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86" r:id="rId10"/>
    <p:sldId id="266" r:id="rId11"/>
    <p:sldId id="287" r:id="rId12"/>
    <p:sldId id="288" r:id="rId13"/>
    <p:sldId id="269" r:id="rId14"/>
    <p:sldId id="270" r:id="rId15"/>
    <p:sldId id="290" r:id="rId16"/>
    <p:sldId id="272" r:id="rId17"/>
    <p:sldId id="291" r:id="rId18"/>
    <p:sldId id="292" r:id="rId19"/>
    <p:sldId id="293" r:id="rId20"/>
    <p:sldId id="276" r:id="rId21"/>
    <p:sldId id="294" r:id="rId22"/>
    <p:sldId id="295" r:id="rId23"/>
    <p:sldId id="279" r:id="rId24"/>
    <p:sldId id="280" r:id="rId25"/>
    <p:sldId id="296" r:id="rId26"/>
    <p:sldId id="282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7" autoAdjust="0"/>
    <p:restoredTop sz="94579" autoAdjust="0"/>
  </p:normalViewPr>
  <p:slideViewPr>
    <p:cSldViewPr snapToGrid="0" showGuides="1">
      <p:cViewPr varScale="1">
        <p:scale>
          <a:sx n="71" d="100"/>
          <a:sy n="71" d="100"/>
        </p:scale>
        <p:origin x="2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38F0E-5886-4AF4-94E1-D236D42F713E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72D95-6CE2-484D-ADB3-2C247EED7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2D95-6CE2-484D-ADB3-2C247EED75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2D95-6CE2-484D-ADB3-2C247EED75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72D95-6CE2-484D-ADB3-2C247EED75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4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/>
            </p:cNvPicPr>
            <p:nvPr/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800" b="7800"/>
            <a:stretch/>
          </p:blipFill>
          <p:spPr>
            <a:xfrm>
              <a:off x="0" y="0"/>
              <a:ext cx="12192000" cy="6858000"/>
            </a:xfrm>
            <a:prstGeom prst="chevron">
              <a:avLst>
                <a:gd name="adj" fmla="val 0"/>
              </a:avLst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4749658" y="0"/>
              <a:ext cx="7442342" cy="6858000"/>
              <a:chOff x="4749658" y="0"/>
              <a:chExt cx="7442342" cy="6858000"/>
            </a:xfrm>
          </p:grpSpPr>
          <p:sp>
            <p:nvSpPr>
              <p:cNvPr id="11" name="任意多边形: 形状 10"/>
              <p:cNvSpPr/>
              <p:nvPr/>
            </p:nvSpPr>
            <p:spPr>
              <a:xfrm>
                <a:off x="5292082" y="0"/>
                <a:ext cx="6899918" cy="6858000"/>
              </a:xfrm>
              <a:custGeom>
                <a:avLst/>
                <a:gdLst>
                  <a:gd name="connsiteX0" fmla="*/ 1714501 w 6899918"/>
                  <a:gd name="connsiteY0" fmla="*/ 0 h 6858000"/>
                  <a:gd name="connsiteX1" fmla="*/ 6899918 w 6899918"/>
                  <a:gd name="connsiteY1" fmla="*/ 0 h 6858000"/>
                  <a:gd name="connsiteX2" fmla="*/ 6899918 w 6899918"/>
                  <a:gd name="connsiteY2" fmla="*/ 6858000 h 6858000"/>
                  <a:gd name="connsiteX3" fmla="*/ 0 w 6899918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918" h="6858000">
                    <a:moveTo>
                      <a:pt x="1714501" y="0"/>
                    </a:moveTo>
                    <a:lnTo>
                      <a:pt x="6899918" y="0"/>
                    </a:lnTo>
                    <a:lnTo>
                      <a:pt x="6899918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blipFill>
                <a:blip r:embed="rId2"/>
                <a:srcRect/>
                <a:stretch>
                  <a:fillRect l="-37960" t="-17388" r="-37006" b="13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749658" y="0"/>
                <a:ext cx="7442342" cy="6858000"/>
                <a:chOff x="4749658" y="0"/>
                <a:chExt cx="7442342" cy="6858000"/>
              </a:xfrm>
            </p:grpSpPr>
            <p:sp>
              <p:nvSpPr>
                <p:cNvPr id="13" name="任意多边形: 形状 12"/>
                <p:cNvSpPr/>
                <p:nvPr/>
              </p:nvSpPr>
              <p:spPr>
                <a:xfrm>
                  <a:off x="5292082" y="0"/>
                  <a:ext cx="6899918" cy="6858000"/>
                </a:xfrm>
                <a:custGeom>
                  <a:avLst/>
                  <a:gdLst>
                    <a:gd name="connsiteX0" fmla="*/ 1714501 w 6899918"/>
                    <a:gd name="connsiteY0" fmla="*/ 0 h 6858000"/>
                    <a:gd name="connsiteX1" fmla="*/ 6899918 w 6899918"/>
                    <a:gd name="connsiteY1" fmla="*/ 0 h 6858000"/>
                    <a:gd name="connsiteX2" fmla="*/ 6899918 w 6899918"/>
                    <a:gd name="connsiteY2" fmla="*/ 6858000 h 6858000"/>
                    <a:gd name="connsiteX3" fmla="*/ 0 w 6899918"/>
                    <a:gd name="connsiteY3" fmla="*/ 6858000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99918" h="6858000">
                      <a:moveTo>
                        <a:pt x="1714501" y="0"/>
                      </a:moveTo>
                      <a:lnTo>
                        <a:pt x="6899918" y="0"/>
                      </a:lnTo>
                      <a:lnTo>
                        <a:pt x="6899918" y="6858000"/>
                      </a:lnTo>
                      <a:lnTo>
                        <a:pt x="0" y="6858000"/>
                      </a:lnTo>
                      <a:close/>
                    </a:path>
                  </a:pathLst>
                </a:custGeom>
                <a:gradFill flip="none" rotWithShape="1">
                  <a:gsLst>
                    <a:gs pos="44000">
                      <a:schemeClr val="accent1">
                        <a:lumMod val="75000"/>
                        <a:alpha val="0"/>
                      </a:schemeClr>
                    </a:gs>
                    <a:gs pos="100000">
                      <a:schemeClr val="accent1">
                        <a:lumMod val="75000"/>
                        <a:alpha val="47000"/>
                      </a:schemeClr>
                    </a:gs>
                  </a:gsLst>
                  <a:lin ang="27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" name="平行四边形 1"/>
                <p:cNvSpPr/>
                <p:nvPr/>
              </p:nvSpPr>
              <p:spPr>
                <a:xfrm>
                  <a:off x="4749658" y="4429958"/>
                  <a:ext cx="1253368" cy="2428042"/>
                </a:xfrm>
                <a:prstGeom prst="parallelogram">
                  <a:avLst>
                    <a:gd name="adj" fmla="val 47639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9" name="矩形 18"/>
          <p:cNvSpPr/>
          <p:nvPr/>
        </p:nvSpPr>
        <p:spPr>
          <a:xfrm>
            <a:off x="748506" y="3785408"/>
            <a:ext cx="720000" cy="36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zh-CN" altLang="en-US" i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660401" y="1089026"/>
            <a:ext cx="7191828" cy="2487942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6600" i="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660401" y="4029848"/>
            <a:ext cx="5420092" cy="53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20000"/>
              </a:lnSpc>
              <a:buNone/>
              <a:defRPr lang="en-US" sz="2000" i="0" dirty="0"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9104-5033-4863-A85F-14B943C08D85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399" y="1500188"/>
            <a:ext cx="2836800" cy="9144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238-AA3C-4A26-B438-093433C79390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2"/>
            <p:cNvPicPr>
              <a:picLocks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800" b="7800"/>
            <a:stretch/>
          </p:blipFill>
          <p:spPr>
            <a:xfrm>
              <a:off x="0" y="0"/>
              <a:ext cx="12192000" cy="6858000"/>
            </a:xfrm>
            <a:prstGeom prst="chevron">
              <a:avLst>
                <a:gd name="adj" fmla="val 0"/>
              </a:avLst>
            </a:prstGeom>
          </p:spPr>
        </p:pic>
        <p:sp>
          <p:nvSpPr>
            <p:cNvPr id="19" name="任意多边形: 形状 18"/>
            <p:cNvSpPr/>
            <p:nvPr/>
          </p:nvSpPr>
          <p:spPr>
            <a:xfrm flipH="1" flipV="1">
              <a:off x="0" y="1584615"/>
              <a:ext cx="9681028" cy="4057069"/>
            </a:xfrm>
            <a:custGeom>
              <a:avLst/>
              <a:gdLst>
                <a:gd name="connsiteX0" fmla="*/ 9681028 w 9681028"/>
                <a:gd name="connsiteY0" fmla="*/ 4057069 h 4057069"/>
                <a:gd name="connsiteX1" fmla="*/ 7236622 w 9681028"/>
                <a:gd name="connsiteY1" fmla="*/ 4057069 h 4057069"/>
                <a:gd name="connsiteX2" fmla="*/ 6816559 w 9681028"/>
                <a:gd name="connsiteY2" fmla="*/ 4057069 h 4057069"/>
                <a:gd name="connsiteX3" fmla="*/ 4081868 w 9681028"/>
                <a:gd name="connsiteY3" fmla="*/ 4057069 h 4057069"/>
                <a:gd name="connsiteX4" fmla="*/ 3154754 w 9681028"/>
                <a:gd name="connsiteY4" fmla="*/ 4057069 h 4057069"/>
                <a:gd name="connsiteX5" fmla="*/ 0 w 9681028"/>
                <a:gd name="connsiteY5" fmla="*/ 4057069 h 4057069"/>
                <a:gd name="connsiteX6" fmla="*/ 1014268 w 9681028"/>
                <a:gd name="connsiteY6" fmla="*/ 0 h 4057069"/>
                <a:gd name="connsiteX7" fmla="*/ 3748961 w 9681028"/>
                <a:gd name="connsiteY7" fmla="*/ 0 h 4057069"/>
                <a:gd name="connsiteX8" fmla="*/ 4081868 w 9681028"/>
                <a:gd name="connsiteY8" fmla="*/ 0 h 4057069"/>
                <a:gd name="connsiteX9" fmla="*/ 4169022 w 9681028"/>
                <a:gd name="connsiteY9" fmla="*/ 0 h 4057069"/>
                <a:gd name="connsiteX10" fmla="*/ 6816559 w 9681028"/>
                <a:gd name="connsiteY10" fmla="*/ 0 h 4057069"/>
                <a:gd name="connsiteX11" fmla="*/ 6903715 w 9681028"/>
                <a:gd name="connsiteY11" fmla="*/ 0 h 4057069"/>
                <a:gd name="connsiteX12" fmla="*/ 7236622 w 9681028"/>
                <a:gd name="connsiteY12" fmla="*/ 0 h 4057069"/>
                <a:gd name="connsiteX13" fmla="*/ 9681028 w 9681028"/>
                <a:gd name="connsiteY13" fmla="*/ 0 h 40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81028" h="4057069">
                  <a:moveTo>
                    <a:pt x="9681028" y="4057069"/>
                  </a:moveTo>
                  <a:lnTo>
                    <a:pt x="7236622" y="4057069"/>
                  </a:lnTo>
                  <a:lnTo>
                    <a:pt x="6816559" y="4057069"/>
                  </a:lnTo>
                  <a:lnTo>
                    <a:pt x="4081868" y="4057069"/>
                  </a:lnTo>
                  <a:lnTo>
                    <a:pt x="3154754" y="4057069"/>
                  </a:lnTo>
                  <a:lnTo>
                    <a:pt x="0" y="4057069"/>
                  </a:lnTo>
                  <a:lnTo>
                    <a:pt x="1014268" y="0"/>
                  </a:lnTo>
                  <a:lnTo>
                    <a:pt x="3748961" y="0"/>
                  </a:lnTo>
                  <a:lnTo>
                    <a:pt x="4081868" y="0"/>
                  </a:lnTo>
                  <a:lnTo>
                    <a:pt x="4169022" y="0"/>
                  </a:lnTo>
                  <a:lnTo>
                    <a:pt x="6816559" y="0"/>
                  </a:lnTo>
                  <a:lnTo>
                    <a:pt x="6903715" y="0"/>
                  </a:lnTo>
                  <a:lnTo>
                    <a:pt x="7236622" y="0"/>
                  </a:lnTo>
                  <a:lnTo>
                    <a:pt x="968102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60400" y="2394857"/>
            <a:ext cx="7380513" cy="91972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0" y="3428036"/>
            <a:ext cx="7380513" cy="17500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8391-9FF3-469B-B39D-6E43A8F5BEC3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800" b="780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56000">
                  <a:schemeClr val="bg1"/>
                </a:gs>
                <a:gs pos="100000">
                  <a:schemeClr val="bg1">
                    <a:alpha val="7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293C-6DF0-4571-AB11-987EF7941E16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A61-F20F-4D1B-A76C-253F1C7EBFB7}" type="datetime1">
              <a:rPr lang="zh-CN" altLang="en-US" smtClean="0"/>
              <a:t>2024-09-15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iSlide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/>
            </p:cNvPicPr>
            <p:nvPr/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800" b="7800"/>
            <a:stretch/>
          </p:blipFill>
          <p:spPr>
            <a:xfrm>
              <a:off x="0" y="0"/>
              <a:ext cx="12192000" cy="6858000"/>
            </a:xfrm>
            <a:prstGeom prst="chevron">
              <a:avLst>
                <a:gd name="adj" fmla="val 0"/>
              </a:avLst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4749658" y="0"/>
              <a:ext cx="7442342" cy="6858000"/>
              <a:chOff x="4749658" y="0"/>
              <a:chExt cx="7442342" cy="6858000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5292082" y="0"/>
                <a:ext cx="6899918" cy="6858000"/>
              </a:xfrm>
              <a:custGeom>
                <a:avLst/>
                <a:gdLst>
                  <a:gd name="connsiteX0" fmla="*/ 1714501 w 6899918"/>
                  <a:gd name="connsiteY0" fmla="*/ 0 h 6858000"/>
                  <a:gd name="connsiteX1" fmla="*/ 6899918 w 6899918"/>
                  <a:gd name="connsiteY1" fmla="*/ 0 h 6858000"/>
                  <a:gd name="connsiteX2" fmla="*/ 6899918 w 6899918"/>
                  <a:gd name="connsiteY2" fmla="*/ 6858000 h 6858000"/>
                  <a:gd name="connsiteX3" fmla="*/ 0 w 6899918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918" h="6858000">
                    <a:moveTo>
                      <a:pt x="1714501" y="0"/>
                    </a:moveTo>
                    <a:lnTo>
                      <a:pt x="6899918" y="0"/>
                    </a:lnTo>
                    <a:lnTo>
                      <a:pt x="6899918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blipFill>
                <a:blip r:embed="rId2"/>
                <a:srcRect/>
                <a:stretch>
                  <a:fillRect l="-37960" t="-17388" r="-37006" b="13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749658" y="0"/>
                <a:ext cx="7442342" cy="6858000"/>
                <a:chOff x="4749658" y="0"/>
                <a:chExt cx="7442342" cy="6858000"/>
              </a:xfrm>
            </p:grpSpPr>
            <p:sp>
              <p:nvSpPr>
                <p:cNvPr id="12" name="任意多边形: 形状 11"/>
                <p:cNvSpPr/>
                <p:nvPr/>
              </p:nvSpPr>
              <p:spPr>
                <a:xfrm>
                  <a:off x="5292082" y="0"/>
                  <a:ext cx="6899918" cy="6858000"/>
                </a:xfrm>
                <a:custGeom>
                  <a:avLst/>
                  <a:gdLst>
                    <a:gd name="connsiteX0" fmla="*/ 1714501 w 6899918"/>
                    <a:gd name="connsiteY0" fmla="*/ 0 h 6858000"/>
                    <a:gd name="connsiteX1" fmla="*/ 6899918 w 6899918"/>
                    <a:gd name="connsiteY1" fmla="*/ 0 h 6858000"/>
                    <a:gd name="connsiteX2" fmla="*/ 6899918 w 6899918"/>
                    <a:gd name="connsiteY2" fmla="*/ 6858000 h 6858000"/>
                    <a:gd name="connsiteX3" fmla="*/ 0 w 6899918"/>
                    <a:gd name="connsiteY3" fmla="*/ 6858000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99918" h="6858000">
                      <a:moveTo>
                        <a:pt x="1714501" y="0"/>
                      </a:moveTo>
                      <a:lnTo>
                        <a:pt x="6899918" y="0"/>
                      </a:lnTo>
                      <a:lnTo>
                        <a:pt x="6899918" y="6858000"/>
                      </a:lnTo>
                      <a:lnTo>
                        <a:pt x="0" y="6858000"/>
                      </a:lnTo>
                      <a:close/>
                    </a:path>
                  </a:pathLst>
                </a:custGeom>
                <a:gradFill flip="none" rotWithShape="1">
                  <a:gsLst>
                    <a:gs pos="44000">
                      <a:schemeClr val="accent1">
                        <a:lumMod val="75000"/>
                        <a:alpha val="0"/>
                      </a:schemeClr>
                    </a:gs>
                    <a:gs pos="100000">
                      <a:schemeClr val="accent1">
                        <a:lumMod val="75000"/>
                        <a:alpha val="47000"/>
                      </a:schemeClr>
                    </a:gs>
                  </a:gsLst>
                  <a:lin ang="27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平行四边形 14"/>
                <p:cNvSpPr/>
                <p:nvPr/>
              </p:nvSpPr>
              <p:spPr>
                <a:xfrm>
                  <a:off x="4749658" y="4429958"/>
                  <a:ext cx="1253368" cy="2428042"/>
                </a:xfrm>
                <a:prstGeom prst="parallelogram">
                  <a:avLst>
                    <a:gd name="adj" fmla="val 47639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60399" y="1308945"/>
            <a:ext cx="6735823" cy="2487942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6600" i="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5ED7-4645-4D4D-8000-8DA1505EB2E0}" type="datetime1">
              <a:rPr lang="zh-CN" altLang="en-US" smtClean="0"/>
              <a:t>2024-09-15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iSlide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0401" y="1089026"/>
            <a:ext cx="7191828" cy="2487942"/>
          </a:xfrm>
        </p:spPr>
        <p:txBody>
          <a:bodyPr/>
          <a:lstStyle/>
          <a:p>
            <a:pPr lvl="0"/>
            <a:r>
              <a:rPr lang="zh-CN" altLang="en-US" dirty="0"/>
              <a:t>本科毕业论文</a:t>
            </a:r>
            <a:br>
              <a:rPr lang="en-US" altLang="zh-CN" dirty="0"/>
            </a:br>
            <a:r>
              <a:rPr lang="zh-CN" altLang="en-US" dirty="0"/>
              <a:t>开题答辩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/>
          </p:nvPr>
        </p:nvSpPr>
        <p:spPr>
          <a:xfrm>
            <a:off x="660401" y="4029848"/>
            <a:ext cx="5420092" cy="536550"/>
          </a:xfrm>
        </p:spPr>
        <p:txBody>
          <a:bodyPr/>
          <a:lstStyle/>
          <a:p>
            <a:pPr lvl="0"/>
            <a:r>
              <a:rPr lang="zh-CN" altLang="en-US"/>
              <a:t>学术答辩的完美展示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00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03.</a:t>
            </a:r>
            <a:r>
              <a:rPr lang="zh-CN" altLang="en-US"/>
              <a:t>研究目标和问题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本章节将阐述本论文的研究目标和问题，旨在明确研究的方向和目的。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CED390-FBA2-475C-39FA-B9E40A4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34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4F80350-76D1-BBAE-7C89-9300DCF79C51}"/>
              </a:ext>
            </a:extLst>
          </p:cNvPr>
          <p:cNvGrpSpPr/>
          <p:nvPr/>
        </p:nvGrpSpPr>
        <p:grpSpPr>
          <a:xfrm>
            <a:off x="660400" y="1499632"/>
            <a:ext cx="10858500" cy="4157624"/>
            <a:chOff x="660400" y="1499632"/>
            <a:chExt cx="10858500" cy="41576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7255AB-0B54-83AB-7304-D0F83035734E}"/>
                </a:ext>
              </a:extLst>
            </p:cNvPr>
            <p:cNvGrpSpPr/>
            <p:nvPr/>
          </p:nvGrpSpPr>
          <p:grpSpPr>
            <a:xfrm>
              <a:off x="660400" y="1499632"/>
              <a:ext cx="10858500" cy="584775"/>
              <a:chOff x="660400" y="1499632"/>
              <a:chExt cx="10858500" cy="584775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13144E3-32C6-1C9D-E34A-F3095BDE8B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0" y="1499632"/>
                <a:ext cx="5018505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3200" b="1">
                    <a:solidFill>
                      <a:schemeClr val="tx1"/>
                    </a:solidFill>
                  </a:rPr>
                  <a:t>明确研究目标与问题</a:t>
                </a:r>
                <a:endParaRPr lang="en-US" altLang="zh-CN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7B3DEFE-7C2F-6F67-9D3B-4F09A58AF9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67610" y="1644607"/>
                <a:ext cx="4251290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研究目标应具体，问题应突出实际应用价值。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C3343B0-CE4D-537C-8CB5-6F9F6134FF12}"/>
                </a:ext>
              </a:extLst>
            </p:cNvPr>
            <p:cNvGrpSpPr/>
            <p:nvPr/>
          </p:nvGrpSpPr>
          <p:grpSpPr>
            <a:xfrm>
              <a:off x="660400" y="3406666"/>
              <a:ext cx="3310467" cy="2250590"/>
              <a:chOff x="660400" y="3406666"/>
              <a:chExt cx="3310467" cy="2250590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7B68D4B-0F0E-68FC-2E0B-31298E1CF337}"/>
                  </a:ext>
                </a:extLst>
              </p:cNvPr>
              <p:cNvSpPr/>
              <p:nvPr/>
            </p:nvSpPr>
            <p:spPr>
              <a:xfrm>
                <a:off x="930401" y="3406666"/>
                <a:ext cx="3040466" cy="2250590"/>
              </a:xfrm>
              <a:prstGeom prst="roundRect">
                <a:avLst>
                  <a:gd name="adj" fmla="val 7400"/>
                </a:avLst>
              </a:prstGeom>
              <a:solidFill>
                <a:schemeClr val="accent1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06C13D8-75BC-E498-832B-D07C5F63D782}"/>
                  </a:ext>
                </a:extLst>
              </p:cNvPr>
              <p:cNvGrpSpPr/>
              <p:nvPr/>
            </p:nvGrpSpPr>
            <p:grpSpPr>
              <a:xfrm>
                <a:off x="1407674" y="4089303"/>
                <a:ext cx="2419007" cy="995405"/>
                <a:chOff x="6867579" y="1530260"/>
                <a:chExt cx="2419007" cy="995405"/>
              </a:xfrm>
            </p:grpSpPr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FCF0C4D-E946-59E8-F63A-B71B3909445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7579" y="1530260"/>
                  <a:ext cx="2419005" cy="369332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探究问题</a:t>
                  </a:r>
                  <a:endParaRPr lang="en-US" altLang="zh-CN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2F23D31-2271-851B-69BD-38D713657A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7581" y="1912292"/>
                  <a:ext cx="2419005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明确研究的问题，突出问题的实际应用价值。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6C0F0158-F519-C027-FEDE-E4CBEDFBFF5D}"/>
                  </a:ext>
                </a:extLst>
              </p:cNvPr>
              <p:cNvGrpSpPr/>
              <p:nvPr/>
            </p:nvGrpSpPr>
            <p:grpSpPr>
              <a:xfrm>
                <a:off x="660400" y="4322880"/>
                <a:ext cx="540000" cy="540000"/>
                <a:chOff x="2832175" y="5599496"/>
                <a:chExt cx="540000" cy="540000"/>
              </a:xfrm>
              <a:effectLst/>
            </p:grpSpPr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F03A69B-9ED8-C1DC-51B7-CDEB68F7DCA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lnSpcReduction="10000"/>
                </a:bodyPr>
                <a:lstStyle>
                  <a:defPPr>
                    <a:defRPr lang="zh-CN"/>
                  </a:defPPr>
                  <a:lvl1pPr algn="ctr" defTabSz="914354">
                    <a:defRPr sz="2000" b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zh-CN" altLang="en-US" dirty="0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ECD68A88-6F12-759B-A88E-1528442D3FCB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868DC38-F0FB-3DE5-5C50-E54D4B445A06}"/>
                </a:ext>
              </a:extLst>
            </p:cNvPr>
            <p:cNvGrpSpPr/>
            <p:nvPr/>
          </p:nvGrpSpPr>
          <p:grpSpPr>
            <a:xfrm>
              <a:off x="8222157" y="3406666"/>
              <a:ext cx="3296743" cy="2250590"/>
              <a:chOff x="8222157" y="3406666"/>
              <a:chExt cx="3296743" cy="2250590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8D0BF825-3B94-D1EE-8D78-83DC71C4F0EF}"/>
                  </a:ext>
                </a:extLst>
              </p:cNvPr>
              <p:cNvSpPr/>
              <p:nvPr/>
            </p:nvSpPr>
            <p:spPr>
              <a:xfrm>
                <a:off x="8478434" y="3406666"/>
                <a:ext cx="3040466" cy="2250590"/>
              </a:xfrm>
              <a:prstGeom prst="roundRect">
                <a:avLst>
                  <a:gd name="adj" fmla="val 7400"/>
                </a:avLst>
              </a:prstGeom>
              <a:solidFill>
                <a:schemeClr val="accent1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014BFDA-154F-2E8E-155C-278F85EA69B9}"/>
                  </a:ext>
                </a:extLst>
              </p:cNvPr>
              <p:cNvGrpSpPr/>
              <p:nvPr/>
            </p:nvGrpSpPr>
            <p:grpSpPr>
              <a:xfrm>
                <a:off x="8955707" y="4089303"/>
                <a:ext cx="2419007" cy="995405"/>
                <a:chOff x="6867579" y="1530260"/>
                <a:chExt cx="2419007" cy="995405"/>
              </a:xfrm>
            </p:grpSpPr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EE0EC7A9-04D5-3580-1805-EA12644177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7579" y="1530260"/>
                  <a:ext cx="2419005" cy="369332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>
                      <a:solidFill>
                        <a:schemeClr val="bg2">
                          <a:lumMod val="10000"/>
                        </a:schemeClr>
                      </a:solidFill>
                    </a:rPr>
                    <a:t>解决难题</a:t>
                  </a:r>
                  <a:endParaRPr lang="en-US" altLang="zh-CN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D8176EB-A122-8F7E-D4A3-DFCFC1FC65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7581" y="1912292"/>
                  <a:ext cx="2419005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解决研究问题，为实际应用提供一定的参考价值。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838B37B-757C-0C90-FB2E-6593D788EB73}"/>
                  </a:ext>
                </a:extLst>
              </p:cNvPr>
              <p:cNvGrpSpPr/>
              <p:nvPr/>
            </p:nvGrpSpPr>
            <p:grpSpPr>
              <a:xfrm>
                <a:off x="8222157" y="4286669"/>
                <a:ext cx="540000" cy="540000"/>
                <a:chOff x="3708127" y="5599496"/>
                <a:chExt cx="540000" cy="540000"/>
              </a:xfrm>
            </p:grpSpPr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17F876D-7139-4F3E-4A9F-9833F409FF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60A90F4B-1AF0-4229-63EF-12BF1C81F140}"/>
                    </a:ext>
                  </a:extLst>
                </p:cNvPr>
                <p:cNvSpPr/>
                <p:nvPr/>
              </p:nvSpPr>
              <p:spPr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BB576B0D-C1EF-E7F7-DB49-A78214797CF9}"/>
                </a:ext>
              </a:extLst>
            </p:cNvPr>
            <p:cNvGrpSpPr/>
            <p:nvPr/>
          </p:nvGrpSpPr>
          <p:grpSpPr>
            <a:xfrm>
              <a:off x="4434416" y="3406666"/>
              <a:ext cx="3310468" cy="2250590"/>
              <a:chOff x="4434416" y="3406666"/>
              <a:chExt cx="3310468" cy="2250590"/>
            </a:xfrm>
          </p:grpSpPr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3BA38192-21CC-D8B4-FCFC-33A18E61F4A4}"/>
                  </a:ext>
                </a:extLst>
              </p:cNvPr>
              <p:cNvSpPr/>
              <p:nvPr/>
            </p:nvSpPr>
            <p:spPr>
              <a:xfrm>
                <a:off x="4704418" y="3406666"/>
                <a:ext cx="3040466" cy="2250590"/>
              </a:xfrm>
              <a:prstGeom prst="roundRect">
                <a:avLst>
                  <a:gd name="adj" fmla="val 7400"/>
                </a:avLst>
              </a:prstGeom>
              <a:solidFill>
                <a:schemeClr val="accent1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71C08CD-D908-F85D-B763-9085F6F912E1}"/>
                  </a:ext>
                </a:extLst>
              </p:cNvPr>
              <p:cNvGrpSpPr/>
              <p:nvPr/>
            </p:nvGrpSpPr>
            <p:grpSpPr>
              <a:xfrm>
                <a:off x="5181691" y="4089303"/>
                <a:ext cx="2419007" cy="995405"/>
                <a:chOff x="6867579" y="1530260"/>
                <a:chExt cx="2419007" cy="995405"/>
              </a:xfrm>
            </p:grpSpPr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DDBBF05-267A-52EB-835D-4DF9566A97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7579" y="1530260"/>
                  <a:ext cx="2419005" cy="369332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>
                      <a:solidFill>
                        <a:schemeClr val="bg2">
                          <a:lumMod val="10000"/>
                        </a:schemeClr>
                      </a:solidFill>
                    </a:rPr>
                    <a:t>分析现状</a:t>
                  </a:r>
                  <a:endParaRPr lang="en-US" altLang="zh-CN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4D0D46E0-D191-2813-7972-7234040197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7581" y="1912292"/>
                  <a:ext cx="2419005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分析现有的研究现状，了解目前已有的研究成果和存在的问题。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DE87C36-7132-FA4B-8FAA-FE60B9E9175F}"/>
                  </a:ext>
                </a:extLst>
              </p:cNvPr>
              <p:cNvGrpSpPr/>
              <p:nvPr/>
            </p:nvGrpSpPr>
            <p:grpSpPr>
              <a:xfrm>
                <a:off x="4434416" y="4322880"/>
                <a:ext cx="540000" cy="540000"/>
                <a:chOff x="7285060" y="5599496"/>
                <a:chExt cx="540000" cy="540000"/>
              </a:xfrm>
            </p:grpSpPr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6E21467-9450-5BC8-38BA-1805FD917C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285060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EE5CAC8C-8B3B-E984-848A-1E1C50AF9D81}"/>
                    </a:ext>
                  </a:extLst>
                </p:cNvPr>
                <p:cNvSpPr/>
                <p:nvPr/>
              </p:nvSpPr>
              <p:spPr>
                <a:xfrm>
                  <a:off x="7422275" y="5763760"/>
                  <a:ext cx="265570" cy="211472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445 w 514350"/>
                    <a:gd name="connsiteY4" fmla="*/ 353046 h 409575"/>
                    <a:gd name="connsiteX5" fmla="*/ 115292 w 514350"/>
                    <a:gd name="connsiteY5" fmla="*/ 410196 h 409575"/>
                    <a:gd name="connsiteX6" fmla="*/ 115292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960" y="621"/>
                        <a:pt x="515342" y="13004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664"/>
                        <a:pt x="502960" y="353046"/>
                        <a:pt x="486767" y="353046"/>
                      </a:cubicBezTo>
                      <a:lnTo>
                        <a:pt x="192445" y="353046"/>
                      </a:lnTo>
                      <a:lnTo>
                        <a:pt x="115292" y="410196"/>
                      </a:lnTo>
                      <a:lnTo>
                        <a:pt x="115292" y="353046"/>
                      </a:lnTo>
                      <a:lnTo>
                        <a:pt x="29567" y="353046"/>
                      </a:lnTo>
                      <a:cubicBezTo>
                        <a:pt x="13374" y="353046"/>
                        <a:pt x="992" y="340664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004"/>
                        <a:pt x="13374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720" y="143496"/>
                        <a:pt x="91480" y="158736"/>
                        <a:pt x="91480" y="176834"/>
                      </a:cubicBezTo>
                      <a:cubicBezTo>
                        <a:pt x="91480" y="194931"/>
                        <a:pt x="106720" y="210171"/>
                        <a:pt x="124817" y="210171"/>
                      </a:cubicBezTo>
                      <a:cubicBezTo>
                        <a:pt x="142914" y="210171"/>
                        <a:pt x="158155" y="194931"/>
                        <a:pt x="158155" y="176834"/>
                      </a:cubicBezTo>
                      <a:cubicBezTo>
                        <a:pt x="158155" y="157784"/>
                        <a:pt x="142914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40070" y="143496"/>
                        <a:pt x="224830" y="158736"/>
                        <a:pt x="224830" y="176834"/>
                      </a:cubicBezTo>
                      <a:cubicBezTo>
                        <a:pt x="224830" y="194931"/>
                        <a:pt x="240070" y="210171"/>
                        <a:pt x="258167" y="210171"/>
                      </a:cubicBezTo>
                      <a:cubicBezTo>
                        <a:pt x="276264" y="210171"/>
                        <a:pt x="291505" y="194931"/>
                        <a:pt x="291505" y="176834"/>
                      </a:cubicBezTo>
                      <a:cubicBezTo>
                        <a:pt x="291505" y="157784"/>
                        <a:pt x="276264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420" y="143496"/>
                        <a:pt x="358180" y="158736"/>
                        <a:pt x="358180" y="176834"/>
                      </a:cubicBezTo>
                      <a:cubicBezTo>
                        <a:pt x="358180" y="194931"/>
                        <a:pt x="373420" y="210171"/>
                        <a:pt x="391517" y="210171"/>
                      </a:cubicBezTo>
                      <a:cubicBezTo>
                        <a:pt x="409614" y="210171"/>
                        <a:pt x="424855" y="194931"/>
                        <a:pt x="424855" y="176834"/>
                      </a:cubicBezTo>
                      <a:cubicBezTo>
                        <a:pt x="424855" y="157784"/>
                        <a:pt x="409614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sp>
        <p:nvSpPr>
          <p:cNvPr id="85" name="标题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研究目标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731DD-F64E-E8A3-62F0-577A6AE5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66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C1C47B-31B2-2822-A17C-4BBA794BBCAD}"/>
              </a:ext>
            </a:extLst>
          </p:cNvPr>
          <p:cNvGrpSpPr/>
          <p:nvPr/>
        </p:nvGrpSpPr>
        <p:grpSpPr>
          <a:xfrm>
            <a:off x="688958" y="1300074"/>
            <a:ext cx="10841788" cy="4350168"/>
            <a:chOff x="688958" y="1300074"/>
            <a:chExt cx="10841788" cy="435016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1D5908D-ACA9-1DD4-F991-56145A66C91E}"/>
                </a:ext>
              </a:extLst>
            </p:cNvPr>
            <p:cNvGrpSpPr/>
            <p:nvPr/>
          </p:nvGrpSpPr>
          <p:grpSpPr>
            <a:xfrm>
              <a:off x="3444691" y="1515518"/>
              <a:ext cx="8086055" cy="1050840"/>
              <a:chOff x="3444691" y="1515518"/>
              <a:chExt cx="8086055" cy="1050840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AD4684-6244-1C23-8E04-566CF910C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4691" y="1515518"/>
                <a:ext cx="808605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问题概述</a:t>
                </a:r>
                <a:endParaRPr kumimoji="0" lang="en-US" altLang="zh-CN" sz="2800" b="1" i="0" u="none" strike="noStrike" kern="1200" cap="none" spc="0" normalizeH="0" baseline="0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27F5DF0-219A-0452-0DDB-05DA4BBE3A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4691" y="2145757"/>
                <a:ext cx="8086055" cy="42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</a:rPr>
                  <a:t>本页面将列出本文研究的问题，并阐述为什么这些问题值得研究。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62B0894-DBB9-642A-A5EB-E54D9612B117}"/>
                </a:ext>
              </a:extLst>
            </p:cNvPr>
            <p:cNvGrpSpPr/>
            <p:nvPr/>
          </p:nvGrpSpPr>
          <p:grpSpPr>
            <a:xfrm>
              <a:off x="3444691" y="3617523"/>
              <a:ext cx="8058351" cy="1927992"/>
              <a:chOff x="3444691" y="3617523"/>
              <a:chExt cx="8058351" cy="192799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DBA8EF4B-C027-630D-7E54-36FD4CB76B54}"/>
                  </a:ext>
                </a:extLst>
              </p:cNvPr>
              <p:cNvGrpSpPr/>
              <p:nvPr/>
            </p:nvGrpSpPr>
            <p:grpSpPr>
              <a:xfrm>
                <a:off x="3444691" y="3617523"/>
                <a:ext cx="2376246" cy="1927991"/>
                <a:chOff x="862385" y="3617523"/>
                <a:chExt cx="1455512" cy="1927991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CD4743A1-CC79-F2AD-DF93-609B1A28F0D0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62386" y="4397201"/>
                  <a:ext cx="1455511" cy="1148313"/>
                  <a:chOff x="7450147" y="3021121"/>
                  <a:chExt cx="1257490" cy="1129781"/>
                </a:xfrm>
                <a:noFill/>
              </p:grpSpPr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F1694C94-F585-EC62-3BC6-B92ADC89C978}"/>
                      </a:ext>
                    </a:extLst>
                  </p:cNvPr>
                  <p:cNvSpPr/>
                  <p:nvPr/>
                </p:nvSpPr>
                <p:spPr>
                  <a:xfrm>
                    <a:off x="7450147" y="3021121"/>
                    <a:ext cx="1257490" cy="4871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b="1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行业现状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5C2F511-73A2-ECE7-73EC-C8D66DABA42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450147" y="3423682"/>
                    <a:ext cx="1257490" cy="727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了解市场规模、竞争对手等。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8D07114-3E04-1327-A755-442A32FD3B26}"/>
                    </a:ext>
                  </a:extLst>
                </p:cNvPr>
                <p:cNvSpPr/>
                <p:nvPr/>
              </p:nvSpPr>
              <p:spPr>
                <a:xfrm>
                  <a:off x="862385" y="3617523"/>
                  <a:ext cx="1455511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3600" b="1">
                      <a:solidFill>
                        <a:schemeClr val="accent1"/>
                      </a:solidFill>
                    </a:rPr>
                    <a:t>01</a:t>
                  </a:r>
                  <a:endParaRPr kumimoji="1" lang="en-US" altLang="zh-CN" sz="3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F4F2AA43-7468-B629-2C13-97869687DC61}"/>
                  </a:ext>
                </a:extLst>
              </p:cNvPr>
              <p:cNvGrpSpPr/>
              <p:nvPr/>
            </p:nvGrpSpPr>
            <p:grpSpPr>
              <a:xfrm>
                <a:off x="6285743" y="3617523"/>
                <a:ext cx="2376246" cy="1927992"/>
                <a:chOff x="862385" y="3617523"/>
                <a:chExt cx="1455512" cy="1927992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E53C0A62-102E-5B2D-7AFD-1CEC3ADFC20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62386" y="4397200"/>
                  <a:ext cx="1455511" cy="1148315"/>
                  <a:chOff x="7450147" y="3021121"/>
                  <a:chExt cx="1257490" cy="1129783"/>
                </a:xfrm>
                <a:noFill/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A7D32372-A6C1-F07B-5450-16707383206D}"/>
                      </a:ext>
                    </a:extLst>
                  </p:cNvPr>
                  <p:cNvSpPr/>
                  <p:nvPr/>
                </p:nvSpPr>
                <p:spPr>
                  <a:xfrm>
                    <a:off x="7450147" y="3021121"/>
                    <a:ext cx="1257490" cy="4871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b="1">
                        <a:solidFill>
                          <a:schemeClr val="tx1"/>
                        </a:solidFill>
                      </a:rPr>
                      <a:t>X</a:t>
                    </a:r>
                    <a:r>
                      <a:rPr kumimoji="1" lang="zh-CN" altLang="en-US" b="1">
                        <a:solidFill>
                          <a:schemeClr val="tx1"/>
                        </a:solidFill>
                      </a:rPr>
                      <a:t>技术应用发展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AC26DE2-C292-5C41-48D6-B0297F5E4D0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450147" y="3423683"/>
                    <a:ext cx="1257490" cy="727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探讨技术的发展趋势、应用场景等。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606E489-9E09-7CE4-4BAC-97106C062F22}"/>
                    </a:ext>
                  </a:extLst>
                </p:cNvPr>
                <p:cNvSpPr/>
                <p:nvPr/>
              </p:nvSpPr>
              <p:spPr>
                <a:xfrm>
                  <a:off x="862385" y="3617523"/>
                  <a:ext cx="1455511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3600" b="1" dirty="0">
                      <a:solidFill>
                        <a:schemeClr val="tx1"/>
                      </a:solidFill>
                    </a:rPr>
                    <a:t>02</a:t>
                  </a: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CFFC95E-833E-A959-749C-0CF4ACC6FC96}"/>
                  </a:ext>
                </a:extLst>
              </p:cNvPr>
              <p:cNvGrpSpPr/>
              <p:nvPr/>
            </p:nvGrpSpPr>
            <p:grpSpPr>
              <a:xfrm>
                <a:off x="9126796" y="3617523"/>
                <a:ext cx="2376246" cy="1927991"/>
                <a:chOff x="862385" y="3617523"/>
                <a:chExt cx="1455512" cy="1927991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5DB79AF0-D4B5-5634-9BF8-37076CF5D09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62386" y="4397201"/>
                  <a:ext cx="1455511" cy="1148313"/>
                  <a:chOff x="7450147" y="3021121"/>
                  <a:chExt cx="1257490" cy="1129781"/>
                </a:xfrm>
                <a:noFill/>
              </p:grpSpPr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35DE479C-DE6A-6877-DDF6-D5A1EBBF0E9D}"/>
                      </a:ext>
                    </a:extLst>
                  </p:cNvPr>
                  <p:cNvSpPr/>
                  <p:nvPr/>
                </p:nvSpPr>
                <p:spPr>
                  <a:xfrm>
                    <a:off x="7450147" y="3021121"/>
                    <a:ext cx="1257490" cy="4871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b="1">
                        <a:solidFill>
                          <a:schemeClr val="tx1"/>
                        </a:solidFill>
                      </a:rPr>
                      <a:t>X</a:t>
                    </a:r>
                    <a:r>
                      <a:rPr kumimoji="1" lang="zh-CN" altLang="en-US" b="1">
                        <a:solidFill>
                          <a:schemeClr val="tx1"/>
                        </a:solidFill>
                      </a:rPr>
                      <a:t>问题解决方案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581375DA-1B23-F060-4F91-39C4459F13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450147" y="3423682"/>
                    <a:ext cx="1257490" cy="727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提出更加创新和有效的解决方案。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9EB5023-87CA-E41C-15F6-E4CC3501A6F0}"/>
                    </a:ext>
                  </a:extLst>
                </p:cNvPr>
                <p:cNvSpPr/>
                <p:nvPr/>
              </p:nvSpPr>
              <p:spPr>
                <a:xfrm>
                  <a:off x="862385" y="3617523"/>
                  <a:ext cx="1455511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3600" b="1">
                      <a:solidFill>
                        <a:schemeClr val="accent1"/>
                      </a:solidFill>
                    </a:rPr>
                    <a:t>03</a:t>
                  </a:r>
                  <a:endParaRPr kumimoji="1" lang="en-US" altLang="zh-CN" sz="36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6D16CA3-D1E3-B122-F31B-08E15B1A30B1}"/>
                </a:ext>
              </a:extLst>
            </p:cNvPr>
            <p:cNvGrpSpPr/>
            <p:nvPr/>
          </p:nvGrpSpPr>
          <p:grpSpPr>
            <a:xfrm>
              <a:off x="688958" y="1300074"/>
              <a:ext cx="2371933" cy="4350168"/>
              <a:chOff x="5195532" y="2475834"/>
              <a:chExt cx="1800936" cy="3302949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7870F48F-3E11-9DDC-190C-5F816DBA9611}"/>
                  </a:ext>
                </a:extLst>
              </p:cNvPr>
              <p:cNvSpPr/>
              <p:nvPr/>
            </p:nvSpPr>
            <p:spPr>
              <a:xfrm>
                <a:off x="5772883" y="2532290"/>
                <a:ext cx="244095" cy="1114376"/>
              </a:xfrm>
              <a:custGeom>
                <a:avLst/>
                <a:gdLst>
                  <a:gd name="connsiteX0" fmla="*/ 36789 w 169462"/>
                  <a:gd name="connsiteY0" fmla="*/ 61502 h 773650"/>
                  <a:gd name="connsiteX1" fmla="*/ 9742 w 169462"/>
                  <a:gd name="connsiteY1" fmla="*/ 92121 h 773650"/>
                  <a:gd name="connsiteX2" fmla="*/ -464 w 169462"/>
                  <a:gd name="connsiteY2" fmla="*/ 143153 h 773650"/>
                  <a:gd name="connsiteX3" fmla="*/ -464 w 169462"/>
                  <a:gd name="connsiteY3" fmla="*/ 773403 h 773650"/>
                  <a:gd name="connsiteX4" fmla="*/ 158757 w 169462"/>
                  <a:gd name="connsiteY4" fmla="*/ 680524 h 773650"/>
                  <a:gd name="connsiteX5" fmla="*/ 158757 w 169462"/>
                  <a:gd name="connsiteY5" fmla="*/ 50785 h 773650"/>
                  <a:gd name="connsiteX6" fmla="*/ 168962 w 169462"/>
                  <a:gd name="connsiteY6" fmla="*/ -247 h 77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462" h="773650">
                    <a:moveTo>
                      <a:pt x="36789" y="61502"/>
                    </a:moveTo>
                    <a:cubicBezTo>
                      <a:pt x="24848" y="68697"/>
                      <a:pt x="15407" y="79389"/>
                      <a:pt x="9742" y="92121"/>
                    </a:cubicBezTo>
                    <a:cubicBezTo>
                      <a:pt x="2572" y="108171"/>
                      <a:pt x="-898" y="125598"/>
                      <a:pt x="-464" y="143153"/>
                    </a:cubicBezTo>
                    <a:lnTo>
                      <a:pt x="-464" y="773403"/>
                    </a:lnTo>
                    <a:lnTo>
                      <a:pt x="158757" y="680524"/>
                    </a:lnTo>
                    <a:lnTo>
                      <a:pt x="158757" y="50785"/>
                    </a:lnTo>
                    <a:cubicBezTo>
                      <a:pt x="158425" y="33230"/>
                      <a:pt x="161895" y="15828"/>
                      <a:pt x="168962" y="-24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C053C2-C285-9A7F-20B2-B7D44C4455CC}"/>
                  </a:ext>
                </a:extLst>
              </p:cNvPr>
              <p:cNvSpPr/>
              <p:nvPr/>
            </p:nvSpPr>
            <p:spPr>
              <a:xfrm>
                <a:off x="5195532" y="2598446"/>
                <a:ext cx="1093794" cy="2977058"/>
              </a:xfrm>
              <a:custGeom>
                <a:avLst/>
                <a:gdLst>
                  <a:gd name="connsiteX0" fmla="*/ 734365 w 759361"/>
                  <a:gd name="connsiteY0" fmla="*/ 6387 h 2066808"/>
                  <a:gd name="connsiteX1" fmla="*/ 754524 w 759361"/>
                  <a:gd name="connsiteY1" fmla="*/ 30627 h 2066808"/>
                  <a:gd name="connsiteX2" fmla="*/ 754524 w 759361"/>
                  <a:gd name="connsiteY2" fmla="*/ 1595533 h 2066808"/>
                  <a:gd name="connsiteX3" fmla="*/ 704767 w 759361"/>
                  <a:gd name="connsiteY3" fmla="*/ 1673612 h 2066808"/>
                  <a:gd name="connsiteX4" fmla="*/ 49001 w 759361"/>
                  <a:gd name="connsiteY4" fmla="*/ 2052018 h 2066808"/>
                  <a:gd name="connsiteX5" fmla="*/ 25782 w 759361"/>
                  <a:gd name="connsiteY5" fmla="*/ 2059417 h 2066808"/>
                  <a:gd name="connsiteX6" fmla="*/ 5624 w 759361"/>
                  <a:gd name="connsiteY6" fmla="*/ 2035177 h 2066808"/>
                  <a:gd name="connsiteX7" fmla="*/ 5624 w 759361"/>
                  <a:gd name="connsiteY7" fmla="*/ 470270 h 2066808"/>
                  <a:gd name="connsiteX8" fmla="*/ 56656 w 759361"/>
                  <a:gd name="connsiteY8" fmla="*/ 392191 h 2066808"/>
                  <a:gd name="connsiteX9" fmla="*/ 198526 w 759361"/>
                  <a:gd name="connsiteY9" fmla="*/ 310540 h 2066808"/>
                  <a:gd name="connsiteX10" fmla="*/ 198526 w 759361"/>
                  <a:gd name="connsiteY10" fmla="*/ 338352 h 2066808"/>
                  <a:gd name="connsiteX11" fmla="*/ 224859 w 759361"/>
                  <a:gd name="connsiteY11" fmla="*/ 371829 h 2066808"/>
                  <a:gd name="connsiteX12" fmla="*/ 228635 w 759361"/>
                  <a:gd name="connsiteY12" fmla="*/ 372034 h 2066808"/>
                  <a:gd name="connsiteX13" fmla="*/ 254151 w 759361"/>
                  <a:gd name="connsiteY13" fmla="*/ 363868 h 2066808"/>
                  <a:gd name="connsiteX14" fmla="*/ 512120 w 759361"/>
                  <a:gd name="connsiteY14" fmla="*/ 214854 h 2066808"/>
                  <a:gd name="connsiteX15" fmla="*/ 563153 w 759361"/>
                  <a:gd name="connsiteY15" fmla="*/ 134477 h 2066808"/>
                  <a:gd name="connsiteX16" fmla="*/ 563153 w 759361"/>
                  <a:gd name="connsiteY16" fmla="*/ 99265 h 2066808"/>
                  <a:gd name="connsiteX17" fmla="*/ 711146 w 759361"/>
                  <a:gd name="connsiteY17" fmla="*/ 13787 h 2066808"/>
                  <a:gd name="connsiteX18" fmla="*/ 734365 w 759361"/>
                  <a:gd name="connsiteY18" fmla="*/ 6387 h 2066808"/>
                  <a:gd name="connsiteX19" fmla="*/ 734365 w 759361"/>
                  <a:gd name="connsiteY19" fmla="*/ 8 h 2066808"/>
                  <a:gd name="connsiteX20" fmla="*/ 708849 w 759361"/>
                  <a:gd name="connsiteY20" fmla="*/ 8428 h 2066808"/>
                  <a:gd name="connsiteX21" fmla="*/ 557538 w 759361"/>
                  <a:gd name="connsiteY21" fmla="*/ 95693 h 2066808"/>
                  <a:gd name="connsiteX22" fmla="*/ 557538 w 759361"/>
                  <a:gd name="connsiteY22" fmla="*/ 134477 h 2066808"/>
                  <a:gd name="connsiteX23" fmla="*/ 508292 w 759361"/>
                  <a:gd name="connsiteY23" fmla="*/ 208985 h 2066808"/>
                  <a:gd name="connsiteX24" fmla="*/ 250324 w 759361"/>
                  <a:gd name="connsiteY24" fmla="*/ 357744 h 2066808"/>
                  <a:gd name="connsiteX25" fmla="*/ 226594 w 759361"/>
                  <a:gd name="connsiteY25" fmla="*/ 365144 h 2066808"/>
                  <a:gd name="connsiteX26" fmla="*/ 202865 w 759361"/>
                  <a:gd name="connsiteY26" fmla="*/ 337841 h 2066808"/>
                  <a:gd name="connsiteX27" fmla="*/ 202865 w 759361"/>
                  <a:gd name="connsiteY27" fmla="*/ 298802 h 2066808"/>
                  <a:gd name="connsiteX28" fmla="*/ 52574 w 759361"/>
                  <a:gd name="connsiteY28" fmla="*/ 387598 h 2066808"/>
                  <a:gd name="connsiteX29" fmla="*/ -500 w 759361"/>
                  <a:gd name="connsiteY29" fmla="*/ 471036 h 2066808"/>
                  <a:gd name="connsiteX30" fmla="*/ -500 w 759361"/>
                  <a:gd name="connsiteY30" fmla="*/ 2035942 h 2066808"/>
                  <a:gd name="connsiteX31" fmla="*/ 25016 w 759361"/>
                  <a:gd name="connsiteY31" fmla="*/ 2066561 h 2066808"/>
                  <a:gd name="connsiteX32" fmla="*/ 50532 w 759361"/>
                  <a:gd name="connsiteY32" fmla="*/ 2058141 h 2066808"/>
                  <a:gd name="connsiteX33" fmla="*/ 706042 w 759361"/>
                  <a:gd name="connsiteY33" fmla="*/ 1679737 h 2066808"/>
                  <a:gd name="connsiteX34" fmla="*/ 758861 w 759361"/>
                  <a:gd name="connsiteY34" fmla="*/ 1596299 h 2066808"/>
                  <a:gd name="connsiteX35" fmla="*/ 758861 w 759361"/>
                  <a:gd name="connsiteY35" fmla="*/ 30372 h 2066808"/>
                  <a:gd name="connsiteX36" fmla="*/ 733345 w 759361"/>
                  <a:gd name="connsiteY36" fmla="*/ -247 h 206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59361" h="2066808">
                    <a:moveTo>
                      <a:pt x="734365" y="6387"/>
                    </a:moveTo>
                    <a:cubicBezTo>
                      <a:pt x="747123" y="6387"/>
                      <a:pt x="754524" y="15317"/>
                      <a:pt x="754524" y="30627"/>
                    </a:cubicBezTo>
                    <a:lnTo>
                      <a:pt x="754524" y="1595533"/>
                    </a:lnTo>
                    <a:cubicBezTo>
                      <a:pt x="751384" y="1628015"/>
                      <a:pt x="732885" y="1657027"/>
                      <a:pt x="704767" y="1673612"/>
                    </a:cubicBezTo>
                    <a:lnTo>
                      <a:pt x="49001" y="2052018"/>
                    </a:lnTo>
                    <a:cubicBezTo>
                      <a:pt x="42035" y="2056483"/>
                      <a:pt x="34049" y="2059034"/>
                      <a:pt x="25782" y="2059417"/>
                    </a:cubicBezTo>
                    <a:cubicBezTo>
                      <a:pt x="13024" y="2059417"/>
                      <a:pt x="5624" y="2050487"/>
                      <a:pt x="5624" y="2035177"/>
                    </a:cubicBezTo>
                    <a:lnTo>
                      <a:pt x="5624" y="470270"/>
                    </a:lnTo>
                    <a:cubicBezTo>
                      <a:pt x="9044" y="437533"/>
                      <a:pt x="28053" y="408470"/>
                      <a:pt x="56656" y="392191"/>
                    </a:cubicBezTo>
                    <a:lnTo>
                      <a:pt x="198526" y="310540"/>
                    </a:lnTo>
                    <a:lnTo>
                      <a:pt x="198526" y="338352"/>
                    </a:lnTo>
                    <a:cubicBezTo>
                      <a:pt x="196562" y="354861"/>
                      <a:pt x="208350" y="369838"/>
                      <a:pt x="224859" y="371829"/>
                    </a:cubicBezTo>
                    <a:cubicBezTo>
                      <a:pt x="226108" y="371982"/>
                      <a:pt x="227359" y="372034"/>
                      <a:pt x="228635" y="372034"/>
                    </a:cubicBezTo>
                    <a:cubicBezTo>
                      <a:pt x="237694" y="371472"/>
                      <a:pt x="246445" y="368665"/>
                      <a:pt x="254151" y="363868"/>
                    </a:cubicBezTo>
                    <a:lnTo>
                      <a:pt x="512120" y="214854"/>
                    </a:lnTo>
                    <a:cubicBezTo>
                      <a:pt x="541106" y="197860"/>
                      <a:pt x="560116" y="167929"/>
                      <a:pt x="563153" y="134477"/>
                    </a:cubicBezTo>
                    <a:lnTo>
                      <a:pt x="563153" y="99265"/>
                    </a:lnTo>
                    <a:lnTo>
                      <a:pt x="711146" y="13787"/>
                    </a:lnTo>
                    <a:cubicBezTo>
                      <a:pt x="718112" y="9372"/>
                      <a:pt x="726123" y="6820"/>
                      <a:pt x="734365" y="6387"/>
                    </a:cubicBezTo>
                    <a:close/>
                    <a:moveTo>
                      <a:pt x="734365" y="8"/>
                    </a:moveTo>
                    <a:cubicBezTo>
                      <a:pt x="725282" y="594"/>
                      <a:pt x="716503" y="3478"/>
                      <a:pt x="708849" y="8428"/>
                    </a:cubicBezTo>
                    <a:lnTo>
                      <a:pt x="557538" y="95693"/>
                    </a:lnTo>
                    <a:lnTo>
                      <a:pt x="557538" y="134477"/>
                    </a:lnTo>
                    <a:cubicBezTo>
                      <a:pt x="553864" y="165709"/>
                      <a:pt x="535595" y="193343"/>
                      <a:pt x="508292" y="208985"/>
                    </a:cubicBezTo>
                    <a:lnTo>
                      <a:pt x="250324" y="357744"/>
                    </a:lnTo>
                    <a:cubicBezTo>
                      <a:pt x="243205" y="362260"/>
                      <a:pt x="235014" y="364812"/>
                      <a:pt x="226594" y="365144"/>
                    </a:cubicBezTo>
                    <a:cubicBezTo>
                      <a:pt x="212305" y="365144"/>
                      <a:pt x="202865" y="355448"/>
                      <a:pt x="202865" y="337841"/>
                    </a:cubicBezTo>
                    <a:lnTo>
                      <a:pt x="202865" y="298802"/>
                    </a:lnTo>
                    <a:lnTo>
                      <a:pt x="52574" y="387598"/>
                    </a:lnTo>
                    <a:cubicBezTo>
                      <a:pt x="22593" y="405358"/>
                      <a:pt x="2869" y="436360"/>
                      <a:pt x="-500" y="471036"/>
                    </a:cubicBezTo>
                    <a:lnTo>
                      <a:pt x="-500" y="2035942"/>
                    </a:lnTo>
                    <a:cubicBezTo>
                      <a:pt x="-500" y="2055589"/>
                      <a:pt x="10216" y="2066561"/>
                      <a:pt x="25016" y="2066561"/>
                    </a:cubicBezTo>
                    <a:cubicBezTo>
                      <a:pt x="34100" y="2065949"/>
                      <a:pt x="42878" y="2063040"/>
                      <a:pt x="50532" y="2058141"/>
                    </a:cubicBezTo>
                    <a:lnTo>
                      <a:pt x="706042" y="1679737"/>
                    </a:lnTo>
                    <a:cubicBezTo>
                      <a:pt x="735871" y="1661875"/>
                      <a:pt x="755468" y="1630899"/>
                      <a:pt x="758861" y="1596299"/>
                    </a:cubicBezTo>
                    <a:lnTo>
                      <a:pt x="758861" y="30372"/>
                    </a:lnTo>
                    <a:cubicBezTo>
                      <a:pt x="758861" y="10724"/>
                      <a:pt x="748145" y="-247"/>
                      <a:pt x="733345" y="-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A5CA9B4-E064-E3FA-9D1D-423C12B94AA9}"/>
                  </a:ext>
                </a:extLst>
              </p:cNvPr>
              <p:cNvSpPr/>
              <p:nvPr/>
            </p:nvSpPr>
            <p:spPr>
              <a:xfrm>
                <a:off x="5372318" y="2700255"/>
                <a:ext cx="1093794" cy="2975220"/>
              </a:xfrm>
              <a:custGeom>
                <a:avLst/>
                <a:gdLst>
                  <a:gd name="connsiteX0" fmla="*/ 733345 w 759361"/>
                  <a:gd name="connsiteY0" fmla="*/ 6132 h 2065532"/>
                  <a:gd name="connsiteX1" fmla="*/ 753247 w 759361"/>
                  <a:gd name="connsiteY1" fmla="*/ 30116 h 2065532"/>
                  <a:gd name="connsiteX2" fmla="*/ 753247 w 759361"/>
                  <a:gd name="connsiteY2" fmla="*/ 1595023 h 2065532"/>
                  <a:gd name="connsiteX3" fmla="*/ 703745 w 759361"/>
                  <a:gd name="connsiteY3" fmla="*/ 1673102 h 2065532"/>
                  <a:gd name="connsiteX4" fmla="*/ 48237 w 759361"/>
                  <a:gd name="connsiteY4" fmla="*/ 2052017 h 2065532"/>
                  <a:gd name="connsiteX5" fmla="*/ 25016 w 759361"/>
                  <a:gd name="connsiteY5" fmla="*/ 2059417 h 2065532"/>
                  <a:gd name="connsiteX6" fmla="*/ 4859 w 759361"/>
                  <a:gd name="connsiteY6" fmla="*/ 2035176 h 2065532"/>
                  <a:gd name="connsiteX7" fmla="*/ 4859 w 759361"/>
                  <a:gd name="connsiteY7" fmla="*/ 470015 h 2065532"/>
                  <a:gd name="connsiteX8" fmla="*/ 54616 w 759361"/>
                  <a:gd name="connsiteY8" fmla="*/ 392191 h 2065532"/>
                  <a:gd name="connsiteX9" fmla="*/ 196230 w 759361"/>
                  <a:gd name="connsiteY9" fmla="*/ 310284 h 2065532"/>
                  <a:gd name="connsiteX10" fmla="*/ 196230 w 759361"/>
                  <a:gd name="connsiteY10" fmla="*/ 338096 h 2065532"/>
                  <a:gd name="connsiteX11" fmla="*/ 222562 w 759361"/>
                  <a:gd name="connsiteY11" fmla="*/ 371574 h 2065532"/>
                  <a:gd name="connsiteX12" fmla="*/ 226339 w 759361"/>
                  <a:gd name="connsiteY12" fmla="*/ 371778 h 2065532"/>
                  <a:gd name="connsiteX13" fmla="*/ 253386 w 759361"/>
                  <a:gd name="connsiteY13" fmla="*/ 363612 h 2065532"/>
                  <a:gd name="connsiteX14" fmla="*/ 511354 w 759361"/>
                  <a:gd name="connsiteY14" fmla="*/ 214854 h 2065532"/>
                  <a:gd name="connsiteX15" fmla="*/ 562386 w 759361"/>
                  <a:gd name="connsiteY15" fmla="*/ 134478 h 2065532"/>
                  <a:gd name="connsiteX16" fmla="*/ 562386 w 759361"/>
                  <a:gd name="connsiteY16" fmla="*/ 99521 h 2065532"/>
                  <a:gd name="connsiteX17" fmla="*/ 710635 w 759361"/>
                  <a:gd name="connsiteY17" fmla="*/ 13786 h 2065532"/>
                  <a:gd name="connsiteX18" fmla="*/ 733856 w 759361"/>
                  <a:gd name="connsiteY18" fmla="*/ 6642 h 2065532"/>
                  <a:gd name="connsiteX19" fmla="*/ 733345 w 759361"/>
                  <a:gd name="connsiteY19" fmla="*/ -247 h 2065532"/>
                  <a:gd name="connsiteX20" fmla="*/ 707829 w 759361"/>
                  <a:gd name="connsiteY20" fmla="*/ 7918 h 2065532"/>
                  <a:gd name="connsiteX21" fmla="*/ 556518 w 759361"/>
                  <a:gd name="connsiteY21" fmla="*/ 95183 h 2065532"/>
                  <a:gd name="connsiteX22" fmla="*/ 556518 w 759361"/>
                  <a:gd name="connsiteY22" fmla="*/ 133967 h 2065532"/>
                  <a:gd name="connsiteX23" fmla="*/ 509058 w 759361"/>
                  <a:gd name="connsiteY23" fmla="*/ 208985 h 2065532"/>
                  <a:gd name="connsiteX24" fmla="*/ 251089 w 759361"/>
                  <a:gd name="connsiteY24" fmla="*/ 357744 h 2065532"/>
                  <a:gd name="connsiteX25" fmla="*/ 227359 w 759361"/>
                  <a:gd name="connsiteY25" fmla="*/ 365144 h 2065532"/>
                  <a:gd name="connsiteX26" fmla="*/ 203629 w 759361"/>
                  <a:gd name="connsiteY26" fmla="*/ 337842 h 2065532"/>
                  <a:gd name="connsiteX27" fmla="*/ 203629 w 759361"/>
                  <a:gd name="connsiteY27" fmla="*/ 299057 h 2065532"/>
                  <a:gd name="connsiteX28" fmla="*/ 52319 w 759361"/>
                  <a:gd name="connsiteY28" fmla="*/ 386322 h 2065532"/>
                  <a:gd name="connsiteX29" fmla="*/ -500 w 759361"/>
                  <a:gd name="connsiteY29" fmla="*/ 469760 h 2065532"/>
                  <a:gd name="connsiteX30" fmla="*/ -500 w 759361"/>
                  <a:gd name="connsiteY30" fmla="*/ 2034666 h 2065532"/>
                  <a:gd name="connsiteX31" fmla="*/ 25016 w 759361"/>
                  <a:gd name="connsiteY31" fmla="*/ 2065285 h 2065532"/>
                  <a:gd name="connsiteX32" fmla="*/ 50532 w 759361"/>
                  <a:gd name="connsiteY32" fmla="*/ 2057121 h 2065532"/>
                  <a:gd name="connsiteX33" fmla="*/ 706042 w 759361"/>
                  <a:gd name="connsiteY33" fmla="*/ 1678460 h 2065532"/>
                  <a:gd name="connsiteX34" fmla="*/ 758861 w 759361"/>
                  <a:gd name="connsiteY34" fmla="*/ 1595023 h 2065532"/>
                  <a:gd name="connsiteX35" fmla="*/ 758861 w 759361"/>
                  <a:gd name="connsiteY35" fmla="*/ 30116 h 2065532"/>
                  <a:gd name="connsiteX36" fmla="*/ 733345 w 759361"/>
                  <a:gd name="connsiteY36" fmla="*/ -247 h 206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59361" h="2065532">
                    <a:moveTo>
                      <a:pt x="733345" y="6132"/>
                    </a:moveTo>
                    <a:cubicBezTo>
                      <a:pt x="746103" y="6132"/>
                      <a:pt x="753247" y="14807"/>
                      <a:pt x="753247" y="30116"/>
                    </a:cubicBezTo>
                    <a:lnTo>
                      <a:pt x="753247" y="1595023"/>
                    </a:lnTo>
                    <a:cubicBezTo>
                      <a:pt x="750160" y="1627454"/>
                      <a:pt x="731763" y="1656465"/>
                      <a:pt x="703745" y="1673102"/>
                    </a:cubicBezTo>
                    <a:lnTo>
                      <a:pt x="48237" y="2052017"/>
                    </a:lnTo>
                    <a:cubicBezTo>
                      <a:pt x="41270" y="2056432"/>
                      <a:pt x="33258" y="2058983"/>
                      <a:pt x="25016" y="2059417"/>
                    </a:cubicBezTo>
                    <a:cubicBezTo>
                      <a:pt x="12258" y="2059417"/>
                      <a:pt x="4859" y="2050486"/>
                      <a:pt x="4859" y="2035176"/>
                    </a:cubicBezTo>
                    <a:lnTo>
                      <a:pt x="4859" y="470015"/>
                    </a:lnTo>
                    <a:cubicBezTo>
                      <a:pt x="8073" y="437635"/>
                      <a:pt x="26573" y="408725"/>
                      <a:pt x="54616" y="392191"/>
                    </a:cubicBezTo>
                    <a:lnTo>
                      <a:pt x="196230" y="310284"/>
                    </a:lnTo>
                    <a:lnTo>
                      <a:pt x="196230" y="338096"/>
                    </a:lnTo>
                    <a:cubicBezTo>
                      <a:pt x="194265" y="354605"/>
                      <a:pt x="206054" y="369583"/>
                      <a:pt x="222562" y="371574"/>
                    </a:cubicBezTo>
                    <a:cubicBezTo>
                      <a:pt x="223813" y="371727"/>
                      <a:pt x="225063" y="371778"/>
                      <a:pt x="226339" y="371778"/>
                    </a:cubicBezTo>
                    <a:cubicBezTo>
                      <a:pt x="235907" y="371420"/>
                      <a:pt x="245221" y="368614"/>
                      <a:pt x="253386" y="363612"/>
                    </a:cubicBezTo>
                    <a:lnTo>
                      <a:pt x="511354" y="214854"/>
                    </a:lnTo>
                    <a:cubicBezTo>
                      <a:pt x="540391" y="197937"/>
                      <a:pt x="559427" y="167955"/>
                      <a:pt x="562386" y="134478"/>
                    </a:cubicBezTo>
                    <a:lnTo>
                      <a:pt x="562386" y="99521"/>
                    </a:lnTo>
                    <a:lnTo>
                      <a:pt x="710635" y="13786"/>
                    </a:lnTo>
                    <a:cubicBezTo>
                      <a:pt x="717653" y="9525"/>
                      <a:pt x="725639" y="7050"/>
                      <a:pt x="733856" y="6642"/>
                    </a:cubicBezTo>
                    <a:close/>
                    <a:moveTo>
                      <a:pt x="733345" y="-247"/>
                    </a:moveTo>
                    <a:cubicBezTo>
                      <a:pt x="724287" y="263"/>
                      <a:pt x="715510" y="3069"/>
                      <a:pt x="707829" y="7918"/>
                    </a:cubicBezTo>
                    <a:lnTo>
                      <a:pt x="556518" y="95183"/>
                    </a:lnTo>
                    <a:lnTo>
                      <a:pt x="556518" y="133967"/>
                    </a:lnTo>
                    <a:cubicBezTo>
                      <a:pt x="553456" y="165072"/>
                      <a:pt x="535850" y="192910"/>
                      <a:pt x="509058" y="208985"/>
                    </a:cubicBezTo>
                    <a:lnTo>
                      <a:pt x="251089" y="357744"/>
                    </a:lnTo>
                    <a:cubicBezTo>
                      <a:pt x="243997" y="362311"/>
                      <a:pt x="235805" y="364889"/>
                      <a:pt x="227359" y="365144"/>
                    </a:cubicBezTo>
                    <a:cubicBezTo>
                      <a:pt x="213325" y="365144"/>
                      <a:pt x="203629" y="355448"/>
                      <a:pt x="203629" y="337842"/>
                    </a:cubicBezTo>
                    <a:lnTo>
                      <a:pt x="203629" y="299057"/>
                    </a:lnTo>
                    <a:lnTo>
                      <a:pt x="52319" y="386322"/>
                    </a:lnTo>
                    <a:cubicBezTo>
                      <a:pt x="22490" y="404184"/>
                      <a:pt x="2893" y="435160"/>
                      <a:pt x="-500" y="469760"/>
                    </a:cubicBezTo>
                    <a:lnTo>
                      <a:pt x="-500" y="2034666"/>
                    </a:lnTo>
                    <a:cubicBezTo>
                      <a:pt x="-500" y="2054314"/>
                      <a:pt x="10216" y="2065285"/>
                      <a:pt x="25016" y="2065285"/>
                    </a:cubicBezTo>
                    <a:cubicBezTo>
                      <a:pt x="34049" y="2064699"/>
                      <a:pt x="42826" y="2061892"/>
                      <a:pt x="50532" y="2057121"/>
                    </a:cubicBezTo>
                    <a:lnTo>
                      <a:pt x="706042" y="1678460"/>
                    </a:lnTo>
                    <a:cubicBezTo>
                      <a:pt x="735972" y="1660676"/>
                      <a:pt x="755595" y="1629674"/>
                      <a:pt x="758861" y="1595023"/>
                    </a:cubicBezTo>
                    <a:lnTo>
                      <a:pt x="758861" y="30116"/>
                    </a:lnTo>
                    <a:cubicBezTo>
                      <a:pt x="758861" y="10724"/>
                      <a:pt x="748399" y="-247"/>
                      <a:pt x="733345" y="-24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95EB3F57-9B36-F280-AF0F-8E40D10AB53C}"/>
                  </a:ext>
                </a:extLst>
              </p:cNvPr>
              <p:cNvSpPr/>
              <p:nvPr/>
            </p:nvSpPr>
            <p:spPr>
              <a:xfrm>
                <a:off x="5549839" y="2802837"/>
                <a:ext cx="1096366" cy="2975946"/>
              </a:xfrm>
              <a:custGeom>
                <a:avLst/>
                <a:gdLst>
                  <a:gd name="connsiteX0" fmla="*/ 707829 w 761147"/>
                  <a:gd name="connsiteY0" fmla="*/ 8401 h 2066036"/>
                  <a:gd name="connsiteX1" fmla="*/ 556518 w 761147"/>
                  <a:gd name="connsiteY1" fmla="*/ 95666 h 2066036"/>
                  <a:gd name="connsiteX2" fmla="*/ 556518 w 761147"/>
                  <a:gd name="connsiteY2" fmla="*/ 134451 h 2066036"/>
                  <a:gd name="connsiteX3" fmla="*/ 509057 w 761147"/>
                  <a:gd name="connsiteY3" fmla="*/ 209467 h 2066036"/>
                  <a:gd name="connsiteX4" fmla="*/ 251089 w 761147"/>
                  <a:gd name="connsiteY4" fmla="*/ 358227 h 2066036"/>
                  <a:gd name="connsiteX5" fmla="*/ 203629 w 761147"/>
                  <a:gd name="connsiteY5" fmla="*/ 338325 h 2066036"/>
                  <a:gd name="connsiteX6" fmla="*/ 203629 w 761147"/>
                  <a:gd name="connsiteY6" fmla="*/ 299540 h 2066036"/>
                  <a:gd name="connsiteX7" fmla="*/ 52319 w 761147"/>
                  <a:gd name="connsiteY7" fmla="*/ 386805 h 2066036"/>
                  <a:gd name="connsiteX8" fmla="*/ -500 w 761147"/>
                  <a:gd name="connsiteY8" fmla="*/ 470243 h 2066036"/>
                  <a:gd name="connsiteX9" fmla="*/ -500 w 761147"/>
                  <a:gd name="connsiteY9" fmla="*/ 2035149 h 2066036"/>
                  <a:gd name="connsiteX10" fmla="*/ 52319 w 761147"/>
                  <a:gd name="connsiteY10" fmla="*/ 2057604 h 2066036"/>
                  <a:gd name="connsiteX11" fmla="*/ 707829 w 761147"/>
                  <a:gd name="connsiteY11" fmla="*/ 1678944 h 2066036"/>
                  <a:gd name="connsiteX12" fmla="*/ 760647 w 761147"/>
                  <a:gd name="connsiteY12" fmla="*/ 1595761 h 2066036"/>
                  <a:gd name="connsiteX13" fmla="*/ 760647 w 761147"/>
                  <a:gd name="connsiteY13" fmla="*/ 30600 h 2066036"/>
                  <a:gd name="connsiteX14" fmla="*/ 707829 w 761147"/>
                  <a:gd name="connsiteY14" fmla="*/ 8401 h 2066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1147" h="2066036">
                    <a:moveTo>
                      <a:pt x="707829" y="8401"/>
                    </a:moveTo>
                    <a:lnTo>
                      <a:pt x="556518" y="95666"/>
                    </a:lnTo>
                    <a:lnTo>
                      <a:pt x="556518" y="134451"/>
                    </a:lnTo>
                    <a:cubicBezTo>
                      <a:pt x="553533" y="165580"/>
                      <a:pt x="535926" y="193444"/>
                      <a:pt x="509057" y="209467"/>
                    </a:cubicBezTo>
                    <a:lnTo>
                      <a:pt x="251089" y="358227"/>
                    </a:lnTo>
                    <a:cubicBezTo>
                      <a:pt x="225573" y="373537"/>
                      <a:pt x="203629" y="364606"/>
                      <a:pt x="203629" y="338325"/>
                    </a:cubicBezTo>
                    <a:lnTo>
                      <a:pt x="203629" y="299540"/>
                    </a:lnTo>
                    <a:lnTo>
                      <a:pt x="52319" y="386805"/>
                    </a:lnTo>
                    <a:cubicBezTo>
                      <a:pt x="22490" y="404667"/>
                      <a:pt x="2893" y="435643"/>
                      <a:pt x="-500" y="470243"/>
                    </a:cubicBezTo>
                    <a:lnTo>
                      <a:pt x="-500" y="2035149"/>
                    </a:lnTo>
                    <a:cubicBezTo>
                      <a:pt x="-500" y="2064493"/>
                      <a:pt x="23230" y="2074444"/>
                      <a:pt x="52319" y="2057604"/>
                    </a:cubicBezTo>
                    <a:lnTo>
                      <a:pt x="707829" y="1678944"/>
                    </a:lnTo>
                    <a:cubicBezTo>
                      <a:pt x="737682" y="1661210"/>
                      <a:pt x="757304" y="1630310"/>
                      <a:pt x="760647" y="1595761"/>
                    </a:cubicBezTo>
                    <a:lnTo>
                      <a:pt x="760647" y="30600"/>
                    </a:lnTo>
                    <a:cubicBezTo>
                      <a:pt x="760647" y="1511"/>
                      <a:pt x="737171" y="-9461"/>
                      <a:pt x="707829" y="84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400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5E2290-1F11-C657-6207-5F72A745EE56}"/>
                  </a:ext>
                </a:extLst>
              </p:cNvPr>
              <p:cNvSpPr/>
              <p:nvPr/>
            </p:nvSpPr>
            <p:spPr>
              <a:xfrm>
                <a:off x="5915907" y="3139830"/>
                <a:ext cx="387752" cy="658995"/>
              </a:xfrm>
              <a:custGeom>
                <a:avLst/>
                <a:gdLst>
                  <a:gd name="connsiteX0" fmla="*/ 269195 w 269195"/>
                  <a:gd name="connsiteY0" fmla="*/ 146718 h 457504"/>
                  <a:gd name="connsiteX1" fmla="*/ 213315 w 269195"/>
                  <a:gd name="connsiteY1" fmla="*/ 178868 h 457504"/>
                  <a:gd name="connsiteX2" fmla="*/ 213315 w 269195"/>
                  <a:gd name="connsiteY2" fmla="*/ 0 h 457504"/>
                  <a:gd name="connsiteX3" fmla="*/ 54094 w 269195"/>
                  <a:gd name="connsiteY3" fmla="*/ 91858 h 457504"/>
                  <a:gd name="connsiteX4" fmla="*/ 54094 w 269195"/>
                  <a:gd name="connsiteY4" fmla="*/ 270982 h 457504"/>
                  <a:gd name="connsiteX5" fmla="*/ 0 w 269195"/>
                  <a:gd name="connsiteY5" fmla="*/ 302111 h 457504"/>
                  <a:gd name="connsiteX6" fmla="*/ 134470 w 269195"/>
                  <a:gd name="connsiteY6" fmla="*/ 457505 h 457504"/>
                  <a:gd name="connsiteX7" fmla="*/ 269195 w 269195"/>
                  <a:gd name="connsiteY7" fmla="*/ 146718 h 45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195" h="457504">
                    <a:moveTo>
                      <a:pt x="269195" y="146718"/>
                    </a:moveTo>
                    <a:lnTo>
                      <a:pt x="213315" y="178868"/>
                    </a:lnTo>
                    <a:lnTo>
                      <a:pt x="213315" y="0"/>
                    </a:lnTo>
                    <a:lnTo>
                      <a:pt x="54094" y="91858"/>
                    </a:lnTo>
                    <a:lnTo>
                      <a:pt x="54094" y="270982"/>
                    </a:lnTo>
                    <a:lnTo>
                      <a:pt x="0" y="302111"/>
                    </a:lnTo>
                    <a:lnTo>
                      <a:pt x="134470" y="457505"/>
                    </a:lnTo>
                    <a:lnTo>
                      <a:pt x="269195" y="14671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571D441-754D-7BB7-B66E-3E4082800A45}"/>
                  </a:ext>
                </a:extLst>
              </p:cNvPr>
              <p:cNvSpPr/>
              <p:nvPr/>
            </p:nvSpPr>
            <p:spPr>
              <a:xfrm>
                <a:off x="5549839" y="3618732"/>
                <a:ext cx="1018447" cy="1524915"/>
              </a:xfrm>
              <a:custGeom>
                <a:avLst/>
                <a:gdLst>
                  <a:gd name="connsiteX0" fmla="*/ 707053 w 707052"/>
                  <a:gd name="connsiteY0" fmla="*/ 0 h 1058665"/>
                  <a:gd name="connsiteX1" fmla="*/ 0 w 707052"/>
                  <a:gd name="connsiteY1" fmla="*/ 408259 h 1058665"/>
                  <a:gd name="connsiteX2" fmla="*/ 0 w 707052"/>
                  <a:gd name="connsiteY2" fmla="*/ 1058665 h 1058665"/>
                  <a:gd name="connsiteX3" fmla="*/ 707053 w 707052"/>
                  <a:gd name="connsiteY3" fmla="*/ 650407 h 1058665"/>
                  <a:gd name="connsiteX4" fmla="*/ 707053 w 707052"/>
                  <a:gd name="connsiteY4" fmla="*/ 0 h 105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052" h="1058665">
                    <a:moveTo>
                      <a:pt x="707053" y="0"/>
                    </a:moveTo>
                    <a:lnTo>
                      <a:pt x="0" y="408259"/>
                    </a:lnTo>
                    <a:lnTo>
                      <a:pt x="0" y="1058665"/>
                    </a:lnTo>
                    <a:lnTo>
                      <a:pt x="707053" y="650407"/>
                    </a:lnTo>
                    <a:lnTo>
                      <a:pt x="7070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116C1C45-3314-FA6B-1797-3B7511F409ED}"/>
                  </a:ext>
                </a:extLst>
              </p:cNvPr>
              <p:cNvSpPr/>
              <p:nvPr/>
            </p:nvSpPr>
            <p:spPr>
              <a:xfrm>
                <a:off x="5691708" y="3631229"/>
                <a:ext cx="1130249" cy="1585560"/>
              </a:xfrm>
              <a:custGeom>
                <a:avLst/>
                <a:gdLst>
                  <a:gd name="connsiteX0" fmla="*/ 778254 w 784670"/>
                  <a:gd name="connsiteY0" fmla="*/ -247 h 1100767"/>
                  <a:gd name="connsiteX1" fmla="*/ -500 w 784670"/>
                  <a:gd name="connsiteY1" fmla="*/ 452410 h 1100767"/>
                  <a:gd name="connsiteX2" fmla="*/ -500 w 784670"/>
                  <a:gd name="connsiteY2" fmla="*/ 1100520 h 1100767"/>
                  <a:gd name="connsiteX3" fmla="*/ 776212 w 784670"/>
                  <a:gd name="connsiteY3" fmla="*/ 647863 h 1100767"/>
                  <a:gd name="connsiteX4" fmla="*/ 778254 w 784670"/>
                  <a:gd name="connsiteY4" fmla="*/ -247 h 110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4670" h="1100767">
                    <a:moveTo>
                      <a:pt x="778254" y="-247"/>
                    </a:moveTo>
                    <a:lnTo>
                      <a:pt x="-500" y="452410"/>
                    </a:lnTo>
                    <a:lnTo>
                      <a:pt x="-500" y="1100520"/>
                    </a:lnTo>
                    <a:lnTo>
                      <a:pt x="776212" y="647863"/>
                    </a:lnTo>
                    <a:cubicBezTo>
                      <a:pt x="792543" y="640208"/>
                      <a:pt x="778763" y="32159"/>
                      <a:pt x="778254" y="-247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2"/>
                  </a:gs>
                  <a:gs pos="0">
                    <a:schemeClr val="accent6"/>
                  </a:gs>
                </a:gsLst>
                <a:lin ang="2400000" scaled="0"/>
              </a:gradFill>
              <a:ln w="170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838DE9D-5966-D2F2-FB22-38625B2E02A3}"/>
                  </a:ext>
                </a:extLst>
              </p:cNvPr>
              <p:cNvSpPr/>
              <p:nvPr/>
            </p:nvSpPr>
            <p:spPr>
              <a:xfrm>
                <a:off x="5684725" y="3627185"/>
                <a:ext cx="1128709" cy="655688"/>
              </a:xfrm>
              <a:custGeom>
                <a:avLst/>
                <a:gdLst>
                  <a:gd name="connsiteX0" fmla="*/ 0 w 783601"/>
                  <a:gd name="connsiteY0" fmla="*/ 452402 h 455208"/>
                  <a:gd name="connsiteX1" fmla="*/ 778753 w 783601"/>
                  <a:gd name="connsiteY1" fmla="*/ 0 h 455208"/>
                  <a:gd name="connsiteX2" fmla="*/ 783601 w 783601"/>
                  <a:gd name="connsiteY2" fmla="*/ 2807 h 455208"/>
                  <a:gd name="connsiteX3" fmla="*/ 4848 w 783601"/>
                  <a:gd name="connsiteY3" fmla="*/ 455208 h 455208"/>
                  <a:gd name="connsiteX4" fmla="*/ 0 w 783601"/>
                  <a:gd name="connsiteY4" fmla="*/ 452402 h 45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601" h="455208">
                    <a:moveTo>
                      <a:pt x="0" y="452402"/>
                    </a:moveTo>
                    <a:lnTo>
                      <a:pt x="778753" y="0"/>
                    </a:lnTo>
                    <a:lnTo>
                      <a:pt x="783601" y="2807"/>
                    </a:lnTo>
                    <a:lnTo>
                      <a:pt x="4848" y="455208"/>
                    </a:lnTo>
                    <a:lnTo>
                      <a:pt x="0" y="452402"/>
                    </a:lnTo>
                    <a:close/>
                  </a:path>
                </a:pathLst>
              </a:custGeom>
              <a:solidFill>
                <a:srgbClr val="54A1FF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D87A7D29-7F4D-F498-608F-07ECBFBC42ED}"/>
                  </a:ext>
                </a:extLst>
              </p:cNvPr>
              <p:cNvSpPr/>
              <p:nvPr/>
            </p:nvSpPr>
            <p:spPr>
              <a:xfrm>
                <a:off x="5691708" y="4172980"/>
                <a:ext cx="699424" cy="409438"/>
              </a:xfrm>
              <a:custGeom>
                <a:avLst/>
                <a:gdLst>
                  <a:gd name="connsiteX0" fmla="*/ 0 w 485572"/>
                  <a:gd name="connsiteY0" fmla="*/ 76293 h 284250"/>
                  <a:gd name="connsiteX1" fmla="*/ 437092 w 485572"/>
                  <a:gd name="connsiteY1" fmla="*/ 284250 h 284250"/>
                  <a:gd name="connsiteX2" fmla="*/ 485572 w 485572"/>
                  <a:gd name="connsiteY2" fmla="*/ 186523 h 284250"/>
                  <a:gd name="connsiteX3" fmla="*/ 235514 w 485572"/>
                  <a:gd name="connsiteY3" fmla="*/ 0 h 284250"/>
                  <a:gd name="connsiteX4" fmla="*/ 0 w 485572"/>
                  <a:gd name="connsiteY4" fmla="*/ 76293 h 2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572" h="284250">
                    <a:moveTo>
                      <a:pt x="0" y="76293"/>
                    </a:moveTo>
                    <a:lnTo>
                      <a:pt x="437092" y="284250"/>
                    </a:lnTo>
                    <a:lnTo>
                      <a:pt x="485572" y="186523"/>
                    </a:lnTo>
                    <a:lnTo>
                      <a:pt x="235514" y="0"/>
                    </a:lnTo>
                    <a:lnTo>
                      <a:pt x="0" y="76293"/>
                    </a:lnTo>
                    <a:close/>
                  </a:path>
                </a:pathLst>
              </a:custGeom>
              <a:solidFill>
                <a:srgbClr val="E95F01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6DB9E6E1-5FE8-E40A-114A-329ABBB115C2}"/>
                  </a:ext>
                </a:extLst>
              </p:cNvPr>
              <p:cNvSpPr/>
              <p:nvPr/>
            </p:nvSpPr>
            <p:spPr>
              <a:xfrm>
                <a:off x="5691708" y="3631229"/>
                <a:ext cx="1121726" cy="931341"/>
              </a:xfrm>
              <a:custGeom>
                <a:avLst/>
                <a:gdLst>
                  <a:gd name="connsiteX0" fmla="*/ 0 w 778753"/>
                  <a:gd name="connsiteY0" fmla="*/ 452402 h 646579"/>
                  <a:gd name="connsiteX1" fmla="*/ 443981 w 778753"/>
                  <a:gd name="connsiteY1" fmla="*/ 646580 h 646579"/>
                  <a:gd name="connsiteX2" fmla="*/ 580237 w 778753"/>
                  <a:gd name="connsiteY2" fmla="*/ 383253 h 646579"/>
                  <a:gd name="connsiteX3" fmla="*/ 778753 w 778753"/>
                  <a:gd name="connsiteY3" fmla="*/ 0 h 646579"/>
                  <a:gd name="connsiteX4" fmla="*/ 0 w 778753"/>
                  <a:gd name="connsiteY4" fmla="*/ 452402 h 646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753" h="646579">
                    <a:moveTo>
                      <a:pt x="0" y="452402"/>
                    </a:moveTo>
                    <a:lnTo>
                      <a:pt x="443981" y="646580"/>
                    </a:lnTo>
                    <a:lnTo>
                      <a:pt x="580237" y="383253"/>
                    </a:lnTo>
                    <a:lnTo>
                      <a:pt x="778753" y="0"/>
                    </a:lnTo>
                    <a:lnTo>
                      <a:pt x="0" y="452402"/>
                    </a:lnTo>
                    <a:close/>
                  </a:path>
                </a:pathLst>
              </a:custGeom>
              <a:solidFill>
                <a:schemeClr val="bg1"/>
              </a:solidFill>
              <a:ln w="170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3AC8BCA2-8F97-9618-8CAE-53D2AFE292E1}"/>
                  </a:ext>
                </a:extLst>
              </p:cNvPr>
              <p:cNvSpPr/>
              <p:nvPr/>
            </p:nvSpPr>
            <p:spPr>
              <a:xfrm>
                <a:off x="6497352" y="3371186"/>
                <a:ext cx="499116" cy="501993"/>
              </a:xfrm>
              <a:custGeom>
                <a:avLst/>
                <a:gdLst>
                  <a:gd name="connsiteX0" fmla="*/ 285792 w 346509"/>
                  <a:gd name="connsiteY0" fmla="*/ 208353 h 348506"/>
                  <a:gd name="connsiteX1" fmla="*/ 59719 w 346509"/>
                  <a:gd name="connsiteY1" fmla="*/ 338996 h 348506"/>
                  <a:gd name="connsiteX2" fmla="*/ -500 w 346509"/>
                  <a:gd name="connsiteY2" fmla="*/ 313479 h 348506"/>
                  <a:gd name="connsiteX3" fmla="*/ -500 w 346509"/>
                  <a:gd name="connsiteY3" fmla="*/ 234379 h 348506"/>
                  <a:gd name="connsiteX4" fmla="*/ 59719 w 346509"/>
                  <a:gd name="connsiteY4" fmla="*/ 139459 h 348506"/>
                  <a:gd name="connsiteX5" fmla="*/ 285792 w 346509"/>
                  <a:gd name="connsiteY5" fmla="*/ 9072 h 348506"/>
                  <a:gd name="connsiteX6" fmla="*/ 346010 w 346509"/>
                  <a:gd name="connsiteY6" fmla="*/ 34588 h 348506"/>
                  <a:gd name="connsiteX7" fmla="*/ 346010 w 346509"/>
                  <a:gd name="connsiteY7" fmla="*/ 113433 h 348506"/>
                  <a:gd name="connsiteX8" fmla="*/ 285792 w 346509"/>
                  <a:gd name="connsiteY8" fmla="*/ 208353 h 348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509" h="348506">
                    <a:moveTo>
                      <a:pt x="285792" y="208353"/>
                    </a:moveTo>
                    <a:lnTo>
                      <a:pt x="59719" y="338996"/>
                    </a:lnTo>
                    <a:cubicBezTo>
                      <a:pt x="26547" y="358133"/>
                      <a:pt x="-500" y="346651"/>
                      <a:pt x="-500" y="313479"/>
                    </a:cubicBezTo>
                    <a:lnTo>
                      <a:pt x="-500" y="234379"/>
                    </a:lnTo>
                    <a:cubicBezTo>
                      <a:pt x="3404" y="194983"/>
                      <a:pt x="25756" y="159770"/>
                      <a:pt x="59719" y="139459"/>
                    </a:cubicBezTo>
                    <a:lnTo>
                      <a:pt x="285792" y="9072"/>
                    </a:lnTo>
                    <a:cubicBezTo>
                      <a:pt x="318963" y="-10065"/>
                      <a:pt x="346010" y="1162"/>
                      <a:pt x="346010" y="34588"/>
                    </a:cubicBezTo>
                    <a:lnTo>
                      <a:pt x="346010" y="113433"/>
                    </a:lnTo>
                    <a:cubicBezTo>
                      <a:pt x="342105" y="152830"/>
                      <a:pt x="319754" y="188017"/>
                      <a:pt x="285792" y="2083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1F9B89D-13DD-636A-3560-A1D9EAE5E5C7}"/>
                  </a:ext>
                </a:extLst>
              </p:cNvPr>
              <p:cNvSpPr/>
              <p:nvPr/>
            </p:nvSpPr>
            <p:spPr>
              <a:xfrm>
                <a:off x="6594382" y="3608441"/>
                <a:ext cx="94089" cy="154366"/>
              </a:xfrm>
              <a:custGeom>
                <a:avLst/>
                <a:gdLst>
                  <a:gd name="connsiteX0" fmla="*/ 64821 w 65321"/>
                  <a:gd name="connsiteY0" fmla="*/ -247 h 107168"/>
                  <a:gd name="connsiteX1" fmla="*/ 64821 w 65321"/>
                  <a:gd name="connsiteY1" fmla="*/ 69157 h 107168"/>
                  <a:gd name="connsiteX2" fmla="*/ 43389 w 65321"/>
                  <a:gd name="connsiteY2" fmla="*/ 81405 h 107168"/>
                  <a:gd name="connsiteX3" fmla="*/ 20934 w 65321"/>
                  <a:gd name="connsiteY3" fmla="*/ 60226 h 107168"/>
                  <a:gd name="connsiteX4" fmla="*/ 20934 w 65321"/>
                  <a:gd name="connsiteY4" fmla="*/ 94417 h 107168"/>
                  <a:gd name="connsiteX5" fmla="*/ -500 w 65321"/>
                  <a:gd name="connsiteY5" fmla="*/ 106921 h 107168"/>
                  <a:gd name="connsiteX6" fmla="*/ -500 w 65321"/>
                  <a:gd name="connsiteY6" fmla="*/ 38792 h 107168"/>
                  <a:gd name="connsiteX7" fmla="*/ 20934 w 65321"/>
                  <a:gd name="connsiteY7" fmla="*/ 26544 h 107168"/>
                  <a:gd name="connsiteX8" fmla="*/ 43389 w 65321"/>
                  <a:gd name="connsiteY8" fmla="*/ 48233 h 107168"/>
                  <a:gd name="connsiteX9" fmla="*/ 43389 w 65321"/>
                  <a:gd name="connsiteY9" fmla="*/ 13531 h 10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321" h="107168">
                    <a:moveTo>
                      <a:pt x="64821" y="-247"/>
                    </a:moveTo>
                    <a:lnTo>
                      <a:pt x="64821" y="69157"/>
                    </a:lnTo>
                    <a:lnTo>
                      <a:pt x="43389" y="81405"/>
                    </a:lnTo>
                    <a:lnTo>
                      <a:pt x="20934" y="60226"/>
                    </a:lnTo>
                    <a:lnTo>
                      <a:pt x="20934" y="94417"/>
                    </a:lnTo>
                    <a:lnTo>
                      <a:pt x="-500" y="106921"/>
                    </a:lnTo>
                    <a:lnTo>
                      <a:pt x="-500" y="38792"/>
                    </a:lnTo>
                    <a:lnTo>
                      <a:pt x="20934" y="26544"/>
                    </a:lnTo>
                    <a:lnTo>
                      <a:pt x="43389" y="48233"/>
                    </a:lnTo>
                    <a:lnTo>
                      <a:pt x="43389" y="13531"/>
                    </a:lnTo>
                    <a:close/>
                  </a:path>
                </a:pathLst>
              </a:custGeom>
              <a:solidFill>
                <a:srgbClr val="F5F9FF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BAE5470E-8FD2-C5F5-5CE7-AD4378DF9B15}"/>
                  </a:ext>
                </a:extLst>
              </p:cNvPr>
              <p:cNvSpPr/>
              <p:nvPr/>
            </p:nvSpPr>
            <p:spPr>
              <a:xfrm>
                <a:off x="6702439" y="3563234"/>
                <a:ext cx="65055" cy="134519"/>
              </a:xfrm>
              <a:custGeom>
                <a:avLst/>
                <a:gdLst>
                  <a:gd name="connsiteX0" fmla="*/ 44664 w 45164"/>
                  <a:gd name="connsiteY0" fmla="*/ 16593 h 93389"/>
                  <a:gd name="connsiteX1" fmla="*/ 20679 w 45164"/>
                  <a:gd name="connsiteY1" fmla="*/ 30372 h 93389"/>
                  <a:gd name="connsiteX2" fmla="*/ 20679 w 45164"/>
                  <a:gd name="connsiteY2" fmla="*/ 38792 h 93389"/>
                  <a:gd name="connsiteX3" fmla="*/ 41856 w 45164"/>
                  <a:gd name="connsiteY3" fmla="*/ 26545 h 93389"/>
                  <a:gd name="connsiteX4" fmla="*/ 41856 w 45164"/>
                  <a:gd name="connsiteY4" fmla="*/ 42620 h 93389"/>
                  <a:gd name="connsiteX5" fmla="*/ 20679 w 45164"/>
                  <a:gd name="connsiteY5" fmla="*/ 54868 h 93389"/>
                  <a:gd name="connsiteX6" fmla="*/ 20679 w 45164"/>
                  <a:gd name="connsiteY6" fmla="*/ 64308 h 93389"/>
                  <a:gd name="connsiteX7" fmla="*/ 44664 w 45164"/>
                  <a:gd name="connsiteY7" fmla="*/ 50530 h 93389"/>
                  <a:gd name="connsiteX8" fmla="*/ 44664 w 45164"/>
                  <a:gd name="connsiteY8" fmla="*/ 67626 h 93389"/>
                  <a:gd name="connsiteX9" fmla="*/ -500 w 45164"/>
                  <a:gd name="connsiteY9" fmla="*/ 93142 h 93389"/>
                  <a:gd name="connsiteX10" fmla="*/ -500 w 45164"/>
                  <a:gd name="connsiteY10" fmla="*/ 25269 h 93389"/>
                  <a:gd name="connsiteX11" fmla="*/ 44664 w 45164"/>
                  <a:gd name="connsiteY11" fmla="*/ -247 h 9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164" h="93389">
                    <a:moveTo>
                      <a:pt x="44664" y="16593"/>
                    </a:moveTo>
                    <a:lnTo>
                      <a:pt x="20679" y="30372"/>
                    </a:lnTo>
                    <a:lnTo>
                      <a:pt x="20679" y="38792"/>
                    </a:lnTo>
                    <a:lnTo>
                      <a:pt x="41856" y="26545"/>
                    </a:lnTo>
                    <a:lnTo>
                      <a:pt x="41856" y="42620"/>
                    </a:lnTo>
                    <a:lnTo>
                      <a:pt x="20679" y="54868"/>
                    </a:lnTo>
                    <a:lnTo>
                      <a:pt x="20679" y="64308"/>
                    </a:lnTo>
                    <a:lnTo>
                      <a:pt x="44664" y="50530"/>
                    </a:lnTo>
                    <a:lnTo>
                      <a:pt x="44664" y="67626"/>
                    </a:lnTo>
                    <a:lnTo>
                      <a:pt x="-500" y="93142"/>
                    </a:lnTo>
                    <a:lnTo>
                      <a:pt x="-500" y="25269"/>
                    </a:lnTo>
                    <a:lnTo>
                      <a:pt x="44664" y="-247"/>
                    </a:lnTo>
                    <a:close/>
                  </a:path>
                </a:pathLst>
              </a:custGeom>
              <a:solidFill>
                <a:srgbClr val="F5F9FF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7C3ACEEA-A44C-7827-A954-2988820E4136}"/>
                  </a:ext>
                </a:extLst>
              </p:cNvPr>
              <p:cNvSpPr/>
              <p:nvPr/>
            </p:nvSpPr>
            <p:spPr>
              <a:xfrm>
                <a:off x="6776683" y="3474657"/>
                <a:ext cx="143706" cy="167229"/>
              </a:xfrm>
              <a:custGeom>
                <a:avLst/>
                <a:gdLst>
                  <a:gd name="connsiteX0" fmla="*/ -500 w 99767"/>
                  <a:gd name="connsiteY0" fmla="*/ 57419 h 116098"/>
                  <a:gd name="connsiteX1" fmla="*/ 22464 w 99767"/>
                  <a:gd name="connsiteY1" fmla="*/ 44150 h 116098"/>
                  <a:gd name="connsiteX2" fmla="*/ 28587 w 99767"/>
                  <a:gd name="connsiteY2" fmla="*/ 83446 h 116098"/>
                  <a:gd name="connsiteX3" fmla="*/ 37774 w 99767"/>
                  <a:gd name="connsiteY3" fmla="*/ 35220 h 116098"/>
                  <a:gd name="connsiteX4" fmla="*/ 60993 w 99767"/>
                  <a:gd name="connsiteY4" fmla="*/ 21951 h 116098"/>
                  <a:gd name="connsiteX5" fmla="*/ 70179 w 99767"/>
                  <a:gd name="connsiteY5" fmla="*/ 59460 h 116098"/>
                  <a:gd name="connsiteX6" fmla="*/ 76304 w 99767"/>
                  <a:gd name="connsiteY6" fmla="*/ 13021 h 116098"/>
                  <a:gd name="connsiteX7" fmla="*/ 99267 w 99767"/>
                  <a:gd name="connsiteY7" fmla="*/ -247 h 116098"/>
                  <a:gd name="connsiteX8" fmla="*/ 83703 w 99767"/>
                  <a:gd name="connsiteY8" fmla="*/ 76301 h 116098"/>
                  <a:gd name="connsiteX9" fmla="*/ 58187 w 99767"/>
                  <a:gd name="connsiteY9" fmla="*/ 91610 h 116098"/>
                  <a:gd name="connsiteX10" fmla="*/ 50277 w 99767"/>
                  <a:gd name="connsiteY10" fmla="*/ 57419 h 116098"/>
                  <a:gd name="connsiteX11" fmla="*/ 42622 w 99767"/>
                  <a:gd name="connsiteY11" fmla="*/ 100541 h 116098"/>
                  <a:gd name="connsiteX12" fmla="*/ 17106 w 99767"/>
                  <a:gd name="connsiteY12" fmla="*/ 115851 h 11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9767" h="116098">
                    <a:moveTo>
                      <a:pt x="-500" y="57419"/>
                    </a:moveTo>
                    <a:lnTo>
                      <a:pt x="22464" y="44150"/>
                    </a:lnTo>
                    <a:lnTo>
                      <a:pt x="28587" y="83446"/>
                    </a:lnTo>
                    <a:lnTo>
                      <a:pt x="37774" y="35220"/>
                    </a:lnTo>
                    <a:lnTo>
                      <a:pt x="60993" y="21951"/>
                    </a:lnTo>
                    <a:lnTo>
                      <a:pt x="70179" y="59460"/>
                    </a:lnTo>
                    <a:lnTo>
                      <a:pt x="76304" y="13021"/>
                    </a:lnTo>
                    <a:lnTo>
                      <a:pt x="99267" y="-247"/>
                    </a:lnTo>
                    <a:lnTo>
                      <a:pt x="83703" y="76301"/>
                    </a:lnTo>
                    <a:lnTo>
                      <a:pt x="58187" y="91610"/>
                    </a:lnTo>
                    <a:lnTo>
                      <a:pt x="50277" y="57419"/>
                    </a:lnTo>
                    <a:lnTo>
                      <a:pt x="42622" y="100541"/>
                    </a:lnTo>
                    <a:lnTo>
                      <a:pt x="17106" y="115851"/>
                    </a:lnTo>
                    <a:close/>
                  </a:path>
                </a:pathLst>
              </a:custGeom>
              <a:solidFill>
                <a:srgbClr val="F5F9FF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2705546E-FE6A-2540-72A2-269CC0678860}"/>
                  </a:ext>
                </a:extLst>
              </p:cNvPr>
              <p:cNvSpPr/>
              <p:nvPr/>
            </p:nvSpPr>
            <p:spPr>
              <a:xfrm>
                <a:off x="5825493" y="2475834"/>
                <a:ext cx="624078" cy="1406789"/>
              </a:xfrm>
              <a:custGeom>
                <a:avLst/>
                <a:gdLst>
                  <a:gd name="connsiteX0" fmla="*/ 377139 w 433263"/>
                  <a:gd name="connsiteY0" fmla="*/ 698794 h 976656"/>
                  <a:gd name="connsiteX1" fmla="*/ 377139 w 433263"/>
                  <a:gd name="connsiteY1" fmla="*/ 237717 h 976656"/>
                  <a:gd name="connsiteX2" fmla="*/ 354940 w 433263"/>
                  <a:gd name="connsiteY2" fmla="*/ 141776 h 976656"/>
                  <a:gd name="connsiteX3" fmla="*/ 305438 w 433263"/>
                  <a:gd name="connsiteY3" fmla="*/ 63952 h 976656"/>
                  <a:gd name="connsiteX4" fmla="*/ 249813 w 433263"/>
                  <a:gd name="connsiteY4" fmla="*/ 17002 h 976656"/>
                  <a:gd name="connsiteX5" fmla="*/ 158720 w 433263"/>
                  <a:gd name="connsiteY5" fmla="*/ 8071 h 976656"/>
                  <a:gd name="connsiteX6" fmla="*/ -500 w 433263"/>
                  <a:gd name="connsiteY6" fmla="*/ 100950 h 976656"/>
                  <a:gd name="connsiteX7" fmla="*/ 90337 w 433263"/>
                  <a:gd name="connsiteY7" fmla="*/ 109626 h 976656"/>
                  <a:gd name="connsiteX8" fmla="*/ 146218 w 433263"/>
                  <a:gd name="connsiteY8" fmla="*/ 156576 h 976656"/>
                  <a:gd name="connsiteX9" fmla="*/ 195719 w 433263"/>
                  <a:gd name="connsiteY9" fmla="*/ 234655 h 976656"/>
                  <a:gd name="connsiteX10" fmla="*/ 217918 w 433263"/>
                  <a:gd name="connsiteY10" fmla="*/ 330341 h 976656"/>
                  <a:gd name="connsiteX11" fmla="*/ 217918 w 433263"/>
                  <a:gd name="connsiteY11" fmla="*/ 789632 h 976656"/>
                  <a:gd name="connsiteX12" fmla="*/ 163824 w 433263"/>
                  <a:gd name="connsiteY12" fmla="*/ 821016 h 976656"/>
                  <a:gd name="connsiteX13" fmla="*/ 298293 w 433263"/>
                  <a:gd name="connsiteY13" fmla="*/ 976409 h 976656"/>
                  <a:gd name="connsiteX14" fmla="*/ 432764 w 433263"/>
                  <a:gd name="connsiteY14" fmla="*/ 665623 h 9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3263" h="976656">
                    <a:moveTo>
                      <a:pt x="377139" y="698794"/>
                    </a:moveTo>
                    <a:lnTo>
                      <a:pt x="377139" y="237717"/>
                    </a:lnTo>
                    <a:cubicBezTo>
                      <a:pt x="376373" y="204546"/>
                      <a:pt x="368821" y="171911"/>
                      <a:pt x="354940" y="141776"/>
                    </a:cubicBezTo>
                    <a:cubicBezTo>
                      <a:pt x="342386" y="113530"/>
                      <a:pt x="325698" y="87299"/>
                      <a:pt x="305438" y="63952"/>
                    </a:cubicBezTo>
                    <a:cubicBezTo>
                      <a:pt x="289542" y="45402"/>
                      <a:pt x="270762" y="29556"/>
                      <a:pt x="249813" y="17002"/>
                    </a:cubicBezTo>
                    <a:cubicBezTo>
                      <a:pt x="223302" y="-2237"/>
                      <a:pt x="188473" y="-5631"/>
                      <a:pt x="158720" y="8071"/>
                    </a:cubicBezTo>
                    <a:lnTo>
                      <a:pt x="-500" y="100950"/>
                    </a:lnTo>
                    <a:cubicBezTo>
                      <a:pt x="29124" y="87146"/>
                      <a:pt x="63877" y="90463"/>
                      <a:pt x="90337" y="109626"/>
                    </a:cubicBezTo>
                    <a:cubicBezTo>
                      <a:pt x="111413" y="122103"/>
                      <a:pt x="130295" y="137974"/>
                      <a:pt x="146218" y="156576"/>
                    </a:cubicBezTo>
                    <a:cubicBezTo>
                      <a:pt x="166528" y="179974"/>
                      <a:pt x="183217" y="206307"/>
                      <a:pt x="195719" y="234655"/>
                    </a:cubicBezTo>
                    <a:cubicBezTo>
                      <a:pt x="209625" y="264687"/>
                      <a:pt x="217178" y="297246"/>
                      <a:pt x="217918" y="330341"/>
                    </a:cubicBezTo>
                    <a:lnTo>
                      <a:pt x="217918" y="789632"/>
                    </a:lnTo>
                    <a:lnTo>
                      <a:pt x="163824" y="821016"/>
                    </a:lnTo>
                    <a:lnTo>
                      <a:pt x="298293" y="976409"/>
                    </a:lnTo>
                    <a:lnTo>
                      <a:pt x="432764" y="665623"/>
                    </a:lnTo>
                    <a:close/>
                  </a:path>
                </a:pathLst>
              </a:custGeom>
              <a:solidFill>
                <a:schemeClr val="accent1"/>
              </a:solidFill>
              <a:ln w="25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" name="标题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研究问题</a:t>
            </a:r>
            <a:endParaRPr 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175046A8-6BEC-62D0-9B18-8B32B89D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22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04.</a:t>
            </a:r>
            <a:r>
              <a:rPr lang="zh-CN" altLang="en-US"/>
              <a:t>研究方法和步骤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本章节介绍本文所采用的研究方法和具体的研究步骤。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EC24DD-5A62-224F-3905-DB616B69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935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131081C-222D-42F8-AC4A-8E3412799DDF}"/>
                </a:ext>
              </a:extLst>
            </p:cNvPr>
            <p:cNvGrpSpPr/>
            <p:nvPr/>
          </p:nvGrpSpPr>
          <p:grpSpPr>
            <a:xfrm>
              <a:off x="1" y="0"/>
              <a:ext cx="12192000" cy="6858000"/>
              <a:chOff x="1" y="0"/>
              <a:chExt cx="12192000" cy="6858000"/>
            </a:xfrm>
          </p:grpSpPr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197B76B9-C1D2-449D-99D1-0E474917BACF}"/>
                  </a:ext>
                </a:extLst>
              </p:cNvPr>
              <p:cNvSpPr/>
              <p:nvPr/>
            </p:nvSpPr>
            <p:spPr>
              <a:xfrm>
                <a:off x="1" y="0"/>
                <a:ext cx="3868619" cy="3166858"/>
              </a:xfrm>
              <a:custGeom>
                <a:avLst/>
                <a:gdLst>
                  <a:gd name="connsiteX0" fmla="*/ 0 w 3868619"/>
                  <a:gd name="connsiteY0" fmla="*/ 0 h 3166858"/>
                  <a:gd name="connsiteX1" fmla="*/ 3376753 w 3868619"/>
                  <a:gd name="connsiteY1" fmla="*/ 0 h 3166858"/>
                  <a:gd name="connsiteX2" fmla="*/ 3765479 w 3868619"/>
                  <a:gd name="connsiteY2" fmla="*/ 673388 h 3166858"/>
                  <a:gd name="connsiteX3" fmla="*/ 3765479 w 3868619"/>
                  <a:gd name="connsiteY3" fmla="*/ 1443555 h 3166858"/>
                  <a:gd name="connsiteX4" fmla="*/ 2992837 w 3868619"/>
                  <a:gd name="connsiteY4" fmla="*/ 2781775 h 3166858"/>
                  <a:gd name="connsiteX5" fmla="*/ 2325941 w 3868619"/>
                  <a:gd name="connsiteY5" fmla="*/ 3166858 h 3166858"/>
                  <a:gd name="connsiteX6" fmla="*/ 780658 w 3868619"/>
                  <a:gd name="connsiteY6" fmla="*/ 3166858 h 3166858"/>
                  <a:gd name="connsiteX7" fmla="*/ 113761 w 3868619"/>
                  <a:gd name="connsiteY7" fmla="*/ 2781775 h 3166858"/>
                  <a:gd name="connsiteX8" fmla="*/ 0 w 3868619"/>
                  <a:gd name="connsiteY8" fmla="*/ 2584739 h 31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8619" h="3166858">
                    <a:moveTo>
                      <a:pt x="0" y="0"/>
                    </a:moveTo>
                    <a:lnTo>
                      <a:pt x="3376753" y="0"/>
                    </a:lnTo>
                    <a:lnTo>
                      <a:pt x="3765479" y="673388"/>
                    </a:lnTo>
                    <a:cubicBezTo>
                      <a:pt x="3902999" y="911705"/>
                      <a:pt x="3902999" y="1205238"/>
                      <a:pt x="3765479" y="1443555"/>
                    </a:cubicBezTo>
                    <a:lnTo>
                      <a:pt x="2992837" y="2781775"/>
                    </a:lnTo>
                    <a:cubicBezTo>
                      <a:pt x="2855316" y="3020091"/>
                      <a:pt x="2601112" y="3166858"/>
                      <a:pt x="2325941" y="3166858"/>
                    </a:cubicBezTo>
                    <a:lnTo>
                      <a:pt x="780658" y="3166858"/>
                    </a:lnTo>
                    <a:cubicBezTo>
                      <a:pt x="505618" y="3166858"/>
                      <a:pt x="251282" y="3020091"/>
                      <a:pt x="113761" y="2781775"/>
                    </a:cubicBezTo>
                    <a:lnTo>
                      <a:pt x="0" y="2584739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75074C43-554C-4206-86E1-F54538100823}"/>
                  </a:ext>
                </a:extLst>
              </p:cNvPr>
              <p:cNvSpPr/>
              <p:nvPr/>
            </p:nvSpPr>
            <p:spPr>
              <a:xfrm>
                <a:off x="9635128" y="5261525"/>
                <a:ext cx="2556873" cy="1596475"/>
              </a:xfrm>
              <a:custGeom>
                <a:avLst/>
                <a:gdLst>
                  <a:gd name="connsiteX0" fmla="*/ 1250109 w 2556873"/>
                  <a:gd name="connsiteY0" fmla="*/ 0 h 1596475"/>
                  <a:gd name="connsiteX1" fmla="*/ 2517639 w 2556873"/>
                  <a:gd name="connsiteY1" fmla="*/ 0 h 1596475"/>
                  <a:gd name="connsiteX2" fmla="*/ 2556873 w 2556873"/>
                  <a:gd name="connsiteY2" fmla="*/ 2605 h 1596475"/>
                  <a:gd name="connsiteX3" fmla="*/ 2556873 w 2556873"/>
                  <a:gd name="connsiteY3" fmla="*/ 1596475 h 1596475"/>
                  <a:gd name="connsiteX4" fmla="*/ 0 w 2556873"/>
                  <a:gd name="connsiteY4" fmla="*/ 1596475 h 1596475"/>
                  <a:gd name="connsiteX5" fmla="*/ 5756 w 2556873"/>
                  <a:gd name="connsiteY5" fmla="*/ 1567243 h 1596475"/>
                  <a:gd name="connsiteX6" fmla="*/ 69208 w 2556873"/>
                  <a:gd name="connsiteY6" fmla="*/ 1413555 h 1596475"/>
                  <a:gd name="connsiteX7" fmla="*/ 702973 w 2556873"/>
                  <a:gd name="connsiteY7" fmla="*/ 315869 h 1596475"/>
                  <a:gd name="connsiteX8" fmla="*/ 1250109 w 2556873"/>
                  <a:gd name="connsiteY8" fmla="*/ 0 h 159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56873" h="1596475">
                    <a:moveTo>
                      <a:pt x="1250109" y="0"/>
                    </a:moveTo>
                    <a:lnTo>
                      <a:pt x="2517639" y="0"/>
                    </a:lnTo>
                    <a:lnTo>
                      <a:pt x="2556873" y="2605"/>
                    </a:lnTo>
                    <a:lnTo>
                      <a:pt x="2556873" y="1596475"/>
                    </a:lnTo>
                    <a:lnTo>
                      <a:pt x="0" y="1596475"/>
                    </a:lnTo>
                    <a:lnTo>
                      <a:pt x="5756" y="1567243"/>
                    </a:lnTo>
                    <a:cubicBezTo>
                      <a:pt x="19857" y="1514127"/>
                      <a:pt x="41007" y="1462426"/>
                      <a:pt x="69208" y="1413555"/>
                    </a:cubicBezTo>
                    <a:lnTo>
                      <a:pt x="702973" y="315869"/>
                    </a:lnTo>
                    <a:cubicBezTo>
                      <a:pt x="815883" y="120387"/>
                      <a:pt x="1024397" y="0"/>
                      <a:pt x="1250109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B27AE1AB-54DB-434B-BF2E-0BB8AE43C951}"/>
                  </a:ext>
                </a:extLst>
              </p:cNvPr>
              <p:cNvSpPr/>
              <p:nvPr/>
            </p:nvSpPr>
            <p:spPr>
              <a:xfrm>
                <a:off x="10899794" y="3293569"/>
                <a:ext cx="1292206" cy="1794366"/>
              </a:xfrm>
              <a:custGeom>
                <a:avLst/>
                <a:gdLst>
                  <a:gd name="connsiteX0" fmla="*/ 656513 w 1292206"/>
                  <a:gd name="connsiteY0" fmla="*/ 0 h 1794366"/>
                  <a:gd name="connsiteX1" fmla="*/ 1292206 w 1292206"/>
                  <a:gd name="connsiteY1" fmla="*/ 0 h 1794366"/>
                  <a:gd name="connsiteX2" fmla="*/ 1292206 w 1292206"/>
                  <a:gd name="connsiteY2" fmla="*/ 1794366 h 1794366"/>
                  <a:gd name="connsiteX3" fmla="*/ 656458 w 1292206"/>
                  <a:gd name="connsiteY3" fmla="*/ 1794366 h 1794366"/>
                  <a:gd name="connsiteX4" fmla="*/ 372673 w 1292206"/>
                  <a:gd name="connsiteY4" fmla="*/ 1630501 h 1794366"/>
                  <a:gd name="connsiteX5" fmla="*/ 43890 w 1292206"/>
                  <a:gd name="connsiteY5" fmla="*/ 1061047 h 1794366"/>
                  <a:gd name="connsiteX6" fmla="*/ 43890 w 1292206"/>
                  <a:gd name="connsiteY6" fmla="*/ 733318 h 1794366"/>
                  <a:gd name="connsiteX7" fmla="*/ 372673 w 1292206"/>
                  <a:gd name="connsiteY7" fmla="*/ 163865 h 1794366"/>
                  <a:gd name="connsiteX8" fmla="*/ 656513 w 1292206"/>
                  <a:gd name="connsiteY8" fmla="*/ 0 h 179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2206" h="1794366">
                    <a:moveTo>
                      <a:pt x="656513" y="0"/>
                    </a:moveTo>
                    <a:lnTo>
                      <a:pt x="1292206" y="0"/>
                    </a:lnTo>
                    <a:lnTo>
                      <a:pt x="1292206" y="1794366"/>
                    </a:lnTo>
                    <a:lnTo>
                      <a:pt x="656458" y="1794366"/>
                    </a:lnTo>
                    <a:cubicBezTo>
                      <a:pt x="539419" y="1794366"/>
                      <a:pt x="431192" y="1731912"/>
                      <a:pt x="372673" y="1630501"/>
                    </a:cubicBezTo>
                    <a:lnTo>
                      <a:pt x="43890" y="1061047"/>
                    </a:lnTo>
                    <a:cubicBezTo>
                      <a:pt x="-14629" y="959636"/>
                      <a:pt x="-14629" y="834729"/>
                      <a:pt x="43890" y="733318"/>
                    </a:cubicBezTo>
                    <a:lnTo>
                      <a:pt x="372673" y="163865"/>
                    </a:lnTo>
                    <a:cubicBezTo>
                      <a:pt x="431248" y="62454"/>
                      <a:pt x="539419" y="0"/>
                      <a:pt x="656513" y="0"/>
                    </a:cubicBez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F01D708-E41C-42FD-9968-F33678DCDDD4}"/>
                </a:ext>
              </a:extLst>
            </p:cNvPr>
            <p:cNvGrpSpPr/>
            <p:nvPr/>
          </p:nvGrpSpPr>
          <p:grpSpPr>
            <a:xfrm>
              <a:off x="660401" y="1535221"/>
              <a:ext cx="10894406" cy="4043078"/>
              <a:chOff x="660401" y="1535221"/>
              <a:chExt cx="10894406" cy="4043078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CE5B3244-05A3-4244-94B8-EB755FAC9FFF}"/>
                  </a:ext>
                </a:extLst>
              </p:cNvPr>
              <p:cNvGrpSpPr/>
              <p:nvPr/>
            </p:nvGrpSpPr>
            <p:grpSpPr>
              <a:xfrm>
                <a:off x="759307" y="3286574"/>
                <a:ext cx="10795500" cy="2291725"/>
                <a:chOff x="759307" y="3457001"/>
                <a:chExt cx="10795500" cy="2291725"/>
              </a:xfrm>
            </p:grpSpPr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6ED6FC85-C9AB-412F-AE16-FE5AE5A80D44}"/>
                    </a:ext>
                  </a:extLst>
                </p:cNvPr>
                <p:cNvGrpSpPr/>
                <p:nvPr/>
              </p:nvGrpSpPr>
              <p:grpSpPr>
                <a:xfrm>
                  <a:off x="759307" y="3457001"/>
                  <a:ext cx="2566951" cy="1469880"/>
                  <a:chOff x="759307" y="3457001"/>
                  <a:chExt cx="2566951" cy="1469880"/>
                </a:xfrm>
              </p:grpSpPr>
              <p:grpSp>
                <p:nvGrpSpPr>
                  <p:cNvPr id="26" name="组合 25">
                    <a:extLst>
                      <a:ext uri="{FF2B5EF4-FFF2-40B4-BE49-F238E27FC236}">
                        <a16:creationId xmlns:a16="http://schemas.microsoft.com/office/drawing/2014/main" id="{688D94F9-2364-488D-BEE0-67849D285B0F}"/>
                      </a:ext>
                    </a:extLst>
                  </p:cNvPr>
                  <p:cNvGrpSpPr/>
                  <p:nvPr/>
                </p:nvGrpSpPr>
                <p:grpSpPr>
                  <a:xfrm>
                    <a:off x="759307" y="3549895"/>
                    <a:ext cx="592999" cy="540000"/>
                    <a:chOff x="919239" y="1486708"/>
                    <a:chExt cx="592999" cy="540000"/>
                  </a:xfrm>
                </p:grpSpPr>
                <p:sp>
                  <p:nvSpPr>
                    <p:cNvPr id="27" name="任意多边形: 形状 26">
                      <a:extLst>
                        <a:ext uri="{FF2B5EF4-FFF2-40B4-BE49-F238E27FC236}">
                          <a16:creationId xmlns:a16="http://schemas.microsoft.com/office/drawing/2014/main" id="{86EBC616-98BA-40B5-9AF7-D7F2E51460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239" y="1486708"/>
                      <a:ext cx="592999" cy="540000"/>
                    </a:xfrm>
                    <a:custGeom>
                      <a:avLst/>
                      <a:gdLst>
                        <a:gd name="connsiteX0" fmla="*/ 3612124 w 5416434"/>
                        <a:gd name="connsiteY0" fmla="*/ 0 h 4932339"/>
                        <a:gd name="connsiteX1" fmla="*/ 1804615 w 5416434"/>
                        <a:gd name="connsiteY1" fmla="*/ 0 h 4932339"/>
                        <a:gd name="connsiteX2" fmla="*/ 1024397 w 5416434"/>
                        <a:gd name="connsiteY2" fmla="*/ 450430 h 4932339"/>
                        <a:gd name="connsiteX3" fmla="*/ 120643 w 5416434"/>
                        <a:gd name="connsiteY3" fmla="*/ 2015740 h 4932339"/>
                        <a:gd name="connsiteX4" fmla="*/ 120643 w 5416434"/>
                        <a:gd name="connsiteY4" fmla="*/ 2916600 h 4932339"/>
                        <a:gd name="connsiteX5" fmla="*/ 1024397 w 5416434"/>
                        <a:gd name="connsiteY5" fmla="*/ 4481910 h 4932339"/>
                        <a:gd name="connsiteX6" fmla="*/ 1804463 w 5416434"/>
                        <a:gd name="connsiteY6" fmla="*/ 4932340 h 4932339"/>
                        <a:gd name="connsiteX7" fmla="*/ 3611972 w 5416434"/>
                        <a:gd name="connsiteY7" fmla="*/ 4932340 h 4932339"/>
                        <a:gd name="connsiteX8" fmla="*/ 4392037 w 5416434"/>
                        <a:gd name="connsiteY8" fmla="*/ 4481910 h 4932339"/>
                        <a:gd name="connsiteX9" fmla="*/ 5295792 w 5416434"/>
                        <a:gd name="connsiteY9" fmla="*/ 2916600 h 4932339"/>
                        <a:gd name="connsiteX10" fmla="*/ 5295792 w 5416434"/>
                        <a:gd name="connsiteY10" fmla="*/ 2015740 h 4932339"/>
                        <a:gd name="connsiteX11" fmla="*/ 4392189 w 5416434"/>
                        <a:gd name="connsiteY11" fmla="*/ 450430 h 4932339"/>
                        <a:gd name="connsiteX12" fmla="*/ 3612124 w 5416434"/>
                        <a:gd name="connsiteY12" fmla="*/ 0 h 49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416434" h="4932339">
                          <a:moveTo>
                            <a:pt x="3612124" y="0"/>
                          </a:moveTo>
                          <a:lnTo>
                            <a:pt x="1804615" y="0"/>
                          </a:lnTo>
                          <a:cubicBezTo>
                            <a:pt x="1482749" y="0"/>
                            <a:pt x="1185407" y="171672"/>
                            <a:pt x="1024397" y="450430"/>
                          </a:cubicBezTo>
                          <a:lnTo>
                            <a:pt x="120643" y="2015740"/>
                          </a:lnTo>
                          <a:cubicBezTo>
                            <a:pt x="-40214" y="2294498"/>
                            <a:pt x="-40214" y="2637842"/>
                            <a:pt x="120643" y="2916600"/>
                          </a:cubicBezTo>
                          <a:lnTo>
                            <a:pt x="1024397" y="4481910"/>
                          </a:lnTo>
                          <a:cubicBezTo>
                            <a:pt x="1185254" y="4760667"/>
                            <a:pt x="1482749" y="4932340"/>
                            <a:pt x="1804463" y="4932340"/>
                          </a:cubicBezTo>
                          <a:lnTo>
                            <a:pt x="3611972" y="4932340"/>
                          </a:lnTo>
                          <a:cubicBezTo>
                            <a:pt x="3933838" y="4932340"/>
                            <a:pt x="4231180" y="4760667"/>
                            <a:pt x="4392037" y="4481910"/>
                          </a:cubicBezTo>
                          <a:lnTo>
                            <a:pt x="5295792" y="2916600"/>
                          </a:lnTo>
                          <a:cubicBezTo>
                            <a:pt x="5456649" y="2637842"/>
                            <a:pt x="5456649" y="2294498"/>
                            <a:pt x="5295792" y="2015740"/>
                          </a:cubicBezTo>
                          <a:lnTo>
                            <a:pt x="4392189" y="450430"/>
                          </a:lnTo>
                          <a:cubicBezTo>
                            <a:pt x="4231332" y="171672"/>
                            <a:pt x="3933991" y="0"/>
                            <a:pt x="361212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rmAutofit/>
                    </a:bodyPr>
                    <a:lstStyle/>
                    <a:p>
                      <a:pPr algn="ctr" defTabSz="913765"/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8" name="任意多边形: 形状 27">
                      <a:extLst>
                        <a:ext uri="{FF2B5EF4-FFF2-40B4-BE49-F238E27FC236}">
                          <a16:creationId xmlns:a16="http://schemas.microsoft.com/office/drawing/2014/main" id="{1C27D38D-D571-4F3F-84E5-1F30F8EC1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8575" y="1668836"/>
                      <a:ext cx="234327" cy="175744"/>
                    </a:xfrm>
                    <a:custGeom>
                      <a:avLst/>
                      <a:gdLst>
                        <a:gd name="connsiteX0" fmla="*/ 505433 w 533400"/>
                        <a:gd name="connsiteY0" fmla="*/ 621 h 400050"/>
                        <a:gd name="connsiteX1" fmla="*/ 534008 w 533400"/>
                        <a:gd name="connsiteY1" fmla="*/ 29196 h 400050"/>
                        <a:gd name="connsiteX2" fmla="*/ 534008 w 533400"/>
                        <a:gd name="connsiteY2" fmla="*/ 372096 h 400050"/>
                        <a:gd name="connsiteX3" fmla="*/ 505433 w 533400"/>
                        <a:gd name="connsiteY3" fmla="*/ 400671 h 400050"/>
                        <a:gd name="connsiteX4" fmla="*/ 29183 w 533400"/>
                        <a:gd name="connsiteY4" fmla="*/ 400671 h 400050"/>
                        <a:gd name="connsiteX5" fmla="*/ 608 w 533400"/>
                        <a:gd name="connsiteY5" fmla="*/ 372096 h 400050"/>
                        <a:gd name="connsiteX6" fmla="*/ 608 w 533400"/>
                        <a:gd name="connsiteY6" fmla="*/ 29196 h 400050"/>
                        <a:gd name="connsiteX7" fmla="*/ 29183 w 533400"/>
                        <a:gd name="connsiteY7" fmla="*/ 621 h 400050"/>
                        <a:gd name="connsiteX8" fmla="*/ 505433 w 533400"/>
                        <a:gd name="connsiteY8" fmla="*/ 621 h 400050"/>
                        <a:gd name="connsiteX9" fmla="*/ 391419 w 533400"/>
                        <a:gd name="connsiteY9" fmla="*/ 198646 h 400050"/>
                        <a:gd name="connsiteX10" fmla="*/ 351414 w 533400"/>
                        <a:gd name="connsiteY10" fmla="*/ 204170 h 400050"/>
                        <a:gd name="connsiteX11" fmla="*/ 351414 w 533400"/>
                        <a:gd name="connsiteY11" fmla="*/ 204170 h 400050"/>
                        <a:gd name="connsiteX12" fmla="*/ 267118 w 533400"/>
                        <a:gd name="connsiteY12" fmla="*/ 315613 h 400050"/>
                        <a:gd name="connsiteX13" fmla="*/ 264641 w 533400"/>
                        <a:gd name="connsiteY13" fmla="*/ 318470 h 400050"/>
                        <a:gd name="connsiteX14" fmla="*/ 224255 w 533400"/>
                        <a:gd name="connsiteY14" fmla="*/ 318756 h 400050"/>
                        <a:gd name="connsiteX15" fmla="*/ 224255 w 533400"/>
                        <a:gd name="connsiteY15" fmla="*/ 318756 h 400050"/>
                        <a:gd name="connsiteX16" fmla="*/ 162152 w 533400"/>
                        <a:gd name="connsiteY16" fmla="*/ 257415 h 400050"/>
                        <a:gd name="connsiteX17" fmla="*/ 160247 w 533400"/>
                        <a:gd name="connsiteY17" fmla="*/ 255701 h 400050"/>
                        <a:gd name="connsiteX18" fmla="*/ 120052 w 533400"/>
                        <a:gd name="connsiteY18" fmla="*/ 259606 h 400050"/>
                        <a:gd name="connsiteX19" fmla="*/ 120052 w 533400"/>
                        <a:gd name="connsiteY19" fmla="*/ 259606 h 400050"/>
                        <a:gd name="connsiteX20" fmla="*/ 32517 w 533400"/>
                        <a:gd name="connsiteY20" fmla="*/ 366095 h 400050"/>
                        <a:gd name="connsiteX21" fmla="*/ 30326 w 533400"/>
                        <a:gd name="connsiteY21" fmla="*/ 372096 h 400050"/>
                        <a:gd name="connsiteX22" fmla="*/ 39851 w 533400"/>
                        <a:gd name="connsiteY22" fmla="*/ 381621 h 400050"/>
                        <a:gd name="connsiteX23" fmla="*/ 39851 w 533400"/>
                        <a:gd name="connsiteY23" fmla="*/ 381621 h 400050"/>
                        <a:gd name="connsiteX24" fmla="*/ 497242 w 533400"/>
                        <a:gd name="connsiteY24" fmla="*/ 381621 h 400050"/>
                        <a:gd name="connsiteX25" fmla="*/ 502480 w 533400"/>
                        <a:gd name="connsiteY25" fmla="*/ 380002 h 400050"/>
                        <a:gd name="connsiteX26" fmla="*/ 505147 w 533400"/>
                        <a:gd name="connsiteY26" fmla="*/ 366762 h 400050"/>
                        <a:gd name="connsiteX27" fmla="*/ 505147 w 533400"/>
                        <a:gd name="connsiteY27" fmla="*/ 366762 h 400050"/>
                        <a:gd name="connsiteX28" fmla="*/ 397991 w 533400"/>
                        <a:gd name="connsiteY28" fmla="*/ 205504 h 400050"/>
                        <a:gd name="connsiteX29" fmla="*/ 391419 w 533400"/>
                        <a:gd name="connsiteY29" fmla="*/ 198646 h 400050"/>
                        <a:gd name="connsiteX30" fmla="*/ 95858 w 533400"/>
                        <a:gd name="connsiteY30" fmla="*/ 57771 h 400050"/>
                        <a:gd name="connsiteX31" fmla="*/ 57758 w 533400"/>
                        <a:gd name="connsiteY31" fmla="*/ 95871 h 400050"/>
                        <a:gd name="connsiteX32" fmla="*/ 95858 w 533400"/>
                        <a:gd name="connsiteY32" fmla="*/ 133971 h 400050"/>
                        <a:gd name="connsiteX33" fmla="*/ 133958 w 533400"/>
                        <a:gd name="connsiteY33" fmla="*/ 95871 h 400050"/>
                        <a:gd name="connsiteX34" fmla="*/ 95858 w 533400"/>
                        <a:gd name="connsiteY34" fmla="*/ 57771 h 400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533400" h="400050">
                          <a:moveTo>
                            <a:pt x="505433" y="621"/>
                          </a:moveTo>
                          <a:cubicBezTo>
                            <a:pt x="521245" y="621"/>
                            <a:pt x="534008" y="13385"/>
                            <a:pt x="534008" y="29196"/>
                          </a:cubicBezTo>
                          <a:lnTo>
                            <a:pt x="534008" y="372096"/>
                          </a:lnTo>
                          <a:cubicBezTo>
                            <a:pt x="534008" y="387907"/>
                            <a:pt x="521245" y="400671"/>
                            <a:pt x="505433" y="400671"/>
                          </a:cubicBezTo>
                          <a:lnTo>
                            <a:pt x="29183" y="400671"/>
                          </a:lnTo>
                          <a:cubicBezTo>
                            <a:pt x="13371" y="400671"/>
                            <a:pt x="608" y="387907"/>
                            <a:pt x="608" y="372096"/>
                          </a:cubicBezTo>
                          <a:lnTo>
                            <a:pt x="608" y="29196"/>
                          </a:lnTo>
                          <a:cubicBezTo>
                            <a:pt x="608" y="13385"/>
                            <a:pt x="13371" y="621"/>
                            <a:pt x="29183" y="621"/>
                          </a:cubicBezTo>
                          <a:lnTo>
                            <a:pt x="505433" y="621"/>
                          </a:lnTo>
                          <a:close/>
                          <a:moveTo>
                            <a:pt x="391419" y="198646"/>
                          </a:moveTo>
                          <a:cubicBezTo>
                            <a:pt x="378846" y="189121"/>
                            <a:pt x="360939" y="191597"/>
                            <a:pt x="351414" y="204170"/>
                          </a:cubicBezTo>
                          <a:lnTo>
                            <a:pt x="351414" y="204170"/>
                          </a:lnTo>
                          <a:lnTo>
                            <a:pt x="267118" y="315613"/>
                          </a:lnTo>
                          <a:cubicBezTo>
                            <a:pt x="266355" y="316660"/>
                            <a:pt x="265498" y="317518"/>
                            <a:pt x="264641" y="318470"/>
                          </a:cubicBezTo>
                          <a:cubicBezTo>
                            <a:pt x="253592" y="329710"/>
                            <a:pt x="235495" y="329805"/>
                            <a:pt x="224255" y="318756"/>
                          </a:cubicBezTo>
                          <a:lnTo>
                            <a:pt x="224255" y="318756"/>
                          </a:lnTo>
                          <a:lnTo>
                            <a:pt x="162152" y="257415"/>
                          </a:lnTo>
                          <a:cubicBezTo>
                            <a:pt x="161485" y="256844"/>
                            <a:pt x="160914" y="256177"/>
                            <a:pt x="160247" y="255701"/>
                          </a:cubicBezTo>
                          <a:cubicBezTo>
                            <a:pt x="148055" y="245699"/>
                            <a:pt x="130053" y="247414"/>
                            <a:pt x="120052" y="259606"/>
                          </a:cubicBezTo>
                          <a:lnTo>
                            <a:pt x="120052" y="259606"/>
                          </a:lnTo>
                          <a:lnTo>
                            <a:pt x="32517" y="366095"/>
                          </a:lnTo>
                          <a:cubicBezTo>
                            <a:pt x="31088" y="367810"/>
                            <a:pt x="30326" y="369905"/>
                            <a:pt x="30326" y="372096"/>
                          </a:cubicBezTo>
                          <a:cubicBezTo>
                            <a:pt x="30326" y="377335"/>
                            <a:pt x="34612" y="381621"/>
                            <a:pt x="39851" y="381621"/>
                          </a:cubicBezTo>
                          <a:lnTo>
                            <a:pt x="39851" y="381621"/>
                          </a:lnTo>
                          <a:lnTo>
                            <a:pt x="497242" y="381621"/>
                          </a:lnTo>
                          <a:cubicBezTo>
                            <a:pt x="499146" y="381621"/>
                            <a:pt x="500956" y="381050"/>
                            <a:pt x="502480" y="380002"/>
                          </a:cubicBezTo>
                          <a:cubicBezTo>
                            <a:pt x="506862" y="377049"/>
                            <a:pt x="508005" y="371144"/>
                            <a:pt x="505147" y="366762"/>
                          </a:cubicBezTo>
                          <a:lnTo>
                            <a:pt x="505147" y="366762"/>
                          </a:lnTo>
                          <a:lnTo>
                            <a:pt x="397991" y="205504"/>
                          </a:lnTo>
                          <a:cubicBezTo>
                            <a:pt x="396181" y="202932"/>
                            <a:pt x="393990" y="200551"/>
                            <a:pt x="391419" y="198646"/>
                          </a:cubicBezTo>
                          <a:close/>
                          <a:moveTo>
                            <a:pt x="95858" y="57771"/>
                          </a:moveTo>
                          <a:cubicBezTo>
                            <a:pt x="74808" y="57771"/>
                            <a:pt x="57758" y="74821"/>
                            <a:pt x="57758" y="95871"/>
                          </a:cubicBezTo>
                          <a:cubicBezTo>
                            <a:pt x="57758" y="116921"/>
                            <a:pt x="74808" y="133971"/>
                            <a:pt x="95858" y="133971"/>
                          </a:cubicBezTo>
                          <a:cubicBezTo>
                            <a:pt x="116908" y="133971"/>
                            <a:pt x="133958" y="116921"/>
                            <a:pt x="133958" y="95871"/>
                          </a:cubicBezTo>
                          <a:cubicBezTo>
                            <a:pt x="133958" y="74821"/>
                            <a:pt x="116908" y="57771"/>
                            <a:pt x="95858" y="5777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rmAutofit fontScale="25000" lnSpcReduction="2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4354"/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356C4FA3-26DC-4299-A637-0631A1E7A7C9}"/>
                      </a:ext>
                    </a:extLst>
                  </p:cNvPr>
                  <p:cNvSpPr txBox="1"/>
                  <p:nvPr/>
                </p:nvSpPr>
                <p:spPr>
                  <a:xfrm>
                    <a:off x="1485149" y="3457001"/>
                    <a:ext cx="1841109" cy="340735"/>
                  </a:xfrm>
                  <a:prstGeom prst="rect">
                    <a:avLst/>
                  </a:prstGeom>
                  <a:noFill/>
                </p:spPr>
                <p:txBody>
                  <a:bodyPr wrap="square" lIns="90000" tIns="46800" rIns="90000" bIns="468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zh-CN" altLang="en-US" sz="1600" b="1" dirty="0"/>
                      <a:t>文献查阅分析</a:t>
                    </a: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146E5083-AD8C-4D76-9482-6A537CDA7B2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1485149" y="3828264"/>
                    <a:ext cx="1841109" cy="1098617"/>
                  </a:xfrm>
                  <a:prstGeom prst="rect">
                    <a:avLst/>
                  </a:prstGeom>
                  <a:noFill/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0000" tIns="46800" rIns="90000" bIns="46800" numCol="1" spcCol="0" rtlCol="0" fromWordArt="0" anchor="t" anchorCtr="0" forceAA="0" compatLnSpc="1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介绍文献查阅和分析的方法，以及如何从中获取灵感和想法。</a:t>
                    </a:r>
                    <a:endParaRPr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3923B64A-384A-476C-AC6C-E07D84385615}"/>
                    </a:ext>
                  </a:extLst>
                </p:cNvPr>
                <p:cNvGrpSpPr/>
                <p:nvPr/>
              </p:nvGrpSpPr>
              <p:grpSpPr>
                <a:xfrm>
                  <a:off x="3479014" y="3842874"/>
                  <a:ext cx="4882550" cy="495631"/>
                  <a:chOff x="3027768" y="3492169"/>
                  <a:chExt cx="2961688" cy="495631"/>
                </a:xfrm>
              </p:grpSpPr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46299DD8-05D4-4D86-90E6-97494010A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27768" y="3492169"/>
                    <a:ext cx="512355" cy="495631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4FE28914-3341-437B-8377-FE27B5D5A7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77101" y="3492169"/>
                    <a:ext cx="512355" cy="495631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8DBA9E67-6FF1-494D-BB52-F522B9724266}"/>
                    </a:ext>
                  </a:extLst>
                </p:cNvPr>
                <p:cNvGrpSpPr/>
                <p:nvPr/>
              </p:nvGrpSpPr>
              <p:grpSpPr>
                <a:xfrm>
                  <a:off x="4873583" y="4395995"/>
                  <a:ext cx="2566950" cy="1352731"/>
                  <a:chOff x="4894827" y="4395995"/>
                  <a:chExt cx="2566950" cy="1352731"/>
                </a:xfrm>
              </p:grpSpPr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F7D96332-B327-4E2C-963D-D2A51DEF494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4894827" y="4488889"/>
                    <a:ext cx="587418" cy="540000"/>
                    <a:chOff x="4116988" y="1486708"/>
                    <a:chExt cx="587418" cy="540000"/>
                  </a:xfrm>
                </p:grpSpPr>
                <p:sp>
                  <p:nvSpPr>
                    <p:cNvPr id="6" name="任意多边形: 形状 5">
                      <a:extLst>
                        <a:ext uri="{FF2B5EF4-FFF2-40B4-BE49-F238E27FC236}">
                          <a16:creationId xmlns:a16="http://schemas.microsoft.com/office/drawing/2014/main" id="{E98699B7-2F60-49AC-9DD4-623576ACA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6988" y="1486708"/>
                      <a:ext cx="587418" cy="540000"/>
                    </a:xfrm>
                    <a:custGeom>
                      <a:avLst/>
                      <a:gdLst>
                        <a:gd name="connsiteX0" fmla="*/ 3612124 w 5416434"/>
                        <a:gd name="connsiteY0" fmla="*/ 0 h 4932339"/>
                        <a:gd name="connsiteX1" fmla="*/ 1804615 w 5416434"/>
                        <a:gd name="connsiteY1" fmla="*/ 0 h 4932339"/>
                        <a:gd name="connsiteX2" fmla="*/ 1024397 w 5416434"/>
                        <a:gd name="connsiteY2" fmla="*/ 450430 h 4932339"/>
                        <a:gd name="connsiteX3" fmla="*/ 120643 w 5416434"/>
                        <a:gd name="connsiteY3" fmla="*/ 2015740 h 4932339"/>
                        <a:gd name="connsiteX4" fmla="*/ 120643 w 5416434"/>
                        <a:gd name="connsiteY4" fmla="*/ 2916600 h 4932339"/>
                        <a:gd name="connsiteX5" fmla="*/ 1024397 w 5416434"/>
                        <a:gd name="connsiteY5" fmla="*/ 4481910 h 4932339"/>
                        <a:gd name="connsiteX6" fmla="*/ 1804463 w 5416434"/>
                        <a:gd name="connsiteY6" fmla="*/ 4932340 h 4932339"/>
                        <a:gd name="connsiteX7" fmla="*/ 3611972 w 5416434"/>
                        <a:gd name="connsiteY7" fmla="*/ 4932340 h 4932339"/>
                        <a:gd name="connsiteX8" fmla="*/ 4392037 w 5416434"/>
                        <a:gd name="connsiteY8" fmla="*/ 4481910 h 4932339"/>
                        <a:gd name="connsiteX9" fmla="*/ 5295792 w 5416434"/>
                        <a:gd name="connsiteY9" fmla="*/ 2916600 h 4932339"/>
                        <a:gd name="connsiteX10" fmla="*/ 5295792 w 5416434"/>
                        <a:gd name="connsiteY10" fmla="*/ 2015740 h 4932339"/>
                        <a:gd name="connsiteX11" fmla="*/ 4392189 w 5416434"/>
                        <a:gd name="connsiteY11" fmla="*/ 450430 h 4932339"/>
                        <a:gd name="connsiteX12" fmla="*/ 3612124 w 5416434"/>
                        <a:gd name="connsiteY12" fmla="*/ 0 h 49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416434" h="4932339">
                          <a:moveTo>
                            <a:pt x="3612124" y="0"/>
                          </a:moveTo>
                          <a:lnTo>
                            <a:pt x="1804615" y="0"/>
                          </a:lnTo>
                          <a:cubicBezTo>
                            <a:pt x="1482749" y="0"/>
                            <a:pt x="1185407" y="171672"/>
                            <a:pt x="1024397" y="450430"/>
                          </a:cubicBezTo>
                          <a:lnTo>
                            <a:pt x="120643" y="2015740"/>
                          </a:lnTo>
                          <a:cubicBezTo>
                            <a:pt x="-40214" y="2294498"/>
                            <a:pt x="-40214" y="2637842"/>
                            <a:pt x="120643" y="2916600"/>
                          </a:cubicBezTo>
                          <a:lnTo>
                            <a:pt x="1024397" y="4481910"/>
                          </a:lnTo>
                          <a:cubicBezTo>
                            <a:pt x="1185254" y="4760667"/>
                            <a:pt x="1482749" y="4932340"/>
                            <a:pt x="1804463" y="4932340"/>
                          </a:cubicBezTo>
                          <a:lnTo>
                            <a:pt x="3611972" y="4932340"/>
                          </a:lnTo>
                          <a:cubicBezTo>
                            <a:pt x="3933838" y="4932340"/>
                            <a:pt x="4231180" y="4760667"/>
                            <a:pt x="4392037" y="4481910"/>
                          </a:cubicBezTo>
                          <a:lnTo>
                            <a:pt x="5295792" y="2916600"/>
                          </a:lnTo>
                          <a:cubicBezTo>
                            <a:pt x="5456649" y="2637842"/>
                            <a:pt x="5456649" y="2294498"/>
                            <a:pt x="5295792" y="2015740"/>
                          </a:cubicBezTo>
                          <a:lnTo>
                            <a:pt x="4392189" y="450430"/>
                          </a:lnTo>
                          <a:cubicBezTo>
                            <a:pt x="4231332" y="171672"/>
                            <a:pt x="3933991" y="0"/>
                            <a:pt x="361212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rmAutofit/>
                    </a:bodyPr>
                    <a:lstStyle/>
                    <a:p>
                      <a:pPr algn="ctr" defTabSz="913765"/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" name="任意多边形: 形状 6">
                      <a:extLst>
                        <a:ext uri="{FF2B5EF4-FFF2-40B4-BE49-F238E27FC236}">
                          <a16:creationId xmlns:a16="http://schemas.microsoft.com/office/drawing/2014/main" id="{01AA94E8-C99A-4CFC-AFCA-8133691A72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6323" y="1663346"/>
                      <a:ext cx="234327" cy="195080"/>
                    </a:xfrm>
                    <a:custGeom>
                      <a:avLst/>
                      <a:gdLst>
                        <a:gd name="connsiteX0" fmla="*/ 483573 w 526297"/>
                        <a:gd name="connsiteY0" fmla="*/ 133971 h 438150"/>
                        <a:gd name="connsiteX1" fmla="*/ 527674 w 526297"/>
                        <a:gd name="connsiteY1" fmla="*/ 178072 h 438150"/>
                        <a:gd name="connsiteX2" fmla="*/ 527579 w 526297"/>
                        <a:gd name="connsiteY2" fmla="*/ 181501 h 438150"/>
                        <a:gd name="connsiteX3" fmla="*/ 514244 w 526297"/>
                        <a:gd name="connsiteY3" fmla="*/ 355237 h 438150"/>
                        <a:gd name="connsiteX4" fmla="*/ 485764 w 526297"/>
                        <a:gd name="connsiteY4" fmla="*/ 381621 h 438150"/>
                        <a:gd name="connsiteX5" fmla="*/ 454998 w 526297"/>
                        <a:gd name="connsiteY5" fmla="*/ 381621 h 438150"/>
                        <a:gd name="connsiteX6" fmla="*/ 454998 w 526297"/>
                        <a:gd name="connsiteY6" fmla="*/ 438771 h 438150"/>
                        <a:gd name="connsiteX7" fmla="*/ 435948 w 526297"/>
                        <a:gd name="connsiteY7" fmla="*/ 438771 h 438150"/>
                        <a:gd name="connsiteX8" fmla="*/ 435948 w 526297"/>
                        <a:gd name="connsiteY8" fmla="*/ 381621 h 438150"/>
                        <a:gd name="connsiteX9" fmla="*/ 93048 w 526297"/>
                        <a:gd name="connsiteY9" fmla="*/ 381621 h 438150"/>
                        <a:gd name="connsiteX10" fmla="*/ 93048 w 526297"/>
                        <a:gd name="connsiteY10" fmla="*/ 438771 h 438150"/>
                        <a:gd name="connsiteX11" fmla="*/ 73998 w 526297"/>
                        <a:gd name="connsiteY11" fmla="*/ 438771 h 438150"/>
                        <a:gd name="connsiteX12" fmla="*/ 73998 w 526297"/>
                        <a:gd name="connsiteY12" fmla="*/ 381621 h 438150"/>
                        <a:gd name="connsiteX13" fmla="*/ 43328 w 526297"/>
                        <a:gd name="connsiteY13" fmla="*/ 381621 h 438150"/>
                        <a:gd name="connsiteX14" fmla="*/ 14848 w 526297"/>
                        <a:gd name="connsiteY14" fmla="*/ 355237 h 438150"/>
                        <a:gd name="connsiteX15" fmla="*/ 1513 w 526297"/>
                        <a:gd name="connsiteY15" fmla="*/ 181501 h 438150"/>
                        <a:gd name="connsiteX16" fmla="*/ 42089 w 526297"/>
                        <a:gd name="connsiteY16" fmla="*/ 134162 h 438150"/>
                        <a:gd name="connsiteX17" fmla="*/ 45518 w 526297"/>
                        <a:gd name="connsiteY17" fmla="*/ 134066 h 438150"/>
                        <a:gd name="connsiteX18" fmla="*/ 101906 w 526297"/>
                        <a:gd name="connsiteY18" fmla="*/ 180834 h 438150"/>
                        <a:gd name="connsiteX19" fmla="*/ 121623 w 526297"/>
                        <a:gd name="connsiteY19" fmla="*/ 286371 h 438150"/>
                        <a:gd name="connsiteX20" fmla="*/ 407373 w 526297"/>
                        <a:gd name="connsiteY20" fmla="*/ 286371 h 438150"/>
                        <a:gd name="connsiteX21" fmla="*/ 427185 w 526297"/>
                        <a:gd name="connsiteY21" fmla="*/ 180739 h 438150"/>
                        <a:gd name="connsiteX22" fmla="*/ 483573 w 526297"/>
                        <a:gd name="connsiteY22" fmla="*/ 133971 h 438150"/>
                        <a:gd name="connsiteX23" fmla="*/ 416898 w 526297"/>
                        <a:gd name="connsiteY23" fmla="*/ 621 h 438150"/>
                        <a:gd name="connsiteX24" fmla="*/ 483573 w 526297"/>
                        <a:gd name="connsiteY24" fmla="*/ 67296 h 438150"/>
                        <a:gd name="connsiteX25" fmla="*/ 483573 w 526297"/>
                        <a:gd name="connsiteY25" fmla="*/ 115397 h 438150"/>
                        <a:gd name="connsiteX26" fmla="*/ 476429 w 526297"/>
                        <a:gd name="connsiteY26" fmla="*/ 114921 h 438150"/>
                        <a:gd name="connsiteX27" fmla="*/ 412040 w 526297"/>
                        <a:gd name="connsiteY27" fmla="*/ 166451 h 438150"/>
                        <a:gd name="connsiteX28" fmla="*/ 411564 w 526297"/>
                        <a:gd name="connsiteY28" fmla="*/ 168737 h 438150"/>
                        <a:gd name="connsiteX29" fmla="*/ 393086 w 526297"/>
                        <a:gd name="connsiteY29" fmla="*/ 267321 h 438150"/>
                        <a:gd name="connsiteX30" fmla="*/ 135911 w 526297"/>
                        <a:gd name="connsiteY30" fmla="*/ 267321 h 438150"/>
                        <a:gd name="connsiteX31" fmla="*/ 117432 w 526297"/>
                        <a:gd name="connsiteY31" fmla="*/ 168737 h 438150"/>
                        <a:gd name="connsiteX32" fmla="*/ 52567 w 526297"/>
                        <a:gd name="connsiteY32" fmla="*/ 114921 h 438150"/>
                        <a:gd name="connsiteX33" fmla="*/ 54948 w 526297"/>
                        <a:gd name="connsiteY33" fmla="*/ 67296 h 438150"/>
                        <a:gd name="connsiteX34" fmla="*/ 121623 w 526297"/>
                        <a:gd name="connsiteY34" fmla="*/ 621 h 438150"/>
                        <a:gd name="connsiteX35" fmla="*/ 416898 w 526297"/>
                        <a:gd name="connsiteY35" fmla="*/ 621 h 438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526297" h="438150">
                          <a:moveTo>
                            <a:pt x="483573" y="133971"/>
                          </a:moveTo>
                          <a:cubicBezTo>
                            <a:pt x="507957" y="133971"/>
                            <a:pt x="527674" y="153688"/>
                            <a:pt x="527674" y="178072"/>
                          </a:cubicBezTo>
                          <a:cubicBezTo>
                            <a:pt x="527674" y="179215"/>
                            <a:pt x="527674" y="180358"/>
                            <a:pt x="527579" y="181501"/>
                          </a:cubicBezTo>
                          <a:lnTo>
                            <a:pt x="514244" y="355237"/>
                          </a:lnTo>
                          <a:cubicBezTo>
                            <a:pt x="513101" y="370096"/>
                            <a:pt x="500718" y="381621"/>
                            <a:pt x="485764" y="381621"/>
                          </a:cubicBezTo>
                          <a:lnTo>
                            <a:pt x="454998" y="381621"/>
                          </a:lnTo>
                          <a:lnTo>
                            <a:pt x="454998" y="438771"/>
                          </a:lnTo>
                          <a:lnTo>
                            <a:pt x="435948" y="438771"/>
                          </a:lnTo>
                          <a:lnTo>
                            <a:pt x="435948" y="381621"/>
                          </a:lnTo>
                          <a:lnTo>
                            <a:pt x="93048" y="381621"/>
                          </a:lnTo>
                          <a:lnTo>
                            <a:pt x="93048" y="438771"/>
                          </a:lnTo>
                          <a:lnTo>
                            <a:pt x="73998" y="438771"/>
                          </a:lnTo>
                          <a:lnTo>
                            <a:pt x="73998" y="381621"/>
                          </a:lnTo>
                          <a:lnTo>
                            <a:pt x="43328" y="381621"/>
                          </a:lnTo>
                          <a:cubicBezTo>
                            <a:pt x="28373" y="381621"/>
                            <a:pt x="15991" y="370096"/>
                            <a:pt x="14848" y="355237"/>
                          </a:cubicBezTo>
                          <a:lnTo>
                            <a:pt x="1513" y="181501"/>
                          </a:lnTo>
                          <a:cubicBezTo>
                            <a:pt x="-392" y="157212"/>
                            <a:pt x="17801" y="135971"/>
                            <a:pt x="42089" y="134162"/>
                          </a:cubicBezTo>
                          <a:cubicBezTo>
                            <a:pt x="43232" y="134066"/>
                            <a:pt x="44375" y="134066"/>
                            <a:pt x="45518" y="134066"/>
                          </a:cubicBezTo>
                          <a:cubicBezTo>
                            <a:pt x="73141" y="134066"/>
                            <a:pt x="96858" y="153688"/>
                            <a:pt x="101906" y="180834"/>
                          </a:cubicBezTo>
                          <a:lnTo>
                            <a:pt x="121623" y="286371"/>
                          </a:lnTo>
                          <a:lnTo>
                            <a:pt x="407373" y="286371"/>
                          </a:lnTo>
                          <a:lnTo>
                            <a:pt x="427185" y="180739"/>
                          </a:lnTo>
                          <a:cubicBezTo>
                            <a:pt x="432233" y="153592"/>
                            <a:pt x="455951" y="133971"/>
                            <a:pt x="483573" y="133971"/>
                          </a:cubicBezTo>
                          <a:close/>
                          <a:moveTo>
                            <a:pt x="416898" y="621"/>
                          </a:moveTo>
                          <a:cubicBezTo>
                            <a:pt x="453760" y="621"/>
                            <a:pt x="483573" y="30434"/>
                            <a:pt x="483573" y="67296"/>
                          </a:cubicBezTo>
                          <a:lnTo>
                            <a:pt x="483573" y="115397"/>
                          </a:lnTo>
                          <a:cubicBezTo>
                            <a:pt x="481192" y="115112"/>
                            <a:pt x="478811" y="114921"/>
                            <a:pt x="476429" y="114921"/>
                          </a:cubicBezTo>
                          <a:cubicBezTo>
                            <a:pt x="445473" y="114921"/>
                            <a:pt x="418803" y="136448"/>
                            <a:pt x="412040" y="166451"/>
                          </a:cubicBezTo>
                          <a:lnTo>
                            <a:pt x="411564" y="168737"/>
                          </a:lnTo>
                          <a:lnTo>
                            <a:pt x="393086" y="267321"/>
                          </a:lnTo>
                          <a:lnTo>
                            <a:pt x="135911" y="267321"/>
                          </a:lnTo>
                          <a:lnTo>
                            <a:pt x="117432" y="168737"/>
                          </a:lnTo>
                          <a:cubicBezTo>
                            <a:pt x="111622" y="137495"/>
                            <a:pt x="84285" y="114921"/>
                            <a:pt x="52567" y="114921"/>
                          </a:cubicBezTo>
                          <a:lnTo>
                            <a:pt x="54948" y="67296"/>
                          </a:lnTo>
                          <a:cubicBezTo>
                            <a:pt x="54948" y="30434"/>
                            <a:pt x="84761" y="621"/>
                            <a:pt x="121623" y="621"/>
                          </a:cubicBezTo>
                          <a:lnTo>
                            <a:pt x="416898" y="62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rmAutofit fontScale="40000" lnSpcReduction="2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4354"/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4E526AAC-7940-4333-A6F3-F56D029DF20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0668" y="4395995"/>
                    <a:ext cx="1841109" cy="340735"/>
                  </a:xfrm>
                  <a:prstGeom prst="rect">
                    <a:avLst/>
                  </a:prstGeom>
                  <a:noFill/>
                </p:spPr>
                <p:txBody>
                  <a:bodyPr wrap="square" lIns="90000" tIns="46800" rIns="90000" bIns="468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zh-CN" altLang="en-US" sz="1600" b="1" dirty="0"/>
                      <a:t>实证研究设计</a:t>
                    </a:r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04E32050-96BD-43B1-9ECD-73EE9250217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5620668" y="4767258"/>
                    <a:ext cx="1841109" cy="981468"/>
                  </a:xfrm>
                  <a:prstGeom prst="rect">
                    <a:avLst/>
                  </a:prstGeom>
                  <a:noFill/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0000" tIns="46800" rIns="90000" bIns="46800" numCol="1" spcCol="0" rtlCol="0" fromWordArt="0" anchor="t" anchorCtr="0" forceAA="0" compatLnSpc="1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介绍实证研究的方法，包括问卷调查、实地考察等。</a:t>
                    </a:r>
                    <a:endParaRPr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6FA128A1-BC77-4FB6-9A4F-2DE3BDAF24D5}"/>
                    </a:ext>
                  </a:extLst>
                </p:cNvPr>
                <p:cNvGrpSpPr/>
                <p:nvPr/>
              </p:nvGrpSpPr>
              <p:grpSpPr>
                <a:xfrm>
                  <a:off x="8987857" y="3457001"/>
                  <a:ext cx="2566950" cy="1469880"/>
                  <a:chOff x="8987857" y="3457001"/>
                  <a:chExt cx="2566950" cy="1469880"/>
                </a:xfrm>
              </p:grpSpPr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49E49011-8A2D-4CEB-AF6C-30C44FAC46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8987857" y="3549895"/>
                    <a:ext cx="587418" cy="540000"/>
                    <a:chOff x="3046798" y="1486708"/>
                    <a:chExt cx="587418" cy="540000"/>
                  </a:xfrm>
                </p:grpSpPr>
                <p:sp>
                  <p:nvSpPr>
                    <p:cNvPr id="9" name="任意多边形: 形状 8">
                      <a:extLst>
                        <a:ext uri="{FF2B5EF4-FFF2-40B4-BE49-F238E27FC236}">
                          <a16:creationId xmlns:a16="http://schemas.microsoft.com/office/drawing/2014/main" id="{433ED45C-44F3-44F5-A61A-AA058EB6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6798" y="1486708"/>
                      <a:ext cx="587418" cy="540000"/>
                    </a:xfrm>
                    <a:custGeom>
                      <a:avLst/>
                      <a:gdLst>
                        <a:gd name="connsiteX0" fmla="*/ 3612124 w 5416434"/>
                        <a:gd name="connsiteY0" fmla="*/ 0 h 4932339"/>
                        <a:gd name="connsiteX1" fmla="*/ 1804615 w 5416434"/>
                        <a:gd name="connsiteY1" fmla="*/ 0 h 4932339"/>
                        <a:gd name="connsiteX2" fmla="*/ 1024397 w 5416434"/>
                        <a:gd name="connsiteY2" fmla="*/ 450430 h 4932339"/>
                        <a:gd name="connsiteX3" fmla="*/ 120643 w 5416434"/>
                        <a:gd name="connsiteY3" fmla="*/ 2015740 h 4932339"/>
                        <a:gd name="connsiteX4" fmla="*/ 120643 w 5416434"/>
                        <a:gd name="connsiteY4" fmla="*/ 2916600 h 4932339"/>
                        <a:gd name="connsiteX5" fmla="*/ 1024397 w 5416434"/>
                        <a:gd name="connsiteY5" fmla="*/ 4481910 h 4932339"/>
                        <a:gd name="connsiteX6" fmla="*/ 1804463 w 5416434"/>
                        <a:gd name="connsiteY6" fmla="*/ 4932340 h 4932339"/>
                        <a:gd name="connsiteX7" fmla="*/ 3611972 w 5416434"/>
                        <a:gd name="connsiteY7" fmla="*/ 4932340 h 4932339"/>
                        <a:gd name="connsiteX8" fmla="*/ 4392037 w 5416434"/>
                        <a:gd name="connsiteY8" fmla="*/ 4481910 h 4932339"/>
                        <a:gd name="connsiteX9" fmla="*/ 5295792 w 5416434"/>
                        <a:gd name="connsiteY9" fmla="*/ 2916600 h 4932339"/>
                        <a:gd name="connsiteX10" fmla="*/ 5295792 w 5416434"/>
                        <a:gd name="connsiteY10" fmla="*/ 2015740 h 4932339"/>
                        <a:gd name="connsiteX11" fmla="*/ 4392189 w 5416434"/>
                        <a:gd name="connsiteY11" fmla="*/ 450430 h 4932339"/>
                        <a:gd name="connsiteX12" fmla="*/ 3612124 w 5416434"/>
                        <a:gd name="connsiteY12" fmla="*/ 0 h 49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416434" h="4932339">
                          <a:moveTo>
                            <a:pt x="3612124" y="0"/>
                          </a:moveTo>
                          <a:lnTo>
                            <a:pt x="1804615" y="0"/>
                          </a:lnTo>
                          <a:cubicBezTo>
                            <a:pt x="1482749" y="0"/>
                            <a:pt x="1185407" y="171672"/>
                            <a:pt x="1024397" y="450430"/>
                          </a:cubicBezTo>
                          <a:lnTo>
                            <a:pt x="120643" y="2015740"/>
                          </a:lnTo>
                          <a:cubicBezTo>
                            <a:pt x="-40214" y="2294498"/>
                            <a:pt x="-40214" y="2637842"/>
                            <a:pt x="120643" y="2916600"/>
                          </a:cubicBezTo>
                          <a:lnTo>
                            <a:pt x="1024397" y="4481910"/>
                          </a:lnTo>
                          <a:cubicBezTo>
                            <a:pt x="1185254" y="4760667"/>
                            <a:pt x="1482749" y="4932340"/>
                            <a:pt x="1804463" y="4932340"/>
                          </a:cubicBezTo>
                          <a:lnTo>
                            <a:pt x="3611972" y="4932340"/>
                          </a:lnTo>
                          <a:cubicBezTo>
                            <a:pt x="3933838" y="4932340"/>
                            <a:pt x="4231180" y="4760667"/>
                            <a:pt x="4392037" y="4481910"/>
                          </a:cubicBezTo>
                          <a:lnTo>
                            <a:pt x="5295792" y="2916600"/>
                          </a:lnTo>
                          <a:cubicBezTo>
                            <a:pt x="5456649" y="2637842"/>
                            <a:pt x="5456649" y="2294498"/>
                            <a:pt x="5295792" y="2015740"/>
                          </a:cubicBezTo>
                          <a:lnTo>
                            <a:pt x="4392189" y="450430"/>
                          </a:lnTo>
                          <a:cubicBezTo>
                            <a:pt x="4231332" y="171672"/>
                            <a:pt x="3933991" y="0"/>
                            <a:pt x="361212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rmAutofit/>
                    </a:bodyPr>
                    <a:lstStyle/>
                    <a:p>
                      <a:pPr algn="ctr" defTabSz="913765"/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0" name="任意多边形: 形状 9">
                      <a:extLst>
                        <a:ext uri="{FF2B5EF4-FFF2-40B4-BE49-F238E27FC236}">
                          <a16:creationId xmlns:a16="http://schemas.microsoft.com/office/drawing/2014/main" id="{9A567C87-9CAE-44B4-A2CF-1BD0D70CC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133" y="1641637"/>
                      <a:ext cx="234327" cy="230142"/>
                    </a:xfrm>
                    <a:custGeom>
                      <a:avLst/>
                      <a:gdLst>
                        <a:gd name="connsiteX0" fmla="*/ 343764 w 533400"/>
                        <a:gd name="connsiteY0" fmla="*/ 276846 h 523875"/>
                        <a:gd name="connsiteX1" fmla="*/ 372339 w 533400"/>
                        <a:gd name="connsiteY1" fmla="*/ 305421 h 523875"/>
                        <a:gd name="connsiteX2" fmla="*/ 372339 w 533400"/>
                        <a:gd name="connsiteY2" fmla="*/ 495921 h 523875"/>
                        <a:gd name="connsiteX3" fmla="*/ 343764 w 533400"/>
                        <a:gd name="connsiteY3" fmla="*/ 524496 h 523875"/>
                        <a:gd name="connsiteX4" fmla="*/ 191364 w 533400"/>
                        <a:gd name="connsiteY4" fmla="*/ 524496 h 523875"/>
                        <a:gd name="connsiteX5" fmla="*/ 162789 w 533400"/>
                        <a:gd name="connsiteY5" fmla="*/ 495921 h 523875"/>
                        <a:gd name="connsiteX6" fmla="*/ 162789 w 533400"/>
                        <a:gd name="connsiteY6" fmla="*/ 305421 h 523875"/>
                        <a:gd name="connsiteX7" fmla="*/ 191364 w 533400"/>
                        <a:gd name="connsiteY7" fmla="*/ 276846 h 523875"/>
                        <a:gd name="connsiteX8" fmla="*/ 343764 w 533400"/>
                        <a:gd name="connsiteY8" fmla="*/ 276846 h 523875"/>
                        <a:gd name="connsiteX9" fmla="*/ 143739 w 533400"/>
                        <a:gd name="connsiteY9" fmla="*/ 114921 h 523875"/>
                        <a:gd name="connsiteX10" fmla="*/ 179934 w 533400"/>
                        <a:gd name="connsiteY10" fmla="*/ 153021 h 523875"/>
                        <a:gd name="connsiteX11" fmla="*/ 181839 w 533400"/>
                        <a:gd name="connsiteY11" fmla="*/ 153021 h 523875"/>
                        <a:gd name="connsiteX12" fmla="*/ 353289 w 533400"/>
                        <a:gd name="connsiteY12" fmla="*/ 153021 h 523875"/>
                        <a:gd name="connsiteX13" fmla="*/ 391389 w 533400"/>
                        <a:gd name="connsiteY13" fmla="*/ 116826 h 523875"/>
                        <a:gd name="connsiteX14" fmla="*/ 391389 w 533400"/>
                        <a:gd name="connsiteY14" fmla="*/ 114921 h 523875"/>
                        <a:gd name="connsiteX15" fmla="*/ 505689 w 533400"/>
                        <a:gd name="connsiteY15" fmla="*/ 114921 h 523875"/>
                        <a:gd name="connsiteX16" fmla="*/ 534264 w 533400"/>
                        <a:gd name="connsiteY16" fmla="*/ 143496 h 523875"/>
                        <a:gd name="connsiteX17" fmla="*/ 534264 w 533400"/>
                        <a:gd name="connsiteY17" fmla="*/ 381621 h 523875"/>
                        <a:gd name="connsiteX18" fmla="*/ 505689 w 533400"/>
                        <a:gd name="connsiteY18" fmla="*/ 410196 h 523875"/>
                        <a:gd name="connsiteX19" fmla="*/ 391389 w 533400"/>
                        <a:gd name="connsiteY19" fmla="*/ 410196 h 523875"/>
                        <a:gd name="connsiteX20" fmla="*/ 391389 w 533400"/>
                        <a:gd name="connsiteY20" fmla="*/ 295896 h 523875"/>
                        <a:gd name="connsiteX21" fmla="*/ 355194 w 533400"/>
                        <a:gd name="connsiteY21" fmla="*/ 257796 h 523875"/>
                        <a:gd name="connsiteX22" fmla="*/ 353289 w 533400"/>
                        <a:gd name="connsiteY22" fmla="*/ 257796 h 523875"/>
                        <a:gd name="connsiteX23" fmla="*/ 181839 w 533400"/>
                        <a:gd name="connsiteY23" fmla="*/ 257796 h 523875"/>
                        <a:gd name="connsiteX24" fmla="*/ 143739 w 533400"/>
                        <a:gd name="connsiteY24" fmla="*/ 293991 h 523875"/>
                        <a:gd name="connsiteX25" fmla="*/ 143739 w 533400"/>
                        <a:gd name="connsiteY25" fmla="*/ 295896 h 523875"/>
                        <a:gd name="connsiteX26" fmla="*/ 143739 w 533400"/>
                        <a:gd name="connsiteY26" fmla="*/ 410196 h 523875"/>
                        <a:gd name="connsiteX27" fmla="*/ 29439 w 533400"/>
                        <a:gd name="connsiteY27" fmla="*/ 410196 h 523875"/>
                        <a:gd name="connsiteX28" fmla="*/ 864 w 533400"/>
                        <a:gd name="connsiteY28" fmla="*/ 381621 h 523875"/>
                        <a:gd name="connsiteX29" fmla="*/ 864 w 533400"/>
                        <a:gd name="connsiteY29" fmla="*/ 201408 h 523875"/>
                        <a:gd name="connsiteX30" fmla="*/ 11151 w 533400"/>
                        <a:gd name="connsiteY30" fmla="*/ 175405 h 523875"/>
                        <a:gd name="connsiteX31" fmla="*/ 56300 w 533400"/>
                        <a:gd name="connsiteY31" fmla="*/ 127018 h 523875"/>
                        <a:gd name="connsiteX32" fmla="*/ 84112 w 533400"/>
                        <a:gd name="connsiteY32" fmla="*/ 114921 h 523875"/>
                        <a:gd name="connsiteX33" fmla="*/ 143739 w 533400"/>
                        <a:gd name="connsiteY33" fmla="*/ 114921 h 523875"/>
                        <a:gd name="connsiteX34" fmla="*/ 462827 w 533400"/>
                        <a:gd name="connsiteY34" fmla="*/ 172071 h 523875"/>
                        <a:gd name="connsiteX35" fmla="*/ 448539 w 533400"/>
                        <a:gd name="connsiteY35" fmla="*/ 186359 h 523875"/>
                        <a:gd name="connsiteX36" fmla="*/ 462827 w 533400"/>
                        <a:gd name="connsiteY36" fmla="*/ 200646 h 523875"/>
                        <a:gd name="connsiteX37" fmla="*/ 477114 w 533400"/>
                        <a:gd name="connsiteY37" fmla="*/ 186359 h 523875"/>
                        <a:gd name="connsiteX38" fmla="*/ 462827 w 533400"/>
                        <a:gd name="connsiteY38" fmla="*/ 172071 h 523875"/>
                        <a:gd name="connsiteX39" fmla="*/ 343764 w 533400"/>
                        <a:gd name="connsiteY39" fmla="*/ 621 h 523875"/>
                        <a:gd name="connsiteX40" fmla="*/ 372339 w 533400"/>
                        <a:gd name="connsiteY40" fmla="*/ 29196 h 523875"/>
                        <a:gd name="connsiteX41" fmla="*/ 372339 w 533400"/>
                        <a:gd name="connsiteY41" fmla="*/ 105396 h 523875"/>
                        <a:gd name="connsiteX42" fmla="*/ 343764 w 533400"/>
                        <a:gd name="connsiteY42" fmla="*/ 133971 h 523875"/>
                        <a:gd name="connsiteX43" fmla="*/ 191364 w 533400"/>
                        <a:gd name="connsiteY43" fmla="*/ 133971 h 523875"/>
                        <a:gd name="connsiteX44" fmla="*/ 162789 w 533400"/>
                        <a:gd name="connsiteY44" fmla="*/ 105396 h 523875"/>
                        <a:gd name="connsiteX45" fmla="*/ 162789 w 533400"/>
                        <a:gd name="connsiteY45" fmla="*/ 29196 h 523875"/>
                        <a:gd name="connsiteX46" fmla="*/ 191364 w 533400"/>
                        <a:gd name="connsiteY46" fmla="*/ 621 h 523875"/>
                        <a:gd name="connsiteX47" fmla="*/ 343764 w 533400"/>
                        <a:gd name="connsiteY47" fmla="*/ 621 h 523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533400" h="523875">
                          <a:moveTo>
                            <a:pt x="343764" y="276846"/>
                          </a:moveTo>
                          <a:cubicBezTo>
                            <a:pt x="359576" y="276846"/>
                            <a:pt x="372339" y="289610"/>
                            <a:pt x="372339" y="305421"/>
                          </a:cubicBezTo>
                          <a:lnTo>
                            <a:pt x="372339" y="495921"/>
                          </a:lnTo>
                          <a:cubicBezTo>
                            <a:pt x="372339" y="511732"/>
                            <a:pt x="359576" y="524496"/>
                            <a:pt x="343764" y="524496"/>
                          </a:cubicBezTo>
                          <a:lnTo>
                            <a:pt x="191364" y="524496"/>
                          </a:lnTo>
                          <a:cubicBezTo>
                            <a:pt x="175552" y="524496"/>
                            <a:pt x="162789" y="511732"/>
                            <a:pt x="162789" y="495921"/>
                          </a:cubicBezTo>
                          <a:lnTo>
                            <a:pt x="162789" y="305421"/>
                          </a:lnTo>
                          <a:cubicBezTo>
                            <a:pt x="162789" y="289610"/>
                            <a:pt x="175552" y="276846"/>
                            <a:pt x="191364" y="276846"/>
                          </a:cubicBezTo>
                          <a:lnTo>
                            <a:pt x="343764" y="276846"/>
                          </a:lnTo>
                          <a:close/>
                          <a:moveTo>
                            <a:pt x="143739" y="114921"/>
                          </a:moveTo>
                          <a:cubicBezTo>
                            <a:pt x="143739" y="135305"/>
                            <a:pt x="159741" y="151973"/>
                            <a:pt x="179934" y="153021"/>
                          </a:cubicBezTo>
                          <a:lnTo>
                            <a:pt x="181839" y="153021"/>
                          </a:lnTo>
                          <a:lnTo>
                            <a:pt x="353289" y="153021"/>
                          </a:lnTo>
                          <a:cubicBezTo>
                            <a:pt x="373673" y="153021"/>
                            <a:pt x="390341" y="137019"/>
                            <a:pt x="391389" y="116826"/>
                          </a:cubicBezTo>
                          <a:lnTo>
                            <a:pt x="391389" y="114921"/>
                          </a:lnTo>
                          <a:lnTo>
                            <a:pt x="505689" y="114921"/>
                          </a:lnTo>
                          <a:cubicBezTo>
                            <a:pt x="521501" y="114921"/>
                            <a:pt x="534264" y="127685"/>
                            <a:pt x="534264" y="143496"/>
                          </a:cubicBezTo>
                          <a:lnTo>
                            <a:pt x="534264" y="381621"/>
                          </a:lnTo>
                          <a:cubicBezTo>
                            <a:pt x="534264" y="397432"/>
                            <a:pt x="521501" y="410196"/>
                            <a:pt x="505689" y="410196"/>
                          </a:cubicBezTo>
                          <a:lnTo>
                            <a:pt x="391389" y="410196"/>
                          </a:lnTo>
                          <a:lnTo>
                            <a:pt x="391389" y="295896"/>
                          </a:lnTo>
                          <a:cubicBezTo>
                            <a:pt x="391389" y="275512"/>
                            <a:pt x="375387" y="258844"/>
                            <a:pt x="355194" y="257796"/>
                          </a:cubicBezTo>
                          <a:lnTo>
                            <a:pt x="353289" y="257796"/>
                          </a:lnTo>
                          <a:lnTo>
                            <a:pt x="181839" y="257796"/>
                          </a:lnTo>
                          <a:cubicBezTo>
                            <a:pt x="161455" y="257796"/>
                            <a:pt x="144787" y="273798"/>
                            <a:pt x="143739" y="293991"/>
                          </a:cubicBezTo>
                          <a:lnTo>
                            <a:pt x="143739" y="295896"/>
                          </a:lnTo>
                          <a:lnTo>
                            <a:pt x="143739" y="410196"/>
                          </a:lnTo>
                          <a:lnTo>
                            <a:pt x="29439" y="410196"/>
                          </a:lnTo>
                          <a:cubicBezTo>
                            <a:pt x="13627" y="410196"/>
                            <a:pt x="864" y="397432"/>
                            <a:pt x="864" y="381621"/>
                          </a:cubicBezTo>
                          <a:lnTo>
                            <a:pt x="864" y="201408"/>
                          </a:lnTo>
                          <a:cubicBezTo>
                            <a:pt x="864" y="191788"/>
                            <a:pt x="4484" y="182454"/>
                            <a:pt x="11151" y="175405"/>
                          </a:cubicBezTo>
                          <a:lnTo>
                            <a:pt x="56300" y="127018"/>
                          </a:lnTo>
                          <a:cubicBezTo>
                            <a:pt x="63538" y="119303"/>
                            <a:pt x="73635" y="114921"/>
                            <a:pt x="84112" y="114921"/>
                          </a:cubicBezTo>
                          <a:lnTo>
                            <a:pt x="143739" y="114921"/>
                          </a:lnTo>
                          <a:close/>
                          <a:moveTo>
                            <a:pt x="462827" y="172071"/>
                          </a:moveTo>
                          <a:cubicBezTo>
                            <a:pt x="454921" y="172071"/>
                            <a:pt x="448539" y="178453"/>
                            <a:pt x="448539" y="186359"/>
                          </a:cubicBezTo>
                          <a:cubicBezTo>
                            <a:pt x="448539" y="194264"/>
                            <a:pt x="454921" y="200646"/>
                            <a:pt x="462827" y="200646"/>
                          </a:cubicBezTo>
                          <a:cubicBezTo>
                            <a:pt x="470732" y="200646"/>
                            <a:pt x="477114" y="194264"/>
                            <a:pt x="477114" y="186359"/>
                          </a:cubicBezTo>
                          <a:cubicBezTo>
                            <a:pt x="477114" y="178453"/>
                            <a:pt x="470732" y="172071"/>
                            <a:pt x="462827" y="172071"/>
                          </a:cubicBezTo>
                          <a:close/>
                          <a:moveTo>
                            <a:pt x="343764" y="621"/>
                          </a:moveTo>
                          <a:cubicBezTo>
                            <a:pt x="359576" y="621"/>
                            <a:pt x="372339" y="13385"/>
                            <a:pt x="372339" y="29196"/>
                          </a:cubicBezTo>
                          <a:lnTo>
                            <a:pt x="372339" y="105396"/>
                          </a:lnTo>
                          <a:cubicBezTo>
                            <a:pt x="372339" y="121207"/>
                            <a:pt x="359576" y="133971"/>
                            <a:pt x="343764" y="133971"/>
                          </a:cubicBezTo>
                          <a:lnTo>
                            <a:pt x="191364" y="133971"/>
                          </a:lnTo>
                          <a:cubicBezTo>
                            <a:pt x="175552" y="133971"/>
                            <a:pt x="162789" y="121207"/>
                            <a:pt x="162789" y="105396"/>
                          </a:cubicBezTo>
                          <a:lnTo>
                            <a:pt x="162789" y="29196"/>
                          </a:lnTo>
                          <a:cubicBezTo>
                            <a:pt x="162789" y="13385"/>
                            <a:pt x="175552" y="621"/>
                            <a:pt x="191364" y="621"/>
                          </a:cubicBezTo>
                          <a:lnTo>
                            <a:pt x="343764" y="62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rmAutofit fontScale="55000" lnSpcReduction="2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4354"/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AC96EAB-BBD4-4968-8804-C5C07F1BEFC6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698" y="3457001"/>
                    <a:ext cx="1841109" cy="340735"/>
                  </a:xfrm>
                  <a:prstGeom prst="rect">
                    <a:avLst/>
                  </a:prstGeom>
                  <a:noFill/>
                </p:spPr>
                <p:txBody>
                  <a:bodyPr wrap="square" lIns="90000" tIns="46800" rIns="90000" bIns="468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zh-CN" altLang="en-US" sz="1600" b="1" dirty="0"/>
                      <a:t>数据分析结果解释</a:t>
                    </a: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A7CF045F-5888-4AF0-AA12-5A377CAA97A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9713698" y="3828264"/>
                    <a:ext cx="1841109" cy="1098617"/>
                  </a:xfrm>
                  <a:prstGeom prst="rect">
                    <a:avLst/>
                  </a:prstGeom>
                  <a:noFill/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0000" tIns="46800" rIns="90000" bIns="46800" numCol="1" spcCol="0" rtlCol="0" fromWordArt="0" anchor="t" anchorCtr="0" forceAA="0" compatLnSpc="1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介绍数据分析的方法，以及如何从中得出有意义的结论。</a:t>
                    </a:r>
                    <a:endParaRPr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72E4B2E-29D1-417D-8E49-9CC587CA3CC3}"/>
                  </a:ext>
                </a:extLst>
              </p:cNvPr>
              <p:cNvGrpSpPr/>
              <p:nvPr/>
            </p:nvGrpSpPr>
            <p:grpSpPr>
              <a:xfrm>
                <a:off x="660401" y="1535221"/>
                <a:ext cx="8798733" cy="717557"/>
                <a:chOff x="660401" y="1535221"/>
                <a:chExt cx="8798733" cy="717557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C0823F7-7231-4F1F-A065-6FF29A6E7BE8}"/>
                    </a:ext>
                  </a:extLst>
                </p:cNvPr>
                <p:cNvSpPr/>
                <p:nvPr/>
              </p:nvSpPr>
              <p:spPr>
                <a:xfrm>
                  <a:off x="660401" y="1591136"/>
                  <a:ext cx="3868620" cy="605727"/>
                </a:xfrm>
                <a:prstGeom prst="rect">
                  <a:avLst/>
                </a:prstGeom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3200" b="1" dirty="0">
                      <a:solidFill>
                        <a:schemeClr val="tx1"/>
                      </a:solidFill>
                    </a:rPr>
                    <a:t>研究方法介绍</a:t>
                  </a:r>
                  <a:endParaRPr lang="en-US" altLang="zh-CN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9956FB-2641-47BF-84D2-3722960B6476}"/>
                    </a:ext>
                  </a:extLst>
                </p:cNvPr>
                <p:cNvSpPr txBox="1"/>
                <p:nvPr/>
              </p:nvSpPr>
              <p:spPr>
                <a:xfrm>
                  <a:off x="5823211" y="1635788"/>
                  <a:ext cx="3635923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200">
                      <a:solidFill>
                        <a:schemeClr val="bg1">
                          <a:lumMod val="50000"/>
                        </a:schemeClr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本部分将介绍本课题的研究方法，主要包括相关文献的查阅和分析、实证研究、数据分析等。</a:t>
                  </a:r>
                  <a:endParaRPr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696683AE-FFD8-4997-BEC7-57BC35974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6026" y="1535221"/>
                  <a:ext cx="0" cy="717557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9" name="标题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研究方法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FF1CA3-D199-AF5D-AFD3-D5834A2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25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FFC442E-AB75-4DB6-85BB-2361EA45D7D5}"/>
              </a:ext>
            </a:extLst>
          </p:cNvPr>
          <p:cNvCxnSpPr>
            <a:cxnSpLocks/>
            <a:stCxn id="140" idx="4"/>
            <a:endCxn id="152" idx="0"/>
          </p:cNvCxnSpPr>
          <p:nvPr/>
        </p:nvCxnSpPr>
        <p:spPr>
          <a:xfrm>
            <a:off x="685489" y="2831482"/>
            <a:ext cx="0" cy="27509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796C3E0-5128-8D86-FC3E-34E5506EF158}"/>
              </a:ext>
            </a:extLst>
          </p:cNvPr>
          <p:cNvGrpSpPr/>
          <p:nvPr/>
        </p:nvGrpSpPr>
        <p:grpSpPr>
          <a:xfrm>
            <a:off x="654050" y="1130300"/>
            <a:ext cx="10871200" cy="4955888"/>
            <a:chOff x="654050" y="1130300"/>
            <a:chExt cx="10871200" cy="495588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5D10050-4629-4DD1-AC14-1DF25C66E96C}"/>
                </a:ext>
              </a:extLst>
            </p:cNvPr>
            <p:cNvGrpSpPr/>
            <p:nvPr/>
          </p:nvGrpSpPr>
          <p:grpSpPr>
            <a:xfrm>
              <a:off x="6678096" y="2294639"/>
              <a:ext cx="4552950" cy="3714751"/>
              <a:chOff x="3817938" y="1571625"/>
              <a:chExt cx="4552950" cy="3714751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CC0DEFA-9F8E-4245-B933-E2E05119DB0D}"/>
                  </a:ext>
                </a:extLst>
              </p:cNvPr>
              <p:cNvSpPr/>
              <p:nvPr/>
            </p:nvSpPr>
            <p:spPr bwMode="auto">
              <a:xfrm>
                <a:off x="3821113" y="1571625"/>
                <a:ext cx="4549775" cy="371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1462ED8A-FB7E-4ED6-BA7D-1E215E4182DC}"/>
                  </a:ext>
                </a:extLst>
              </p:cNvPr>
              <p:cNvSpPr/>
              <p:nvPr/>
            </p:nvSpPr>
            <p:spPr bwMode="auto">
              <a:xfrm>
                <a:off x="3848101" y="4803775"/>
                <a:ext cx="4519613" cy="19050"/>
              </a:xfrm>
              <a:custGeom>
                <a:avLst/>
                <a:gdLst>
                  <a:gd name="T0" fmla="*/ 1196 w 1198"/>
                  <a:gd name="T1" fmla="*/ 4 h 5"/>
                  <a:gd name="T2" fmla="*/ 3 w 1198"/>
                  <a:gd name="T3" fmla="*/ 4 h 5"/>
                  <a:gd name="T4" fmla="*/ 0 w 1198"/>
                  <a:gd name="T5" fmla="*/ 3 h 5"/>
                  <a:gd name="T6" fmla="*/ 2 w 1198"/>
                  <a:gd name="T7" fmla="*/ 0 h 5"/>
                  <a:gd name="T8" fmla="*/ 3 w 1198"/>
                  <a:gd name="T9" fmla="*/ 0 h 5"/>
                  <a:gd name="T10" fmla="*/ 1197 w 1198"/>
                  <a:gd name="T11" fmla="*/ 0 h 5"/>
                  <a:gd name="T12" fmla="*/ 1198 w 1198"/>
                  <a:gd name="T13" fmla="*/ 3 h 5"/>
                  <a:gd name="T14" fmla="*/ 1197 w 1198"/>
                  <a:gd name="T15" fmla="*/ 4 h 5"/>
                  <a:gd name="T16" fmla="*/ 1196 w 1198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8" h="5">
                    <a:moveTo>
                      <a:pt x="1196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1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197" y="0"/>
                      <a:pt x="1197" y="0"/>
                      <a:pt x="1197" y="0"/>
                    </a:cubicBezTo>
                    <a:cubicBezTo>
                      <a:pt x="1198" y="0"/>
                      <a:pt x="1198" y="2"/>
                      <a:pt x="1198" y="3"/>
                    </a:cubicBezTo>
                    <a:cubicBezTo>
                      <a:pt x="1198" y="3"/>
                      <a:pt x="1197" y="4"/>
                      <a:pt x="1197" y="4"/>
                    </a:cubicBezTo>
                    <a:lnTo>
                      <a:pt x="1196" y="4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3052E5E-C275-43AF-8BEE-14709ADC8FDD}"/>
                  </a:ext>
                </a:extLst>
              </p:cNvPr>
              <p:cNvSpPr/>
              <p:nvPr/>
            </p:nvSpPr>
            <p:spPr bwMode="auto">
              <a:xfrm>
                <a:off x="4119563" y="1689100"/>
                <a:ext cx="3979863" cy="2325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8060ED0D-63B4-4D71-B248-7458A85E6B8B}"/>
                  </a:ext>
                </a:extLst>
              </p:cNvPr>
              <p:cNvSpPr/>
              <p:nvPr/>
            </p:nvSpPr>
            <p:spPr bwMode="auto">
              <a:xfrm>
                <a:off x="4111626" y="1681163"/>
                <a:ext cx="3995738" cy="2339975"/>
              </a:xfrm>
              <a:custGeom>
                <a:avLst/>
                <a:gdLst>
                  <a:gd name="T0" fmla="*/ 1057 w 1059"/>
                  <a:gd name="T1" fmla="*/ 620 h 620"/>
                  <a:gd name="T2" fmla="*/ 2 w 1059"/>
                  <a:gd name="T3" fmla="*/ 620 h 620"/>
                  <a:gd name="T4" fmla="*/ 0 w 1059"/>
                  <a:gd name="T5" fmla="*/ 618 h 620"/>
                  <a:gd name="T6" fmla="*/ 0 w 1059"/>
                  <a:gd name="T7" fmla="*/ 618 h 620"/>
                  <a:gd name="T8" fmla="*/ 0 w 1059"/>
                  <a:gd name="T9" fmla="*/ 2 h 620"/>
                  <a:gd name="T10" fmla="*/ 2 w 1059"/>
                  <a:gd name="T11" fmla="*/ 0 h 620"/>
                  <a:gd name="T12" fmla="*/ 1057 w 1059"/>
                  <a:gd name="T13" fmla="*/ 0 h 620"/>
                  <a:gd name="T14" fmla="*/ 1059 w 1059"/>
                  <a:gd name="T15" fmla="*/ 2 h 620"/>
                  <a:gd name="T16" fmla="*/ 1059 w 1059"/>
                  <a:gd name="T17" fmla="*/ 2 h 620"/>
                  <a:gd name="T18" fmla="*/ 1059 w 1059"/>
                  <a:gd name="T19" fmla="*/ 618 h 620"/>
                  <a:gd name="T20" fmla="*/ 1057 w 1059"/>
                  <a:gd name="T21" fmla="*/ 620 h 620"/>
                  <a:gd name="T22" fmla="*/ 5 w 1059"/>
                  <a:gd name="T23" fmla="*/ 616 h 620"/>
                  <a:gd name="T24" fmla="*/ 1055 w 1059"/>
                  <a:gd name="T25" fmla="*/ 616 h 620"/>
                  <a:gd name="T26" fmla="*/ 1055 w 1059"/>
                  <a:gd name="T27" fmla="*/ 4 h 620"/>
                  <a:gd name="T28" fmla="*/ 5 w 1059"/>
                  <a:gd name="T29" fmla="*/ 4 h 620"/>
                  <a:gd name="T30" fmla="*/ 5 w 1059"/>
                  <a:gd name="T31" fmla="*/ 616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59" h="620">
                    <a:moveTo>
                      <a:pt x="1057" y="620"/>
                    </a:moveTo>
                    <a:cubicBezTo>
                      <a:pt x="2" y="620"/>
                      <a:pt x="2" y="620"/>
                      <a:pt x="2" y="620"/>
                    </a:cubicBezTo>
                    <a:cubicBezTo>
                      <a:pt x="1" y="620"/>
                      <a:pt x="0" y="619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57" y="0"/>
                      <a:pt x="1057" y="0"/>
                      <a:pt x="1057" y="0"/>
                    </a:cubicBezTo>
                    <a:cubicBezTo>
                      <a:pt x="1058" y="0"/>
                      <a:pt x="1059" y="1"/>
                      <a:pt x="1059" y="2"/>
                    </a:cubicBezTo>
                    <a:cubicBezTo>
                      <a:pt x="1059" y="2"/>
                      <a:pt x="1059" y="2"/>
                      <a:pt x="1059" y="2"/>
                    </a:cubicBezTo>
                    <a:cubicBezTo>
                      <a:pt x="1059" y="618"/>
                      <a:pt x="1059" y="618"/>
                      <a:pt x="1059" y="618"/>
                    </a:cubicBezTo>
                    <a:cubicBezTo>
                      <a:pt x="1059" y="619"/>
                      <a:pt x="1058" y="620"/>
                      <a:pt x="1057" y="620"/>
                    </a:cubicBezTo>
                    <a:close/>
                    <a:moveTo>
                      <a:pt x="5" y="616"/>
                    </a:moveTo>
                    <a:cubicBezTo>
                      <a:pt x="1055" y="616"/>
                      <a:pt x="1055" y="616"/>
                      <a:pt x="1055" y="616"/>
                    </a:cubicBezTo>
                    <a:cubicBezTo>
                      <a:pt x="1055" y="4"/>
                      <a:pt x="1055" y="4"/>
                      <a:pt x="105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616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DB61F7D-C8F1-40A0-9EEA-474C77C7414F}"/>
                  </a:ext>
                </a:extLst>
              </p:cNvPr>
              <p:cNvSpPr/>
              <p:nvPr/>
            </p:nvSpPr>
            <p:spPr bwMode="auto">
              <a:xfrm>
                <a:off x="4119563" y="1579563"/>
                <a:ext cx="3979863" cy="1095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6B8A2E06-AE2E-45F3-B28A-C565AA437ECA}"/>
                  </a:ext>
                </a:extLst>
              </p:cNvPr>
              <p:cNvSpPr/>
              <p:nvPr/>
            </p:nvSpPr>
            <p:spPr bwMode="auto">
              <a:xfrm>
                <a:off x="4111626" y="1571625"/>
                <a:ext cx="3995738" cy="125413"/>
              </a:xfrm>
              <a:custGeom>
                <a:avLst/>
                <a:gdLst>
                  <a:gd name="T0" fmla="*/ 1057 w 1059"/>
                  <a:gd name="T1" fmla="*/ 33 h 33"/>
                  <a:gd name="T2" fmla="*/ 2 w 1059"/>
                  <a:gd name="T3" fmla="*/ 33 h 33"/>
                  <a:gd name="T4" fmla="*/ 0 w 1059"/>
                  <a:gd name="T5" fmla="*/ 31 h 33"/>
                  <a:gd name="T6" fmla="*/ 0 w 1059"/>
                  <a:gd name="T7" fmla="*/ 2 h 33"/>
                  <a:gd name="T8" fmla="*/ 2 w 1059"/>
                  <a:gd name="T9" fmla="*/ 0 h 33"/>
                  <a:gd name="T10" fmla="*/ 1057 w 1059"/>
                  <a:gd name="T11" fmla="*/ 0 h 33"/>
                  <a:gd name="T12" fmla="*/ 1059 w 1059"/>
                  <a:gd name="T13" fmla="*/ 2 h 33"/>
                  <a:gd name="T14" fmla="*/ 1059 w 1059"/>
                  <a:gd name="T15" fmla="*/ 2 h 33"/>
                  <a:gd name="T16" fmla="*/ 1059 w 1059"/>
                  <a:gd name="T17" fmla="*/ 31 h 33"/>
                  <a:gd name="T18" fmla="*/ 1057 w 1059"/>
                  <a:gd name="T19" fmla="*/ 33 h 33"/>
                  <a:gd name="T20" fmla="*/ 5 w 1059"/>
                  <a:gd name="T21" fmla="*/ 29 h 33"/>
                  <a:gd name="T22" fmla="*/ 1055 w 1059"/>
                  <a:gd name="T23" fmla="*/ 29 h 33"/>
                  <a:gd name="T24" fmla="*/ 1055 w 1059"/>
                  <a:gd name="T25" fmla="*/ 4 h 33"/>
                  <a:gd name="T26" fmla="*/ 5 w 1059"/>
                  <a:gd name="T27" fmla="*/ 4 h 33"/>
                  <a:gd name="T28" fmla="*/ 5 w 1059"/>
                  <a:gd name="T2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9" h="33">
                    <a:moveTo>
                      <a:pt x="1057" y="33"/>
                    </a:move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57" y="0"/>
                      <a:pt x="1057" y="0"/>
                      <a:pt x="1057" y="0"/>
                    </a:cubicBezTo>
                    <a:cubicBezTo>
                      <a:pt x="1058" y="0"/>
                      <a:pt x="1059" y="1"/>
                      <a:pt x="1059" y="2"/>
                    </a:cubicBezTo>
                    <a:cubicBezTo>
                      <a:pt x="1059" y="2"/>
                      <a:pt x="1059" y="2"/>
                      <a:pt x="1059" y="2"/>
                    </a:cubicBezTo>
                    <a:cubicBezTo>
                      <a:pt x="1059" y="31"/>
                      <a:pt x="1059" y="31"/>
                      <a:pt x="1059" y="31"/>
                    </a:cubicBezTo>
                    <a:cubicBezTo>
                      <a:pt x="1059" y="32"/>
                      <a:pt x="1058" y="33"/>
                      <a:pt x="1057" y="33"/>
                    </a:cubicBezTo>
                    <a:close/>
                    <a:moveTo>
                      <a:pt x="5" y="29"/>
                    </a:moveTo>
                    <a:cubicBezTo>
                      <a:pt x="1055" y="29"/>
                      <a:pt x="1055" y="29"/>
                      <a:pt x="1055" y="29"/>
                    </a:cubicBezTo>
                    <a:cubicBezTo>
                      <a:pt x="1055" y="4"/>
                      <a:pt x="1055" y="4"/>
                      <a:pt x="105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29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927AFD5-8CF3-40F0-9B37-22C1D197617F}"/>
                  </a:ext>
                </a:extLst>
              </p:cNvPr>
              <p:cNvSpPr/>
              <p:nvPr/>
            </p:nvSpPr>
            <p:spPr bwMode="auto">
              <a:xfrm>
                <a:off x="6024563" y="3149600"/>
                <a:ext cx="214313" cy="695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6939AA0B-204F-45C4-8026-858880BEB4B2}"/>
                  </a:ext>
                </a:extLst>
              </p:cNvPr>
              <p:cNvSpPr/>
              <p:nvPr/>
            </p:nvSpPr>
            <p:spPr bwMode="auto">
              <a:xfrm>
                <a:off x="6016626" y="3141663"/>
                <a:ext cx="230188" cy="709613"/>
              </a:xfrm>
              <a:custGeom>
                <a:avLst/>
                <a:gdLst>
                  <a:gd name="T0" fmla="*/ 59 w 61"/>
                  <a:gd name="T1" fmla="*/ 188 h 188"/>
                  <a:gd name="T2" fmla="*/ 2 w 61"/>
                  <a:gd name="T3" fmla="*/ 188 h 188"/>
                  <a:gd name="T4" fmla="*/ 0 w 61"/>
                  <a:gd name="T5" fmla="*/ 186 h 188"/>
                  <a:gd name="T6" fmla="*/ 0 w 61"/>
                  <a:gd name="T7" fmla="*/ 186 h 188"/>
                  <a:gd name="T8" fmla="*/ 0 w 61"/>
                  <a:gd name="T9" fmla="*/ 2 h 188"/>
                  <a:gd name="T10" fmla="*/ 2 w 61"/>
                  <a:gd name="T11" fmla="*/ 0 h 188"/>
                  <a:gd name="T12" fmla="*/ 2 w 61"/>
                  <a:gd name="T13" fmla="*/ 0 h 188"/>
                  <a:gd name="T14" fmla="*/ 59 w 61"/>
                  <a:gd name="T15" fmla="*/ 0 h 188"/>
                  <a:gd name="T16" fmla="*/ 61 w 61"/>
                  <a:gd name="T17" fmla="*/ 2 h 188"/>
                  <a:gd name="T18" fmla="*/ 61 w 61"/>
                  <a:gd name="T19" fmla="*/ 2 h 188"/>
                  <a:gd name="T20" fmla="*/ 61 w 61"/>
                  <a:gd name="T21" fmla="*/ 186 h 188"/>
                  <a:gd name="T22" fmla="*/ 59 w 61"/>
                  <a:gd name="T23" fmla="*/ 188 h 188"/>
                  <a:gd name="T24" fmla="*/ 59 w 61"/>
                  <a:gd name="T25" fmla="*/ 188 h 188"/>
                  <a:gd name="T26" fmla="*/ 4 w 61"/>
                  <a:gd name="T27" fmla="*/ 184 h 188"/>
                  <a:gd name="T28" fmla="*/ 57 w 61"/>
                  <a:gd name="T29" fmla="*/ 184 h 188"/>
                  <a:gd name="T30" fmla="*/ 57 w 61"/>
                  <a:gd name="T31" fmla="*/ 4 h 188"/>
                  <a:gd name="T32" fmla="*/ 4 w 61"/>
                  <a:gd name="T33" fmla="*/ 4 h 188"/>
                  <a:gd name="T34" fmla="*/ 4 w 61"/>
                  <a:gd name="T35" fmla="*/ 18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" h="188">
                    <a:moveTo>
                      <a:pt x="59" y="188"/>
                    </a:moveTo>
                    <a:cubicBezTo>
                      <a:pt x="2" y="188"/>
                      <a:pt x="2" y="188"/>
                      <a:pt x="2" y="188"/>
                    </a:cubicBezTo>
                    <a:cubicBezTo>
                      <a:pt x="1" y="188"/>
                      <a:pt x="0" y="187"/>
                      <a:pt x="0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186"/>
                      <a:pt x="61" y="186"/>
                      <a:pt x="61" y="186"/>
                    </a:cubicBezTo>
                    <a:cubicBezTo>
                      <a:pt x="61" y="187"/>
                      <a:pt x="60" y="188"/>
                      <a:pt x="59" y="188"/>
                    </a:cubicBezTo>
                    <a:cubicBezTo>
                      <a:pt x="59" y="188"/>
                      <a:pt x="59" y="188"/>
                      <a:pt x="59" y="188"/>
                    </a:cubicBezTo>
                    <a:close/>
                    <a:moveTo>
                      <a:pt x="4" y="184"/>
                    </a:moveTo>
                    <a:cubicBezTo>
                      <a:pt x="57" y="184"/>
                      <a:pt x="57" y="184"/>
                      <a:pt x="57" y="18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84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AFC2E2F3-91F2-4F55-8874-9F593EB0EB70}"/>
                  </a:ext>
                </a:extLst>
              </p:cNvPr>
              <p:cNvSpPr/>
              <p:nvPr/>
            </p:nvSpPr>
            <p:spPr bwMode="auto">
              <a:xfrm>
                <a:off x="5197476" y="3508375"/>
                <a:ext cx="1920875" cy="506413"/>
              </a:xfrm>
              <a:custGeom>
                <a:avLst/>
                <a:gdLst>
                  <a:gd name="T0" fmla="*/ 0 w 509"/>
                  <a:gd name="T1" fmla="*/ 134 h 134"/>
                  <a:gd name="T2" fmla="*/ 60 w 509"/>
                  <a:gd name="T3" fmla="*/ 45 h 134"/>
                  <a:gd name="T4" fmla="*/ 132 w 509"/>
                  <a:gd name="T5" fmla="*/ 65 h 134"/>
                  <a:gd name="T6" fmla="*/ 220 w 509"/>
                  <a:gd name="T7" fmla="*/ 0 h 134"/>
                  <a:gd name="T8" fmla="*/ 312 w 509"/>
                  <a:gd name="T9" fmla="*/ 51 h 134"/>
                  <a:gd name="T10" fmla="*/ 361 w 509"/>
                  <a:gd name="T11" fmla="*/ 22 h 134"/>
                  <a:gd name="T12" fmla="*/ 400 w 509"/>
                  <a:gd name="T13" fmla="*/ 67 h 134"/>
                  <a:gd name="T14" fmla="*/ 463 w 509"/>
                  <a:gd name="T15" fmla="*/ 67 h 134"/>
                  <a:gd name="T16" fmla="*/ 509 w 509"/>
                  <a:gd name="T17" fmla="*/ 134 h 134"/>
                  <a:gd name="T18" fmla="*/ 0 w 509"/>
                  <a:gd name="T1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134">
                    <a:moveTo>
                      <a:pt x="0" y="134"/>
                    </a:moveTo>
                    <a:cubicBezTo>
                      <a:pt x="0" y="134"/>
                      <a:pt x="13" y="64"/>
                      <a:pt x="60" y="45"/>
                    </a:cubicBezTo>
                    <a:cubicBezTo>
                      <a:pt x="107" y="26"/>
                      <a:pt x="132" y="65"/>
                      <a:pt x="132" y="65"/>
                    </a:cubicBezTo>
                    <a:cubicBezTo>
                      <a:pt x="132" y="65"/>
                      <a:pt x="145" y="0"/>
                      <a:pt x="220" y="0"/>
                    </a:cubicBezTo>
                    <a:cubicBezTo>
                      <a:pt x="295" y="0"/>
                      <a:pt x="312" y="51"/>
                      <a:pt x="312" y="51"/>
                    </a:cubicBezTo>
                    <a:cubicBezTo>
                      <a:pt x="312" y="51"/>
                      <a:pt x="327" y="20"/>
                      <a:pt x="361" y="22"/>
                    </a:cubicBezTo>
                    <a:cubicBezTo>
                      <a:pt x="395" y="25"/>
                      <a:pt x="400" y="67"/>
                      <a:pt x="400" y="67"/>
                    </a:cubicBezTo>
                    <a:cubicBezTo>
                      <a:pt x="420" y="58"/>
                      <a:pt x="443" y="58"/>
                      <a:pt x="463" y="67"/>
                    </a:cubicBezTo>
                    <a:cubicBezTo>
                      <a:pt x="495" y="82"/>
                      <a:pt x="509" y="134"/>
                      <a:pt x="509" y="134"/>
                    </a:cubicBez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F5D31AA-CAD1-4C8D-ABFE-6607F090DE68}"/>
                  </a:ext>
                </a:extLst>
              </p:cNvPr>
              <p:cNvSpPr/>
              <p:nvPr/>
            </p:nvSpPr>
            <p:spPr bwMode="auto">
              <a:xfrm>
                <a:off x="5191126" y="3500438"/>
                <a:ext cx="1935163" cy="520700"/>
              </a:xfrm>
              <a:custGeom>
                <a:avLst/>
                <a:gdLst>
                  <a:gd name="T0" fmla="*/ 511 w 513"/>
                  <a:gd name="T1" fmla="*/ 138 h 138"/>
                  <a:gd name="T2" fmla="*/ 2 w 513"/>
                  <a:gd name="T3" fmla="*/ 138 h 138"/>
                  <a:gd name="T4" fmla="*/ 0 w 513"/>
                  <a:gd name="T5" fmla="*/ 137 h 138"/>
                  <a:gd name="T6" fmla="*/ 0 w 513"/>
                  <a:gd name="T7" fmla="*/ 135 h 138"/>
                  <a:gd name="T8" fmla="*/ 61 w 513"/>
                  <a:gd name="T9" fmla="*/ 45 h 138"/>
                  <a:gd name="T10" fmla="*/ 133 w 513"/>
                  <a:gd name="T11" fmla="*/ 62 h 138"/>
                  <a:gd name="T12" fmla="*/ 222 w 513"/>
                  <a:gd name="T13" fmla="*/ 0 h 138"/>
                  <a:gd name="T14" fmla="*/ 314 w 513"/>
                  <a:gd name="T15" fmla="*/ 49 h 138"/>
                  <a:gd name="T16" fmla="*/ 363 w 513"/>
                  <a:gd name="T17" fmla="*/ 22 h 138"/>
                  <a:gd name="T18" fmla="*/ 404 w 513"/>
                  <a:gd name="T19" fmla="*/ 66 h 138"/>
                  <a:gd name="T20" fmla="*/ 466 w 513"/>
                  <a:gd name="T21" fmla="*/ 67 h 138"/>
                  <a:gd name="T22" fmla="*/ 513 w 513"/>
                  <a:gd name="T23" fmla="*/ 135 h 138"/>
                  <a:gd name="T24" fmla="*/ 512 w 513"/>
                  <a:gd name="T25" fmla="*/ 137 h 138"/>
                  <a:gd name="T26" fmla="*/ 511 w 513"/>
                  <a:gd name="T27" fmla="*/ 138 h 138"/>
                  <a:gd name="T28" fmla="*/ 5 w 513"/>
                  <a:gd name="T29" fmla="*/ 134 h 138"/>
                  <a:gd name="T30" fmla="*/ 508 w 513"/>
                  <a:gd name="T31" fmla="*/ 134 h 138"/>
                  <a:gd name="T32" fmla="*/ 464 w 513"/>
                  <a:gd name="T33" fmla="*/ 71 h 138"/>
                  <a:gd name="T34" fmla="*/ 403 w 513"/>
                  <a:gd name="T35" fmla="*/ 71 h 138"/>
                  <a:gd name="T36" fmla="*/ 401 w 513"/>
                  <a:gd name="T37" fmla="*/ 71 h 138"/>
                  <a:gd name="T38" fmla="*/ 400 w 513"/>
                  <a:gd name="T39" fmla="*/ 69 h 138"/>
                  <a:gd name="T40" fmla="*/ 363 w 513"/>
                  <a:gd name="T41" fmla="*/ 27 h 138"/>
                  <a:gd name="T42" fmla="*/ 316 w 513"/>
                  <a:gd name="T43" fmla="*/ 54 h 138"/>
                  <a:gd name="T44" fmla="*/ 314 w 513"/>
                  <a:gd name="T45" fmla="*/ 55 h 138"/>
                  <a:gd name="T46" fmla="*/ 312 w 513"/>
                  <a:gd name="T47" fmla="*/ 54 h 138"/>
                  <a:gd name="T48" fmla="*/ 222 w 513"/>
                  <a:gd name="T49" fmla="*/ 4 h 138"/>
                  <a:gd name="T50" fmla="*/ 152 w 513"/>
                  <a:gd name="T51" fmla="*/ 36 h 138"/>
                  <a:gd name="T52" fmla="*/ 136 w 513"/>
                  <a:gd name="T53" fmla="*/ 68 h 138"/>
                  <a:gd name="T54" fmla="*/ 135 w 513"/>
                  <a:gd name="T55" fmla="*/ 69 h 138"/>
                  <a:gd name="T56" fmla="*/ 133 w 513"/>
                  <a:gd name="T57" fmla="*/ 68 h 138"/>
                  <a:gd name="T58" fmla="*/ 62 w 513"/>
                  <a:gd name="T59" fmla="*/ 49 h 138"/>
                  <a:gd name="T60" fmla="*/ 5 w 513"/>
                  <a:gd name="T61" fmla="*/ 13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3" h="138">
                    <a:moveTo>
                      <a:pt x="51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38"/>
                      <a:pt x="1" y="138"/>
                      <a:pt x="0" y="137"/>
                    </a:cubicBezTo>
                    <a:cubicBezTo>
                      <a:pt x="0" y="137"/>
                      <a:pt x="0" y="136"/>
                      <a:pt x="0" y="135"/>
                    </a:cubicBezTo>
                    <a:cubicBezTo>
                      <a:pt x="0" y="132"/>
                      <a:pt x="13" y="64"/>
                      <a:pt x="61" y="45"/>
                    </a:cubicBezTo>
                    <a:cubicBezTo>
                      <a:pt x="86" y="33"/>
                      <a:pt x="116" y="41"/>
                      <a:pt x="133" y="62"/>
                    </a:cubicBezTo>
                    <a:cubicBezTo>
                      <a:pt x="138" y="48"/>
                      <a:pt x="157" y="0"/>
                      <a:pt x="222" y="0"/>
                    </a:cubicBezTo>
                    <a:cubicBezTo>
                      <a:pt x="285" y="0"/>
                      <a:pt x="308" y="36"/>
                      <a:pt x="314" y="49"/>
                    </a:cubicBezTo>
                    <a:cubicBezTo>
                      <a:pt x="320" y="40"/>
                      <a:pt x="336" y="21"/>
                      <a:pt x="363" y="22"/>
                    </a:cubicBezTo>
                    <a:cubicBezTo>
                      <a:pt x="393" y="24"/>
                      <a:pt x="402" y="56"/>
                      <a:pt x="404" y="66"/>
                    </a:cubicBezTo>
                    <a:cubicBezTo>
                      <a:pt x="424" y="58"/>
                      <a:pt x="446" y="58"/>
                      <a:pt x="466" y="67"/>
                    </a:cubicBezTo>
                    <a:cubicBezTo>
                      <a:pt x="499" y="82"/>
                      <a:pt x="512" y="133"/>
                      <a:pt x="513" y="135"/>
                    </a:cubicBezTo>
                    <a:cubicBezTo>
                      <a:pt x="513" y="136"/>
                      <a:pt x="513" y="137"/>
                      <a:pt x="512" y="137"/>
                    </a:cubicBezTo>
                    <a:cubicBezTo>
                      <a:pt x="512" y="138"/>
                      <a:pt x="511" y="138"/>
                      <a:pt x="511" y="138"/>
                    </a:cubicBezTo>
                    <a:close/>
                    <a:moveTo>
                      <a:pt x="5" y="134"/>
                    </a:moveTo>
                    <a:cubicBezTo>
                      <a:pt x="508" y="134"/>
                      <a:pt x="508" y="134"/>
                      <a:pt x="508" y="134"/>
                    </a:cubicBezTo>
                    <a:cubicBezTo>
                      <a:pt x="505" y="123"/>
                      <a:pt x="491" y="84"/>
                      <a:pt x="464" y="71"/>
                    </a:cubicBezTo>
                    <a:cubicBezTo>
                      <a:pt x="444" y="62"/>
                      <a:pt x="422" y="62"/>
                      <a:pt x="403" y="71"/>
                    </a:cubicBezTo>
                    <a:cubicBezTo>
                      <a:pt x="402" y="71"/>
                      <a:pt x="402" y="71"/>
                      <a:pt x="401" y="71"/>
                    </a:cubicBezTo>
                    <a:cubicBezTo>
                      <a:pt x="400" y="71"/>
                      <a:pt x="400" y="70"/>
                      <a:pt x="400" y="69"/>
                    </a:cubicBezTo>
                    <a:cubicBezTo>
                      <a:pt x="400" y="69"/>
                      <a:pt x="394" y="29"/>
                      <a:pt x="363" y="27"/>
                    </a:cubicBezTo>
                    <a:cubicBezTo>
                      <a:pt x="331" y="25"/>
                      <a:pt x="316" y="54"/>
                      <a:pt x="316" y="54"/>
                    </a:cubicBezTo>
                    <a:cubicBezTo>
                      <a:pt x="315" y="55"/>
                      <a:pt x="314" y="55"/>
                      <a:pt x="314" y="55"/>
                    </a:cubicBezTo>
                    <a:cubicBezTo>
                      <a:pt x="313" y="55"/>
                      <a:pt x="312" y="55"/>
                      <a:pt x="312" y="54"/>
                    </a:cubicBezTo>
                    <a:cubicBezTo>
                      <a:pt x="312" y="54"/>
                      <a:pt x="294" y="4"/>
                      <a:pt x="222" y="4"/>
                    </a:cubicBezTo>
                    <a:cubicBezTo>
                      <a:pt x="191" y="4"/>
                      <a:pt x="168" y="15"/>
                      <a:pt x="152" y="36"/>
                    </a:cubicBezTo>
                    <a:cubicBezTo>
                      <a:pt x="144" y="45"/>
                      <a:pt x="139" y="56"/>
                      <a:pt x="136" y="68"/>
                    </a:cubicBezTo>
                    <a:cubicBezTo>
                      <a:pt x="136" y="68"/>
                      <a:pt x="136" y="69"/>
                      <a:pt x="135" y="69"/>
                    </a:cubicBezTo>
                    <a:cubicBezTo>
                      <a:pt x="134" y="69"/>
                      <a:pt x="133" y="69"/>
                      <a:pt x="133" y="68"/>
                    </a:cubicBezTo>
                    <a:cubicBezTo>
                      <a:pt x="117" y="46"/>
                      <a:pt x="87" y="38"/>
                      <a:pt x="62" y="49"/>
                    </a:cubicBezTo>
                    <a:cubicBezTo>
                      <a:pt x="22" y="65"/>
                      <a:pt x="7" y="121"/>
                      <a:pt x="5" y="13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5EE1A9C-027B-4141-820E-4FAEDC47E2A8}"/>
                  </a:ext>
                </a:extLst>
              </p:cNvPr>
              <p:cNvSpPr/>
              <p:nvPr/>
            </p:nvSpPr>
            <p:spPr bwMode="auto">
              <a:xfrm>
                <a:off x="5983288" y="3146425"/>
                <a:ext cx="290513" cy="112713"/>
              </a:xfrm>
              <a:custGeom>
                <a:avLst/>
                <a:gdLst>
                  <a:gd name="T0" fmla="*/ 166 w 183"/>
                  <a:gd name="T1" fmla="*/ 71 h 71"/>
                  <a:gd name="T2" fmla="*/ 19 w 183"/>
                  <a:gd name="T3" fmla="*/ 71 h 71"/>
                  <a:gd name="T4" fmla="*/ 0 w 183"/>
                  <a:gd name="T5" fmla="*/ 0 h 71"/>
                  <a:gd name="T6" fmla="*/ 183 w 183"/>
                  <a:gd name="T7" fmla="*/ 0 h 71"/>
                  <a:gd name="T8" fmla="*/ 166 w 183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71">
                    <a:moveTo>
                      <a:pt x="166" y="71"/>
                    </a:moveTo>
                    <a:lnTo>
                      <a:pt x="19" y="71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66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3050406-415C-4261-B2F1-29F280BA0DD8}"/>
                  </a:ext>
                </a:extLst>
              </p:cNvPr>
              <p:cNvSpPr/>
              <p:nvPr/>
            </p:nvSpPr>
            <p:spPr bwMode="auto">
              <a:xfrm>
                <a:off x="5975351" y="3138488"/>
                <a:ext cx="304800" cy="128588"/>
              </a:xfrm>
              <a:custGeom>
                <a:avLst/>
                <a:gdLst>
                  <a:gd name="T0" fmla="*/ 72 w 81"/>
                  <a:gd name="T1" fmla="*/ 34 h 34"/>
                  <a:gd name="T2" fmla="*/ 10 w 81"/>
                  <a:gd name="T3" fmla="*/ 34 h 34"/>
                  <a:gd name="T4" fmla="*/ 7 w 81"/>
                  <a:gd name="T5" fmla="*/ 33 h 34"/>
                  <a:gd name="T6" fmla="*/ 0 w 81"/>
                  <a:gd name="T7" fmla="*/ 3 h 34"/>
                  <a:gd name="T8" fmla="*/ 0 w 81"/>
                  <a:gd name="T9" fmla="*/ 1 h 34"/>
                  <a:gd name="T10" fmla="*/ 2 w 81"/>
                  <a:gd name="T11" fmla="*/ 0 h 34"/>
                  <a:gd name="T12" fmla="*/ 79 w 81"/>
                  <a:gd name="T13" fmla="*/ 0 h 34"/>
                  <a:gd name="T14" fmla="*/ 81 w 81"/>
                  <a:gd name="T15" fmla="*/ 1 h 34"/>
                  <a:gd name="T16" fmla="*/ 81 w 81"/>
                  <a:gd name="T17" fmla="*/ 3 h 34"/>
                  <a:gd name="T18" fmla="*/ 74 w 81"/>
                  <a:gd name="T19" fmla="*/ 33 h 34"/>
                  <a:gd name="T20" fmla="*/ 72 w 81"/>
                  <a:gd name="T21" fmla="*/ 34 h 34"/>
                  <a:gd name="T22" fmla="*/ 11 w 81"/>
                  <a:gd name="T23" fmla="*/ 30 h 34"/>
                  <a:gd name="T24" fmla="*/ 70 w 81"/>
                  <a:gd name="T25" fmla="*/ 30 h 34"/>
                  <a:gd name="T26" fmla="*/ 76 w 81"/>
                  <a:gd name="T27" fmla="*/ 4 h 34"/>
                  <a:gd name="T28" fmla="*/ 5 w 81"/>
                  <a:gd name="T29" fmla="*/ 4 h 34"/>
                  <a:gd name="T30" fmla="*/ 11 w 81"/>
                  <a:gd name="T31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34">
                    <a:moveTo>
                      <a:pt x="72" y="34"/>
                    </a:move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4"/>
                      <a:pt x="7" y="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0" y="0"/>
                      <a:pt x="80" y="0"/>
                      <a:pt x="81" y="1"/>
                    </a:cubicBezTo>
                    <a:cubicBezTo>
                      <a:pt x="81" y="1"/>
                      <a:pt x="81" y="2"/>
                      <a:pt x="81" y="3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lose/>
                    <a:moveTo>
                      <a:pt x="11" y="30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11" y="3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D813ED-C1EB-4978-9D63-3867064AD6CD}"/>
                  </a:ext>
                </a:extLst>
              </p:cNvPr>
              <p:cNvSpPr/>
              <p:nvPr/>
            </p:nvSpPr>
            <p:spPr bwMode="auto">
              <a:xfrm>
                <a:off x="5654676" y="2795588"/>
                <a:ext cx="323850" cy="581025"/>
              </a:xfrm>
              <a:custGeom>
                <a:avLst/>
                <a:gdLst>
                  <a:gd name="T0" fmla="*/ 56 w 86"/>
                  <a:gd name="T1" fmla="*/ 0 h 154"/>
                  <a:gd name="T2" fmla="*/ 12 w 86"/>
                  <a:gd name="T3" fmla="*/ 54 h 154"/>
                  <a:gd name="T4" fmla="*/ 26 w 86"/>
                  <a:gd name="T5" fmla="*/ 154 h 154"/>
                  <a:gd name="T6" fmla="*/ 86 w 86"/>
                  <a:gd name="T7" fmla="*/ 90 h 154"/>
                  <a:gd name="T8" fmla="*/ 56 w 86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54">
                    <a:moveTo>
                      <a:pt x="56" y="0"/>
                    </a:moveTo>
                    <a:cubicBezTo>
                      <a:pt x="56" y="0"/>
                      <a:pt x="23" y="20"/>
                      <a:pt x="12" y="54"/>
                    </a:cubicBezTo>
                    <a:cubicBezTo>
                      <a:pt x="0" y="88"/>
                      <a:pt x="26" y="154"/>
                      <a:pt x="26" y="154"/>
                    </a:cubicBezTo>
                    <a:cubicBezTo>
                      <a:pt x="86" y="90"/>
                      <a:pt x="86" y="90"/>
                      <a:pt x="86" y="9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0104791B-6066-4E15-B544-BA0902C7C31F}"/>
                  </a:ext>
                </a:extLst>
              </p:cNvPr>
              <p:cNvSpPr/>
              <p:nvPr/>
            </p:nvSpPr>
            <p:spPr bwMode="auto">
              <a:xfrm>
                <a:off x="5651501" y="2787650"/>
                <a:ext cx="334963" cy="596900"/>
              </a:xfrm>
              <a:custGeom>
                <a:avLst/>
                <a:gdLst>
                  <a:gd name="T0" fmla="*/ 27 w 89"/>
                  <a:gd name="T1" fmla="*/ 158 h 158"/>
                  <a:gd name="T2" fmla="*/ 27 w 89"/>
                  <a:gd name="T3" fmla="*/ 158 h 158"/>
                  <a:gd name="T4" fmla="*/ 25 w 89"/>
                  <a:gd name="T5" fmla="*/ 157 h 158"/>
                  <a:gd name="T6" fmla="*/ 11 w 89"/>
                  <a:gd name="T7" fmla="*/ 56 h 158"/>
                  <a:gd name="T8" fmla="*/ 56 w 89"/>
                  <a:gd name="T9" fmla="*/ 0 h 158"/>
                  <a:gd name="T10" fmla="*/ 57 w 89"/>
                  <a:gd name="T11" fmla="*/ 0 h 158"/>
                  <a:gd name="T12" fmla="*/ 59 w 89"/>
                  <a:gd name="T13" fmla="*/ 1 h 158"/>
                  <a:gd name="T14" fmla="*/ 89 w 89"/>
                  <a:gd name="T15" fmla="*/ 91 h 158"/>
                  <a:gd name="T16" fmla="*/ 88 w 89"/>
                  <a:gd name="T17" fmla="*/ 93 h 158"/>
                  <a:gd name="T18" fmla="*/ 29 w 89"/>
                  <a:gd name="T19" fmla="*/ 157 h 158"/>
                  <a:gd name="T20" fmla="*/ 27 w 89"/>
                  <a:gd name="T21" fmla="*/ 158 h 158"/>
                  <a:gd name="T22" fmla="*/ 56 w 89"/>
                  <a:gd name="T23" fmla="*/ 5 h 158"/>
                  <a:gd name="T24" fmla="*/ 15 w 89"/>
                  <a:gd name="T25" fmla="*/ 57 h 158"/>
                  <a:gd name="T26" fmla="*/ 28 w 89"/>
                  <a:gd name="T27" fmla="*/ 152 h 158"/>
                  <a:gd name="T28" fmla="*/ 84 w 89"/>
                  <a:gd name="T29" fmla="*/ 91 h 158"/>
                  <a:gd name="T30" fmla="*/ 56 w 89"/>
                  <a:gd name="T31" fmla="*/ 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158">
                    <a:moveTo>
                      <a:pt x="27" y="158"/>
                    </a:moveTo>
                    <a:cubicBezTo>
                      <a:pt x="27" y="158"/>
                      <a:pt x="27" y="158"/>
                      <a:pt x="27" y="158"/>
                    </a:cubicBezTo>
                    <a:cubicBezTo>
                      <a:pt x="26" y="158"/>
                      <a:pt x="26" y="157"/>
                      <a:pt x="25" y="157"/>
                    </a:cubicBezTo>
                    <a:cubicBezTo>
                      <a:pt x="24" y="154"/>
                      <a:pt x="0" y="90"/>
                      <a:pt x="11" y="56"/>
                    </a:cubicBezTo>
                    <a:cubicBezTo>
                      <a:pt x="22" y="21"/>
                      <a:pt x="54" y="1"/>
                      <a:pt x="56" y="0"/>
                    </a:cubicBezTo>
                    <a:cubicBezTo>
                      <a:pt x="56" y="0"/>
                      <a:pt x="57" y="0"/>
                      <a:pt x="57" y="0"/>
                    </a:cubicBezTo>
                    <a:cubicBezTo>
                      <a:pt x="58" y="0"/>
                      <a:pt x="58" y="1"/>
                      <a:pt x="59" y="1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89" y="92"/>
                      <a:pt x="89" y="92"/>
                      <a:pt x="88" y="93"/>
                    </a:cubicBezTo>
                    <a:cubicBezTo>
                      <a:pt x="29" y="157"/>
                      <a:pt x="29" y="157"/>
                      <a:pt x="29" y="157"/>
                    </a:cubicBezTo>
                    <a:cubicBezTo>
                      <a:pt x="28" y="158"/>
                      <a:pt x="28" y="158"/>
                      <a:pt x="27" y="158"/>
                    </a:cubicBezTo>
                    <a:close/>
                    <a:moveTo>
                      <a:pt x="56" y="5"/>
                    </a:moveTo>
                    <a:cubicBezTo>
                      <a:pt x="48" y="10"/>
                      <a:pt x="24" y="29"/>
                      <a:pt x="15" y="57"/>
                    </a:cubicBezTo>
                    <a:cubicBezTo>
                      <a:pt x="5" y="86"/>
                      <a:pt x="23" y="139"/>
                      <a:pt x="28" y="152"/>
                    </a:cubicBezTo>
                    <a:cubicBezTo>
                      <a:pt x="84" y="91"/>
                      <a:pt x="84" y="91"/>
                      <a:pt x="84" y="91"/>
                    </a:cubicBezTo>
                    <a:lnTo>
                      <a:pt x="56" y="5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DFA229C-5501-4F16-9C55-1E38302DB3B4}"/>
                  </a:ext>
                </a:extLst>
              </p:cNvPr>
              <p:cNvSpPr/>
              <p:nvPr/>
            </p:nvSpPr>
            <p:spPr bwMode="auto">
              <a:xfrm>
                <a:off x="6284913" y="2795588"/>
                <a:ext cx="320675" cy="581025"/>
              </a:xfrm>
              <a:custGeom>
                <a:avLst/>
                <a:gdLst>
                  <a:gd name="T0" fmla="*/ 30 w 85"/>
                  <a:gd name="T1" fmla="*/ 0 h 154"/>
                  <a:gd name="T2" fmla="*/ 74 w 85"/>
                  <a:gd name="T3" fmla="*/ 54 h 154"/>
                  <a:gd name="T4" fmla="*/ 59 w 85"/>
                  <a:gd name="T5" fmla="*/ 154 h 154"/>
                  <a:gd name="T6" fmla="*/ 0 w 85"/>
                  <a:gd name="T7" fmla="*/ 90 h 154"/>
                  <a:gd name="T8" fmla="*/ 30 w 85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54">
                    <a:moveTo>
                      <a:pt x="30" y="0"/>
                    </a:moveTo>
                    <a:cubicBezTo>
                      <a:pt x="30" y="0"/>
                      <a:pt x="62" y="20"/>
                      <a:pt x="74" y="54"/>
                    </a:cubicBezTo>
                    <a:cubicBezTo>
                      <a:pt x="85" y="88"/>
                      <a:pt x="59" y="154"/>
                      <a:pt x="59" y="154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F86C9A03-2573-4CAF-98CC-47AF6F9AD206}"/>
                  </a:ext>
                </a:extLst>
              </p:cNvPr>
              <p:cNvSpPr/>
              <p:nvPr/>
            </p:nvSpPr>
            <p:spPr bwMode="auto">
              <a:xfrm>
                <a:off x="6276976" y="2787650"/>
                <a:ext cx="336550" cy="596900"/>
              </a:xfrm>
              <a:custGeom>
                <a:avLst/>
                <a:gdLst>
                  <a:gd name="T0" fmla="*/ 61 w 89"/>
                  <a:gd name="T1" fmla="*/ 158 h 158"/>
                  <a:gd name="T2" fmla="*/ 60 w 89"/>
                  <a:gd name="T3" fmla="*/ 157 h 158"/>
                  <a:gd name="T4" fmla="*/ 0 w 89"/>
                  <a:gd name="T5" fmla="*/ 93 h 158"/>
                  <a:gd name="T6" fmla="*/ 0 w 89"/>
                  <a:gd name="T7" fmla="*/ 91 h 158"/>
                  <a:gd name="T8" fmla="*/ 30 w 89"/>
                  <a:gd name="T9" fmla="*/ 1 h 158"/>
                  <a:gd name="T10" fmla="*/ 31 w 89"/>
                  <a:gd name="T11" fmla="*/ 0 h 158"/>
                  <a:gd name="T12" fmla="*/ 33 w 89"/>
                  <a:gd name="T13" fmla="*/ 0 h 158"/>
                  <a:gd name="T14" fmla="*/ 78 w 89"/>
                  <a:gd name="T15" fmla="*/ 55 h 158"/>
                  <a:gd name="T16" fmla="*/ 63 w 89"/>
                  <a:gd name="T17" fmla="*/ 156 h 158"/>
                  <a:gd name="T18" fmla="*/ 62 w 89"/>
                  <a:gd name="T19" fmla="*/ 158 h 158"/>
                  <a:gd name="T20" fmla="*/ 61 w 89"/>
                  <a:gd name="T21" fmla="*/ 158 h 158"/>
                  <a:gd name="T22" fmla="*/ 5 w 89"/>
                  <a:gd name="T23" fmla="*/ 91 h 158"/>
                  <a:gd name="T24" fmla="*/ 61 w 89"/>
                  <a:gd name="T25" fmla="*/ 152 h 158"/>
                  <a:gd name="T26" fmla="*/ 74 w 89"/>
                  <a:gd name="T27" fmla="*/ 57 h 158"/>
                  <a:gd name="T28" fmla="*/ 33 w 89"/>
                  <a:gd name="T29" fmla="*/ 5 h 158"/>
                  <a:gd name="T30" fmla="*/ 5 w 89"/>
                  <a:gd name="T31" fmla="*/ 9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158">
                    <a:moveTo>
                      <a:pt x="61" y="158"/>
                    </a:moveTo>
                    <a:cubicBezTo>
                      <a:pt x="61" y="158"/>
                      <a:pt x="60" y="158"/>
                      <a:pt x="60" y="157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2"/>
                      <a:pt x="0" y="92"/>
                      <a:pt x="0" y="9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1" y="0"/>
                      <a:pt x="31" y="0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4" y="1"/>
                      <a:pt x="66" y="21"/>
                      <a:pt x="78" y="55"/>
                    </a:cubicBezTo>
                    <a:cubicBezTo>
                      <a:pt x="89" y="90"/>
                      <a:pt x="64" y="154"/>
                      <a:pt x="63" y="156"/>
                    </a:cubicBezTo>
                    <a:cubicBezTo>
                      <a:pt x="63" y="157"/>
                      <a:pt x="62" y="158"/>
                      <a:pt x="62" y="158"/>
                    </a:cubicBezTo>
                    <a:lnTo>
                      <a:pt x="61" y="158"/>
                    </a:lnTo>
                    <a:close/>
                    <a:moveTo>
                      <a:pt x="5" y="91"/>
                    </a:moveTo>
                    <a:cubicBezTo>
                      <a:pt x="61" y="152"/>
                      <a:pt x="61" y="152"/>
                      <a:pt x="61" y="152"/>
                    </a:cubicBezTo>
                    <a:cubicBezTo>
                      <a:pt x="66" y="138"/>
                      <a:pt x="84" y="86"/>
                      <a:pt x="74" y="57"/>
                    </a:cubicBezTo>
                    <a:cubicBezTo>
                      <a:pt x="65" y="29"/>
                      <a:pt x="41" y="10"/>
                      <a:pt x="33" y="5"/>
                    </a:cubicBezTo>
                    <a:lnTo>
                      <a:pt x="5" y="9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41C38C86-5764-4B79-BCCB-F1CAAB362877}"/>
                  </a:ext>
                </a:extLst>
              </p:cNvPr>
              <p:cNvSpPr/>
              <p:nvPr/>
            </p:nvSpPr>
            <p:spPr bwMode="auto">
              <a:xfrm>
                <a:off x="5827713" y="1979613"/>
                <a:ext cx="600075" cy="1238250"/>
              </a:xfrm>
              <a:custGeom>
                <a:avLst/>
                <a:gdLst>
                  <a:gd name="T0" fmla="*/ 133 w 159"/>
                  <a:gd name="T1" fmla="*/ 320 h 328"/>
                  <a:gd name="T2" fmla="*/ 159 w 159"/>
                  <a:gd name="T3" fmla="*/ 163 h 328"/>
                  <a:gd name="T4" fmla="*/ 87 w 159"/>
                  <a:gd name="T5" fmla="*/ 3 h 328"/>
                  <a:gd name="T6" fmla="*/ 72 w 159"/>
                  <a:gd name="T7" fmla="*/ 3 h 328"/>
                  <a:gd name="T8" fmla="*/ 0 w 159"/>
                  <a:gd name="T9" fmla="*/ 163 h 328"/>
                  <a:gd name="T10" fmla="*/ 26 w 159"/>
                  <a:gd name="T11" fmla="*/ 320 h 328"/>
                  <a:gd name="T12" fmla="*/ 80 w 159"/>
                  <a:gd name="T13" fmla="*/ 328 h 328"/>
                  <a:gd name="T14" fmla="*/ 133 w 159"/>
                  <a:gd name="T15" fmla="*/ 32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328">
                    <a:moveTo>
                      <a:pt x="133" y="320"/>
                    </a:moveTo>
                    <a:cubicBezTo>
                      <a:pt x="149" y="282"/>
                      <a:pt x="159" y="225"/>
                      <a:pt x="159" y="163"/>
                    </a:cubicBezTo>
                    <a:cubicBezTo>
                      <a:pt x="159" y="68"/>
                      <a:pt x="107" y="19"/>
                      <a:pt x="87" y="3"/>
                    </a:cubicBezTo>
                    <a:cubicBezTo>
                      <a:pt x="83" y="0"/>
                      <a:pt x="77" y="0"/>
                      <a:pt x="72" y="3"/>
                    </a:cubicBezTo>
                    <a:cubicBezTo>
                      <a:pt x="52" y="18"/>
                      <a:pt x="0" y="68"/>
                      <a:pt x="0" y="163"/>
                    </a:cubicBezTo>
                    <a:cubicBezTo>
                      <a:pt x="0" y="225"/>
                      <a:pt x="10" y="282"/>
                      <a:pt x="26" y="320"/>
                    </a:cubicBezTo>
                    <a:cubicBezTo>
                      <a:pt x="26" y="320"/>
                      <a:pt x="43" y="328"/>
                      <a:pt x="80" y="328"/>
                    </a:cubicBezTo>
                    <a:cubicBezTo>
                      <a:pt x="117" y="328"/>
                      <a:pt x="133" y="320"/>
                      <a:pt x="133" y="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19BDDD6-E3B9-4297-9E24-7935E99D1416}"/>
                  </a:ext>
                </a:extLst>
              </p:cNvPr>
              <p:cNvSpPr/>
              <p:nvPr/>
            </p:nvSpPr>
            <p:spPr bwMode="auto">
              <a:xfrm>
                <a:off x="5819776" y="1971675"/>
                <a:ext cx="619125" cy="1257300"/>
              </a:xfrm>
              <a:custGeom>
                <a:avLst/>
                <a:gdLst>
                  <a:gd name="T0" fmla="*/ 82 w 164"/>
                  <a:gd name="T1" fmla="*/ 333 h 333"/>
                  <a:gd name="T2" fmla="*/ 27 w 164"/>
                  <a:gd name="T3" fmla="*/ 324 h 333"/>
                  <a:gd name="T4" fmla="*/ 26 w 164"/>
                  <a:gd name="T5" fmla="*/ 323 h 333"/>
                  <a:gd name="T6" fmla="*/ 0 w 164"/>
                  <a:gd name="T7" fmla="*/ 165 h 333"/>
                  <a:gd name="T8" fmla="*/ 73 w 164"/>
                  <a:gd name="T9" fmla="*/ 4 h 333"/>
                  <a:gd name="T10" fmla="*/ 91 w 164"/>
                  <a:gd name="T11" fmla="*/ 4 h 333"/>
                  <a:gd name="T12" fmla="*/ 164 w 164"/>
                  <a:gd name="T13" fmla="*/ 165 h 333"/>
                  <a:gd name="T14" fmla="*/ 137 w 164"/>
                  <a:gd name="T15" fmla="*/ 323 h 333"/>
                  <a:gd name="T16" fmla="*/ 136 w 164"/>
                  <a:gd name="T17" fmla="*/ 324 h 333"/>
                  <a:gd name="T18" fmla="*/ 82 w 164"/>
                  <a:gd name="T19" fmla="*/ 333 h 333"/>
                  <a:gd name="T20" fmla="*/ 30 w 164"/>
                  <a:gd name="T21" fmla="*/ 321 h 333"/>
                  <a:gd name="T22" fmla="*/ 82 w 164"/>
                  <a:gd name="T23" fmla="*/ 329 h 333"/>
                  <a:gd name="T24" fmla="*/ 133 w 164"/>
                  <a:gd name="T25" fmla="*/ 321 h 333"/>
                  <a:gd name="T26" fmla="*/ 159 w 164"/>
                  <a:gd name="T27" fmla="*/ 165 h 333"/>
                  <a:gd name="T28" fmla="*/ 88 w 164"/>
                  <a:gd name="T29" fmla="*/ 7 h 333"/>
                  <a:gd name="T30" fmla="*/ 75 w 164"/>
                  <a:gd name="T31" fmla="*/ 7 h 333"/>
                  <a:gd name="T32" fmla="*/ 4 w 164"/>
                  <a:gd name="T33" fmla="*/ 165 h 333"/>
                  <a:gd name="T34" fmla="*/ 30 w 164"/>
                  <a:gd name="T35" fmla="*/ 321 h 333"/>
                  <a:gd name="T36" fmla="*/ 135 w 164"/>
                  <a:gd name="T37" fmla="*/ 322 h 333"/>
                  <a:gd name="T38" fmla="*/ 135 w 164"/>
                  <a:gd name="T39" fmla="*/ 322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" h="333">
                    <a:moveTo>
                      <a:pt x="82" y="333"/>
                    </a:moveTo>
                    <a:cubicBezTo>
                      <a:pt x="44" y="333"/>
                      <a:pt x="28" y="325"/>
                      <a:pt x="27" y="324"/>
                    </a:cubicBezTo>
                    <a:cubicBezTo>
                      <a:pt x="27" y="324"/>
                      <a:pt x="27" y="324"/>
                      <a:pt x="26" y="323"/>
                    </a:cubicBezTo>
                    <a:cubicBezTo>
                      <a:pt x="9" y="283"/>
                      <a:pt x="0" y="225"/>
                      <a:pt x="0" y="165"/>
                    </a:cubicBezTo>
                    <a:cubicBezTo>
                      <a:pt x="0" y="70"/>
                      <a:pt x="51" y="21"/>
                      <a:pt x="73" y="4"/>
                    </a:cubicBezTo>
                    <a:cubicBezTo>
                      <a:pt x="78" y="0"/>
                      <a:pt x="85" y="0"/>
                      <a:pt x="91" y="4"/>
                    </a:cubicBezTo>
                    <a:cubicBezTo>
                      <a:pt x="112" y="21"/>
                      <a:pt x="164" y="70"/>
                      <a:pt x="164" y="165"/>
                    </a:cubicBezTo>
                    <a:cubicBezTo>
                      <a:pt x="164" y="225"/>
                      <a:pt x="154" y="283"/>
                      <a:pt x="137" y="323"/>
                    </a:cubicBezTo>
                    <a:cubicBezTo>
                      <a:pt x="137" y="324"/>
                      <a:pt x="136" y="324"/>
                      <a:pt x="136" y="324"/>
                    </a:cubicBezTo>
                    <a:cubicBezTo>
                      <a:pt x="135" y="325"/>
                      <a:pt x="119" y="333"/>
                      <a:pt x="82" y="333"/>
                    </a:cubicBezTo>
                    <a:close/>
                    <a:moveTo>
                      <a:pt x="30" y="321"/>
                    </a:moveTo>
                    <a:cubicBezTo>
                      <a:pt x="33" y="322"/>
                      <a:pt x="50" y="329"/>
                      <a:pt x="82" y="329"/>
                    </a:cubicBezTo>
                    <a:cubicBezTo>
                      <a:pt x="114" y="329"/>
                      <a:pt x="130" y="322"/>
                      <a:pt x="133" y="321"/>
                    </a:cubicBezTo>
                    <a:cubicBezTo>
                      <a:pt x="150" y="281"/>
                      <a:pt x="159" y="224"/>
                      <a:pt x="159" y="165"/>
                    </a:cubicBezTo>
                    <a:cubicBezTo>
                      <a:pt x="159" y="72"/>
                      <a:pt x="109" y="23"/>
                      <a:pt x="88" y="7"/>
                    </a:cubicBezTo>
                    <a:cubicBezTo>
                      <a:pt x="84" y="4"/>
                      <a:pt x="79" y="4"/>
                      <a:pt x="75" y="7"/>
                    </a:cubicBezTo>
                    <a:cubicBezTo>
                      <a:pt x="54" y="23"/>
                      <a:pt x="4" y="72"/>
                      <a:pt x="4" y="165"/>
                    </a:cubicBezTo>
                    <a:cubicBezTo>
                      <a:pt x="4" y="224"/>
                      <a:pt x="13" y="281"/>
                      <a:pt x="30" y="321"/>
                    </a:cubicBezTo>
                    <a:close/>
                    <a:moveTo>
                      <a:pt x="135" y="322"/>
                    </a:moveTo>
                    <a:cubicBezTo>
                      <a:pt x="135" y="322"/>
                      <a:pt x="135" y="322"/>
                      <a:pt x="135" y="322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C9AD9E6-8116-40B5-8EAB-AF6C3ED100BB}"/>
                  </a:ext>
                </a:extLst>
              </p:cNvPr>
              <p:cNvSpPr/>
              <p:nvPr/>
            </p:nvSpPr>
            <p:spPr bwMode="auto">
              <a:xfrm>
                <a:off x="5892801" y="1979613"/>
                <a:ext cx="474663" cy="290513"/>
              </a:xfrm>
              <a:custGeom>
                <a:avLst/>
                <a:gdLst>
                  <a:gd name="T0" fmla="*/ 55 w 126"/>
                  <a:gd name="T1" fmla="*/ 3 h 77"/>
                  <a:gd name="T2" fmla="*/ 0 w 126"/>
                  <a:gd name="T3" fmla="*/ 77 h 77"/>
                  <a:gd name="T4" fmla="*/ 126 w 126"/>
                  <a:gd name="T5" fmla="*/ 77 h 77"/>
                  <a:gd name="T6" fmla="*/ 70 w 126"/>
                  <a:gd name="T7" fmla="*/ 3 h 77"/>
                  <a:gd name="T8" fmla="*/ 55 w 126"/>
                  <a:gd name="T9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77">
                    <a:moveTo>
                      <a:pt x="55" y="3"/>
                    </a:moveTo>
                    <a:cubicBezTo>
                      <a:pt x="31" y="23"/>
                      <a:pt x="12" y="48"/>
                      <a:pt x="0" y="77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14" y="48"/>
                      <a:pt x="95" y="23"/>
                      <a:pt x="70" y="3"/>
                    </a:cubicBezTo>
                    <a:cubicBezTo>
                      <a:pt x="66" y="0"/>
                      <a:pt x="60" y="0"/>
                      <a:pt x="5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65758550-2929-416A-8C72-9556B5C7A281}"/>
                  </a:ext>
                </a:extLst>
              </p:cNvPr>
              <p:cNvSpPr/>
              <p:nvPr/>
            </p:nvSpPr>
            <p:spPr bwMode="auto">
              <a:xfrm>
                <a:off x="5884863" y="1971675"/>
                <a:ext cx="490538" cy="306388"/>
              </a:xfrm>
              <a:custGeom>
                <a:avLst/>
                <a:gdLst>
                  <a:gd name="T0" fmla="*/ 128 w 130"/>
                  <a:gd name="T1" fmla="*/ 81 h 81"/>
                  <a:gd name="T2" fmla="*/ 2 w 130"/>
                  <a:gd name="T3" fmla="*/ 81 h 81"/>
                  <a:gd name="T4" fmla="*/ 0 w 130"/>
                  <a:gd name="T5" fmla="*/ 80 h 81"/>
                  <a:gd name="T6" fmla="*/ 0 w 130"/>
                  <a:gd name="T7" fmla="*/ 78 h 81"/>
                  <a:gd name="T8" fmla="*/ 56 w 130"/>
                  <a:gd name="T9" fmla="*/ 4 h 81"/>
                  <a:gd name="T10" fmla="*/ 56 w 130"/>
                  <a:gd name="T11" fmla="*/ 4 h 81"/>
                  <a:gd name="T12" fmla="*/ 73 w 130"/>
                  <a:gd name="T13" fmla="*/ 4 h 81"/>
                  <a:gd name="T14" fmla="*/ 130 w 130"/>
                  <a:gd name="T15" fmla="*/ 78 h 81"/>
                  <a:gd name="T16" fmla="*/ 129 w 130"/>
                  <a:gd name="T17" fmla="*/ 80 h 81"/>
                  <a:gd name="T18" fmla="*/ 128 w 130"/>
                  <a:gd name="T19" fmla="*/ 81 h 81"/>
                  <a:gd name="T20" fmla="*/ 5 w 130"/>
                  <a:gd name="T21" fmla="*/ 77 h 81"/>
                  <a:gd name="T22" fmla="*/ 124 w 130"/>
                  <a:gd name="T23" fmla="*/ 77 h 81"/>
                  <a:gd name="T24" fmla="*/ 71 w 130"/>
                  <a:gd name="T25" fmla="*/ 7 h 81"/>
                  <a:gd name="T26" fmla="*/ 58 w 130"/>
                  <a:gd name="T27" fmla="*/ 7 h 81"/>
                  <a:gd name="T28" fmla="*/ 58 w 130"/>
                  <a:gd name="T29" fmla="*/ 7 h 81"/>
                  <a:gd name="T30" fmla="*/ 5 w 130"/>
                  <a:gd name="T31" fmla="*/ 7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0" h="81">
                    <a:moveTo>
                      <a:pt x="128" y="81"/>
                    </a:moveTo>
                    <a:cubicBezTo>
                      <a:pt x="2" y="81"/>
                      <a:pt x="2" y="81"/>
                      <a:pt x="2" y="81"/>
                    </a:cubicBezTo>
                    <a:cubicBezTo>
                      <a:pt x="1" y="81"/>
                      <a:pt x="0" y="80"/>
                      <a:pt x="0" y="80"/>
                    </a:cubicBezTo>
                    <a:cubicBezTo>
                      <a:pt x="0" y="79"/>
                      <a:pt x="0" y="79"/>
                      <a:pt x="0" y="78"/>
                    </a:cubicBezTo>
                    <a:cubicBezTo>
                      <a:pt x="12" y="49"/>
                      <a:pt x="31" y="2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1" y="0"/>
                      <a:pt x="68" y="0"/>
                      <a:pt x="73" y="4"/>
                    </a:cubicBezTo>
                    <a:cubicBezTo>
                      <a:pt x="98" y="23"/>
                      <a:pt x="117" y="49"/>
                      <a:pt x="130" y="78"/>
                    </a:cubicBezTo>
                    <a:cubicBezTo>
                      <a:pt x="130" y="79"/>
                      <a:pt x="130" y="79"/>
                      <a:pt x="129" y="80"/>
                    </a:cubicBezTo>
                    <a:cubicBezTo>
                      <a:pt x="129" y="80"/>
                      <a:pt x="128" y="81"/>
                      <a:pt x="128" y="81"/>
                    </a:cubicBezTo>
                    <a:close/>
                    <a:moveTo>
                      <a:pt x="5" y="77"/>
                    </a:moveTo>
                    <a:cubicBezTo>
                      <a:pt x="124" y="77"/>
                      <a:pt x="124" y="77"/>
                      <a:pt x="124" y="77"/>
                    </a:cubicBezTo>
                    <a:cubicBezTo>
                      <a:pt x="113" y="49"/>
                      <a:pt x="94" y="26"/>
                      <a:pt x="71" y="7"/>
                    </a:cubicBezTo>
                    <a:cubicBezTo>
                      <a:pt x="67" y="4"/>
                      <a:pt x="62" y="4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35" y="25"/>
                      <a:pt x="17" y="49"/>
                      <a:pt x="5" y="77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C9826F1-B24C-42EE-B4B9-59CD90B2F2A3}"/>
                  </a:ext>
                </a:extLst>
              </p:cNvPr>
              <p:cNvSpPr/>
              <p:nvPr/>
            </p:nvSpPr>
            <p:spPr bwMode="auto">
              <a:xfrm>
                <a:off x="5956301" y="2352675"/>
                <a:ext cx="366713" cy="3667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D43CA67E-8ED7-4581-B085-0C5688440D90}"/>
                  </a:ext>
                </a:extLst>
              </p:cNvPr>
              <p:cNvSpPr/>
              <p:nvPr/>
            </p:nvSpPr>
            <p:spPr bwMode="auto">
              <a:xfrm>
                <a:off x="5948363" y="2341563"/>
                <a:ext cx="381000" cy="385763"/>
              </a:xfrm>
              <a:custGeom>
                <a:avLst/>
                <a:gdLst>
                  <a:gd name="T0" fmla="*/ 51 w 101"/>
                  <a:gd name="T1" fmla="*/ 102 h 102"/>
                  <a:gd name="T2" fmla="*/ 0 w 101"/>
                  <a:gd name="T3" fmla="*/ 51 h 102"/>
                  <a:gd name="T4" fmla="*/ 51 w 101"/>
                  <a:gd name="T5" fmla="*/ 0 h 102"/>
                  <a:gd name="T6" fmla="*/ 101 w 101"/>
                  <a:gd name="T7" fmla="*/ 51 h 102"/>
                  <a:gd name="T8" fmla="*/ 101 w 101"/>
                  <a:gd name="T9" fmla="*/ 51 h 102"/>
                  <a:gd name="T10" fmla="*/ 51 w 101"/>
                  <a:gd name="T11" fmla="*/ 102 h 102"/>
                  <a:gd name="T12" fmla="*/ 51 w 101"/>
                  <a:gd name="T13" fmla="*/ 5 h 102"/>
                  <a:gd name="T14" fmla="*/ 4 w 101"/>
                  <a:gd name="T15" fmla="*/ 51 h 102"/>
                  <a:gd name="T16" fmla="*/ 51 w 101"/>
                  <a:gd name="T17" fmla="*/ 98 h 102"/>
                  <a:gd name="T18" fmla="*/ 97 w 101"/>
                  <a:gd name="T19" fmla="*/ 51 h 102"/>
                  <a:gd name="T20" fmla="*/ 97 w 101"/>
                  <a:gd name="T21" fmla="*/ 51 h 102"/>
                  <a:gd name="T22" fmla="*/ 51 w 101"/>
                  <a:gd name="T23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102">
                    <a:moveTo>
                      <a:pt x="51" y="102"/>
                    </a:moveTo>
                    <a:cubicBezTo>
                      <a:pt x="23" y="102"/>
                      <a:pt x="0" y="79"/>
                      <a:pt x="0" y="51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79" y="0"/>
                      <a:pt x="101" y="23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79"/>
                      <a:pt x="79" y="102"/>
                      <a:pt x="51" y="102"/>
                    </a:cubicBezTo>
                    <a:close/>
                    <a:moveTo>
                      <a:pt x="51" y="5"/>
                    </a:moveTo>
                    <a:cubicBezTo>
                      <a:pt x="25" y="5"/>
                      <a:pt x="4" y="25"/>
                      <a:pt x="4" y="51"/>
                    </a:cubicBezTo>
                    <a:cubicBezTo>
                      <a:pt x="4" y="77"/>
                      <a:pt x="25" y="98"/>
                      <a:pt x="51" y="98"/>
                    </a:cubicBezTo>
                    <a:cubicBezTo>
                      <a:pt x="76" y="98"/>
                      <a:pt x="97" y="77"/>
                      <a:pt x="97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25"/>
                      <a:pt x="76" y="5"/>
                      <a:pt x="51" y="5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158BE69-236B-4FA8-81FC-AD90A93746E4}"/>
                  </a:ext>
                </a:extLst>
              </p:cNvPr>
              <p:cNvSpPr/>
              <p:nvPr/>
            </p:nvSpPr>
            <p:spPr bwMode="auto">
              <a:xfrm>
                <a:off x="6027738" y="2420938"/>
                <a:ext cx="227013" cy="2270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D0B63AC-D729-4F66-A7EE-6DB671EEF3FF}"/>
                  </a:ext>
                </a:extLst>
              </p:cNvPr>
              <p:cNvSpPr/>
              <p:nvPr/>
            </p:nvSpPr>
            <p:spPr bwMode="auto">
              <a:xfrm>
                <a:off x="6019801" y="2413000"/>
                <a:ext cx="242888" cy="242888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32 h 64"/>
                  <a:gd name="T4" fmla="*/ 32 w 64"/>
                  <a:gd name="T5" fmla="*/ 0 h 64"/>
                  <a:gd name="T6" fmla="*/ 64 w 64"/>
                  <a:gd name="T7" fmla="*/ 32 h 64"/>
                  <a:gd name="T8" fmla="*/ 32 w 64"/>
                  <a:gd name="T9" fmla="*/ 64 h 64"/>
                  <a:gd name="T10" fmla="*/ 32 w 64"/>
                  <a:gd name="T11" fmla="*/ 4 h 64"/>
                  <a:gd name="T12" fmla="*/ 4 w 64"/>
                  <a:gd name="T13" fmla="*/ 32 h 64"/>
                  <a:gd name="T14" fmla="*/ 32 w 64"/>
                  <a:gd name="T15" fmla="*/ 60 h 64"/>
                  <a:gd name="T16" fmla="*/ 60 w 64"/>
                  <a:gd name="T17" fmla="*/ 32 h 64"/>
                  <a:gd name="T18" fmla="*/ 60 w 64"/>
                  <a:gd name="T19" fmla="*/ 32 h 64"/>
                  <a:gd name="T20" fmla="*/ 32 w 64"/>
                  <a:gd name="T21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14" y="64"/>
                      <a:pt x="0" y="50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49" y="0"/>
                      <a:pt x="64" y="15"/>
                      <a:pt x="64" y="32"/>
                    </a:cubicBezTo>
                    <a:cubicBezTo>
                      <a:pt x="64" y="50"/>
                      <a:pt x="49" y="64"/>
                      <a:pt x="32" y="64"/>
                    </a:cubicBezTo>
                    <a:close/>
                    <a:moveTo>
                      <a:pt x="32" y="4"/>
                    </a:moveTo>
                    <a:cubicBezTo>
                      <a:pt x="16" y="4"/>
                      <a:pt x="4" y="17"/>
                      <a:pt x="4" y="32"/>
                    </a:cubicBezTo>
                    <a:cubicBezTo>
                      <a:pt x="4" y="48"/>
                      <a:pt x="16" y="60"/>
                      <a:pt x="32" y="60"/>
                    </a:cubicBezTo>
                    <a:cubicBezTo>
                      <a:pt x="47" y="60"/>
                      <a:pt x="60" y="48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17"/>
                      <a:pt x="47" y="4"/>
                      <a:pt x="32" y="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36CD19C-D155-467C-8EF9-7CE1F2C3524D}"/>
                  </a:ext>
                </a:extLst>
              </p:cNvPr>
              <p:cNvSpPr/>
              <p:nvPr/>
            </p:nvSpPr>
            <p:spPr bwMode="auto">
              <a:xfrm>
                <a:off x="6134101" y="2436813"/>
                <a:ext cx="104775" cy="96838"/>
              </a:xfrm>
              <a:custGeom>
                <a:avLst/>
                <a:gdLst>
                  <a:gd name="T0" fmla="*/ 26 w 28"/>
                  <a:gd name="T1" fmla="*/ 26 h 26"/>
                  <a:gd name="T2" fmla="*/ 24 w 28"/>
                  <a:gd name="T3" fmla="*/ 24 h 26"/>
                  <a:gd name="T4" fmla="*/ 2 w 28"/>
                  <a:gd name="T5" fmla="*/ 4 h 26"/>
                  <a:gd name="T6" fmla="*/ 0 w 28"/>
                  <a:gd name="T7" fmla="*/ 2 h 26"/>
                  <a:gd name="T8" fmla="*/ 2 w 28"/>
                  <a:gd name="T9" fmla="*/ 0 h 26"/>
                  <a:gd name="T10" fmla="*/ 28 w 28"/>
                  <a:gd name="T11" fmla="*/ 23 h 26"/>
                  <a:gd name="T12" fmla="*/ 26 w 28"/>
                  <a:gd name="T13" fmla="*/ 25 h 26"/>
                  <a:gd name="T14" fmla="*/ 26 w 28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6">
                    <a:moveTo>
                      <a:pt x="26" y="26"/>
                    </a:moveTo>
                    <a:cubicBezTo>
                      <a:pt x="25" y="26"/>
                      <a:pt x="24" y="25"/>
                      <a:pt x="24" y="24"/>
                    </a:cubicBezTo>
                    <a:cubicBezTo>
                      <a:pt x="23" y="12"/>
                      <a:pt x="13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5" y="0"/>
                      <a:pt x="26" y="10"/>
                      <a:pt x="28" y="23"/>
                    </a:cubicBezTo>
                    <a:cubicBezTo>
                      <a:pt x="28" y="24"/>
                      <a:pt x="27" y="25"/>
                      <a:pt x="26" y="25"/>
                    </a:cubicBez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1946816-D942-4DC6-84A5-D0A8711C295B}"/>
                  </a:ext>
                </a:extLst>
              </p:cNvPr>
              <p:cNvSpPr/>
              <p:nvPr/>
            </p:nvSpPr>
            <p:spPr bwMode="auto">
              <a:xfrm>
                <a:off x="6092826" y="2439988"/>
                <a:ext cx="33338" cy="22225"/>
              </a:xfrm>
              <a:custGeom>
                <a:avLst/>
                <a:gdLst>
                  <a:gd name="T0" fmla="*/ 2 w 9"/>
                  <a:gd name="T1" fmla="*/ 6 h 6"/>
                  <a:gd name="T2" fmla="*/ 1 w 9"/>
                  <a:gd name="T3" fmla="*/ 5 h 6"/>
                  <a:gd name="T4" fmla="*/ 1 w 9"/>
                  <a:gd name="T5" fmla="*/ 3 h 6"/>
                  <a:gd name="T6" fmla="*/ 7 w 9"/>
                  <a:gd name="T7" fmla="*/ 0 h 6"/>
                  <a:gd name="T8" fmla="*/ 9 w 9"/>
                  <a:gd name="T9" fmla="*/ 2 h 6"/>
                  <a:gd name="T10" fmla="*/ 9 w 9"/>
                  <a:gd name="T11" fmla="*/ 2 h 6"/>
                  <a:gd name="T12" fmla="*/ 7 w 9"/>
                  <a:gd name="T13" fmla="*/ 4 h 6"/>
                  <a:gd name="T14" fmla="*/ 3 w 9"/>
                  <a:gd name="T15" fmla="*/ 6 h 6"/>
                  <a:gd name="T16" fmla="*/ 2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2" y="6"/>
                    </a:moveTo>
                    <a:cubicBezTo>
                      <a:pt x="2" y="6"/>
                      <a:pt x="1" y="6"/>
                      <a:pt x="1" y="5"/>
                    </a:cubicBezTo>
                    <a:cubicBezTo>
                      <a:pt x="0" y="5"/>
                      <a:pt x="0" y="3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3"/>
                      <a:pt x="8" y="4"/>
                      <a:pt x="7" y="4"/>
                    </a:cubicBezTo>
                    <a:cubicBezTo>
                      <a:pt x="6" y="4"/>
                      <a:pt x="5" y="5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15D89D30-F6F1-431A-9778-222175701798}"/>
                  </a:ext>
                </a:extLst>
              </p:cNvPr>
              <p:cNvSpPr/>
              <p:nvPr/>
            </p:nvSpPr>
            <p:spPr bwMode="auto">
              <a:xfrm>
                <a:off x="6299201" y="2820988"/>
                <a:ext cx="95250" cy="320675"/>
              </a:xfrm>
              <a:custGeom>
                <a:avLst/>
                <a:gdLst>
                  <a:gd name="T0" fmla="*/ 2 w 25"/>
                  <a:gd name="T1" fmla="*/ 85 h 85"/>
                  <a:gd name="T2" fmla="*/ 1 w 25"/>
                  <a:gd name="T3" fmla="*/ 85 h 85"/>
                  <a:gd name="T4" fmla="*/ 0 w 25"/>
                  <a:gd name="T5" fmla="*/ 83 h 85"/>
                  <a:gd name="T6" fmla="*/ 20 w 25"/>
                  <a:gd name="T7" fmla="*/ 1 h 85"/>
                  <a:gd name="T8" fmla="*/ 23 w 25"/>
                  <a:gd name="T9" fmla="*/ 0 h 85"/>
                  <a:gd name="T10" fmla="*/ 23 w 25"/>
                  <a:gd name="T11" fmla="*/ 0 h 85"/>
                  <a:gd name="T12" fmla="*/ 24 w 25"/>
                  <a:gd name="T13" fmla="*/ 2 h 85"/>
                  <a:gd name="T14" fmla="*/ 4 w 25"/>
                  <a:gd name="T15" fmla="*/ 84 h 85"/>
                  <a:gd name="T16" fmla="*/ 2 w 25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5">
                    <a:moveTo>
                      <a:pt x="2" y="85"/>
                    </a:moveTo>
                    <a:cubicBezTo>
                      <a:pt x="2" y="85"/>
                      <a:pt x="2" y="85"/>
                      <a:pt x="1" y="85"/>
                    </a:cubicBezTo>
                    <a:cubicBezTo>
                      <a:pt x="0" y="85"/>
                      <a:pt x="0" y="84"/>
                      <a:pt x="0" y="83"/>
                    </a:cubicBezTo>
                    <a:cubicBezTo>
                      <a:pt x="9" y="56"/>
                      <a:pt x="15" y="29"/>
                      <a:pt x="20" y="1"/>
                    </a:cubicBezTo>
                    <a:cubicBezTo>
                      <a:pt x="21" y="0"/>
                      <a:pt x="22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4" y="2"/>
                    </a:cubicBezTo>
                    <a:cubicBezTo>
                      <a:pt x="19" y="30"/>
                      <a:pt x="13" y="57"/>
                      <a:pt x="4" y="84"/>
                    </a:cubicBezTo>
                    <a:cubicBezTo>
                      <a:pt x="4" y="85"/>
                      <a:pt x="3" y="85"/>
                      <a:pt x="2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D33168BF-67D7-4904-BC1D-3CABBAE62BD0}"/>
                  </a:ext>
                </a:extLst>
              </p:cNvPr>
              <p:cNvSpPr/>
              <p:nvPr/>
            </p:nvSpPr>
            <p:spPr bwMode="auto">
              <a:xfrm>
                <a:off x="6148388" y="3267075"/>
                <a:ext cx="15875" cy="161925"/>
              </a:xfrm>
              <a:custGeom>
                <a:avLst/>
                <a:gdLst>
                  <a:gd name="T0" fmla="*/ 2 w 4"/>
                  <a:gd name="T1" fmla="*/ 43 h 43"/>
                  <a:gd name="T2" fmla="*/ 0 w 4"/>
                  <a:gd name="T3" fmla="*/ 41 h 43"/>
                  <a:gd name="T4" fmla="*/ 0 w 4"/>
                  <a:gd name="T5" fmla="*/ 2 h 43"/>
                  <a:gd name="T6" fmla="*/ 2 w 4"/>
                  <a:gd name="T7" fmla="*/ 0 h 43"/>
                  <a:gd name="T8" fmla="*/ 4 w 4"/>
                  <a:gd name="T9" fmla="*/ 2 h 43"/>
                  <a:gd name="T10" fmla="*/ 4 w 4"/>
                  <a:gd name="T11" fmla="*/ 41 h 43"/>
                  <a:gd name="T12" fmla="*/ 2 w 4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3">
                    <a:moveTo>
                      <a:pt x="2" y="43"/>
                    </a:moveTo>
                    <a:cubicBezTo>
                      <a:pt x="1" y="43"/>
                      <a:pt x="0" y="42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2"/>
                      <a:pt x="3" y="43"/>
                      <a:pt x="2" y="43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CCA3E74F-780C-4153-9663-E5A5BC92828D}"/>
                  </a:ext>
                </a:extLst>
              </p:cNvPr>
              <p:cNvSpPr/>
              <p:nvPr/>
            </p:nvSpPr>
            <p:spPr bwMode="auto">
              <a:xfrm>
                <a:off x="6073776" y="3338513"/>
                <a:ext cx="14288" cy="166688"/>
              </a:xfrm>
              <a:custGeom>
                <a:avLst/>
                <a:gdLst>
                  <a:gd name="T0" fmla="*/ 2 w 4"/>
                  <a:gd name="T1" fmla="*/ 44 h 44"/>
                  <a:gd name="T2" fmla="*/ 0 w 4"/>
                  <a:gd name="T3" fmla="*/ 42 h 44"/>
                  <a:gd name="T4" fmla="*/ 0 w 4"/>
                  <a:gd name="T5" fmla="*/ 2 h 44"/>
                  <a:gd name="T6" fmla="*/ 2 w 4"/>
                  <a:gd name="T7" fmla="*/ 0 h 44"/>
                  <a:gd name="T8" fmla="*/ 4 w 4"/>
                  <a:gd name="T9" fmla="*/ 2 h 44"/>
                  <a:gd name="T10" fmla="*/ 4 w 4"/>
                  <a:gd name="T11" fmla="*/ 42 h 44"/>
                  <a:gd name="T12" fmla="*/ 2 w 4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4">
                    <a:moveTo>
                      <a:pt x="2" y="44"/>
                    </a:moveTo>
                    <a:cubicBezTo>
                      <a:pt x="0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2" y="0"/>
                    </a:cubicBezTo>
                    <a:cubicBezTo>
                      <a:pt x="3" y="0"/>
                      <a:pt x="4" y="0"/>
                      <a:pt x="4" y="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3"/>
                      <a:pt x="3" y="44"/>
                      <a:pt x="2" y="4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D2B91BB-C099-40CD-B28D-78AEBE113A4F}"/>
                  </a:ext>
                </a:extLst>
              </p:cNvPr>
              <p:cNvSpPr/>
              <p:nvPr/>
            </p:nvSpPr>
            <p:spPr bwMode="auto">
              <a:xfrm>
                <a:off x="5602288" y="3730625"/>
                <a:ext cx="274638" cy="147638"/>
              </a:xfrm>
              <a:custGeom>
                <a:avLst/>
                <a:gdLst>
                  <a:gd name="T0" fmla="*/ 3 w 73"/>
                  <a:gd name="T1" fmla="*/ 39 h 39"/>
                  <a:gd name="T2" fmla="*/ 2 w 73"/>
                  <a:gd name="T3" fmla="*/ 39 h 39"/>
                  <a:gd name="T4" fmla="*/ 1 w 73"/>
                  <a:gd name="T5" fmla="*/ 37 h 39"/>
                  <a:gd name="T6" fmla="*/ 1 w 73"/>
                  <a:gd name="T7" fmla="*/ 37 h 39"/>
                  <a:gd name="T8" fmla="*/ 22 w 73"/>
                  <a:gd name="T9" fmla="*/ 7 h 39"/>
                  <a:gd name="T10" fmla="*/ 71 w 73"/>
                  <a:gd name="T11" fmla="*/ 10 h 39"/>
                  <a:gd name="T12" fmla="*/ 72 w 73"/>
                  <a:gd name="T13" fmla="*/ 12 h 39"/>
                  <a:gd name="T14" fmla="*/ 70 w 73"/>
                  <a:gd name="T15" fmla="*/ 13 h 39"/>
                  <a:gd name="T16" fmla="*/ 69 w 73"/>
                  <a:gd name="T17" fmla="*/ 13 h 39"/>
                  <a:gd name="T18" fmla="*/ 24 w 73"/>
                  <a:gd name="T19" fmla="*/ 10 h 39"/>
                  <a:gd name="T20" fmla="*/ 5 w 73"/>
                  <a:gd name="T21" fmla="*/ 38 h 39"/>
                  <a:gd name="T22" fmla="*/ 3 w 73"/>
                  <a:gd name="T2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39">
                    <a:moveTo>
                      <a:pt x="3" y="39"/>
                    </a:move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6"/>
                      <a:pt x="5" y="16"/>
                      <a:pt x="22" y="7"/>
                    </a:cubicBezTo>
                    <a:cubicBezTo>
                      <a:pt x="35" y="0"/>
                      <a:pt x="51" y="1"/>
                      <a:pt x="71" y="10"/>
                    </a:cubicBezTo>
                    <a:cubicBezTo>
                      <a:pt x="72" y="10"/>
                      <a:pt x="73" y="11"/>
                      <a:pt x="72" y="12"/>
                    </a:cubicBezTo>
                    <a:cubicBezTo>
                      <a:pt x="72" y="13"/>
                      <a:pt x="71" y="14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51" y="5"/>
                      <a:pt x="36" y="4"/>
                      <a:pt x="24" y="10"/>
                    </a:cubicBezTo>
                    <a:cubicBezTo>
                      <a:pt x="8" y="19"/>
                      <a:pt x="5" y="37"/>
                      <a:pt x="5" y="38"/>
                    </a:cubicBezTo>
                    <a:cubicBezTo>
                      <a:pt x="4" y="39"/>
                      <a:pt x="4" y="39"/>
                      <a:pt x="3" y="39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70AF2325-A489-4035-A67F-024F06223A5B}"/>
                  </a:ext>
                </a:extLst>
              </p:cNvPr>
              <p:cNvSpPr/>
              <p:nvPr/>
            </p:nvSpPr>
            <p:spPr bwMode="auto">
              <a:xfrm>
                <a:off x="6269038" y="3644900"/>
                <a:ext cx="219075" cy="142875"/>
              </a:xfrm>
              <a:custGeom>
                <a:avLst/>
                <a:gdLst>
                  <a:gd name="T0" fmla="*/ 56 w 58"/>
                  <a:gd name="T1" fmla="*/ 38 h 38"/>
                  <a:gd name="T2" fmla="*/ 55 w 58"/>
                  <a:gd name="T3" fmla="*/ 37 h 38"/>
                  <a:gd name="T4" fmla="*/ 4 w 58"/>
                  <a:gd name="T5" fmla="*/ 19 h 38"/>
                  <a:gd name="T6" fmla="*/ 1 w 58"/>
                  <a:gd name="T7" fmla="*/ 18 h 38"/>
                  <a:gd name="T8" fmla="*/ 1 w 58"/>
                  <a:gd name="T9" fmla="*/ 18 h 38"/>
                  <a:gd name="T10" fmla="*/ 2 w 58"/>
                  <a:gd name="T11" fmla="*/ 15 h 38"/>
                  <a:gd name="T12" fmla="*/ 58 w 58"/>
                  <a:gd name="T13" fmla="*/ 35 h 38"/>
                  <a:gd name="T14" fmla="*/ 58 w 58"/>
                  <a:gd name="T15" fmla="*/ 37 h 38"/>
                  <a:gd name="T16" fmla="*/ 58 w 58"/>
                  <a:gd name="T17" fmla="*/ 38 h 38"/>
                  <a:gd name="T18" fmla="*/ 56 w 58"/>
                  <a:gd name="T1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38">
                    <a:moveTo>
                      <a:pt x="56" y="38"/>
                    </a:moveTo>
                    <a:cubicBezTo>
                      <a:pt x="56" y="38"/>
                      <a:pt x="55" y="38"/>
                      <a:pt x="55" y="37"/>
                    </a:cubicBezTo>
                    <a:cubicBezTo>
                      <a:pt x="26" y="5"/>
                      <a:pt x="4" y="18"/>
                      <a:pt x="4" y="19"/>
                    </a:cubicBezTo>
                    <a:cubicBezTo>
                      <a:pt x="3" y="19"/>
                      <a:pt x="2" y="19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1" y="16"/>
                      <a:pt x="2" y="15"/>
                    </a:cubicBezTo>
                    <a:cubicBezTo>
                      <a:pt x="3" y="14"/>
                      <a:pt x="27" y="0"/>
                      <a:pt x="58" y="35"/>
                    </a:cubicBezTo>
                    <a:cubicBezTo>
                      <a:pt x="58" y="35"/>
                      <a:pt x="58" y="37"/>
                      <a:pt x="58" y="37"/>
                    </a:cubicBezTo>
                    <a:cubicBezTo>
                      <a:pt x="58" y="37"/>
                      <a:pt x="58" y="38"/>
                      <a:pt x="58" y="38"/>
                    </a:cubicBezTo>
                    <a:cubicBezTo>
                      <a:pt x="57" y="38"/>
                      <a:pt x="57" y="38"/>
                      <a:pt x="56" y="38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0E73EE-64A4-4A12-BFDB-EC42A13766B2}"/>
                  </a:ext>
                </a:extLst>
              </p:cNvPr>
              <p:cNvSpPr/>
              <p:nvPr/>
            </p:nvSpPr>
            <p:spPr bwMode="auto">
              <a:xfrm>
                <a:off x="6567488" y="2232025"/>
                <a:ext cx="449263" cy="15875"/>
              </a:xfrm>
              <a:custGeom>
                <a:avLst/>
                <a:gdLst>
                  <a:gd name="T0" fmla="*/ 117 w 119"/>
                  <a:gd name="T1" fmla="*/ 4 h 4"/>
                  <a:gd name="T2" fmla="*/ 2 w 119"/>
                  <a:gd name="T3" fmla="*/ 4 h 4"/>
                  <a:gd name="T4" fmla="*/ 0 w 119"/>
                  <a:gd name="T5" fmla="*/ 2 h 4"/>
                  <a:gd name="T6" fmla="*/ 2 w 119"/>
                  <a:gd name="T7" fmla="*/ 0 h 4"/>
                  <a:gd name="T8" fmla="*/ 117 w 119"/>
                  <a:gd name="T9" fmla="*/ 0 h 4"/>
                  <a:gd name="T10" fmla="*/ 119 w 119"/>
                  <a:gd name="T11" fmla="*/ 2 h 4"/>
                  <a:gd name="T12" fmla="*/ 117 w 11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4">
                    <a:moveTo>
                      <a:pt x="117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3"/>
                      <a:pt x="118" y="4"/>
                      <a:pt x="117" y="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F9BAB96-D486-4314-9B80-5B006FCCF1CB}"/>
                  </a:ext>
                </a:extLst>
              </p:cNvPr>
              <p:cNvSpPr/>
              <p:nvPr/>
            </p:nvSpPr>
            <p:spPr bwMode="auto">
              <a:xfrm>
                <a:off x="6567488" y="2330450"/>
                <a:ext cx="449263" cy="15875"/>
              </a:xfrm>
              <a:custGeom>
                <a:avLst/>
                <a:gdLst>
                  <a:gd name="T0" fmla="*/ 117 w 119"/>
                  <a:gd name="T1" fmla="*/ 4 h 4"/>
                  <a:gd name="T2" fmla="*/ 2 w 119"/>
                  <a:gd name="T3" fmla="*/ 4 h 4"/>
                  <a:gd name="T4" fmla="*/ 0 w 119"/>
                  <a:gd name="T5" fmla="*/ 2 h 4"/>
                  <a:gd name="T6" fmla="*/ 2 w 119"/>
                  <a:gd name="T7" fmla="*/ 0 h 4"/>
                  <a:gd name="T8" fmla="*/ 117 w 119"/>
                  <a:gd name="T9" fmla="*/ 0 h 4"/>
                  <a:gd name="T10" fmla="*/ 119 w 119"/>
                  <a:gd name="T11" fmla="*/ 2 h 4"/>
                  <a:gd name="T12" fmla="*/ 117 w 11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4">
                    <a:moveTo>
                      <a:pt x="117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3"/>
                      <a:pt x="118" y="4"/>
                      <a:pt x="117" y="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156DBB2E-9CFF-4FBC-AC8E-61B434CB0A2E}"/>
                  </a:ext>
                </a:extLst>
              </p:cNvPr>
              <p:cNvSpPr/>
              <p:nvPr/>
            </p:nvSpPr>
            <p:spPr bwMode="auto">
              <a:xfrm>
                <a:off x="6567488" y="2428875"/>
                <a:ext cx="449263" cy="14288"/>
              </a:xfrm>
              <a:custGeom>
                <a:avLst/>
                <a:gdLst>
                  <a:gd name="T0" fmla="*/ 117 w 119"/>
                  <a:gd name="T1" fmla="*/ 4 h 4"/>
                  <a:gd name="T2" fmla="*/ 2 w 119"/>
                  <a:gd name="T3" fmla="*/ 4 h 4"/>
                  <a:gd name="T4" fmla="*/ 0 w 119"/>
                  <a:gd name="T5" fmla="*/ 2 h 4"/>
                  <a:gd name="T6" fmla="*/ 2 w 119"/>
                  <a:gd name="T7" fmla="*/ 0 h 4"/>
                  <a:gd name="T8" fmla="*/ 117 w 119"/>
                  <a:gd name="T9" fmla="*/ 0 h 4"/>
                  <a:gd name="T10" fmla="*/ 119 w 119"/>
                  <a:gd name="T11" fmla="*/ 2 h 4"/>
                  <a:gd name="T12" fmla="*/ 117 w 11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4">
                    <a:moveTo>
                      <a:pt x="117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3"/>
                      <a:pt x="118" y="4"/>
                      <a:pt x="117" y="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1B90F83-7E28-44F5-AC00-5D572A713530}"/>
                  </a:ext>
                </a:extLst>
              </p:cNvPr>
              <p:cNvSpPr/>
              <p:nvPr/>
            </p:nvSpPr>
            <p:spPr bwMode="auto">
              <a:xfrm>
                <a:off x="6567488" y="2527300"/>
                <a:ext cx="293688" cy="14288"/>
              </a:xfrm>
              <a:custGeom>
                <a:avLst/>
                <a:gdLst>
                  <a:gd name="T0" fmla="*/ 76 w 78"/>
                  <a:gd name="T1" fmla="*/ 4 h 4"/>
                  <a:gd name="T2" fmla="*/ 2 w 78"/>
                  <a:gd name="T3" fmla="*/ 4 h 4"/>
                  <a:gd name="T4" fmla="*/ 0 w 78"/>
                  <a:gd name="T5" fmla="*/ 2 h 4"/>
                  <a:gd name="T6" fmla="*/ 2 w 78"/>
                  <a:gd name="T7" fmla="*/ 0 h 4"/>
                  <a:gd name="T8" fmla="*/ 76 w 78"/>
                  <a:gd name="T9" fmla="*/ 0 h 4"/>
                  <a:gd name="T10" fmla="*/ 78 w 78"/>
                  <a:gd name="T11" fmla="*/ 2 h 4"/>
                  <a:gd name="T12" fmla="*/ 76 w 7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">
                    <a:moveTo>
                      <a:pt x="7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1"/>
                      <a:pt x="78" y="2"/>
                    </a:cubicBezTo>
                    <a:cubicBezTo>
                      <a:pt x="78" y="3"/>
                      <a:pt x="77" y="4"/>
                      <a:pt x="76" y="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6964FAD-BBC6-4D3D-9CC8-FA63E31586E8}"/>
                  </a:ext>
                </a:extLst>
              </p:cNvPr>
              <p:cNvSpPr/>
              <p:nvPr/>
            </p:nvSpPr>
            <p:spPr bwMode="auto">
              <a:xfrm>
                <a:off x="6194426" y="3406775"/>
                <a:ext cx="14288" cy="79375"/>
              </a:xfrm>
              <a:custGeom>
                <a:avLst/>
                <a:gdLst>
                  <a:gd name="T0" fmla="*/ 2 w 4"/>
                  <a:gd name="T1" fmla="*/ 21 h 21"/>
                  <a:gd name="T2" fmla="*/ 0 w 4"/>
                  <a:gd name="T3" fmla="*/ 19 h 21"/>
                  <a:gd name="T4" fmla="*/ 0 w 4"/>
                  <a:gd name="T5" fmla="*/ 2 h 21"/>
                  <a:gd name="T6" fmla="*/ 2 w 4"/>
                  <a:gd name="T7" fmla="*/ 0 h 21"/>
                  <a:gd name="T8" fmla="*/ 4 w 4"/>
                  <a:gd name="T9" fmla="*/ 2 h 21"/>
                  <a:gd name="T10" fmla="*/ 4 w 4"/>
                  <a:gd name="T11" fmla="*/ 19 h 21"/>
                  <a:gd name="T12" fmla="*/ 2 w 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1">
                    <a:moveTo>
                      <a:pt x="2" y="21"/>
                    </a:moveTo>
                    <a:cubicBezTo>
                      <a:pt x="1" y="21"/>
                      <a:pt x="0" y="20"/>
                      <a:pt x="0" y="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1"/>
                      <a:pt x="2" y="21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56ECB3A-F5C4-4F31-B1C8-62E366AC2BF1}"/>
                  </a:ext>
                </a:extLst>
              </p:cNvPr>
              <p:cNvSpPr/>
              <p:nvPr/>
            </p:nvSpPr>
            <p:spPr bwMode="auto">
              <a:xfrm>
                <a:off x="5087938" y="2017713"/>
                <a:ext cx="635000" cy="377825"/>
              </a:xfrm>
              <a:custGeom>
                <a:avLst/>
                <a:gdLst>
                  <a:gd name="T0" fmla="*/ 166 w 168"/>
                  <a:gd name="T1" fmla="*/ 100 h 100"/>
                  <a:gd name="T2" fmla="*/ 2 w 168"/>
                  <a:gd name="T3" fmla="*/ 100 h 100"/>
                  <a:gd name="T4" fmla="*/ 0 w 168"/>
                  <a:gd name="T5" fmla="*/ 98 h 100"/>
                  <a:gd name="T6" fmla="*/ 0 w 168"/>
                  <a:gd name="T7" fmla="*/ 2 h 100"/>
                  <a:gd name="T8" fmla="*/ 2 w 168"/>
                  <a:gd name="T9" fmla="*/ 0 h 100"/>
                  <a:gd name="T10" fmla="*/ 4 w 168"/>
                  <a:gd name="T11" fmla="*/ 2 h 100"/>
                  <a:gd name="T12" fmla="*/ 4 w 168"/>
                  <a:gd name="T13" fmla="*/ 96 h 100"/>
                  <a:gd name="T14" fmla="*/ 166 w 168"/>
                  <a:gd name="T15" fmla="*/ 96 h 100"/>
                  <a:gd name="T16" fmla="*/ 168 w 168"/>
                  <a:gd name="T17" fmla="*/ 98 h 100"/>
                  <a:gd name="T18" fmla="*/ 166 w 168"/>
                  <a:gd name="T1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00">
                    <a:moveTo>
                      <a:pt x="166" y="100"/>
                    </a:move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0" y="9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1"/>
                      <a:pt x="4" y="2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6"/>
                      <a:pt x="168" y="97"/>
                      <a:pt x="168" y="98"/>
                    </a:cubicBezTo>
                    <a:cubicBezTo>
                      <a:pt x="168" y="99"/>
                      <a:pt x="167" y="100"/>
                      <a:pt x="166" y="100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D16E1AD9-D324-4E98-8553-C501C543EA41}"/>
                  </a:ext>
                </a:extLst>
              </p:cNvPr>
              <p:cNvSpPr/>
              <p:nvPr/>
            </p:nvSpPr>
            <p:spPr bwMode="auto">
              <a:xfrm>
                <a:off x="5156201" y="2054225"/>
                <a:ext cx="457200" cy="284163"/>
              </a:xfrm>
              <a:custGeom>
                <a:avLst/>
                <a:gdLst>
                  <a:gd name="T0" fmla="*/ 2 w 121"/>
                  <a:gd name="T1" fmla="*/ 75 h 75"/>
                  <a:gd name="T2" fmla="*/ 2 w 121"/>
                  <a:gd name="T3" fmla="*/ 75 h 75"/>
                  <a:gd name="T4" fmla="*/ 0 w 121"/>
                  <a:gd name="T5" fmla="*/ 73 h 75"/>
                  <a:gd name="T6" fmla="*/ 0 w 121"/>
                  <a:gd name="T7" fmla="*/ 73 h 75"/>
                  <a:gd name="T8" fmla="*/ 36 w 121"/>
                  <a:gd name="T9" fmla="*/ 31 h 75"/>
                  <a:gd name="T10" fmla="*/ 57 w 121"/>
                  <a:gd name="T11" fmla="*/ 41 h 75"/>
                  <a:gd name="T12" fmla="*/ 74 w 121"/>
                  <a:gd name="T13" fmla="*/ 54 h 75"/>
                  <a:gd name="T14" fmla="*/ 75 w 121"/>
                  <a:gd name="T15" fmla="*/ 54 h 75"/>
                  <a:gd name="T16" fmla="*/ 117 w 121"/>
                  <a:gd name="T17" fmla="*/ 2 h 75"/>
                  <a:gd name="T18" fmla="*/ 119 w 121"/>
                  <a:gd name="T19" fmla="*/ 0 h 75"/>
                  <a:gd name="T20" fmla="*/ 121 w 121"/>
                  <a:gd name="T21" fmla="*/ 3 h 75"/>
                  <a:gd name="T22" fmla="*/ 75 w 121"/>
                  <a:gd name="T23" fmla="*/ 58 h 75"/>
                  <a:gd name="T24" fmla="*/ 74 w 121"/>
                  <a:gd name="T25" fmla="*/ 58 h 75"/>
                  <a:gd name="T26" fmla="*/ 53 w 121"/>
                  <a:gd name="T27" fmla="*/ 43 h 75"/>
                  <a:gd name="T28" fmla="*/ 37 w 121"/>
                  <a:gd name="T29" fmla="*/ 35 h 75"/>
                  <a:gd name="T30" fmla="*/ 4 w 121"/>
                  <a:gd name="T31" fmla="*/ 74 h 75"/>
                  <a:gd name="T32" fmla="*/ 2 w 121"/>
                  <a:gd name="T33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1" h="75">
                    <a:moveTo>
                      <a:pt x="2" y="75"/>
                    </a:moveTo>
                    <a:cubicBezTo>
                      <a:pt x="2" y="75"/>
                      <a:pt x="2" y="75"/>
                      <a:pt x="2" y="75"/>
                    </a:cubicBezTo>
                    <a:cubicBezTo>
                      <a:pt x="1" y="75"/>
                      <a:pt x="0" y="74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1"/>
                      <a:pt x="11" y="38"/>
                      <a:pt x="36" y="31"/>
                    </a:cubicBezTo>
                    <a:cubicBezTo>
                      <a:pt x="50" y="28"/>
                      <a:pt x="53" y="35"/>
                      <a:pt x="57" y="41"/>
                    </a:cubicBezTo>
                    <a:cubicBezTo>
                      <a:pt x="60" y="48"/>
                      <a:pt x="63" y="53"/>
                      <a:pt x="74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8" y="54"/>
                      <a:pt x="116" y="2"/>
                      <a:pt x="117" y="2"/>
                    </a:cubicBezTo>
                    <a:cubicBezTo>
                      <a:pt x="117" y="1"/>
                      <a:pt x="118" y="0"/>
                      <a:pt x="119" y="0"/>
                    </a:cubicBezTo>
                    <a:cubicBezTo>
                      <a:pt x="120" y="1"/>
                      <a:pt x="121" y="2"/>
                      <a:pt x="121" y="3"/>
                    </a:cubicBezTo>
                    <a:cubicBezTo>
                      <a:pt x="120" y="5"/>
                      <a:pt x="101" y="58"/>
                      <a:pt x="75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1" y="57"/>
                      <a:pt x="57" y="49"/>
                      <a:pt x="53" y="43"/>
                    </a:cubicBezTo>
                    <a:cubicBezTo>
                      <a:pt x="50" y="37"/>
                      <a:pt x="47" y="32"/>
                      <a:pt x="37" y="35"/>
                    </a:cubicBezTo>
                    <a:cubicBezTo>
                      <a:pt x="15" y="41"/>
                      <a:pt x="5" y="74"/>
                      <a:pt x="4" y="74"/>
                    </a:cubicBezTo>
                    <a:cubicBezTo>
                      <a:pt x="4" y="75"/>
                      <a:pt x="3" y="75"/>
                      <a:pt x="2" y="75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9C3D117-EABB-4A28-B78C-25E5BA6C750B}"/>
                  </a:ext>
                </a:extLst>
              </p:cNvPr>
              <p:cNvSpPr/>
              <p:nvPr/>
            </p:nvSpPr>
            <p:spPr bwMode="auto">
              <a:xfrm>
                <a:off x="6616701" y="3251200"/>
                <a:ext cx="268288" cy="268288"/>
              </a:xfrm>
              <a:custGeom>
                <a:avLst/>
                <a:gdLst>
                  <a:gd name="T0" fmla="*/ 36 w 71"/>
                  <a:gd name="T1" fmla="*/ 71 h 71"/>
                  <a:gd name="T2" fmla="*/ 0 w 71"/>
                  <a:gd name="T3" fmla="*/ 35 h 71"/>
                  <a:gd name="T4" fmla="*/ 36 w 71"/>
                  <a:gd name="T5" fmla="*/ 0 h 71"/>
                  <a:gd name="T6" fmla="*/ 71 w 71"/>
                  <a:gd name="T7" fmla="*/ 35 h 71"/>
                  <a:gd name="T8" fmla="*/ 71 w 71"/>
                  <a:gd name="T9" fmla="*/ 35 h 71"/>
                  <a:gd name="T10" fmla="*/ 36 w 71"/>
                  <a:gd name="T11" fmla="*/ 71 h 71"/>
                  <a:gd name="T12" fmla="*/ 36 w 71"/>
                  <a:gd name="T13" fmla="*/ 4 h 71"/>
                  <a:gd name="T14" fmla="*/ 4 w 71"/>
                  <a:gd name="T15" fmla="*/ 35 h 71"/>
                  <a:gd name="T16" fmla="*/ 36 w 71"/>
                  <a:gd name="T17" fmla="*/ 67 h 71"/>
                  <a:gd name="T18" fmla="*/ 67 w 71"/>
                  <a:gd name="T19" fmla="*/ 35 h 71"/>
                  <a:gd name="T20" fmla="*/ 67 w 71"/>
                  <a:gd name="T21" fmla="*/ 35 h 71"/>
                  <a:gd name="T22" fmla="*/ 36 w 71"/>
                  <a:gd name="T23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71">
                    <a:moveTo>
                      <a:pt x="36" y="71"/>
                    </a:move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1" y="16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1" y="55"/>
                      <a:pt x="55" y="71"/>
                      <a:pt x="36" y="71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8"/>
                      <a:pt x="4" y="35"/>
                    </a:cubicBezTo>
                    <a:cubicBezTo>
                      <a:pt x="4" y="53"/>
                      <a:pt x="18" y="67"/>
                      <a:pt x="36" y="67"/>
                    </a:cubicBezTo>
                    <a:cubicBezTo>
                      <a:pt x="53" y="67"/>
                      <a:pt x="67" y="53"/>
                      <a:pt x="67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18"/>
                      <a:pt x="53" y="4"/>
                      <a:pt x="36" y="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A7E17F9-55C5-46D3-B544-FB7873155778}"/>
                  </a:ext>
                </a:extLst>
              </p:cNvPr>
              <p:cNvSpPr/>
              <p:nvPr/>
            </p:nvSpPr>
            <p:spPr bwMode="auto">
              <a:xfrm>
                <a:off x="6745288" y="3251200"/>
                <a:ext cx="120650" cy="211138"/>
              </a:xfrm>
              <a:custGeom>
                <a:avLst/>
                <a:gdLst>
                  <a:gd name="T0" fmla="*/ 30 w 32"/>
                  <a:gd name="T1" fmla="*/ 56 h 56"/>
                  <a:gd name="T2" fmla="*/ 28 w 32"/>
                  <a:gd name="T3" fmla="*/ 56 h 56"/>
                  <a:gd name="T4" fmla="*/ 1 w 32"/>
                  <a:gd name="T5" fmla="*/ 37 h 56"/>
                  <a:gd name="T6" fmla="*/ 0 w 32"/>
                  <a:gd name="T7" fmla="*/ 35 h 56"/>
                  <a:gd name="T8" fmla="*/ 0 w 32"/>
                  <a:gd name="T9" fmla="*/ 2 h 56"/>
                  <a:gd name="T10" fmla="*/ 2 w 32"/>
                  <a:gd name="T11" fmla="*/ 0 h 56"/>
                  <a:gd name="T12" fmla="*/ 4 w 32"/>
                  <a:gd name="T13" fmla="*/ 2 h 56"/>
                  <a:gd name="T14" fmla="*/ 4 w 32"/>
                  <a:gd name="T15" fmla="*/ 34 h 56"/>
                  <a:gd name="T16" fmla="*/ 31 w 32"/>
                  <a:gd name="T17" fmla="*/ 53 h 56"/>
                  <a:gd name="T18" fmla="*/ 31 w 32"/>
                  <a:gd name="T19" fmla="*/ 55 h 56"/>
                  <a:gd name="T20" fmla="*/ 30 w 32"/>
                  <a:gd name="T2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56">
                    <a:moveTo>
                      <a:pt x="30" y="56"/>
                    </a:moveTo>
                    <a:cubicBezTo>
                      <a:pt x="29" y="56"/>
                      <a:pt x="29" y="56"/>
                      <a:pt x="28" y="5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2" y="55"/>
                      <a:pt x="31" y="55"/>
                    </a:cubicBezTo>
                    <a:cubicBezTo>
                      <a:pt x="31" y="56"/>
                      <a:pt x="30" y="56"/>
                      <a:pt x="30" y="56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E58CFE5-2492-4CFD-B590-0C10EE73E114}"/>
                  </a:ext>
                </a:extLst>
              </p:cNvPr>
              <p:cNvSpPr/>
              <p:nvPr/>
            </p:nvSpPr>
            <p:spPr bwMode="auto">
              <a:xfrm>
                <a:off x="6624638" y="3376613"/>
                <a:ext cx="134938" cy="44450"/>
              </a:xfrm>
              <a:custGeom>
                <a:avLst/>
                <a:gdLst>
                  <a:gd name="T0" fmla="*/ 2 w 36"/>
                  <a:gd name="T1" fmla="*/ 12 h 12"/>
                  <a:gd name="T2" fmla="*/ 0 w 36"/>
                  <a:gd name="T3" fmla="*/ 10 h 12"/>
                  <a:gd name="T4" fmla="*/ 2 w 36"/>
                  <a:gd name="T5" fmla="*/ 8 h 12"/>
                  <a:gd name="T6" fmla="*/ 2 w 36"/>
                  <a:gd name="T7" fmla="*/ 8 h 12"/>
                  <a:gd name="T8" fmla="*/ 33 w 36"/>
                  <a:gd name="T9" fmla="*/ 0 h 12"/>
                  <a:gd name="T10" fmla="*/ 36 w 36"/>
                  <a:gd name="T11" fmla="*/ 2 h 12"/>
                  <a:gd name="T12" fmla="*/ 34 w 36"/>
                  <a:gd name="T13" fmla="*/ 4 h 12"/>
                  <a:gd name="T14" fmla="*/ 3 w 36"/>
                  <a:gd name="T15" fmla="*/ 12 h 12"/>
                  <a:gd name="T16" fmla="*/ 2 w 36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12">
                    <a:moveTo>
                      <a:pt x="2" y="12"/>
                    </a:moveTo>
                    <a:cubicBezTo>
                      <a:pt x="1" y="12"/>
                      <a:pt x="1" y="11"/>
                      <a:pt x="0" y="10"/>
                    </a:cubicBezTo>
                    <a:cubicBezTo>
                      <a:pt x="0" y="9"/>
                      <a:pt x="1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" y="12"/>
                      <a:pt x="3" y="12"/>
                      <a:pt x="3" y="12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B9269250-7B8D-4D98-82FE-71CE1681CA1E}"/>
                  </a:ext>
                </a:extLst>
              </p:cNvPr>
              <p:cNvSpPr/>
              <p:nvPr/>
            </p:nvSpPr>
            <p:spPr bwMode="auto">
              <a:xfrm>
                <a:off x="5364163" y="3390900"/>
                <a:ext cx="195263" cy="15875"/>
              </a:xfrm>
              <a:custGeom>
                <a:avLst/>
                <a:gdLst>
                  <a:gd name="T0" fmla="*/ 50 w 52"/>
                  <a:gd name="T1" fmla="*/ 4 h 4"/>
                  <a:gd name="T2" fmla="*/ 2 w 52"/>
                  <a:gd name="T3" fmla="*/ 4 h 4"/>
                  <a:gd name="T4" fmla="*/ 0 w 52"/>
                  <a:gd name="T5" fmla="*/ 2 h 4"/>
                  <a:gd name="T6" fmla="*/ 2 w 52"/>
                  <a:gd name="T7" fmla="*/ 0 h 4"/>
                  <a:gd name="T8" fmla="*/ 50 w 52"/>
                  <a:gd name="T9" fmla="*/ 0 h 4"/>
                  <a:gd name="T10" fmla="*/ 52 w 52"/>
                  <a:gd name="T11" fmla="*/ 2 h 4"/>
                  <a:gd name="T12" fmla="*/ 50 w 5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5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2" y="1"/>
                      <a:pt x="52" y="2"/>
                    </a:cubicBezTo>
                    <a:cubicBezTo>
                      <a:pt x="52" y="3"/>
                      <a:pt x="51" y="4"/>
                      <a:pt x="50" y="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62CE9A89-2260-4F2C-B616-2B33F4DD0E01}"/>
                  </a:ext>
                </a:extLst>
              </p:cNvPr>
              <p:cNvSpPr/>
              <p:nvPr/>
            </p:nvSpPr>
            <p:spPr bwMode="auto">
              <a:xfrm>
                <a:off x="5364163" y="3470275"/>
                <a:ext cx="128588" cy="15875"/>
              </a:xfrm>
              <a:custGeom>
                <a:avLst/>
                <a:gdLst>
                  <a:gd name="T0" fmla="*/ 32 w 34"/>
                  <a:gd name="T1" fmla="*/ 4 h 4"/>
                  <a:gd name="T2" fmla="*/ 2 w 34"/>
                  <a:gd name="T3" fmla="*/ 4 h 4"/>
                  <a:gd name="T4" fmla="*/ 0 w 34"/>
                  <a:gd name="T5" fmla="*/ 2 h 4"/>
                  <a:gd name="T6" fmla="*/ 2 w 34"/>
                  <a:gd name="T7" fmla="*/ 0 h 4"/>
                  <a:gd name="T8" fmla="*/ 32 w 34"/>
                  <a:gd name="T9" fmla="*/ 0 h 4"/>
                  <a:gd name="T10" fmla="*/ 34 w 34"/>
                  <a:gd name="T11" fmla="*/ 2 h 4"/>
                  <a:gd name="T12" fmla="*/ 32 w 3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1"/>
                      <a:pt x="34" y="2"/>
                    </a:cubicBezTo>
                    <a:cubicBezTo>
                      <a:pt x="34" y="3"/>
                      <a:pt x="33" y="4"/>
                      <a:pt x="32" y="4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FD8E9C6B-A8BC-4EF9-A9BD-3B0630FC993E}"/>
                  </a:ext>
                </a:extLst>
              </p:cNvPr>
              <p:cNvSpPr/>
              <p:nvPr/>
            </p:nvSpPr>
            <p:spPr bwMode="auto">
              <a:xfrm>
                <a:off x="7151688" y="1831975"/>
                <a:ext cx="684213" cy="596900"/>
              </a:xfrm>
              <a:custGeom>
                <a:avLst/>
                <a:gdLst>
                  <a:gd name="T0" fmla="*/ 45 w 181"/>
                  <a:gd name="T1" fmla="*/ 147 h 158"/>
                  <a:gd name="T2" fmla="*/ 38 w 181"/>
                  <a:gd name="T3" fmla="*/ 131 h 158"/>
                  <a:gd name="T4" fmla="*/ 22 w 181"/>
                  <a:gd name="T5" fmla="*/ 123 h 158"/>
                  <a:gd name="T6" fmla="*/ 19 w 181"/>
                  <a:gd name="T7" fmla="*/ 104 h 158"/>
                  <a:gd name="T8" fmla="*/ 6 w 181"/>
                  <a:gd name="T9" fmla="*/ 67 h 158"/>
                  <a:gd name="T10" fmla="*/ 22 w 181"/>
                  <a:gd name="T11" fmla="*/ 53 h 158"/>
                  <a:gd name="T12" fmla="*/ 18 w 181"/>
                  <a:gd name="T13" fmla="*/ 48 h 158"/>
                  <a:gd name="T14" fmla="*/ 33 w 181"/>
                  <a:gd name="T15" fmla="*/ 17 h 158"/>
                  <a:gd name="T16" fmla="*/ 70 w 181"/>
                  <a:gd name="T17" fmla="*/ 16 h 158"/>
                  <a:gd name="T18" fmla="*/ 73 w 181"/>
                  <a:gd name="T19" fmla="*/ 7 h 158"/>
                  <a:gd name="T20" fmla="*/ 82 w 181"/>
                  <a:gd name="T21" fmla="*/ 3 h 158"/>
                  <a:gd name="T22" fmla="*/ 131 w 181"/>
                  <a:gd name="T23" fmla="*/ 7 h 158"/>
                  <a:gd name="T24" fmla="*/ 146 w 181"/>
                  <a:gd name="T25" fmla="*/ 23 h 158"/>
                  <a:gd name="T26" fmla="*/ 174 w 181"/>
                  <a:gd name="T27" fmla="*/ 43 h 158"/>
                  <a:gd name="T28" fmla="*/ 169 w 181"/>
                  <a:gd name="T29" fmla="*/ 62 h 158"/>
                  <a:gd name="T30" fmla="*/ 170 w 181"/>
                  <a:gd name="T31" fmla="*/ 102 h 158"/>
                  <a:gd name="T32" fmla="*/ 156 w 181"/>
                  <a:gd name="T33" fmla="*/ 110 h 158"/>
                  <a:gd name="T34" fmla="*/ 160 w 181"/>
                  <a:gd name="T35" fmla="*/ 111 h 158"/>
                  <a:gd name="T36" fmla="*/ 145 w 181"/>
                  <a:gd name="T37" fmla="*/ 145 h 158"/>
                  <a:gd name="T38" fmla="*/ 108 w 181"/>
                  <a:gd name="T39" fmla="*/ 143 h 158"/>
                  <a:gd name="T40" fmla="*/ 97 w 181"/>
                  <a:gd name="T41" fmla="*/ 157 h 158"/>
                  <a:gd name="T42" fmla="*/ 79 w 181"/>
                  <a:gd name="T43" fmla="*/ 156 h 158"/>
                  <a:gd name="T44" fmla="*/ 61 w 181"/>
                  <a:gd name="T45" fmla="*/ 151 h 158"/>
                  <a:gd name="T46" fmla="*/ 45 w 181"/>
                  <a:gd name="T47" fmla="*/ 14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1" h="158">
                    <a:moveTo>
                      <a:pt x="45" y="147"/>
                    </a:moveTo>
                    <a:cubicBezTo>
                      <a:pt x="40" y="143"/>
                      <a:pt x="37" y="137"/>
                      <a:pt x="38" y="131"/>
                    </a:cubicBezTo>
                    <a:cubicBezTo>
                      <a:pt x="31" y="132"/>
                      <a:pt x="25" y="129"/>
                      <a:pt x="22" y="123"/>
                    </a:cubicBezTo>
                    <a:cubicBezTo>
                      <a:pt x="19" y="117"/>
                      <a:pt x="18" y="111"/>
                      <a:pt x="19" y="104"/>
                    </a:cubicBezTo>
                    <a:cubicBezTo>
                      <a:pt x="5" y="98"/>
                      <a:pt x="0" y="81"/>
                      <a:pt x="6" y="67"/>
                    </a:cubicBezTo>
                    <a:cubicBezTo>
                      <a:pt x="9" y="60"/>
                      <a:pt x="15" y="55"/>
                      <a:pt x="22" y="53"/>
                    </a:cubicBezTo>
                    <a:cubicBezTo>
                      <a:pt x="20" y="52"/>
                      <a:pt x="19" y="50"/>
                      <a:pt x="18" y="48"/>
                    </a:cubicBezTo>
                    <a:cubicBezTo>
                      <a:pt x="15" y="36"/>
                      <a:pt x="22" y="23"/>
                      <a:pt x="33" y="17"/>
                    </a:cubicBezTo>
                    <a:cubicBezTo>
                      <a:pt x="45" y="11"/>
                      <a:pt x="58" y="11"/>
                      <a:pt x="70" y="16"/>
                    </a:cubicBezTo>
                    <a:cubicBezTo>
                      <a:pt x="69" y="12"/>
                      <a:pt x="70" y="9"/>
                      <a:pt x="73" y="7"/>
                    </a:cubicBezTo>
                    <a:cubicBezTo>
                      <a:pt x="76" y="5"/>
                      <a:pt x="79" y="4"/>
                      <a:pt x="82" y="3"/>
                    </a:cubicBezTo>
                    <a:cubicBezTo>
                      <a:pt x="98" y="0"/>
                      <a:pt x="115" y="1"/>
                      <a:pt x="131" y="7"/>
                    </a:cubicBezTo>
                    <a:cubicBezTo>
                      <a:pt x="139" y="9"/>
                      <a:pt x="147" y="15"/>
                      <a:pt x="146" y="23"/>
                    </a:cubicBezTo>
                    <a:cubicBezTo>
                      <a:pt x="159" y="21"/>
                      <a:pt x="172" y="30"/>
                      <a:pt x="174" y="43"/>
                    </a:cubicBezTo>
                    <a:cubicBezTo>
                      <a:pt x="175" y="50"/>
                      <a:pt x="174" y="57"/>
                      <a:pt x="169" y="62"/>
                    </a:cubicBezTo>
                    <a:cubicBezTo>
                      <a:pt x="181" y="73"/>
                      <a:pt x="181" y="91"/>
                      <a:pt x="170" y="102"/>
                    </a:cubicBezTo>
                    <a:cubicBezTo>
                      <a:pt x="166" y="106"/>
                      <a:pt x="162" y="109"/>
                      <a:pt x="156" y="110"/>
                    </a:cubicBezTo>
                    <a:cubicBezTo>
                      <a:pt x="157" y="108"/>
                      <a:pt x="160" y="110"/>
                      <a:pt x="160" y="111"/>
                    </a:cubicBezTo>
                    <a:cubicBezTo>
                      <a:pt x="165" y="124"/>
                      <a:pt x="156" y="138"/>
                      <a:pt x="145" y="145"/>
                    </a:cubicBezTo>
                    <a:cubicBezTo>
                      <a:pt x="134" y="151"/>
                      <a:pt x="117" y="153"/>
                      <a:pt x="108" y="143"/>
                    </a:cubicBezTo>
                    <a:cubicBezTo>
                      <a:pt x="108" y="150"/>
                      <a:pt x="103" y="155"/>
                      <a:pt x="97" y="157"/>
                    </a:cubicBezTo>
                    <a:cubicBezTo>
                      <a:pt x="91" y="158"/>
                      <a:pt x="85" y="158"/>
                      <a:pt x="79" y="156"/>
                    </a:cubicBezTo>
                    <a:cubicBezTo>
                      <a:pt x="72" y="155"/>
                      <a:pt x="67" y="152"/>
                      <a:pt x="61" y="151"/>
                    </a:cubicBezTo>
                    <a:cubicBezTo>
                      <a:pt x="55" y="149"/>
                      <a:pt x="50" y="151"/>
                      <a:pt x="45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40096A64-576C-4AE5-A221-55FB9B3F643B}"/>
                  </a:ext>
                </a:extLst>
              </p:cNvPr>
              <p:cNvSpPr/>
              <p:nvPr/>
            </p:nvSpPr>
            <p:spPr bwMode="auto">
              <a:xfrm>
                <a:off x="7140576" y="1820863"/>
                <a:ext cx="701675" cy="615950"/>
              </a:xfrm>
              <a:custGeom>
                <a:avLst/>
                <a:gdLst>
                  <a:gd name="T0" fmla="*/ 81 w 186"/>
                  <a:gd name="T1" fmla="*/ 161 h 163"/>
                  <a:gd name="T2" fmla="*/ 63 w 186"/>
                  <a:gd name="T3" fmla="*/ 155 h 163"/>
                  <a:gd name="T4" fmla="*/ 47 w 186"/>
                  <a:gd name="T5" fmla="*/ 152 h 163"/>
                  <a:gd name="T6" fmla="*/ 39 w 186"/>
                  <a:gd name="T7" fmla="*/ 136 h 163"/>
                  <a:gd name="T8" fmla="*/ 20 w 186"/>
                  <a:gd name="T9" fmla="*/ 108 h 163"/>
                  <a:gd name="T10" fmla="*/ 21 w 186"/>
                  <a:gd name="T11" fmla="*/ 55 h 163"/>
                  <a:gd name="T12" fmla="*/ 35 w 186"/>
                  <a:gd name="T13" fmla="*/ 18 h 163"/>
                  <a:gd name="T14" fmla="*/ 75 w 186"/>
                  <a:gd name="T15" fmla="*/ 8 h 163"/>
                  <a:gd name="T16" fmla="*/ 135 w 186"/>
                  <a:gd name="T17" fmla="*/ 8 h 163"/>
                  <a:gd name="T18" fmla="*/ 179 w 186"/>
                  <a:gd name="T19" fmla="*/ 48 h 163"/>
                  <a:gd name="T20" fmla="*/ 173 w 186"/>
                  <a:gd name="T21" fmla="*/ 108 h 163"/>
                  <a:gd name="T22" fmla="*/ 165 w 186"/>
                  <a:gd name="T23" fmla="*/ 114 h 163"/>
                  <a:gd name="T24" fmla="*/ 112 w 186"/>
                  <a:gd name="T25" fmla="*/ 150 h 163"/>
                  <a:gd name="T26" fmla="*/ 93 w 186"/>
                  <a:gd name="T27" fmla="*/ 163 h 163"/>
                  <a:gd name="T28" fmla="*/ 42 w 186"/>
                  <a:gd name="T29" fmla="*/ 132 h 163"/>
                  <a:gd name="T30" fmla="*/ 49 w 186"/>
                  <a:gd name="T31" fmla="*/ 148 h 163"/>
                  <a:gd name="T32" fmla="*/ 58 w 186"/>
                  <a:gd name="T33" fmla="*/ 151 h 163"/>
                  <a:gd name="T34" fmla="*/ 73 w 186"/>
                  <a:gd name="T35" fmla="*/ 154 h 163"/>
                  <a:gd name="T36" fmla="*/ 99 w 186"/>
                  <a:gd name="T37" fmla="*/ 158 h 163"/>
                  <a:gd name="T38" fmla="*/ 110 w 186"/>
                  <a:gd name="T39" fmla="*/ 145 h 163"/>
                  <a:gd name="T40" fmla="*/ 147 w 186"/>
                  <a:gd name="T41" fmla="*/ 146 h 163"/>
                  <a:gd name="T42" fmla="*/ 161 w 186"/>
                  <a:gd name="T43" fmla="*/ 115 h 163"/>
                  <a:gd name="T44" fmla="*/ 158 w 186"/>
                  <a:gd name="T45" fmla="*/ 114 h 163"/>
                  <a:gd name="T46" fmla="*/ 160 w 186"/>
                  <a:gd name="T47" fmla="*/ 110 h 163"/>
                  <a:gd name="T48" fmla="*/ 178 w 186"/>
                  <a:gd name="T49" fmla="*/ 92 h 163"/>
                  <a:gd name="T50" fmla="*/ 171 w 186"/>
                  <a:gd name="T51" fmla="*/ 64 h 163"/>
                  <a:gd name="T52" fmla="*/ 149 w 186"/>
                  <a:gd name="T53" fmla="*/ 28 h 163"/>
                  <a:gd name="T54" fmla="*/ 147 w 186"/>
                  <a:gd name="T55" fmla="*/ 26 h 163"/>
                  <a:gd name="T56" fmla="*/ 85 w 186"/>
                  <a:gd name="T57" fmla="*/ 8 h 163"/>
                  <a:gd name="T58" fmla="*/ 75 w 186"/>
                  <a:gd name="T59" fmla="*/ 18 h 163"/>
                  <a:gd name="T60" fmla="*/ 72 w 186"/>
                  <a:gd name="T61" fmla="*/ 20 h 163"/>
                  <a:gd name="T62" fmla="*/ 23 w 186"/>
                  <a:gd name="T63" fmla="*/ 51 h 163"/>
                  <a:gd name="T64" fmla="*/ 27 w 186"/>
                  <a:gd name="T65" fmla="*/ 56 h 163"/>
                  <a:gd name="T66" fmla="*/ 10 w 186"/>
                  <a:gd name="T67" fmla="*/ 91 h 163"/>
                  <a:gd name="T68" fmla="*/ 24 w 186"/>
                  <a:gd name="T69" fmla="*/ 107 h 163"/>
                  <a:gd name="T70" fmla="*/ 40 w 186"/>
                  <a:gd name="T71" fmla="*/ 13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6" h="163">
                    <a:moveTo>
                      <a:pt x="93" y="163"/>
                    </a:moveTo>
                    <a:cubicBezTo>
                      <a:pt x="89" y="163"/>
                      <a:pt x="85" y="162"/>
                      <a:pt x="81" y="161"/>
                    </a:cubicBezTo>
                    <a:cubicBezTo>
                      <a:pt x="78" y="161"/>
                      <a:pt x="75" y="159"/>
                      <a:pt x="72" y="158"/>
                    </a:cubicBezTo>
                    <a:cubicBezTo>
                      <a:pt x="69" y="157"/>
                      <a:pt x="66" y="156"/>
                      <a:pt x="63" y="155"/>
                    </a:cubicBezTo>
                    <a:cubicBezTo>
                      <a:pt x="62" y="155"/>
                      <a:pt x="60" y="155"/>
                      <a:pt x="58" y="155"/>
                    </a:cubicBezTo>
                    <a:cubicBezTo>
                      <a:pt x="54" y="155"/>
                      <a:pt x="50" y="154"/>
                      <a:pt x="47" y="152"/>
                    </a:cubicBezTo>
                    <a:cubicBezTo>
                      <a:pt x="47" y="152"/>
                      <a:pt x="47" y="152"/>
                      <a:pt x="47" y="152"/>
                    </a:cubicBezTo>
                    <a:cubicBezTo>
                      <a:pt x="42" y="148"/>
                      <a:pt x="39" y="142"/>
                      <a:pt x="39" y="136"/>
                    </a:cubicBezTo>
                    <a:cubicBezTo>
                      <a:pt x="32" y="137"/>
                      <a:pt x="26" y="133"/>
                      <a:pt x="23" y="127"/>
                    </a:cubicBezTo>
                    <a:cubicBezTo>
                      <a:pt x="20" y="121"/>
                      <a:pt x="19" y="115"/>
                      <a:pt x="20" y="108"/>
                    </a:cubicBezTo>
                    <a:cubicBezTo>
                      <a:pt x="5" y="100"/>
                      <a:pt x="0" y="82"/>
                      <a:pt x="8" y="68"/>
                    </a:cubicBezTo>
                    <a:cubicBezTo>
                      <a:pt x="11" y="62"/>
                      <a:pt x="15" y="58"/>
                      <a:pt x="21" y="55"/>
                    </a:cubicBezTo>
                    <a:cubicBezTo>
                      <a:pt x="20" y="54"/>
                      <a:pt x="20" y="53"/>
                      <a:pt x="19" y="52"/>
                    </a:cubicBezTo>
                    <a:cubicBezTo>
                      <a:pt x="16" y="40"/>
                      <a:pt x="22" y="25"/>
                      <a:pt x="35" y="18"/>
                    </a:cubicBezTo>
                    <a:cubicBezTo>
                      <a:pt x="46" y="12"/>
                      <a:pt x="59" y="11"/>
                      <a:pt x="71" y="15"/>
                    </a:cubicBezTo>
                    <a:cubicBezTo>
                      <a:pt x="71" y="13"/>
                      <a:pt x="73" y="10"/>
                      <a:pt x="75" y="8"/>
                    </a:cubicBezTo>
                    <a:cubicBezTo>
                      <a:pt x="78" y="6"/>
                      <a:pt x="81" y="5"/>
                      <a:pt x="85" y="4"/>
                    </a:cubicBezTo>
                    <a:cubicBezTo>
                      <a:pt x="101" y="0"/>
                      <a:pt x="119" y="2"/>
                      <a:pt x="135" y="8"/>
                    </a:cubicBezTo>
                    <a:cubicBezTo>
                      <a:pt x="144" y="11"/>
                      <a:pt x="150" y="17"/>
                      <a:pt x="151" y="24"/>
                    </a:cubicBezTo>
                    <a:cubicBezTo>
                      <a:pt x="166" y="23"/>
                      <a:pt x="178" y="34"/>
                      <a:pt x="179" y="48"/>
                    </a:cubicBezTo>
                    <a:cubicBezTo>
                      <a:pt x="180" y="54"/>
                      <a:pt x="178" y="60"/>
                      <a:pt x="175" y="65"/>
                    </a:cubicBezTo>
                    <a:cubicBezTo>
                      <a:pt x="186" y="77"/>
                      <a:pt x="186" y="96"/>
                      <a:pt x="173" y="108"/>
                    </a:cubicBezTo>
                    <a:cubicBezTo>
                      <a:pt x="171" y="110"/>
                      <a:pt x="168" y="112"/>
                      <a:pt x="165" y="113"/>
                    </a:cubicBezTo>
                    <a:cubicBezTo>
                      <a:pt x="165" y="113"/>
                      <a:pt x="165" y="113"/>
                      <a:pt x="165" y="114"/>
                    </a:cubicBezTo>
                    <a:cubicBezTo>
                      <a:pt x="171" y="127"/>
                      <a:pt x="161" y="142"/>
                      <a:pt x="149" y="149"/>
                    </a:cubicBezTo>
                    <a:cubicBezTo>
                      <a:pt x="138" y="156"/>
                      <a:pt x="123" y="158"/>
                      <a:pt x="112" y="150"/>
                    </a:cubicBezTo>
                    <a:cubicBezTo>
                      <a:pt x="111" y="156"/>
                      <a:pt x="106" y="160"/>
                      <a:pt x="101" y="162"/>
                    </a:cubicBezTo>
                    <a:cubicBezTo>
                      <a:pt x="98" y="163"/>
                      <a:pt x="96" y="163"/>
                      <a:pt x="93" y="163"/>
                    </a:cubicBezTo>
                    <a:close/>
                    <a:moveTo>
                      <a:pt x="41" y="132"/>
                    </a:moveTo>
                    <a:cubicBezTo>
                      <a:pt x="41" y="132"/>
                      <a:pt x="42" y="132"/>
                      <a:pt x="42" y="132"/>
                    </a:cubicBezTo>
                    <a:cubicBezTo>
                      <a:pt x="43" y="133"/>
                      <a:pt x="43" y="133"/>
                      <a:pt x="43" y="134"/>
                    </a:cubicBezTo>
                    <a:cubicBezTo>
                      <a:pt x="42" y="140"/>
                      <a:pt x="45" y="145"/>
                      <a:pt x="49" y="148"/>
                    </a:cubicBezTo>
                    <a:cubicBezTo>
                      <a:pt x="49" y="148"/>
                      <a:pt x="49" y="148"/>
                      <a:pt x="49" y="148"/>
                    </a:cubicBezTo>
                    <a:cubicBezTo>
                      <a:pt x="52" y="150"/>
                      <a:pt x="55" y="151"/>
                      <a:pt x="58" y="151"/>
                    </a:cubicBezTo>
                    <a:cubicBezTo>
                      <a:pt x="60" y="151"/>
                      <a:pt x="62" y="151"/>
                      <a:pt x="64" y="151"/>
                    </a:cubicBezTo>
                    <a:cubicBezTo>
                      <a:pt x="67" y="152"/>
                      <a:pt x="70" y="153"/>
                      <a:pt x="73" y="154"/>
                    </a:cubicBezTo>
                    <a:cubicBezTo>
                      <a:pt x="76" y="156"/>
                      <a:pt x="79" y="157"/>
                      <a:pt x="82" y="157"/>
                    </a:cubicBezTo>
                    <a:cubicBezTo>
                      <a:pt x="88" y="159"/>
                      <a:pt x="94" y="159"/>
                      <a:pt x="99" y="158"/>
                    </a:cubicBezTo>
                    <a:cubicBezTo>
                      <a:pt x="105" y="157"/>
                      <a:pt x="108" y="152"/>
                      <a:pt x="109" y="147"/>
                    </a:cubicBezTo>
                    <a:cubicBezTo>
                      <a:pt x="108" y="146"/>
                      <a:pt x="109" y="145"/>
                      <a:pt x="110" y="145"/>
                    </a:cubicBezTo>
                    <a:cubicBezTo>
                      <a:pt x="110" y="144"/>
                      <a:pt x="111" y="144"/>
                      <a:pt x="112" y="145"/>
                    </a:cubicBezTo>
                    <a:cubicBezTo>
                      <a:pt x="121" y="154"/>
                      <a:pt x="136" y="152"/>
                      <a:pt x="147" y="146"/>
                    </a:cubicBezTo>
                    <a:cubicBezTo>
                      <a:pt x="157" y="140"/>
                      <a:pt x="166" y="126"/>
                      <a:pt x="161" y="115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59" y="115"/>
                      <a:pt x="158" y="115"/>
                      <a:pt x="158" y="114"/>
                    </a:cubicBezTo>
                    <a:cubicBezTo>
                      <a:pt x="157" y="114"/>
                      <a:pt x="157" y="113"/>
                      <a:pt x="157" y="112"/>
                    </a:cubicBezTo>
                    <a:cubicBezTo>
                      <a:pt x="158" y="111"/>
                      <a:pt x="159" y="110"/>
                      <a:pt x="160" y="110"/>
                    </a:cubicBezTo>
                    <a:cubicBezTo>
                      <a:pt x="160" y="110"/>
                      <a:pt x="161" y="110"/>
                      <a:pt x="161" y="110"/>
                    </a:cubicBezTo>
                    <a:cubicBezTo>
                      <a:pt x="169" y="107"/>
                      <a:pt x="176" y="100"/>
                      <a:pt x="178" y="92"/>
                    </a:cubicBezTo>
                    <a:cubicBezTo>
                      <a:pt x="180" y="83"/>
                      <a:pt x="178" y="73"/>
                      <a:pt x="171" y="66"/>
                    </a:cubicBezTo>
                    <a:cubicBezTo>
                      <a:pt x="170" y="66"/>
                      <a:pt x="170" y="65"/>
                      <a:pt x="171" y="64"/>
                    </a:cubicBezTo>
                    <a:cubicBezTo>
                      <a:pt x="178" y="54"/>
                      <a:pt x="176" y="40"/>
                      <a:pt x="167" y="32"/>
                    </a:cubicBezTo>
                    <a:cubicBezTo>
                      <a:pt x="162" y="28"/>
                      <a:pt x="155" y="27"/>
                      <a:pt x="149" y="28"/>
                    </a:cubicBezTo>
                    <a:cubicBezTo>
                      <a:pt x="148" y="28"/>
                      <a:pt x="147" y="27"/>
                      <a:pt x="147" y="26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7" y="19"/>
                      <a:pt x="140" y="14"/>
                      <a:pt x="133" y="11"/>
                    </a:cubicBezTo>
                    <a:cubicBezTo>
                      <a:pt x="118" y="6"/>
                      <a:pt x="101" y="4"/>
                      <a:pt x="85" y="8"/>
                    </a:cubicBezTo>
                    <a:cubicBezTo>
                      <a:pt x="83" y="8"/>
                      <a:pt x="80" y="10"/>
                      <a:pt x="77" y="11"/>
                    </a:cubicBezTo>
                    <a:cubicBezTo>
                      <a:pt x="75" y="13"/>
                      <a:pt x="74" y="15"/>
                      <a:pt x="75" y="18"/>
                    </a:cubicBezTo>
                    <a:cubicBezTo>
                      <a:pt x="75" y="19"/>
                      <a:pt x="75" y="19"/>
                      <a:pt x="74" y="20"/>
                    </a:cubicBezTo>
                    <a:cubicBezTo>
                      <a:pt x="74" y="20"/>
                      <a:pt x="73" y="21"/>
                      <a:pt x="72" y="20"/>
                    </a:cubicBezTo>
                    <a:cubicBezTo>
                      <a:pt x="61" y="16"/>
                      <a:pt x="48" y="16"/>
                      <a:pt x="37" y="21"/>
                    </a:cubicBezTo>
                    <a:cubicBezTo>
                      <a:pt x="26" y="27"/>
                      <a:pt x="20" y="40"/>
                      <a:pt x="23" y="51"/>
                    </a:cubicBezTo>
                    <a:cubicBezTo>
                      <a:pt x="24" y="52"/>
                      <a:pt x="24" y="53"/>
                      <a:pt x="25" y="54"/>
                    </a:cubicBezTo>
                    <a:cubicBezTo>
                      <a:pt x="26" y="54"/>
                      <a:pt x="27" y="55"/>
                      <a:pt x="27" y="56"/>
                    </a:cubicBezTo>
                    <a:cubicBezTo>
                      <a:pt x="27" y="56"/>
                      <a:pt x="26" y="57"/>
                      <a:pt x="25" y="58"/>
                    </a:cubicBezTo>
                    <a:cubicBezTo>
                      <a:pt x="12" y="63"/>
                      <a:pt x="5" y="78"/>
                      <a:pt x="10" y="91"/>
                    </a:cubicBezTo>
                    <a:cubicBezTo>
                      <a:pt x="12" y="97"/>
                      <a:pt x="17" y="102"/>
                      <a:pt x="23" y="105"/>
                    </a:cubicBezTo>
                    <a:cubicBezTo>
                      <a:pt x="24" y="106"/>
                      <a:pt x="24" y="107"/>
                      <a:pt x="24" y="107"/>
                    </a:cubicBezTo>
                    <a:cubicBezTo>
                      <a:pt x="23" y="113"/>
                      <a:pt x="24" y="120"/>
                      <a:pt x="26" y="125"/>
                    </a:cubicBezTo>
                    <a:cubicBezTo>
                      <a:pt x="29" y="130"/>
                      <a:pt x="35" y="133"/>
                      <a:pt x="40" y="132"/>
                    </a:cubicBezTo>
                    <a:cubicBezTo>
                      <a:pt x="40" y="132"/>
                      <a:pt x="41" y="132"/>
                      <a:pt x="41" y="13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276BF233-8FD1-4D1E-A380-81D365DEDEDC}"/>
                  </a:ext>
                </a:extLst>
              </p:cNvPr>
              <p:cNvSpPr/>
              <p:nvPr/>
            </p:nvSpPr>
            <p:spPr bwMode="auto">
              <a:xfrm>
                <a:off x="6896101" y="2568575"/>
                <a:ext cx="331788" cy="822325"/>
              </a:xfrm>
              <a:custGeom>
                <a:avLst/>
                <a:gdLst>
                  <a:gd name="T0" fmla="*/ 88 w 88"/>
                  <a:gd name="T1" fmla="*/ 0 h 218"/>
                  <a:gd name="T2" fmla="*/ 10 w 88"/>
                  <a:gd name="T3" fmla="*/ 146 h 218"/>
                  <a:gd name="T4" fmla="*/ 57 w 88"/>
                  <a:gd name="T5" fmla="*/ 206 h 218"/>
                  <a:gd name="T6" fmla="*/ 88 w 88"/>
                  <a:gd name="T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218">
                    <a:moveTo>
                      <a:pt x="88" y="0"/>
                    </a:moveTo>
                    <a:cubicBezTo>
                      <a:pt x="88" y="0"/>
                      <a:pt x="19" y="124"/>
                      <a:pt x="10" y="146"/>
                    </a:cubicBezTo>
                    <a:cubicBezTo>
                      <a:pt x="0" y="168"/>
                      <a:pt x="42" y="218"/>
                      <a:pt x="57" y="206"/>
                    </a:cubicBezTo>
                    <a:cubicBezTo>
                      <a:pt x="73" y="194"/>
                      <a:pt x="88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501FEC1-07F5-4690-B93A-61B29D131559}"/>
                  </a:ext>
                </a:extLst>
              </p:cNvPr>
              <p:cNvSpPr/>
              <p:nvPr/>
            </p:nvSpPr>
            <p:spPr bwMode="auto">
              <a:xfrm>
                <a:off x="7688263" y="4943475"/>
                <a:ext cx="238125" cy="339725"/>
              </a:xfrm>
              <a:custGeom>
                <a:avLst/>
                <a:gdLst>
                  <a:gd name="T0" fmla="*/ 11 w 63"/>
                  <a:gd name="T1" fmla="*/ 20 h 90"/>
                  <a:gd name="T2" fmla="*/ 10 w 63"/>
                  <a:gd name="T3" fmla="*/ 45 h 90"/>
                  <a:gd name="T4" fmla="*/ 0 w 63"/>
                  <a:gd name="T5" fmla="*/ 78 h 90"/>
                  <a:gd name="T6" fmla="*/ 26 w 63"/>
                  <a:gd name="T7" fmla="*/ 90 h 90"/>
                  <a:gd name="T8" fmla="*/ 61 w 63"/>
                  <a:gd name="T9" fmla="*/ 71 h 90"/>
                  <a:gd name="T10" fmla="*/ 48 w 63"/>
                  <a:gd name="T11" fmla="*/ 0 h 90"/>
                  <a:gd name="T12" fmla="*/ 11 w 63"/>
                  <a:gd name="T13" fmla="*/ 2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90">
                    <a:moveTo>
                      <a:pt x="11" y="20"/>
                    </a:moveTo>
                    <a:cubicBezTo>
                      <a:pt x="11" y="20"/>
                      <a:pt x="14" y="38"/>
                      <a:pt x="10" y="45"/>
                    </a:cubicBezTo>
                    <a:cubicBezTo>
                      <a:pt x="4" y="55"/>
                      <a:pt x="1" y="66"/>
                      <a:pt x="0" y="78"/>
                    </a:cubicBezTo>
                    <a:cubicBezTo>
                      <a:pt x="7" y="85"/>
                      <a:pt x="16" y="90"/>
                      <a:pt x="26" y="90"/>
                    </a:cubicBezTo>
                    <a:cubicBezTo>
                      <a:pt x="43" y="90"/>
                      <a:pt x="59" y="77"/>
                      <a:pt x="61" y="71"/>
                    </a:cubicBezTo>
                    <a:cubicBezTo>
                      <a:pt x="63" y="65"/>
                      <a:pt x="48" y="0"/>
                      <a:pt x="48" y="0"/>
                    </a:cubicBezTo>
                    <a:lnTo>
                      <a:pt x="11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D980848-65CE-4BC5-B82A-7595A3D30A84}"/>
                  </a:ext>
                </a:extLst>
              </p:cNvPr>
              <p:cNvSpPr/>
              <p:nvPr/>
            </p:nvSpPr>
            <p:spPr bwMode="auto">
              <a:xfrm>
                <a:off x="7680326" y="4935538"/>
                <a:ext cx="252413" cy="350838"/>
              </a:xfrm>
              <a:custGeom>
                <a:avLst/>
                <a:gdLst>
                  <a:gd name="T0" fmla="*/ 28 w 67"/>
                  <a:gd name="T1" fmla="*/ 93 h 93"/>
                  <a:gd name="T2" fmla="*/ 1 w 67"/>
                  <a:gd name="T3" fmla="*/ 81 h 93"/>
                  <a:gd name="T4" fmla="*/ 0 w 67"/>
                  <a:gd name="T5" fmla="*/ 79 h 93"/>
                  <a:gd name="T6" fmla="*/ 10 w 67"/>
                  <a:gd name="T7" fmla="*/ 46 h 93"/>
                  <a:gd name="T8" fmla="*/ 11 w 67"/>
                  <a:gd name="T9" fmla="*/ 22 h 93"/>
                  <a:gd name="T10" fmla="*/ 12 w 67"/>
                  <a:gd name="T11" fmla="*/ 20 h 93"/>
                  <a:gd name="T12" fmla="*/ 49 w 67"/>
                  <a:gd name="T13" fmla="*/ 0 h 93"/>
                  <a:gd name="T14" fmla="*/ 50 w 67"/>
                  <a:gd name="T15" fmla="*/ 0 h 93"/>
                  <a:gd name="T16" fmla="*/ 52 w 67"/>
                  <a:gd name="T17" fmla="*/ 2 h 93"/>
                  <a:gd name="T18" fmla="*/ 65 w 67"/>
                  <a:gd name="T19" fmla="*/ 73 h 93"/>
                  <a:gd name="T20" fmla="*/ 28 w 67"/>
                  <a:gd name="T21" fmla="*/ 93 h 93"/>
                  <a:gd name="T22" fmla="*/ 4 w 67"/>
                  <a:gd name="T23" fmla="*/ 79 h 93"/>
                  <a:gd name="T24" fmla="*/ 28 w 67"/>
                  <a:gd name="T25" fmla="*/ 90 h 93"/>
                  <a:gd name="T26" fmla="*/ 61 w 67"/>
                  <a:gd name="T27" fmla="*/ 72 h 93"/>
                  <a:gd name="T28" fmla="*/ 48 w 67"/>
                  <a:gd name="T29" fmla="*/ 5 h 93"/>
                  <a:gd name="T30" fmla="*/ 15 w 67"/>
                  <a:gd name="T31" fmla="*/ 23 h 93"/>
                  <a:gd name="T32" fmla="*/ 13 w 67"/>
                  <a:gd name="T33" fmla="*/ 48 h 93"/>
                  <a:gd name="T34" fmla="*/ 4 w 67"/>
                  <a:gd name="T35" fmla="*/ 7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93">
                    <a:moveTo>
                      <a:pt x="28" y="93"/>
                    </a:moveTo>
                    <a:cubicBezTo>
                      <a:pt x="18" y="93"/>
                      <a:pt x="8" y="89"/>
                      <a:pt x="1" y="81"/>
                    </a:cubicBezTo>
                    <a:cubicBezTo>
                      <a:pt x="0" y="80"/>
                      <a:pt x="0" y="80"/>
                      <a:pt x="0" y="79"/>
                    </a:cubicBezTo>
                    <a:cubicBezTo>
                      <a:pt x="1" y="68"/>
                      <a:pt x="4" y="56"/>
                      <a:pt x="10" y="46"/>
                    </a:cubicBezTo>
                    <a:cubicBezTo>
                      <a:pt x="13" y="41"/>
                      <a:pt x="12" y="27"/>
                      <a:pt x="11" y="22"/>
                    </a:cubicBezTo>
                    <a:cubicBezTo>
                      <a:pt x="11" y="21"/>
                      <a:pt x="12" y="21"/>
                      <a:pt x="12" y="2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50" y="0"/>
                      <a:pt x="50" y="0"/>
                    </a:cubicBezTo>
                    <a:cubicBezTo>
                      <a:pt x="51" y="1"/>
                      <a:pt x="51" y="1"/>
                      <a:pt x="52" y="2"/>
                    </a:cubicBezTo>
                    <a:cubicBezTo>
                      <a:pt x="54" y="13"/>
                      <a:pt x="67" y="67"/>
                      <a:pt x="65" y="73"/>
                    </a:cubicBezTo>
                    <a:cubicBezTo>
                      <a:pt x="63" y="80"/>
                      <a:pt x="45" y="93"/>
                      <a:pt x="28" y="93"/>
                    </a:cubicBezTo>
                    <a:close/>
                    <a:moveTo>
                      <a:pt x="4" y="79"/>
                    </a:moveTo>
                    <a:cubicBezTo>
                      <a:pt x="10" y="86"/>
                      <a:pt x="19" y="90"/>
                      <a:pt x="28" y="90"/>
                    </a:cubicBezTo>
                    <a:cubicBezTo>
                      <a:pt x="44" y="90"/>
                      <a:pt x="60" y="78"/>
                      <a:pt x="61" y="72"/>
                    </a:cubicBezTo>
                    <a:cubicBezTo>
                      <a:pt x="62" y="69"/>
                      <a:pt x="55" y="35"/>
                      <a:pt x="48" y="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6" y="27"/>
                      <a:pt x="17" y="42"/>
                      <a:pt x="13" y="48"/>
                    </a:cubicBezTo>
                    <a:cubicBezTo>
                      <a:pt x="8" y="57"/>
                      <a:pt x="5" y="68"/>
                      <a:pt x="4" y="7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DFD99BB3-5A6C-4AF5-9B53-387B65C013ED}"/>
                  </a:ext>
                </a:extLst>
              </p:cNvPr>
              <p:cNvSpPr/>
              <p:nvPr/>
            </p:nvSpPr>
            <p:spPr bwMode="auto">
              <a:xfrm>
                <a:off x="7302501" y="2481263"/>
                <a:ext cx="369888" cy="947738"/>
              </a:xfrm>
              <a:custGeom>
                <a:avLst/>
                <a:gdLst>
                  <a:gd name="T0" fmla="*/ 0 w 98"/>
                  <a:gd name="T1" fmla="*/ 228 h 251"/>
                  <a:gd name="T2" fmla="*/ 79 w 98"/>
                  <a:gd name="T3" fmla="*/ 251 h 251"/>
                  <a:gd name="T4" fmla="*/ 98 w 98"/>
                  <a:gd name="T5" fmla="*/ 16 h 251"/>
                  <a:gd name="T6" fmla="*/ 16 w 98"/>
                  <a:gd name="T7" fmla="*/ 8 h 251"/>
                  <a:gd name="T8" fmla="*/ 0 w 98"/>
                  <a:gd name="T9" fmla="*/ 22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251">
                    <a:moveTo>
                      <a:pt x="0" y="228"/>
                    </a:moveTo>
                    <a:cubicBezTo>
                      <a:pt x="79" y="251"/>
                      <a:pt x="79" y="251"/>
                      <a:pt x="79" y="251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8" y="16"/>
                      <a:pt x="32" y="0"/>
                      <a:pt x="16" y="8"/>
                    </a:cubicBezTo>
                    <a:cubicBezTo>
                      <a:pt x="1" y="15"/>
                      <a:pt x="0" y="228"/>
                      <a:pt x="0" y="22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DA7A4F01-5A88-41F4-A169-804949890839}"/>
                  </a:ext>
                </a:extLst>
              </p:cNvPr>
              <p:cNvSpPr/>
              <p:nvPr/>
            </p:nvSpPr>
            <p:spPr bwMode="auto">
              <a:xfrm>
                <a:off x="7296151" y="2473325"/>
                <a:ext cx="384175" cy="963613"/>
              </a:xfrm>
              <a:custGeom>
                <a:avLst/>
                <a:gdLst>
                  <a:gd name="T0" fmla="*/ 81 w 102"/>
                  <a:gd name="T1" fmla="*/ 255 h 255"/>
                  <a:gd name="T2" fmla="*/ 81 w 102"/>
                  <a:gd name="T3" fmla="*/ 255 h 255"/>
                  <a:gd name="T4" fmla="*/ 2 w 102"/>
                  <a:gd name="T5" fmla="*/ 232 h 255"/>
                  <a:gd name="T6" fmla="*/ 0 w 102"/>
                  <a:gd name="T7" fmla="*/ 230 h 255"/>
                  <a:gd name="T8" fmla="*/ 17 w 102"/>
                  <a:gd name="T9" fmla="*/ 8 h 255"/>
                  <a:gd name="T10" fmla="*/ 100 w 102"/>
                  <a:gd name="T11" fmla="*/ 16 h 255"/>
                  <a:gd name="T12" fmla="*/ 102 w 102"/>
                  <a:gd name="T13" fmla="*/ 18 h 255"/>
                  <a:gd name="T14" fmla="*/ 83 w 102"/>
                  <a:gd name="T15" fmla="*/ 253 h 255"/>
                  <a:gd name="T16" fmla="*/ 82 w 102"/>
                  <a:gd name="T17" fmla="*/ 254 h 255"/>
                  <a:gd name="T18" fmla="*/ 81 w 102"/>
                  <a:gd name="T19" fmla="*/ 255 h 255"/>
                  <a:gd name="T20" fmla="*/ 4 w 102"/>
                  <a:gd name="T21" fmla="*/ 229 h 255"/>
                  <a:gd name="T22" fmla="*/ 79 w 102"/>
                  <a:gd name="T23" fmla="*/ 250 h 255"/>
                  <a:gd name="T24" fmla="*/ 97 w 102"/>
                  <a:gd name="T25" fmla="*/ 19 h 255"/>
                  <a:gd name="T26" fmla="*/ 19 w 102"/>
                  <a:gd name="T27" fmla="*/ 11 h 255"/>
                  <a:gd name="T28" fmla="*/ 4 w 102"/>
                  <a:gd name="T29" fmla="*/ 22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255">
                    <a:moveTo>
                      <a:pt x="81" y="255"/>
                    </a:moveTo>
                    <a:cubicBezTo>
                      <a:pt x="81" y="255"/>
                      <a:pt x="81" y="255"/>
                      <a:pt x="81" y="255"/>
                    </a:cubicBezTo>
                    <a:cubicBezTo>
                      <a:pt x="2" y="232"/>
                      <a:pt x="2" y="232"/>
                      <a:pt x="2" y="232"/>
                    </a:cubicBezTo>
                    <a:cubicBezTo>
                      <a:pt x="1" y="232"/>
                      <a:pt x="0" y="231"/>
                      <a:pt x="0" y="230"/>
                    </a:cubicBezTo>
                    <a:cubicBezTo>
                      <a:pt x="0" y="195"/>
                      <a:pt x="1" y="15"/>
                      <a:pt x="17" y="8"/>
                    </a:cubicBezTo>
                    <a:cubicBezTo>
                      <a:pt x="34" y="0"/>
                      <a:pt x="97" y="15"/>
                      <a:pt x="100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83" y="253"/>
                      <a:pt x="83" y="253"/>
                      <a:pt x="83" y="253"/>
                    </a:cubicBezTo>
                    <a:cubicBezTo>
                      <a:pt x="83" y="253"/>
                      <a:pt x="83" y="254"/>
                      <a:pt x="82" y="254"/>
                    </a:cubicBezTo>
                    <a:cubicBezTo>
                      <a:pt x="82" y="255"/>
                      <a:pt x="82" y="255"/>
                      <a:pt x="81" y="255"/>
                    </a:cubicBezTo>
                    <a:close/>
                    <a:moveTo>
                      <a:pt x="4" y="229"/>
                    </a:moveTo>
                    <a:cubicBezTo>
                      <a:pt x="79" y="250"/>
                      <a:pt x="79" y="250"/>
                      <a:pt x="79" y="250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78" y="15"/>
                      <a:pt x="31" y="6"/>
                      <a:pt x="19" y="11"/>
                    </a:cubicBezTo>
                    <a:cubicBezTo>
                      <a:pt x="10" y="16"/>
                      <a:pt x="4" y="126"/>
                      <a:pt x="4" y="22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7FE3523E-C6EB-4AF8-9FEE-507C7290CF00}"/>
                  </a:ext>
                </a:extLst>
              </p:cNvPr>
              <p:cNvSpPr/>
              <p:nvPr/>
            </p:nvSpPr>
            <p:spPr bwMode="auto">
              <a:xfrm>
                <a:off x="7005638" y="4810125"/>
                <a:ext cx="395288" cy="333375"/>
              </a:xfrm>
              <a:custGeom>
                <a:avLst/>
                <a:gdLst>
                  <a:gd name="T0" fmla="*/ 105 w 105"/>
                  <a:gd name="T1" fmla="*/ 13 h 88"/>
                  <a:gd name="T2" fmla="*/ 105 w 105"/>
                  <a:gd name="T3" fmla="*/ 67 h 88"/>
                  <a:gd name="T4" fmla="*/ 80 w 105"/>
                  <a:gd name="T5" fmla="*/ 75 h 88"/>
                  <a:gd name="T6" fmla="*/ 81 w 105"/>
                  <a:gd name="T7" fmla="*/ 64 h 88"/>
                  <a:gd name="T8" fmla="*/ 69 w 105"/>
                  <a:gd name="T9" fmla="*/ 76 h 88"/>
                  <a:gd name="T10" fmla="*/ 1 w 105"/>
                  <a:gd name="T11" fmla="*/ 79 h 88"/>
                  <a:gd name="T12" fmla="*/ 17 w 105"/>
                  <a:gd name="T13" fmla="*/ 60 h 88"/>
                  <a:gd name="T14" fmla="*/ 50 w 105"/>
                  <a:gd name="T15" fmla="*/ 40 h 88"/>
                  <a:gd name="T16" fmla="*/ 54 w 105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88">
                    <a:moveTo>
                      <a:pt x="105" y="13"/>
                    </a:moveTo>
                    <a:cubicBezTo>
                      <a:pt x="105" y="67"/>
                      <a:pt x="105" y="67"/>
                      <a:pt x="105" y="67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69" y="76"/>
                      <a:pt x="69" y="76"/>
                      <a:pt x="69" y="76"/>
                    </a:cubicBezTo>
                    <a:cubicBezTo>
                      <a:pt x="69" y="76"/>
                      <a:pt x="0" y="88"/>
                      <a:pt x="1" y="79"/>
                    </a:cubicBezTo>
                    <a:cubicBezTo>
                      <a:pt x="1" y="69"/>
                      <a:pt x="8" y="64"/>
                      <a:pt x="17" y="60"/>
                    </a:cubicBezTo>
                    <a:cubicBezTo>
                      <a:pt x="26" y="55"/>
                      <a:pt x="50" y="40"/>
                      <a:pt x="50" y="4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97F110FE-5CC5-453F-AEA5-67C141693229}"/>
                  </a:ext>
                </a:extLst>
              </p:cNvPr>
              <p:cNvSpPr/>
              <p:nvPr/>
            </p:nvSpPr>
            <p:spPr bwMode="auto">
              <a:xfrm>
                <a:off x="7000876" y="4803775"/>
                <a:ext cx="407988" cy="328613"/>
              </a:xfrm>
              <a:custGeom>
                <a:avLst/>
                <a:gdLst>
                  <a:gd name="T0" fmla="*/ 14 w 108"/>
                  <a:gd name="T1" fmla="*/ 86 h 87"/>
                  <a:gd name="T2" fmla="*/ 1 w 108"/>
                  <a:gd name="T3" fmla="*/ 84 h 87"/>
                  <a:gd name="T4" fmla="*/ 0 w 108"/>
                  <a:gd name="T5" fmla="*/ 81 h 87"/>
                  <a:gd name="T6" fmla="*/ 17 w 108"/>
                  <a:gd name="T7" fmla="*/ 60 h 87"/>
                  <a:gd name="T8" fmla="*/ 50 w 108"/>
                  <a:gd name="T9" fmla="*/ 41 h 87"/>
                  <a:gd name="T10" fmla="*/ 53 w 108"/>
                  <a:gd name="T11" fmla="*/ 2 h 87"/>
                  <a:gd name="T12" fmla="*/ 55 w 108"/>
                  <a:gd name="T13" fmla="*/ 0 h 87"/>
                  <a:gd name="T14" fmla="*/ 57 w 108"/>
                  <a:gd name="T15" fmla="*/ 2 h 87"/>
                  <a:gd name="T16" fmla="*/ 57 w 108"/>
                  <a:gd name="T17" fmla="*/ 2 h 87"/>
                  <a:gd name="T18" fmla="*/ 53 w 108"/>
                  <a:gd name="T19" fmla="*/ 43 h 87"/>
                  <a:gd name="T20" fmla="*/ 52 w 108"/>
                  <a:gd name="T21" fmla="*/ 44 h 87"/>
                  <a:gd name="T22" fmla="*/ 19 w 108"/>
                  <a:gd name="T23" fmla="*/ 63 h 87"/>
                  <a:gd name="T24" fmla="*/ 4 w 108"/>
                  <a:gd name="T25" fmla="*/ 81 h 87"/>
                  <a:gd name="T26" fmla="*/ 69 w 108"/>
                  <a:gd name="T27" fmla="*/ 76 h 87"/>
                  <a:gd name="T28" fmla="*/ 80 w 108"/>
                  <a:gd name="T29" fmla="*/ 65 h 87"/>
                  <a:gd name="T30" fmla="*/ 82 w 108"/>
                  <a:gd name="T31" fmla="*/ 64 h 87"/>
                  <a:gd name="T32" fmla="*/ 83 w 108"/>
                  <a:gd name="T33" fmla="*/ 66 h 87"/>
                  <a:gd name="T34" fmla="*/ 83 w 108"/>
                  <a:gd name="T35" fmla="*/ 75 h 87"/>
                  <a:gd name="T36" fmla="*/ 105 w 108"/>
                  <a:gd name="T37" fmla="*/ 68 h 87"/>
                  <a:gd name="T38" fmla="*/ 105 w 108"/>
                  <a:gd name="T39" fmla="*/ 15 h 87"/>
                  <a:gd name="T40" fmla="*/ 106 w 108"/>
                  <a:gd name="T41" fmla="*/ 13 h 87"/>
                  <a:gd name="T42" fmla="*/ 106 w 108"/>
                  <a:gd name="T43" fmla="*/ 13 h 87"/>
                  <a:gd name="T44" fmla="*/ 108 w 108"/>
                  <a:gd name="T45" fmla="*/ 15 h 87"/>
                  <a:gd name="T46" fmla="*/ 108 w 108"/>
                  <a:gd name="T47" fmla="*/ 70 h 87"/>
                  <a:gd name="T48" fmla="*/ 107 w 108"/>
                  <a:gd name="T49" fmla="*/ 71 h 87"/>
                  <a:gd name="T50" fmla="*/ 81 w 108"/>
                  <a:gd name="T51" fmla="*/ 79 h 87"/>
                  <a:gd name="T52" fmla="*/ 80 w 108"/>
                  <a:gd name="T53" fmla="*/ 79 h 87"/>
                  <a:gd name="T54" fmla="*/ 79 w 108"/>
                  <a:gd name="T55" fmla="*/ 77 h 87"/>
                  <a:gd name="T56" fmla="*/ 79 w 108"/>
                  <a:gd name="T57" fmla="*/ 71 h 87"/>
                  <a:gd name="T58" fmla="*/ 71 w 108"/>
                  <a:gd name="T59" fmla="*/ 79 h 87"/>
                  <a:gd name="T60" fmla="*/ 70 w 108"/>
                  <a:gd name="T61" fmla="*/ 80 h 87"/>
                  <a:gd name="T62" fmla="*/ 14 w 108"/>
                  <a:gd name="T63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87">
                    <a:moveTo>
                      <a:pt x="14" y="86"/>
                    </a:moveTo>
                    <a:cubicBezTo>
                      <a:pt x="10" y="87"/>
                      <a:pt x="5" y="86"/>
                      <a:pt x="1" y="84"/>
                    </a:cubicBezTo>
                    <a:cubicBezTo>
                      <a:pt x="0" y="83"/>
                      <a:pt x="0" y="82"/>
                      <a:pt x="0" y="81"/>
                    </a:cubicBezTo>
                    <a:cubicBezTo>
                      <a:pt x="0" y="70"/>
                      <a:pt x="8" y="65"/>
                      <a:pt x="17" y="60"/>
                    </a:cubicBezTo>
                    <a:cubicBezTo>
                      <a:pt x="25" y="56"/>
                      <a:pt x="45" y="44"/>
                      <a:pt x="50" y="41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4" y="0"/>
                      <a:pt x="55" y="0"/>
                    </a:cubicBezTo>
                    <a:cubicBezTo>
                      <a:pt x="56" y="0"/>
                      <a:pt x="57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43"/>
                      <a:pt x="53" y="44"/>
                      <a:pt x="52" y="44"/>
                    </a:cubicBezTo>
                    <a:cubicBezTo>
                      <a:pt x="52" y="44"/>
                      <a:pt x="28" y="58"/>
                      <a:pt x="19" y="63"/>
                    </a:cubicBezTo>
                    <a:cubicBezTo>
                      <a:pt x="9" y="68"/>
                      <a:pt x="4" y="73"/>
                      <a:pt x="4" y="81"/>
                    </a:cubicBezTo>
                    <a:cubicBezTo>
                      <a:pt x="6" y="84"/>
                      <a:pt x="36" y="82"/>
                      <a:pt x="69" y="76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1" y="64"/>
                      <a:pt x="82" y="64"/>
                      <a:pt x="82" y="64"/>
                    </a:cubicBezTo>
                    <a:cubicBezTo>
                      <a:pt x="83" y="64"/>
                      <a:pt x="83" y="65"/>
                      <a:pt x="83" y="66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3"/>
                      <a:pt x="106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8" y="13"/>
                      <a:pt x="108" y="14"/>
                      <a:pt x="108" y="15"/>
                    </a:cubicBezTo>
                    <a:cubicBezTo>
                      <a:pt x="108" y="70"/>
                      <a:pt x="108" y="70"/>
                      <a:pt x="108" y="70"/>
                    </a:cubicBezTo>
                    <a:cubicBezTo>
                      <a:pt x="108" y="70"/>
                      <a:pt x="108" y="71"/>
                      <a:pt x="107" y="71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9"/>
                      <a:pt x="80" y="79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1" y="79"/>
                      <a:pt x="71" y="79"/>
                      <a:pt x="70" y="80"/>
                    </a:cubicBezTo>
                    <a:cubicBezTo>
                      <a:pt x="52" y="83"/>
                      <a:pt x="33" y="85"/>
                      <a:pt x="14" y="86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6FBE054-91E9-4346-8E09-5F6E1ACD789D}"/>
                  </a:ext>
                </a:extLst>
              </p:cNvPr>
              <p:cNvSpPr/>
              <p:nvPr/>
            </p:nvSpPr>
            <p:spPr bwMode="auto">
              <a:xfrm>
                <a:off x="7175501" y="3316288"/>
                <a:ext cx="768350" cy="1758950"/>
              </a:xfrm>
              <a:custGeom>
                <a:avLst/>
                <a:gdLst>
                  <a:gd name="T0" fmla="*/ 183 w 204"/>
                  <a:gd name="T1" fmla="*/ 30 h 466"/>
                  <a:gd name="T2" fmla="*/ 204 w 204"/>
                  <a:gd name="T3" fmla="*/ 447 h 466"/>
                  <a:gd name="T4" fmla="*/ 170 w 204"/>
                  <a:gd name="T5" fmla="*/ 464 h 466"/>
                  <a:gd name="T6" fmla="*/ 141 w 204"/>
                  <a:gd name="T7" fmla="*/ 458 h 466"/>
                  <a:gd name="T8" fmla="*/ 91 w 204"/>
                  <a:gd name="T9" fmla="*/ 152 h 466"/>
                  <a:gd name="T10" fmla="*/ 70 w 204"/>
                  <a:gd name="T11" fmla="*/ 424 h 466"/>
                  <a:gd name="T12" fmla="*/ 0 w 204"/>
                  <a:gd name="T13" fmla="*/ 429 h 466"/>
                  <a:gd name="T14" fmla="*/ 14 w 204"/>
                  <a:gd name="T15" fmla="*/ 0 h 466"/>
                  <a:gd name="T16" fmla="*/ 183 w 204"/>
                  <a:gd name="T17" fmla="*/ 3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4" h="466">
                    <a:moveTo>
                      <a:pt x="183" y="30"/>
                    </a:moveTo>
                    <a:cubicBezTo>
                      <a:pt x="204" y="447"/>
                      <a:pt x="204" y="447"/>
                      <a:pt x="204" y="447"/>
                    </a:cubicBezTo>
                    <a:cubicBezTo>
                      <a:pt x="204" y="447"/>
                      <a:pt x="202" y="462"/>
                      <a:pt x="170" y="464"/>
                    </a:cubicBezTo>
                    <a:cubicBezTo>
                      <a:pt x="138" y="466"/>
                      <a:pt x="141" y="458"/>
                      <a:pt x="141" y="458"/>
                    </a:cubicBezTo>
                    <a:cubicBezTo>
                      <a:pt x="91" y="152"/>
                      <a:pt x="91" y="152"/>
                      <a:pt x="91" y="152"/>
                    </a:cubicBezTo>
                    <a:cubicBezTo>
                      <a:pt x="70" y="424"/>
                      <a:pt x="70" y="424"/>
                      <a:pt x="70" y="424"/>
                    </a:cubicBezTo>
                    <a:cubicBezTo>
                      <a:pt x="0" y="429"/>
                      <a:pt x="0" y="429"/>
                      <a:pt x="0" y="429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83" y="3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F0B75A4F-A8DF-484F-AF58-15448D99E799}"/>
                  </a:ext>
                </a:extLst>
              </p:cNvPr>
              <p:cNvSpPr/>
              <p:nvPr/>
            </p:nvSpPr>
            <p:spPr bwMode="auto">
              <a:xfrm>
                <a:off x="7167563" y="3308350"/>
                <a:ext cx="784225" cy="1766888"/>
              </a:xfrm>
              <a:custGeom>
                <a:avLst/>
                <a:gdLst>
                  <a:gd name="T0" fmla="*/ 163 w 208"/>
                  <a:gd name="T1" fmla="*/ 468 h 468"/>
                  <a:gd name="T2" fmla="*/ 142 w 208"/>
                  <a:gd name="T3" fmla="*/ 463 h 468"/>
                  <a:gd name="T4" fmla="*/ 141 w 208"/>
                  <a:gd name="T5" fmla="*/ 460 h 468"/>
                  <a:gd name="T6" fmla="*/ 93 w 208"/>
                  <a:gd name="T7" fmla="*/ 171 h 468"/>
                  <a:gd name="T8" fmla="*/ 74 w 208"/>
                  <a:gd name="T9" fmla="*/ 426 h 468"/>
                  <a:gd name="T10" fmla="*/ 72 w 208"/>
                  <a:gd name="T11" fmla="*/ 428 h 468"/>
                  <a:gd name="T12" fmla="*/ 3 w 208"/>
                  <a:gd name="T13" fmla="*/ 433 h 468"/>
                  <a:gd name="T14" fmla="*/ 1 w 208"/>
                  <a:gd name="T15" fmla="*/ 432 h 468"/>
                  <a:gd name="T16" fmla="*/ 0 w 208"/>
                  <a:gd name="T17" fmla="*/ 430 h 468"/>
                  <a:gd name="T18" fmla="*/ 14 w 208"/>
                  <a:gd name="T19" fmla="*/ 2 h 468"/>
                  <a:gd name="T20" fmla="*/ 16 w 208"/>
                  <a:gd name="T21" fmla="*/ 0 h 468"/>
                  <a:gd name="T22" fmla="*/ 17 w 208"/>
                  <a:gd name="T23" fmla="*/ 0 h 468"/>
                  <a:gd name="T24" fmla="*/ 185 w 208"/>
                  <a:gd name="T25" fmla="*/ 30 h 468"/>
                  <a:gd name="T26" fmla="*/ 187 w 208"/>
                  <a:gd name="T27" fmla="*/ 31 h 468"/>
                  <a:gd name="T28" fmla="*/ 208 w 208"/>
                  <a:gd name="T29" fmla="*/ 449 h 468"/>
                  <a:gd name="T30" fmla="*/ 172 w 208"/>
                  <a:gd name="T31" fmla="*/ 468 h 468"/>
                  <a:gd name="T32" fmla="*/ 163 w 208"/>
                  <a:gd name="T33" fmla="*/ 468 h 468"/>
                  <a:gd name="T34" fmla="*/ 145 w 208"/>
                  <a:gd name="T35" fmla="*/ 461 h 468"/>
                  <a:gd name="T36" fmla="*/ 145 w 208"/>
                  <a:gd name="T37" fmla="*/ 461 h 468"/>
                  <a:gd name="T38" fmla="*/ 172 w 208"/>
                  <a:gd name="T39" fmla="*/ 464 h 468"/>
                  <a:gd name="T40" fmla="*/ 204 w 208"/>
                  <a:gd name="T41" fmla="*/ 449 h 468"/>
                  <a:gd name="T42" fmla="*/ 183 w 208"/>
                  <a:gd name="T43" fmla="*/ 33 h 468"/>
                  <a:gd name="T44" fmla="*/ 18 w 208"/>
                  <a:gd name="T45" fmla="*/ 4 h 468"/>
                  <a:gd name="T46" fmla="*/ 5 w 208"/>
                  <a:gd name="T47" fmla="*/ 428 h 468"/>
                  <a:gd name="T48" fmla="*/ 70 w 208"/>
                  <a:gd name="T49" fmla="*/ 424 h 468"/>
                  <a:gd name="T50" fmla="*/ 91 w 208"/>
                  <a:gd name="T51" fmla="*/ 154 h 468"/>
                  <a:gd name="T52" fmla="*/ 93 w 208"/>
                  <a:gd name="T53" fmla="*/ 152 h 468"/>
                  <a:gd name="T54" fmla="*/ 95 w 208"/>
                  <a:gd name="T55" fmla="*/ 154 h 468"/>
                  <a:gd name="T56" fmla="*/ 145 w 208"/>
                  <a:gd name="T57" fmla="*/ 460 h 468"/>
                  <a:gd name="T58" fmla="*/ 145 w 208"/>
                  <a:gd name="T59" fmla="*/ 46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8" h="468">
                    <a:moveTo>
                      <a:pt x="163" y="468"/>
                    </a:moveTo>
                    <a:cubicBezTo>
                      <a:pt x="151" y="468"/>
                      <a:pt x="144" y="467"/>
                      <a:pt x="142" y="463"/>
                    </a:cubicBezTo>
                    <a:cubicBezTo>
                      <a:pt x="141" y="463"/>
                      <a:pt x="141" y="461"/>
                      <a:pt x="141" y="460"/>
                    </a:cubicBezTo>
                    <a:cubicBezTo>
                      <a:pt x="93" y="171"/>
                      <a:pt x="93" y="171"/>
                      <a:pt x="93" y="171"/>
                    </a:cubicBezTo>
                    <a:cubicBezTo>
                      <a:pt x="74" y="426"/>
                      <a:pt x="74" y="426"/>
                      <a:pt x="74" y="426"/>
                    </a:cubicBezTo>
                    <a:cubicBezTo>
                      <a:pt x="74" y="427"/>
                      <a:pt x="73" y="428"/>
                      <a:pt x="72" y="428"/>
                    </a:cubicBezTo>
                    <a:cubicBezTo>
                      <a:pt x="3" y="433"/>
                      <a:pt x="3" y="433"/>
                      <a:pt x="3" y="433"/>
                    </a:cubicBezTo>
                    <a:cubicBezTo>
                      <a:pt x="2" y="433"/>
                      <a:pt x="1" y="432"/>
                      <a:pt x="1" y="432"/>
                    </a:cubicBezTo>
                    <a:cubicBezTo>
                      <a:pt x="1" y="432"/>
                      <a:pt x="0" y="431"/>
                      <a:pt x="0" y="43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5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85" y="30"/>
                      <a:pt x="185" y="30"/>
                      <a:pt x="185" y="30"/>
                    </a:cubicBezTo>
                    <a:cubicBezTo>
                      <a:pt x="186" y="30"/>
                      <a:pt x="187" y="31"/>
                      <a:pt x="187" y="31"/>
                    </a:cubicBezTo>
                    <a:cubicBezTo>
                      <a:pt x="208" y="449"/>
                      <a:pt x="208" y="449"/>
                      <a:pt x="208" y="449"/>
                    </a:cubicBezTo>
                    <a:cubicBezTo>
                      <a:pt x="208" y="450"/>
                      <a:pt x="206" y="466"/>
                      <a:pt x="172" y="468"/>
                    </a:cubicBezTo>
                    <a:cubicBezTo>
                      <a:pt x="169" y="468"/>
                      <a:pt x="165" y="468"/>
                      <a:pt x="163" y="468"/>
                    </a:cubicBezTo>
                    <a:close/>
                    <a:moveTo>
                      <a:pt x="145" y="461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46" y="463"/>
                      <a:pt x="152" y="465"/>
                      <a:pt x="172" y="464"/>
                    </a:cubicBezTo>
                    <a:cubicBezTo>
                      <a:pt x="202" y="462"/>
                      <a:pt x="204" y="449"/>
                      <a:pt x="204" y="44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5" y="428"/>
                      <a:pt x="5" y="428"/>
                      <a:pt x="5" y="428"/>
                    </a:cubicBezTo>
                    <a:cubicBezTo>
                      <a:pt x="70" y="424"/>
                      <a:pt x="70" y="424"/>
                      <a:pt x="70" y="424"/>
                    </a:cubicBezTo>
                    <a:cubicBezTo>
                      <a:pt x="91" y="154"/>
                      <a:pt x="91" y="154"/>
                      <a:pt x="91" y="154"/>
                    </a:cubicBezTo>
                    <a:cubicBezTo>
                      <a:pt x="91" y="153"/>
                      <a:pt x="92" y="152"/>
                      <a:pt x="93" y="152"/>
                    </a:cubicBezTo>
                    <a:cubicBezTo>
                      <a:pt x="94" y="152"/>
                      <a:pt x="95" y="153"/>
                      <a:pt x="95" y="154"/>
                    </a:cubicBezTo>
                    <a:cubicBezTo>
                      <a:pt x="145" y="460"/>
                      <a:pt x="145" y="460"/>
                      <a:pt x="145" y="460"/>
                    </a:cubicBezTo>
                    <a:cubicBezTo>
                      <a:pt x="145" y="461"/>
                      <a:pt x="145" y="461"/>
                      <a:pt x="145" y="46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D41B16B6-976A-474E-84BA-DA7E0BECDD6E}"/>
                  </a:ext>
                </a:extLst>
              </p:cNvPr>
              <p:cNvSpPr/>
              <p:nvPr/>
            </p:nvSpPr>
            <p:spPr bwMode="auto">
              <a:xfrm>
                <a:off x="7515226" y="2459038"/>
                <a:ext cx="428625" cy="1238250"/>
              </a:xfrm>
              <a:custGeom>
                <a:avLst/>
                <a:gdLst>
                  <a:gd name="T0" fmla="*/ 27 w 114"/>
                  <a:gd name="T1" fmla="*/ 0 h 328"/>
                  <a:gd name="T2" fmla="*/ 12 w 114"/>
                  <a:gd name="T3" fmla="*/ 299 h 328"/>
                  <a:gd name="T4" fmla="*/ 105 w 114"/>
                  <a:gd name="T5" fmla="*/ 297 h 328"/>
                  <a:gd name="T6" fmla="*/ 98 w 114"/>
                  <a:gd name="T7" fmla="*/ 41 h 328"/>
                  <a:gd name="T8" fmla="*/ 27 w 114"/>
                  <a:gd name="T9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28">
                    <a:moveTo>
                      <a:pt x="27" y="0"/>
                    </a:moveTo>
                    <a:cubicBezTo>
                      <a:pt x="27" y="0"/>
                      <a:pt x="0" y="283"/>
                      <a:pt x="12" y="299"/>
                    </a:cubicBezTo>
                    <a:cubicBezTo>
                      <a:pt x="24" y="315"/>
                      <a:pt x="99" y="328"/>
                      <a:pt x="105" y="297"/>
                    </a:cubicBezTo>
                    <a:cubicBezTo>
                      <a:pt x="114" y="245"/>
                      <a:pt x="109" y="59"/>
                      <a:pt x="98" y="41"/>
                    </a:cubicBezTo>
                    <a:cubicBezTo>
                      <a:pt x="55" y="3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BEE68D27-6074-4F73-8B08-FA278D2534A9}"/>
                  </a:ext>
                </a:extLst>
              </p:cNvPr>
              <p:cNvSpPr/>
              <p:nvPr/>
            </p:nvSpPr>
            <p:spPr bwMode="auto">
              <a:xfrm>
                <a:off x="7085013" y="2462213"/>
                <a:ext cx="342900" cy="1174750"/>
              </a:xfrm>
              <a:custGeom>
                <a:avLst/>
                <a:gdLst>
                  <a:gd name="T0" fmla="*/ 38 w 91"/>
                  <a:gd name="T1" fmla="*/ 28 h 311"/>
                  <a:gd name="T2" fmla="*/ 7 w 91"/>
                  <a:gd name="T3" fmla="*/ 293 h 311"/>
                  <a:gd name="T4" fmla="*/ 65 w 91"/>
                  <a:gd name="T5" fmla="*/ 303 h 311"/>
                  <a:gd name="T6" fmla="*/ 91 w 91"/>
                  <a:gd name="T7" fmla="*/ 0 h 311"/>
                  <a:gd name="T8" fmla="*/ 38 w 91"/>
                  <a:gd name="T9" fmla="*/ 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1">
                    <a:moveTo>
                      <a:pt x="38" y="28"/>
                    </a:moveTo>
                    <a:cubicBezTo>
                      <a:pt x="38" y="28"/>
                      <a:pt x="0" y="285"/>
                      <a:pt x="7" y="293"/>
                    </a:cubicBezTo>
                    <a:cubicBezTo>
                      <a:pt x="14" y="300"/>
                      <a:pt x="54" y="311"/>
                      <a:pt x="65" y="303"/>
                    </a:cubicBezTo>
                    <a:cubicBezTo>
                      <a:pt x="76" y="295"/>
                      <a:pt x="91" y="0"/>
                      <a:pt x="91" y="0"/>
                    </a:cubicBezTo>
                    <a:cubicBezTo>
                      <a:pt x="71" y="4"/>
                      <a:pt x="53" y="14"/>
                      <a:pt x="38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D1BFE7E4-1FF3-4B58-8640-D92ABC2279CA}"/>
                  </a:ext>
                </a:extLst>
              </p:cNvPr>
              <p:cNvSpPr/>
              <p:nvPr/>
            </p:nvSpPr>
            <p:spPr bwMode="auto">
              <a:xfrm>
                <a:off x="7348538" y="2081213"/>
                <a:ext cx="271463" cy="531813"/>
              </a:xfrm>
              <a:custGeom>
                <a:avLst/>
                <a:gdLst>
                  <a:gd name="T0" fmla="*/ 23 w 72"/>
                  <a:gd name="T1" fmla="*/ 96 h 141"/>
                  <a:gd name="T2" fmla="*/ 20 w 72"/>
                  <a:gd name="T3" fmla="*/ 123 h 141"/>
                  <a:gd name="T4" fmla="*/ 47 w 72"/>
                  <a:gd name="T5" fmla="*/ 138 h 141"/>
                  <a:gd name="T6" fmla="*/ 68 w 72"/>
                  <a:gd name="T7" fmla="*/ 122 h 141"/>
                  <a:gd name="T8" fmla="*/ 71 w 72"/>
                  <a:gd name="T9" fmla="*/ 59 h 141"/>
                  <a:gd name="T10" fmla="*/ 69 w 72"/>
                  <a:gd name="T11" fmla="*/ 55 h 141"/>
                  <a:gd name="T12" fmla="*/ 62 w 72"/>
                  <a:gd name="T13" fmla="*/ 31 h 141"/>
                  <a:gd name="T14" fmla="*/ 72 w 72"/>
                  <a:gd name="T15" fmla="*/ 14 h 141"/>
                  <a:gd name="T16" fmla="*/ 48 w 72"/>
                  <a:gd name="T17" fmla="*/ 5 h 141"/>
                  <a:gd name="T18" fmla="*/ 47 w 72"/>
                  <a:gd name="T19" fmla="*/ 0 h 141"/>
                  <a:gd name="T20" fmla="*/ 42 w 72"/>
                  <a:gd name="T21" fmla="*/ 7 h 141"/>
                  <a:gd name="T22" fmla="*/ 30 w 72"/>
                  <a:gd name="T23" fmla="*/ 11 h 141"/>
                  <a:gd name="T24" fmla="*/ 14 w 72"/>
                  <a:gd name="T25" fmla="*/ 3 h 141"/>
                  <a:gd name="T26" fmla="*/ 11 w 72"/>
                  <a:gd name="T27" fmla="*/ 14 h 141"/>
                  <a:gd name="T28" fmla="*/ 0 w 72"/>
                  <a:gd name="T29" fmla="*/ 16 h 141"/>
                  <a:gd name="T30" fmla="*/ 0 w 72"/>
                  <a:gd name="T31" fmla="*/ 48 h 141"/>
                  <a:gd name="T32" fmla="*/ 1 w 72"/>
                  <a:gd name="T33" fmla="*/ 75 h 141"/>
                  <a:gd name="T34" fmla="*/ 23 w 72"/>
                  <a:gd name="T35" fmla="*/ 9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141">
                    <a:moveTo>
                      <a:pt x="23" y="96"/>
                    </a:moveTo>
                    <a:cubicBezTo>
                      <a:pt x="20" y="123"/>
                      <a:pt x="20" y="123"/>
                      <a:pt x="20" y="123"/>
                    </a:cubicBezTo>
                    <a:cubicBezTo>
                      <a:pt x="23" y="134"/>
                      <a:pt x="35" y="141"/>
                      <a:pt x="47" y="138"/>
                    </a:cubicBezTo>
                    <a:cubicBezTo>
                      <a:pt x="68" y="134"/>
                      <a:pt x="68" y="122"/>
                      <a:pt x="68" y="122"/>
                    </a:cubicBezTo>
                    <a:cubicBezTo>
                      <a:pt x="68" y="122"/>
                      <a:pt x="71" y="60"/>
                      <a:pt x="71" y="59"/>
                    </a:cubicBezTo>
                    <a:cubicBezTo>
                      <a:pt x="70" y="58"/>
                      <a:pt x="70" y="57"/>
                      <a:pt x="69" y="55"/>
                    </a:cubicBezTo>
                    <a:cubicBezTo>
                      <a:pt x="66" y="48"/>
                      <a:pt x="61" y="39"/>
                      <a:pt x="62" y="31"/>
                    </a:cubicBezTo>
                    <a:cubicBezTo>
                      <a:pt x="64" y="24"/>
                      <a:pt x="67" y="18"/>
                      <a:pt x="72" y="14"/>
                    </a:cubicBezTo>
                    <a:cubicBezTo>
                      <a:pt x="63" y="18"/>
                      <a:pt x="52" y="14"/>
                      <a:pt x="48" y="5"/>
                    </a:cubicBezTo>
                    <a:cubicBezTo>
                      <a:pt x="48" y="4"/>
                      <a:pt x="47" y="2"/>
                      <a:pt x="47" y="0"/>
                    </a:cubicBezTo>
                    <a:cubicBezTo>
                      <a:pt x="47" y="3"/>
                      <a:pt x="44" y="5"/>
                      <a:pt x="42" y="7"/>
                    </a:cubicBezTo>
                    <a:cubicBezTo>
                      <a:pt x="39" y="10"/>
                      <a:pt x="34" y="11"/>
                      <a:pt x="30" y="11"/>
                    </a:cubicBezTo>
                    <a:cubicBezTo>
                      <a:pt x="24" y="10"/>
                      <a:pt x="20" y="5"/>
                      <a:pt x="14" y="3"/>
                    </a:cubicBezTo>
                    <a:cubicBezTo>
                      <a:pt x="16" y="7"/>
                      <a:pt x="15" y="12"/>
                      <a:pt x="11" y="14"/>
                    </a:cubicBezTo>
                    <a:cubicBezTo>
                      <a:pt x="8" y="16"/>
                      <a:pt x="4" y="17"/>
                      <a:pt x="0" y="16"/>
                    </a:cubicBezTo>
                    <a:cubicBezTo>
                      <a:pt x="2" y="16"/>
                      <a:pt x="0" y="45"/>
                      <a:pt x="0" y="48"/>
                    </a:cubicBezTo>
                    <a:cubicBezTo>
                      <a:pt x="0" y="57"/>
                      <a:pt x="0" y="66"/>
                      <a:pt x="1" y="75"/>
                    </a:cubicBezTo>
                    <a:cubicBezTo>
                      <a:pt x="3" y="92"/>
                      <a:pt x="23" y="96"/>
                      <a:pt x="23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662C72D-1C2E-4353-B45B-F0523F4397F8}"/>
                  </a:ext>
                </a:extLst>
              </p:cNvPr>
              <p:cNvSpPr/>
              <p:nvPr/>
            </p:nvSpPr>
            <p:spPr bwMode="auto">
              <a:xfrm>
                <a:off x="7337426" y="2073275"/>
                <a:ext cx="290513" cy="539750"/>
              </a:xfrm>
              <a:custGeom>
                <a:avLst/>
                <a:gdLst>
                  <a:gd name="T0" fmla="*/ 44 w 77"/>
                  <a:gd name="T1" fmla="*/ 143 h 143"/>
                  <a:gd name="T2" fmla="*/ 21 w 77"/>
                  <a:gd name="T3" fmla="*/ 126 h 143"/>
                  <a:gd name="T4" fmla="*/ 21 w 77"/>
                  <a:gd name="T5" fmla="*/ 125 h 143"/>
                  <a:gd name="T6" fmla="*/ 24 w 77"/>
                  <a:gd name="T7" fmla="*/ 99 h 143"/>
                  <a:gd name="T8" fmla="*/ 2 w 77"/>
                  <a:gd name="T9" fmla="*/ 77 h 143"/>
                  <a:gd name="T10" fmla="*/ 1 w 77"/>
                  <a:gd name="T11" fmla="*/ 52 h 143"/>
                  <a:gd name="T12" fmla="*/ 1 w 77"/>
                  <a:gd name="T13" fmla="*/ 50 h 143"/>
                  <a:gd name="T14" fmla="*/ 1 w 77"/>
                  <a:gd name="T15" fmla="*/ 46 h 143"/>
                  <a:gd name="T16" fmla="*/ 1 w 77"/>
                  <a:gd name="T17" fmla="*/ 19 h 143"/>
                  <a:gd name="T18" fmla="*/ 0 w 77"/>
                  <a:gd name="T19" fmla="*/ 17 h 143"/>
                  <a:gd name="T20" fmla="*/ 3 w 77"/>
                  <a:gd name="T21" fmla="*/ 15 h 143"/>
                  <a:gd name="T22" fmla="*/ 3 w 77"/>
                  <a:gd name="T23" fmla="*/ 15 h 143"/>
                  <a:gd name="T24" fmla="*/ 3 w 77"/>
                  <a:gd name="T25" fmla="*/ 15 h 143"/>
                  <a:gd name="T26" fmla="*/ 13 w 77"/>
                  <a:gd name="T27" fmla="*/ 14 h 143"/>
                  <a:gd name="T28" fmla="*/ 15 w 77"/>
                  <a:gd name="T29" fmla="*/ 6 h 143"/>
                  <a:gd name="T30" fmla="*/ 16 w 77"/>
                  <a:gd name="T31" fmla="*/ 3 h 143"/>
                  <a:gd name="T32" fmla="*/ 18 w 77"/>
                  <a:gd name="T33" fmla="*/ 3 h 143"/>
                  <a:gd name="T34" fmla="*/ 24 w 77"/>
                  <a:gd name="T35" fmla="*/ 7 h 143"/>
                  <a:gd name="T36" fmla="*/ 33 w 77"/>
                  <a:gd name="T37" fmla="*/ 11 h 143"/>
                  <a:gd name="T38" fmla="*/ 44 w 77"/>
                  <a:gd name="T39" fmla="*/ 7 h 143"/>
                  <a:gd name="T40" fmla="*/ 48 w 77"/>
                  <a:gd name="T41" fmla="*/ 2 h 143"/>
                  <a:gd name="T42" fmla="*/ 50 w 77"/>
                  <a:gd name="T43" fmla="*/ 0 h 143"/>
                  <a:gd name="T44" fmla="*/ 52 w 77"/>
                  <a:gd name="T45" fmla="*/ 2 h 143"/>
                  <a:gd name="T46" fmla="*/ 69 w 77"/>
                  <a:gd name="T47" fmla="*/ 15 h 143"/>
                  <a:gd name="T48" fmla="*/ 74 w 77"/>
                  <a:gd name="T49" fmla="*/ 14 h 143"/>
                  <a:gd name="T50" fmla="*/ 76 w 77"/>
                  <a:gd name="T51" fmla="*/ 15 h 143"/>
                  <a:gd name="T52" fmla="*/ 76 w 77"/>
                  <a:gd name="T53" fmla="*/ 18 h 143"/>
                  <a:gd name="T54" fmla="*/ 67 w 77"/>
                  <a:gd name="T55" fmla="*/ 33 h 143"/>
                  <a:gd name="T56" fmla="*/ 73 w 77"/>
                  <a:gd name="T57" fmla="*/ 56 h 143"/>
                  <a:gd name="T58" fmla="*/ 73 w 77"/>
                  <a:gd name="T59" fmla="*/ 57 h 143"/>
                  <a:gd name="T60" fmla="*/ 74 w 77"/>
                  <a:gd name="T61" fmla="*/ 58 h 143"/>
                  <a:gd name="T62" fmla="*/ 76 w 77"/>
                  <a:gd name="T63" fmla="*/ 62 h 143"/>
                  <a:gd name="T64" fmla="*/ 73 w 77"/>
                  <a:gd name="T65" fmla="*/ 124 h 143"/>
                  <a:gd name="T66" fmla="*/ 50 w 77"/>
                  <a:gd name="T67" fmla="*/ 142 h 143"/>
                  <a:gd name="T68" fmla="*/ 44 w 77"/>
                  <a:gd name="T69" fmla="*/ 143 h 143"/>
                  <a:gd name="T70" fmla="*/ 25 w 77"/>
                  <a:gd name="T71" fmla="*/ 125 h 143"/>
                  <a:gd name="T72" fmla="*/ 49 w 77"/>
                  <a:gd name="T73" fmla="*/ 138 h 143"/>
                  <a:gd name="T74" fmla="*/ 68 w 77"/>
                  <a:gd name="T75" fmla="*/ 123 h 143"/>
                  <a:gd name="T76" fmla="*/ 71 w 77"/>
                  <a:gd name="T77" fmla="*/ 61 h 143"/>
                  <a:gd name="T78" fmla="*/ 70 w 77"/>
                  <a:gd name="T79" fmla="*/ 60 h 143"/>
                  <a:gd name="T80" fmla="*/ 69 w 77"/>
                  <a:gd name="T81" fmla="*/ 58 h 143"/>
                  <a:gd name="T82" fmla="*/ 69 w 77"/>
                  <a:gd name="T83" fmla="*/ 57 h 143"/>
                  <a:gd name="T84" fmla="*/ 63 w 77"/>
                  <a:gd name="T85" fmla="*/ 32 h 143"/>
                  <a:gd name="T86" fmla="*/ 68 w 77"/>
                  <a:gd name="T87" fmla="*/ 19 h 143"/>
                  <a:gd name="T88" fmla="*/ 58 w 77"/>
                  <a:gd name="T89" fmla="*/ 17 h 143"/>
                  <a:gd name="T90" fmla="*/ 49 w 77"/>
                  <a:gd name="T91" fmla="*/ 8 h 143"/>
                  <a:gd name="T92" fmla="*/ 46 w 77"/>
                  <a:gd name="T93" fmla="*/ 10 h 143"/>
                  <a:gd name="T94" fmla="*/ 32 w 77"/>
                  <a:gd name="T95" fmla="*/ 14 h 143"/>
                  <a:gd name="T96" fmla="*/ 22 w 77"/>
                  <a:gd name="T97" fmla="*/ 10 h 143"/>
                  <a:gd name="T98" fmla="*/ 20 w 77"/>
                  <a:gd name="T99" fmla="*/ 9 h 143"/>
                  <a:gd name="T100" fmla="*/ 15 w 77"/>
                  <a:gd name="T101" fmla="*/ 17 h 143"/>
                  <a:gd name="T102" fmla="*/ 5 w 77"/>
                  <a:gd name="T103" fmla="*/ 19 h 143"/>
                  <a:gd name="T104" fmla="*/ 5 w 77"/>
                  <a:gd name="T105" fmla="*/ 46 h 143"/>
                  <a:gd name="T106" fmla="*/ 5 w 77"/>
                  <a:gd name="T107" fmla="*/ 49 h 143"/>
                  <a:gd name="T108" fmla="*/ 5 w 77"/>
                  <a:gd name="T109" fmla="*/ 51 h 143"/>
                  <a:gd name="T110" fmla="*/ 6 w 77"/>
                  <a:gd name="T111" fmla="*/ 76 h 143"/>
                  <a:gd name="T112" fmla="*/ 26 w 77"/>
                  <a:gd name="T113" fmla="*/ 96 h 143"/>
                  <a:gd name="T114" fmla="*/ 28 w 77"/>
                  <a:gd name="T115" fmla="*/ 98 h 143"/>
                  <a:gd name="T116" fmla="*/ 25 w 77"/>
                  <a:gd name="T117" fmla="*/ 125 h 143"/>
                  <a:gd name="T118" fmla="*/ 2 w 77"/>
                  <a:gd name="T119" fmla="*/ 19 h 143"/>
                  <a:gd name="T120" fmla="*/ 2 w 77"/>
                  <a:gd name="T121" fmla="*/ 19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7" h="143">
                    <a:moveTo>
                      <a:pt x="44" y="143"/>
                    </a:moveTo>
                    <a:cubicBezTo>
                      <a:pt x="26" y="143"/>
                      <a:pt x="21" y="126"/>
                      <a:pt x="21" y="126"/>
                    </a:cubicBezTo>
                    <a:cubicBezTo>
                      <a:pt x="20" y="126"/>
                      <a:pt x="20" y="125"/>
                      <a:pt x="21" y="125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18" y="98"/>
                      <a:pt x="3" y="92"/>
                      <a:pt x="2" y="77"/>
                    </a:cubicBezTo>
                    <a:cubicBezTo>
                      <a:pt x="1" y="69"/>
                      <a:pt x="1" y="60"/>
                      <a:pt x="1" y="5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27"/>
                      <a:pt x="2" y="21"/>
                      <a:pt x="1" y="19"/>
                    </a:cubicBezTo>
                    <a:cubicBezTo>
                      <a:pt x="0" y="18"/>
                      <a:pt x="0" y="18"/>
                      <a:pt x="0" y="17"/>
                    </a:cubicBezTo>
                    <a:cubicBezTo>
                      <a:pt x="1" y="16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6" y="16"/>
                      <a:pt x="10" y="16"/>
                      <a:pt x="13" y="14"/>
                    </a:cubicBezTo>
                    <a:cubicBezTo>
                      <a:pt x="16" y="12"/>
                      <a:pt x="17" y="9"/>
                      <a:pt x="15" y="6"/>
                    </a:cubicBezTo>
                    <a:cubicBezTo>
                      <a:pt x="15" y="5"/>
                      <a:pt x="15" y="4"/>
                      <a:pt x="16" y="3"/>
                    </a:cubicBezTo>
                    <a:cubicBezTo>
                      <a:pt x="17" y="3"/>
                      <a:pt x="17" y="3"/>
                      <a:pt x="18" y="3"/>
                    </a:cubicBezTo>
                    <a:cubicBezTo>
                      <a:pt x="20" y="4"/>
                      <a:pt x="22" y="5"/>
                      <a:pt x="24" y="7"/>
                    </a:cubicBezTo>
                    <a:cubicBezTo>
                      <a:pt x="27" y="9"/>
                      <a:pt x="30" y="10"/>
                      <a:pt x="33" y="11"/>
                    </a:cubicBezTo>
                    <a:cubicBezTo>
                      <a:pt x="37" y="11"/>
                      <a:pt x="41" y="9"/>
                      <a:pt x="44" y="7"/>
                    </a:cubicBezTo>
                    <a:cubicBezTo>
                      <a:pt x="46" y="5"/>
                      <a:pt x="48" y="4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2" y="2"/>
                    </a:cubicBezTo>
                    <a:cubicBezTo>
                      <a:pt x="53" y="11"/>
                      <a:pt x="61" y="17"/>
                      <a:pt x="69" y="15"/>
                    </a:cubicBezTo>
                    <a:cubicBezTo>
                      <a:pt x="71" y="15"/>
                      <a:pt x="72" y="15"/>
                      <a:pt x="74" y="14"/>
                    </a:cubicBezTo>
                    <a:cubicBezTo>
                      <a:pt x="75" y="14"/>
                      <a:pt x="76" y="14"/>
                      <a:pt x="76" y="15"/>
                    </a:cubicBezTo>
                    <a:cubicBezTo>
                      <a:pt x="77" y="16"/>
                      <a:pt x="77" y="17"/>
                      <a:pt x="76" y="18"/>
                    </a:cubicBezTo>
                    <a:cubicBezTo>
                      <a:pt x="71" y="22"/>
                      <a:pt x="68" y="27"/>
                      <a:pt x="67" y="33"/>
                    </a:cubicBezTo>
                    <a:cubicBezTo>
                      <a:pt x="66" y="40"/>
                      <a:pt x="70" y="49"/>
                      <a:pt x="73" y="56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4" y="57"/>
                      <a:pt x="74" y="57"/>
                      <a:pt x="74" y="58"/>
                    </a:cubicBezTo>
                    <a:cubicBezTo>
                      <a:pt x="75" y="59"/>
                      <a:pt x="75" y="60"/>
                      <a:pt x="76" y="62"/>
                    </a:cubicBezTo>
                    <a:cubicBezTo>
                      <a:pt x="76" y="62"/>
                      <a:pt x="76" y="62"/>
                      <a:pt x="73" y="124"/>
                    </a:cubicBezTo>
                    <a:cubicBezTo>
                      <a:pt x="73" y="124"/>
                      <a:pt x="72" y="138"/>
                      <a:pt x="50" y="142"/>
                    </a:cubicBezTo>
                    <a:cubicBezTo>
                      <a:pt x="48" y="143"/>
                      <a:pt x="46" y="143"/>
                      <a:pt x="44" y="143"/>
                    </a:cubicBezTo>
                    <a:close/>
                    <a:moveTo>
                      <a:pt x="25" y="125"/>
                    </a:moveTo>
                    <a:cubicBezTo>
                      <a:pt x="28" y="135"/>
                      <a:pt x="39" y="141"/>
                      <a:pt x="49" y="138"/>
                    </a:cubicBezTo>
                    <a:cubicBezTo>
                      <a:pt x="68" y="134"/>
                      <a:pt x="68" y="124"/>
                      <a:pt x="68" y="123"/>
                    </a:cubicBezTo>
                    <a:cubicBezTo>
                      <a:pt x="69" y="123"/>
                      <a:pt x="71" y="62"/>
                      <a:pt x="71" y="61"/>
                    </a:cubicBezTo>
                    <a:cubicBezTo>
                      <a:pt x="71" y="61"/>
                      <a:pt x="71" y="60"/>
                      <a:pt x="70" y="60"/>
                    </a:cubicBezTo>
                    <a:cubicBezTo>
                      <a:pt x="70" y="59"/>
                      <a:pt x="70" y="59"/>
                      <a:pt x="69" y="58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66" y="50"/>
                      <a:pt x="62" y="40"/>
                      <a:pt x="63" y="32"/>
                    </a:cubicBezTo>
                    <a:cubicBezTo>
                      <a:pt x="64" y="28"/>
                      <a:pt x="66" y="23"/>
                      <a:pt x="68" y="19"/>
                    </a:cubicBezTo>
                    <a:cubicBezTo>
                      <a:pt x="65" y="20"/>
                      <a:pt x="61" y="19"/>
                      <a:pt x="58" y="17"/>
                    </a:cubicBezTo>
                    <a:cubicBezTo>
                      <a:pt x="54" y="15"/>
                      <a:pt x="51" y="12"/>
                      <a:pt x="49" y="8"/>
                    </a:cubicBezTo>
                    <a:cubicBezTo>
                      <a:pt x="48" y="9"/>
                      <a:pt x="47" y="10"/>
                      <a:pt x="46" y="10"/>
                    </a:cubicBezTo>
                    <a:cubicBezTo>
                      <a:pt x="42" y="13"/>
                      <a:pt x="37" y="15"/>
                      <a:pt x="32" y="14"/>
                    </a:cubicBezTo>
                    <a:cubicBezTo>
                      <a:pt x="29" y="14"/>
                      <a:pt x="25" y="12"/>
                      <a:pt x="22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2"/>
                      <a:pt x="18" y="15"/>
                      <a:pt x="15" y="17"/>
                    </a:cubicBezTo>
                    <a:cubicBezTo>
                      <a:pt x="12" y="19"/>
                      <a:pt x="9" y="20"/>
                      <a:pt x="5" y="19"/>
                    </a:cubicBezTo>
                    <a:cubicBezTo>
                      <a:pt x="6" y="28"/>
                      <a:pt x="6" y="37"/>
                      <a:pt x="5" y="46"/>
                    </a:cubicBezTo>
                    <a:cubicBezTo>
                      <a:pt x="5" y="48"/>
                      <a:pt x="5" y="49"/>
                      <a:pt x="5" y="49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60"/>
                      <a:pt x="5" y="68"/>
                      <a:pt x="6" y="76"/>
                    </a:cubicBezTo>
                    <a:cubicBezTo>
                      <a:pt x="7" y="91"/>
                      <a:pt x="26" y="95"/>
                      <a:pt x="26" y="96"/>
                    </a:cubicBezTo>
                    <a:cubicBezTo>
                      <a:pt x="27" y="96"/>
                      <a:pt x="28" y="97"/>
                      <a:pt x="28" y="98"/>
                    </a:cubicBezTo>
                    <a:lnTo>
                      <a:pt x="25" y="125"/>
                    </a:lnTo>
                    <a:close/>
                    <a:moveTo>
                      <a:pt x="2" y="19"/>
                    </a:moveTo>
                    <a:cubicBezTo>
                      <a:pt x="2" y="19"/>
                      <a:pt x="2" y="19"/>
                      <a:pt x="2" y="19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D18453ED-9FE2-43C7-BCE1-60575C94083D}"/>
                  </a:ext>
                </a:extLst>
              </p:cNvPr>
              <p:cNvSpPr/>
              <p:nvPr/>
            </p:nvSpPr>
            <p:spPr bwMode="auto">
              <a:xfrm>
                <a:off x="7375526" y="2251075"/>
                <a:ext cx="44450" cy="82550"/>
              </a:xfrm>
              <a:custGeom>
                <a:avLst/>
                <a:gdLst>
                  <a:gd name="T0" fmla="*/ 12 w 12"/>
                  <a:gd name="T1" fmla="*/ 0 h 22"/>
                  <a:gd name="T2" fmla="*/ 2 w 12"/>
                  <a:gd name="T3" fmla="*/ 19 h 22"/>
                  <a:gd name="T4" fmla="*/ 12 w 12"/>
                  <a:gd name="T5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2">
                    <a:moveTo>
                      <a:pt x="12" y="0"/>
                    </a:moveTo>
                    <a:cubicBezTo>
                      <a:pt x="12" y="0"/>
                      <a:pt x="0" y="16"/>
                      <a:pt x="2" y="19"/>
                    </a:cubicBezTo>
                    <a:cubicBezTo>
                      <a:pt x="5" y="22"/>
                      <a:pt x="12" y="21"/>
                      <a:pt x="12" y="2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80E24CBF-F302-49CA-A339-FAE39D17C00A}"/>
                  </a:ext>
                </a:extLst>
              </p:cNvPr>
              <p:cNvSpPr/>
              <p:nvPr/>
            </p:nvSpPr>
            <p:spPr bwMode="auto">
              <a:xfrm>
                <a:off x="7367588" y="2243138"/>
                <a:ext cx="63500" cy="95250"/>
              </a:xfrm>
              <a:custGeom>
                <a:avLst/>
                <a:gdLst>
                  <a:gd name="T0" fmla="*/ 11 w 17"/>
                  <a:gd name="T1" fmla="*/ 25 h 25"/>
                  <a:gd name="T2" fmla="*/ 3 w 17"/>
                  <a:gd name="T3" fmla="*/ 22 h 25"/>
                  <a:gd name="T4" fmla="*/ 13 w 17"/>
                  <a:gd name="T5" fmla="*/ 1 h 25"/>
                  <a:gd name="T6" fmla="*/ 16 w 17"/>
                  <a:gd name="T7" fmla="*/ 1 h 25"/>
                  <a:gd name="T8" fmla="*/ 16 w 17"/>
                  <a:gd name="T9" fmla="*/ 1 h 25"/>
                  <a:gd name="T10" fmla="*/ 16 w 17"/>
                  <a:gd name="T11" fmla="*/ 3 h 25"/>
                  <a:gd name="T12" fmla="*/ 16 w 17"/>
                  <a:gd name="T13" fmla="*/ 3 h 25"/>
                  <a:gd name="T14" fmla="*/ 6 w 17"/>
                  <a:gd name="T15" fmla="*/ 20 h 25"/>
                  <a:gd name="T16" fmla="*/ 14 w 17"/>
                  <a:gd name="T17" fmla="*/ 21 h 25"/>
                  <a:gd name="T18" fmla="*/ 16 w 17"/>
                  <a:gd name="T19" fmla="*/ 22 h 25"/>
                  <a:gd name="T20" fmla="*/ 16 w 17"/>
                  <a:gd name="T21" fmla="*/ 22 h 25"/>
                  <a:gd name="T22" fmla="*/ 15 w 17"/>
                  <a:gd name="T23" fmla="*/ 25 h 25"/>
                  <a:gd name="T24" fmla="*/ 15 w 17"/>
                  <a:gd name="T25" fmla="*/ 25 h 25"/>
                  <a:gd name="T26" fmla="*/ 11 w 17"/>
                  <a:gd name="T2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5">
                    <a:moveTo>
                      <a:pt x="11" y="25"/>
                    </a:moveTo>
                    <a:cubicBezTo>
                      <a:pt x="8" y="25"/>
                      <a:pt x="5" y="24"/>
                      <a:pt x="3" y="22"/>
                    </a:cubicBezTo>
                    <a:cubicBezTo>
                      <a:pt x="0" y="19"/>
                      <a:pt x="7" y="9"/>
                      <a:pt x="13" y="1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7" y="2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1" y="11"/>
                      <a:pt x="6" y="18"/>
                      <a:pt x="6" y="20"/>
                    </a:cubicBezTo>
                    <a:cubicBezTo>
                      <a:pt x="7" y="21"/>
                      <a:pt x="12" y="21"/>
                      <a:pt x="14" y="21"/>
                    </a:cubicBezTo>
                    <a:cubicBezTo>
                      <a:pt x="15" y="21"/>
                      <a:pt x="16" y="21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4"/>
                      <a:pt x="16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5"/>
                      <a:pt x="11" y="2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E885973D-AADD-42B7-91F6-6D5CD49DACC4}"/>
                  </a:ext>
                </a:extLst>
              </p:cNvPr>
              <p:cNvSpPr/>
              <p:nvPr/>
            </p:nvSpPr>
            <p:spPr bwMode="auto">
              <a:xfrm>
                <a:off x="7435851" y="2425700"/>
                <a:ext cx="90488" cy="90488"/>
              </a:xfrm>
              <a:custGeom>
                <a:avLst/>
                <a:gdLst>
                  <a:gd name="T0" fmla="*/ 0 w 24"/>
                  <a:gd name="T1" fmla="*/ 5 h 24"/>
                  <a:gd name="T2" fmla="*/ 24 w 24"/>
                  <a:gd name="T3" fmla="*/ 0 h 24"/>
                  <a:gd name="T4" fmla="*/ 0 w 24"/>
                  <a:gd name="T5" fmla="*/ 24 h 24"/>
                  <a:gd name="T6" fmla="*/ 0 w 24"/>
                  <a:gd name="T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4">
                    <a:moveTo>
                      <a:pt x="0" y="5"/>
                    </a:moveTo>
                    <a:cubicBezTo>
                      <a:pt x="0" y="5"/>
                      <a:pt x="16" y="5"/>
                      <a:pt x="24" y="0"/>
                    </a:cubicBezTo>
                    <a:cubicBezTo>
                      <a:pt x="24" y="0"/>
                      <a:pt x="17" y="19"/>
                      <a:pt x="0" y="2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3A49397D-96D1-41C0-93AC-C5A9300F463C}"/>
                  </a:ext>
                </a:extLst>
              </p:cNvPr>
              <p:cNvSpPr/>
              <p:nvPr/>
            </p:nvSpPr>
            <p:spPr bwMode="auto">
              <a:xfrm>
                <a:off x="7427913" y="2417763"/>
                <a:ext cx="104775" cy="104775"/>
              </a:xfrm>
              <a:custGeom>
                <a:avLst/>
                <a:gdLst>
                  <a:gd name="T0" fmla="*/ 2 w 28"/>
                  <a:gd name="T1" fmla="*/ 28 h 28"/>
                  <a:gd name="T2" fmla="*/ 0 w 28"/>
                  <a:gd name="T3" fmla="*/ 28 h 28"/>
                  <a:gd name="T4" fmla="*/ 0 w 28"/>
                  <a:gd name="T5" fmla="*/ 26 h 28"/>
                  <a:gd name="T6" fmla="*/ 0 w 28"/>
                  <a:gd name="T7" fmla="*/ 7 h 28"/>
                  <a:gd name="T8" fmla="*/ 2 w 28"/>
                  <a:gd name="T9" fmla="*/ 5 h 28"/>
                  <a:gd name="T10" fmla="*/ 2 w 28"/>
                  <a:gd name="T11" fmla="*/ 5 h 28"/>
                  <a:gd name="T12" fmla="*/ 25 w 28"/>
                  <a:gd name="T13" fmla="*/ 1 h 28"/>
                  <a:gd name="T14" fmla="*/ 27 w 28"/>
                  <a:gd name="T15" fmla="*/ 1 h 28"/>
                  <a:gd name="T16" fmla="*/ 27 w 28"/>
                  <a:gd name="T17" fmla="*/ 3 h 28"/>
                  <a:gd name="T18" fmla="*/ 2 w 28"/>
                  <a:gd name="T19" fmla="*/ 28 h 28"/>
                  <a:gd name="T20" fmla="*/ 4 w 28"/>
                  <a:gd name="T21" fmla="*/ 9 h 28"/>
                  <a:gd name="T22" fmla="*/ 4 w 28"/>
                  <a:gd name="T23" fmla="*/ 23 h 28"/>
                  <a:gd name="T24" fmla="*/ 22 w 28"/>
                  <a:gd name="T25" fmla="*/ 6 h 28"/>
                  <a:gd name="T26" fmla="*/ 4 w 28"/>
                  <a:gd name="T27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28">
                    <a:moveTo>
                      <a:pt x="2" y="28"/>
                    </a:moveTo>
                    <a:cubicBezTo>
                      <a:pt x="1" y="28"/>
                      <a:pt x="1" y="28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18" y="5"/>
                      <a:pt x="25" y="1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7" y="4"/>
                      <a:pt x="21" y="23"/>
                      <a:pt x="2" y="28"/>
                    </a:cubicBezTo>
                    <a:close/>
                    <a:moveTo>
                      <a:pt x="4" y="9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2" y="20"/>
                      <a:pt x="18" y="14"/>
                      <a:pt x="22" y="6"/>
                    </a:cubicBezTo>
                    <a:cubicBezTo>
                      <a:pt x="16" y="8"/>
                      <a:pt x="10" y="9"/>
                      <a:pt x="4" y="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7EC61068-6997-44E6-A85C-EE0E91A7A4E6}"/>
                  </a:ext>
                </a:extLst>
              </p:cNvPr>
              <p:cNvSpPr/>
              <p:nvPr/>
            </p:nvSpPr>
            <p:spPr bwMode="auto">
              <a:xfrm>
                <a:off x="7623176" y="3236913"/>
                <a:ext cx="333375" cy="87313"/>
              </a:xfrm>
              <a:custGeom>
                <a:avLst/>
                <a:gdLst>
                  <a:gd name="T0" fmla="*/ 86 w 88"/>
                  <a:gd name="T1" fmla="*/ 23 h 23"/>
                  <a:gd name="T2" fmla="*/ 85 w 88"/>
                  <a:gd name="T3" fmla="*/ 23 h 23"/>
                  <a:gd name="T4" fmla="*/ 2 w 88"/>
                  <a:gd name="T5" fmla="*/ 4 h 23"/>
                  <a:gd name="T6" fmla="*/ 1 w 88"/>
                  <a:gd name="T7" fmla="*/ 1 h 23"/>
                  <a:gd name="T8" fmla="*/ 1 w 88"/>
                  <a:gd name="T9" fmla="*/ 1 h 23"/>
                  <a:gd name="T10" fmla="*/ 3 w 88"/>
                  <a:gd name="T11" fmla="*/ 1 h 23"/>
                  <a:gd name="T12" fmla="*/ 86 w 88"/>
                  <a:gd name="T13" fmla="*/ 19 h 23"/>
                  <a:gd name="T14" fmla="*/ 88 w 88"/>
                  <a:gd name="T15" fmla="*/ 21 h 23"/>
                  <a:gd name="T16" fmla="*/ 86 w 88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3">
                    <a:moveTo>
                      <a:pt x="86" y="23"/>
                    </a:moveTo>
                    <a:cubicBezTo>
                      <a:pt x="85" y="23"/>
                      <a:pt x="85" y="23"/>
                      <a:pt x="85" y="23"/>
                    </a:cubicBezTo>
                    <a:cubicBezTo>
                      <a:pt x="83" y="22"/>
                      <a:pt x="21" y="15"/>
                      <a:pt x="2" y="4"/>
                    </a:cubicBezTo>
                    <a:cubicBezTo>
                      <a:pt x="1" y="4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3" y="0"/>
                      <a:pt x="3" y="1"/>
                    </a:cubicBezTo>
                    <a:cubicBezTo>
                      <a:pt x="22" y="11"/>
                      <a:pt x="85" y="19"/>
                      <a:pt x="86" y="19"/>
                    </a:cubicBezTo>
                    <a:cubicBezTo>
                      <a:pt x="87" y="19"/>
                      <a:pt x="88" y="20"/>
                      <a:pt x="88" y="21"/>
                    </a:cubicBezTo>
                    <a:cubicBezTo>
                      <a:pt x="88" y="22"/>
                      <a:pt x="87" y="23"/>
                      <a:pt x="86" y="2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257DECF3-1C70-46D6-8DFA-800FDFA53506}"/>
                  </a:ext>
                </a:extLst>
              </p:cNvPr>
              <p:cNvSpPr/>
              <p:nvPr/>
            </p:nvSpPr>
            <p:spPr bwMode="auto">
              <a:xfrm>
                <a:off x="7567613" y="2613025"/>
                <a:ext cx="781050" cy="985838"/>
              </a:xfrm>
              <a:custGeom>
                <a:avLst/>
                <a:gdLst>
                  <a:gd name="T0" fmla="*/ 84 w 207"/>
                  <a:gd name="T1" fmla="*/ 0 h 261"/>
                  <a:gd name="T2" fmla="*/ 154 w 207"/>
                  <a:gd name="T3" fmla="*/ 220 h 261"/>
                  <a:gd name="T4" fmla="*/ 0 w 207"/>
                  <a:gd name="T5" fmla="*/ 193 h 261"/>
                  <a:gd name="T6" fmla="*/ 6 w 207"/>
                  <a:gd name="T7" fmla="*/ 135 h 261"/>
                  <a:gd name="T8" fmla="*/ 92 w 207"/>
                  <a:gd name="T9" fmla="*/ 160 h 261"/>
                  <a:gd name="T10" fmla="*/ 53 w 207"/>
                  <a:gd name="T11" fmla="*/ 84 h 261"/>
                  <a:gd name="T12" fmla="*/ 49 w 207"/>
                  <a:gd name="T13" fmla="*/ 38 h 261"/>
                  <a:gd name="T14" fmla="*/ 84 w 207"/>
                  <a:gd name="T1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7" h="261">
                    <a:moveTo>
                      <a:pt x="84" y="0"/>
                    </a:moveTo>
                    <a:cubicBezTo>
                      <a:pt x="84" y="0"/>
                      <a:pt x="207" y="175"/>
                      <a:pt x="154" y="220"/>
                    </a:cubicBezTo>
                    <a:cubicBezTo>
                      <a:pt x="106" y="261"/>
                      <a:pt x="0" y="193"/>
                      <a:pt x="0" y="193"/>
                    </a:cubicBezTo>
                    <a:cubicBezTo>
                      <a:pt x="6" y="135"/>
                      <a:pt x="6" y="135"/>
                      <a:pt x="6" y="135"/>
                    </a:cubicBezTo>
                    <a:cubicBezTo>
                      <a:pt x="6" y="135"/>
                      <a:pt x="90" y="182"/>
                      <a:pt x="92" y="160"/>
                    </a:cubicBezTo>
                    <a:cubicBezTo>
                      <a:pt x="94" y="128"/>
                      <a:pt x="53" y="84"/>
                      <a:pt x="53" y="84"/>
                    </a:cubicBezTo>
                    <a:cubicBezTo>
                      <a:pt x="45" y="70"/>
                      <a:pt x="44" y="53"/>
                      <a:pt x="49" y="38"/>
                    </a:cubicBezTo>
                    <a:cubicBezTo>
                      <a:pt x="54" y="20"/>
                      <a:pt x="67" y="6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584C1E8-B223-48A5-A5E5-682095AB8B8E}"/>
                  </a:ext>
                </a:extLst>
              </p:cNvPr>
              <p:cNvSpPr/>
              <p:nvPr/>
            </p:nvSpPr>
            <p:spPr bwMode="auto">
              <a:xfrm>
                <a:off x="7156451" y="2667000"/>
                <a:ext cx="101600" cy="479425"/>
              </a:xfrm>
              <a:custGeom>
                <a:avLst/>
                <a:gdLst>
                  <a:gd name="T0" fmla="*/ 2 w 27"/>
                  <a:gd name="T1" fmla="*/ 127 h 127"/>
                  <a:gd name="T2" fmla="*/ 2 w 27"/>
                  <a:gd name="T3" fmla="*/ 127 h 127"/>
                  <a:gd name="T4" fmla="*/ 0 w 27"/>
                  <a:gd name="T5" fmla="*/ 125 h 127"/>
                  <a:gd name="T6" fmla="*/ 0 w 27"/>
                  <a:gd name="T7" fmla="*/ 125 h 127"/>
                  <a:gd name="T8" fmla="*/ 23 w 27"/>
                  <a:gd name="T9" fmla="*/ 2 h 127"/>
                  <a:gd name="T10" fmla="*/ 25 w 27"/>
                  <a:gd name="T11" fmla="*/ 0 h 127"/>
                  <a:gd name="T12" fmla="*/ 27 w 27"/>
                  <a:gd name="T13" fmla="*/ 3 h 127"/>
                  <a:gd name="T14" fmla="*/ 5 w 27"/>
                  <a:gd name="T15" fmla="*/ 125 h 127"/>
                  <a:gd name="T16" fmla="*/ 2 w 27"/>
                  <a:gd name="T1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27">
                    <a:moveTo>
                      <a:pt x="2" y="127"/>
                    </a:moveTo>
                    <a:cubicBezTo>
                      <a:pt x="2" y="127"/>
                      <a:pt x="2" y="127"/>
                      <a:pt x="2" y="127"/>
                    </a:cubicBezTo>
                    <a:cubicBezTo>
                      <a:pt x="1" y="127"/>
                      <a:pt x="0" y="126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" y="100"/>
                      <a:pt x="22" y="3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6" y="4"/>
                      <a:pt x="8" y="100"/>
                      <a:pt x="5" y="125"/>
                    </a:cubicBezTo>
                    <a:cubicBezTo>
                      <a:pt x="4" y="127"/>
                      <a:pt x="3" y="127"/>
                      <a:pt x="2" y="127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DC6EE215-F781-41DD-9C07-593D555019F4}"/>
                  </a:ext>
                </a:extLst>
              </p:cNvPr>
              <p:cNvSpPr/>
              <p:nvPr/>
            </p:nvSpPr>
            <p:spPr bwMode="auto">
              <a:xfrm>
                <a:off x="6945313" y="2843213"/>
                <a:ext cx="671513" cy="593725"/>
              </a:xfrm>
              <a:custGeom>
                <a:avLst/>
                <a:gdLst>
                  <a:gd name="T0" fmla="*/ 41 w 178"/>
                  <a:gd name="T1" fmla="*/ 157 h 157"/>
                  <a:gd name="T2" fmla="*/ 163 w 178"/>
                  <a:gd name="T3" fmla="*/ 157 h 157"/>
                  <a:gd name="T4" fmla="*/ 178 w 178"/>
                  <a:gd name="T5" fmla="*/ 141 h 157"/>
                  <a:gd name="T6" fmla="*/ 178 w 178"/>
                  <a:gd name="T7" fmla="*/ 138 h 157"/>
                  <a:gd name="T8" fmla="*/ 152 w 178"/>
                  <a:gd name="T9" fmla="*/ 13 h 157"/>
                  <a:gd name="T10" fmla="*/ 136 w 178"/>
                  <a:gd name="T11" fmla="*/ 0 h 157"/>
                  <a:gd name="T12" fmla="*/ 16 w 178"/>
                  <a:gd name="T13" fmla="*/ 0 h 157"/>
                  <a:gd name="T14" fmla="*/ 0 w 178"/>
                  <a:gd name="T15" fmla="*/ 16 h 157"/>
                  <a:gd name="T16" fmla="*/ 1 w 178"/>
                  <a:gd name="T17" fmla="*/ 19 h 157"/>
                  <a:gd name="T18" fmla="*/ 26 w 178"/>
                  <a:gd name="T19" fmla="*/ 144 h 157"/>
                  <a:gd name="T20" fmla="*/ 41 w 178"/>
                  <a:gd name="T21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57">
                    <a:moveTo>
                      <a:pt x="41" y="157"/>
                    </a:moveTo>
                    <a:cubicBezTo>
                      <a:pt x="163" y="157"/>
                      <a:pt x="163" y="157"/>
                      <a:pt x="163" y="157"/>
                    </a:cubicBezTo>
                    <a:cubicBezTo>
                      <a:pt x="172" y="157"/>
                      <a:pt x="178" y="150"/>
                      <a:pt x="178" y="141"/>
                    </a:cubicBezTo>
                    <a:cubicBezTo>
                      <a:pt x="178" y="140"/>
                      <a:pt x="178" y="139"/>
                      <a:pt x="178" y="138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0" y="5"/>
                      <a:pt x="144" y="0"/>
                      <a:pt x="13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6" y="144"/>
                      <a:pt x="26" y="144"/>
                      <a:pt x="26" y="144"/>
                    </a:cubicBezTo>
                    <a:cubicBezTo>
                      <a:pt x="28" y="151"/>
                      <a:pt x="34" y="157"/>
                      <a:pt x="41" y="1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E3E73A71-23B4-4D56-B0CE-5799EDCDF88A}"/>
                  </a:ext>
                </a:extLst>
              </p:cNvPr>
              <p:cNvSpPr/>
              <p:nvPr/>
            </p:nvSpPr>
            <p:spPr bwMode="auto">
              <a:xfrm>
                <a:off x="6937376" y="2836863"/>
                <a:ext cx="690563" cy="608013"/>
              </a:xfrm>
              <a:custGeom>
                <a:avLst/>
                <a:gdLst>
                  <a:gd name="T0" fmla="*/ 165 w 183"/>
                  <a:gd name="T1" fmla="*/ 161 h 161"/>
                  <a:gd name="T2" fmla="*/ 43 w 183"/>
                  <a:gd name="T3" fmla="*/ 161 h 161"/>
                  <a:gd name="T4" fmla="*/ 27 w 183"/>
                  <a:gd name="T5" fmla="*/ 147 h 161"/>
                  <a:gd name="T6" fmla="*/ 1 w 183"/>
                  <a:gd name="T7" fmla="*/ 22 h 161"/>
                  <a:gd name="T8" fmla="*/ 4 w 183"/>
                  <a:gd name="T9" fmla="*/ 6 h 161"/>
                  <a:gd name="T10" fmla="*/ 18 w 183"/>
                  <a:gd name="T11" fmla="*/ 0 h 161"/>
                  <a:gd name="T12" fmla="*/ 138 w 183"/>
                  <a:gd name="T13" fmla="*/ 0 h 161"/>
                  <a:gd name="T14" fmla="*/ 156 w 183"/>
                  <a:gd name="T15" fmla="*/ 14 h 161"/>
                  <a:gd name="T16" fmla="*/ 182 w 183"/>
                  <a:gd name="T17" fmla="*/ 140 h 161"/>
                  <a:gd name="T18" fmla="*/ 178 w 183"/>
                  <a:gd name="T19" fmla="*/ 154 h 161"/>
                  <a:gd name="T20" fmla="*/ 165 w 183"/>
                  <a:gd name="T21" fmla="*/ 161 h 161"/>
                  <a:gd name="T22" fmla="*/ 18 w 183"/>
                  <a:gd name="T23" fmla="*/ 3 h 161"/>
                  <a:gd name="T24" fmla="*/ 7 w 183"/>
                  <a:gd name="T25" fmla="*/ 9 h 161"/>
                  <a:gd name="T26" fmla="*/ 4 w 183"/>
                  <a:gd name="T27" fmla="*/ 21 h 161"/>
                  <a:gd name="T28" fmla="*/ 30 w 183"/>
                  <a:gd name="T29" fmla="*/ 146 h 161"/>
                  <a:gd name="T30" fmla="*/ 43 w 183"/>
                  <a:gd name="T31" fmla="*/ 157 h 161"/>
                  <a:gd name="T32" fmla="*/ 165 w 183"/>
                  <a:gd name="T33" fmla="*/ 157 h 161"/>
                  <a:gd name="T34" fmla="*/ 175 w 183"/>
                  <a:gd name="T35" fmla="*/ 152 h 161"/>
                  <a:gd name="T36" fmla="*/ 178 w 183"/>
                  <a:gd name="T37" fmla="*/ 140 h 161"/>
                  <a:gd name="T38" fmla="*/ 152 w 183"/>
                  <a:gd name="T39" fmla="*/ 15 h 161"/>
                  <a:gd name="T40" fmla="*/ 138 w 183"/>
                  <a:gd name="T41" fmla="*/ 3 h 161"/>
                  <a:gd name="T42" fmla="*/ 18 w 183"/>
                  <a:gd name="T43" fmla="*/ 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3" h="161">
                    <a:moveTo>
                      <a:pt x="165" y="161"/>
                    </a:moveTo>
                    <a:cubicBezTo>
                      <a:pt x="43" y="161"/>
                      <a:pt x="43" y="161"/>
                      <a:pt x="43" y="161"/>
                    </a:cubicBezTo>
                    <a:cubicBezTo>
                      <a:pt x="35" y="160"/>
                      <a:pt x="28" y="155"/>
                      <a:pt x="27" y="147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6"/>
                      <a:pt x="1" y="11"/>
                      <a:pt x="4" y="6"/>
                    </a:cubicBezTo>
                    <a:cubicBezTo>
                      <a:pt x="8" y="2"/>
                      <a:pt x="13" y="0"/>
                      <a:pt x="1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7" y="0"/>
                      <a:pt x="154" y="6"/>
                      <a:pt x="156" y="14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3" y="145"/>
                      <a:pt x="182" y="150"/>
                      <a:pt x="178" y="154"/>
                    </a:cubicBezTo>
                    <a:cubicBezTo>
                      <a:pt x="175" y="158"/>
                      <a:pt x="170" y="161"/>
                      <a:pt x="165" y="161"/>
                    </a:cubicBezTo>
                    <a:close/>
                    <a:moveTo>
                      <a:pt x="18" y="3"/>
                    </a:moveTo>
                    <a:cubicBezTo>
                      <a:pt x="14" y="3"/>
                      <a:pt x="10" y="5"/>
                      <a:pt x="7" y="9"/>
                    </a:cubicBezTo>
                    <a:cubicBezTo>
                      <a:pt x="5" y="12"/>
                      <a:pt x="3" y="16"/>
                      <a:pt x="4" y="21"/>
                    </a:cubicBezTo>
                    <a:cubicBezTo>
                      <a:pt x="30" y="146"/>
                      <a:pt x="30" y="146"/>
                      <a:pt x="30" y="146"/>
                    </a:cubicBezTo>
                    <a:cubicBezTo>
                      <a:pt x="31" y="152"/>
                      <a:pt x="37" y="157"/>
                      <a:pt x="43" y="157"/>
                    </a:cubicBezTo>
                    <a:cubicBezTo>
                      <a:pt x="165" y="157"/>
                      <a:pt x="165" y="157"/>
                      <a:pt x="165" y="157"/>
                    </a:cubicBezTo>
                    <a:cubicBezTo>
                      <a:pt x="169" y="157"/>
                      <a:pt x="173" y="155"/>
                      <a:pt x="175" y="152"/>
                    </a:cubicBezTo>
                    <a:cubicBezTo>
                      <a:pt x="178" y="149"/>
                      <a:pt x="179" y="144"/>
                      <a:pt x="178" y="140"/>
                    </a:cubicBezTo>
                    <a:cubicBezTo>
                      <a:pt x="152" y="15"/>
                      <a:pt x="152" y="15"/>
                      <a:pt x="152" y="15"/>
                    </a:cubicBezTo>
                    <a:cubicBezTo>
                      <a:pt x="151" y="8"/>
                      <a:pt x="145" y="3"/>
                      <a:pt x="138" y="3"/>
                    </a:cubicBezTo>
                    <a:lnTo>
                      <a:pt x="18" y="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50B51872-C918-4B6A-807A-182F49F8EEE9}"/>
                  </a:ext>
                </a:extLst>
              </p:cNvPr>
              <p:cNvSpPr/>
              <p:nvPr/>
            </p:nvSpPr>
            <p:spPr bwMode="auto">
              <a:xfrm>
                <a:off x="7502526" y="3051175"/>
                <a:ext cx="155575" cy="287338"/>
              </a:xfrm>
              <a:custGeom>
                <a:avLst/>
                <a:gdLst>
                  <a:gd name="T0" fmla="*/ 40 w 41"/>
                  <a:gd name="T1" fmla="*/ 39 h 76"/>
                  <a:gd name="T2" fmla="*/ 39 w 41"/>
                  <a:gd name="T3" fmla="*/ 26 h 76"/>
                  <a:gd name="T4" fmla="*/ 34 w 41"/>
                  <a:gd name="T5" fmla="*/ 18 h 76"/>
                  <a:gd name="T6" fmla="*/ 22 w 41"/>
                  <a:gd name="T7" fmla="*/ 7 h 76"/>
                  <a:gd name="T8" fmla="*/ 8 w 41"/>
                  <a:gd name="T9" fmla="*/ 1 h 76"/>
                  <a:gd name="T10" fmla="*/ 20 w 41"/>
                  <a:gd name="T11" fmla="*/ 20 h 76"/>
                  <a:gd name="T12" fmla="*/ 12 w 41"/>
                  <a:gd name="T13" fmla="*/ 15 h 76"/>
                  <a:gd name="T14" fmla="*/ 7 w 41"/>
                  <a:gd name="T15" fmla="*/ 16 h 76"/>
                  <a:gd name="T16" fmla="*/ 7 w 41"/>
                  <a:gd name="T17" fmla="*/ 20 h 76"/>
                  <a:gd name="T18" fmla="*/ 18 w 41"/>
                  <a:gd name="T19" fmla="*/ 33 h 76"/>
                  <a:gd name="T20" fmla="*/ 13 w 41"/>
                  <a:gd name="T21" fmla="*/ 30 h 76"/>
                  <a:gd name="T22" fmla="*/ 9 w 41"/>
                  <a:gd name="T23" fmla="*/ 28 h 76"/>
                  <a:gd name="T24" fmla="*/ 5 w 41"/>
                  <a:gd name="T25" fmla="*/ 30 h 76"/>
                  <a:gd name="T26" fmla="*/ 6 w 41"/>
                  <a:gd name="T27" fmla="*/ 33 h 76"/>
                  <a:gd name="T28" fmla="*/ 11 w 41"/>
                  <a:gd name="T29" fmla="*/ 40 h 76"/>
                  <a:gd name="T30" fmla="*/ 5 w 41"/>
                  <a:gd name="T31" fmla="*/ 37 h 76"/>
                  <a:gd name="T32" fmla="*/ 0 w 41"/>
                  <a:gd name="T33" fmla="*/ 41 h 76"/>
                  <a:gd name="T34" fmla="*/ 1 w 41"/>
                  <a:gd name="T35" fmla="*/ 44 h 76"/>
                  <a:gd name="T36" fmla="*/ 17 w 41"/>
                  <a:gd name="T37" fmla="*/ 58 h 76"/>
                  <a:gd name="T38" fmla="*/ 25 w 41"/>
                  <a:gd name="T39" fmla="*/ 69 h 76"/>
                  <a:gd name="T40" fmla="*/ 40 w 41"/>
                  <a:gd name="T41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76">
                    <a:moveTo>
                      <a:pt x="40" y="39"/>
                    </a:moveTo>
                    <a:cubicBezTo>
                      <a:pt x="41" y="34"/>
                      <a:pt x="41" y="30"/>
                      <a:pt x="39" y="26"/>
                    </a:cubicBezTo>
                    <a:cubicBezTo>
                      <a:pt x="38" y="23"/>
                      <a:pt x="36" y="20"/>
                      <a:pt x="34" y="18"/>
                    </a:cubicBezTo>
                    <a:cubicBezTo>
                      <a:pt x="30" y="14"/>
                      <a:pt x="26" y="10"/>
                      <a:pt x="22" y="7"/>
                    </a:cubicBezTo>
                    <a:cubicBezTo>
                      <a:pt x="18" y="3"/>
                      <a:pt x="13" y="0"/>
                      <a:pt x="8" y="1"/>
                    </a:cubicBezTo>
                    <a:cubicBezTo>
                      <a:pt x="10" y="9"/>
                      <a:pt x="14" y="15"/>
                      <a:pt x="20" y="20"/>
                    </a:cubicBezTo>
                    <a:cubicBezTo>
                      <a:pt x="18" y="17"/>
                      <a:pt x="15" y="15"/>
                      <a:pt x="12" y="15"/>
                    </a:cubicBezTo>
                    <a:cubicBezTo>
                      <a:pt x="10" y="14"/>
                      <a:pt x="8" y="14"/>
                      <a:pt x="7" y="16"/>
                    </a:cubicBezTo>
                    <a:cubicBezTo>
                      <a:pt x="7" y="17"/>
                      <a:pt x="7" y="19"/>
                      <a:pt x="7" y="20"/>
                    </a:cubicBezTo>
                    <a:cubicBezTo>
                      <a:pt x="10" y="25"/>
                      <a:pt x="13" y="29"/>
                      <a:pt x="18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29"/>
                      <a:pt x="10" y="28"/>
                      <a:pt x="9" y="28"/>
                    </a:cubicBezTo>
                    <a:cubicBezTo>
                      <a:pt x="7" y="28"/>
                      <a:pt x="6" y="28"/>
                      <a:pt x="5" y="30"/>
                    </a:cubicBezTo>
                    <a:cubicBezTo>
                      <a:pt x="5" y="31"/>
                      <a:pt x="5" y="32"/>
                      <a:pt x="6" y="33"/>
                    </a:cubicBezTo>
                    <a:cubicBezTo>
                      <a:pt x="7" y="36"/>
                      <a:pt x="9" y="38"/>
                      <a:pt x="11" y="40"/>
                    </a:cubicBezTo>
                    <a:cubicBezTo>
                      <a:pt x="10" y="39"/>
                      <a:pt x="8" y="38"/>
                      <a:pt x="5" y="37"/>
                    </a:cubicBezTo>
                    <a:cubicBezTo>
                      <a:pt x="3" y="37"/>
                      <a:pt x="1" y="38"/>
                      <a:pt x="0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5" y="51"/>
                      <a:pt x="13" y="52"/>
                      <a:pt x="17" y="58"/>
                    </a:cubicBezTo>
                    <a:cubicBezTo>
                      <a:pt x="20" y="62"/>
                      <a:pt x="19" y="67"/>
                      <a:pt x="25" y="69"/>
                    </a:cubicBezTo>
                    <a:cubicBezTo>
                      <a:pt x="40" y="76"/>
                      <a:pt x="39" y="48"/>
                      <a:pt x="4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797ECD81-52AD-4C11-AAB9-88EFE120FA1E}"/>
                  </a:ext>
                </a:extLst>
              </p:cNvPr>
              <p:cNvSpPr/>
              <p:nvPr/>
            </p:nvSpPr>
            <p:spPr bwMode="auto">
              <a:xfrm>
                <a:off x="7496176" y="3044825"/>
                <a:ext cx="169863" cy="279400"/>
              </a:xfrm>
              <a:custGeom>
                <a:avLst/>
                <a:gdLst>
                  <a:gd name="T0" fmla="*/ 26 w 45"/>
                  <a:gd name="T1" fmla="*/ 73 h 74"/>
                  <a:gd name="T2" fmla="*/ 17 w 45"/>
                  <a:gd name="T3" fmla="*/ 61 h 74"/>
                  <a:gd name="T4" fmla="*/ 1 w 45"/>
                  <a:gd name="T5" fmla="*/ 47 h 74"/>
                  <a:gd name="T6" fmla="*/ 7 w 45"/>
                  <a:gd name="T7" fmla="*/ 37 h 74"/>
                  <a:gd name="T8" fmla="*/ 5 w 45"/>
                  <a:gd name="T9" fmla="*/ 31 h 74"/>
                  <a:gd name="T10" fmla="*/ 8 w 45"/>
                  <a:gd name="T11" fmla="*/ 23 h 74"/>
                  <a:gd name="T12" fmla="*/ 12 w 45"/>
                  <a:gd name="T13" fmla="*/ 14 h 74"/>
                  <a:gd name="T14" fmla="*/ 9 w 45"/>
                  <a:gd name="T15" fmla="*/ 1 h 74"/>
                  <a:gd name="T16" fmla="*/ 25 w 45"/>
                  <a:gd name="T17" fmla="*/ 7 h 74"/>
                  <a:gd name="T18" fmla="*/ 43 w 45"/>
                  <a:gd name="T19" fmla="*/ 27 h 74"/>
                  <a:gd name="T20" fmla="*/ 44 w 45"/>
                  <a:gd name="T21" fmla="*/ 41 h 74"/>
                  <a:gd name="T22" fmla="*/ 36 w 45"/>
                  <a:gd name="T23" fmla="*/ 73 h 74"/>
                  <a:gd name="T24" fmla="*/ 7 w 45"/>
                  <a:gd name="T25" fmla="*/ 41 h 74"/>
                  <a:gd name="T26" fmla="*/ 5 w 45"/>
                  <a:gd name="T27" fmla="*/ 45 h 74"/>
                  <a:gd name="T28" fmla="*/ 21 w 45"/>
                  <a:gd name="T29" fmla="*/ 58 h 74"/>
                  <a:gd name="T30" fmla="*/ 28 w 45"/>
                  <a:gd name="T31" fmla="*/ 69 h 74"/>
                  <a:gd name="T32" fmla="*/ 40 w 45"/>
                  <a:gd name="T33" fmla="*/ 45 h 74"/>
                  <a:gd name="T34" fmla="*/ 40 w 45"/>
                  <a:gd name="T35" fmla="*/ 28 h 74"/>
                  <a:gd name="T36" fmla="*/ 22 w 45"/>
                  <a:gd name="T37" fmla="*/ 10 h 74"/>
                  <a:gd name="T38" fmla="*/ 19 w 45"/>
                  <a:gd name="T39" fmla="*/ 17 h 74"/>
                  <a:gd name="T40" fmla="*/ 23 w 45"/>
                  <a:gd name="T41" fmla="*/ 23 h 74"/>
                  <a:gd name="T42" fmla="*/ 17 w 45"/>
                  <a:gd name="T43" fmla="*/ 20 h 74"/>
                  <a:gd name="T44" fmla="*/ 11 w 45"/>
                  <a:gd name="T45" fmla="*/ 19 h 74"/>
                  <a:gd name="T46" fmla="*/ 21 w 45"/>
                  <a:gd name="T47" fmla="*/ 33 h 74"/>
                  <a:gd name="T48" fmla="*/ 21 w 45"/>
                  <a:gd name="T49" fmla="*/ 36 h 74"/>
                  <a:gd name="T50" fmla="*/ 14 w 45"/>
                  <a:gd name="T51" fmla="*/ 33 h 74"/>
                  <a:gd name="T52" fmla="*/ 9 w 45"/>
                  <a:gd name="T53" fmla="*/ 32 h 74"/>
                  <a:gd name="T54" fmla="*/ 14 w 45"/>
                  <a:gd name="T55" fmla="*/ 40 h 74"/>
                  <a:gd name="T56" fmla="*/ 15 w 45"/>
                  <a:gd name="T57" fmla="*/ 43 h 74"/>
                  <a:gd name="T58" fmla="*/ 13 w 45"/>
                  <a:gd name="T59" fmla="*/ 44 h 74"/>
                  <a:gd name="T60" fmla="*/ 8 w 45"/>
                  <a:gd name="T61" fmla="*/ 41 h 74"/>
                  <a:gd name="T62" fmla="*/ 42 w 45"/>
                  <a:gd name="T63" fmla="*/ 4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31" y="74"/>
                    </a:moveTo>
                    <a:cubicBezTo>
                      <a:pt x="29" y="74"/>
                      <a:pt x="28" y="74"/>
                      <a:pt x="26" y="73"/>
                    </a:cubicBezTo>
                    <a:cubicBezTo>
                      <a:pt x="23" y="72"/>
                      <a:pt x="20" y="69"/>
                      <a:pt x="19" y="65"/>
                    </a:cubicBezTo>
                    <a:cubicBezTo>
                      <a:pt x="19" y="64"/>
                      <a:pt x="18" y="62"/>
                      <a:pt x="17" y="61"/>
                    </a:cubicBezTo>
                    <a:cubicBezTo>
                      <a:pt x="16" y="59"/>
                      <a:pt x="13" y="57"/>
                      <a:pt x="11" y="56"/>
                    </a:cubicBezTo>
                    <a:cubicBezTo>
                      <a:pt x="7" y="54"/>
                      <a:pt x="4" y="51"/>
                      <a:pt x="1" y="47"/>
                    </a:cubicBezTo>
                    <a:cubicBezTo>
                      <a:pt x="1" y="46"/>
                      <a:pt x="0" y="44"/>
                      <a:pt x="1" y="42"/>
                    </a:cubicBezTo>
                    <a:cubicBezTo>
                      <a:pt x="1" y="40"/>
                      <a:pt x="4" y="38"/>
                      <a:pt x="7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5" y="34"/>
                      <a:pt x="5" y="33"/>
                      <a:pt x="5" y="31"/>
                    </a:cubicBezTo>
                    <a:cubicBezTo>
                      <a:pt x="6" y="29"/>
                      <a:pt x="8" y="28"/>
                      <a:pt x="10" y="28"/>
                    </a:cubicBezTo>
                    <a:cubicBezTo>
                      <a:pt x="9" y="26"/>
                      <a:pt x="8" y="25"/>
                      <a:pt x="8" y="23"/>
                    </a:cubicBezTo>
                    <a:cubicBezTo>
                      <a:pt x="7" y="21"/>
                      <a:pt x="7" y="19"/>
                      <a:pt x="7" y="17"/>
                    </a:cubicBezTo>
                    <a:cubicBezTo>
                      <a:pt x="8" y="15"/>
                      <a:pt x="10" y="14"/>
                      <a:pt x="12" y="14"/>
                    </a:cubicBezTo>
                    <a:cubicBezTo>
                      <a:pt x="11" y="11"/>
                      <a:pt x="9" y="8"/>
                      <a:pt x="8" y="4"/>
                    </a:cubicBezTo>
                    <a:cubicBezTo>
                      <a:pt x="8" y="3"/>
                      <a:pt x="8" y="2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5" y="0"/>
                      <a:pt x="21" y="4"/>
                      <a:pt x="25" y="7"/>
                    </a:cubicBezTo>
                    <a:cubicBezTo>
                      <a:pt x="29" y="10"/>
                      <a:pt x="33" y="14"/>
                      <a:pt x="37" y="18"/>
                    </a:cubicBezTo>
                    <a:cubicBezTo>
                      <a:pt x="40" y="21"/>
                      <a:pt x="42" y="24"/>
                      <a:pt x="43" y="27"/>
                    </a:cubicBezTo>
                    <a:cubicBezTo>
                      <a:pt x="45" y="31"/>
                      <a:pt x="45" y="36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4" y="42"/>
                      <a:pt x="44" y="43"/>
                      <a:pt x="44" y="45"/>
                    </a:cubicBezTo>
                    <a:cubicBezTo>
                      <a:pt x="43" y="54"/>
                      <a:pt x="43" y="68"/>
                      <a:pt x="36" y="73"/>
                    </a:cubicBezTo>
                    <a:cubicBezTo>
                      <a:pt x="34" y="74"/>
                      <a:pt x="33" y="74"/>
                      <a:pt x="31" y="74"/>
                    </a:cubicBezTo>
                    <a:close/>
                    <a:moveTo>
                      <a:pt x="7" y="41"/>
                    </a:moveTo>
                    <a:cubicBezTo>
                      <a:pt x="6" y="41"/>
                      <a:pt x="5" y="42"/>
                      <a:pt x="4" y="43"/>
                    </a:cubicBezTo>
                    <a:cubicBezTo>
                      <a:pt x="4" y="44"/>
                      <a:pt x="5" y="45"/>
                      <a:pt x="5" y="45"/>
                    </a:cubicBezTo>
                    <a:cubicBezTo>
                      <a:pt x="7" y="48"/>
                      <a:pt x="10" y="51"/>
                      <a:pt x="13" y="52"/>
                    </a:cubicBezTo>
                    <a:cubicBezTo>
                      <a:pt x="16" y="54"/>
                      <a:pt x="19" y="56"/>
                      <a:pt x="21" y="58"/>
                    </a:cubicBezTo>
                    <a:cubicBezTo>
                      <a:pt x="22" y="60"/>
                      <a:pt x="23" y="62"/>
                      <a:pt x="23" y="64"/>
                    </a:cubicBezTo>
                    <a:cubicBezTo>
                      <a:pt x="24" y="66"/>
                      <a:pt x="25" y="68"/>
                      <a:pt x="28" y="69"/>
                    </a:cubicBezTo>
                    <a:cubicBezTo>
                      <a:pt x="30" y="70"/>
                      <a:pt x="32" y="70"/>
                      <a:pt x="34" y="69"/>
                    </a:cubicBezTo>
                    <a:cubicBezTo>
                      <a:pt x="39" y="66"/>
                      <a:pt x="40" y="52"/>
                      <a:pt x="40" y="45"/>
                    </a:cubicBezTo>
                    <a:cubicBezTo>
                      <a:pt x="40" y="43"/>
                      <a:pt x="40" y="42"/>
                      <a:pt x="40" y="41"/>
                    </a:cubicBezTo>
                    <a:cubicBezTo>
                      <a:pt x="41" y="37"/>
                      <a:pt x="41" y="32"/>
                      <a:pt x="40" y="28"/>
                    </a:cubicBezTo>
                    <a:cubicBezTo>
                      <a:pt x="38" y="26"/>
                      <a:pt x="37" y="23"/>
                      <a:pt x="35" y="21"/>
                    </a:cubicBezTo>
                    <a:cubicBezTo>
                      <a:pt x="31" y="17"/>
                      <a:pt x="27" y="14"/>
                      <a:pt x="22" y="10"/>
                    </a:cubicBezTo>
                    <a:cubicBezTo>
                      <a:pt x="20" y="8"/>
                      <a:pt x="16" y="6"/>
                      <a:pt x="13" y="5"/>
                    </a:cubicBezTo>
                    <a:cubicBezTo>
                      <a:pt x="14" y="10"/>
                      <a:pt x="16" y="13"/>
                      <a:pt x="19" y="17"/>
                    </a:cubicBezTo>
                    <a:cubicBezTo>
                      <a:pt x="21" y="18"/>
                      <a:pt x="22" y="19"/>
                      <a:pt x="23" y="20"/>
                    </a:cubicBezTo>
                    <a:cubicBezTo>
                      <a:pt x="24" y="21"/>
                      <a:pt x="24" y="22"/>
                      <a:pt x="23" y="23"/>
                    </a:cubicBezTo>
                    <a:cubicBezTo>
                      <a:pt x="23" y="24"/>
                      <a:pt x="22" y="24"/>
                      <a:pt x="21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9"/>
                      <a:pt x="15" y="19"/>
                      <a:pt x="14" y="18"/>
                    </a:cubicBezTo>
                    <a:cubicBezTo>
                      <a:pt x="13" y="18"/>
                      <a:pt x="11" y="18"/>
                      <a:pt x="11" y="19"/>
                    </a:cubicBezTo>
                    <a:cubicBezTo>
                      <a:pt x="11" y="20"/>
                      <a:pt x="11" y="20"/>
                      <a:pt x="11" y="21"/>
                    </a:cubicBezTo>
                    <a:cubicBezTo>
                      <a:pt x="14" y="26"/>
                      <a:pt x="17" y="30"/>
                      <a:pt x="21" y="33"/>
                    </a:cubicBezTo>
                    <a:cubicBezTo>
                      <a:pt x="22" y="34"/>
                      <a:pt x="22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0" y="37"/>
                      <a:pt x="19" y="36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3" y="33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3"/>
                      <a:pt x="9" y="34"/>
                      <a:pt x="10" y="34"/>
                    </a:cubicBezTo>
                    <a:cubicBezTo>
                      <a:pt x="11" y="37"/>
                      <a:pt x="12" y="39"/>
                      <a:pt x="14" y="40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6" y="41"/>
                      <a:pt x="16" y="42"/>
                      <a:pt x="15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4"/>
                      <a:pt x="13" y="44"/>
                      <a:pt x="13" y="4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1" y="42"/>
                      <a:pt x="9" y="42"/>
                      <a:pt x="8" y="41"/>
                    </a:cubicBezTo>
                    <a:lnTo>
                      <a:pt x="7" y="41"/>
                    </a:lnTo>
                    <a:close/>
                    <a:moveTo>
                      <a:pt x="42" y="41"/>
                    </a:moveTo>
                    <a:cubicBezTo>
                      <a:pt x="42" y="41"/>
                      <a:pt x="42" y="41"/>
                      <a:pt x="42" y="41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2C9F7BC7-96F7-4328-A595-EAB98092C7D0}"/>
                  </a:ext>
                </a:extLst>
              </p:cNvPr>
              <p:cNvSpPr/>
              <p:nvPr/>
            </p:nvSpPr>
            <p:spPr bwMode="auto">
              <a:xfrm>
                <a:off x="6951663" y="3070225"/>
                <a:ext cx="106363" cy="207963"/>
              </a:xfrm>
              <a:custGeom>
                <a:avLst/>
                <a:gdLst>
                  <a:gd name="T0" fmla="*/ 0 w 28"/>
                  <a:gd name="T1" fmla="*/ 25 h 55"/>
                  <a:gd name="T2" fmla="*/ 11 w 28"/>
                  <a:gd name="T3" fmla="*/ 3 h 55"/>
                  <a:gd name="T4" fmla="*/ 25 w 28"/>
                  <a:gd name="T5" fmla="*/ 3 h 55"/>
                  <a:gd name="T6" fmla="*/ 27 w 28"/>
                  <a:gd name="T7" fmla="*/ 5 h 55"/>
                  <a:gd name="T8" fmla="*/ 25 w 28"/>
                  <a:gd name="T9" fmla="*/ 8 h 55"/>
                  <a:gd name="T10" fmla="*/ 17 w 28"/>
                  <a:gd name="T11" fmla="*/ 11 h 55"/>
                  <a:gd name="T12" fmla="*/ 28 w 28"/>
                  <a:gd name="T13" fmla="*/ 17 h 55"/>
                  <a:gd name="T14" fmla="*/ 17 w 28"/>
                  <a:gd name="T15" fmla="*/ 23 h 55"/>
                  <a:gd name="T16" fmla="*/ 25 w 28"/>
                  <a:gd name="T17" fmla="*/ 26 h 55"/>
                  <a:gd name="T18" fmla="*/ 22 w 28"/>
                  <a:gd name="T19" fmla="*/ 33 h 55"/>
                  <a:gd name="T20" fmla="*/ 26 w 28"/>
                  <a:gd name="T21" fmla="*/ 33 h 55"/>
                  <a:gd name="T22" fmla="*/ 28 w 28"/>
                  <a:gd name="T23" fmla="*/ 36 h 55"/>
                  <a:gd name="T24" fmla="*/ 23 w 28"/>
                  <a:gd name="T25" fmla="*/ 41 h 55"/>
                  <a:gd name="T26" fmla="*/ 19 w 28"/>
                  <a:gd name="T27" fmla="*/ 45 h 55"/>
                  <a:gd name="T28" fmla="*/ 18 w 28"/>
                  <a:gd name="T29" fmla="*/ 48 h 55"/>
                  <a:gd name="T30" fmla="*/ 3 w 28"/>
                  <a:gd name="T31" fmla="*/ 44 h 55"/>
                  <a:gd name="T32" fmla="*/ 0 w 28"/>
                  <a:gd name="T33" fmla="*/ 2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55">
                    <a:moveTo>
                      <a:pt x="0" y="25"/>
                    </a:moveTo>
                    <a:cubicBezTo>
                      <a:pt x="1" y="17"/>
                      <a:pt x="4" y="7"/>
                      <a:pt x="11" y="3"/>
                    </a:cubicBezTo>
                    <a:cubicBezTo>
                      <a:pt x="15" y="0"/>
                      <a:pt x="21" y="0"/>
                      <a:pt x="25" y="3"/>
                    </a:cubicBezTo>
                    <a:cubicBezTo>
                      <a:pt x="26" y="3"/>
                      <a:pt x="27" y="4"/>
                      <a:pt x="27" y="5"/>
                    </a:cubicBezTo>
                    <a:cubicBezTo>
                      <a:pt x="27" y="6"/>
                      <a:pt x="26" y="7"/>
                      <a:pt x="25" y="8"/>
                    </a:cubicBezTo>
                    <a:cubicBezTo>
                      <a:pt x="23" y="9"/>
                      <a:pt x="20" y="10"/>
                      <a:pt x="17" y="11"/>
                    </a:cubicBezTo>
                    <a:cubicBezTo>
                      <a:pt x="22" y="11"/>
                      <a:pt x="26" y="13"/>
                      <a:pt x="28" y="17"/>
                    </a:cubicBezTo>
                    <a:cubicBezTo>
                      <a:pt x="25" y="20"/>
                      <a:pt x="21" y="22"/>
                      <a:pt x="17" y="23"/>
                    </a:cubicBezTo>
                    <a:cubicBezTo>
                      <a:pt x="20" y="22"/>
                      <a:pt x="23" y="23"/>
                      <a:pt x="25" y="26"/>
                    </a:cubicBezTo>
                    <a:cubicBezTo>
                      <a:pt x="27" y="29"/>
                      <a:pt x="25" y="30"/>
                      <a:pt x="22" y="33"/>
                    </a:cubicBezTo>
                    <a:cubicBezTo>
                      <a:pt x="24" y="32"/>
                      <a:pt x="25" y="33"/>
                      <a:pt x="26" y="33"/>
                    </a:cubicBezTo>
                    <a:cubicBezTo>
                      <a:pt x="27" y="34"/>
                      <a:pt x="28" y="35"/>
                      <a:pt x="28" y="36"/>
                    </a:cubicBezTo>
                    <a:cubicBezTo>
                      <a:pt x="28" y="39"/>
                      <a:pt x="25" y="39"/>
                      <a:pt x="23" y="41"/>
                    </a:cubicBezTo>
                    <a:cubicBezTo>
                      <a:pt x="21" y="42"/>
                      <a:pt x="20" y="43"/>
                      <a:pt x="19" y="45"/>
                    </a:cubicBezTo>
                    <a:cubicBezTo>
                      <a:pt x="19" y="46"/>
                      <a:pt x="19" y="47"/>
                      <a:pt x="18" y="48"/>
                    </a:cubicBezTo>
                    <a:cubicBezTo>
                      <a:pt x="14" y="55"/>
                      <a:pt x="5" y="49"/>
                      <a:pt x="3" y="44"/>
                    </a:cubicBezTo>
                    <a:cubicBezTo>
                      <a:pt x="1" y="38"/>
                      <a:pt x="0" y="31"/>
                      <a:pt x="0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C31B9AE6-6277-4BBF-99D3-045148ADDF8D}"/>
                  </a:ext>
                </a:extLst>
              </p:cNvPr>
              <p:cNvSpPr/>
              <p:nvPr/>
            </p:nvSpPr>
            <p:spPr bwMode="auto">
              <a:xfrm>
                <a:off x="6945313" y="3062288"/>
                <a:ext cx="120650" cy="212725"/>
              </a:xfrm>
              <a:custGeom>
                <a:avLst/>
                <a:gdLst>
                  <a:gd name="T0" fmla="*/ 15 w 32"/>
                  <a:gd name="T1" fmla="*/ 56 h 56"/>
                  <a:gd name="T2" fmla="*/ 15 w 32"/>
                  <a:gd name="T3" fmla="*/ 56 h 56"/>
                  <a:gd name="T4" fmla="*/ 3 w 32"/>
                  <a:gd name="T5" fmla="*/ 47 h 56"/>
                  <a:gd name="T6" fmla="*/ 0 w 32"/>
                  <a:gd name="T7" fmla="*/ 27 h 56"/>
                  <a:gd name="T8" fmla="*/ 0 w 32"/>
                  <a:gd name="T9" fmla="*/ 27 h 56"/>
                  <a:gd name="T10" fmla="*/ 12 w 32"/>
                  <a:gd name="T11" fmla="*/ 3 h 56"/>
                  <a:gd name="T12" fmla="*/ 28 w 32"/>
                  <a:gd name="T13" fmla="*/ 3 h 56"/>
                  <a:gd name="T14" fmla="*/ 31 w 32"/>
                  <a:gd name="T15" fmla="*/ 6 h 56"/>
                  <a:gd name="T16" fmla="*/ 28 w 32"/>
                  <a:gd name="T17" fmla="*/ 11 h 56"/>
                  <a:gd name="T18" fmla="*/ 26 w 32"/>
                  <a:gd name="T19" fmla="*/ 13 h 56"/>
                  <a:gd name="T20" fmla="*/ 32 w 32"/>
                  <a:gd name="T21" fmla="*/ 18 h 56"/>
                  <a:gd name="T22" fmla="*/ 31 w 32"/>
                  <a:gd name="T23" fmla="*/ 21 h 56"/>
                  <a:gd name="T24" fmla="*/ 27 w 32"/>
                  <a:gd name="T25" fmla="*/ 25 h 56"/>
                  <a:gd name="T26" fmla="*/ 28 w 32"/>
                  <a:gd name="T27" fmla="*/ 27 h 56"/>
                  <a:gd name="T28" fmla="*/ 29 w 32"/>
                  <a:gd name="T29" fmla="*/ 33 h 56"/>
                  <a:gd name="T30" fmla="*/ 29 w 32"/>
                  <a:gd name="T31" fmla="*/ 33 h 56"/>
                  <a:gd name="T32" fmla="*/ 32 w 32"/>
                  <a:gd name="T33" fmla="*/ 38 h 56"/>
                  <a:gd name="T34" fmla="*/ 27 w 32"/>
                  <a:gd name="T35" fmla="*/ 44 h 56"/>
                  <a:gd name="T36" fmla="*/ 26 w 32"/>
                  <a:gd name="T37" fmla="*/ 44 h 56"/>
                  <a:gd name="T38" fmla="*/ 23 w 32"/>
                  <a:gd name="T39" fmla="*/ 48 h 56"/>
                  <a:gd name="T40" fmla="*/ 23 w 32"/>
                  <a:gd name="T41" fmla="*/ 49 h 56"/>
                  <a:gd name="T42" fmla="*/ 22 w 32"/>
                  <a:gd name="T43" fmla="*/ 51 h 56"/>
                  <a:gd name="T44" fmla="*/ 15 w 32"/>
                  <a:gd name="T45" fmla="*/ 56 h 56"/>
                  <a:gd name="T46" fmla="*/ 4 w 32"/>
                  <a:gd name="T47" fmla="*/ 27 h 56"/>
                  <a:gd name="T48" fmla="*/ 7 w 32"/>
                  <a:gd name="T49" fmla="*/ 46 h 56"/>
                  <a:gd name="T50" fmla="*/ 15 w 32"/>
                  <a:gd name="T51" fmla="*/ 52 h 56"/>
                  <a:gd name="T52" fmla="*/ 19 w 32"/>
                  <a:gd name="T53" fmla="*/ 49 h 56"/>
                  <a:gd name="T54" fmla="*/ 19 w 32"/>
                  <a:gd name="T55" fmla="*/ 48 h 56"/>
                  <a:gd name="T56" fmla="*/ 19 w 32"/>
                  <a:gd name="T57" fmla="*/ 46 h 56"/>
                  <a:gd name="T58" fmla="*/ 24 w 32"/>
                  <a:gd name="T59" fmla="*/ 41 h 56"/>
                  <a:gd name="T60" fmla="*/ 25 w 32"/>
                  <a:gd name="T61" fmla="*/ 40 h 56"/>
                  <a:gd name="T62" fmla="*/ 28 w 32"/>
                  <a:gd name="T63" fmla="*/ 38 h 56"/>
                  <a:gd name="T64" fmla="*/ 27 w 32"/>
                  <a:gd name="T65" fmla="*/ 37 h 56"/>
                  <a:gd name="T66" fmla="*/ 25 w 32"/>
                  <a:gd name="T67" fmla="*/ 37 h 56"/>
                  <a:gd name="T68" fmla="*/ 22 w 32"/>
                  <a:gd name="T69" fmla="*/ 35 h 56"/>
                  <a:gd name="T70" fmla="*/ 23 w 32"/>
                  <a:gd name="T71" fmla="*/ 33 h 56"/>
                  <a:gd name="T72" fmla="*/ 24 w 32"/>
                  <a:gd name="T73" fmla="*/ 33 h 56"/>
                  <a:gd name="T74" fmla="*/ 25 w 32"/>
                  <a:gd name="T75" fmla="*/ 29 h 56"/>
                  <a:gd name="T76" fmla="*/ 20 w 32"/>
                  <a:gd name="T77" fmla="*/ 27 h 56"/>
                  <a:gd name="T78" fmla="*/ 17 w 32"/>
                  <a:gd name="T79" fmla="*/ 25 h 56"/>
                  <a:gd name="T80" fmla="*/ 17 w 32"/>
                  <a:gd name="T81" fmla="*/ 25 h 56"/>
                  <a:gd name="T82" fmla="*/ 19 w 32"/>
                  <a:gd name="T83" fmla="*/ 23 h 56"/>
                  <a:gd name="T84" fmla="*/ 27 w 32"/>
                  <a:gd name="T85" fmla="*/ 19 h 56"/>
                  <a:gd name="T86" fmla="*/ 19 w 32"/>
                  <a:gd name="T87" fmla="*/ 15 h 56"/>
                  <a:gd name="T88" fmla="*/ 17 w 32"/>
                  <a:gd name="T89" fmla="*/ 13 h 56"/>
                  <a:gd name="T90" fmla="*/ 19 w 32"/>
                  <a:gd name="T91" fmla="*/ 11 h 56"/>
                  <a:gd name="T92" fmla="*/ 26 w 32"/>
                  <a:gd name="T93" fmla="*/ 8 h 56"/>
                  <a:gd name="T94" fmla="*/ 27 w 32"/>
                  <a:gd name="T95" fmla="*/ 7 h 56"/>
                  <a:gd name="T96" fmla="*/ 26 w 32"/>
                  <a:gd name="T97" fmla="*/ 6 h 56"/>
                  <a:gd name="T98" fmla="*/ 14 w 32"/>
                  <a:gd name="T99" fmla="*/ 7 h 56"/>
                  <a:gd name="T100" fmla="*/ 4 w 32"/>
                  <a:gd name="T10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" h="56">
                    <a:moveTo>
                      <a:pt x="15" y="56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0" y="55"/>
                      <a:pt x="5" y="52"/>
                      <a:pt x="3" y="47"/>
                    </a:cubicBezTo>
                    <a:cubicBezTo>
                      <a:pt x="1" y="41"/>
                      <a:pt x="0" y="34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19"/>
                      <a:pt x="3" y="8"/>
                      <a:pt x="12" y="3"/>
                    </a:cubicBezTo>
                    <a:cubicBezTo>
                      <a:pt x="17" y="0"/>
                      <a:pt x="23" y="0"/>
                      <a:pt x="28" y="3"/>
                    </a:cubicBezTo>
                    <a:cubicBezTo>
                      <a:pt x="29" y="4"/>
                      <a:pt x="30" y="5"/>
                      <a:pt x="31" y="6"/>
                    </a:cubicBezTo>
                    <a:cubicBezTo>
                      <a:pt x="31" y="7"/>
                      <a:pt x="31" y="9"/>
                      <a:pt x="28" y="11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20"/>
                      <a:pt x="31" y="21"/>
                    </a:cubicBezTo>
                    <a:cubicBezTo>
                      <a:pt x="30" y="22"/>
                      <a:pt x="28" y="24"/>
                      <a:pt x="27" y="25"/>
                    </a:cubicBezTo>
                    <a:cubicBezTo>
                      <a:pt x="27" y="25"/>
                      <a:pt x="28" y="26"/>
                      <a:pt x="28" y="27"/>
                    </a:cubicBezTo>
                    <a:cubicBezTo>
                      <a:pt x="31" y="30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1" y="34"/>
                      <a:pt x="32" y="36"/>
                      <a:pt x="32" y="38"/>
                    </a:cubicBezTo>
                    <a:cubicBezTo>
                      <a:pt x="32" y="41"/>
                      <a:pt x="29" y="43"/>
                      <a:pt x="27" y="44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5" y="45"/>
                      <a:pt x="24" y="46"/>
                      <a:pt x="23" y="48"/>
                    </a:cubicBezTo>
                    <a:cubicBezTo>
                      <a:pt x="23" y="48"/>
                      <a:pt x="23" y="48"/>
                      <a:pt x="23" y="49"/>
                    </a:cubicBezTo>
                    <a:cubicBezTo>
                      <a:pt x="23" y="50"/>
                      <a:pt x="22" y="50"/>
                      <a:pt x="22" y="51"/>
                    </a:cubicBezTo>
                    <a:cubicBezTo>
                      <a:pt x="21" y="54"/>
                      <a:pt x="18" y="56"/>
                      <a:pt x="15" y="56"/>
                    </a:cubicBezTo>
                    <a:close/>
                    <a:moveTo>
                      <a:pt x="4" y="27"/>
                    </a:moveTo>
                    <a:cubicBezTo>
                      <a:pt x="4" y="33"/>
                      <a:pt x="5" y="40"/>
                      <a:pt x="7" y="46"/>
                    </a:cubicBezTo>
                    <a:cubicBezTo>
                      <a:pt x="8" y="49"/>
                      <a:pt x="11" y="51"/>
                      <a:pt x="15" y="52"/>
                    </a:cubicBezTo>
                    <a:cubicBezTo>
                      <a:pt x="16" y="52"/>
                      <a:pt x="18" y="51"/>
                      <a:pt x="19" y="49"/>
                    </a:cubicBezTo>
                    <a:cubicBezTo>
                      <a:pt x="19" y="49"/>
                      <a:pt x="19" y="48"/>
                      <a:pt x="19" y="48"/>
                    </a:cubicBezTo>
                    <a:cubicBezTo>
                      <a:pt x="19" y="47"/>
                      <a:pt x="19" y="47"/>
                      <a:pt x="19" y="46"/>
                    </a:cubicBezTo>
                    <a:cubicBezTo>
                      <a:pt x="20" y="44"/>
                      <a:pt x="22" y="42"/>
                      <a:pt x="24" y="41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7" y="39"/>
                      <a:pt x="28" y="39"/>
                      <a:pt x="28" y="38"/>
                    </a:cubicBezTo>
                    <a:cubicBezTo>
                      <a:pt x="28" y="37"/>
                      <a:pt x="28" y="37"/>
                      <a:pt x="27" y="37"/>
                    </a:cubicBezTo>
                    <a:cubicBezTo>
                      <a:pt x="26" y="37"/>
                      <a:pt x="26" y="37"/>
                      <a:pt x="25" y="37"/>
                    </a:cubicBezTo>
                    <a:cubicBezTo>
                      <a:pt x="24" y="37"/>
                      <a:pt x="23" y="36"/>
                      <a:pt x="22" y="35"/>
                    </a:cubicBezTo>
                    <a:cubicBezTo>
                      <a:pt x="22" y="34"/>
                      <a:pt x="23" y="34"/>
                      <a:pt x="23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1"/>
                      <a:pt x="26" y="31"/>
                      <a:pt x="25" y="29"/>
                    </a:cubicBezTo>
                    <a:cubicBezTo>
                      <a:pt x="24" y="27"/>
                      <a:pt x="22" y="27"/>
                      <a:pt x="20" y="27"/>
                    </a:cubicBezTo>
                    <a:cubicBezTo>
                      <a:pt x="19" y="27"/>
                      <a:pt x="18" y="26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8" y="23"/>
                      <a:pt x="19" y="23"/>
                    </a:cubicBezTo>
                    <a:cubicBezTo>
                      <a:pt x="22" y="23"/>
                      <a:pt x="25" y="21"/>
                      <a:pt x="27" y="19"/>
                    </a:cubicBezTo>
                    <a:cubicBezTo>
                      <a:pt x="26" y="16"/>
                      <a:pt x="23" y="15"/>
                      <a:pt x="19" y="15"/>
                    </a:cubicBezTo>
                    <a:cubicBezTo>
                      <a:pt x="18" y="15"/>
                      <a:pt x="17" y="14"/>
                      <a:pt x="17" y="13"/>
                    </a:cubicBezTo>
                    <a:cubicBezTo>
                      <a:pt x="17" y="12"/>
                      <a:pt x="18" y="11"/>
                      <a:pt x="19" y="11"/>
                    </a:cubicBezTo>
                    <a:cubicBezTo>
                      <a:pt x="21" y="10"/>
                      <a:pt x="24" y="9"/>
                      <a:pt x="26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2" y="4"/>
                      <a:pt x="17" y="4"/>
                      <a:pt x="14" y="7"/>
                    </a:cubicBezTo>
                    <a:cubicBezTo>
                      <a:pt x="7" y="11"/>
                      <a:pt x="5" y="20"/>
                      <a:pt x="4" y="27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5DCBFF0-80F7-42BD-9EBE-184B98555FE6}"/>
                  </a:ext>
                </a:extLst>
              </p:cNvPr>
              <p:cNvSpPr/>
              <p:nvPr/>
            </p:nvSpPr>
            <p:spPr bwMode="auto">
              <a:xfrm>
                <a:off x="7296151" y="2168525"/>
                <a:ext cx="112713" cy="112713"/>
              </a:xfrm>
              <a:custGeom>
                <a:avLst/>
                <a:gdLst>
                  <a:gd name="T0" fmla="*/ 15 w 30"/>
                  <a:gd name="T1" fmla="*/ 30 h 30"/>
                  <a:gd name="T2" fmla="*/ 0 w 30"/>
                  <a:gd name="T3" fmla="*/ 15 h 30"/>
                  <a:gd name="T4" fmla="*/ 15 w 30"/>
                  <a:gd name="T5" fmla="*/ 0 h 30"/>
                  <a:gd name="T6" fmla="*/ 30 w 30"/>
                  <a:gd name="T7" fmla="*/ 15 h 30"/>
                  <a:gd name="T8" fmla="*/ 15 w 30"/>
                  <a:gd name="T9" fmla="*/ 30 h 30"/>
                  <a:gd name="T10" fmla="*/ 15 w 30"/>
                  <a:gd name="T11" fmla="*/ 4 h 30"/>
                  <a:gd name="T12" fmla="*/ 4 w 30"/>
                  <a:gd name="T13" fmla="*/ 15 h 30"/>
                  <a:gd name="T14" fmla="*/ 15 w 30"/>
                  <a:gd name="T15" fmla="*/ 26 h 30"/>
                  <a:gd name="T16" fmla="*/ 26 w 30"/>
                  <a:gd name="T17" fmla="*/ 15 h 30"/>
                  <a:gd name="T18" fmla="*/ 15 w 30"/>
                  <a:gd name="T1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7" y="30"/>
                      <a:pt x="0" y="23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30"/>
                      <a:pt x="15" y="30"/>
                    </a:cubicBezTo>
                    <a:close/>
                    <a:moveTo>
                      <a:pt x="15" y="4"/>
                    </a:moveTo>
                    <a:cubicBezTo>
                      <a:pt x="9" y="4"/>
                      <a:pt x="4" y="9"/>
                      <a:pt x="4" y="15"/>
                    </a:cubicBezTo>
                    <a:cubicBezTo>
                      <a:pt x="4" y="21"/>
                      <a:pt x="9" y="26"/>
                      <a:pt x="15" y="26"/>
                    </a:cubicBezTo>
                    <a:cubicBezTo>
                      <a:pt x="21" y="26"/>
                      <a:pt x="26" y="21"/>
                      <a:pt x="26" y="15"/>
                    </a:cubicBezTo>
                    <a:cubicBezTo>
                      <a:pt x="26" y="9"/>
                      <a:pt x="21" y="4"/>
                      <a:pt x="15" y="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F35323B9-31A5-4325-8A97-4244A9493E60}"/>
                  </a:ext>
                </a:extLst>
              </p:cNvPr>
              <p:cNvSpPr/>
              <p:nvPr/>
            </p:nvSpPr>
            <p:spPr bwMode="auto">
              <a:xfrm>
                <a:off x="7423151" y="2168525"/>
                <a:ext cx="114300" cy="112713"/>
              </a:xfrm>
              <a:custGeom>
                <a:avLst/>
                <a:gdLst>
                  <a:gd name="T0" fmla="*/ 15 w 30"/>
                  <a:gd name="T1" fmla="*/ 30 h 30"/>
                  <a:gd name="T2" fmla="*/ 0 w 30"/>
                  <a:gd name="T3" fmla="*/ 15 h 30"/>
                  <a:gd name="T4" fmla="*/ 15 w 30"/>
                  <a:gd name="T5" fmla="*/ 0 h 30"/>
                  <a:gd name="T6" fmla="*/ 30 w 30"/>
                  <a:gd name="T7" fmla="*/ 15 h 30"/>
                  <a:gd name="T8" fmla="*/ 15 w 30"/>
                  <a:gd name="T9" fmla="*/ 30 h 30"/>
                  <a:gd name="T10" fmla="*/ 15 w 30"/>
                  <a:gd name="T11" fmla="*/ 4 h 30"/>
                  <a:gd name="T12" fmla="*/ 4 w 30"/>
                  <a:gd name="T13" fmla="*/ 15 h 30"/>
                  <a:gd name="T14" fmla="*/ 15 w 30"/>
                  <a:gd name="T15" fmla="*/ 26 h 30"/>
                  <a:gd name="T16" fmla="*/ 26 w 30"/>
                  <a:gd name="T17" fmla="*/ 15 h 30"/>
                  <a:gd name="T18" fmla="*/ 15 w 30"/>
                  <a:gd name="T1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6" y="30"/>
                      <a:pt x="0" y="23"/>
                      <a:pt x="0" y="15"/>
                    </a:cubicBezTo>
                    <a:cubicBezTo>
                      <a:pt x="0" y="6"/>
                      <a:pt x="6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30"/>
                      <a:pt x="15" y="30"/>
                    </a:cubicBezTo>
                    <a:close/>
                    <a:moveTo>
                      <a:pt x="15" y="4"/>
                    </a:moveTo>
                    <a:cubicBezTo>
                      <a:pt x="9" y="4"/>
                      <a:pt x="4" y="9"/>
                      <a:pt x="4" y="15"/>
                    </a:cubicBezTo>
                    <a:cubicBezTo>
                      <a:pt x="4" y="21"/>
                      <a:pt x="9" y="26"/>
                      <a:pt x="15" y="26"/>
                    </a:cubicBezTo>
                    <a:cubicBezTo>
                      <a:pt x="21" y="26"/>
                      <a:pt x="26" y="21"/>
                      <a:pt x="26" y="15"/>
                    </a:cubicBezTo>
                    <a:cubicBezTo>
                      <a:pt x="26" y="9"/>
                      <a:pt x="21" y="4"/>
                      <a:pt x="15" y="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3EEEE455-E63A-4F45-BEC5-CECDE6B7F1D5}"/>
                  </a:ext>
                </a:extLst>
              </p:cNvPr>
              <p:cNvSpPr/>
              <p:nvPr/>
            </p:nvSpPr>
            <p:spPr bwMode="auto">
              <a:xfrm>
                <a:off x="7367588" y="2319338"/>
                <a:ext cx="139700" cy="68263"/>
              </a:xfrm>
              <a:custGeom>
                <a:avLst/>
                <a:gdLst>
                  <a:gd name="T0" fmla="*/ 16 w 37"/>
                  <a:gd name="T1" fmla="*/ 15 h 18"/>
                  <a:gd name="T2" fmla="*/ 1 w 37"/>
                  <a:gd name="T3" fmla="*/ 11 h 18"/>
                  <a:gd name="T4" fmla="*/ 0 w 37"/>
                  <a:gd name="T5" fmla="*/ 8 h 18"/>
                  <a:gd name="T6" fmla="*/ 3 w 37"/>
                  <a:gd name="T7" fmla="*/ 7 h 18"/>
                  <a:gd name="T8" fmla="*/ 33 w 37"/>
                  <a:gd name="T9" fmla="*/ 1 h 18"/>
                  <a:gd name="T10" fmla="*/ 36 w 37"/>
                  <a:gd name="T11" fmla="*/ 0 h 18"/>
                  <a:gd name="T12" fmla="*/ 37 w 37"/>
                  <a:gd name="T13" fmla="*/ 3 h 18"/>
                  <a:gd name="T14" fmla="*/ 16 w 37"/>
                  <a:gd name="T1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8">
                    <a:moveTo>
                      <a:pt x="16" y="15"/>
                    </a:moveTo>
                    <a:cubicBezTo>
                      <a:pt x="11" y="14"/>
                      <a:pt x="6" y="13"/>
                      <a:pt x="1" y="11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4" y="8"/>
                      <a:pt x="22" y="18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1"/>
                      <a:pt x="37" y="2"/>
                      <a:pt x="37" y="3"/>
                    </a:cubicBezTo>
                    <a:cubicBezTo>
                      <a:pt x="32" y="10"/>
                      <a:pt x="25" y="15"/>
                      <a:pt x="16" y="1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6B72028E-80DB-491E-BFD0-15E4432BC084}"/>
                  </a:ext>
                </a:extLst>
              </p:cNvPr>
              <p:cNvSpPr/>
              <p:nvPr/>
            </p:nvSpPr>
            <p:spPr bwMode="auto">
              <a:xfrm>
                <a:off x="7392988" y="2217738"/>
                <a:ext cx="46038" cy="14288"/>
              </a:xfrm>
              <a:custGeom>
                <a:avLst/>
                <a:gdLst>
                  <a:gd name="T0" fmla="*/ 10 w 12"/>
                  <a:gd name="T1" fmla="*/ 4 h 4"/>
                  <a:gd name="T2" fmla="*/ 2 w 12"/>
                  <a:gd name="T3" fmla="*/ 4 h 4"/>
                  <a:gd name="T4" fmla="*/ 0 w 12"/>
                  <a:gd name="T5" fmla="*/ 2 h 4"/>
                  <a:gd name="T6" fmla="*/ 2 w 12"/>
                  <a:gd name="T7" fmla="*/ 0 h 4"/>
                  <a:gd name="T8" fmla="*/ 10 w 12"/>
                  <a:gd name="T9" fmla="*/ 0 h 4"/>
                  <a:gd name="T10" fmla="*/ 12 w 12"/>
                  <a:gd name="T11" fmla="*/ 2 h 4"/>
                  <a:gd name="T12" fmla="*/ 10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3"/>
                      <a:pt x="11" y="4"/>
                      <a:pt x="10" y="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D5817F1C-6C18-4D93-993D-405FF7126DC1}"/>
                  </a:ext>
                </a:extLst>
              </p:cNvPr>
              <p:cNvSpPr/>
              <p:nvPr/>
            </p:nvSpPr>
            <p:spPr bwMode="auto">
              <a:xfrm>
                <a:off x="7518401" y="2212975"/>
                <a:ext cx="131763" cy="49213"/>
              </a:xfrm>
              <a:custGeom>
                <a:avLst/>
                <a:gdLst>
                  <a:gd name="T0" fmla="*/ 33 w 35"/>
                  <a:gd name="T1" fmla="*/ 13 h 13"/>
                  <a:gd name="T2" fmla="*/ 32 w 35"/>
                  <a:gd name="T3" fmla="*/ 13 h 13"/>
                  <a:gd name="T4" fmla="*/ 2 w 35"/>
                  <a:gd name="T5" fmla="*/ 5 h 13"/>
                  <a:gd name="T6" fmla="*/ 1 w 35"/>
                  <a:gd name="T7" fmla="*/ 2 h 13"/>
                  <a:gd name="T8" fmla="*/ 3 w 35"/>
                  <a:gd name="T9" fmla="*/ 1 h 13"/>
                  <a:gd name="T10" fmla="*/ 33 w 35"/>
                  <a:gd name="T11" fmla="*/ 9 h 13"/>
                  <a:gd name="T12" fmla="*/ 35 w 35"/>
                  <a:gd name="T13" fmla="*/ 11 h 13"/>
                  <a:gd name="T14" fmla="*/ 33 w 35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">
                    <a:moveTo>
                      <a:pt x="33" y="13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9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3" y="1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510CF365-A37A-4184-8EF1-C4EFC9C2FA39}"/>
                  </a:ext>
                </a:extLst>
              </p:cNvPr>
              <p:cNvSpPr/>
              <p:nvPr/>
            </p:nvSpPr>
            <p:spPr bwMode="auto">
              <a:xfrm>
                <a:off x="7578726" y="2228850"/>
                <a:ext cx="93663" cy="112713"/>
              </a:xfrm>
              <a:custGeom>
                <a:avLst/>
                <a:gdLst>
                  <a:gd name="T0" fmla="*/ 0 w 25"/>
                  <a:gd name="T1" fmla="*/ 12 h 30"/>
                  <a:gd name="T2" fmla="*/ 5 w 25"/>
                  <a:gd name="T3" fmla="*/ 4 h 30"/>
                  <a:gd name="T4" fmla="*/ 18 w 25"/>
                  <a:gd name="T5" fmla="*/ 1 h 30"/>
                  <a:gd name="T6" fmla="*/ 25 w 25"/>
                  <a:gd name="T7" fmla="*/ 13 h 30"/>
                  <a:gd name="T8" fmla="*/ 13 w 25"/>
                  <a:gd name="T9" fmla="*/ 28 h 30"/>
                  <a:gd name="T10" fmla="*/ 0 w 25"/>
                  <a:gd name="T1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0">
                    <a:moveTo>
                      <a:pt x="0" y="12"/>
                    </a:moveTo>
                    <a:cubicBezTo>
                      <a:pt x="1" y="9"/>
                      <a:pt x="2" y="6"/>
                      <a:pt x="5" y="4"/>
                    </a:cubicBezTo>
                    <a:cubicBezTo>
                      <a:pt x="8" y="1"/>
                      <a:pt x="13" y="0"/>
                      <a:pt x="18" y="1"/>
                    </a:cubicBezTo>
                    <a:cubicBezTo>
                      <a:pt x="23" y="3"/>
                      <a:pt x="25" y="8"/>
                      <a:pt x="25" y="13"/>
                    </a:cubicBezTo>
                    <a:cubicBezTo>
                      <a:pt x="24" y="20"/>
                      <a:pt x="19" y="26"/>
                      <a:pt x="13" y="28"/>
                    </a:cubicBezTo>
                    <a:cubicBezTo>
                      <a:pt x="9" y="30"/>
                      <a:pt x="4" y="30"/>
                      <a:pt x="0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765D6D27-FC6D-46E8-B128-11541F42ACEE}"/>
                  </a:ext>
                </a:extLst>
              </p:cNvPr>
              <p:cNvSpPr/>
              <p:nvPr/>
            </p:nvSpPr>
            <p:spPr bwMode="auto">
              <a:xfrm>
                <a:off x="7570788" y="2220913"/>
                <a:ext cx="112713" cy="125413"/>
              </a:xfrm>
              <a:custGeom>
                <a:avLst/>
                <a:gdLst>
                  <a:gd name="T0" fmla="*/ 10 w 30"/>
                  <a:gd name="T1" fmla="*/ 33 h 33"/>
                  <a:gd name="T2" fmla="*/ 2 w 30"/>
                  <a:gd name="T3" fmla="*/ 31 h 33"/>
                  <a:gd name="T4" fmla="*/ 1 w 30"/>
                  <a:gd name="T5" fmla="*/ 29 h 33"/>
                  <a:gd name="T6" fmla="*/ 1 w 30"/>
                  <a:gd name="T7" fmla="*/ 29 h 33"/>
                  <a:gd name="T8" fmla="*/ 3 w 30"/>
                  <a:gd name="T9" fmla="*/ 28 h 33"/>
                  <a:gd name="T10" fmla="*/ 3 w 30"/>
                  <a:gd name="T11" fmla="*/ 28 h 33"/>
                  <a:gd name="T12" fmla="*/ 14 w 30"/>
                  <a:gd name="T13" fmla="*/ 29 h 33"/>
                  <a:gd name="T14" fmla="*/ 25 w 30"/>
                  <a:gd name="T15" fmla="*/ 15 h 33"/>
                  <a:gd name="T16" fmla="*/ 19 w 30"/>
                  <a:gd name="T17" fmla="*/ 5 h 33"/>
                  <a:gd name="T18" fmla="*/ 8 w 30"/>
                  <a:gd name="T19" fmla="*/ 8 h 33"/>
                  <a:gd name="T20" fmla="*/ 4 w 30"/>
                  <a:gd name="T21" fmla="*/ 14 h 33"/>
                  <a:gd name="T22" fmla="*/ 1 w 30"/>
                  <a:gd name="T23" fmla="*/ 16 h 33"/>
                  <a:gd name="T24" fmla="*/ 0 w 30"/>
                  <a:gd name="T25" fmla="*/ 13 h 33"/>
                  <a:gd name="T26" fmla="*/ 5 w 30"/>
                  <a:gd name="T27" fmla="*/ 5 h 33"/>
                  <a:gd name="T28" fmla="*/ 20 w 30"/>
                  <a:gd name="T29" fmla="*/ 1 h 33"/>
                  <a:gd name="T30" fmla="*/ 29 w 30"/>
                  <a:gd name="T31" fmla="*/ 15 h 33"/>
                  <a:gd name="T32" fmla="*/ 16 w 30"/>
                  <a:gd name="T33" fmla="*/ 32 h 33"/>
                  <a:gd name="T34" fmla="*/ 10 w 30"/>
                  <a:gd name="T3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3">
                    <a:moveTo>
                      <a:pt x="10" y="33"/>
                    </a:moveTo>
                    <a:cubicBezTo>
                      <a:pt x="7" y="33"/>
                      <a:pt x="4" y="33"/>
                      <a:pt x="2" y="31"/>
                    </a:cubicBezTo>
                    <a:cubicBezTo>
                      <a:pt x="1" y="31"/>
                      <a:pt x="0" y="30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8"/>
                      <a:pt x="2" y="27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7" y="30"/>
                      <a:pt x="11" y="30"/>
                      <a:pt x="14" y="29"/>
                    </a:cubicBezTo>
                    <a:cubicBezTo>
                      <a:pt x="20" y="26"/>
                      <a:pt x="24" y="21"/>
                      <a:pt x="25" y="15"/>
                    </a:cubicBezTo>
                    <a:cubicBezTo>
                      <a:pt x="25" y="11"/>
                      <a:pt x="23" y="6"/>
                      <a:pt x="19" y="5"/>
                    </a:cubicBezTo>
                    <a:cubicBezTo>
                      <a:pt x="15" y="4"/>
                      <a:pt x="11" y="5"/>
                      <a:pt x="8" y="8"/>
                    </a:cubicBezTo>
                    <a:cubicBezTo>
                      <a:pt x="6" y="10"/>
                      <a:pt x="5" y="12"/>
                      <a:pt x="4" y="14"/>
                    </a:cubicBezTo>
                    <a:cubicBezTo>
                      <a:pt x="4" y="15"/>
                      <a:pt x="2" y="16"/>
                      <a:pt x="1" y="16"/>
                    </a:cubicBezTo>
                    <a:cubicBezTo>
                      <a:pt x="0" y="15"/>
                      <a:pt x="0" y="14"/>
                      <a:pt x="0" y="13"/>
                    </a:cubicBezTo>
                    <a:cubicBezTo>
                      <a:pt x="1" y="10"/>
                      <a:pt x="3" y="7"/>
                      <a:pt x="5" y="5"/>
                    </a:cubicBezTo>
                    <a:cubicBezTo>
                      <a:pt x="10" y="2"/>
                      <a:pt x="15" y="0"/>
                      <a:pt x="20" y="1"/>
                    </a:cubicBezTo>
                    <a:cubicBezTo>
                      <a:pt x="26" y="3"/>
                      <a:pt x="30" y="9"/>
                      <a:pt x="29" y="15"/>
                    </a:cubicBezTo>
                    <a:cubicBezTo>
                      <a:pt x="28" y="23"/>
                      <a:pt x="23" y="30"/>
                      <a:pt x="16" y="32"/>
                    </a:cubicBezTo>
                    <a:cubicBezTo>
                      <a:pt x="14" y="33"/>
                      <a:pt x="12" y="33"/>
                      <a:pt x="10" y="3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9E632A3A-C0BA-4FEA-BFC7-7D2B696F5BE9}"/>
                  </a:ext>
                </a:extLst>
              </p:cNvPr>
              <p:cNvSpPr/>
              <p:nvPr/>
            </p:nvSpPr>
            <p:spPr bwMode="auto">
              <a:xfrm>
                <a:off x="7672388" y="2870200"/>
                <a:ext cx="298450" cy="385763"/>
              </a:xfrm>
              <a:custGeom>
                <a:avLst/>
                <a:gdLst>
                  <a:gd name="T0" fmla="*/ 51 w 79"/>
                  <a:gd name="T1" fmla="*/ 98 h 102"/>
                  <a:gd name="T2" fmla="*/ 1 w 79"/>
                  <a:gd name="T3" fmla="*/ 81 h 102"/>
                  <a:gd name="T4" fmla="*/ 0 w 79"/>
                  <a:gd name="T5" fmla="*/ 78 h 102"/>
                  <a:gd name="T6" fmla="*/ 3 w 79"/>
                  <a:gd name="T7" fmla="*/ 78 h 102"/>
                  <a:gd name="T8" fmla="*/ 62 w 79"/>
                  <a:gd name="T9" fmla="*/ 91 h 102"/>
                  <a:gd name="T10" fmla="*/ 31 w 79"/>
                  <a:gd name="T11" fmla="*/ 3 h 102"/>
                  <a:gd name="T12" fmla="*/ 32 w 79"/>
                  <a:gd name="T13" fmla="*/ 1 h 102"/>
                  <a:gd name="T14" fmla="*/ 35 w 79"/>
                  <a:gd name="T15" fmla="*/ 1 h 102"/>
                  <a:gd name="T16" fmla="*/ 65 w 79"/>
                  <a:gd name="T17" fmla="*/ 93 h 102"/>
                  <a:gd name="T18" fmla="*/ 51 w 79"/>
                  <a:gd name="T19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02">
                    <a:moveTo>
                      <a:pt x="51" y="98"/>
                    </a:moveTo>
                    <a:cubicBezTo>
                      <a:pt x="33" y="98"/>
                      <a:pt x="5" y="83"/>
                      <a:pt x="1" y="81"/>
                    </a:cubicBezTo>
                    <a:cubicBezTo>
                      <a:pt x="0" y="80"/>
                      <a:pt x="0" y="79"/>
                      <a:pt x="0" y="78"/>
                    </a:cubicBezTo>
                    <a:cubicBezTo>
                      <a:pt x="1" y="77"/>
                      <a:pt x="2" y="77"/>
                      <a:pt x="3" y="78"/>
                    </a:cubicBezTo>
                    <a:cubicBezTo>
                      <a:pt x="16" y="85"/>
                      <a:pt x="53" y="102"/>
                      <a:pt x="62" y="91"/>
                    </a:cubicBezTo>
                    <a:cubicBezTo>
                      <a:pt x="72" y="79"/>
                      <a:pt x="43" y="24"/>
                      <a:pt x="31" y="3"/>
                    </a:cubicBezTo>
                    <a:cubicBezTo>
                      <a:pt x="31" y="2"/>
                      <a:pt x="31" y="1"/>
                      <a:pt x="32" y="1"/>
                    </a:cubicBezTo>
                    <a:cubicBezTo>
                      <a:pt x="33" y="0"/>
                      <a:pt x="34" y="0"/>
                      <a:pt x="35" y="1"/>
                    </a:cubicBezTo>
                    <a:cubicBezTo>
                      <a:pt x="39" y="9"/>
                      <a:pt x="79" y="78"/>
                      <a:pt x="65" y="93"/>
                    </a:cubicBezTo>
                    <a:cubicBezTo>
                      <a:pt x="62" y="97"/>
                      <a:pt x="56" y="99"/>
                      <a:pt x="51" y="9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B339E497-CCF9-45E5-AFDE-52FC6721A36B}"/>
                  </a:ext>
                </a:extLst>
              </p:cNvPr>
              <p:cNvSpPr/>
              <p:nvPr/>
            </p:nvSpPr>
            <p:spPr bwMode="auto">
              <a:xfrm>
                <a:off x="7646988" y="3376613"/>
                <a:ext cx="282575" cy="123825"/>
              </a:xfrm>
              <a:custGeom>
                <a:avLst/>
                <a:gdLst>
                  <a:gd name="T0" fmla="*/ 73 w 75"/>
                  <a:gd name="T1" fmla="*/ 33 h 33"/>
                  <a:gd name="T2" fmla="*/ 72 w 75"/>
                  <a:gd name="T3" fmla="*/ 33 h 33"/>
                  <a:gd name="T4" fmla="*/ 2 w 75"/>
                  <a:gd name="T5" fmla="*/ 4 h 33"/>
                  <a:gd name="T6" fmla="*/ 1 w 75"/>
                  <a:gd name="T7" fmla="*/ 1 h 33"/>
                  <a:gd name="T8" fmla="*/ 1 w 75"/>
                  <a:gd name="T9" fmla="*/ 1 h 33"/>
                  <a:gd name="T10" fmla="*/ 4 w 75"/>
                  <a:gd name="T11" fmla="*/ 1 h 33"/>
                  <a:gd name="T12" fmla="*/ 4 w 75"/>
                  <a:gd name="T13" fmla="*/ 1 h 33"/>
                  <a:gd name="T14" fmla="*/ 73 w 75"/>
                  <a:gd name="T15" fmla="*/ 29 h 33"/>
                  <a:gd name="T16" fmla="*/ 74 w 75"/>
                  <a:gd name="T17" fmla="*/ 32 h 33"/>
                  <a:gd name="T18" fmla="*/ 74 w 75"/>
                  <a:gd name="T19" fmla="*/ 32 h 33"/>
                  <a:gd name="T20" fmla="*/ 73 w 75"/>
                  <a:gd name="T2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33">
                    <a:moveTo>
                      <a:pt x="73" y="33"/>
                    </a:moveTo>
                    <a:cubicBezTo>
                      <a:pt x="72" y="33"/>
                      <a:pt x="72" y="33"/>
                      <a:pt x="72" y="33"/>
                    </a:cubicBezTo>
                    <a:cubicBezTo>
                      <a:pt x="42" y="29"/>
                      <a:pt x="3" y="5"/>
                      <a:pt x="2" y="4"/>
                    </a:cubicBezTo>
                    <a:cubicBezTo>
                      <a:pt x="1" y="4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4" y="25"/>
                      <a:pt x="73" y="29"/>
                    </a:cubicBezTo>
                    <a:cubicBezTo>
                      <a:pt x="74" y="30"/>
                      <a:pt x="75" y="31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3"/>
                      <a:pt x="74" y="33"/>
                      <a:pt x="73" y="3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CC90DCFA-D45B-48D0-8A36-7D6B88BE66B3}"/>
                  </a:ext>
                </a:extLst>
              </p:cNvPr>
              <p:cNvSpPr/>
              <p:nvPr/>
            </p:nvSpPr>
            <p:spPr bwMode="auto">
              <a:xfrm>
                <a:off x="3824288" y="3705225"/>
                <a:ext cx="635000" cy="561975"/>
              </a:xfrm>
              <a:custGeom>
                <a:avLst/>
                <a:gdLst>
                  <a:gd name="T0" fmla="*/ 0 w 400"/>
                  <a:gd name="T1" fmla="*/ 276 h 354"/>
                  <a:gd name="T2" fmla="*/ 64 w 400"/>
                  <a:gd name="T3" fmla="*/ 0 h 354"/>
                  <a:gd name="T4" fmla="*/ 400 w 400"/>
                  <a:gd name="T5" fmla="*/ 78 h 354"/>
                  <a:gd name="T6" fmla="*/ 335 w 400"/>
                  <a:gd name="T7" fmla="*/ 354 h 354"/>
                  <a:gd name="T8" fmla="*/ 0 w 400"/>
                  <a:gd name="T9" fmla="*/ 27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354">
                    <a:moveTo>
                      <a:pt x="0" y="276"/>
                    </a:moveTo>
                    <a:lnTo>
                      <a:pt x="64" y="0"/>
                    </a:lnTo>
                    <a:lnTo>
                      <a:pt x="400" y="78"/>
                    </a:lnTo>
                    <a:lnTo>
                      <a:pt x="335" y="354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996998AF-F81A-4FE0-BCFB-59EF239D62F1}"/>
                  </a:ext>
                </a:extLst>
              </p:cNvPr>
              <p:cNvSpPr/>
              <p:nvPr/>
            </p:nvSpPr>
            <p:spPr bwMode="auto">
              <a:xfrm>
                <a:off x="3817938" y="3697288"/>
                <a:ext cx="647700" cy="577850"/>
              </a:xfrm>
              <a:custGeom>
                <a:avLst/>
                <a:gdLst>
                  <a:gd name="T0" fmla="*/ 143 w 172"/>
                  <a:gd name="T1" fmla="*/ 153 h 153"/>
                  <a:gd name="T2" fmla="*/ 142 w 172"/>
                  <a:gd name="T3" fmla="*/ 153 h 153"/>
                  <a:gd name="T4" fmla="*/ 1 w 172"/>
                  <a:gd name="T5" fmla="*/ 120 h 153"/>
                  <a:gd name="T6" fmla="*/ 0 w 172"/>
                  <a:gd name="T7" fmla="*/ 118 h 153"/>
                  <a:gd name="T8" fmla="*/ 0 w 172"/>
                  <a:gd name="T9" fmla="*/ 118 h 153"/>
                  <a:gd name="T10" fmla="*/ 27 w 172"/>
                  <a:gd name="T11" fmla="*/ 2 h 153"/>
                  <a:gd name="T12" fmla="*/ 29 w 172"/>
                  <a:gd name="T13" fmla="*/ 0 h 153"/>
                  <a:gd name="T14" fmla="*/ 170 w 172"/>
                  <a:gd name="T15" fmla="*/ 33 h 153"/>
                  <a:gd name="T16" fmla="*/ 172 w 172"/>
                  <a:gd name="T17" fmla="*/ 34 h 153"/>
                  <a:gd name="T18" fmla="*/ 172 w 172"/>
                  <a:gd name="T19" fmla="*/ 36 h 153"/>
                  <a:gd name="T20" fmla="*/ 145 w 172"/>
                  <a:gd name="T21" fmla="*/ 152 h 153"/>
                  <a:gd name="T22" fmla="*/ 144 w 172"/>
                  <a:gd name="T23" fmla="*/ 153 h 153"/>
                  <a:gd name="T24" fmla="*/ 143 w 172"/>
                  <a:gd name="T25" fmla="*/ 153 h 153"/>
                  <a:gd name="T26" fmla="*/ 4 w 172"/>
                  <a:gd name="T27" fmla="*/ 116 h 153"/>
                  <a:gd name="T28" fmla="*/ 141 w 172"/>
                  <a:gd name="T29" fmla="*/ 149 h 153"/>
                  <a:gd name="T30" fmla="*/ 168 w 172"/>
                  <a:gd name="T31" fmla="*/ 37 h 153"/>
                  <a:gd name="T32" fmla="*/ 30 w 172"/>
                  <a:gd name="T33" fmla="*/ 4 h 153"/>
                  <a:gd name="T34" fmla="*/ 4 w 172"/>
                  <a:gd name="T35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2" h="153">
                    <a:moveTo>
                      <a:pt x="143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" y="120"/>
                      <a:pt x="1" y="120"/>
                      <a:pt x="1" y="120"/>
                    </a:cubicBezTo>
                    <a:cubicBezTo>
                      <a:pt x="0" y="120"/>
                      <a:pt x="0" y="119"/>
                      <a:pt x="0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1"/>
                      <a:pt x="28" y="0"/>
                      <a:pt x="29" y="0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71" y="34"/>
                      <a:pt x="171" y="34"/>
                      <a:pt x="172" y="34"/>
                    </a:cubicBezTo>
                    <a:cubicBezTo>
                      <a:pt x="172" y="35"/>
                      <a:pt x="172" y="35"/>
                      <a:pt x="172" y="36"/>
                    </a:cubicBezTo>
                    <a:cubicBezTo>
                      <a:pt x="145" y="152"/>
                      <a:pt x="145" y="152"/>
                      <a:pt x="145" y="152"/>
                    </a:cubicBezTo>
                    <a:cubicBezTo>
                      <a:pt x="144" y="152"/>
                      <a:pt x="144" y="153"/>
                      <a:pt x="144" y="153"/>
                    </a:cubicBezTo>
                    <a:cubicBezTo>
                      <a:pt x="143" y="153"/>
                      <a:pt x="143" y="153"/>
                      <a:pt x="143" y="153"/>
                    </a:cubicBezTo>
                    <a:close/>
                    <a:moveTo>
                      <a:pt x="4" y="116"/>
                    </a:moveTo>
                    <a:cubicBezTo>
                      <a:pt x="141" y="149"/>
                      <a:pt x="141" y="149"/>
                      <a:pt x="141" y="149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4" y="11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848CA171-42F7-4444-BC13-23EF0CB4A91C}"/>
                  </a:ext>
                </a:extLst>
              </p:cNvPr>
              <p:cNvSpPr/>
              <p:nvPr/>
            </p:nvSpPr>
            <p:spPr bwMode="auto">
              <a:xfrm>
                <a:off x="4095751" y="3579813"/>
                <a:ext cx="155575" cy="265113"/>
              </a:xfrm>
              <a:custGeom>
                <a:avLst/>
                <a:gdLst>
                  <a:gd name="T0" fmla="*/ 41 w 41"/>
                  <a:gd name="T1" fmla="*/ 11 h 70"/>
                  <a:gd name="T2" fmla="*/ 32 w 41"/>
                  <a:gd name="T3" fmla="*/ 67 h 70"/>
                  <a:gd name="T4" fmla="*/ 27 w 41"/>
                  <a:gd name="T5" fmla="*/ 48 h 70"/>
                  <a:gd name="T6" fmla="*/ 0 w 41"/>
                  <a:gd name="T7" fmla="*/ 43 h 70"/>
                  <a:gd name="T8" fmla="*/ 12 w 41"/>
                  <a:gd name="T9" fmla="*/ 1 h 70"/>
                  <a:gd name="T10" fmla="*/ 41 w 41"/>
                  <a:gd name="T11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70">
                    <a:moveTo>
                      <a:pt x="41" y="11"/>
                    </a:moveTo>
                    <a:cubicBezTo>
                      <a:pt x="41" y="11"/>
                      <a:pt x="38" y="70"/>
                      <a:pt x="32" y="67"/>
                    </a:cubicBezTo>
                    <a:cubicBezTo>
                      <a:pt x="24" y="62"/>
                      <a:pt x="27" y="48"/>
                      <a:pt x="27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12" y="3"/>
                      <a:pt x="12" y="1"/>
                    </a:cubicBezTo>
                    <a:cubicBezTo>
                      <a:pt x="13" y="0"/>
                      <a:pt x="41" y="11"/>
                      <a:pt x="4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9332F9F-868F-4679-83A7-9C54353F178E}"/>
                  </a:ext>
                </a:extLst>
              </p:cNvPr>
              <p:cNvSpPr/>
              <p:nvPr/>
            </p:nvSpPr>
            <p:spPr bwMode="auto">
              <a:xfrm>
                <a:off x="4089401" y="3571875"/>
                <a:ext cx="169863" cy="268288"/>
              </a:xfrm>
              <a:custGeom>
                <a:avLst/>
                <a:gdLst>
                  <a:gd name="T0" fmla="*/ 35 w 45"/>
                  <a:gd name="T1" fmla="*/ 71 h 71"/>
                  <a:gd name="T2" fmla="*/ 33 w 45"/>
                  <a:gd name="T3" fmla="*/ 70 h 71"/>
                  <a:gd name="T4" fmla="*/ 27 w 45"/>
                  <a:gd name="T5" fmla="*/ 52 h 71"/>
                  <a:gd name="T6" fmla="*/ 1 w 45"/>
                  <a:gd name="T7" fmla="*/ 46 h 71"/>
                  <a:gd name="T8" fmla="*/ 0 w 45"/>
                  <a:gd name="T9" fmla="*/ 45 h 71"/>
                  <a:gd name="T10" fmla="*/ 0 w 45"/>
                  <a:gd name="T11" fmla="*/ 44 h 71"/>
                  <a:gd name="T12" fmla="*/ 13 w 45"/>
                  <a:gd name="T13" fmla="*/ 3 h 71"/>
                  <a:gd name="T14" fmla="*/ 44 w 45"/>
                  <a:gd name="T15" fmla="*/ 11 h 71"/>
                  <a:gd name="T16" fmla="*/ 45 w 45"/>
                  <a:gd name="T17" fmla="*/ 13 h 71"/>
                  <a:gd name="T18" fmla="*/ 36 w 45"/>
                  <a:gd name="T19" fmla="*/ 71 h 71"/>
                  <a:gd name="T20" fmla="*/ 35 w 45"/>
                  <a:gd name="T21" fmla="*/ 71 h 71"/>
                  <a:gd name="T22" fmla="*/ 4 w 45"/>
                  <a:gd name="T23" fmla="*/ 43 h 71"/>
                  <a:gd name="T24" fmla="*/ 30 w 45"/>
                  <a:gd name="T25" fmla="*/ 49 h 71"/>
                  <a:gd name="T26" fmla="*/ 31 w 45"/>
                  <a:gd name="T27" fmla="*/ 49 h 71"/>
                  <a:gd name="T28" fmla="*/ 31 w 45"/>
                  <a:gd name="T29" fmla="*/ 51 h 71"/>
                  <a:gd name="T30" fmla="*/ 34 w 45"/>
                  <a:gd name="T31" fmla="*/ 67 h 71"/>
                  <a:gd name="T32" fmla="*/ 41 w 45"/>
                  <a:gd name="T33" fmla="*/ 14 h 71"/>
                  <a:gd name="T34" fmla="*/ 15 w 45"/>
                  <a:gd name="T35" fmla="*/ 5 h 71"/>
                  <a:gd name="T36" fmla="*/ 4 w 45"/>
                  <a:gd name="T37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71">
                    <a:moveTo>
                      <a:pt x="35" y="71"/>
                    </a:moveTo>
                    <a:cubicBezTo>
                      <a:pt x="34" y="71"/>
                      <a:pt x="34" y="71"/>
                      <a:pt x="33" y="70"/>
                    </a:cubicBezTo>
                    <a:cubicBezTo>
                      <a:pt x="26" y="66"/>
                      <a:pt x="26" y="56"/>
                      <a:pt x="27" y="5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  <a:cubicBezTo>
                      <a:pt x="5" y="29"/>
                      <a:pt x="12" y="4"/>
                      <a:pt x="13" y="3"/>
                    </a:cubicBezTo>
                    <a:cubicBezTo>
                      <a:pt x="14" y="1"/>
                      <a:pt x="14" y="0"/>
                      <a:pt x="44" y="11"/>
                    </a:cubicBezTo>
                    <a:cubicBezTo>
                      <a:pt x="44" y="11"/>
                      <a:pt x="45" y="12"/>
                      <a:pt x="45" y="13"/>
                    </a:cubicBezTo>
                    <a:cubicBezTo>
                      <a:pt x="44" y="29"/>
                      <a:pt x="42" y="67"/>
                      <a:pt x="36" y="71"/>
                    </a:cubicBezTo>
                    <a:cubicBezTo>
                      <a:pt x="36" y="71"/>
                      <a:pt x="35" y="71"/>
                      <a:pt x="35" y="71"/>
                    </a:cubicBezTo>
                    <a:close/>
                    <a:moveTo>
                      <a:pt x="4" y="43"/>
                    </a:move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1" y="50"/>
                      <a:pt x="31" y="50"/>
                      <a:pt x="31" y="51"/>
                    </a:cubicBezTo>
                    <a:cubicBezTo>
                      <a:pt x="31" y="51"/>
                      <a:pt x="28" y="63"/>
                      <a:pt x="34" y="67"/>
                    </a:cubicBezTo>
                    <a:cubicBezTo>
                      <a:pt x="37" y="63"/>
                      <a:pt x="40" y="37"/>
                      <a:pt x="41" y="14"/>
                    </a:cubicBezTo>
                    <a:cubicBezTo>
                      <a:pt x="30" y="10"/>
                      <a:pt x="19" y="6"/>
                      <a:pt x="15" y="5"/>
                    </a:cubicBezTo>
                    <a:cubicBezTo>
                      <a:pt x="14" y="10"/>
                      <a:pt x="8" y="29"/>
                      <a:pt x="4" y="4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3C02CA5A-A959-40E0-B735-0E446833E2E4}"/>
                  </a:ext>
                </a:extLst>
              </p:cNvPr>
              <p:cNvSpPr/>
              <p:nvPr/>
            </p:nvSpPr>
            <p:spPr bwMode="auto">
              <a:xfrm>
                <a:off x="4402138" y="4883150"/>
                <a:ext cx="285750" cy="304800"/>
              </a:xfrm>
              <a:custGeom>
                <a:avLst/>
                <a:gdLst>
                  <a:gd name="T0" fmla="*/ 2 w 76"/>
                  <a:gd name="T1" fmla="*/ 2 h 81"/>
                  <a:gd name="T2" fmla="*/ 0 w 76"/>
                  <a:gd name="T3" fmla="*/ 54 h 81"/>
                  <a:gd name="T4" fmla="*/ 17 w 76"/>
                  <a:gd name="T5" fmla="*/ 78 h 81"/>
                  <a:gd name="T6" fmla="*/ 71 w 76"/>
                  <a:gd name="T7" fmla="*/ 55 h 81"/>
                  <a:gd name="T8" fmla="*/ 34 w 76"/>
                  <a:gd name="T9" fmla="*/ 43 h 81"/>
                  <a:gd name="T10" fmla="*/ 37 w 76"/>
                  <a:gd name="T1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1">
                    <a:moveTo>
                      <a:pt x="2" y="2"/>
                    </a:moveTo>
                    <a:cubicBezTo>
                      <a:pt x="2" y="2"/>
                      <a:pt x="0" y="40"/>
                      <a:pt x="0" y="54"/>
                    </a:cubicBezTo>
                    <a:cubicBezTo>
                      <a:pt x="0" y="68"/>
                      <a:pt x="0" y="81"/>
                      <a:pt x="17" y="78"/>
                    </a:cubicBezTo>
                    <a:cubicBezTo>
                      <a:pt x="26" y="77"/>
                      <a:pt x="76" y="64"/>
                      <a:pt x="71" y="55"/>
                    </a:cubicBezTo>
                    <a:cubicBezTo>
                      <a:pt x="67" y="45"/>
                      <a:pt x="34" y="43"/>
                      <a:pt x="34" y="43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DF663DC8-D765-4771-A64D-921E4CA95F9B}"/>
                  </a:ext>
                </a:extLst>
              </p:cNvPr>
              <p:cNvSpPr/>
              <p:nvPr/>
            </p:nvSpPr>
            <p:spPr bwMode="auto">
              <a:xfrm>
                <a:off x="4394201" y="4875213"/>
                <a:ext cx="282575" cy="312738"/>
              </a:xfrm>
              <a:custGeom>
                <a:avLst/>
                <a:gdLst>
                  <a:gd name="T0" fmla="*/ 14 w 75"/>
                  <a:gd name="T1" fmla="*/ 83 h 83"/>
                  <a:gd name="T2" fmla="*/ 6 w 75"/>
                  <a:gd name="T3" fmla="*/ 80 h 83"/>
                  <a:gd name="T4" fmla="*/ 0 w 75"/>
                  <a:gd name="T5" fmla="*/ 56 h 83"/>
                  <a:gd name="T6" fmla="*/ 0 w 75"/>
                  <a:gd name="T7" fmla="*/ 56 h 83"/>
                  <a:gd name="T8" fmla="*/ 2 w 75"/>
                  <a:gd name="T9" fmla="*/ 4 h 83"/>
                  <a:gd name="T10" fmla="*/ 4 w 75"/>
                  <a:gd name="T11" fmla="*/ 2 h 83"/>
                  <a:gd name="T12" fmla="*/ 4 w 75"/>
                  <a:gd name="T13" fmla="*/ 2 h 83"/>
                  <a:gd name="T14" fmla="*/ 6 w 75"/>
                  <a:gd name="T15" fmla="*/ 4 h 83"/>
                  <a:gd name="T16" fmla="*/ 6 w 75"/>
                  <a:gd name="T17" fmla="*/ 4 h 83"/>
                  <a:gd name="T18" fmla="*/ 4 w 75"/>
                  <a:gd name="T19" fmla="*/ 56 h 83"/>
                  <a:gd name="T20" fmla="*/ 4 w 75"/>
                  <a:gd name="T21" fmla="*/ 56 h 83"/>
                  <a:gd name="T22" fmla="*/ 8 w 75"/>
                  <a:gd name="T23" fmla="*/ 77 h 83"/>
                  <a:gd name="T24" fmla="*/ 18 w 75"/>
                  <a:gd name="T25" fmla="*/ 79 h 83"/>
                  <a:gd name="T26" fmla="*/ 71 w 75"/>
                  <a:gd name="T27" fmla="*/ 59 h 83"/>
                  <a:gd name="T28" fmla="*/ 71 w 75"/>
                  <a:gd name="T29" fmla="*/ 58 h 83"/>
                  <a:gd name="T30" fmla="*/ 36 w 75"/>
                  <a:gd name="T31" fmla="*/ 47 h 83"/>
                  <a:gd name="T32" fmla="*/ 34 w 75"/>
                  <a:gd name="T33" fmla="*/ 45 h 83"/>
                  <a:gd name="T34" fmla="*/ 37 w 75"/>
                  <a:gd name="T35" fmla="*/ 2 h 83"/>
                  <a:gd name="T36" fmla="*/ 39 w 75"/>
                  <a:gd name="T37" fmla="*/ 0 h 83"/>
                  <a:gd name="T38" fmla="*/ 41 w 75"/>
                  <a:gd name="T39" fmla="*/ 2 h 83"/>
                  <a:gd name="T40" fmla="*/ 38 w 75"/>
                  <a:gd name="T41" fmla="*/ 43 h 83"/>
                  <a:gd name="T42" fmla="*/ 75 w 75"/>
                  <a:gd name="T43" fmla="*/ 56 h 83"/>
                  <a:gd name="T44" fmla="*/ 75 w 75"/>
                  <a:gd name="T45" fmla="*/ 60 h 83"/>
                  <a:gd name="T46" fmla="*/ 19 w 75"/>
                  <a:gd name="T47" fmla="*/ 82 h 83"/>
                  <a:gd name="T48" fmla="*/ 14 w 75"/>
                  <a:gd name="T4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5" h="83">
                    <a:moveTo>
                      <a:pt x="14" y="83"/>
                    </a:moveTo>
                    <a:cubicBezTo>
                      <a:pt x="11" y="83"/>
                      <a:pt x="8" y="82"/>
                      <a:pt x="6" y="80"/>
                    </a:cubicBezTo>
                    <a:cubicBezTo>
                      <a:pt x="0" y="75"/>
                      <a:pt x="0" y="6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42"/>
                      <a:pt x="2" y="4"/>
                      <a:pt x="2" y="4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4" y="42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65"/>
                      <a:pt x="4" y="74"/>
                      <a:pt x="8" y="77"/>
                    </a:cubicBezTo>
                    <a:cubicBezTo>
                      <a:pt x="11" y="79"/>
                      <a:pt x="15" y="80"/>
                      <a:pt x="18" y="79"/>
                    </a:cubicBezTo>
                    <a:cubicBezTo>
                      <a:pt x="30" y="76"/>
                      <a:pt x="68" y="66"/>
                      <a:pt x="71" y="59"/>
                    </a:cubicBezTo>
                    <a:cubicBezTo>
                      <a:pt x="72" y="58"/>
                      <a:pt x="72" y="58"/>
                      <a:pt x="71" y="58"/>
                    </a:cubicBezTo>
                    <a:cubicBezTo>
                      <a:pt x="68" y="52"/>
                      <a:pt x="48" y="48"/>
                      <a:pt x="36" y="47"/>
                    </a:cubicBezTo>
                    <a:cubicBezTo>
                      <a:pt x="35" y="47"/>
                      <a:pt x="34" y="46"/>
                      <a:pt x="34" y="45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8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6" y="44"/>
                      <a:pt x="71" y="47"/>
                      <a:pt x="75" y="56"/>
                    </a:cubicBezTo>
                    <a:cubicBezTo>
                      <a:pt x="75" y="57"/>
                      <a:pt x="75" y="59"/>
                      <a:pt x="75" y="60"/>
                    </a:cubicBezTo>
                    <a:cubicBezTo>
                      <a:pt x="69" y="71"/>
                      <a:pt x="19" y="82"/>
                      <a:pt x="19" y="82"/>
                    </a:cubicBezTo>
                    <a:cubicBezTo>
                      <a:pt x="17" y="82"/>
                      <a:pt x="16" y="83"/>
                      <a:pt x="14" y="8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37F326E5-EA0E-448B-AB7F-DD1AFBF77BAD}"/>
                  </a:ext>
                </a:extLst>
              </p:cNvPr>
              <p:cNvSpPr/>
              <p:nvPr/>
            </p:nvSpPr>
            <p:spPr bwMode="auto">
              <a:xfrm>
                <a:off x="4843463" y="4902200"/>
                <a:ext cx="298450" cy="304800"/>
              </a:xfrm>
              <a:custGeom>
                <a:avLst/>
                <a:gdLst>
                  <a:gd name="T0" fmla="*/ 2 w 79"/>
                  <a:gd name="T1" fmla="*/ 2 h 81"/>
                  <a:gd name="T2" fmla="*/ 0 w 79"/>
                  <a:gd name="T3" fmla="*/ 53 h 81"/>
                  <a:gd name="T4" fmla="*/ 16 w 79"/>
                  <a:gd name="T5" fmla="*/ 78 h 81"/>
                  <a:gd name="T6" fmla="*/ 75 w 79"/>
                  <a:gd name="T7" fmla="*/ 58 h 81"/>
                  <a:gd name="T8" fmla="*/ 34 w 79"/>
                  <a:gd name="T9" fmla="*/ 42 h 81"/>
                  <a:gd name="T10" fmla="*/ 37 w 79"/>
                  <a:gd name="T1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81">
                    <a:moveTo>
                      <a:pt x="2" y="2"/>
                    </a:moveTo>
                    <a:cubicBezTo>
                      <a:pt x="2" y="2"/>
                      <a:pt x="0" y="39"/>
                      <a:pt x="0" y="53"/>
                    </a:cubicBezTo>
                    <a:cubicBezTo>
                      <a:pt x="0" y="68"/>
                      <a:pt x="0" y="81"/>
                      <a:pt x="16" y="78"/>
                    </a:cubicBezTo>
                    <a:cubicBezTo>
                      <a:pt x="25" y="76"/>
                      <a:pt x="79" y="67"/>
                      <a:pt x="75" y="58"/>
                    </a:cubicBezTo>
                    <a:cubicBezTo>
                      <a:pt x="70" y="49"/>
                      <a:pt x="34" y="42"/>
                      <a:pt x="34" y="42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1CBBECEE-AE61-479F-8DC6-3CB4F6AC3240}"/>
                  </a:ext>
                </a:extLst>
              </p:cNvPr>
              <p:cNvSpPr/>
              <p:nvPr/>
            </p:nvSpPr>
            <p:spPr bwMode="auto">
              <a:xfrm>
                <a:off x="4835526" y="4894263"/>
                <a:ext cx="298450" cy="309563"/>
              </a:xfrm>
              <a:custGeom>
                <a:avLst/>
                <a:gdLst>
                  <a:gd name="T0" fmla="*/ 14 w 79"/>
                  <a:gd name="T1" fmla="*/ 82 h 82"/>
                  <a:gd name="T2" fmla="*/ 6 w 79"/>
                  <a:gd name="T3" fmla="*/ 79 h 82"/>
                  <a:gd name="T4" fmla="*/ 0 w 79"/>
                  <a:gd name="T5" fmla="*/ 56 h 82"/>
                  <a:gd name="T6" fmla="*/ 0 w 79"/>
                  <a:gd name="T7" fmla="*/ 55 h 82"/>
                  <a:gd name="T8" fmla="*/ 2 w 79"/>
                  <a:gd name="T9" fmla="*/ 3 h 82"/>
                  <a:gd name="T10" fmla="*/ 4 w 79"/>
                  <a:gd name="T11" fmla="*/ 2 h 82"/>
                  <a:gd name="T12" fmla="*/ 6 w 79"/>
                  <a:gd name="T13" fmla="*/ 3 h 82"/>
                  <a:gd name="T14" fmla="*/ 6 w 79"/>
                  <a:gd name="T15" fmla="*/ 4 h 82"/>
                  <a:gd name="T16" fmla="*/ 4 w 79"/>
                  <a:gd name="T17" fmla="*/ 55 h 82"/>
                  <a:gd name="T18" fmla="*/ 4 w 79"/>
                  <a:gd name="T19" fmla="*/ 56 h 82"/>
                  <a:gd name="T20" fmla="*/ 8 w 79"/>
                  <a:gd name="T21" fmla="*/ 76 h 82"/>
                  <a:gd name="T22" fmla="*/ 18 w 79"/>
                  <a:gd name="T23" fmla="*/ 78 h 82"/>
                  <a:gd name="T24" fmla="*/ 21 w 79"/>
                  <a:gd name="T25" fmla="*/ 77 h 82"/>
                  <a:gd name="T26" fmla="*/ 75 w 79"/>
                  <a:gd name="T27" fmla="*/ 62 h 82"/>
                  <a:gd name="T28" fmla="*/ 75 w 79"/>
                  <a:gd name="T29" fmla="*/ 61 h 82"/>
                  <a:gd name="T30" fmla="*/ 35 w 79"/>
                  <a:gd name="T31" fmla="*/ 46 h 82"/>
                  <a:gd name="T32" fmla="*/ 34 w 79"/>
                  <a:gd name="T33" fmla="*/ 44 h 82"/>
                  <a:gd name="T34" fmla="*/ 37 w 79"/>
                  <a:gd name="T35" fmla="*/ 1 h 82"/>
                  <a:gd name="T36" fmla="*/ 39 w 79"/>
                  <a:gd name="T37" fmla="*/ 0 h 82"/>
                  <a:gd name="T38" fmla="*/ 41 w 79"/>
                  <a:gd name="T39" fmla="*/ 2 h 82"/>
                  <a:gd name="T40" fmla="*/ 38 w 79"/>
                  <a:gd name="T41" fmla="*/ 43 h 82"/>
                  <a:gd name="T42" fmla="*/ 78 w 79"/>
                  <a:gd name="T43" fmla="*/ 59 h 82"/>
                  <a:gd name="T44" fmla="*/ 78 w 79"/>
                  <a:gd name="T45" fmla="*/ 63 h 82"/>
                  <a:gd name="T46" fmla="*/ 22 w 79"/>
                  <a:gd name="T47" fmla="*/ 81 h 82"/>
                  <a:gd name="T48" fmla="*/ 19 w 79"/>
                  <a:gd name="T49" fmla="*/ 82 h 82"/>
                  <a:gd name="T50" fmla="*/ 14 w 79"/>
                  <a:gd name="T5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82">
                    <a:moveTo>
                      <a:pt x="14" y="82"/>
                    </a:moveTo>
                    <a:cubicBezTo>
                      <a:pt x="11" y="82"/>
                      <a:pt x="8" y="81"/>
                      <a:pt x="6" y="79"/>
                    </a:cubicBezTo>
                    <a:cubicBezTo>
                      <a:pt x="0" y="75"/>
                      <a:pt x="0" y="66"/>
                      <a:pt x="0" y="5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1"/>
                      <a:pt x="2" y="4"/>
                      <a:pt x="2" y="3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5" y="2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3" y="41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65"/>
                      <a:pt x="4" y="73"/>
                      <a:pt x="8" y="76"/>
                    </a:cubicBezTo>
                    <a:cubicBezTo>
                      <a:pt x="11" y="78"/>
                      <a:pt x="15" y="79"/>
                      <a:pt x="18" y="78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63" y="70"/>
                      <a:pt x="74" y="65"/>
                      <a:pt x="75" y="62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2" y="55"/>
                      <a:pt x="49" y="49"/>
                      <a:pt x="35" y="46"/>
                    </a:cubicBezTo>
                    <a:cubicBezTo>
                      <a:pt x="35" y="46"/>
                      <a:pt x="34" y="45"/>
                      <a:pt x="34" y="44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8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6" y="45"/>
                      <a:pt x="74" y="50"/>
                      <a:pt x="78" y="59"/>
                    </a:cubicBezTo>
                    <a:cubicBezTo>
                      <a:pt x="79" y="61"/>
                      <a:pt x="79" y="62"/>
                      <a:pt x="78" y="63"/>
                    </a:cubicBezTo>
                    <a:cubicBezTo>
                      <a:pt x="75" y="69"/>
                      <a:pt x="58" y="75"/>
                      <a:pt x="22" y="81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7" y="82"/>
                      <a:pt x="16" y="82"/>
                      <a:pt x="14" y="8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67C8B850-8B28-4E95-B9DD-A121ED78BD2A}"/>
                  </a:ext>
                </a:extLst>
              </p:cNvPr>
              <p:cNvSpPr/>
              <p:nvPr/>
            </p:nvSpPr>
            <p:spPr bwMode="auto">
              <a:xfrm>
                <a:off x="4349751" y="3240088"/>
                <a:ext cx="674688" cy="1812925"/>
              </a:xfrm>
              <a:custGeom>
                <a:avLst/>
                <a:gdLst>
                  <a:gd name="T0" fmla="*/ 11 w 179"/>
                  <a:gd name="T1" fmla="*/ 14 h 480"/>
                  <a:gd name="T2" fmla="*/ 6 w 179"/>
                  <a:gd name="T3" fmla="*/ 448 h 480"/>
                  <a:gd name="T4" fmla="*/ 60 w 179"/>
                  <a:gd name="T5" fmla="*/ 461 h 480"/>
                  <a:gd name="T6" fmla="*/ 98 w 179"/>
                  <a:gd name="T7" fmla="*/ 137 h 480"/>
                  <a:gd name="T8" fmla="*/ 118 w 179"/>
                  <a:gd name="T9" fmla="*/ 460 h 480"/>
                  <a:gd name="T10" fmla="*/ 179 w 179"/>
                  <a:gd name="T11" fmla="*/ 448 h 480"/>
                  <a:gd name="T12" fmla="*/ 179 w 179"/>
                  <a:gd name="T13" fmla="*/ 0 h 480"/>
                  <a:gd name="T14" fmla="*/ 11 w 179"/>
                  <a:gd name="T15" fmla="*/ 14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480">
                    <a:moveTo>
                      <a:pt x="11" y="14"/>
                    </a:moveTo>
                    <a:cubicBezTo>
                      <a:pt x="11" y="14"/>
                      <a:pt x="0" y="413"/>
                      <a:pt x="6" y="448"/>
                    </a:cubicBezTo>
                    <a:cubicBezTo>
                      <a:pt x="6" y="448"/>
                      <a:pt x="29" y="474"/>
                      <a:pt x="60" y="461"/>
                    </a:cubicBezTo>
                    <a:cubicBezTo>
                      <a:pt x="98" y="137"/>
                      <a:pt x="98" y="137"/>
                      <a:pt x="98" y="137"/>
                    </a:cubicBezTo>
                    <a:cubicBezTo>
                      <a:pt x="118" y="460"/>
                      <a:pt x="118" y="460"/>
                      <a:pt x="118" y="460"/>
                    </a:cubicBezTo>
                    <a:cubicBezTo>
                      <a:pt x="118" y="460"/>
                      <a:pt x="138" y="480"/>
                      <a:pt x="179" y="448"/>
                    </a:cubicBezTo>
                    <a:cubicBezTo>
                      <a:pt x="179" y="0"/>
                      <a:pt x="179" y="0"/>
                      <a:pt x="179" y="0"/>
                    </a:cubicBezTo>
                    <a:lnTo>
                      <a:pt x="11" y="1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DA22CA35-AAC6-4499-B022-F2391E99D38A}"/>
                  </a:ext>
                </a:extLst>
              </p:cNvPr>
              <p:cNvSpPr/>
              <p:nvPr/>
            </p:nvSpPr>
            <p:spPr bwMode="auto">
              <a:xfrm>
                <a:off x="4341813" y="3228975"/>
                <a:ext cx="690563" cy="1808163"/>
              </a:xfrm>
              <a:custGeom>
                <a:avLst/>
                <a:gdLst>
                  <a:gd name="T0" fmla="*/ 138 w 183"/>
                  <a:gd name="T1" fmla="*/ 471 h 479"/>
                  <a:gd name="T2" fmla="*/ 119 w 183"/>
                  <a:gd name="T3" fmla="*/ 465 h 479"/>
                  <a:gd name="T4" fmla="*/ 118 w 183"/>
                  <a:gd name="T5" fmla="*/ 464 h 479"/>
                  <a:gd name="T6" fmla="*/ 100 w 183"/>
                  <a:gd name="T7" fmla="*/ 162 h 479"/>
                  <a:gd name="T8" fmla="*/ 64 w 183"/>
                  <a:gd name="T9" fmla="*/ 464 h 479"/>
                  <a:gd name="T10" fmla="*/ 63 w 183"/>
                  <a:gd name="T11" fmla="*/ 466 h 479"/>
                  <a:gd name="T12" fmla="*/ 6 w 183"/>
                  <a:gd name="T13" fmla="*/ 452 h 479"/>
                  <a:gd name="T14" fmla="*/ 6 w 183"/>
                  <a:gd name="T15" fmla="*/ 451 h 479"/>
                  <a:gd name="T16" fmla="*/ 11 w 183"/>
                  <a:gd name="T17" fmla="*/ 16 h 479"/>
                  <a:gd name="T18" fmla="*/ 13 w 183"/>
                  <a:gd name="T19" fmla="*/ 14 h 479"/>
                  <a:gd name="T20" fmla="*/ 180 w 183"/>
                  <a:gd name="T21" fmla="*/ 0 h 479"/>
                  <a:gd name="T22" fmla="*/ 183 w 183"/>
                  <a:gd name="T23" fmla="*/ 2 h 479"/>
                  <a:gd name="T24" fmla="*/ 183 w 183"/>
                  <a:gd name="T25" fmla="*/ 2 h 479"/>
                  <a:gd name="T26" fmla="*/ 183 w 183"/>
                  <a:gd name="T27" fmla="*/ 451 h 479"/>
                  <a:gd name="T28" fmla="*/ 182 w 183"/>
                  <a:gd name="T29" fmla="*/ 452 h 479"/>
                  <a:gd name="T30" fmla="*/ 138 w 183"/>
                  <a:gd name="T31" fmla="*/ 471 h 479"/>
                  <a:gd name="T32" fmla="*/ 122 w 183"/>
                  <a:gd name="T33" fmla="*/ 462 h 479"/>
                  <a:gd name="T34" fmla="*/ 179 w 183"/>
                  <a:gd name="T35" fmla="*/ 450 h 479"/>
                  <a:gd name="T36" fmla="*/ 179 w 183"/>
                  <a:gd name="T37" fmla="*/ 5 h 479"/>
                  <a:gd name="T38" fmla="*/ 15 w 183"/>
                  <a:gd name="T39" fmla="*/ 19 h 479"/>
                  <a:gd name="T40" fmla="*/ 10 w 183"/>
                  <a:gd name="T41" fmla="*/ 450 h 479"/>
                  <a:gd name="T42" fmla="*/ 60 w 183"/>
                  <a:gd name="T43" fmla="*/ 462 h 479"/>
                  <a:gd name="T44" fmla="*/ 98 w 183"/>
                  <a:gd name="T45" fmla="*/ 139 h 479"/>
                  <a:gd name="T46" fmla="*/ 100 w 183"/>
                  <a:gd name="T47" fmla="*/ 138 h 479"/>
                  <a:gd name="T48" fmla="*/ 100 w 183"/>
                  <a:gd name="T49" fmla="*/ 138 h 479"/>
                  <a:gd name="T50" fmla="*/ 102 w 183"/>
                  <a:gd name="T51" fmla="*/ 139 h 479"/>
                  <a:gd name="T52" fmla="*/ 122 w 183"/>
                  <a:gd name="T53" fmla="*/ 462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479">
                    <a:moveTo>
                      <a:pt x="138" y="471"/>
                    </a:moveTo>
                    <a:cubicBezTo>
                      <a:pt x="131" y="472"/>
                      <a:pt x="124" y="469"/>
                      <a:pt x="119" y="465"/>
                    </a:cubicBezTo>
                    <a:cubicBezTo>
                      <a:pt x="119" y="465"/>
                      <a:pt x="118" y="464"/>
                      <a:pt x="118" y="464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64" y="464"/>
                      <a:pt x="64" y="464"/>
                      <a:pt x="64" y="464"/>
                    </a:cubicBezTo>
                    <a:cubicBezTo>
                      <a:pt x="64" y="465"/>
                      <a:pt x="63" y="465"/>
                      <a:pt x="63" y="466"/>
                    </a:cubicBezTo>
                    <a:cubicBezTo>
                      <a:pt x="31" y="479"/>
                      <a:pt x="7" y="452"/>
                      <a:pt x="6" y="452"/>
                    </a:cubicBezTo>
                    <a:cubicBezTo>
                      <a:pt x="6" y="452"/>
                      <a:pt x="6" y="451"/>
                      <a:pt x="6" y="451"/>
                    </a:cubicBezTo>
                    <a:cubicBezTo>
                      <a:pt x="0" y="417"/>
                      <a:pt x="11" y="33"/>
                      <a:pt x="11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2" y="0"/>
                      <a:pt x="183" y="1"/>
                      <a:pt x="183" y="2"/>
                    </a:cubicBezTo>
                    <a:cubicBezTo>
                      <a:pt x="183" y="2"/>
                      <a:pt x="183" y="2"/>
                      <a:pt x="183" y="2"/>
                    </a:cubicBezTo>
                    <a:cubicBezTo>
                      <a:pt x="183" y="451"/>
                      <a:pt x="183" y="451"/>
                      <a:pt x="183" y="451"/>
                    </a:cubicBezTo>
                    <a:cubicBezTo>
                      <a:pt x="183" y="451"/>
                      <a:pt x="182" y="452"/>
                      <a:pt x="182" y="452"/>
                    </a:cubicBezTo>
                    <a:cubicBezTo>
                      <a:pt x="163" y="467"/>
                      <a:pt x="148" y="471"/>
                      <a:pt x="138" y="471"/>
                    </a:cubicBezTo>
                    <a:close/>
                    <a:moveTo>
                      <a:pt x="122" y="462"/>
                    </a:moveTo>
                    <a:cubicBezTo>
                      <a:pt x="126" y="465"/>
                      <a:pt x="144" y="477"/>
                      <a:pt x="179" y="450"/>
                    </a:cubicBezTo>
                    <a:cubicBezTo>
                      <a:pt x="179" y="5"/>
                      <a:pt x="179" y="5"/>
                      <a:pt x="179" y="5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48"/>
                      <a:pt x="4" y="414"/>
                      <a:pt x="10" y="450"/>
                    </a:cubicBezTo>
                    <a:cubicBezTo>
                      <a:pt x="13" y="453"/>
                      <a:pt x="33" y="473"/>
                      <a:pt x="60" y="462"/>
                    </a:cubicBezTo>
                    <a:cubicBezTo>
                      <a:pt x="98" y="139"/>
                      <a:pt x="98" y="139"/>
                      <a:pt x="98" y="139"/>
                    </a:cubicBezTo>
                    <a:cubicBezTo>
                      <a:pt x="98" y="138"/>
                      <a:pt x="99" y="138"/>
                      <a:pt x="100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1" y="138"/>
                      <a:pt x="102" y="138"/>
                      <a:pt x="102" y="139"/>
                    </a:cubicBezTo>
                    <a:lnTo>
                      <a:pt x="122" y="46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14ED2D7A-BC01-40AC-887A-8C89BD251C1C}"/>
                  </a:ext>
                </a:extLst>
              </p:cNvPr>
              <p:cNvSpPr/>
              <p:nvPr/>
            </p:nvSpPr>
            <p:spPr bwMode="auto">
              <a:xfrm>
                <a:off x="5676901" y="2486025"/>
                <a:ext cx="268288" cy="244475"/>
              </a:xfrm>
              <a:custGeom>
                <a:avLst/>
                <a:gdLst>
                  <a:gd name="T0" fmla="*/ 0 w 71"/>
                  <a:gd name="T1" fmla="*/ 41 h 65"/>
                  <a:gd name="T2" fmla="*/ 24 w 71"/>
                  <a:gd name="T3" fmla="*/ 27 h 65"/>
                  <a:gd name="T4" fmla="*/ 34 w 71"/>
                  <a:gd name="T5" fmla="*/ 4 h 65"/>
                  <a:gd name="T6" fmla="*/ 40 w 71"/>
                  <a:gd name="T7" fmla="*/ 3 h 65"/>
                  <a:gd name="T8" fmla="*/ 39 w 71"/>
                  <a:gd name="T9" fmla="*/ 22 h 65"/>
                  <a:gd name="T10" fmla="*/ 68 w 71"/>
                  <a:gd name="T11" fmla="*/ 1 h 65"/>
                  <a:gd name="T12" fmla="*/ 67 w 71"/>
                  <a:gd name="T13" fmla="*/ 11 h 65"/>
                  <a:gd name="T14" fmla="*/ 53 w 71"/>
                  <a:gd name="T15" fmla="*/ 23 h 65"/>
                  <a:gd name="T16" fmla="*/ 61 w 71"/>
                  <a:gd name="T17" fmla="*/ 37 h 65"/>
                  <a:gd name="T18" fmla="*/ 23 w 7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65">
                    <a:moveTo>
                      <a:pt x="0" y="41"/>
                    </a:moveTo>
                    <a:cubicBezTo>
                      <a:pt x="0" y="41"/>
                      <a:pt x="22" y="29"/>
                      <a:pt x="24" y="27"/>
                    </a:cubicBezTo>
                    <a:cubicBezTo>
                      <a:pt x="25" y="26"/>
                      <a:pt x="33" y="5"/>
                      <a:pt x="34" y="4"/>
                    </a:cubicBezTo>
                    <a:cubicBezTo>
                      <a:pt x="36" y="3"/>
                      <a:pt x="39" y="0"/>
                      <a:pt x="40" y="3"/>
                    </a:cubicBezTo>
                    <a:cubicBezTo>
                      <a:pt x="41" y="6"/>
                      <a:pt x="39" y="22"/>
                      <a:pt x="39" y="22"/>
                    </a:cubicBezTo>
                    <a:cubicBezTo>
                      <a:pt x="39" y="22"/>
                      <a:pt x="66" y="0"/>
                      <a:pt x="68" y="1"/>
                    </a:cubicBezTo>
                    <a:cubicBezTo>
                      <a:pt x="70" y="2"/>
                      <a:pt x="71" y="5"/>
                      <a:pt x="67" y="11"/>
                    </a:cubicBezTo>
                    <a:cubicBezTo>
                      <a:pt x="63" y="16"/>
                      <a:pt x="58" y="20"/>
                      <a:pt x="53" y="23"/>
                    </a:cubicBezTo>
                    <a:cubicBezTo>
                      <a:pt x="53" y="23"/>
                      <a:pt x="63" y="34"/>
                      <a:pt x="61" y="37"/>
                    </a:cubicBezTo>
                    <a:cubicBezTo>
                      <a:pt x="60" y="41"/>
                      <a:pt x="23" y="65"/>
                      <a:pt x="23" y="6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7482DA10-F8C5-4D41-8D4C-9BA0B6A3CCBB}"/>
                  </a:ext>
                </a:extLst>
              </p:cNvPr>
              <p:cNvSpPr/>
              <p:nvPr/>
            </p:nvSpPr>
            <p:spPr bwMode="auto">
              <a:xfrm>
                <a:off x="5668963" y="2478088"/>
                <a:ext cx="276225" cy="260350"/>
              </a:xfrm>
              <a:custGeom>
                <a:avLst/>
                <a:gdLst>
                  <a:gd name="T0" fmla="*/ 26 w 73"/>
                  <a:gd name="T1" fmla="*/ 69 h 69"/>
                  <a:gd name="T2" fmla="*/ 24 w 73"/>
                  <a:gd name="T3" fmla="*/ 69 h 69"/>
                  <a:gd name="T4" fmla="*/ 25 w 73"/>
                  <a:gd name="T5" fmla="*/ 66 h 69"/>
                  <a:gd name="T6" fmla="*/ 25 w 73"/>
                  <a:gd name="T7" fmla="*/ 66 h 69"/>
                  <a:gd name="T8" fmla="*/ 62 w 73"/>
                  <a:gd name="T9" fmla="*/ 39 h 69"/>
                  <a:gd name="T10" fmla="*/ 54 w 73"/>
                  <a:gd name="T11" fmla="*/ 26 h 69"/>
                  <a:gd name="T12" fmla="*/ 53 w 73"/>
                  <a:gd name="T13" fmla="*/ 25 h 69"/>
                  <a:gd name="T14" fmla="*/ 54 w 73"/>
                  <a:gd name="T15" fmla="*/ 23 h 69"/>
                  <a:gd name="T16" fmla="*/ 67 w 73"/>
                  <a:gd name="T17" fmla="*/ 12 h 69"/>
                  <a:gd name="T18" fmla="*/ 70 w 73"/>
                  <a:gd name="T19" fmla="*/ 6 h 69"/>
                  <a:gd name="T20" fmla="*/ 69 w 73"/>
                  <a:gd name="T21" fmla="*/ 5 h 69"/>
                  <a:gd name="T22" fmla="*/ 42 w 73"/>
                  <a:gd name="T23" fmla="*/ 25 h 69"/>
                  <a:gd name="T24" fmla="*/ 40 w 73"/>
                  <a:gd name="T25" fmla="*/ 25 h 69"/>
                  <a:gd name="T26" fmla="*/ 39 w 73"/>
                  <a:gd name="T27" fmla="*/ 23 h 69"/>
                  <a:gd name="T28" fmla="*/ 40 w 73"/>
                  <a:gd name="T29" fmla="*/ 6 h 69"/>
                  <a:gd name="T30" fmla="*/ 38 w 73"/>
                  <a:gd name="T31" fmla="*/ 7 h 69"/>
                  <a:gd name="T32" fmla="*/ 34 w 73"/>
                  <a:gd name="T33" fmla="*/ 16 h 69"/>
                  <a:gd name="T34" fmla="*/ 27 w 73"/>
                  <a:gd name="T35" fmla="*/ 31 h 69"/>
                  <a:gd name="T36" fmla="*/ 3 w 73"/>
                  <a:gd name="T37" fmla="*/ 45 h 69"/>
                  <a:gd name="T38" fmla="*/ 0 w 73"/>
                  <a:gd name="T39" fmla="*/ 44 h 69"/>
                  <a:gd name="T40" fmla="*/ 1 w 73"/>
                  <a:gd name="T41" fmla="*/ 41 h 69"/>
                  <a:gd name="T42" fmla="*/ 24 w 73"/>
                  <a:gd name="T43" fmla="*/ 28 h 69"/>
                  <a:gd name="T44" fmla="*/ 30 w 73"/>
                  <a:gd name="T45" fmla="*/ 15 h 69"/>
                  <a:gd name="T46" fmla="*/ 35 w 73"/>
                  <a:gd name="T47" fmla="*/ 5 h 69"/>
                  <a:gd name="T48" fmla="*/ 41 w 73"/>
                  <a:gd name="T49" fmla="*/ 2 h 69"/>
                  <a:gd name="T50" fmla="*/ 43 w 73"/>
                  <a:gd name="T51" fmla="*/ 4 h 69"/>
                  <a:gd name="T52" fmla="*/ 43 w 73"/>
                  <a:gd name="T53" fmla="*/ 19 h 69"/>
                  <a:gd name="T54" fmla="*/ 71 w 73"/>
                  <a:gd name="T55" fmla="*/ 2 h 69"/>
                  <a:gd name="T56" fmla="*/ 73 w 73"/>
                  <a:gd name="T57" fmla="*/ 5 h 69"/>
                  <a:gd name="T58" fmla="*/ 70 w 73"/>
                  <a:gd name="T59" fmla="*/ 14 h 69"/>
                  <a:gd name="T60" fmla="*/ 58 w 73"/>
                  <a:gd name="T61" fmla="*/ 25 h 69"/>
                  <a:gd name="T62" fmla="*/ 65 w 73"/>
                  <a:gd name="T63" fmla="*/ 40 h 69"/>
                  <a:gd name="T64" fmla="*/ 26 w 73"/>
                  <a:gd name="T65" fmla="*/ 69 h 69"/>
                  <a:gd name="T66" fmla="*/ 26 w 73"/>
                  <a:gd name="T6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3" h="69">
                    <a:moveTo>
                      <a:pt x="26" y="69"/>
                    </a:moveTo>
                    <a:cubicBezTo>
                      <a:pt x="25" y="69"/>
                      <a:pt x="24" y="69"/>
                      <a:pt x="24" y="69"/>
                    </a:cubicBezTo>
                    <a:cubicBezTo>
                      <a:pt x="24" y="68"/>
                      <a:pt x="24" y="67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42" y="54"/>
                      <a:pt x="61" y="41"/>
                      <a:pt x="62" y="39"/>
                    </a:cubicBezTo>
                    <a:cubicBezTo>
                      <a:pt x="62" y="37"/>
                      <a:pt x="59" y="31"/>
                      <a:pt x="54" y="26"/>
                    </a:cubicBezTo>
                    <a:cubicBezTo>
                      <a:pt x="53" y="26"/>
                      <a:pt x="53" y="25"/>
                      <a:pt x="53" y="25"/>
                    </a:cubicBezTo>
                    <a:cubicBezTo>
                      <a:pt x="53" y="24"/>
                      <a:pt x="54" y="24"/>
                      <a:pt x="54" y="23"/>
                    </a:cubicBezTo>
                    <a:cubicBezTo>
                      <a:pt x="59" y="20"/>
                      <a:pt x="64" y="16"/>
                      <a:pt x="67" y="12"/>
                    </a:cubicBezTo>
                    <a:cubicBezTo>
                      <a:pt x="70" y="8"/>
                      <a:pt x="70" y="7"/>
                      <a:pt x="70" y="6"/>
                    </a:cubicBezTo>
                    <a:cubicBezTo>
                      <a:pt x="70" y="6"/>
                      <a:pt x="70" y="6"/>
                      <a:pt x="69" y="5"/>
                    </a:cubicBezTo>
                    <a:cubicBezTo>
                      <a:pt x="60" y="11"/>
                      <a:pt x="50" y="18"/>
                      <a:pt x="42" y="25"/>
                    </a:cubicBezTo>
                    <a:cubicBezTo>
                      <a:pt x="41" y="26"/>
                      <a:pt x="40" y="26"/>
                      <a:pt x="40" y="25"/>
                    </a:cubicBezTo>
                    <a:cubicBezTo>
                      <a:pt x="39" y="25"/>
                      <a:pt x="39" y="24"/>
                      <a:pt x="39" y="23"/>
                    </a:cubicBezTo>
                    <a:cubicBezTo>
                      <a:pt x="40" y="17"/>
                      <a:pt x="40" y="11"/>
                      <a:pt x="40" y="6"/>
                    </a:cubicBezTo>
                    <a:cubicBezTo>
                      <a:pt x="40" y="6"/>
                      <a:pt x="39" y="6"/>
                      <a:pt x="38" y="7"/>
                    </a:cubicBezTo>
                    <a:cubicBezTo>
                      <a:pt x="37" y="8"/>
                      <a:pt x="35" y="12"/>
                      <a:pt x="34" y="16"/>
                    </a:cubicBezTo>
                    <a:cubicBezTo>
                      <a:pt x="30" y="26"/>
                      <a:pt x="28" y="30"/>
                      <a:pt x="27" y="31"/>
                    </a:cubicBezTo>
                    <a:cubicBezTo>
                      <a:pt x="26" y="31"/>
                      <a:pt x="7" y="43"/>
                      <a:pt x="3" y="45"/>
                    </a:cubicBezTo>
                    <a:cubicBezTo>
                      <a:pt x="2" y="45"/>
                      <a:pt x="0" y="45"/>
                      <a:pt x="0" y="44"/>
                    </a:cubicBezTo>
                    <a:cubicBezTo>
                      <a:pt x="0" y="43"/>
                      <a:pt x="0" y="42"/>
                      <a:pt x="1" y="41"/>
                    </a:cubicBezTo>
                    <a:cubicBezTo>
                      <a:pt x="9" y="37"/>
                      <a:pt x="23" y="29"/>
                      <a:pt x="24" y="28"/>
                    </a:cubicBezTo>
                    <a:cubicBezTo>
                      <a:pt x="26" y="24"/>
                      <a:pt x="28" y="19"/>
                      <a:pt x="30" y="15"/>
                    </a:cubicBezTo>
                    <a:cubicBezTo>
                      <a:pt x="31" y="11"/>
                      <a:pt x="33" y="8"/>
                      <a:pt x="35" y="5"/>
                    </a:cubicBezTo>
                    <a:cubicBezTo>
                      <a:pt x="36" y="4"/>
                      <a:pt x="38" y="1"/>
                      <a:pt x="41" y="2"/>
                    </a:cubicBezTo>
                    <a:cubicBezTo>
                      <a:pt x="42" y="2"/>
                      <a:pt x="43" y="3"/>
                      <a:pt x="43" y="4"/>
                    </a:cubicBezTo>
                    <a:cubicBezTo>
                      <a:pt x="44" y="9"/>
                      <a:pt x="44" y="14"/>
                      <a:pt x="43" y="19"/>
                    </a:cubicBezTo>
                    <a:cubicBezTo>
                      <a:pt x="68" y="0"/>
                      <a:pt x="69" y="1"/>
                      <a:pt x="71" y="2"/>
                    </a:cubicBezTo>
                    <a:cubicBezTo>
                      <a:pt x="72" y="2"/>
                      <a:pt x="73" y="4"/>
                      <a:pt x="73" y="5"/>
                    </a:cubicBezTo>
                    <a:cubicBezTo>
                      <a:pt x="73" y="8"/>
                      <a:pt x="72" y="12"/>
                      <a:pt x="70" y="14"/>
                    </a:cubicBezTo>
                    <a:cubicBezTo>
                      <a:pt x="67" y="18"/>
                      <a:pt x="63" y="22"/>
                      <a:pt x="58" y="25"/>
                    </a:cubicBezTo>
                    <a:cubicBezTo>
                      <a:pt x="61" y="29"/>
                      <a:pt x="67" y="36"/>
                      <a:pt x="65" y="40"/>
                    </a:cubicBezTo>
                    <a:cubicBezTo>
                      <a:pt x="64" y="44"/>
                      <a:pt x="38" y="61"/>
                      <a:pt x="26" y="69"/>
                    </a:cubicBezTo>
                    <a:cubicBezTo>
                      <a:pt x="26" y="69"/>
                      <a:pt x="26" y="69"/>
                      <a:pt x="26" y="6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49CC0D94-6E70-490E-BD4E-458BE4225312}"/>
                  </a:ext>
                </a:extLst>
              </p:cNvPr>
              <p:cNvSpPr/>
              <p:nvPr/>
            </p:nvSpPr>
            <p:spPr bwMode="auto">
              <a:xfrm>
                <a:off x="4311651" y="2508250"/>
                <a:ext cx="849313" cy="1101725"/>
              </a:xfrm>
              <a:custGeom>
                <a:avLst/>
                <a:gdLst>
                  <a:gd name="T0" fmla="*/ 169 w 225"/>
                  <a:gd name="T1" fmla="*/ 13 h 292"/>
                  <a:gd name="T2" fmla="*/ 26 w 225"/>
                  <a:gd name="T3" fmla="*/ 20 h 292"/>
                  <a:gd name="T4" fmla="*/ 13 w 225"/>
                  <a:gd name="T5" fmla="*/ 292 h 292"/>
                  <a:gd name="T6" fmla="*/ 195 w 225"/>
                  <a:gd name="T7" fmla="*/ 291 h 292"/>
                  <a:gd name="T8" fmla="*/ 169 w 225"/>
                  <a:gd name="T9" fmla="*/ 13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92">
                    <a:moveTo>
                      <a:pt x="169" y="13"/>
                    </a:moveTo>
                    <a:cubicBezTo>
                      <a:pt x="169" y="13"/>
                      <a:pt x="130" y="0"/>
                      <a:pt x="26" y="20"/>
                    </a:cubicBezTo>
                    <a:cubicBezTo>
                      <a:pt x="8" y="23"/>
                      <a:pt x="0" y="191"/>
                      <a:pt x="13" y="292"/>
                    </a:cubicBezTo>
                    <a:cubicBezTo>
                      <a:pt x="195" y="291"/>
                      <a:pt x="195" y="291"/>
                      <a:pt x="195" y="291"/>
                    </a:cubicBezTo>
                    <a:cubicBezTo>
                      <a:pt x="195" y="291"/>
                      <a:pt x="225" y="27"/>
                      <a:pt x="169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62E45625-8402-4405-AB62-9F65EF7F2F5D}"/>
                  </a:ext>
                </a:extLst>
              </p:cNvPr>
              <p:cNvSpPr/>
              <p:nvPr/>
            </p:nvSpPr>
            <p:spPr bwMode="auto">
              <a:xfrm>
                <a:off x="4114801" y="2489200"/>
                <a:ext cx="385763" cy="1174750"/>
              </a:xfrm>
              <a:custGeom>
                <a:avLst/>
                <a:gdLst>
                  <a:gd name="T0" fmla="*/ 71 w 102"/>
                  <a:gd name="T1" fmla="*/ 0 h 311"/>
                  <a:gd name="T2" fmla="*/ 29 w 102"/>
                  <a:gd name="T3" fmla="*/ 137 h 311"/>
                  <a:gd name="T4" fmla="*/ 0 w 102"/>
                  <a:gd name="T5" fmla="*/ 297 h 311"/>
                  <a:gd name="T6" fmla="*/ 42 w 102"/>
                  <a:gd name="T7" fmla="*/ 311 h 311"/>
                  <a:gd name="T8" fmla="*/ 98 w 102"/>
                  <a:gd name="T9" fmla="*/ 133 h 311"/>
                  <a:gd name="T10" fmla="*/ 71 w 102"/>
                  <a:gd name="T11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311">
                    <a:moveTo>
                      <a:pt x="71" y="0"/>
                    </a:moveTo>
                    <a:cubicBezTo>
                      <a:pt x="71" y="0"/>
                      <a:pt x="32" y="126"/>
                      <a:pt x="29" y="137"/>
                    </a:cubicBezTo>
                    <a:cubicBezTo>
                      <a:pt x="27" y="149"/>
                      <a:pt x="0" y="297"/>
                      <a:pt x="0" y="297"/>
                    </a:cubicBezTo>
                    <a:cubicBezTo>
                      <a:pt x="42" y="311"/>
                      <a:pt x="42" y="311"/>
                      <a:pt x="42" y="311"/>
                    </a:cubicBezTo>
                    <a:cubicBezTo>
                      <a:pt x="42" y="311"/>
                      <a:pt x="102" y="172"/>
                      <a:pt x="98" y="133"/>
                    </a:cubicBezTo>
                    <a:cubicBezTo>
                      <a:pt x="94" y="94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5C7CB66E-A41F-4FFD-882C-AA6D0517A934}"/>
                  </a:ext>
                </a:extLst>
              </p:cNvPr>
              <p:cNvSpPr/>
              <p:nvPr/>
            </p:nvSpPr>
            <p:spPr bwMode="auto">
              <a:xfrm>
                <a:off x="4816476" y="2546350"/>
                <a:ext cx="1016000" cy="693738"/>
              </a:xfrm>
              <a:custGeom>
                <a:avLst/>
                <a:gdLst>
                  <a:gd name="T0" fmla="*/ 32 w 269"/>
                  <a:gd name="T1" fmla="*/ 3 h 184"/>
                  <a:gd name="T2" fmla="*/ 135 w 269"/>
                  <a:gd name="T3" fmla="*/ 80 h 184"/>
                  <a:gd name="T4" fmla="*/ 238 w 269"/>
                  <a:gd name="T5" fmla="*/ 11 h 184"/>
                  <a:gd name="T6" fmla="*/ 269 w 269"/>
                  <a:gd name="T7" fmla="*/ 45 h 184"/>
                  <a:gd name="T8" fmla="*/ 155 w 269"/>
                  <a:gd name="T9" fmla="*/ 166 h 184"/>
                  <a:gd name="T10" fmla="*/ 0 w 269"/>
                  <a:gd name="T11" fmla="*/ 103 h 184"/>
                  <a:gd name="T12" fmla="*/ 32 w 269"/>
                  <a:gd name="T13" fmla="*/ 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" h="184">
                    <a:moveTo>
                      <a:pt x="32" y="3"/>
                    </a:moveTo>
                    <a:cubicBezTo>
                      <a:pt x="64" y="6"/>
                      <a:pt x="129" y="82"/>
                      <a:pt x="135" y="80"/>
                    </a:cubicBezTo>
                    <a:cubicBezTo>
                      <a:pt x="140" y="78"/>
                      <a:pt x="238" y="11"/>
                      <a:pt x="238" y="11"/>
                    </a:cubicBezTo>
                    <a:cubicBezTo>
                      <a:pt x="269" y="45"/>
                      <a:pt x="269" y="45"/>
                      <a:pt x="269" y="45"/>
                    </a:cubicBezTo>
                    <a:cubicBezTo>
                      <a:pt x="269" y="45"/>
                      <a:pt x="174" y="154"/>
                      <a:pt x="155" y="166"/>
                    </a:cubicBezTo>
                    <a:cubicBezTo>
                      <a:pt x="125" y="184"/>
                      <a:pt x="0" y="103"/>
                      <a:pt x="0" y="103"/>
                    </a:cubicBezTo>
                    <a:cubicBezTo>
                      <a:pt x="0" y="103"/>
                      <a:pt x="0" y="0"/>
                      <a:pt x="32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3BFBD324-E53E-4F89-9DB3-65FD760C231A}"/>
                  </a:ext>
                </a:extLst>
              </p:cNvPr>
              <p:cNvSpPr/>
              <p:nvPr/>
            </p:nvSpPr>
            <p:spPr bwMode="auto">
              <a:xfrm>
                <a:off x="4152901" y="3694113"/>
                <a:ext cx="46038" cy="71438"/>
              </a:xfrm>
              <a:custGeom>
                <a:avLst/>
                <a:gdLst>
                  <a:gd name="T0" fmla="*/ 12 w 12"/>
                  <a:gd name="T1" fmla="*/ 19 h 19"/>
                  <a:gd name="T2" fmla="*/ 5 w 12"/>
                  <a:gd name="T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" h="19">
                    <a:moveTo>
                      <a:pt x="12" y="19"/>
                    </a:moveTo>
                    <a:cubicBezTo>
                      <a:pt x="12" y="19"/>
                      <a:pt x="0" y="12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13D6F26B-B519-499A-B38A-84974818D59D}"/>
                  </a:ext>
                </a:extLst>
              </p:cNvPr>
              <p:cNvSpPr/>
              <p:nvPr/>
            </p:nvSpPr>
            <p:spPr bwMode="auto">
              <a:xfrm>
                <a:off x="4149726" y="3686175"/>
                <a:ext cx="55563" cy="85725"/>
              </a:xfrm>
              <a:custGeom>
                <a:avLst/>
                <a:gdLst>
                  <a:gd name="T0" fmla="*/ 13 w 15"/>
                  <a:gd name="T1" fmla="*/ 23 h 23"/>
                  <a:gd name="T2" fmla="*/ 13 w 15"/>
                  <a:gd name="T3" fmla="*/ 23 h 23"/>
                  <a:gd name="T4" fmla="*/ 4 w 15"/>
                  <a:gd name="T5" fmla="*/ 1 h 23"/>
                  <a:gd name="T6" fmla="*/ 7 w 15"/>
                  <a:gd name="T7" fmla="*/ 1 h 23"/>
                  <a:gd name="T8" fmla="*/ 8 w 15"/>
                  <a:gd name="T9" fmla="*/ 3 h 23"/>
                  <a:gd name="T10" fmla="*/ 14 w 15"/>
                  <a:gd name="T11" fmla="*/ 19 h 23"/>
                  <a:gd name="T12" fmla="*/ 15 w 15"/>
                  <a:gd name="T13" fmla="*/ 22 h 23"/>
                  <a:gd name="T14" fmla="*/ 13 w 1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23">
                    <a:moveTo>
                      <a:pt x="13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8" y="20"/>
                      <a:pt x="0" y="12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1"/>
                      <a:pt x="8" y="2"/>
                      <a:pt x="8" y="3"/>
                    </a:cubicBezTo>
                    <a:cubicBezTo>
                      <a:pt x="3" y="13"/>
                      <a:pt x="14" y="19"/>
                      <a:pt x="14" y="19"/>
                    </a:cubicBezTo>
                    <a:cubicBezTo>
                      <a:pt x="15" y="20"/>
                      <a:pt x="15" y="21"/>
                      <a:pt x="15" y="22"/>
                    </a:cubicBezTo>
                    <a:cubicBezTo>
                      <a:pt x="15" y="22"/>
                      <a:pt x="14" y="23"/>
                      <a:pt x="13" y="2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ECC54B69-B197-43AD-B246-C65B8589E84F}"/>
                  </a:ext>
                </a:extLst>
              </p:cNvPr>
              <p:cNvSpPr/>
              <p:nvPr/>
            </p:nvSpPr>
            <p:spPr bwMode="auto">
              <a:xfrm>
                <a:off x="4873626" y="2916238"/>
                <a:ext cx="433388" cy="263525"/>
              </a:xfrm>
              <a:custGeom>
                <a:avLst/>
                <a:gdLst>
                  <a:gd name="T0" fmla="*/ 113 w 115"/>
                  <a:gd name="T1" fmla="*/ 70 h 70"/>
                  <a:gd name="T2" fmla="*/ 113 w 115"/>
                  <a:gd name="T3" fmla="*/ 70 h 70"/>
                  <a:gd name="T4" fmla="*/ 3 w 115"/>
                  <a:gd name="T5" fmla="*/ 5 h 70"/>
                  <a:gd name="T6" fmla="*/ 1 w 115"/>
                  <a:gd name="T7" fmla="*/ 4 h 70"/>
                  <a:gd name="T8" fmla="*/ 0 w 115"/>
                  <a:gd name="T9" fmla="*/ 1 h 70"/>
                  <a:gd name="T10" fmla="*/ 3 w 115"/>
                  <a:gd name="T11" fmla="*/ 0 h 70"/>
                  <a:gd name="T12" fmla="*/ 5 w 115"/>
                  <a:gd name="T13" fmla="*/ 2 h 70"/>
                  <a:gd name="T14" fmla="*/ 113 w 115"/>
                  <a:gd name="T15" fmla="*/ 67 h 70"/>
                  <a:gd name="T16" fmla="*/ 115 w 115"/>
                  <a:gd name="T17" fmla="*/ 69 h 70"/>
                  <a:gd name="T18" fmla="*/ 113 w 115"/>
                  <a:gd name="T1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70">
                    <a:moveTo>
                      <a:pt x="113" y="70"/>
                    </a:moveTo>
                    <a:cubicBezTo>
                      <a:pt x="113" y="70"/>
                      <a:pt x="113" y="70"/>
                      <a:pt x="113" y="70"/>
                    </a:cubicBezTo>
                    <a:cubicBezTo>
                      <a:pt x="93" y="66"/>
                      <a:pt x="54" y="43"/>
                      <a:pt x="3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4" y="2"/>
                      <a:pt x="5" y="2"/>
                    </a:cubicBezTo>
                    <a:cubicBezTo>
                      <a:pt x="56" y="40"/>
                      <a:pt x="94" y="63"/>
                      <a:pt x="113" y="67"/>
                    </a:cubicBezTo>
                    <a:cubicBezTo>
                      <a:pt x="114" y="67"/>
                      <a:pt x="115" y="68"/>
                      <a:pt x="115" y="69"/>
                    </a:cubicBezTo>
                    <a:cubicBezTo>
                      <a:pt x="115" y="70"/>
                      <a:pt x="114" y="70"/>
                      <a:pt x="113" y="7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FA0EA3CE-C9B2-4FC1-A635-A29E6378A92C}"/>
                  </a:ext>
                </a:extLst>
              </p:cNvPr>
              <p:cNvSpPr/>
              <p:nvPr/>
            </p:nvSpPr>
            <p:spPr bwMode="auto">
              <a:xfrm>
                <a:off x="4851401" y="2160588"/>
                <a:ext cx="96838" cy="101600"/>
              </a:xfrm>
              <a:custGeom>
                <a:avLst/>
                <a:gdLst>
                  <a:gd name="T0" fmla="*/ 13 w 26"/>
                  <a:gd name="T1" fmla="*/ 27 h 27"/>
                  <a:gd name="T2" fmla="*/ 0 w 26"/>
                  <a:gd name="T3" fmla="*/ 14 h 27"/>
                  <a:gd name="T4" fmla="*/ 13 w 26"/>
                  <a:gd name="T5" fmla="*/ 0 h 27"/>
                  <a:gd name="T6" fmla="*/ 26 w 26"/>
                  <a:gd name="T7" fmla="*/ 14 h 27"/>
                  <a:gd name="T8" fmla="*/ 13 w 26"/>
                  <a:gd name="T9" fmla="*/ 27 h 27"/>
                  <a:gd name="T10" fmla="*/ 13 w 26"/>
                  <a:gd name="T11" fmla="*/ 4 h 27"/>
                  <a:gd name="T12" fmla="*/ 4 w 26"/>
                  <a:gd name="T13" fmla="*/ 14 h 27"/>
                  <a:gd name="T14" fmla="*/ 13 w 26"/>
                  <a:gd name="T15" fmla="*/ 23 h 27"/>
                  <a:gd name="T16" fmla="*/ 22 w 26"/>
                  <a:gd name="T17" fmla="*/ 14 h 27"/>
                  <a:gd name="T18" fmla="*/ 13 w 26"/>
                  <a:gd name="T1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7">
                    <a:moveTo>
                      <a:pt x="13" y="27"/>
                    </a:moveTo>
                    <a:cubicBezTo>
                      <a:pt x="6" y="27"/>
                      <a:pt x="0" y="21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0" y="0"/>
                      <a:pt x="26" y="6"/>
                      <a:pt x="26" y="14"/>
                    </a:cubicBezTo>
                    <a:cubicBezTo>
                      <a:pt x="26" y="21"/>
                      <a:pt x="20" y="27"/>
                      <a:pt x="13" y="27"/>
                    </a:cubicBezTo>
                    <a:close/>
                    <a:moveTo>
                      <a:pt x="13" y="4"/>
                    </a:moveTo>
                    <a:cubicBezTo>
                      <a:pt x="8" y="4"/>
                      <a:pt x="4" y="8"/>
                      <a:pt x="4" y="14"/>
                    </a:cubicBezTo>
                    <a:cubicBezTo>
                      <a:pt x="4" y="19"/>
                      <a:pt x="8" y="23"/>
                      <a:pt x="13" y="23"/>
                    </a:cubicBezTo>
                    <a:cubicBezTo>
                      <a:pt x="18" y="23"/>
                      <a:pt x="22" y="19"/>
                      <a:pt x="22" y="14"/>
                    </a:cubicBezTo>
                    <a:cubicBezTo>
                      <a:pt x="22" y="8"/>
                      <a:pt x="18" y="4"/>
                      <a:pt x="13" y="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0F3D2C35-BB3D-42B8-A0C4-069CB9C07D5E}"/>
                  </a:ext>
                </a:extLst>
              </p:cNvPr>
              <p:cNvSpPr/>
              <p:nvPr/>
            </p:nvSpPr>
            <p:spPr bwMode="auto">
              <a:xfrm>
                <a:off x="4870451" y="2243138"/>
                <a:ext cx="60325" cy="117475"/>
              </a:xfrm>
              <a:custGeom>
                <a:avLst/>
                <a:gdLst>
                  <a:gd name="T0" fmla="*/ 3 w 16"/>
                  <a:gd name="T1" fmla="*/ 0 h 31"/>
                  <a:gd name="T2" fmla="*/ 13 w 16"/>
                  <a:gd name="T3" fmla="*/ 26 h 31"/>
                  <a:gd name="T4" fmla="*/ 0 w 16"/>
                  <a:gd name="T5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31">
                    <a:moveTo>
                      <a:pt x="3" y="0"/>
                    </a:moveTo>
                    <a:cubicBezTo>
                      <a:pt x="3" y="0"/>
                      <a:pt x="16" y="22"/>
                      <a:pt x="13" y="26"/>
                    </a:cubicBezTo>
                    <a:cubicBezTo>
                      <a:pt x="10" y="31"/>
                      <a:pt x="0" y="27"/>
                      <a:pt x="0" y="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7540D712-C810-4EF8-885F-CF1672F28CD7}"/>
                  </a:ext>
                </a:extLst>
              </p:cNvPr>
              <p:cNvSpPr/>
              <p:nvPr/>
            </p:nvSpPr>
            <p:spPr bwMode="auto">
              <a:xfrm>
                <a:off x="4862513" y="2236788"/>
                <a:ext cx="74613" cy="123825"/>
              </a:xfrm>
              <a:custGeom>
                <a:avLst/>
                <a:gdLst>
                  <a:gd name="T0" fmla="*/ 9 w 20"/>
                  <a:gd name="T1" fmla="*/ 33 h 33"/>
                  <a:gd name="T2" fmla="*/ 1 w 20"/>
                  <a:gd name="T3" fmla="*/ 31 h 33"/>
                  <a:gd name="T4" fmla="*/ 0 w 20"/>
                  <a:gd name="T5" fmla="*/ 29 h 33"/>
                  <a:gd name="T6" fmla="*/ 3 w 20"/>
                  <a:gd name="T7" fmla="*/ 27 h 33"/>
                  <a:gd name="T8" fmla="*/ 13 w 20"/>
                  <a:gd name="T9" fmla="*/ 27 h 33"/>
                  <a:gd name="T10" fmla="*/ 3 w 20"/>
                  <a:gd name="T11" fmla="*/ 3 h 33"/>
                  <a:gd name="T12" fmla="*/ 4 w 20"/>
                  <a:gd name="T13" fmla="*/ 0 h 33"/>
                  <a:gd name="T14" fmla="*/ 4 w 20"/>
                  <a:gd name="T15" fmla="*/ 0 h 33"/>
                  <a:gd name="T16" fmla="*/ 6 w 20"/>
                  <a:gd name="T17" fmla="*/ 1 h 33"/>
                  <a:gd name="T18" fmla="*/ 6 w 20"/>
                  <a:gd name="T19" fmla="*/ 1 h 33"/>
                  <a:gd name="T20" fmla="*/ 16 w 20"/>
                  <a:gd name="T21" fmla="*/ 29 h 33"/>
                  <a:gd name="T22" fmla="*/ 9 w 20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33">
                    <a:moveTo>
                      <a:pt x="9" y="33"/>
                    </a:moveTo>
                    <a:cubicBezTo>
                      <a:pt x="6" y="32"/>
                      <a:pt x="4" y="32"/>
                      <a:pt x="1" y="31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7"/>
                      <a:pt x="2" y="27"/>
                      <a:pt x="3" y="27"/>
                    </a:cubicBezTo>
                    <a:cubicBezTo>
                      <a:pt x="5" y="28"/>
                      <a:pt x="11" y="29"/>
                      <a:pt x="13" y="27"/>
                    </a:cubicBezTo>
                    <a:cubicBezTo>
                      <a:pt x="14" y="25"/>
                      <a:pt x="9" y="14"/>
                      <a:pt x="3" y="3"/>
                    </a:cubicBezTo>
                    <a:cubicBezTo>
                      <a:pt x="2" y="2"/>
                      <a:pt x="3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0" y="8"/>
                      <a:pt x="20" y="24"/>
                      <a:pt x="16" y="29"/>
                    </a:cubicBezTo>
                    <a:cubicBezTo>
                      <a:pt x="15" y="32"/>
                      <a:pt x="12" y="33"/>
                      <a:pt x="9" y="3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DC66E06D-1FE0-4175-8412-4B30F98A25C7}"/>
                  </a:ext>
                </a:extLst>
              </p:cNvPr>
              <p:cNvSpPr/>
              <p:nvPr/>
            </p:nvSpPr>
            <p:spPr bwMode="auto">
              <a:xfrm>
                <a:off x="4602163" y="2108200"/>
                <a:ext cx="301625" cy="419100"/>
              </a:xfrm>
              <a:custGeom>
                <a:avLst/>
                <a:gdLst>
                  <a:gd name="T0" fmla="*/ 72 w 80"/>
                  <a:gd name="T1" fmla="*/ 8 h 111"/>
                  <a:gd name="T2" fmla="*/ 77 w 80"/>
                  <a:gd name="T3" fmla="*/ 41 h 111"/>
                  <a:gd name="T4" fmla="*/ 74 w 80"/>
                  <a:gd name="T5" fmla="*/ 83 h 111"/>
                  <a:gd name="T6" fmla="*/ 46 w 80"/>
                  <a:gd name="T7" fmla="*/ 89 h 111"/>
                  <a:gd name="T8" fmla="*/ 51 w 80"/>
                  <a:gd name="T9" fmla="*/ 111 h 111"/>
                  <a:gd name="T10" fmla="*/ 0 w 80"/>
                  <a:gd name="T11" fmla="*/ 104 h 111"/>
                  <a:gd name="T12" fmla="*/ 3 w 80"/>
                  <a:gd name="T13" fmla="*/ 75 h 111"/>
                  <a:gd name="T14" fmla="*/ 10 w 80"/>
                  <a:gd name="T15" fmla="*/ 16 h 111"/>
                  <a:gd name="T16" fmla="*/ 39 w 80"/>
                  <a:gd name="T17" fmla="*/ 0 h 111"/>
                  <a:gd name="T18" fmla="*/ 72 w 80"/>
                  <a:gd name="T19" fmla="*/ 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111">
                    <a:moveTo>
                      <a:pt x="72" y="8"/>
                    </a:moveTo>
                    <a:cubicBezTo>
                      <a:pt x="80" y="16"/>
                      <a:pt x="77" y="31"/>
                      <a:pt x="77" y="41"/>
                    </a:cubicBezTo>
                    <a:cubicBezTo>
                      <a:pt x="76" y="55"/>
                      <a:pt x="75" y="69"/>
                      <a:pt x="74" y="83"/>
                    </a:cubicBezTo>
                    <a:cubicBezTo>
                      <a:pt x="73" y="92"/>
                      <a:pt x="50" y="92"/>
                      <a:pt x="46" y="89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0" y="34"/>
                      <a:pt x="10" y="16"/>
                    </a:cubicBezTo>
                    <a:cubicBezTo>
                      <a:pt x="16" y="6"/>
                      <a:pt x="27" y="0"/>
                      <a:pt x="39" y="0"/>
                    </a:cubicBezTo>
                    <a:cubicBezTo>
                      <a:pt x="39" y="0"/>
                      <a:pt x="63" y="1"/>
                      <a:pt x="7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23160811-800D-4A8A-9CBA-B5C15274852A}"/>
                  </a:ext>
                </a:extLst>
              </p:cNvPr>
              <p:cNvSpPr/>
              <p:nvPr/>
            </p:nvSpPr>
            <p:spPr bwMode="auto">
              <a:xfrm>
                <a:off x="4594226" y="2097088"/>
                <a:ext cx="312738" cy="436563"/>
              </a:xfrm>
              <a:custGeom>
                <a:avLst/>
                <a:gdLst>
                  <a:gd name="T0" fmla="*/ 53 w 83"/>
                  <a:gd name="T1" fmla="*/ 116 h 116"/>
                  <a:gd name="T2" fmla="*/ 52 w 83"/>
                  <a:gd name="T3" fmla="*/ 116 h 116"/>
                  <a:gd name="T4" fmla="*/ 2 w 83"/>
                  <a:gd name="T5" fmla="*/ 109 h 116"/>
                  <a:gd name="T6" fmla="*/ 0 w 83"/>
                  <a:gd name="T7" fmla="*/ 106 h 116"/>
                  <a:gd name="T8" fmla="*/ 3 w 83"/>
                  <a:gd name="T9" fmla="*/ 77 h 116"/>
                  <a:gd name="T10" fmla="*/ 10 w 83"/>
                  <a:gd name="T11" fmla="*/ 18 h 116"/>
                  <a:gd name="T12" fmla="*/ 41 w 83"/>
                  <a:gd name="T13" fmla="*/ 1 h 116"/>
                  <a:gd name="T14" fmla="*/ 75 w 83"/>
                  <a:gd name="T15" fmla="*/ 10 h 116"/>
                  <a:gd name="T16" fmla="*/ 81 w 83"/>
                  <a:gd name="T17" fmla="*/ 39 h 116"/>
                  <a:gd name="T18" fmla="*/ 81 w 83"/>
                  <a:gd name="T19" fmla="*/ 44 h 116"/>
                  <a:gd name="T20" fmla="*/ 78 w 83"/>
                  <a:gd name="T21" fmla="*/ 87 h 116"/>
                  <a:gd name="T22" fmla="*/ 72 w 83"/>
                  <a:gd name="T23" fmla="*/ 93 h 116"/>
                  <a:gd name="T24" fmla="*/ 51 w 83"/>
                  <a:gd name="T25" fmla="*/ 95 h 116"/>
                  <a:gd name="T26" fmla="*/ 55 w 83"/>
                  <a:gd name="T27" fmla="*/ 114 h 116"/>
                  <a:gd name="T28" fmla="*/ 54 w 83"/>
                  <a:gd name="T29" fmla="*/ 115 h 116"/>
                  <a:gd name="T30" fmla="*/ 53 w 83"/>
                  <a:gd name="T31" fmla="*/ 116 h 116"/>
                  <a:gd name="T32" fmla="*/ 5 w 83"/>
                  <a:gd name="T33" fmla="*/ 105 h 116"/>
                  <a:gd name="T34" fmla="*/ 50 w 83"/>
                  <a:gd name="T35" fmla="*/ 112 h 116"/>
                  <a:gd name="T36" fmla="*/ 46 w 83"/>
                  <a:gd name="T37" fmla="*/ 92 h 116"/>
                  <a:gd name="T38" fmla="*/ 47 w 83"/>
                  <a:gd name="T39" fmla="*/ 90 h 116"/>
                  <a:gd name="T40" fmla="*/ 49 w 83"/>
                  <a:gd name="T41" fmla="*/ 90 h 116"/>
                  <a:gd name="T42" fmla="*/ 71 w 83"/>
                  <a:gd name="T43" fmla="*/ 90 h 116"/>
                  <a:gd name="T44" fmla="*/ 74 w 83"/>
                  <a:gd name="T45" fmla="*/ 86 h 116"/>
                  <a:gd name="T46" fmla="*/ 77 w 83"/>
                  <a:gd name="T47" fmla="*/ 44 h 116"/>
                  <a:gd name="T48" fmla="*/ 77 w 83"/>
                  <a:gd name="T49" fmla="*/ 39 h 116"/>
                  <a:gd name="T50" fmla="*/ 73 w 83"/>
                  <a:gd name="T51" fmla="*/ 13 h 116"/>
                  <a:gd name="T52" fmla="*/ 73 w 83"/>
                  <a:gd name="T53" fmla="*/ 13 h 116"/>
                  <a:gd name="T54" fmla="*/ 41 w 83"/>
                  <a:gd name="T55" fmla="*/ 5 h 116"/>
                  <a:gd name="T56" fmla="*/ 14 w 83"/>
                  <a:gd name="T57" fmla="*/ 20 h 116"/>
                  <a:gd name="T58" fmla="*/ 8 w 83"/>
                  <a:gd name="T59" fmla="*/ 77 h 116"/>
                  <a:gd name="T60" fmla="*/ 5 w 83"/>
                  <a:gd name="T61" fmla="*/ 10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3" h="116">
                    <a:moveTo>
                      <a:pt x="53" y="116"/>
                    </a:moveTo>
                    <a:cubicBezTo>
                      <a:pt x="52" y="116"/>
                      <a:pt x="52" y="116"/>
                      <a:pt x="52" y="116"/>
                    </a:cubicBezTo>
                    <a:cubicBezTo>
                      <a:pt x="2" y="109"/>
                      <a:pt x="2" y="109"/>
                      <a:pt x="2" y="109"/>
                    </a:cubicBezTo>
                    <a:cubicBezTo>
                      <a:pt x="1" y="109"/>
                      <a:pt x="0" y="108"/>
                      <a:pt x="0" y="106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3" y="76"/>
                      <a:pt x="0" y="36"/>
                      <a:pt x="10" y="18"/>
                    </a:cubicBezTo>
                    <a:cubicBezTo>
                      <a:pt x="16" y="7"/>
                      <a:pt x="28" y="0"/>
                      <a:pt x="41" y="1"/>
                    </a:cubicBezTo>
                    <a:cubicBezTo>
                      <a:pt x="42" y="1"/>
                      <a:pt x="66" y="2"/>
                      <a:pt x="75" y="10"/>
                    </a:cubicBezTo>
                    <a:cubicBezTo>
                      <a:pt x="83" y="17"/>
                      <a:pt x="82" y="29"/>
                      <a:pt x="81" y="39"/>
                    </a:cubicBezTo>
                    <a:cubicBezTo>
                      <a:pt x="81" y="41"/>
                      <a:pt x="81" y="43"/>
                      <a:pt x="81" y="44"/>
                    </a:cubicBezTo>
                    <a:cubicBezTo>
                      <a:pt x="80" y="58"/>
                      <a:pt x="79" y="73"/>
                      <a:pt x="78" y="87"/>
                    </a:cubicBezTo>
                    <a:cubicBezTo>
                      <a:pt x="77" y="90"/>
                      <a:pt x="75" y="92"/>
                      <a:pt x="72" y="93"/>
                    </a:cubicBezTo>
                    <a:cubicBezTo>
                      <a:pt x="65" y="96"/>
                      <a:pt x="58" y="96"/>
                      <a:pt x="51" y="95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55" y="114"/>
                      <a:pt x="55" y="115"/>
                      <a:pt x="54" y="115"/>
                    </a:cubicBezTo>
                    <a:cubicBezTo>
                      <a:pt x="54" y="116"/>
                      <a:pt x="53" y="116"/>
                      <a:pt x="53" y="116"/>
                    </a:cubicBezTo>
                    <a:close/>
                    <a:moveTo>
                      <a:pt x="5" y="105"/>
                    </a:moveTo>
                    <a:cubicBezTo>
                      <a:pt x="50" y="112"/>
                      <a:pt x="50" y="112"/>
                      <a:pt x="50" y="11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6" y="91"/>
                      <a:pt x="46" y="91"/>
                      <a:pt x="47" y="90"/>
                    </a:cubicBezTo>
                    <a:cubicBezTo>
                      <a:pt x="48" y="90"/>
                      <a:pt x="49" y="90"/>
                      <a:pt x="49" y="90"/>
                    </a:cubicBezTo>
                    <a:cubicBezTo>
                      <a:pt x="56" y="92"/>
                      <a:pt x="64" y="92"/>
                      <a:pt x="71" y="90"/>
                    </a:cubicBezTo>
                    <a:cubicBezTo>
                      <a:pt x="73" y="89"/>
                      <a:pt x="74" y="88"/>
                      <a:pt x="74" y="86"/>
                    </a:cubicBezTo>
                    <a:cubicBezTo>
                      <a:pt x="75" y="72"/>
                      <a:pt x="76" y="58"/>
                      <a:pt x="77" y="44"/>
                    </a:cubicBezTo>
                    <a:cubicBezTo>
                      <a:pt x="77" y="42"/>
                      <a:pt x="77" y="41"/>
                      <a:pt x="77" y="39"/>
                    </a:cubicBezTo>
                    <a:cubicBezTo>
                      <a:pt x="78" y="30"/>
                      <a:pt x="79" y="18"/>
                      <a:pt x="73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65" y="6"/>
                      <a:pt x="41" y="5"/>
                      <a:pt x="41" y="5"/>
                    </a:cubicBezTo>
                    <a:cubicBezTo>
                      <a:pt x="30" y="5"/>
                      <a:pt x="19" y="10"/>
                      <a:pt x="14" y="20"/>
                    </a:cubicBezTo>
                    <a:cubicBezTo>
                      <a:pt x="5" y="37"/>
                      <a:pt x="8" y="77"/>
                      <a:pt x="8" y="77"/>
                    </a:cubicBezTo>
                    <a:lnTo>
                      <a:pt x="5" y="10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C82151FB-0DAC-4C0C-AF63-256E4AF991D2}"/>
                  </a:ext>
                </a:extLst>
              </p:cNvPr>
              <p:cNvSpPr/>
              <p:nvPr/>
            </p:nvSpPr>
            <p:spPr bwMode="auto">
              <a:xfrm>
                <a:off x="4564063" y="2466975"/>
                <a:ext cx="268288" cy="109538"/>
              </a:xfrm>
              <a:custGeom>
                <a:avLst/>
                <a:gdLst>
                  <a:gd name="T0" fmla="*/ 0 w 71"/>
                  <a:gd name="T1" fmla="*/ 16 h 29"/>
                  <a:gd name="T2" fmla="*/ 5 w 71"/>
                  <a:gd name="T3" fmla="*/ 0 h 29"/>
                  <a:gd name="T4" fmla="*/ 67 w 71"/>
                  <a:gd name="T5" fmla="*/ 6 h 29"/>
                  <a:gd name="T6" fmla="*/ 71 w 71"/>
                  <a:gd name="T7" fmla="*/ 20 h 29"/>
                  <a:gd name="T8" fmla="*/ 0 w 71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0" y="1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48" y="29"/>
                      <a:pt x="22" y="28"/>
                      <a:pt x="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5EAD5991-17FC-40F5-A3B9-5306760741B6}"/>
                  </a:ext>
                </a:extLst>
              </p:cNvPr>
              <p:cNvSpPr/>
              <p:nvPr/>
            </p:nvSpPr>
            <p:spPr bwMode="auto">
              <a:xfrm>
                <a:off x="4556126" y="2459038"/>
                <a:ext cx="284163" cy="112713"/>
              </a:xfrm>
              <a:custGeom>
                <a:avLst/>
                <a:gdLst>
                  <a:gd name="T0" fmla="*/ 43 w 75"/>
                  <a:gd name="T1" fmla="*/ 30 h 30"/>
                  <a:gd name="T2" fmla="*/ 1 w 75"/>
                  <a:gd name="T3" fmla="*/ 19 h 30"/>
                  <a:gd name="T4" fmla="*/ 0 w 75"/>
                  <a:gd name="T5" fmla="*/ 17 h 30"/>
                  <a:gd name="T6" fmla="*/ 5 w 75"/>
                  <a:gd name="T7" fmla="*/ 2 h 30"/>
                  <a:gd name="T8" fmla="*/ 7 w 75"/>
                  <a:gd name="T9" fmla="*/ 0 h 30"/>
                  <a:gd name="T10" fmla="*/ 69 w 75"/>
                  <a:gd name="T11" fmla="*/ 6 h 30"/>
                  <a:gd name="T12" fmla="*/ 71 w 75"/>
                  <a:gd name="T13" fmla="*/ 8 h 30"/>
                  <a:gd name="T14" fmla="*/ 75 w 75"/>
                  <a:gd name="T15" fmla="*/ 22 h 30"/>
                  <a:gd name="T16" fmla="*/ 74 w 75"/>
                  <a:gd name="T17" fmla="*/ 24 h 30"/>
                  <a:gd name="T18" fmla="*/ 43 w 75"/>
                  <a:gd name="T19" fmla="*/ 30 h 30"/>
                  <a:gd name="T20" fmla="*/ 5 w 75"/>
                  <a:gd name="T21" fmla="*/ 17 h 30"/>
                  <a:gd name="T22" fmla="*/ 70 w 75"/>
                  <a:gd name="T23" fmla="*/ 21 h 30"/>
                  <a:gd name="T24" fmla="*/ 68 w 75"/>
                  <a:gd name="T25" fmla="*/ 10 h 30"/>
                  <a:gd name="T26" fmla="*/ 9 w 75"/>
                  <a:gd name="T27" fmla="*/ 4 h 30"/>
                  <a:gd name="T28" fmla="*/ 5 w 75"/>
                  <a:gd name="T2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30">
                    <a:moveTo>
                      <a:pt x="43" y="30"/>
                    </a:moveTo>
                    <a:cubicBezTo>
                      <a:pt x="29" y="30"/>
                      <a:pt x="14" y="26"/>
                      <a:pt x="1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0"/>
                      <a:pt x="7" y="0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0" y="6"/>
                      <a:pt x="71" y="7"/>
                      <a:pt x="71" y="8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3"/>
                      <a:pt x="74" y="24"/>
                      <a:pt x="74" y="24"/>
                    </a:cubicBezTo>
                    <a:cubicBezTo>
                      <a:pt x="64" y="28"/>
                      <a:pt x="54" y="30"/>
                      <a:pt x="43" y="30"/>
                    </a:cubicBezTo>
                    <a:close/>
                    <a:moveTo>
                      <a:pt x="5" y="17"/>
                    </a:moveTo>
                    <a:cubicBezTo>
                      <a:pt x="25" y="27"/>
                      <a:pt x="49" y="29"/>
                      <a:pt x="70" y="21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5" y="17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33FBE521-F8FB-4276-AF93-395997F250F4}"/>
                  </a:ext>
                </a:extLst>
              </p:cNvPr>
              <p:cNvSpPr/>
              <p:nvPr/>
            </p:nvSpPr>
            <p:spPr bwMode="auto">
              <a:xfrm>
                <a:off x="4191001" y="1938338"/>
                <a:ext cx="742950" cy="893763"/>
              </a:xfrm>
              <a:custGeom>
                <a:avLst/>
                <a:gdLst>
                  <a:gd name="T0" fmla="*/ 130 w 197"/>
                  <a:gd name="T1" fmla="*/ 123 h 237"/>
                  <a:gd name="T2" fmla="*/ 133 w 197"/>
                  <a:gd name="T3" fmla="*/ 215 h 237"/>
                  <a:gd name="T4" fmla="*/ 55 w 197"/>
                  <a:gd name="T5" fmla="*/ 234 h 237"/>
                  <a:gd name="T6" fmla="*/ 15 w 197"/>
                  <a:gd name="T7" fmla="*/ 169 h 237"/>
                  <a:gd name="T8" fmla="*/ 46 w 197"/>
                  <a:gd name="T9" fmla="*/ 122 h 237"/>
                  <a:gd name="T10" fmla="*/ 69 w 197"/>
                  <a:gd name="T11" fmla="*/ 78 h 237"/>
                  <a:gd name="T12" fmla="*/ 86 w 197"/>
                  <a:gd name="T13" fmla="*/ 38 h 237"/>
                  <a:gd name="T14" fmla="*/ 160 w 197"/>
                  <a:gd name="T15" fmla="*/ 9 h 237"/>
                  <a:gd name="T16" fmla="*/ 191 w 197"/>
                  <a:gd name="T17" fmla="*/ 45 h 237"/>
                  <a:gd name="T18" fmla="*/ 181 w 197"/>
                  <a:gd name="T19" fmla="*/ 53 h 237"/>
                  <a:gd name="T20" fmla="*/ 168 w 197"/>
                  <a:gd name="T21" fmla="*/ 70 h 237"/>
                  <a:gd name="T22" fmla="*/ 148 w 197"/>
                  <a:gd name="T23" fmla="*/ 83 h 237"/>
                  <a:gd name="T24" fmla="*/ 136 w 197"/>
                  <a:gd name="T25" fmla="*/ 94 h 237"/>
                  <a:gd name="T26" fmla="*/ 130 w 197"/>
                  <a:gd name="T27" fmla="*/ 114 h 237"/>
                  <a:gd name="T28" fmla="*/ 130 w 197"/>
                  <a:gd name="T29" fmla="*/ 12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7" h="237">
                    <a:moveTo>
                      <a:pt x="130" y="123"/>
                    </a:moveTo>
                    <a:cubicBezTo>
                      <a:pt x="130" y="147"/>
                      <a:pt x="154" y="196"/>
                      <a:pt x="133" y="215"/>
                    </a:cubicBezTo>
                    <a:cubicBezTo>
                      <a:pt x="114" y="232"/>
                      <a:pt x="80" y="237"/>
                      <a:pt x="55" y="234"/>
                    </a:cubicBezTo>
                    <a:cubicBezTo>
                      <a:pt x="19" y="230"/>
                      <a:pt x="0" y="205"/>
                      <a:pt x="15" y="169"/>
                    </a:cubicBezTo>
                    <a:cubicBezTo>
                      <a:pt x="22" y="152"/>
                      <a:pt x="35" y="138"/>
                      <a:pt x="46" y="122"/>
                    </a:cubicBezTo>
                    <a:cubicBezTo>
                      <a:pt x="55" y="108"/>
                      <a:pt x="63" y="94"/>
                      <a:pt x="69" y="78"/>
                    </a:cubicBezTo>
                    <a:cubicBezTo>
                      <a:pt x="75" y="65"/>
                      <a:pt x="79" y="50"/>
                      <a:pt x="86" y="38"/>
                    </a:cubicBezTo>
                    <a:cubicBezTo>
                      <a:pt x="102" y="11"/>
                      <a:pt x="130" y="0"/>
                      <a:pt x="160" y="9"/>
                    </a:cubicBezTo>
                    <a:cubicBezTo>
                      <a:pt x="173" y="13"/>
                      <a:pt x="197" y="28"/>
                      <a:pt x="191" y="45"/>
                    </a:cubicBezTo>
                    <a:cubicBezTo>
                      <a:pt x="190" y="49"/>
                      <a:pt x="185" y="55"/>
                      <a:pt x="181" y="53"/>
                    </a:cubicBezTo>
                    <a:cubicBezTo>
                      <a:pt x="180" y="61"/>
                      <a:pt x="175" y="65"/>
                      <a:pt x="168" y="70"/>
                    </a:cubicBezTo>
                    <a:cubicBezTo>
                      <a:pt x="162" y="75"/>
                      <a:pt x="155" y="79"/>
                      <a:pt x="148" y="83"/>
                    </a:cubicBezTo>
                    <a:cubicBezTo>
                      <a:pt x="144" y="86"/>
                      <a:pt x="139" y="90"/>
                      <a:pt x="136" y="94"/>
                    </a:cubicBezTo>
                    <a:cubicBezTo>
                      <a:pt x="133" y="100"/>
                      <a:pt x="130" y="107"/>
                      <a:pt x="130" y="114"/>
                    </a:cubicBezTo>
                    <a:cubicBezTo>
                      <a:pt x="130" y="117"/>
                      <a:pt x="130" y="120"/>
                      <a:pt x="130" y="1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97DF72F1-A22B-456D-97D7-3869BA28472D}"/>
                  </a:ext>
                </a:extLst>
              </p:cNvPr>
              <p:cNvSpPr/>
              <p:nvPr/>
            </p:nvSpPr>
            <p:spPr bwMode="auto">
              <a:xfrm>
                <a:off x="4210051" y="1930400"/>
                <a:ext cx="715963" cy="901700"/>
              </a:xfrm>
              <a:custGeom>
                <a:avLst/>
                <a:gdLst>
                  <a:gd name="T0" fmla="*/ 64 w 190"/>
                  <a:gd name="T1" fmla="*/ 239 h 239"/>
                  <a:gd name="T2" fmla="*/ 50 w 190"/>
                  <a:gd name="T3" fmla="*/ 238 h 239"/>
                  <a:gd name="T4" fmla="*/ 8 w 190"/>
                  <a:gd name="T5" fmla="*/ 215 h 239"/>
                  <a:gd name="T6" fmla="*/ 8 w 190"/>
                  <a:gd name="T7" fmla="*/ 170 h 239"/>
                  <a:gd name="T8" fmla="*/ 30 w 190"/>
                  <a:gd name="T9" fmla="*/ 135 h 239"/>
                  <a:gd name="T10" fmla="*/ 39 w 190"/>
                  <a:gd name="T11" fmla="*/ 123 h 239"/>
                  <a:gd name="T12" fmla="*/ 63 w 190"/>
                  <a:gd name="T13" fmla="*/ 80 h 239"/>
                  <a:gd name="T14" fmla="*/ 68 w 190"/>
                  <a:gd name="T15" fmla="*/ 66 h 239"/>
                  <a:gd name="T16" fmla="*/ 79 w 190"/>
                  <a:gd name="T17" fmla="*/ 39 h 239"/>
                  <a:gd name="T18" fmla="*/ 156 w 190"/>
                  <a:gd name="T19" fmla="*/ 9 h 239"/>
                  <a:gd name="T20" fmla="*/ 187 w 190"/>
                  <a:gd name="T21" fmla="*/ 33 h 239"/>
                  <a:gd name="T22" fmla="*/ 188 w 190"/>
                  <a:gd name="T23" fmla="*/ 47 h 239"/>
                  <a:gd name="T24" fmla="*/ 180 w 190"/>
                  <a:gd name="T25" fmla="*/ 57 h 239"/>
                  <a:gd name="T26" fmla="*/ 177 w 190"/>
                  <a:gd name="T27" fmla="*/ 58 h 239"/>
                  <a:gd name="T28" fmla="*/ 166 w 190"/>
                  <a:gd name="T29" fmla="*/ 73 h 239"/>
                  <a:gd name="T30" fmla="*/ 165 w 190"/>
                  <a:gd name="T31" fmla="*/ 74 h 239"/>
                  <a:gd name="T32" fmla="*/ 151 w 190"/>
                  <a:gd name="T33" fmla="*/ 83 h 239"/>
                  <a:gd name="T34" fmla="*/ 145 w 190"/>
                  <a:gd name="T35" fmla="*/ 87 h 239"/>
                  <a:gd name="T36" fmla="*/ 133 w 190"/>
                  <a:gd name="T37" fmla="*/ 97 h 239"/>
                  <a:gd name="T38" fmla="*/ 127 w 190"/>
                  <a:gd name="T39" fmla="*/ 116 h 239"/>
                  <a:gd name="T40" fmla="*/ 127 w 190"/>
                  <a:gd name="T41" fmla="*/ 125 h 239"/>
                  <a:gd name="T42" fmla="*/ 127 w 190"/>
                  <a:gd name="T43" fmla="*/ 125 h 239"/>
                  <a:gd name="T44" fmla="*/ 132 w 190"/>
                  <a:gd name="T45" fmla="*/ 154 h 239"/>
                  <a:gd name="T46" fmla="*/ 129 w 190"/>
                  <a:gd name="T47" fmla="*/ 218 h 239"/>
                  <a:gd name="T48" fmla="*/ 64 w 190"/>
                  <a:gd name="T49" fmla="*/ 239 h 239"/>
                  <a:gd name="T50" fmla="*/ 135 w 190"/>
                  <a:gd name="T51" fmla="*/ 10 h 239"/>
                  <a:gd name="T52" fmla="*/ 83 w 190"/>
                  <a:gd name="T53" fmla="*/ 41 h 239"/>
                  <a:gd name="T54" fmla="*/ 71 w 190"/>
                  <a:gd name="T55" fmla="*/ 68 h 239"/>
                  <a:gd name="T56" fmla="*/ 66 w 190"/>
                  <a:gd name="T57" fmla="*/ 81 h 239"/>
                  <a:gd name="T58" fmla="*/ 42 w 190"/>
                  <a:gd name="T59" fmla="*/ 125 h 239"/>
                  <a:gd name="T60" fmla="*/ 33 w 190"/>
                  <a:gd name="T61" fmla="*/ 138 h 239"/>
                  <a:gd name="T62" fmla="*/ 11 w 190"/>
                  <a:gd name="T63" fmla="*/ 172 h 239"/>
                  <a:gd name="T64" fmla="*/ 11 w 190"/>
                  <a:gd name="T65" fmla="*/ 213 h 239"/>
                  <a:gd name="T66" fmla="*/ 51 w 190"/>
                  <a:gd name="T67" fmla="*/ 234 h 239"/>
                  <a:gd name="T68" fmla="*/ 127 w 190"/>
                  <a:gd name="T69" fmla="*/ 215 h 239"/>
                  <a:gd name="T70" fmla="*/ 128 w 190"/>
                  <a:gd name="T71" fmla="*/ 155 h 239"/>
                  <a:gd name="T72" fmla="*/ 123 w 190"/>
                  <a:gd name="T73" fmla="*/ 125 h 239"/>
                  <a:gd name="T74" fmla="*/ 123 w 190"/>
                  <a:gd name="T75" fmla="*/ 125 h 239"/>
                  <a:gd name="T76" fmla="*/ 123 w 190"/>
                  <a:gd name="T77" fmla="*/ 116 h 239"/>
                  <a:gd name="T78" fmla="*/ 130 w 190"/>
                  <a:gd name="T79" fmla="*/ 95 h 239"/>
                  <a:gd name="T80" fmla="*/ 142 w 190"/>
                  <a:gd name="T81" fmla="*/ 83 h 239"/>
                  <a:gd name="T82" fmla="*/ 149 w 190"/>
                  <a:gd name="T83" fmla="*/ 79 h 239"/>
                  <a:gd name="T84" fmla="*/ 162 w 190"/>
                  <a:gd name="T85" fmla="*/ 70 h 239"/>
                  <a:gd name="T86" fmla="*/ 163 w 190"/>
                  <a:gd name="T87" fmla="*/ 70 h 239"/>
                  <a:gd name="T88" fmla="*/ 174 w 190"/>
                  <a:gd name="T89" fmla="*/ 55 h 239"/>
                  <a:gd name="T90" fmla="*/ 176 w 190"/>
                  <a:gd name="T91" fmla="*/ 53 h 239"/>
                  <a:gd name="T92" fmla="*/ 177 w 190"/>
                  <a:gd name="T93" fmla="*/ 53 h 239"/>
                  <a:gd name="T94" fmla="*/ 178 w 190"/>
                  <a:gd name="T95" fmla="*/ 53 h 239"/>
                  <a:gd name="T96" fmla="*/ 184 w 190"/>
                  <a:gd name="T97" fmla="*/ 46 h 239"/>
                  <a:gd name="T98" fmla="*/ 183 w 190"/>
                  <a:gd name="T99" fmla="*/ 35 h 239"/>
                  <a:gd name="T100" fmla="*/ 154 w 190"/>
                  <a:gd name="T101" fmla="*/ 13 h 239"/>
                  <a:gd name="T102" fmla="*/ 135 w 190"/>
                  <a:gd name="T103" fmla="*/ 1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0" h="239">
                    <a:moveTo>
                      <a:pt x="64" y="239"/>
                    </a:moveTo>
                    <a:cubicBezTo>
                      <a:pt x="59" y="239"/>
                      <a:pt x="55" y="239"/>
                      <a:pt x="50" y="238"/>
                    </a:cubicBezTo>
                    <a:cubicBezTo>
                      <a:pt x="30" y="236"/>
                      <a:pt x="15" y="228"/>
                      <a:pt x="8" y="215"/>
                    </a:cubicBezTo>
                    <a:cubicBezTo>
                      <a:pt x="0" y="202"/>
                      <a:pt x="1" y="187"/>
                      <a:pt x="8" y="170"/>
                    </a:cubicBezTo>
                    <a:cubicBezTo>
                      <a:pt x="14" y="158"/>
                      <a:pt x="21" y="146"/>
                      <a:pt x="30" y="135"/>
                    </a:cubicBezTo>
                    <a:cubicBezTo>
                      <a:pt x="33" y="131"/>
                      <a:pt x="36" y="127"/>
                      <a:pt x="39" y="123"/>
                    </a:cubicBezTo>
                    <a:cubicBezTo>
                      <a:pt x="48" y="109"/>
                      <a:pt x="56" y="95"/>
                      <a:pt x="63" y="80"/>
                    </a:cubicBezTo>
                    <a:cubicBezTo>
                      <a:pt x="64" y="75"/>
                      <a:pt x="66" y="71"/>
                      <a:pt x="68" y="66"/>
                    </a:cubicBezTo>
                    <a:cubicBezTo>
                      <a:pt x="71" y="57"/>
                      <a:pt x="75" y="48"/>
                      <a:pt x="79" y="39"/>
                    </a:cubicBezTo>
                    <a:cubicBezTo>
                      <a:pt x="94" y="12"/>
                      <a:pt x="126" y="0"/>
                      <a:pt x="156" y="9"/>
                    </a:cubicBezTo>
                    <a:cubicBezTo>
                      <a:pt x="165" y="12"/>
                      <a:pt x="181" y="21"/>
                      <a:pt x="187" y="33"/>
                    </a:cubicBezTo>
                    <a:cubicBezTo>
                      <a:pt x="189" y="37"/>
                      <a:pt x="190" y="43"/>
                      <a:pt x="188" y="47"/>
                    </a:cubicBezTo>
                    <a:cubicBezTo>
                      <a:pt x="187" y="52"/>
                      <a:pt x="184" y="55"/>
                      <a:pt x="180" y="57"/>
                    </a:cubicBezTo>
                    <a:cubicBezTo>
                      <a:pt x="179" y="57"/>
                      <a:pt x="178" y="58"/>
                      <a:pt x="177" y="58"/>
                    </a:cubicBezTo>
                    <a:cubicBezTo>
                      <a:pt x="176" y="65"/>
                      <a:pt x="171" y="68"/>
                      <a:pt x="166" y="73"/>
                    </a:cubicBezTo>
                    <a:cubicBezTo>
                      <a:pt x="165" y="74"/>
                      <a:pt x="165" y="74"/>
                      <a:pt x="165" y="74"/>
                    </a:cubicBezTo>
                    <a:cubicBezTo>
                      <a:pt x="160" y="77"/>
                      <a:pt x="156" y="80"/>
                      <a:pt x="151" y="83"/>
                    </a:cubicBezTo>
                    <a:cubicBezTo>
                      <a:pt x="149" y="84"/>
                      <a:pt x="147" y="85"/>
                      <a:pt x="145" y="87"/>
                    </a:cubicBezTo>
                    <a:cubicBezTo>
                      <a:pt x="140" y="89"/>
                      <a:pt x="136" y="93"/>
                      <a:pt x="133" y="97"/>
                    </a:cubicBezTo>
                    <a:cubicBezTo>
                      <a:pt x="130" y="103"/>
                      <a:pt x="128" y="110"/>
                      <a:pt x="127" y="116"/>
                    </a:cubicBezTo>
                    <a:cubicBezTo>
                      <a:pt x="127" y="119"/>
                      <a:pt x="127" y="122"/>
                      <a:pt x="127" y="125"/>
                    </a:cubicBezTo>
                    <a:cubicBezTo>
                      <a:pt x="127" y="125"/>
                      <a:pt x="127" y="125"/>
                      <a:pt x="127" y="125"/>
                    </a:cubicBezTo>
                    <a:cubicBezTo>
                      <a:pt x="127" y="135"/>
                      <a:pt x="129" y="145"/>
                      <a:pt x="132" y="154"/>
                    </a:cubicBezTo>
                    <a:cubicBezTo>
                      <a:pt x="138" y="178"/>
                      <a:pt x="144" y="204"/>
                      <a:pt x="129" y="218"/>
                    </a:cubicBezTo>
                    <a:cubicBezTo>
                      <a:pt x="112" y="234"/>
                      <a:pt x="86" y="239"/>
                      <a:pt x="64" y="239"/>
                    </a:cubicBezTo>
                    <a:close/>
                    <a:moveTo>
                      <a:pt x="135" y="10"/>
                    </a:moveTo>
                    <a:cubicBezTo>
                      <a:pt x="113" y="10"/>
                      <a:pt x="93" y="22"/>
                      <a:pt x="83" y="41"/>
                    </a:cubicBezTo>
                    <a:cubicBezTo>
                      <a:pt x="78" y="49"/>
                      <a:pt x="74" y="58"/>
                      <a:pt x="71" y="68"/>
                    </a:cubicBezTo>
                    <a:cubicBezTo>
                      <a:pt x="70" y="72"/>
                      <a:pt x="68" y="77"/>
                      <a:pt x="66" y="81"/>
                    </a:cubicBezTo>
                    <a:cubicBezTo>
                      <a:pt x="60" y="97"/>
                      <a:pt x="52" y="111"/>
                      <a:pt x="42" y="125"/>
                    </a:cubicBezTo>
                    <a:cubicBezTo>
                      <a:pt x="39" y="129"/>
                      <a:pt x="36" y="134"/>
                      <a:pt x="33" y="138"/>
                    </a:cubicBezTo>
                    <a:cubicBezTo>
                      <a:pt x="24" y="148"/>
                      <a:pt x="17" y="160"/>
                      <a:pt x="11" y="172"/>
                    </a:cubicBezTo>
                    <a:cubicBezTo>
                      <a:pt x="5" y="188"/>
                      <a:pt x="5" y="202"/>
                      <a:pt x="11" y="213"/>
                    </a:cubicBezTo>
                    <a:cubicBezTo>
                      <a:pt x="18" y="225"/>
                      <a:pt x="32" y="232"/>
                      <a:pt x="51" y="234"/>
                    </a:cubicBezTo>
                    <a:cubicBezTo>
                      <a:pt x="74" y="237"/>
                      <a:pt x="107" y="233"/>
                      <a:pt x="127" y="215"/>
                    </a:cubicBezTo>
                    <a:cubicBezTo>
                      <a:pt x="140" y="203"/>
                      <a:pt x="134" y="177"/>
                      <a:pt x="128" y="155"/>
                    </a:cubicBezTo>
                    <a:cubicBezTo>
                      <a:pt x="125" y="145"/>
                      <a:pt x="123" y="135"/>
                      <a:pt x="123" y="125"/>
                    </a:cubicBezTo>
                    <a:cubicBezTo>
                      <a:pt x="123" y="125"/>
                      <a:pt x="123" y="125"/>
                      <a:pt x="123" y="125"/>
                    </a:cubicBezTo>
                    <a:cubicBezTo>
                      <a:pt x="123" y="122"/>
                      <a:pt x="123" y="119"/>
                      <a:pt x="123" y="116"/>
                    </a:cubicBezTo>
                    <a:cubicBezTo>
                      <a:pt x="124" y="108"/>
                      <a:pt x="126" y="101"/>
                      <a:pt x="130" y="95"/>
                    </a:cubicBezTo>
                    <a:cubicBezTo>
                      <a:pt x="133" y="90"/>
                      <a:pt x="137" y="86"/>
                      <a:pt x="142" y="83"/>
                    </a:cubicBezTo>
                    <a:cubicBezTo>
                      <a:pt x="144" y="82"/>
                      <a:pt x="147" y="81"/>
                      <a:pt x="149" y="79"/>
                    </a:cubicBezTo>
                    <a:cubicBezTo>
                      <a:pt x="154" y="77"/>
                      <a:pt x="158" y="74"/>
                      <a:pt x="162" y="70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9" y="65"/>
                      <a:pt x="173" y="62"/>
                      <a:pt x="174" y="55"/>
                    </a:cubicBezTo>
                    <a:cubicBezTo>
                      <a:pt x="174" y="54"/>
                      <a:pt x="175" y="53"/>
                      <a:pt x="176" y="53"/>
                    </a:cubicBezTo>
                    <a:cubicBezTo>
                      <a:pt x="176" y="53"/>
                      <a:pt x="176" y="53"/>
                      <a:pt x="177" y="53"/>
                    </a:cubicBezTo>
                    <a:cubicBezTo>
                      <a:pt x="177" y="54"/>
                      <a:pt x="178" y="54"/>
                      <a:pt x="178" y="53"/>
                    </a:cubicBezTo>
                    <a:cubicBezTo>
                      <a:pt x="181" y="52"/>
                      <a:pt x="183" y="49"/>
                      <a:pt x="184" y="46"/>
                    </a:cubicBezTo>
                    <a:cubicBezTo>
                      <a:pt x="186" y="42"/>
                      <a:pt x="185" y="38"/>
                      <a:pt x="183" y="35"/>
                    </a:cubicBezTo>
                    <a:cubicBezTo>
                      <a:pt x="178" y="24"/>
                      <a:pt x="163" y="16"/>
                      <a:pt x="154" y="13"/>
                    </a:cubicBezTo>
                    <a:cubicBezTo>
                      <a:pt x="148" y="11"/>
                      <a:pt x="142" y="10"/>
                      <a:pt x="135" y="1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FDEC769E-FB34-4BF6-AA73-AA72BFAEC1CB}"/>
                  </a:ext>
                </a:extLst>
              </p:cNvPr>
              <p:cNvSpPr/>
              <p:nvPr/>
            </p:nvSpPr>
            <p:spPr bwMode="auto">
              <a:xfrm>
                <a:off x="4816476" y="2363788"/>
                <a:ext cx="65088" cy="42863"/>
              </a:xfrm>
              <a:custGeom>
                <a:avLst/>
                <a:gdLst>
                  <a:gd name="T0" fmla="*/ 17 w 17"/>
                  <a:gd name="T1" fmla="*/ 5 h 11"/>
                  <a:gd name="T2" fmla="*/ 0 w 17"/>
                  <a:gd name="T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" h="11">
                    <a:moveTo>
                      <a:pt x="17" y="5"/>
                    </a:moveTo>
                    <a:cubicBezTo>
                      <a:pt x="17" y="5"/>
                      <a:pt x="6" y="1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459A5CCA-8DEC-440B-827A-89A294BB11A8}"/>
                  </a:ext>
                </a:extLst>
              </p:cNvPr>
              <p:cNvSpPr/>
              <p:nvPr/>
            </p:nvSpPr>
            <p:spPr bwMode="auto">
              <a:xfrm>
                <a:off x="4810126" y="2352675"/>
                <a:ext cx="77788" cy="46038"/>
              </a:xfrm>
              <a:custGeom>
                <a:avLst/>
                <a:gdLst>
                  <a:gd name="T0" fmla="*/ 12 w 21"/>
                  <a:gd name="T1" fmla="*/ 12 h 12"/>
                  <a:gd name="T2" fmla="*/ 8 w 21"/>
                  <a:gd name="T3" fmla="*/ 11 h 12"/>
                  <a:gd name="T4" fmla="*/ 0 w 21"/>
                  <a:gd name="T5" fmla="*/ 4 h 12"/>
                  <a:gd name="T6" fmla="*/ 1 w 21"/>
                  <a:gd name="T7" fmla="*/ 1 h 12"/>
                  <a:gd name="T8" fmla="*/ 4 w 21"/>
                  <a:gd name="T9" fmla="*/ 2 h 12"/>
                  <a:gd name="T10" fmla="*/ 4 w 21"/>
                  <a:gd name="T11" fmla="*/ 2 h 12"/>
                  <a:gd name="T12" fmla="*/ 10 w 21"/>
                  <a:gd name="T13" fmla="*/ 7 h 12"/>
                  <a:gd name="T14" fmla="*/ 18 w 21"/>
                  <a:gd name="T15" fmla="*/ 6 h 12"/>
                  <a:gd name="T16" fmla="*/ 21 w 21"/>
                  <a:gd name="T17" fmla="*/ 7 h 12"/>
                  <a:gd name="T18" fmla="*/ 21 w 21"/>
                  <a:gd name="T19" fmla="*/ 7 h 12"/>
                  <a:gd name="T20" fmla="*/ 20 w 21"/>
                  <a:gd name="T21" fmla="*/ 10 h 12"/>
                  <a:gd name="T22" fmla="*/ 20 w 21"/>
                  <a:gd name="T23" fmla="*/ 10 h 12"/>
                  <a:gd name="T24" fmla="*/ 12 w 21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12">
                    <a:moveTo>
                      <a:pt x="12" y="12"/>
                    </a:moveTo>
                    <a:cubicBezTo>
                      <a:pt x="11" y="12"/>
                      <a:pt x="10" y="11"/>
                      <a:pt x="8" y="11"/>
                    </a:cubicBezTo>
                    <a:cubicBezTo>
                      <a:pt x="5" y="10"/>
                      <a:pt x="2" y="7"/>
                      <a:pt x="0" y="4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4"/>
                      <a:pt x="7" y="6"/>
                      <a:pt x="10" y="7"/>
                    </a:cubicBezTo>
                    <a:cubicBezTo>
                      <a:pt x="12" y="8"/>
                      <a:pt x="15" y="7"/>
                      <a:pt x="18" y="6"/>
                    </a:cubicBezTo>
                    <a:cubicBezTo>
                      <a:pt x="19" y="6"/>
                      <a:pt x="20" y="6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7" y="11"/>
                      <a:pt x="15" y="12"/>
                      <a:pt x="12" y="1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1526757F-2D14-4F44-A8BD-4147C54CB090}"/>
                  </a:ext>
                </a:extLst>
              </p:cNvPr>
              <p:cNvSpPr/>
              <p:nvPr/>
            </p:nvSpPr>
            <p:spPr bwMode="auto">
              <a:xfrm>
                <a:off x="4651376" y="2206625"/>
                <a:ext cx="301625" cy="71438"/>
              </a:xfrm>
              <a:custGeom>
                <a:avLst/>
                <a:gdLst>
                  <a:gd name="T0" fmla="*/ 3 w 80"/>
                  <a:gd name="T1" fmla="*/ 19 h 19"/>
                  <a:gd name="T2" fmla="*/ 2 w 80"/>
                  <a:gd name="T3" fmla="*/ 19 h 19"/>
                  <a:gd name="T4" fmla="*/ 1 w 80"/>
                  <a:gd name="T5" fmla="*/ 16 h 19"/>
                  <a:gd name="T6" fmla="*/ 5 w 80"/>
                  <a:gd name="T7" fmla="*/ 8 h 19"/>
                  <a:gd name="T8" fmla="*/ 77 w 80"/>
                  <a:gd name="T9" fmla="*/ 0 h 19"/>
                  <a:gd name="T10" fmla="*/ 79 w 80"/>
                  <a:gd name="T11" fmla="*/ 1 h 19"/>
                  <a:gd name="T12" fmla="*/ 78 w 80"/>
                  <a:gd name="T13" fmla="*/ 4 h 19"/>
                  <a:gd name="T14" fmla="*/ 6 w 80"/>
                  <a:gd name="T15" fmla="*/ 12 h 19"/>
                  <a:gd name="T16" fmla="*/ 5 w 80"/>
                  <a:gd name="T17" fmla="*/ 17 h 19"/>
                  <a:gd name="T18" fmla="*/ 3 w 80"/>
                  <a:gd name="T19" fmla="*/ 19 h 19"/>
                  <a:gd name="T20" fmla="*/ 6 w 80"/>
                  <a:gd name="T21" fmla="*/ 12 h 19"/>
                  <a:gd name="T22" fmla="*/ 6 w 80"/>
                  <a:gd name="T23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9">
                    <a:moveTo>
                      <a:pt x="3" y="1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8"/>
                      <a:pt x="0" y="17"/>
                      <a:pt x="1" y="16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6" y="8"/>
                      <a:pt x="53" y="3"/>
                      <a:pt x="77" y="0"/>
                    </a:cubicBezTo>
                    <a:cubicBezTo>
                      <a:pt x="78" y="0"/>
                      <a:pt x="79" y="0"/>
                      <a:pt x="79" y="1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1" y="5"/>
                      <a:pt x="13" y="12"/>
                      <a:pt x="6" y="12"/>
                    </a:cubicBezTo>
                    <a:cubicBezTo>
                      <a:pt x="6" y="14"/>
                      <a:pt x="5" y="16"/>
                      <a:pt x="5" y="17"/>
                    </a:cubicBezTo>
                    <a:cubicBezTo>
                      <a:pt x="4" y="18"/>
                      <a:pt x="3" y="19"/>
                      <a:pt x="3" y="19"/>
                    </a:cubicBezTo>
                    <a:close/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BEFA361A-BB53-48C3-8B15-92058A99AB5A}"/>
                  </a:ext>
                </a:extLst>
              </p:cNvPr>
              <p:cNvSpPr/>
              <p:nvPr/>
            </p:nvSpPr>
            <p:spPr bwMode="auto">
              <a:xfrm>
                <a:off x="4684713" y="2201863"/>
                <a:ext cx="90488" cy="147638"/>
              </a:xfrm>
              <a:custGeom>
                <a:avLst/>
                <a:gdLst>
                  <a:gd name="T0" fmla="*/ 24 w 24"/>
                  <a:gd name="T1" fmla="*/ 19 h 39"/>
                  <a:gd name="T2" fmla="*/ 21 w 24"/>
                  <a:gd name="T3" fmla="*/ 10 h 39"/>
                  <a:gd name="T4" fmla="*/ 16 w 24"/>
                  <a:gd name="T5" fmla="*/ 3 h 39"/>
                  <a:gd name="T6" fmla="*/ 8 w 24"/>
                  <a:gd name="T7" fmla="*/ 0 h 39"/>
                  <a:gd name="T8" fmla="*/ 3 w 24"/>
                  <a:gd name="T9" fmla="*/ 4 h 39"/>
                  <a:gd name="T10" fmla="*/ 1 w 24"/>
                  <a:gd name="T11" fmla="*/ 11 h 39"/>
                  <a:gd name="T12" fmla="*/ 14 w 24"/>
                  <a:gd name="T13" fmla="*/ 39 h 39"/>
                  <a:gd name="T14" fmla="*/ 13 w 24"/>
                  <a:gd name="T1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39">
                    <a:moveTo>
                      <a:pt x="24" y="19"/>
                    </a:moveTo>
                    <a:cubicBezTo>
                      <a:pt x="24" y="16"/>
                      <a:pt x="23" y="12"/>
                      <a:pt x="21" y="10"/>
                    </a:cubicBezTo>
                    <a:cubicBezTo>
                      <a:pt x="19" y="7"/>
                      <a:pt x="18" y="5"/>
                      <a:pt x="16" y="3"/>
                    </a:cubicBezTo>
                    <a:cubicBezTo>
                      <a:pt x="14" y="1"/>
                      <a:pt x="11" y="0"/>
                      <a:pt x="8" y="0"/>
                    </a:cubicBezTo>
                    <a:cubicBezTo>
                      <a:pt x="6" y="1"/>
                      <a:pt x="4" y="2"/>
                      <a:pt x="3" y="4"/>
                    </a:cubicBezTo>
                    <a:cubicBezTo>
                      <a:pt x="1" y="7"/>
                      <a:pt x="1" y="9"/>
                      <a:pt x="1" y="11"/>
                    </a:cubicBezTo>
                    <a:cubicBezTo>
                      <a:pt x="0" y="22"/>
                      <a:pt x="5" y="33"/>
                      <a:pt x="14" y="39"/>
                    </a:cubicBezTo>
                    <a:cubicBezTo>
                      <a:pt x="13" y="38"/>
                      <a:pt x="13" y="38"/>
                      <a:pt x="13" y="3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A8B703D8-138F-4A49-9C7E-2BA74A9C99D7}"/>
                  </a:ext>
                </a:extLst>
              </p:cNvPr>
              <p:cNvSpPr/>
              <p:nvPr/>
            </p:nvSpPr>
            <p:spPr bwMode="auto">
              <a:xfrm>
                <a:off x="4676776" y="2193925"/>
                <a:ext cx="109538" cy="163513"/>
              </a:xfrm>
              <a:custGeom>
                <a:avLst/>
                <a:gdLst>
                  <a:gd name="T0" fmla="*/ 16 w 29"/>
                  <a:gd name="T1" fmla="*/ 43 h 43"/>
                  <a:gd name="T2" fmla="*/ 14 w 29"/>
                  <a:gd name="T3" fmla="*/ 43 h 43"/>
                  <a:gd name="T4" fmla="*/ 1 w 29"/>
                  <a:gd name="T5" fmla="*/ 13 h 43"/>
                  <a:gd name="T6" fmla="*/ 3 w 29"/>
                  <a:gd name="T7" fmla="*/ 6 h 43"/>
                  <a:gd name="T8" fmla="*/ 10 w 29"/>
                  <a:gd name="T9" fmla="*/ 0 h 43"/>
                  <a:gd name="T10" fmla="*/ 19 w 29"/>
                  <a:gd name="T11" fmla="*/ 4 h 43"/>
                  <a:gd name="T12" fmla="*/ 24 w 29"/>
                  <a:gd name="T13" fmla="*/ 11 h 43"/>
                  <a:gd name="T14" fmla="*/ 29 w 29"/>
                  <a:gd name="T15" fmla="*/ 21 h 43"/>
                  <a:gd name="T16" fmla="*/ 26 w 29"/>
                  <a:gd name="T17" fmla="*/ 23 h 43"/>
                  <a:gd name="T18" fmla="*/ 24 w 29"/>
                  <a:gd name="T19" fmla="*/ 21 h 43"/>
                  <a:gd name="T20" fmla="*/ 24 w 29"/>
                  <a:gd name="T21" fmla="*/ 21 h 43"/>
                  <a:gd name="T22" fmla="*/ 21 w 29"/>
                  <a:gd name="T23" fmla="*/ 13 h 43"/>
                  <a:gd name="T24" fmla="*/ 17 w 29"/>
                  <a:gd name="T25" fmla="*/ 7 h 43"/>
                  <a:gd name="T26" fmla="*/ 11 w 29"/>
                  <a:gd name="T27" fmla="*/ 4 h 43"/>
                  <a:gd name="T28" fmla="*/ 7 w 29"/>
                  <a:gd name="T29" fmla="*/ 8 h 43"/>
                  <a:gd name="T30" fmla="*/ 5 w 29"/>
                  <a:gd name="T31" fmla="*/ 14 h 43"/>
                  <a:gd name="T32" fmla="*/ 15 w 29"/>
                  <a:gd name="T33" fmla="*/ 38 h 43"/>
                  <a:gd name="T34" fmla="*/ 17 w 29"/>
                  <a:gd name="T35" fmla="*/ 39 h 43"/>
                  <a:gd name="T36" fmla="*/ 17 w 29"/>
                  <a:gd name="T37" fmla="*/ 40 h 43"/>
                  <a:gd name="T38" fmla="*/ 17 w 29"/>
                  <a:gd name="T39" fmla="*/ 42 h 43"/>
                  <a:gd name="T40" fmla="*/ 16 w 29"/>
                  <a:gd name="T4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43">
                    <a:moveTo>
                      <a:pt x="16" y="43"/>
                    </a:moveTo>
                    <a:cubicBezTo>
                      <a:pt x="15" y="43"/>
                      <a:pt x="15" y="43"/>
                      <a:pt x="14" y="43"/>
                    </a:cubicBezTo>
                    <a:cubicBezTo>
                      <a:pt x="5" y="36"/>
                      <a:pt x="0" y="25"/>
                      <a:pt x="1" y="13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4" y="3"/>
                      <a:pt x="7" y="1"/>
                      <a:pt x="10" y="0"/>
                    </a:cubicBezTo>
                    <a:cubicBezTo>
                      <a:pt x="13" y="0"/>
                      <a:pt x="17" y="1"/>
                      <a:pt x="19" y="4"/>
                    </a:cubicBezTo>
                    <a:cubicBezTo>
                      <a:pt x="21" y="6"/>
                      <a:pt x="23" y="8"/>
                      <a:pt x="24" y="11"/>
                    </a:cubicBezTo>
                    <a:cubicBezTo>
                      <a:pt x="27" y="14"/>
                      <a:pt x="28" y="18"/>
                      <a:pt x="29" y="21"/>
                    </a:cubicBezTo>
                    <a:cubicBezTo>
                      <a:pt x="28" y="23"/>
                      <a:pt x="28" y="23"/>
                      <a:pt x="26" y="23"/>
                    </a:cubicBezTo>
                    <a:cubicBezTo>
                      <a:pt x="25" y="23"/>
                      <a:pt x="24" y="23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18"/>
                      <a:pt x="23" y="15"/>
                      <a:pt x="21" y="13"/>
                    </a:cubicBezTo>
                    <a:cubicBezTo>
                      <a:pt x="20" y="10"/>
                      <a:pt x="18" y="8"/>
                      <a:pt x="17" y="7"/>
                    </a:cubicBezTo>
                    <a:cubicBezTo>
                      <a:pt x="15" y="5"/>
                      <a:pt x="13" y="4"/>
                      <a:pt x="11" y="4"/>
                    </a:cubicBezTo>
                    <a:cubicBezTo>
                      <a:pt x="9" y="5"/>
                      <a:pt x="8" y="6"/>
                      <a:pt x="7" y="8"/>
                    </a:cubicBezTo>
                    <a:cubicBezTo>
                      <a:pt x="6" y="9"/>
                      <a:pt x="5" y="12"/>
                      <a:pt x="5" y="14"/>
                    </a:cubicBezTo>
                    <a:cubicBezTo>
                      <a:pt x="4" y="23"/>
                      <a:pt x="8" y="32"/>
                      <a:pt x="15" y="38"/>
                    </a:cubicBezTo>
                    <a:cubicBezTo>
                      <a:pt x="16" y="38"/>
                      <a:pt x="16" y="38"/>
                      <a:pt x="17" y="3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40"/>
                      <a:pt x="18" y="41"/>
                      <a:pt x="17" y="42"/>
                    </a:cubicBezTo>
                    <a:cubicBezTo>
                      <a:pt x="17" y="43"/>
                      <a:pt x="16" y="43"/>
                      <a:pt x="16" y="4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EA5DF78F-9768-4E4A-8330-23C96DB2D7AA}"/>
                  </a:ext>
                </a:extLst>
              </p:cNvPr>
              <p:cNvSpPr/>
              <p:nvPr/>
            </p:nvSpPr>
            <p:spPr bwMode="auto">
              <a:xfrm>
                <a:off x="4857751" y="2182813"/>
                <a:ext cx="15875" cy="3810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09642D6F-8A0C-4C68-9EA0-B1CC758C855F}"/>
                  </a:ext>
                </a:extLst>
              </p:cNvPr>
              <p:cNvSpPr/>
              <p:nvPr/>
            </p:nvSpPr>
            <p:spPr bwMode="auto">
              <a:xfrm>
                <a:off x="4330701" y="2843213"/>
                <a:ext cx="41275" cy="676275"/>
              </a:xfrm>
              <a:custGeom>
                <a:avLst/>
                <a:gdLst>
                  <a:gd name="T0" fmla="*/ 6 w 11"/>
                  <a:gd name="T1" fmla="*/ 179 h 179"/>
                  <a:gd name="T2" fmla="*/ 4 w 11"/>
                  <a:gd name="T3" fmla="*/ 177 h 179"/>
                  <a:gd name="T4" fmla="*/ 7 w 11"/>
                  <a:gd name="T5" fmla="*/ 2 h 179"/>
                  <a:gd name="T6" fmla="*/ 9 w 11"/>
                  <a:gd name="T7" fmla="*/ 0 h 179"/>
                  <a:gd name="T8" fmla="*/ 9 w 11"/>
                  <a:gd name="T9" fmla="*/ 0 h 179"/>
                  <a:gd name="T10" fmla="*/ 11 w 11"/>
                  <a:gd name="T11" fmla="*/ 2 h 179"/>
                  <a:gd name="T12" fmla="*/ 7 w 11"/>
                  <a:gd name="T13" fmla="*/ 177 h 179"/>
                  <a:gd name="T14" fmla="*/ 6 w 11"/>
                  <a:gd name="T15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9">
                    <a:moveTo>
                      <a:pt x="6" y="179"/>
                    </a:moveTo>
                    <a:cubicBezTo>
                      <a:pt x="5" y="179"/>
                      <a:pt x="4" y="178"/>
                      <a:pt x="4" y="177"/>
                    </a:cubicBezTo>
                    <a:cubicBezTo>
                      <a:pt x="0" y="130"/>
                      <a:pt x="7" y="3"/>
                      <a:pt x="7" y="2"/>
                    </a:cubicBezTo>
                    <a:cubicBezTo>
                      <a:pt x="7" y="1"/>
                      <a:pt x="8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1" y="3"/>
                      <a:pt x="4" y="130"/>
                      <a:pt x="7" y="177"/>
                    </a:cubicBezTo>
                    <a:cubicBezTo>
                      <a:pt x="8" y="178"/>
                      <a:pt x="7" y="179"/>
                      <a:pt x="6" y="17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C461AF1A-7F85-4395-BB75-7BB805AEB6A1}"/>
                  </a:ext>
                </a:extLst>
              </p:cNvPr>
              <p:cNvSpPr/>
              <p:nvPr/>
            </p:nvSpPr>
            <p:spPr bwMode="auto">
              <a:xfrm>
                <a:off x="4410076" y="3489325"/>
                <a:ext cx="625475" cy="46038"/>
              </a:xfrm>
              <a:custGeom>
                <a:avLst/>
                <a:gdLst>
                  <a:gd name="T0" fmla="*/ 2 w 166"/>
                  <a:gd name="T1" fmla="*/ 12 h 12"/>
                  <a:gd name="T2" fmla="*/ 0 w 166"/>
                  <a:gd name="T3" fmla="*/ 10 h 12"/>
                  <a:gd name="T4" fmla="*/ 2 w 166"/>
                  <a:gd name="T5" fmla="*/ 8 h 12"/>
                  <a:gd name="T6" fmla="*/ 164 w 166"/>
                  <a:gd name="T7" fmla="*/ 0 h 12"/>
                  <a:gd name="T8" fmla="*/ 166 w 166"/>
                  <a:gd name="T9" fmla="*/ 2 h 12"/>
                  <a:gd name="T10" fmla="*/ 166 w 166"/>
                  <a:gd name="T11" fmla="*/ 2 h 12"/>
                  <a:gd name="T12" fmla="*/ 164 w 166"/>
                  <a:gd name="T13" fmla="*/ 4 h 12"/>
                  <a:gd name="T14" fmla="*/ 2 w 16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2">
                    <a:moveTo>
                      <a:pt x="2" y="12"/>
                    </a:move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9"/>
                      <a:pt x="2" y="8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5" y="0"/>
                      <a:pt x="166" y="1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6" y="3"/>
                      <a:pt x="165" y="4"/>
                      <a:pt x="164" y="4"/>
                    </a:cubicBezTo>
                    <a:cubicBezTo>
                      <a:pt x="2" y="12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803BDC4-65AE-4766-8A41-67C03B68F842}"/>
                </a:ext>
              </a:extLst>
            </p:cNvPr>
            <p:cNvGrpSpPr/>
            <p:nvPr/>
          </p:nvGrpSpPr>
          <p:grpSpPr>
            <a:xfrm>
              <a:off x="654050" y="1130300"/>
              <a:ext cx="10871200" cy="862853"/>
              <a:chOff x="654050" y="5190915"/>
              <a:chExt cx="10871200" cy="862853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A062B494-71D2-405D-BB69-3D9906C82DDA}"/>
                  </a:ext>
                </a:extLst>
              </p:cNvPr>
              <p:cNvSpPr txBox="1"/>
              <p:nvPr/>
            </p:nvSpPr>
            <p:spPr>
              <a:xfrm>
                <a:off x="673100" y="5190915"/>
                <a:ext cx="1084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具体步骤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031A253E-C8C6-412C-8413-418139B4CBCC}"/>
                  </a:ext>
                </a:extLst>
              </p:cNvPr>
              <p:cNvSpPr txBox="1"/>
              <p:nvPr/>
            </p:nvSpPr>
            <p:spPr>
              <a:xfrm>
                <a:off x="654050" y="5758944"/>
                <a:ext cx="10871200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介绍本研究的文献综述、数据采集、数据处理等具体步骤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B4F8F67-FBE8-5DAE-BA12-DE85F6A987F0}"/>
                </a:ext>
              </a:extLst>
            </p:cNvPr>
            <p:cNvGrpSpPr/>
            <p:nvPr/>
          </p:nvGrpSpPr>
          <p:grpSpPr>
            <a:xfrm>
              <a:off x="660400" y="2353073"/>
              <a:ext cx="5184257" cy="3733115"/>
              <a:chOff x="1230015" y="2353073"/>
              <a:chExt cx="4723768" cy="3401523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E95078F3-4615-4AF9-8CDB-415F9821B61E}"/>
                  </a:ext>
                </a:extLst>
              </p:cNvPr>
              <p:cNvGrpSpPr/>
              <p:nvPr/>
            </p:nvGrpSpPr>
            <p:grpSpPr>
              <a:xfrm>
                <a:off x="1230015" y="2353073"/>
                <a:ext cx="4723768" cy="826108"/>
                <a:chOff x="1230015" y="2353073"/>
                <a:chExt cx="4723768" cy="826108"/>
              </a:xfrm>
            </p:grpSpPr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F401744E-6106-4496-BC61-1BC8E40A7F32}"/>
                    </a:ext>
                  </a:extLst>
                </p:cNvPr>
                <p:cNvGrpSpPr/>
                <p:nvPr/>
              </p:nvGrpSpPr>
              <p:grpSpPr>
                <a:xfrm>
                  <a:off x="1553226" y="2353073"/>
                  <a:ext cx="4400557" cy="826108"/>
                  <a:chOff x="1712432" y="3534106"/>
                  <a:chExt cx="4400557" cy="826108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4BF7AEE-FA10-41DC-8303-55709838D26B}"/>
                      </a:ext>
                    </a:extLst>
                  </p:cNvPr>
                  <p:cNvSpPr/>
                  <p:nvPr/>
                </p:nvSpPr>
                <p:spPr>
                  <a:xfrm flipH="1">
                    <a:off x="1712432" y="3534106"/>
                    <a:ext cx="4400557" cy="82580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/>
                    <a:r>
                      <a:rPr lang="en-US" altLang="zh-CN" sz="2000" b="1" dirty="0">
                        <a:solidFill>
                          <a:schemeClr val="bg1"/>
                        </a:solidFill>
                      </a:rPr>
                      <a:t> </a:t>
                    </a:r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4" name="任意多边形: 形状 123">
                    <a:extLst>
                      <a:ext uri="{FF2B5EF4-FFF2-40B4-BE49-F238E27FC236}">
                        <a16:creationId xmlns:a16="http://schemas.microsoft.com/office/drawing/2014/main" id="{FA2C18CA-F182-4995-8BE6-72B6CC62BA84}"/>
                      </a:ext>
                    </a:extLst>
                  </p:cNvPr>
                  <p:cNvSpPr/>
                  <p:nvPr/>
                </p:nvSpPr>
                <p:spPr>
                  <a:xfrm>
                    <a:off x="1712437" y="3534106"/>
                    <a:ext cx="1141591" cy="826108"/>
                  </a:xfrm>
                  <a:custGeom>
                    <a:avLst/>
                    <a:gdLst>
                      <a:gd name="connsiteX0" fmla="*/ 533614 w 1474793"/>
                      <a:gd name="connsiteY0" fmla="*/ 0 h 1067228"/>
                      <a:gd name="connsiteX1" fmla="*/ 641156 w 1474793"/>
                      <a:gd name="connsiteY1" fmla="*/ 10841 h 1067228"/>
                      <a:gd name="connsiteX2" fmla="*/ 642850 w 1474793"/>
                      <a:gd name="connsiteY2" fmla="*/ 11367 h 1067228"/>
                      <a:gd name="connsiteX3" fmla="*/ 643605 w 1474793"/>
                      <a:gd name="connsiteY3" fmla="*/ 10579 h 1067228"/>
                      <a:gd name="connsiteX4" fmla="*/ 730860 w 1474793"/>
                      <a:gd name="connsiteY4" fmla="*/ 36748 h 1067228"/>
                      <a:gd name="connsiteX5" fmla="*/ 741010 w 1474793"/>
                      <a:gd name="connsiteY5" fmla="*/ 41837 h 1067228"/>
                      <a:gd name="connsiteX6" fmla="*/ 741321 w 1474793"/>
                      <a:gd name="connsiteY6" fmla="*/ 41934 h 1067228"/>
                      <a:gd name="connsiteX7" fmla="*/ 742759 w 1474793"/>
                      <a:gd name="connsiteY7" fmla="*/ 42714 h 1067228"/>
                      <a:gd name="connsiteX8" fmla="*/ 811100 w 1474793"/>
                      <a:gd name="connsiteY8" fmla="*/ 76983 h 1067228"/>
                      <a:gd name="connsiteX9" fmla="*/ 825702 w 1474793"/>
                      <a:gd name="connsiteY9" fmla="*/ 87735 h 1067228"/>
                      <a:gd name="connsiteX10" fmla="*/ 831963 w 1474793"/>
                      <a:gd name="connsiteY10" fmla="*/ 91133 h 1067228"/>
                      <a:gd name="connsiteX11" fmla="*/ 845602 w 1474793"/>
                      <a:gd name="connsiteY11" fmla="*/ 102387 h 1067228"/>
                      <a:gd name="connsiteX12" fmla="*/ 882900 w 1474793"/>
                      <a:gd name="connsiteY12" fmla="*/ 129847 h 1067228"/>
                      <a:gd name="connsiteX13" fmla="*/ 898739 w 1474793"/>
                      <a:gd name="connsiteY13" fmla="*/ 146228 h 1067228"/>
                      <a:gd name="connsiteX14" fmla="*/ 910936 w 1474793"/>
                      <a:gd name="connsiteY14" fmla="*/ 156292 h 1067228"/>
                      <a:gd name="connsiteX15" fmla="*/ 925281 w 1474793"/>
                      <a:gd name="connsiteY15" fmla="*/ 173678 h 1067228"/>
                      <a:gd name="connsiteX16" fmla="*/ 944837 w 1474793"/>
                      <a:gd name="connsiteY16" fmla="*/ 193903 h 1067228"/>
                      <a:gd name="connsiteX17" fmla="*/ 959019 w 1474793"/>
                      <a:gd name="connsiteY17" fmla="*/ 214569 h 1067228"/>
                      <a:gd name="connsiteX18" fmla="*/ 976095 w 1474793"/>
                      <a:gd name="connsiteY18" fmla="*/ 235265 h 1067228"/>
                      <a:gd name="connsiteX19" fmla="*/ 986966 w 1474793"/>
                      <a:gd name="connsiteY19" fmla="*/ 255294 h 1067228"/>
                      <a:gd name="connsiteX20" fmla="*/ 995488 w 1474793"/>
                      <a:gd name="connsiteY20" fmla="*/ 267712 h 1067228"/>
                      <a:gd name="connsiteX21" fmla="*/ 1005676 w 1474793"/>
                      <a:gd name="connsiteY21" fmla="*/ 289764 h 1067228"/>
                      <a:gd name="connsiteX22" fmla="*/ 1025294 w 1474793"/>
                      <a:gd name="connsiteY22" fmla="*/ 325907 h 1067228"/>
                      <a:gd name="connsiteX23" fmla="*/ 1031274 w 1474793"/>
                      <a:gd name="connsiteY23" fmla="*/ 345171 h 1067228"/>
                      <a:gd name="connsiteX24" fmla="*/ 1033430 w 1474793"/>
                      <a:gd name="connsiteY24" fmla="*/ 349838 h 1067228"/>
                      <a:gd name="connsiteX25" fmla="*/ 1037839 w 1474793"/>
                      <a:gd name="connsiteY25" fmla="*/ 366321 h 1067228"/>
                      <a:gd name="connsiteX26" fmla="*/ 1056387 w 1474793"/>
                      <a:gd name="connsiteY26" fmla="*/ 426072 h 1067228"/>
                      <a:gd name="connsiteX27" fmla="*/ 1067228 w 1474793"/>
                      <a:gd name="connsiteY27" fmla="*/ 533614 h 1067228"/>
                      <a:gd name="connsiteX28" fmla="*/ 1065078 w 1474793"/>
                      <a:gd name="connsiteY28" fmla="*/ 554940 h 1067228"/>
                      <a:gd name="connsiteX29" fmla="*/ 1064327 w 1474793"/>
                      <a:gd name="connsiteY29" fmla="*/ 594320 h 1067228"/>
                      <a:gd name="connsiteX30" fmla="*/ 1347937 w 1474793"/>
                      <a:gd name="connsiteY30" fmla="*/ 1034890 h 1067228"/>
                      <a:gd name="connsiteX31" fmla="*/ 1410642 w 1474793"/>
                      <a:gd name="connsiteY31" fmla="*/ 1053546 h 1067228"/>
                      <a:gd name="connsiteX32" fmla="*/ 1474793 w 1474793"/>
                      <a:gd name="connsiteY32" fmla="*/ 1066843 h 1067228"/>
                      <a:gd name="connsiteX33" fmla="*/ 542300 w 1474793"/>
                      <a:gd name="connsiteY33" fmla="*/ 1066843 h 1067228"/>
                      <a:gd name="connsiteX34" fmla="*/ 539867 w 1474793"/>
                      <a:gd name="connsiteY34" fmla="*/ 1066598 h 1067228"/>
                      <a:gd name="connsiteX35" fmla="*/ 533614 w 1474793"/>
                      <a:gd name="connsiteY35" fmla="*/ 1067228 h 1067228"/>
                      <a:gd name="connsiteX36" fmla="*/ 0 w 1474793"/>
                      <a:gd name="connsiteY36" fmla="*/ 533614 h 1067228"/>
                      <a:gd name="connsiteX37" fmla="*/ 533614 w 1474793"/>
                      <a:gd name="connsiteY37" fmla="*/ 0 h 1067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474793" h="1067228">
                        <a:moveTo>
                          <a:pt x="533614" y="0"/>
                        </a:moveTo>
                        <a:cubicBezTo>
                          <a:pt x="570452" y="0"/>
                          <a:pt x="606419" y="3733"/>
                          <a:pt x="641156" y="10841"/>
                        </a:cubicBezTo>
                        <a:lnTo>
                          <a:pt x="642850" y="11367"/>
                        </a:lnTo>
                        <a:lnTo>
                          <a:pt x="643605" y="10579"/>
                        </a:lnTo>
                        <a:cubicBezTo>
                          <a:pt x="673701" y="16798"/>
                          <a:pt x="702865" y="25601"/>
                          <a:pt x="730860" y="36748"/>
                        </a:cubicBezTo>
                        <a:lnTo>
                          <a:pt x="741010" y="41837"/>
                        </a:lnTo>
                        <a:lnTo>
                          <a:pt x="741321" y="41934"/>
                        </a:lnTo>
                        <a:lnTo>
                          <a:pt x="742759" y="42714"/>
                        </a:lnTo>
                        <a:lnTo>
                          <a:pt x="811100" y="76983"/>
                        </a:lnTo>
                        <a:lnTo>
                          <a:pt x="825702" y="87735"/>
                        </a:lnTo>
                        <a:lnTo>
                          <a:pt x="831963" y="91133"/>
                        </a:lnTo>
                        <a:lnTo>
                          <a:pt x="845602" y="102387"/>
                        </a:lnTo>
                        <a:lnTo>
                          <a:pt x="882900" y="129847"/>
                        </a:lnTo>
                        <a:lnTo>
                          <a:pt x="898739" y="146228"/>
                        </a:lnTo>
                        <a:lnTo>
                          <a:pt x="910936" y="156292"/>
                        </a:lnTo>
                        <a:lnTo>
                          <a:pt x="925281" y="173678"/>
                        </a:lnTo>
                        <a:lnTo>
                          <a:pt x="944837" y="193903"/>
                        </a:lnTo>
                        <a:lnTo>
                          <a:pt x="959019" y="214569"/>
                        </a:lnTo>
                        <a:lnTo>
                          <a:pt x="976095" y="235265"/>
                        </a:lnTo>
                        <a:lnTo>
                          <a:pt x="986966" y="255294"/>
                        </a:lnTo>
                        <a:lnTo>
                          <a:pt x="995488" y="267712"/>
                        </a:lnTo>
                        <a:lnTo>
                          <a:pt x="1005676" y="289764"/>
                        </a:lnTo>
                        <a:lnTo>
                          <a:pt x="1025294" y="325907"/>
                        </a:lnTo>
                        <a:lnTo>
                          <a:pt x="1031274" y="345171"/>
                        </a:lnTo>
                        <a:lnTo>
                          <a:pt x="1033430" y="349838"/>
                        </a:lnTo>
                        <a:lnTo>
                          <a:pt x="1037839" y="366321"/>
                        </a:lnTo>
                        <a:lnTo>
                          <a:pt x="1056387" y="426072"/>
                        </a:lnTo>
                        <a:cubicBezTo>
                          <a:pt x="1063495" y="460809"/>
                          <a:pt x="1067228" y="496776"/>
                          <a:pt x="1067228" y="533614"/>
                        </a:cubicBezTo>
                        <a:lnTo>
                          <a:pt x="1065078" y="554940"/>
                        </a:lnTo>
                        <a:lnTo>
                          <a:pt x="1064327" y="594320"/>
                        </a:lnTo>
                        <a:cubicBezTo>
                          <a:pt x="1060491" y="737511"/>
                          <a:pt x="1069636" y="930381"/>
                          <a:pt x="1347937" y="1034890"/>
                        </a:cubicBezTo>
                        <a:cubicBezTo>
                          <a:pt x="1365331" y="1041421"/>
                          <a:pt x="1386419" y="1047630"/>
                          <a:pt x="1410642" y="1053546"/>
                        </a:cubicBezTo>
                        <a:lnTo>
                          <a:pt x="1474793" y="1066843"/>
                        </a:lnTo>
                        <a:lnTo>
                          <a:pt x="542300" y="1066843"/>
                        </a:lnTo>
                        <a:lnTo>
                          <a:pt x="539867" y="1066598"/>
                        </a:lnTo>
                        <a:lnTo>
                          <a:pt x="533614" y="1067228"/>
                        </a:lnTo>
                        <a:cubicBezTo>
                          <a:pt x="238907" y="1067228"/>
                          <a:pt x="0" y="828321"/>
                          <a:pt x="0" y="533614"/>
                        </a:cubicBezTo>
                        <a:cubicBezTo>
                          <a:pt x="0" y="238907"/>
                          <a:pt x="238907" y="0"/>
                          <a:pt x="533614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29F5E58E-E436-4925-B084-540ED938131E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702" y="3576302"/>
                    <a:ext cx="33511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0" lang="zh-CN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文献综述</a:t>
                    </a:r>
                    <a:endPara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EB8C021F-40E2-4F9B-9893-6A74D2E9BB3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701" y="3887447"/>
                    <a:ext cx="3351140" cy="2686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查阅相关文献资料，了解该领域的研究现状和趋势。</a:t>
                    </a:r>
                    <a:endParaRPr kumimoji="0" lang="en-US" altLang="zh-CN" sz="12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1EA468AF-547B-46E9-B316-FDEEB502B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3046" y="3685400"/>
                    <a:ext cx="58541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b="1">
                        <a:solidFill>
                          <a:srgbClr val="FFFFFF"/>
                        </a:solidFill>
                      </a:rPr>
                      <a:t>01</a:t>
                    </a:r>
                    <a:endParaRPr lang="zh-CN" altLang="en-US" sz="28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2CDE58B0-CB6E-4EAA-871E-C5257677C2B7}"/>
                    </a:ext>
                  </a:extLst>
                </p:cNvPr>
                <p:cNvSpPr/>
                <p:nvPr/>
              </p:nvSpPr>
              <p:spPr>
                <a:xfrm>
                  <a:off x="1230015" y="2743267"/>
                  <a:ext cx="45720" cy="4572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1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1400" b="1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98CAB283-058B-456F-8611-D52B6328B4B4}"/>
                  </a:ext>
                </a:extLst>
              </p:cNvPr>
              <p:cNvGrpSpPr/>
              <p:nvPr/>
            </p:nvGrpSpPr>
            <p:grpSpPr>
              <a:xfrm>
                <a:off x="1230015" y="3640781"/>
                <a:ext cx="4723768" cy="826108"/>
                <a:chOff x="1230015" y="3325896"/>
                <a:chExt cx="4723768" cy="826108"/>
              </a:xfrm>
            </p:grpSpPr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583A3309-8ADD-4E40-9A03-7CC729505362}"/>
                    </a:ext>
                  </a:extLst>
                </p:cNvPr>
                <p:cNvGrpSpPr/>
                <p:nvPr/>
              </p:nvGrpSpPr>
              <p:grpSpPr>
                <a:xfrm>
                  <a:off x="1553226" y="3325896"/>
                  <a:ext cx="4400557" cy="826108"/>
                  <a:chOff x="1712432" y="4736492"/>
                  <a:chExt cx="4400557" cy="826108"/>
                </a:xfrm>
              </p:grpSpPr>
              <p:sp>
                <p:nvSpPr>
                  <p:cNvPr id="129" name="矩形: 圆角 128">
                    <a:extLst>
                      <a:ext uri="{FF2B5EF4-FFF2-40B4-BE49-F238E27FC236}">
                        <a16:creationId xmlns:a16="http://schemas.microsoft.com/office/drawing/2014/main" id="{E5B9920F-4AF3-4F6A-9B32-F98776AA9B6B}"/>
                      </a:ext>
                    </a:extLst>
                  </p:cNvPr>
                  <p:cNvSpPr/>
                  <p:nvPr/>
                </p:nvSpPr>
                <p:spPr>
                  <a:xfrm flipH="1">
                    <a:off x="1712432" y="4736492"/>
                    <a:ext cx="4400557" cy="82580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/>
                    <a:r>
                      <a:rPr lang="en-US" altLang="zh-CN" sz="2000" b="1" dirty="0">
                        <a:solidFill>
                          <a:schemeClr val="bg1"/>
                        </a:solidFill>
                      </a:rPr>
                      <a:t> </a:t>
                    </a:r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0" name="任意多边形: 形状 129">
                    <a:extLst>
                      <a:ext uri="{FF2B5EF4-FFF2-40B4-BE49-F238E27FC236}">
                        <a16:creationId xmlns:a16="http://schemas.microsoft.com/office/drawing/2014/main" id="{F7DF6C95-6FF1-49C4-A404-4054EAC7A562}"/>
                      </a:ext>
                    </a:extLst>
                  </p:cNvPr>
                  <p:cNvSpPr/>
                  <p:nvPr/>
                </p:nvSpPr>
                <p:spPr>
                  <a:xfrm>
                    <a:off x="1712437" y="4736492"/>
                    <a:ext cx="1141591" cy="826108"/>
                  </a:xfrm>
                  <a:custGeom>
                    <a:avLst/>
                    <a:gdLst>
                      <a:gd name="connsiteX0" fmla="*/ 533614 w 1474793"/>
                      <a:gd name="connsiteY0" fmla="*/ 0 h 1067228"/>
                      <a:gd name="connsiteX1" fmla="*/ 641156 w 1474793"/>
                      <a:gd name="connsiteY1" fmla="*/ 10841 h 1067228"/>
                      <a:gd name="connsiteX2" fmla="*/ 642850 w 1474793"/>
                      <a:gd name="connsiteY2" fmla="*/ 11367 h 1067228"/>
                      <a:gd name="connsiteX3" fmla="*/ 643605 w 1474793"/>
                      <a:gd name="connsiteY3" fmla="*/ 10579 h 1067228"/>
                      <a:gd name="connsiteX4" fmla="*/ 730860 w 1474793"/>
                      <a:gd name="connsiteY4" fmla="*/ 36748 h 1067228"/>
                      <a:gd name="connsiteX5" fmla="*/ 741010 w 1474793"/>
                      <a:gd name="connsiteY5" fmla="*/ 41837 h 1067228"/>
                      <a:gd name="connsiteX6" fmla="*/ 741321 w 1474793"/>
                      <a:gd name="connsiteY6" fmla="*/ 41934 h 1067228"/>
                      <a:gd name="connsiteX7" fmla="*/ 742759 w 1474793"/>
                      <a:gd name="connsiteY7" fmla="*/ 42714 h 1067228"/>
                      <a:gd name="connsiteX8" fmla="*/ 811100 w 1474793"/>
                      <a:gd name="connsiteY8" fmla="*/ 76983 h 1067228"/>
                      <a:gd name="connsiteX9" fmla="*/ 825702 w 1474793"/>
                      <a:gd name="connsiteY9" fmla="*/ 87735 h 1067228"/>
                      <a:gd name="connsiteX10" fmla="*/ 831963 w 1474793"/>
                      <a:gd name="connsiteY10" fmla="*/ 91133 h 1067228"/>
                      <a:gd name="connsiteX11" fmla="*/ 845602 w 1474793"/>
                      <a:gd name="connsiteY11" fmla="*/ 102387 h 1067228"/>
                      <a:gd name="connsiteX12" fmla="*/ 882900 w 1474793"/>
                      <a:gd name="connsiteY12" fmla="*/ 129847 h 1067228"/>
                      <a:gd name="connsiteX13" fmla="*/ 898739 w 1474793"/>
                      <a:gd name="connsiteY13" fmla="*/ 146228 h 1067228"/>
                      <a:gd name="connsiteX14" fmla="*/ 910936 w 1474793"/>
                      <a:gd name="connsiteY14" fmla="*/ 156292 h 1067228"/>
                      <a:gd name="connsiteX15" fmla="*/ 925281 w 1474793"/>
                      <a:gd name="connsiteY15" fmla="*/ 173678 h 1067228"/>
                      <a:gd name="connsiteX16" fmla="*/ 944837 w 1474793"/>
                      <a:gd name="connsiteY16" fmla="*/ 193903 h 1067228"/>
                      <a:gd name="connsiteX17" fmla="*/ 959019 w 1474793"/>
                      <a:gd name="connsiteY17" fmla="*/ 214569 h 1067228"/>
                      <a:gd name="connsiteX18" fmla="*/ 976095 w 1474793"/>
                      <a:gd name="connsiteY18" fmla="*/ 235265 h 1067228"/>
                      <a:gd name="connsiteX19" fmla="*/ 986966 w 1474793"/>
                      <a:gd name="connsiteY19" fmla="*/ 255294 h 1067228"/>
                      <a:gd name="connsiteX20" fmla="*/ 995488 w 1474793"/>
                      <a:gd name="connsiteY20" fmla="*/ 267712 h 1067228"/>
                      <a:gd name="connsiteX21" fmla="*/ 1005676 w 1474793"/>
                      <a:gd name="connsiteY21" fmla="*/ 289764 h 1067228"/>
                      <a:gd name="connsiteX22" fmla="*/ 1025294 w 1474793"/>
                      <a:gd name="connsiteY22" fmla="*/ 325907 h 1067228"/>
                      <a:gd name="connsiteX23" fmla="*/ 1031274 w 1474793"/>
                      <a:gd name="connsiteY23" fmla="*/ 345171 h 1067228"/>
                      <a:gd name="connsiteX24" fmla="*/ 1033430 w 1474793"/>
                      <a:gd name="connsiteY24" fmla="*/ 349838 h 1067228"/>
                      <a:gd name="connsiteX25" fmla="*/ 1037839 w 1474793"/>
                      <a:gd name="connsiteY25" fmla="*/ 366321 h 1067228"/>
                      <a:gd name="connsiteX26" fmla="*/ 1056387 w 1474793"/>
                      <a:gd name="connsiteY26" fmla="*/ 426072 h 1067228"/>
                      <a:gd name="connsiteX27" fmla="*/ 1067228 w 1474793"/>
                      <a:gd name="connsiteY27" fmla="*/ 533614 h 1067228"/>
                      <a:gd name="connsiteX28" fmla="*/ 1065078 w 1474793"/>
                      <a:gd name="connsiteY28" fmla="*/ 554940 h 1067228"/>
                      <a:gd name="connsiteX29" fmla="*/ 1064327 w 1474793"/>
                      <a:gd name="connsiteY29" fmla="*/ 594320 h 1067228"/>
                      <a:gd name="connsiteX30" fmla="*/ 1347937 w 1474793"/>
                      <a:gd name="connsiteY30" fmla="*/ 1034890 h 1067228"/>
                      <a:gd name="connsiteX31" fmla="*/ 1410642 w 1474793"/>
                      <a:gd name="connsiteY31" fmla="*/ 1053546 h 1067228"/>
                      <a:gd name="connsiteX32" fmla="*/ 1474793 w 1474793"/>
                      <a:gd name="connsiteY32" fmla="*/ 1066843 h 1067228"/>
                      <a:gd name="connsiteX33" fmla="*/ 542300 w 1474793"/>
                      <a:gd name="connsiteY33" fmla="*/ 1066843 h 1067228"/>
                      <a:gd name="connsiteX34" fmla="*/ 539867 w 1474793"/>
                      <a:gd name="connsiteY34" fmla="*/ 1066598 h 1067228"/>
                      <a:gd name="connsiteX35" fmla="*/ 533614 w 1474793"/>
                      <a:gd name="connsiteY35" fmla="*/ 1067228 h 1067228"/>
                      <a:gd name="connsiteX36" fmla="*/ 0 w 1474793"/>
                      <a:gd name="connsiteY36" fmla="*/ 533614 h 1067228"/>
                      <a:gd name="connsiteX37" fmla="*/ 533614 w 1474793"/>
                      <a:gd name="connsiteY37" fmla="*/ 0 h 1067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474793" h="1067228">
                        <a:moveTo>
                          <a:pt x="533614" y="0"/>
                        </a:moveTo>
                        <a:cubicBezTo>
                          <a:pt x="570452" y="0"/>
                          <a:pt x="606419" y="3733"/>
                          <a:pt x="641156" y="10841"/>
                        </a:cubicBezTo>
                        <a:lnTo>
                          <a:pt x="642850" y="11367"/>
                        </a:lnTo>
                        <a:lnTo>
                          <a:pt x="643605" y="10579"/>
                        </a:lnTo>
                        <a:cubicBezTo>
                          <a:pt x="673701" y="16798"/>
                          <a:pt x="702865" y="25601"/>
                          <a:pt x="730860" y="36748"/>
                        </a:cubicBezTo>
                        <a:lnTo>
                          <a:pt x="741010" y="41837"/>
                        </a:lnTo>
                        <a:lnTo>
                          <a:pt x="741321" y="41934"/>
                        </a:lnTo>
                        <a:lnTo>
                          <a:pt x="742759" y="42714"/>
                        </a:lnTo>
                        <a:lnTo>
                          <a:pt x="811100" y="76983"/>
                        </a:lnTo>
                        <a:lnTo>
                          <a:pt x="825702" y="87735"/>
                        </a:lnTo>
                        <a:lnTo>
                          <a:pt x="831963" y="91133"/>
                        </a:lnTo>
                        <a:lnTo>
                          <a:pt x="845602" y="102387"/>
                        </a:lnTo>
                        <a:lnTo>
                          <a:pt x="882900" y="129847"/>
                        </a:lnTo>
                        <a:lnTo>
                          <a:pt x="898739" y="146228"/>
                        </a:lnTo>
                        <a:lnTo>
                          <a:pt x="910936" y="156292"/>
                        </a:lnTo>
                        <a:lnTo>
                          <a:pt x="925281" y="173678"/>
                        </a:lnTo>
                        <a:lnTo>
                          <a:pt x="944837" y="193903"/>
                        </a:lnTo>
                        <a:lnTo>
                          <a:pt x="959019" y="214569"/>
                        </a:lnTo>
                        <a:lnTo>
                          <a:pt x="976095" y="235265"/>
                        </a:lnTo>
                        <a:lnTo>
                          <a:pt x="986966" y="255294"/>
                        </a:lnTo>
                        <a:lnTo>
                          <a:pt x="995488" y="267712"/>
                        </a:lnTo>
                        <a:lnTo>
                          <a:pt x="1005676" y="289764"/>
                        </a:lnTo>
                        <a:lnTo>
                          <a:pt x="1025294" y="325907"/>
                        </a:lnTo>
                        <a:lnTo>
                          <a:pt x="1031274" y="345171"/>
                        </a:lnTo>
                        <a:lnTo>
                          <a:pt x="1033430" y="349838"/>
                        </a:lnTo>
                        <a:lnTo>
                          <a:pt x="1037839" y="366321"/>
                        </a:lnTo>
                        <a:lnTo>
                          <a:pt x="1056387" y="426072"/>
                        </a:lnTo>
                        <a:cubicBezTo>
                          <a:pt x="1063495" y="460809"/>
                          <a:pt x="1067228" y="496776"/>
                          <a:pt x="1067228" y="533614"/>
                        </a:cubicBezTo>
                        <a:lnTo>
                          <a:pt x="1065078" y="554940"/>
                        </a:lnTo>
                        <a:lnTo>
                          <a:pt x="1064327" y="594320"/>
                        </a:lnTo>
                        <a:cubicBezTo>
                          <a:pt x="1060491" y="737511"/>
                          <a:pt x="1069636" y="930381"/>
                          <a:pt x="1347937" y="1034890"/>
                        </a:cubicBezTo>
                        <a:cubicBezTo>
                          <a:pt x="1365331" y="1041421"/>
                          <a:pt x="1386419" y="1047630"/>
                          <a:pt x="1410642" y="1053546"/>
                        </a:cubicBezTo>
                        <a:lnTo>
                          <a:pt x="1474793" y="1066843"/>
                        </a:lnTo>
                        <a:lnTo>
                          <a:pt x="542300" y="1066843"/>
                        </a:lnTo>
                        <a:lnTo>
                          <a:pt x="539867" y="1066598"/>
                        </a:lnTo>
                        <a:lnTo>
                          <a:pt x="533614" y="1067228"/>
                        </a:lnTo>
                        <a:cubicBezTo>
                          <a:pt x="238907" y="1067228"/>
                          <a:pt x="0" y="828321"/>
                          <a:pt x="0" y="533614"/>
                        </a:cubicBezTo>
                        <a:cubicBezTo>
                          <a:pt x="0" y="238907"/>
                          <a:pt x="238907" y="0"/>
                          <a:pt x="533614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3B00D72D-A726-423D-8BDD-7C37B8B8C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702" y="4778688"/>
                    <a:ext cx="33511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0" lang="zh-CN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数据采集</a:t>
                    </a:r>
                    <a:endPara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6312123B-5089-4CC5-83DA-DE15DE664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701" y="5089833"/>
                    <a:ext cx="3351140" cy="4705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实地调查和网络调查等方式，收集整理相关数据信息。</a:t>
                    </a:r>
                    <a:endParaRPr kumimoji="0" lang="en-US" altLang="zh-CN" sz="12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文本框 132">
                    <a:extLst>
                      <a:ext uri="{FF2B5EF4-FFF2-40B4-BE49-F238E27FC236}">
                        <a16:creationId xmlns:a16="http://schemas.microsoft.com/office/drawing/2014/main" id="{882FF678-0BD5-4750-81D9-A040DEF8FF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3045" y="4887786"/>
                    <a:ext cx="58541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b="1">
                        <a:solidFill>
                          <a:srgbClr val="FFFFFF"/>
                        </a:solidFill>
                      </a:rPr>
                      <a:t>02</a:t>
                    </a:r>
                    <a:endParaRPr lang="zh-CN" altLang="en-US" sz="28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85D7467A-F3AF-485D-8DA0-02AF5F05DAFC}"/>
                    </a:ext>
                  </a:extLst>
                </p:cNvPr>
                <p:cNvSpPr/>
                <p:nvPr/>
              </p:nvSpPr>
              <p:spPr>
                <a:xfrm>
                  <a:off x="1230015" y="3796417"/>
                  <a:ext cx="45720" cy="45720"/>
                </a:xfrm>
                <a:prstGeom prst="ellipse">
                  <a:avLst/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1400" b="1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E8E6E6D-A43B-4C08-9326-CD37003A8C5A}"/>
                  </a:ext>
                </a:extLst>
              </p:cNvPr>
              <p:cNvGrpSpPr/>
              <p:nvPr/>
            </p:nvGrpSpPr>
            <p:grpSpPr>
              <a:xfrm>
                <a:off x="1230015" y="4928488"/>
                <a:ext cx="4723768" cy="826108"/>
                <a:chOff x="1230015" y="4298719"/>
                <a:chExt cx="4723768" cy="826108"/>
              </a:xfrm>
            </p:grpSpPr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BD7D5F5B-2A9A-4DA6-AA14-A0B66C06B4B3}"/>
                    </a:ext>
                  </a:extLst>
                </p:cNvPr>
                <p:cNvGrpSpPr/>
                <p:nvPr/>
              </p:nvGrpSpPr>
              <p:grpSpPr>
                <a:xfrm>
                  <a:off x="1553226" y="4298719"/>
                  <a:ext cx="4400557" cy="826108"/>
                  <a:chOff x="1712432" y="3534106"/>
                  <a:chExt cx="4400557" cy="826108"/>
                </a:xfrm>
              </p:grpSpPr>
              <p:sp>
                <p:nvSpPr>
                  <p:cNvPr id="138" name="矩形: 圆角 137">
                    <a:extLst>
                      <a:ext uri="{FF2B5EF4-FFF2-40B4-BE49-F238E27FC236}">
                        <a16:creationId xmlns:a16="http://schemas.microsoft.com/office/drawing/2014/main" id="{2FD705CF-09D8-4492-95FE-4E31D6D5D3FB}"/>
                      </a:ext>
                    </a:extLst>
                  </p:cNvPr>
                  <p:cNvSpPr/>
                  <p:nvPr/>
                </p:nvSpPr>
                <p:spPr>
                  <a:xfrm flipH="1">
                    <a:off x="1712432" y="3534106"/>
                    <a:ext cx="4400557" cy="82580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/>
                    <a:r>
                      <a:rPr lang="en-US" altLang="zh-CN" sz="2000" b="1" dirty="0">
                        <a:solidFill>
                          <a:schemeClr val="bg1"/>
                        </a:solidFill>
                      </a:rPr>
                      <a:t> </a:t>
                    </a:r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9" name="任意多边形: 形状 138">
                    <a:extLst>
                      <a:ext uri="{FF2B5EF4-FFF2-40B4-BE49-F238E27FC236}">
                        <a16:creationId xmlns:a16="http://schemas.microsoft.com/office/drawing/2014/main" id="{68132AD7-4A7F-4AF6-A82C-D12BE32935F5}"/>
                      </a:ext>
                    </a:extLst>
                  </p:cNvPr>
                  <p:cNvSpPr/>
                  <p:nvPr/>
                </p:nvSpPr>
                <p:spPr>
                  <a:xfrm>
                    <a:off x="1712437" y="3534106"/>
                    <a:ext cx="1141591" cy="826108"/>
                  </a:xfrm>
                  <a:custGeom>
                    <a:avLst/>
                    <a:gdLst>
                      <a:gd name="connsiteX0" fmla="*/ 533614 w 1474793"/>
                      <a:gd name="connsiteY0" fmla="*/ 0 h 1067228"/>
                      <a:gd name="connsiteX1" fmla="*/ 641156 w 1474793"/>
                      <a:gd name="connsiteY1" fmla="*/ 10841 h 1067228"/>
                      <a:gd name="connsiteX2" fmla="*/ 642850 w 1474793"/>
                      <a:gd name="connsiteY2" fmla="*/ 11367 h 1067228"/>
                      <a:gd name="connsiteX3" fmla="*/ 643605 w 1474793"/>
                      <a:gd name="connsiteY3" fmla="*/ 10579 h 1067228"/>
                      <a:gd name="connsiteX4" fmla="*/ 730860 w 1474793"/>
                      <a:gd name="connsiteY4" fmla="*/ 36748 h 1067228"/>
                      <a:gd name="connsiteX5" fmla="*/ 741010 w 1474793"/>
                      <a:gd name="connsiteY5" fmla="*/ 41837 h 1067228"/>
                      <a:gd name="connsiteX6" fmla="*/ 741321 w 1474793"/>
                      <a:gd name="connsiteY6" fmla="*/ 41934 h 1067228"/>
                      <a:gd name="connsiteX7" fmla="*/ 742759 w 1474793"/>
                      <a:gd name="connsiteY7" fmla="*/ 42714 h 1067228"/>
                      <a:gd name="connsiteX8" fmla="*/ 811100 w 1474793"/>
                      <a:gd name="connsiteY8" fmla="*/ 76983 h 1067228"/>
                      <a:gd name="connsiteX9" fmla="*/ 825702 w 1474793"/>
                      <a:gd name="connsiteY9" fmla="*/ 87735 h 1067228"/>
                      <a:gd name="connsiteX10" fmla="*/ 831963 w 1474793"/>
                      <a:gd name="connsiteY10" fmla="*/ 91133 h 1067228"/>
                      <a:gd name="connsiteX11" fmla="*/ 845602 w 1474793"/>
                      <a:gd name="connsiteY11" fmla="*/ 102387 h 1067228"/>
                      <a:gd name="connsiteX12" fmla="*/ 882900 w 1474793"/>
                      <a:gd name="connsiteY12" fmla="*/ 129847 h 1067228"/>
                      <a:gd name="connsiteX13" fmla="*/ 898739 w 1474793"/>
                      <a:gd name="connsiteY13" fmla="*/ 146228 h 1067228"/>
                      <a:gd name="connsiteX14" fmla="*/ 910936 w 1474793"/>
                      <a:gd name="connsiteY14" fmla="*/ 156292 h 1067228"/>
                      <a:gd name="connsiteX15" fmla="*/ 925281 w 1474793"/>
                      <a:gd name="connsiteY15" fmla="*/ 173678 h 1067228"/>
                      <a:gd name="connsiteX16" fmla="*/ 944837 w 1474793"/>
                      <a:gd name="connsiteY16" fmla="*/ 193903 h 1067228"/>
                      <a:gd name="connsiteX17" fmla="*/ 959019 w 1474793"/>
                      <a:gd name="connsiteY17" fmla="*/ 214569 h 1067228"/>
                      <a:gd name="connsiteX18" fmla="*/ 976095 w 1474793"/>
                      <a:gd name="connsiteY18" fmla="*/ 235265 h 1067228"/>
                      <a:gd name="connsiteX19" fmla="*/ 986966 w 1474793"/>
                      <a:gd name="connsiteY19" fmla="*/ 255294 h 1067228"/>
                      <a:gd name="connsiteX20" fmla="*/ 995488 w 1474793"/>
                      <a:gd name="connsiteY20" fmla="*/ 267712 h 1067228"/>
                      <a:gd name="connsiteX21" fmla="*/ 1005676 w 1474793"/>
                      <a:gd name="connsiteY21" fmla="*/ 289764 h 1067228"/>
                      <a:gd name="connsiteX22" fmla="*/ 1025294 w 1474793"/>
                      <a:gd name="connsiteY22" fmla="*/ 325907 h 1067228"/>
                      <a:gd name="connsiteX23" fmla="*/ 1031274 w 1474793"/>
                      <a:gd name="connsiteY23" fmla="*/ 345171 h 1067228"/>
                      <a:gd name="connsiteX24" fmla="*/ 1033430 w 1474793"/>
                      <a:gd name="connsiteY24" fmla="*/ 349838 h 1067228"/>
                      <a:gd name="connsiteX25" fmla="*/ 1037839 w 1474793"/>
                      <a:gd name="connsiteY25" fmla="*/ 366321 h 1067228"/>
                      <a:gd name="connsiteX26" fmla="*/ 1056387 w 1474793"/>
                      <a:gd name="connsiteY26" fmla="*/ 426072 h 1067228"/>
                      <a:gd name="connsiteX27" fmla="*/ 1067228 w 1474793"/>
                      <a:gd name="connsiteY27" fmla="*/ 533614 h 1067228"/>
                      <a:gd name="connsiteX28" fmla="*/ 1065078 w 1474793"/>
                      <a:gd name="connsiteY28" fmla="*/ 554940 h 1067228"/>
                      <a:gd name="connsiteX29" fmla="*/ 1064327 w 1474793"/>
                      <a:gd name="connsiteY29" fmla="*/ 594320 h 1067228"/>
                      <a:gd name="connsiteX30" fmla="*/ 1347937 w 1474793"/>
                      <a:gd name="connsiteY30" fmla="*/ 1034890 h 1067228"/>
                      <a:gd name="connsiteX31" fmla="*/ 1410642 w 1474793"/>
                      <a:gd name="connsiteY31" fmla="*/ 1053546 h 1067228"/>
                      <a:gd name="connsiteX32" fmla="*/ 1474793 w 1474793"/>
                      <a:gd name="connsiteY32" fmla="*/ 1066843 h 1067228"/>
                      <a:gd name="connsiteX33" fmla="*/ 542300 w 1474793"/>
                      <a:gd name="connsiteY33" fmla="*/ 1066843 h 1067228"/>
                      <a:gd name="connsiteX34" fmla="*/ 539867 w 1474793"/>
                      <a:gd name="connsiteY34" fmla="*/ 1066598 h 1067228"/>
                      <a:gd name="connsiteX35" fmla="*/ 533614 w 1474793"/>
                      <a:gd name="connsiteY35" fmla="*/ 1067228 h 1067228"/>
                      <a:gd name="connsiteX36" fmla="*/ 0 w 1474793"/>
                      <a:gd name="connsiteY36" fmla="*/ 533614 h 1067228"/>
                      <a:gd name="connsiteX37" fmla="*/ 533614 w 1474793"/>
                      <a:gd name="connsiteY37" fmla="*/ 0 h 1067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474793" h="1067228">
                        <a:moveTo>
                          <a:pt x="533614" y="0"/>
                        </a:moveTo>
                        <a:cubicBezTo>
                          <a:pt x="570452" y="0"/>
                          <a:pt x="606419" y="3733"/>
                          <a:pt x="641156" y="10841"/>
                        </a:cubicBezTo>
                        <a:lnTo>
                          <a:pt x="642850" y="11367"/>
                        </a:lnTo>
                        <a:lnTo>
                          <a:pt x="643605" y="10579"/>
                        </a:lnTo>
                        <a:cubicBezTo>
                          <a:pt x="673701" y="16798"/>
                          <a:pt x="702865" y="25601"/>
                          <a:pt x="730860" y="36748"/>
                        </a:cubicBezTo>
                        <a:lnTo>
                          <a:pt x="741010" y="41837"/>
                        </a:lnTo>
                        <a:lnTo>
                          <a:pt x="741321" y="41934"/>
                        </a:lnTo>
                        <a:lnTo>
                          <a:pt x="742759" y="42714"/>
                        </a:lnTo>
                        <a:lnTo>
                          <a:pt x="811100" y="76983"/>
                        </a:lnTo>
                        <a:lnTo>
                          <a:pt x="825702" y="87735"/>
                        </a:lnTo>
                        <a:lnTo>
                          <a:pt x="831963" y="91133"/>
                        </a:lnTo>
                        <a:lnTo>
                          <a:pt x="845602" y="102387"/>
                        </a:lnTo>
                        <a:lnTo>
                          <a:pt x="882900" y="129847"/>
                        </a:lnTo>
                        <a:lnTo>
                          <a:pt x="898739" y="146228"/>
                        </a:lnTo>
                        <a:lnTo>
                          <a:pt x="910936" y="156292"/>
                        </a:lnTo>
                        <a:lnTo>
                          <a:pt x="925281" y="173678"/>
                        </a:lnTo>
                        <a:lnTo>
                          <a:pt x="944837" y="193903"/>
                        </a:lnTo>
                        <a:lnTo>
                          <a:pt x="959019" y="214569"/>
                        </a:lnTo>
                        <a:lnTo>
                          <a:pt x="976095" y="235265"/>
                        </a:lnTo>
                        <a:lnTo>
                          <a:pt x="986966" y="255294"/>
                        </a:lnTo>
                        <a:lnTo>
                          <a:pt x="995488" y="267712"/>
                        </a:lnTo>
                        <a:lnTo>
                          <a:pt x="1005676" y="289764"/>
                        </a:lnTo>
                        <a:lnTo>
                          <a:pt x="1025294" y="325907"/>
                        </a:lnTo>
                        <a:lnTo>
                          <a:pt x="1031274" y="345171"/>
                        </a:lnTo>
                        <a:lnTo>
                          <a:pt x="1033430" y="349838"/>
                        </a:lnTo>
                        <a:lnTo>
                          <a:pt x="1037839" y="366321"/>
                        </a:lnTo>
                        <a:lnTo>
                          <a:pt x="1056387" y="426072"/>
                        </a:lnTo>
                        <a:cubicBezTo>
                          <a:pt x="1063495" y="460809"/>
                          <a:pt x="1067228" y="496776"/>
                          <a:pt x="1067228" y="533614"/>
                        </a:cubicBezTo>
                        <a:lnTo>
                          <a:pt x="1065078" y="554940"/>
                        </a:lnTo>
                        <a:lnTo>
                          <a:pt x="1064327" y="594320"/>
                        </a:lnTo>
                        <a:cubicBezTo>
                          <a:pt x="1060491" y="737511"/>
                          <a:pt x="1069636" y="930381"/>
                          <a:pt x="1347937" y="1034890"/>
                        </a:cubicBezTo>
                        <a:cubicBezTo>
                          <a:pt x="1365331" y="1041421"/>
                          <a:pt x="1386419" y="1047630"/>
                          <a:pt x="1410642" y="1053546"/>
                        </a:cubicBezTo>
                        <a:lnTo>
                          <a:pt x="1474793" y="1066843"/>
                        </a:lnTo>
                        <a:lnTo>
                          <a:pt x="542300" y="1066843"/>
                        </a:lnTo>
                        <a:lnTo>
                          <a:pt x="539867" y="1066598"/>
                        </a:lnTo>
                        <a:lnTo>
                          <a:pt x="533614" y="1067228"/>
                        </a:lnTo>
                        <a:cubicBezTo>
                          <a:pt x="238907" y="1067228"/>
                          <a:pt x="0" y="828321"/>
                          <a:pt x="0" y="533614"/>
                        </a:cubicBezTo>
                        <a:cubicBezTo>
                          <a:pt x="0" y="238907"/>
                          <a:pt x="238907" y="0"/>
                          <a:pt x="533614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2" name="文本框 141">
                    <a:extLst>
                      <a:ext uri="{FF2B5EF4-FFF2-40B4-BE49-F238E27FC236}">
                        <a16:creationId xmlns:a16="http://schemas.microsoft.com/office/drawing/2014/main" id="{70A6E180-9EC3-4BA6-885F-F68109BF1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702" y="3576302"/>
                    <a:ext cx="33511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数据处理</a:t>
                    </a:r>
                    <a:endPara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98AC52BC-9A00-48E4-9F02-74E116305B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701" y="3887447"/>
                    <a:ext cx="3351140" cy="4705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采用</a:t>
                    </a:r>
                    <a:r>
                      <a:rPr kumimoji="0" lang="en-US" altLang="zh-CN" sz="12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SPSS</a:t>
                    </a: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等专业软件对数据进行处理和分析，得出研究结论。</a:t>
                    </a:r>
                    <a:endParaRPr kumimoji="0" lang="en-US" altLang="zh-CN" sz="12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5" name="文本框 144">
                    <a:extLst>
                      <a:ext uri="{FF2B5EF4-FFF2-40B4-BE49-F238E27FC236}">
                        <a16:creationId xmlns:a16="http://schemas.microsoft.com/office/drawing/2014/main" id="{4C645B6C-EC1E-4062-B8AD-CE4346F7BD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23045" y="3685400"/>
                    <a:ext cx="58541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b="1">
                        <a:solidFill>
                          <a:srgbClr val="FFFFFF"/>
                        </a:solidFill>
                      </a:rPr>
                      <a:t>03</a:t>
                    </a:r>
                    <a:endParaRPr lang="zh-CN" altLang="en-US" sz="28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711D04BA-BD0E-4DD9-89CB-42334AC65C4F}"/>
                    </a:ext>
                  </a:extLst>
                </p:cNvPr>
                <p:cNvSpPr/>
                <p:nvPr/>
              </p:nvSpPr>
              <p:spPr>
                <a:xfrm>
                  <a:off x="1230015" y="4665775"/>
                  <a:ext cx="45720" cy="4572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1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1400" b="1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59" name="标题 1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研究步骤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12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05.</a:t>
            </a:r>
            <a:r>
              <a:rPr lang="zh-CN" altLang="en-US"/>
              <a:t>预期结果和贡献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预期研究结果和实际应用价值的探究与分析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C18E7F-47EE-294B-311D-24865DC9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636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BB2B9C-A422-AA2B-A1DA-AF5E21507E80}"/>
              </a:ext>
            </a:extLst>
          </p:cNvPr>
          <p:cNvGrpSpPr/>
          <p:nvPr/>
        </p:nvGrpSpPr>
        <p:grpSpPr>
          <a:xfrm>
            <a:off x="660400" y="1248076"/>
            <a:ext cx="10871200" cy="4764178"/>
            <a:chOff x="660400" y="1248076"/>
            <a:chExt cx="10871200" cy="476417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1FDE580-72C8-FD00-4A15-1EE7B1FF55B9}"/>
                </a:ext>
              </a:extLst>
            </p:cNvPr>
            <p:cNvGrpSpPr/>
            <p:nvPr/>
          </p:nvGrpSpPr>
          <p:grpSpPr>
            <a:xfrm>
              <a:off x="660400" y="1248076"/>
              <a:ext cx="5895796" cy="4764178"/>
              <a:chOff x="660400" y="1248076"/>
              <a:chExt cx="5895796" cy="4764178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DBCFC6F-7F6A-3425-1C6E-9945730FA946}"/>
                  </a:ext>
                </a:extLst>
              </p:cNvPr>
              <p:cNvGrpSpPr/>
              <p:nvPr/>
            </p:nvGrpSpPr>
            <p:grpSpPr>
              <a:xfrm>
                <a:off x="660400" y="2611496"/>
                <a:ext cx="2717616" cy="2037339"/>
                <a:chOff x="660400" y="2615225"/>
                <a:chExt cx="2717616" cy="2037339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EC803152-CA7B-DC05-73BB-7BB6DC99E874}"/>
                    </a:ext>
                  </a:extLst>
                </p:cNvPr>
                <p:cNvSpPr/>
                <p:nvPr/>
              </p:nvSpPr>
              <p:spPr>
                <a:xfrm>
                  <a:off x="660400" y="2615225"/>
                  <a:ext cx="2406583" cy="2037339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EF1DEA2-3AE5-3B27-5B07-C5BA4289E8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557" y="3407261"/>
                  <a:ext cx="2109837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12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rgbClr val="FFFFFF"/>
                      </a:solidFill>
                    </a:rPr>
                    <a:t>介绍本研究提出的有效方法。</a:t>
                  </a:r>
                  <a:endParaRPr lang="en-US" altLang="zh-CN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F1BC75D-C240-6C5D-24DE-5267013D59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557" y="2971186"/>
                  <a:ext cx="2109837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>
                      <a:solidFill>
                        <a:srgbClr val="FFFFFF"/>
                      </a:solidFill>
                    </a:rPr>
                    <a:t>有效方法提出</a:t>
                  </a:r>
                  <a:endParaRPr lang="en-US" altLang="zh-CN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72D5B172-79BD-212E-BD27-1DCFF51838F0}"/>
                    </a:ext>
                  </a:extLst>
                </p:cNvPr>
                <p:cNvSpPr/>
                <p:nvPr/>
              </p:nvSpPr>
              <p:spPr>
                <a:xfrm>
                  <a:off x="2755949" y="3646877"/>
                  <a:ext cx="622067" cy="622064"/>
                </a:xfrm>
                <a:prstGeom prst="ellipse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任意多边形: 形状 9">
                  <a:extLst>
                    <a:ext uri="{FF2B5EF4-FFF2-40B4-BE49-F238E27FC236}">
                      <a16:creationId xmlns:a16="http://schemas.microsoft.com/office/drawing/2014/main" id="{DCF9970B-85DA-DDC8-08E7-DC90E68851FF}"/>
                    </a:ext>
                  </a:extLst>
                </p:cNvPr>
                <p:cNvSpPr/>
                <p:nvPr/>
              </p:nvSpPr>
              <p:spPr bwMode="auto">
                <a:xfrm>
                  <a:off x="2929678" y="3809058"/>
                  <a:ext cx="274609" cy="301015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55EEDD7C-1E09-63C8-7472-BFB243911EF1}"/>
                  </a:ext>
                </a:extLst>
              </p:cNvPr>
              <p:cNvGrpSpPr/>
              <p:nvPr/>
            </p:nvGrpSpPr>
            <p:grpSpPr>
              <a:xfrm>
                <a:off x="3838580" y="1248076"/>
                <a:ext cx="2717616" cy="2037339"/>
                <a:chOff x="3838580" y="2615225"/>
                <a:chExt cx="2717616" cy="2037339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D49F9F41-8E79-7A7F-19C7-EA120C251721}"/>
                    </a:ext>
                  </a:extLst>
                </p:cNvPr>
                <p:cNvSpPr/>
                <p:nvPr/>
              </p:nvSpPr>
              <p:spPr>
                <a:xfrm>
                  <a:off x="3838580" y="2615225"/>
                  <a:ext cx="2406583" cy="2037339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10ECCF7-2F61-5ED9-EF14-FA489B0F0C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41737" y="3407261"/>
                  <a:ext cx="2109837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12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介绍本研究建立的新颖模型。</a:t>
                  </a:r>
                  <a:endParaRPr lang="en-US" altLang="zh-CN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ECBEF2F-B5BC-43C8-2B43-99E5CB22F6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41737" y="2971186"/>
                  <a:ext cx="2109837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chemeClr val="accent1"/>
                      </a:solidFill>
                    </a:rPr>
                    <a:t>新颖模型建立</a:t>
                  </a:r>
                  <a:endParaRPr lang="en-US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CBC686E-731A-BDDC-52BB-C78B6B169581}"/>
                    </a:ext>
                  </a:extLst>
                </p:cNvPr>
                <p:cNvSpPr/>
                <p:nvPr/>
              </p:nvSpPr>
              <p:spPr>
                <a:xfrm>
                  <a:off x="5934129" y="3646877"/>
                  <a:ext cx="622067" cy="622064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378732B7-2772-FEB0-4DF5-54EC4B2FBB02}"/>
                    </a:ext>
                  </a:extLst>
                </p:cNvPr>
                <p:cNvSpPr/>
                <p:nvPr/>
              </p:nvSpPr>
              <p:spPr>
                <a:xfrm>
                  <a:off x="6104706" y="3830696"/>
                  <a:ext cx="269680" cy="264863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408 h 523875"/>
                    <a:gd name="connsiteX30" fmla="*/ 11151 w 533400"/>
                    <a:gd name="connsiteY30" fmla="*/ 175405 h 523875"/>
                    <a:gd name="connsiteX31" fmla="*/ 56300 w 533400"/>
                    <a:gd name="connsiteY31" fmla="*/ 127018 h 523875"/>
                    <a:gd name="connsiteX32" fmla="*/ 8411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576" y="276846"/>
                        <a:pt x="372339" y="289610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1732"/>
                        <a:pt x="359576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552" y="524496"/>
                        <a:pt x="162789" y="511732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610"/>
                        <a:pt x="175552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5305"/>
                        <a:pt x="159741" y="151973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673" y="153021"/>
                        <a:pt x="390341" y="13701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501" y="114921"/>
                        <a:pt x="534264" y="127685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432"/>
                        <a:pt x="521501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512"/>
                        <a:pt x="375387" y="258844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455" y="257796"/>
                        <a:pt x="144787" y="273798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627" y="410196"/>
                        <a:pt x="864" y="397432"/>
                        <a:pt x="864" y="381621"/>
                      </a:cubicBezTo>
                      <a:lnTo>
                        <a:pt x="864" y="201408"/>
                      </a:lnTo>
                      <a:cubicBezTo>
                        <a:pt x="864" y="191788"/>
                        <a:pt x="4484" y="182454"/>
                        <a:pt x="11151" y="175405"/>
                      </a:cubicBezTo>
                      <a:lnTo>
                        <a:pt x="56300" y="127018"/>
                      </a:lnTo>
                      <a:cubicBezTo>
                        <a:pt x="63538" y="119303"/>
                        <a:pt x="73635" y="114921"/>
                        <a:pt x="8411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576" y="621"/>
                        <a:pt x="372339" y="13385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207"/>
                        <a:pt x="359576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552" y="133971"/>
                        <a:pt x="162789" y="121207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385"/>
                        <a:pt x="175552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3F63BE8-253C-D7C7-481C-BC13B32F876F}"/>
                  </a:ext>
                </a:extLst>
              </p:cNvPr>
              <p:cNvGrpSpPr/>
              <p:nvPr/>
            </p:nvGrpSpPr>
            <p:grpSpPr>
              <a:xfrm>
                <a:off x="3838580" y="3974915"/>
                <a:ext cx="2711999" cy="2037339"/>
                <a:chOff x="3838580" y="4096761"/>
                <a:chExt cx="2711999" cy="2037339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BA1BEBE-15D5-4F64-6BF8-8813EE898753}"/>
                    </a:ext>
                  </a:extLst>
                </p:cNvPr>
                <p:cNvSpPr/>
                <p:nvPr/>
              </p:nvSpPr>
              <p:spPr>
                <a:xfrm>
                  <a:off x="3838580" y="4096761"/>
                  <a:ext cx="2406583" cy="2037339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CCA5003-529F-D8C3-3BB8-0B2DEA52EE7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41737" y="4888797"/>
                  <a:ext cx="2109837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12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介绍本研究提供的领域参考。</a:t>
                  </a:r>
                  <a:endParaRPr lang="en-US" altLang="zh-CN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E4B298E-84DD-4540-6BFA-54E6654A92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41737" y="4452722"/>
                  <a:ext cx="2109837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>
                      <a:solidFill>
                        <a:schemeClr val="accent1"/>
                      </a:solidFill>
                    </a:rPr>
                    <a:t>领域参考提供</a:t>
                  </a:r>
                  <a:endParaRPr lang="en-US" altLang="zh-CN" b="1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5BA0CAB8-F990-5B85-7136-E2E1F0D29881}"/>
                    </a:ext>
                  </a:extLst>
                </p:cNvPr>
                <p:cNvGrpSpPr/>
                <p:nvPr/>
              </p:nvGrpSpPr>
              <p:grpSpPr>
                <a:xfrm>
                  <a:off x="5928512" y="5132288"/>
                  <a:ext cx="622067" cy="622067"/>
                  <a:chOff x="2832175" y="5599496"/>
                  <a:chExt cx="540000" cy="540000"/>
                </a:xfrm>
              </p:grpSpPr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A8450A61-C1D0-9A27-4B16-03559E846413}"/>
                      </a:ext>
                    </a:extLst>
                  </p:cNvPr>
                  <p:cNvSpPr txBox="1"/>
                  <p:nvPr/>
                </p:nvSpPr>
                <p:spPr>
                  <a:xfrm>
                    <a:off x="2832175" y="5599496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endParaRPr kumimoji="1" lang="zh-CN" altLang="en-US" sz="2000" b="1" dirty="0">
                      <a:noFill/>
                    </a:endParaRPr>
                  </a:p>
                </p:txBody>
              </p:sp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1C8A7133-F58B-0A40-317B-32E66BC372CB}"/>
                      </a:ext>
                    </a:extLst>
                  </p:cNvPr>
                  <p:cNvSpPr/>
                  <p:nvPr/>
                </p:nvSpPr>
                <p:spPr>
                  <a:xfrm>
                    <a:off x="2989061" y="5731793"/>
                    <a:ext cx="226228" cy="275406"/>
                  </a:xfrm>
                  <a:custGeom>
                    <a:avLst/>
                    <a:gdLst>
                      <a:gd name="connsiteX0" fmla="*/ 284197 w 438150"/>
                      <a:gd name="connsiteY0" fmla="*/ 621 h 533400"/>
                      <a:gd name="connsiteX1" fmla="*/ 286102 w 438150"/>
                      <a:gd name="connsiteY1" fmla="*/ 621 h 533400"/>
                      <a:gd name="connsiteX2" fmla="*/ 286102 w 438150"/>
                      <a:gd name="connsiteY2" fmla="*/ 124446 h 533400"/>
                      <a:gd name="connsiteX3" fmla="*/ 286102 w 438150"/>
                      <a:gd name="connsiteY3" fmla="*/ 126351 h 533400"/>
                      <a:gd name="connsiteX4" fmla="*/ 314677 w 438150"/>
                      <a:gd name="connsiteY4" fmla="*/ 153021 h 533400"/>
                      <a:gd name="connsiteX5" fmla="*/ 314677 w 438150"/>
                      <a:gd name="connsiteY5" fmla="*/ 153021 h 533400"/>
                      <a:gd name="connsiteX6" fmla="*/ 438502 w 438150"/>
                      <a:gd name="connsiteY6" fmla="*/ 153021 h 533400"/>
                      <a:gd name="connsiteX7" fmla="*/ 438502 w 438150"/>
                      <a:gd name="connsiteY7" fmla="*/ 154926 h 533400"/>
                      <a:gd name="connsiteX8" fmla="*/ 438502 w 438150"/>
                      <a:gd name="connsiteY8" fmla="*/ 505446 h 533400"/>
                      <a:gd name="connsiteX9" fmla="*/ 409927 w 438150"/>
                      <a:gd name="connsiteY9" fmla="*/ 534021 h 533400"/>
                      <a:gd name="connsiteX10" fmla="*/ 28927 w 438150"/>
                      <a:gd name="connsiteY10" fmla="*/ 534021 h 533400"/>
                      <a:gd name="connsiteX11" fmla="*/ 352 w 438150"/>
                      <a:gd name="connsiteY11" fmla="*/ 505446 h 533400"/>
                      <a:gd name="connsiteX12" fmla="*/ 352 w 438150"/>
                      <a:gd name="connsiteY12" fmla="*/ 29196 h 533400"/>
                      <a:gd name="connsiteX13" fmla="*/ 28927 w 438150"/>
                      <a:gd name="connsiteY13" fmla="*/ 621 h 533400"/>
                      <a:gd name="connsiteX14" fmla="*/ 284197 w 438150"/>
                      <a:gd name="connsiteY14" fmla="*/ 621 h 533400"/>
                      <a:gd name="connsiteX15" fmla="*/ 248002 w 438150"/>
                      <a:gd name="connsiteY15" fmla="*/ 200646 h 533400"/>
                      <a:gd name="connsiteX16" fmla="*/ 152752 w 438150"/>
                      <a:gd name="connsiteY16" fmla="*/ 200646 h 533400"/>
                      <a:gd name="connsiteX17" fmla="*/ 152752 w 438150"/>
                      <a:gd name="connsiteY17" fmla="*/ 410196 h 533400"/>
                      <a:gd name="connsiteX18" fmla="*/ 171802 w 438150"/>
                      <a:gd name="connsiteY18" fmla="*/ 410196 h 533400"/>
                      <a:gd name="connsiteX19" fmla="*/ 171802 w 438150"/>
                      <a:gd name="connsiteY19" fmla="*/ 314946 h 533400"/>
                      <a:gd name="connsiteX20" fmla="*/ 248002 w 438150"/>
                      <a:gd name="connsiteY20" fmla="*/ 314946 h 533400"/>
                      <a:gd name="connsiteX21" fmla="*/ 249907 w 438150"/>
                      <a:gd name="connsiteY21" fmla="*/ 314946 h 533400"/>
                      <a:gd name="connsiteX22" fmla="*/ 305152 w 438150"/>
                      <a:gd name="connsiteY22" fmla="*/ 257796 h 533400"/>
                      <a:gd name="connsiteX23" fmla="*/ 248002 w 438150"/>
                      <a:gd name="connsiteY23" fmla="*/ 200646 h 533400"/>
                      <a:gd name="connsiteX24" fmla="*/ 248002 w 438150"/>
                      <a:gd name="connsiteY24" fmla="*/ 200646 h 533400"/>
                      <a:gd name="connsiteX25" fmla="*/ 248002 w 438150"/>
                      <a:gd name="connsiteY25" fmla="*/ 219696 h 533400"/>
                      <a:gd name="connsiteX26" fmla="*/ 286102 w 438150"/>
                      <a:gd name="connsiteY26" fmla="*/ 257796 h 533400"/>
                      <a:gd name="connsiteX27" fmla="*/ 248002 w 438150"/>
                      <a:gd name="connsiteY27" fmla="*/ 295896 h 533400"/>
                      <a:gd name="connsiteX28" fmla="*/ 248002 w 438150"/>
                      <a:gd name="connsiteY28" fmla="*/ 295896 h 533400"/>
                      <a:gd name="connsiteX29" fmla="*/ 171802 w 438150"/>
                      <a:gd name="connsiteY29" fmla="*/ 295896 h 533400"/>
                      <a:gd name="connsiteX30" fmla="*/ 171802 w 438150"/>
                      <a:gd name="connsiteY30" fmla="*/ 219696 h 533400"/>
                      <a:gd name="connsiteX31" fmla="*/ 248002 w 438150"/>
                      <a:gd name="connsiteY31" fmla="*/ 219696 h 533400"/>
                      <a:gd name="connsiteX32" fmla="*/ 428977 w 438150"/>
                      <a:gd name="connsiteY32" fmla="*/ 133971 h 533400"/>
                      <a:gd name="connsiteX33" fmla="*/ 314677 w 438150"/>
                      <a:gd name="connsiteY33" fmla="*/ 133971 h 533400"/>
                      <a:gd name="connsiteX34" fmla="*/ 313724 w 438150"/>
                      <a:gd name="connsiteY34" fmla="*/ 133971 h 533400"/>
                      <a:gd name="connsiteX35" fmla="*/ 305152 w 438150"/>
                      <a:gd name="connsiteY35" fmla="*/ 124446 h 533400"/>
                      <a:gd name="connsiteX36" fmla="*/ 305152 w 438150"/>
                      <a:gd name="connsiteY36" fmla="*/ 124446 h 533400"/>
                      <a:gd name="connsiteX37" fmla="*/ 305152 w 438150"/>
                      <a:gd name="connsiteY37" fmla="*/ 10146 h 533400"/>
                      <a:gd name="connsiteX38" fmla="*/ 428977 w 438150"/>
                      <a:gd name="connsiteY38" fmla="*/ 133971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38150" h="533400">
                        <a:moveTo>
                          <a:pt x="284197" y="621"/>
                        </a:moveTo>
                        <a:cubicBezTo>
                          <a:pt x="285149" y="621"/>
                          <a:pt x="286102" y="621"/>
                          <a:pt x="286102" y="621"/>
                        </a:cubicBezTo>
                        <a:lnTo>
                          <a:pt x="286102" y="124446"/>
                        </a:lnTo>
                        <a:lnTo>
                          <a:pt x="286102" y="126351"/>
                        </a:lnTo>
                        <a:cubicBezTo>
                          <a:pt x="287055" y="141591"/>
                          <a:pt x="299437" y="153021"/>
                          <a:pt x="314677" y="153021"/>
                        </a:cubicBezTo>
                        <a:lnTo>
                          <a:pt x="314677" y="153021"/>
                        </a:lnTo>
                        <a:lnTo>
                          <a:pt x="438502" y="153021"/>
                        </a:lnTo>
                        <a:cubicBezTo>
                          <a:pt x="438502" y="153974"/>
                          <a:pt x="438502" y="154926"/>
                          <a:pt x="438502" y="154926"/>
                        </a:cubicBezTo>
                        <a:lnTo>
                          <a:pt x="438502" y="505446"/>
                        </a:lnTo>
                        <a:cubicBezTo>
                          <a:pt x="438502" y="521639"/>
                          <a:pt x="426120" y="534021"/>
                          <a:pt x="409927" y="534021"/>
                        </a:cubicBezTo>
                        <a:lnTo>
                          <a:pt x="28927" y="534021"/>
                        </a:lnTo>
                        <a:cubicBezTo>
                          <a:pt x="12734" y="534021"/>
                          <a:pt x="352" y="521639"/>
                          <a:pt x="352" y="505446"/>
                        </a:cubicBezTo>
                        <a:lnTo>
                          <a:pt x="352" y="29196"/>
                        </a:lnTo>
                        <a:cubicBezTo>
                          <a:pt x="352" y="13004"/>
                          <a:pt x="12734" y="621"/>
                          <a:pt x="28927" y="621"/>
                        </a:cubicBezTo>
                        <a:lnTo>
                          <a:pt x="284197" y="621"/>
                        </a:lnTo>
                        <a:close/>
                        <a:moveTo>
                          <a:pt x="248002" y="200646"/>
                        </a:moveTo>
                        <a:lnTo>
                          <a:pt x="152752" y="200646"/>
                        </a:lnTo>
                        <a:lnTo>
                          <a:pt x="152752" y="410196"/>
                        </a:lnTo>
                        <a:lnTo>
                          <a:pt x="171802" y="410196"/>
                        </a:lnTo>
                        <a:lnTo>
                          <a:pt x="171802" y="314946"/>
                        </a:lnTo>
                        <a:lnTo>
                          <a:pt x="248002" y="314946"/>
                        </a:lnTo>
                        <a:lnTo>
                          <a:pt x="249907" y="314946"/>
                        </a:lnTo>
                        <a:cubicBezTo>
                          <a:pt x="280387" y="313994"/>
                          <a:pt x="305152" y="288276"/>
                          <a:pt x="305152" y="257796"/>
                        </a:cubicBezTo>
                        <a:cubicBezTo>
                          <a:pt x="305152" y="226364"/>
                          <a:pt x="279434" y="200646"/>
                          <a:pt x="248002" y="200646"/>
                        </a:cubicBezTo>
                        <a:lnTo>
                          <a:pt x="248002" y="200646"/>
                        </a:lnTo>
                        <a:close/>
                        <a:moveTo>
                          <a:pt x="248002" y="219696"/>
                        </a:moveTo>
                        <a:cubicBezTo>
                          <a:pt x="268957" y="219696"/>
                          <a:pt x="286102" y="236841"/>
                          <a:pt x="286102" y="257796"/>
                        </a:cubicBezTo>
                        <a:cubicBezTo>
                          <a:pt x="286102" y="278751"/>
                          <a:pt x="268957" y="295896"/>
                          <a:pt x="248002" y="295896"/>
                        </a:cubicBezTo>
                        <a:lnTo>
                          <a:pt x="248002" y="295896"/>
                        </a:lnTo>
                        <a:lnTo>
                          <a:pt x="171802" y="295896"/>
                        </a:lnTo>
                        <a:lnTo>
                          <a:pt x="171802" y="219696"/>
                        </a:lnTo>
                        <a:lnTo>
                          <a:pt x="248002" y="219696"/>
                        </a:lnTo>
                        <a:close/>
                        <a:moveTo>
                          <a:pt x="428977" y="133971"/>
                        </a:moveTo>
                        <a:lnTo>
                          <a:pt x="314677" y="133971"/>
                        </a:lnTo>
                        <a:lnTo>
                          <a:pt x="313724" y="133971"/>
                        </a:lnTo>
                        <a:cubicBezTo>
                          <a:pt x="308962" y="133019"/>
                          <a:pt x="305152" y="129209"/>
                          <a:pt x="305152" y="124446"/>
                        </a:cubicBezTo>
                        <a:lnTo>
                          <a:pt x="305152" y="124446"/>
                        </a:lnTo>
                        <a:lnTo>
                          <a:pt x="305152" y="10146"/>
                        </a:lnTo>
                        <a:lnTo>
                          <a:pt x="428977" y="1339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66F0731-8650-1C1F-5F3C-95027BB74C0F}"/>
                </a:ext>
              </a:extLst>
            </p:cNvPr>
            <p:cNvGrpSpPr/>
            <p:nvPr/>
          </p:nvGrpSpPr>
          <p:grpSpPr>
            <a:xfrm>
              <a:off x="7581267" y="2872087"/>
              <a:ext cx="3950333" cy="1113827"/>
              <a:chOff x="7581267" y="2529321"/>
              <a:chExt cx="3950333" cy="111382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2CA23B-9857-D86A-5469-56ED920F5D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1267" y="3348324"/>
                <a:ext cx="3950333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12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介绍本研究的预期结果，强调对学术和实际应用的贡献。</a:t>
                </a:r>
                <a:endParaRPr lang="en-US" sz="1200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220851-6AD2-6A6E-B943-D1D1A8491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1267" y="2529321"/>
                <a:ext cx="39503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研究成果</a:t>
                </a:r>
                <a:endParaRPr kumimoji="0" lang="en-US" altLang="zh-CN" sz="3200" b="1" i="0" u="none" strike="noStrike" kern="1200" cap="none" spc="0" normalizeH="0" baseline="0" noProof="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预期结果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21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F0057C-DC8E-9C08-A86D-DD115AF9C95A}"/>
              </a:ext>
            </a:extLst>
          </p:cNvPr>
          <p:cNvGrpSpPr/>
          <p:nvPr/>
        </p:nvGrpSpPr>
        <p:grpSpPr>
          <a:xfrm>
            <a:off x="660399" y="1415717"/>
            <a:ext cx="10743001" cy="4758929"/>
            <a:chOff x="660399" y="1415717"/>
            <a:chExt cx="10743001" cy="475892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DBC2195-BC1E-C584-1EE6-366272869163}"/>
                </a:ext>
              </a:extLst>
            </p:cNvPr>
            <p:cNvGrpSpPr/>
            <p:nvPr/>
          </p:nvGrpSpPr>
          <p:grpSpPr>
            <a:xfrm>
              <a:off x="660399" y="1855085"/>
              <a:ext cx="5064232" cy="1272435"/>
              <a:chOff x="660397" y="1264741"/>
              <a:chExt cx="10858503" cy="127243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DB69B2-8DE1-AB4D-5D84-39990EC4F024}"/>
                  </a:ext>
                </a:extLst>
              </p:cNvPr>
              <p:cNvSpPr/>
              <p:nvPr/>
            </p:nvSpPr>
            <p:spPr>
              <a:xfrm>
                <a:off x="660399" y="1264741"/>
                <a:ext cx="10858501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3200" b="1" dirty="0">
                    <a:solidFill>
                      <a:schemeClr val="tx1"/>
                    </a:solidFill>
                  </a:rPr>
                  <a:t>研究价值</a:t>
                </a:r>
                <a:endParaRPr lang="en-US" altLang="zh-CN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555282E-A157-4590-71CA-BBF4AFF319BC}"/>
                  </a:ext>
                </a:extLst>
              </p:cNvPr>
              <p:cNvSpPr/>
              <p:nvPr/>
            </p:nvSpPr>
            <p:spPr>
              <a:xfrm>
                <a:off x="660397" y="2020753"/>
                <a:ext cx="10858501" cy="5164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</a:rPr>
                  <a:t>本研究为教育培训领域提供新的研究视角，为相关研究提供新的思路和方向。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D6EC4B8-D971-6876-37F0-4362969BA211}"/>
                </a:ext>
              </a:extLst>
            </p:cNvPr>
            <p:cNvGrpSpPr/>
            <p:nvPr/>
          </p:nvGrpSpPr>
          <p:grpSpPr>
            <a:xfrm>
              <a:off x="6630295" y="1415717"/>
              <a:ext cx="4773105" cy="4711930"/>
              <a:chOff x="6630295" y="1415717"/>
              <a:chExt cx="4773105" cy="471193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B4FFDE01-8871-9B66-1D38-13834F483443}"/>
                  </a:ext>
                </a:extLst>
              </p:cNvPr>
              <p:cNvGrpSpPr/>
              <p:nvPr/>
            </p:nvGrpSpPr>
            <p:grpSpPr>
              <a:xfrm>
                <a:off x="6630295" y="1415717"/>
                <a:ext cx="4773105" cy="1313410"/>
                <a:chOff x="639852" y="3606743"/>
                <a:chExt cx="3058845" cy="919084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C857087-5061-D377-E1E6-3AC8ABC72739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/>
                    <a:t>01</a:t>
                  </a:r>
                  <a:endParaRPr kumimoji="1" lang="en-US" altLang="zh-CN" sz="4400" b="1" dirty="0"/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3CCFE81-0BC8-BF7B-8223-AD9E427C5A2B}"/>
                    </a:ext>
                  </a:extLst>
                </p:cNvPr>
                <p:cNvGrpSpPr/>
                <p:nvPr/>
              </p:nvGrpSpPr>
              <p:grpSpPr>
                <a:xfrm>
                  <a:off x="1331650" y="3606743"/>
                  <a:ext cx="2367047" cy="919084"/>
                  <a:chOff x="918764" y="4062386"/>
                  <a:chExt cx="2006420" cy="919084"/>
                </a:xfrm>
              </p:grpSpPr>
              <p:sp>
                <p:nvSpPr>
                  <p:cNvPr id="5" name="矩形: 圆角 4">
                    <a:extLst>
                      <a:ext uri="{FF2B5EF4-FFF2-40B4-BE49-F238E27FC236}">
                        <a16:creationId xmlns:a16="http://schemas.microsoft.com/office/drawing/2014/main" id="{BAB63E94-10F8-606A-7030-772BDA6DD3E0}"/>
                      </a:ext>
                    </a:extLst>
                  </p:cNvPr>
                  <p:cNvSpPr/>
                  <p:nvPr/>
                </p:nvSpPr>
                <p:spPr>
                  <a:xfrm>
                    <a:off x="918764" y="4062386"/>
                    <a:ext cx="2006420" cy="449390"/>
                  </a:xfrm>
                  <a:prstGeom prst="round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ctr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>
                        <a:solidFill>
                          <a:schemeClr val="tx1"/>
                        </a:solidFill>
                      </a:rPr>
                      <a:t>填补领域空白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E95888DA-0E2B-19B9-B69E-3DDDA77CC519}"/>
                      </a:ext>
                    </a:extLst>
                  </p:cNvPr>
                  <p:cNvSpPr/>
                  <p:nvPr/>
                </p:nvSpPr>
                <p:spPr>
                  <a:xfrm>
                    <a:off x="918764" y="4464237"/>
                    <a:ext cx="2006420" cy="517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提出一个全新的理论模型，为该领域的研究水平提供提升。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9DA5DA95-54BB-1894-5C17-A0DA91087ADD}"/>
                  </a:ext>
                </a:extLst>
              </p:cNvPr>
              <p:cNvGrpSpPr/>
              <p:nvPr/>
            </p:nvGrpSpPr>
            <p:grpSpPr>
              <a:xfrm>
                <a:off x="6630295" y="3155013"/>
                <a:ext cx="4773105" cy="1313410"/>
                <a:chOff x="639852" y="3606743"/>
                <a:chExt cx="3058845" cy="919084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E1C84CD-F5FC-224A-9730-3D524FE96177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>
                      <a:solidFill>
                        <a:schemeClr val="accent1"/>
                      </a:solidFill>
                    </a:rPr>
                    <a:t>02</a:t>
                  </a:r>
                  <a:endParaRPr kumimoji="1" lang="en-US" altLang="zh-CN" sz="4400" b="1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D2F72356-3E8E-6A76-D50B-2AF7C089E76E}"/>
                    </a:ext>
                  </a:extLst>
                </p:cNvPr>
                <p:cNvGrpSpPr/>
                <p:nvPr/>
              </p:nvGrpSpPr>
              <p:grpSpPr>
                <a:xfrm>
                  <a:off x="1331650" y="3606743"/>
                  <a:ext cx="2367047" cy="919084"/>
                  <a:chOff x="918764" y="4062386"/>
                  <a:chExt cx="2006420" cy="919084"/>
                </a:xfrm>
              </p:grpSpPr>
              <p:sp>
                <p:nvSpPr>
                  <p:cNvPr id="13" name="矩形: 圆角 12">
                    <a:extLst>
                      <a:ext uri="{FF2B5EF4-FFF2-40B4-BE49-F238E27FC236}">
                        <a16:creationId xmlns:a16="http://schemas.microsoft.com/office/drawing/2014/main" id="{335404DE-B01D-1895-BA87-014F4CC27876}"/>
                      </a:ext>
                    </a:extLst>
                  </p:cNvPr>
                  <p:cNvSpPr/>
                  <p:nvPr/>
                </p:nvSpPr>
                <p:spPr>
                  <a:xfrm>
                    <a:off x="918764" y="4062386"/>
                    <a:ext cx="2006420" cy="449390"/>
                  </a:xfrm>
                  <a:prstGeom prst="round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ctr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>
                        <a:solidFill>
                          <a:schemeClr val="tx1"/>
                        </a:solidFill>
                      </a:rPr>
                      <a:t>提出研究方法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12D6528-F162-C19F-1DE4-5CA2C6FC545E}"/>
                      </a:ext>
                    </a:extLst>
                  </p:cNvPr>
                  <p:cNvSpPr/>
                  <p:nvPr/>
                </p:nvSpPr>
                <p:spPr>
                  <a:xfrm>
                    <a:off x="918764" y="4464237"/>
                    <a:ext cx="2006420" cy="517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进行实验验证，为该领域的实际应用提供更加可靠的依据。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54ADC71-F4FD-BDEB-B671-330C6AC66239}"/>
                  </a:ext>
                </a:extLst>
              </p:cNvPr>
              <p:cNvGrpSpPr/>
              <p:nvPr/>
            </p:nvGrpSpPr>
            <p:grpSpPr>
              <a:xfrm>
                <a:off x="6630295" y="4814237"/>
                <a:ext cx="4773105" cy="1313410"/>
                <a:chOff x="639852" y="3606743"/>
                <a:chExt cx="3058845" cy="919084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9F70F5D-108B-40A6-063A-A40C00BFEEE2}"/>
                    </a:ext>
                  </a:extLst>
                </p:cNvPr>
                <p:cNvSpPr txBox="1"/>
                <p:nvPr/>
              </p:nvSpPr>
              <p:spPr>
                <a:xfrm>
                  <a:off x="639852" y="3675782"/>
                  <a:ext cx="542471" cy="62644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/>
                    <a:t>03</a:t>
                  </a:r>
                  <a:endParaRPr kumimoji="1" lang="en-US" altLang="zh-CN" sz="4400" b="1" dirty="0"/>
                </a:p>
              </p:txBody>
            </p: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138F3FBA-7018-7880-045B-D22ED8896F7F}"/>
                    </a:ext>
                  </a:extLst>
                </p:cNvPr>
                <p:cNvGrpSpPr/>
                <p:nvPr/>
              </p:nvGrpSpPr>
              <p:grpSpPr>
                <a:xfrm>
                  <a:off x="1331650" y="3606743"/>
                  <a:ext cx="2367047" cy="919084"/>
                  <a:chOff x="918764" y="4062386"/>
                  <a:chExt cx="2006420" cy="919084"/>
                </a:xfrm>
              </p:grpSpPr>
              <p:sp>
                <p:nvSpPr>
                  <p:cNvPr id="18" name="矩形: 圆角 17">
                    <a:extLst>
                      <a:ext uri="{FF2B5EF4-FFF2-40B4-BE49-F238E27FC236}">
                        <a16:creationId xmlns:a16="http://schemas.microsoft.com/office/drawing/2014/main" id="{54902113-7AEA-B7EE-0A97-E1953A4810B7}"/>
                      </a:ext>
                    </a:extLst>
                  </p:cNvPr>
                  <p:cNvSpPr/>
                  <p:nvPr/>
                </p:nvSpPr>
                <p:spPr>
                  <a:xfrm>
                    <a:off x="918764" y="4062386"/>
                    <a:ext cx="2006420" cy="449390"/>
                  </a:xfrm>
                  <a:prstGeom prst="round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ctr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>
                        <a:solidFill>
                          <a:schemeClr val="tx1"/>
                        </a:solidFill>
                      </a:rPr>
                      <a:t>提供问题解决方案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E08D4DFC-226F-7394-00B4-760DE03C4D31}"/>
                      </a:ext>
                    </a:extLst>
                  </p:cNvPr>
                  <p:cNvSpPr/>
                  <p:nvPr/>
                </p:nvSpPr>
                <p:spPr>
                  <a:xfrm>
                    <a:off x="918764" y="4464237"/>
                    <a:ext cx="2006420" cy="517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提出一种新的数据分析方法，为相关学科的发展提供新的思路和方法。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1EA9F06-8A85-C55E-FD3B-A13FF6504B34}"/>
                </a:ext>
              </a:extLst>
            </p:cNvPr>
            <p:cNvGrpSpPr/>
            <p:nvPr/>
          </p:nvGrpSpPr>
          <p:grpSpPr>
            <a:xfrm>
              <a:off x="788600" y="3353784"/>
              <a:ext cx="4875815" cy="2820862"/>
              <a:chOff x="2282838" y="1120779"/>
              <a:chExt cx="7620055" cy="4408497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D0C61EE-8DB4-5726-B568-D6F14F520F4C}"/>
                  </a:ext>
                </a:extLst>
              </p:cNvPr>
              <p:cNvSpPr/>
              <p:nvPr/>
            </p:nvSpPr>
            <p:spPr bwMode="auto">
              <a:xfrm>
                <a:off x="5519770" y="3649672"/>
                <a:ext cx="636592" cy="739776"/>
              </a:xfrm>
              <a:custGeom>
                <a:avLst/>
                <a:gdLst>
                  <a:gd name="T0" fmla="*/ 263 w 401"/>
                  <a:gd name="T1" fmla="*/ 0 h 466"/>
                  <a:gd name="T2" fmla="*/ 401 w 401"/>
                  <a:gd name="T3" fmla="*/ 98 h 466"/>
                  <a:gd name="T4" fmla="*/ 313 w 401"/>
                  <a:gd name="T5" fmla="*/ 466 h 466"/>
                  <a:gd name="T6" fmla="*/ 0 w 401"/>
                  <a:gd name="T7" fmla="*/ 223 h 466"/>
                  <a:gd name="T8" fmla="*/ 263 w 401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66">
                    <a:moveTo>
                      <a:pt x="263" y="0"/>
                    </a:moveTo>
                    <a:lnTo>
                      <a:pt x="401" y="98"/>
                    </a:lnTo>
                    <a:lnTo>
                      <a:pt x="313" y="466"/>
                    </a:lnTo>
                    <a:lnTo>
                      <a:pt x="0" y="223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56D75CD1-3CED-E6C0-38FA-2153176085F2}"/>
                  </a:ext>
                </a:extLst>
              </p:cNvPr>
              <p:cNvSpPr/>
              <p:nvPr/>
            </p:nvSpPr>
            <p:spPr bwMode="auto">
              <a:xfrm>
                <a:off x="3816372" y="1120779"/>
                <a:ext cx="2046300" cy="2422530"/>
              </a:xfrm>
              <a:custGeom>
                <a:avLst/>
                <a:gdLst>
                  <a:gd name="T0" fmla="*/ 509 w 543"/>
                  <a:gd name="T1" fmla="*/ 340 h 642"/>
                  <a:gd name="T2" fmla="*/ 474 w 543"/>
                  <a:gd name="T3" fmla="*/ 279 h 642"/>
                  <a:gd name="T4" fmla="*/ 487 w 543"/>
                  <a:gd name="T5" fmla="*/ 178 h 642"/>
                  <a:gd name="T6" fmla="*/ 397 w 543"/>
                  <a:gd name="T7" fmla="*/ 119 h 642"/>
                  <a:gd name="T8" fmla="*/ 148 w 543"/>
                  <a:gd name="T9" fmla="*/ 101 h 642"/>
                  <a:gd name="T10" fmla="*/ 112 w 543"/>
                  <a:gd name="T11" fmla="*/ 86 h 642"/>
                  <a:gd name="T12" fmla="*/ 18 w 543"/>
                  <a:gd name="T13" fmla="*/ 152 h 642"/>
                  <a:gd name="T14" fmla="*/ 72 w 543"/>
                  <a:gd name="T15" fmla="*/ 241 h 642"/>
                  <a:gd name="T16" fmla="*/ 25 w 543"/>
                  <a:gd name="T17" fmla="*/ 278 h 642"/>
                  <a:gd name="T18" fmla="*/ 18 w 543"/>
                  <a:gd name="T19" fmla="*/ 388 h 642"/>
                  <a:gd name="T20" fmla="*/ 30 w 543"/>
                  <a:gd name="T21" fmla="*/ 420 h 642"/>
                  <a:gd name="T22" fmla="*/ 20 w 543"/>
                  <a:gd name="T23" fmla="*/ 446 h 642"/>
                  <a:gd name="T24" fmla="*/ 13 w 543"/>
                  <a:gd name="T25" fmla="*/ 477 h 642"/>
                  <a:gd name="T26" fmla="*/ 126 w 543"/>
                  <a:gd name="T27" fmla="*/ 627 h 642"/>
                  <a:gd name="T28" fmla="*/ 261 w 543"/>
                  <a:gd name="T29" fmla="*/ 612 h 642"/>
                  <a:gd name="T30" fmla="*/ 376 w 543"/>
                  <a:gd name="T31" fmla="*/ 556 h 642"/>
                  <a:gd name="T32" fmla="*/ 403 w 543"/>
                  <a:gd name="T33" fmla="*/ 570 h 642"/>
                  <a:gd name="T34" fmla="*/ 451 w 543"/>
                  <a:gd name="T35" fmla="*/ 565 h 642"/>
                  <a:gd name="T36" fmla="*/ 470 w 543"/>
                  <a:gd name="T37" fmla="*/ 493 h 642"/>
                  <a:gd name="T38" fmla="*/ 481 w 543"/>
                  <a:gd name="T39" fmla="*/ 472 h 642"/>
                  <a:gd name="T40" fmla="*/ 495 w 543"/>
                  <a:gd name="T41" fmla="*/ 460 h 642"/>
                  <a:gd name="T42" fmla="*/ 509 w 543"/>
                  <a:gd name="T43" fmla="*/ 34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3" h="642">
                    <a:moveTo>
                      <a:pt x="509" y="340"/>
                    </a:move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82" y="260"/>
                      <a:pt x="496" y="219"/>
                      <a:pt x="487" y="178"/>
                    </a:cubicBezTo>
                    <a:cubicBezTo>
                      <a:pt x="478" y="138"/>
                      <a:pt x="438" y="112"/>
                      <a:pt x="397" y="119"/>
                    </a:cubicBezTo>
                    <a:cubicBezTo>
                      <a:pt x="292" y="0"/>
                      <a:pt x="177" y="78"/>
                      <a:pt x="148" y="101"/>
                    </a:cubicBezTo>
                    <a:cubicBezTo>
                      <a:pt x="137" y="93"/>
                      <a:pt x="125" y="88"/>
                      <a:pt x="112" y="86"/>
                    </a:cubicBezTo>
                    <a:cubicBezTo>
                      <a:pt x="67" y="78"/>
                      <a:pt x="26" y="108"/>
                      <a:pt x="18" y="152"/>
                    </a:cubicBezTo>
                    <a:cubicBezTo>
                      <a:pt x="12" y="191"/>
                      <a:pt x="35" y="229"/>
                      <a:pt x="72" y="241"/>
                    </a:cubicBezTo>
                    <a:cubicBezTo>
                      <a:pt x="54" y="249"/>
                      <a:pt x="37" y="261"/>
                      <a:pt x="25" y="278"/>
                    </a:cubicBezTo>
                    <a:cubicBezTo>
                      <a:pt x="3" y="310"/>
                      <a:pt x="0" y="355"/>
                      <a:pt x="18" y="388"/>
                    </a:cubicBezTo>
                    <a:cubicBezTo>
                      <a:pt x="24" y="399"/>
                      <a:pt x="31" y="409"/>
                      <a:pt x="30" y="420"/>
                    </a:cubicBezTo>
                    <a:cubicBezTo>
                      <a:pt x="29" y="430"/>
                      <a:pt x="23" y="438"/>
                      <a:pt x="20" y="446"/>
                    </a:cubicBezTo>
                    <a:cubicBezTo>
                      <a:pt x="16" y="456"/>
                      <a:pt x="14" y="466"/>
                      <a:pt x="13" y="477"/>
                    </a:cubicBezTo>
                    <a:cubicBezTo>
                      <a:pt x="8" y="542"/>
                      <a:pt x="55" y="606"/>
                      <a:pt x="126" y="627"/>
                    </a:cubicBezTo>
                    <a:cubicBezTo>
                      <a:pt x="175" y="642"/>
                      <a:pt x="224" y="635"/>
                      <a:pt x="261" y="612"/>
                    </a:cubicBezTo>
                    <a:cubicBezTo>
                      <a:pt x="297" y="590"/>
                      <a:pt x="336" y="572"/>
                      <a:pt x="376" y="556"/>
                    </a:cubicBezTo>
                    <a:cubicBezTo>
                      <a:pt x="391" y="564"/>
                      <a:pt x="403" y="570"/>
                      <a:pt x="403" y="570"/>
                    </a:cubicBezTo>
                    <a:cubicBezTo>
                      <a:pt x="451" y="565"/>
                      <a:pt x="451" y="565"/>
                      <a:pt x="451" y="565"/>
                    </a:cubicBezTo>
                    <a:cubicBezTo>
                      <a:pt x="477" y="565"/>
                      <a:pt x="460" y="527"/>
                      <a:pt x="470" y="493"/>
                    </a:cubicBezTo>
                    <a:cubicBezTo>
                      <a:pt x="475" y="486"/>
                      <a:pt x="478" y="479"/>
                      <a:pt x="481" y="472"/>
                    </a:cubicBezTo>
                    <a:cubicBezTo>
                      <a:pt x="485" y="468"/>
                      <a:pt x="490" y="464"/>
                      <a:pt x="495" y="460"/>
                    </a:cubicBezTo>
                    <a:cubicBezTo>
                      <a:pt x="518" y="445"/>
                      <a:pt x="543" y="391"/>
                      <a:pt x="509" y="340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A18B1781-C138-B2A3-C910-AA7A5EB5978B}"/>
                  </a:ext>
                </a:extLst>
              </p:cNvPr>
              <p:cNvSpPr/>
              <p:nvPr/>
            </p:nvSpPr>
            <p:spPr bwMode="auto">
              <a:xfrm>
                <a:off x="5994434" y="2928945"/>
                <a:ext cx="1782774" cy="1603379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36 w 473"/>
                  <a:gd name="T11" fmla="*/ 25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F1D72B27-A1B8-7E69-1F76-7107F19FD3A1}"/>
                  </a:ext>
                </a:extLst>
              </p:cNvPr>
              <p:cNvSpPr/>
              <p:nvPr/>
            </p:nvSpPr>
            <p:spPr bwMode="auto">
              <a:xfrm>
                <a:off x="5994434" y="2928945"/>
                <a:ext cx="1782774" cy="1603379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43 w 473"/>
                  <a:gd name="T11" fmla="*/ 23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43" y="232"/>
                      <a:pt x="43" y="232"/>
                      <a:pt x="43" y="23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3EE0754-2424-8CDB-AF67-DAF0D777FEFB}"/>
                  </a:ext>
                </a:extLst>
              </p:cNvPr>
              <p:cNvSpPr/>
              <p:nvPr/>
            </p:nvSpPr>
            <p:spPr bwMode="auto">
              <a:xfrm>
                <a:off x="7321591" y="3265497"/>
                <a:ext cx="179389" cy="112714"/>
              </a:xfrm>
              <a:custGeom>
                <a:avLst/>
                <a:gdLst>
                  <a:gd name="T0" fmla="*/ 2 w 48"/>
                  <a:gd name="T1" fmla="*/ 0 h 30"/>
                  <a:gd name="T2" fmla="*/ 16 w 48"/>
                  <a:gd name="T3" fmla="*/ 2 h 30"/>
                  <a:gd name="T4" fmla="*/ 28 w 48"/>
                  <a:gd name="T5" fmla="*/ 7 h 30"/>
                  <a:gd name="T6" fmla="*/ 39 w 48"/>
                  <a:gd name="T7" fmla="*/ 16 h 30"/>
                  <a:gd name="T8" fmla="*/ 44 w 48"/>
                  <a:gd name="T9" fmla="*/ 21 h 30"/>
                  <a:gd name="T10" fmla="*/ 48 w 48"/>
                  <a:gd name="T11" fmla="*/ 27 h 30"/>
                  <a:gd name="T12" fmla="*/ 47 w 48"/>
                  <a:gd name="T13" fmla="*/ 30 h 30"/>
                  <a:gd name="T14" fmla="*/ 44 w 48"/>
                  <a:gd name="T15" fmla="*/ 29 h 30"/>
                  <a:gd name="T16" fmla="*/ 44 w 48"/>
                  <a:gd name="T17" fmla="*/ 29 h 30"/>
                  <a:gd name="T18" fmla="*/ 44 w 48"/>
                  <a:gd name="T19" fmla="*/ 29 h 30"/>
                  <a:gd name="T20" fmla="*/ 41 w 48"/>
                  <a:gd name="T21" fmla="*/ 23 h 30"/>
                  <a:gd name="T22" fmla="*/ 36 w 48"/>
                  <a:gd name="T23" fmla="*/ 18 h 30"/>
                  <a:gd name="T24" fmla="*/ 26 w 48"/>
                  <a:gd name="T25" fmla="*/ 10 h 30"/>
                  <a:gd name="T26" fmla="*/ 15 w 48"/>
                  <a:gd name="T27" fmla="*/ 5 h 30"/>
                  <a:gd name="T28" fmla="*/ 2 w 48"/>
                  <a:gd name="T29" fmla="*/ 3 h 30"/>
                  <a:gd name="T30" fmla="*/ 2 w 48"/>
                  <a:gd name="T31" fmla="*/ 3 h 30"/>
                  <a:gd name="T32" fmla="*/ 0 w 48"/>
                  <a:gd name="T33" fmla="*/ 2 h 30"/>
                  <a:gd name="T34" fmla="*/ 2 w 48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30">
                    <a:moveTo>
                      <a:pt x="2" y="0"/>
                    </a:moveTo>
                    <a:cubicBezTo>
                      <a:pt x="7" y="0"/>
                      <a:pt x="11" y="0"/>
                      <a:pt x="16" y="2"/>
                    </a:cubicBezTo>
                    <a:cubicBezTo>
                      <a:pt x="20" y="3"/>
                      <a:pt x="24" y="5"/>
                      <a:pt x="28" y="7"/>
                    </a:cubicBezTo>
                    <a:cubicBezTo>
                      <a:pt x="32" y="10"/>
                      <a:pt x="36" y="13"/>
                      <a:pt x="39" y="16"/>
                    </a:cubicBezTo>
                    <a:cubicBezTo>
                      <a:pt x="41" y="17"/>
                      <a:pt x="42" y="19"/>
                      <a:pt x="44" y="21"/>
                    </a:cubicBezTo>
                    <a:cubicBezTo>
                      <a:pt x="45" y="23"/>
                      <a:pt x="46" y="25"/>
                      <a:pt x="48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6" y="30"/>
                      <a:pt x="45" y="30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7"/>
                      <a:pt x="42" y="25"/>
                      <a:pt x="41" y="23"/>
                    </a:cubicBezTo>
                    <a:cubicBezTo>
                      <a:pt x="39" y="22"/>
                      <a:pt x="38" y="20"/>
                      <a:pt x="36" y="18"/>
                    </a:cubicBezTo>
                    <a:cubicBezTo>
                      <a:pt x="33" y="15"/>
                      <a:pt x="30" y="13"/>
                      <a:pt x="26" y="10"/>
                    </a:cubicBezTo>
                    <a:cubicBezTo>
                      <a:pt x="23" y="8"/>
                      <a:pt x="19" y="6"/>
                      <a:pt x="15" y="5"/>
                    </a:cubicBezTo>
                    <a:cubicBezTo>
                      <a:pt x="11" y="4"/>
                      <a:pt x="6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BF290035-E5FB-45C5-2467-72D52FC14883}"/>
                  </a:ext>
                </a:extLst>
              </p:cNvPr>
              <p:cNvSpPr/>
              <p:nvPr/>
            </p:nvSpPr>
            <p:spPr bwMode="auto">
              <a:xfrm>
                <a:off x="7407317" y="3143259"/>
                <a:ext cx="153988" cy="147638"/>
              </a:xfrm>
              <a:custGeom>
                <a:avLst/>
                <a:gdLst>
                  <a:gd name="T0" fmla="*/ 2 w 41"/>
                  <a:gd name="T1" fmla="*/ 0 h 39"/>
                  <a:gd name="T2" fmla="*/ 15 w 41"/>
                  <a:gd name="T3" fmla="*/ 5 h 39"/>
                  <a:gd name="T4" fmla="*/ 26 w 41"/>
                  <a:gd name="T5" fmla="*/ 13 h 39"/>
                  <a:gd name="T6" fmla="*/ 35 w 41"/>
                  <a:gd name="T7" fmla="*/ 24 h 39"/>
                  <a:gd name="T8" fmla="*/ 38 w 41"/>
                  <a:gd name="T9" fmla="*/ 30 h 39"/>
                  <a:gd name="T10" fmla="*/ 41 w 41"/>
                  <a:gd name="T11" fmla="*/ 36 h 39"/>
                  <a:gd name="T12" fmla="*/ 39 w 41"/>
                  <a:gd name="T13" fmla="*/ 39 h 39"/>
                  <a:gd name="T14" fmla="*/ 37 w 41"/>
                  <a:gd name="T15" fmla="*/ 38 h 39"/>
                  <a:gd name="T16" fmla="*/ 37 w 41"/>
                  <a:gd name="T17" fmla="*/ 38 h 39"/>
                  <a:gd name="T18" fmla="*/ 37 w 41"/>
                  <a:gd name="T19" fmla="*/ 38 h 39"/>
                  <a:gd name="T20" fmla="*/ 34 w 41"/>
                  <a:gd name="T21" fmla="*/ 31 h 39"/>
                  <a:gd name="T22" fmla="*/ 32 w 41"/>
                  <a:gd name="T23" fmla="*/ 26 h 39"/>
                  <a:gd name="T24" fmla="*/ 24 w 41"/>
                  <a:gd name="T25" fmla="*/ 15 h 39"/>
                  <a:gd name="T26" fmla="*/ 14 w 41"/>
                  <a:gd name="T27" fmla="*/ 7 h 39"/>
                  <a:gd name="T28" fmla="*/ 2 w 41"/>
                  <a:gd name="T29" fmla="*/ 3 h 39"/>
                  <a:gd name="T30" fmla="*/ 1 w 41"/>
                  <a:gd name="T31" fmla="*/ 2 h 39"/>
                  <a:gd name="T32" fmla="*/ 1 w 41"/>
                  <a:gd name="T33" fmla="*/ 1 h 39"/>
                  <a:gd name="T34" fmla="*/ 2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" y="0"/>
                    </a:moveTo>
                    <a:cubicBezTo>
                      <a:pt x="7" y="1"/>
                      <a:pt x="11" y="2"/>
                      <a:pt x="15" y="5"/>
                    </a:cubicBezTo>
                    <a:cubicBezTo>
                      <a:pt x="19" y="7"/>
                      <a:pt x="23" y="10"/>
                      <a:pt x="26" y="13"/>
                    </a:cubicBezTo>
                    <a:cubicBezTo>
                      <a:pt x="29" y="16"/>
                      <a:pt x="32" y="20"/>
                      <a:pt x="35" y="24"/>
                    </a:cubicBezTo>
                    <a:cubicBezTo>
                      <a:pt x="36" y="26"/>
                      <a:pt x="37" y="28"/>
                      <a:pt x="38" y="30"/>
                    </a:cubicBezTo>
                    <a:cubicBezTo>
                      <a:pt x="39" y="32"/>
                      <a:pt x="40" y="34"/>
                      <a:pt x="41" y="36"/>
                    </a:cubicBezTo>
                    <a:cubicBezTo>
                      <a:pt x="41" y="37"/>
                      <a:pt x="41" y="38"/>
                      <a:pt x="39" y="39"/>
                    </a:cubicBezTo>
                    <a:cubicBezTo>
                      <a:pt x="38" y="39"/>
                      <a:pt x="37" y="39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6" y="36"/>
                      <a:pt x="35" y="33"/>
                      <a:pt x="34" y="31"/>
                    </a:cubicBezTo>
                    <a:cubicBezTo>
                      <a:pt x="33" y="30"/>
                      <a:pt x="33" y="27"/>
                      <a:pt x="32" y="26"/>
                    </a:cubicBezTo>
                    <a:cubicBezTo>
                      <a:pt x="29" y="22"/>
                      <a:pt x="27" y="18"/>
                      <a:pt x="24" y="15"/>
                    </a:cubicBezTo>
                    <a:cubicBezTo>
                      <a:pt x="21" y="12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23044938-2C6A-8370-AEA4-B27E2D87A0DB}"/>
                  </a:ext>
                </a:extLst>
              </p:cNvPr>
              <p:cNvSpPr/>
              <p:nvPr/>
            </p:nvSpPr>
            <p:spPr bwMode="auto">
              <a:xfrm>
                <a:off x="7007265" y="3405196"/>
                <a:ext cx="234952" cy="138113"/>
              </a:xfrm>
              <a:custGeom>
                <a:avLst/>
                <a:gdLst>
                  <a:gd name="T0" fmla="*/ 0 w 62"/>
                  <a:gd name="T1" fmla="*/ 0 h 37"/>
                  <a:gd name="T2" fmla="*/ 32 w 62"/>
                  <a:gd name="T3" fmla="*/ 37 h 37"/>
                  <a:gd name="T4" fmla="*/ 62 w 62"/>
                  <a:gd name="T5" fmla="*/ 0 h 37"/>
                  <a:gd name="T6" fmla="*/ 62 w 62"/>
                  <a:gd name="T7" fmla="*/ 0 h 37"/>
                  <a:gd name="T8" fmla="*/ 23 w 62"/>
                  <a:gd name="T9" fmla="*/ 4 h 37"/>
                  <a:gd name="T10" fmla="*/ 0 w 62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7">
                    <a:moveTo>
                      <a:pt x="0" y="0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5" y="4"/>
                      <a:pt x="7" y="3"/>
                      <a:pt x="0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F0C0B2B-3E6E-21A1-1BA3-184EE568E0BE}"/>
                  </a:ext>
                </a:extLst>
              </p:cNvPr>
              <p:cNvSpPr/>
              <p:nvPr/>
            </p:nvSpPr>
            <p:spPr bwMode="auto">
              <a:xfrm>
                <a:off x="5948396" y="3649672"/>
                <a:ext cx="207964" cy="460377"/>
              </a:xfrm>
              <a:custGeom>
                <a:avLst/>
                <a:gdLst>
                  <a:gd name="T0" fmla="*/ 93 w 131"/>
                  <a:gd name="T1" fmla="*/ 290 h 290"/>
                  <a:gd name="T2" fmla="*/ 0 w 131"/>
                  <a:gd name="T3" fmla="*/ 0 h 290"/>
                  <a:gd name="T4" fmla="*/ 131 w 131"/>
                  <a:gd name="T5" fmla="*/ 98 h 290"/>
                  <a:gd name="T6" fmla="*/ 93 w 131"/>
                  <a:gd name="T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90">
                    <a:moveTo>
                      <a:pt x="93" y="290"/>
                    </a:moveTo>
                    <a:lnTo>
                      <a:pt x="0" y="0"/>
                    </a:lnTo>
                    <a:lnTo>
                      <a:pt x="131" y="98"/>
                    </a:lnTo>
                    <a:lnTo>
                      <a:pt x="93" y="290"/>
                    </a:ln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0FE04DE7-F85C-ADA9-FE79-303F7BD022F2}"/>
                  </a:ext>
                </a:extLst>
              </p:cNvPr>
              <p:cNvSpPr/>
              <p:nvPr/>
            </p:nvSpPr>
            <p:spPr bwMode="auto">
              <a:xfrm>
                <a:off x="5395944" y="3068646"/>
                <a:ext cx="552454" cy="928690"/>
              </a:xfrm>
              <a:custGeom>
                <a:avLst/>
                <a:gdLst>
                  <a:gd name="T0" fmla="*/ 0 w 147"/>
                  <a:gd name="T1" fmla="*/ 0 h 246"/>
                  <a:gd name="T2" fmla="*/ 147 w 147"/>
                  <a:gd name="T3" fmla="*/ 154 h 246"/>
                  <a:gd name="T4" fmla="*/ 50 w 147"/>
                  <a:gd name="T5" fmla="*/ 216 h 246"/>
                  <a:gd name="T6" fmla="*/ 0 w 147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246">
                    <a:moveTo>
                      <a:pt x="0" y="0"/>
                    </a:moveTo>
                    <a:cubicBezTo>
                      <a:pt x="0" y="0"/>
                      <a:pt x="63" y="9"/>
                      <a:pt x="147" y="154"/>
                    </a:cubicBezTo>
                    <a:cubicBezTo>
                      <a:pt x="147" y="154"/>
                      <a:pt x="58" y="246"/>
                      <a:pt x="50" y="216"/>
                    </a:cubicBezTo>
                    <a:cubicBezTo>
                      <a:pt x="27" y="128"/>
                      <a:pt x="3" y="3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0A88F9F2-FC39-9730-0D1B-C4F05E38B01E}"/>
                  </a:ext>
                </a:extLst>
              </p:cNvPr>
              <p:cNvSpPr/>
              <p:nvPr/>
            </p:nvSpPr>
            <p:spPr bwMode="auto">
              <a:xfrm>
                <a:off x="5605495" y="3513147"/>
                <a:ext cx="177801" cy="333376"/>
              </a:xfrm>
              <a:custGeom>
                <a:avLst/>
                <a:gdLst>
                  <a:gd name="T0" fmla="*/ 76 w 112"/>
                  <a:gd name="T1" fmla="*/ 210 h 210"/>
                  <a:gd name="T2" fmla="*/ 0 w 112"/>
                  <a:gd name="T3" fmla="*/ 0 h 210"/>
                  <a:gd name="T4" fmla="*/ 112 w 112"/>
                  <a:gd name="T5" fmla="*/ 184 h 210"/>
                  <a:gd name="T6" fmla="*/ 76 w 112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10">
                    <a:moveTo>
                      <a:pt x="76" y="210"/>
                    </a:moveTo>
                    <a:lnTo>
                      <a:pt x="0" y="0"/>
                    </a:lnTo>
                    <a:lnTo>
                      <a:pt x="112" y="184"/>
                    </a:lnTo>
                    <a:lnTo>
                      <a:pt x="76" y="21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696C558-7566-7220-19EE-DD4304C38E45}"/>
                  </a:ext>
                </a:extLst>
              </p:cNvPr>
              <p:cNvSpPr/>
              <p:nvPr/>
            </p:nvSpPr>
            <p:spPr bwMode="auto">
              <a:xfrm>
                <a:off x="3451245" y="3000383"/>
                <a:ext cx="2406664" cy="2490793"/>
              </a:xfrm>
              <a:custGeom>
                <a:avLst/>
                <a:gdLst>
                  <a:gd name="T0" fmla="*/ 627 w 639"/>
                  <a:gd name="T1" fmla="*/ 286 h 660"/>
                  <a:gd name="T2" fmla="*/ 572 w 639"/>
                  <a:gd name="T3" fmla="*/ 136 h 660"/>
                  <a:gd name="T4" fmla="*/ 427 w 639"/>
                  <a:gd name="T5" fmla="*/ 1 h 660"/>
                  <a:gd name="T6" fmla="*/ 222 w 639"/>
                  <a:gd name="T7" fmla="*/ 3 h 660"/>
                  <a:gd name="T8" fmla="*/ 161 w 639"/>
                  <a:gd name="T9" fmla="*/ 24 h 660"/>
                  <a:gd name="T10" fmla="*/ 137 w 639"/>
                  <a:gd name="T11" fmla="*/ 49 h 660"/>
                  <a:gd name="T12" fmla="*/ 137 w 639"/>
                  <a:gd name="T13" fmla="*/ 49 h 660"/>
                  <a:gd name="T14" fmla="*/ 137 w 639"/>
                  <a:gd name="T15" fmla="*/ 49 h 660"/>
                  <a:gd name="T16" fmla="*/ 129 w 639"/>
                  <a:gd name="T17" fmla="*/ 63 h 660"/>
                  <a:gd name="T18" fmla="*/ 8 w 639"/>
                  <a:gd name="T19" fmla="*/ 266 h 660"/>
                  <a:gd name="T20" fmla="*/ 22 w 639"/>
                  <a:gd name="T21" fmla="*/ 305 h 660"/>
                  <a:gd name="T22" fmla="*/ 22 w 639"/>
                  <a:gd name="T23" fmla="*/ 305 h 660"/>
                  <a:gd name="T24" fmla="*/ 117 w 639"/>
                  <a:gd name="T25" fmla="*/ 339 h 660"/>
                  <a:gd name="T26" fmla="*/ 120 w 639"/>
                  <a:gd name="T27" fmla="*/ 660 h 660"/>
                  <a:gd name="T28" fmla="*/ 576 w 639"/>
                  <a:gd name="T29" fmla="*/ 660 h 660"/>
                  <a:gd name="T30" fmla="*/ 591 w 639"/>
                  <a:gd name="T31" fmla="*/ 427 h 660"/>
                  <a:gd name="T32" fmla="*/ 617 w 639"/>
                  <a:gd name="T33" fmla="*/ 387 h 660"/>
                  <a:gd name="T34" fmla="*/ 627 w 639"/>
                  <a:gd name="T35" fmla="*/ 28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660">
                    <a:moveTo>
                      <a:pt x="627" y="286"/>
                    </a:moveTo>
                    <a:cubicBezTo>
                      <a:pt x="572" y="136"/>
                      <a:pt x="572" y="136"/>
                      <a:pt x="572" y="136"/>
                    </a:cubicBezTo>
                    <a:cubicBezTo>
                      <a:pt x="571" y="32"/>
                      <a:pt x="522" y="0"/>
                      <a:pt x="427" y="1"/>
                    </a:cubicBezTo>
                    <a:cubicBezTo>
                      <a:pt x="222" y="3"/>
                      <a:pt x="222" y="3"/>
                      <a:pt x="222" y="3"/>
                    </a:cubicBezTo>
                    <a:cubicBezTo>
                      <a:pt x="199" y="3"/>
                      <a:pt x="178" y="11"/>
                      <a:pt x="161" y="24"/>
                    </a:cubicBezTo>
                    <a:cubicBezTo>
                      <a:pt x="152" y="31"/>
                      <a:pt x="144" y="40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4" y="54"/>
                      <a:pt x="132" y="58"/>
                      <a:pt x="129" y="63"/>
                    </a:cubicBezTo>
                    <a:cubicBezTo>
                      <a:pt x="8" y="266"/>
                      <a:pt x="8" y="266"/>
                      <a:pt x="8" y="266"/>
                    </a:cubicBezTo>
                    <a:cubicBezTo>
                      <a:pt x="0" y="281"/>
                      <a:pt x="6" y="300"/>
                      <a:pt x="22" y="305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17" y="339"/>
                      <a:pt x="117" y="339"/>
                      <a:pt x="117" y="339"/>
                    </a:cubicBezTo>
                    <a:cubicBezTo>
                      <a:pt x="120" y="660"/>
                      <a:pt x="120" y="660"/>
                      <a:pt x="120" y="660"/>
                    </a:cubicBezTo>
                    <a:cubicBezTo>
                      <a:pt x="576" y="660"/>
                      <a:pt x="576" y="660"/>
                      <a:pt x="576" y="660"/>
                    </a:cubicBezTo>
                    <a:cubicBezTo>
                      <a:pt x="591" y="427"/>
                      <a:pt x="591" y="427"/>
                      <a:pt x="591" y="427"/>
                    </a:cubicBezTo>
                    <a:cubicBezTo>
                      <a:pt x="617" y="387"/>
                      <a:pt x="617" y="387"/>
                      <a:pt x="617" y="387"/>
                    </a:cubicBezTo>
                    <a:cubicBezTo>
                      <a:pt x="635" y="358"/>
                      <a:pt x="639" y="319"/>
                      <a:pt x="627" y="2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C3EFEED9-DFCB-2A7A-E404-40CAF57BDBE4}"/>
                  </a:ext>
                </a:extLst>
              </p:cNvPr>
              <p:cNvSpPr/>
              <p:nvPr/>
            </p:nvSpPr>
            <p:spPr bwMode="auto">
              <a:xfrm>
                <a:off x="4343424" y="1841506"/>
                <a:ext cx="1165231" cy="1476378"/>
              </a:xfrm>
              <a:custGeom>
                <a:avLst/>
                <a:gdLst>
                  <a:gd name="T0" fmla="*/ 252 w 309"/>
                  <a:gd name="T1" fmla="*/ 9 h 391"/>
                  <a:gd name="T2" fmla="*/ 248 w 309"/>
                  <a:gd name="T3" fmla="*/ 0 h 391"/>
                  <a:gd name="T4" fmla="*/ 114 w 309"/>
                  <a:gd name="T5" fmla="*/ 72 h 391"/>
                  <a:gd name="T6" fmla="*/ 55 w 309"/>
                  <a:gd name="T7" fmla="*/ 152 h 391"/>
                  <a:gd name="T8" fmla="*/ 62 w 309"/>
                  <a:gd name="T9" fmla="*/ 92 h 391"/>
                  <a:gd name="T10" fmla="*/ 30 w 309"/>
                  <a:gd name="T11" fmla="*/ 78 h 391"/>
                  <a:gd name="T12" fmla="*/ 2 w 309"/>
                  <a:gd name="T13" fmla="*/ 114 h 391"/>
                  <a:gd name="T14" fmla="*/ 41 w 309"/>
                  <a:gd name="T15" fmla="*/ 159 h 391"/>
                  <a:gd name="T16" fmla="*/ 49 w 309"/>
                  <a:gd name="T17" fmla="*/ 160 h 391"/>
                  <a:gd name="T18" fmla="*/ 49 w 309"/>
                  <a:gd name="T19" fmla="*/ 321 h 391"/>
                  <a:gd name="T20" fmla="*/ 119 w 309"/>
                  <a:gd name="T21" fmla="*/ 391 h 391"/>
                  <a:gd name="T22" fmla="*/ 132 w 309"/>
                  <a:gd name="T23" fmla="*/ 391 h 391"/>
                  <a:gd name="T24" fmla="*/ 202 w 309"/>
                  <a:gd name="T25" fmla="*/ 321 h 391"/>
                  <a:gd name="T26" fmla="*/ 202 w 309"/>
                  <a:gd name="T27" fmla="*/ 298 h 391"/>
                  <a:gd name="T28" fmla="*/ 267 w 309"/>
                  <a:gd name="T29" fmla="*/ 255 h 391"/>
                  <a:gd name="T30" fmla="*/ 299 w 309"/>
                  <a:gd name="T31" fmla="*/ 183 h 391"/>
                  <a:gd name="T32" fmla="*/ 308 w 309"/>
                  <a:gd name="T33" fmla="*/ 79 h 391"/>
                  <a:gd name="T34" fmla="*/ 308 w 309"/>
                  <a:gd name="T35" fmla="*/ 65 h 391"/>
                  <a:gd name="T36" fmla="*/ 252 w 309"/>
                  <a:gd name="T37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391">
                    <a:moveTo>
                      <a:pt x="252" y="9"/>
                    </a:moveTo>
                    <a:cubicBezTo>
                      <a:pt x="250" y="6"/>
                      <a:pt x="249" y="3"/>
                      <a:pt x="248" y="0"/>
                    </a:cubicBezTo>
                    <a:cubicBezTo>
                      <a:pt x="229" y="41"/>
                      <a:pt x="197" y="66"/>
                      <a:pt x="114" y="7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0" y="89"/>
                      <a:pt x="39" y="84"/>
                      <a:pt x="30" y="78"/>
                    </a:cubicBezTo>
                    <a:cubicBezTo>
                      <a:pt x="15" y="83"/>
                      <a:pt x="4" y="97"/>
                      <a:pt x="2" y="114"/>
                    </a:cubicBezTo>
                    <a:cubicBezTo>
                      <a:pt x="0" y="137"/>
                      <a:pt x="18" y="157"/>
                      <a:pt x="41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60"/>
                      <a:pt x="80" y="391"/>
                      <a:pt x="119" y="391"/>
                    </a:cubicBezTo>
                    <a:cubicBezTo>
                      <a:pt x="132" y="391"/>
                      <a:pt x="132" y="391"/>
                      <a:pt x="132" y="391"/>
                    </a:cubicBezTo>
                    <a:cubicBezTo>
                      <a:pt x="171" y="391"/>
                      <a:pt x="202" y="360"/>
                      <a:pt x="202" y="321"/>
                    </a:cubicBezTo>
                    <a:cubicBezTo>
                      <a:pt x="202" y="298"/>
                      <a:pt x="202" y="298"/>
                      <a:pt x="202" y="298"/>
                    </a:cubicBezTo>
                    <a:cubicBezTo>
                      <a:pt x="228" y="291"/>
                      <a:pt x="251" y="276"/>
                      <a:pt x="267" y="255"/>
                    </a:cubicBezTo>
                    <a:cubicBezTo>
                      <a:pt x="285" y="236"/>
                      <a:pt x="297" y="211"/>
                      <a:pt x="299" y="183"/>
                    </a:cubicBezTo>
                    <a:cubicBezTo>
                      <a:pt x="308" y="79"/>
                      <a:pt x="308" y="79"/>
                      <a:pt x="308" y="79"/>
                    </a:cubicBezTo>
                    <a:cubicBezTo>
                      <a:pt x="308" y="74"/>
                      <a:pt x="309" y="69"/>
                      <a:pt x="308" y="65"/>
                    </a:cubicBezTo>
                    <a:cubicBezTo>
                      <a:pt x="289" y="44"/>
                      <a:pt x="261" y="28"/>
                      <a:pt x="252" y="9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67A43AC8-A592-97A8-A58B-08FBFFC8EFCE}"/>
                  </a:ext>
                </a:extLst>
              </p:cNvPr>
              <p:cNvSpPr/>
              <p:nvPr/>
            </p:nvSpPr>
            <p:spPr bwMode="auto">
              <a:xfrm>
                <a:off x="4302150" y="3019434"/>
                <a:ext cx="949330" cy="498477"/>
              </a:xfrm>
              <a:custGeom>
                <a:avLst/>
                <a:gdLst>
                  <a:gd name="T0" fmla="*/ 156 w 252"/>
                  <a:gd name="T1" fmla="*/ 129 h 132"/>
                  <a:gd name="T2" fmla="*/ 156 w 252"/>
                  <a:gd name="T3" fmla="*/ 96 h 132"/>
                  <a:gd name="T4" fmla="*/ 60 w 252"/>
                  <a:gd name="T5" fmla="*/ 0 h 132"/>
                  <a:gd name="T6" fmla="*/ 60 w 252"/>
                  <a:gd name="T7" fmla="*/ 0 h 132"/>
                  <a:gd name="T8" fmla="*/ 54 w 252"/>
                  <a:gd name="T9" fmla="*/ 0 h 132"/>
                  <a:gd name="T10" fmla="*/ 0 w 252"/>
                  <a:gd name="T11" fmla="*/ 132 h 132"/>
                  <a:gd name="T12" fmla="*/ 157 w 252"/>
                  <a:gd name="T13" fmla="*/ 129 h 132"/>
                  <a:gd name="T14" fmla="*/ 157 w 252"/>
                  <a:gd name="T15" fmla="*/ 96 h 132"/>
                  <a:gd name="T16" fmla="*/ 252 w 252"/>
                  <a:gd name="T17" fmla="*/ 0 h 132"/>
                  <a:gd name="T18" fmla="*/ 252 w 252"/>
                  <a:gd name="T1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132">
                    <a:moveTo>
                      <a:pt x="156" y="129"/>
                    </a:move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43"/>
                      <a:pt x="113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57" y="129"/>
                      <a:pt x="157" y="129"/>
                      <a:pt x="157" y="129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43"/>
                      <a:pt x="200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A22B407-3A6F-E9A9-CC44-FC024BF476E4}"/>
                  </a:ext>
                </a:extLst>
              </p:cNvPr>
              <p:cNvSpPr/>
              <p:nvPr/>
            </p:nvSpPr>
            <p:spPr bwMode="auto">
              <a:xfrm>
                <a:off x="4943503" y="3290895"/>
                <a:ext cx="36514" cy="412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909F8B2-1F51-5134-9A9A-D3E3BCC97574}"/>
                  </a:ext>
                </a:extLst>
              </p:cNvPr>
              <p:cNvSpPr/>
              <p:nvPr/>
            </p:nvSpPr>
            <p:spPr bwMode="auto">
              <a:xfrm>
                <a:off x="4943503" y="3438533"/>
                <a:ext cx="36514" cy="412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753A369-0106-8052-F98A-E5BFEFBE5643}"/>
                  </a:ext>
                </a:extLst>
              </p:cNvPr>
              <p:cNvSpPr/>
              <p:nvPr/>
            </p:nvSpPr>
            <p:spPr bwMode="auto">
              <a:xfrm>
                <a:off x="4551389" y="2416183"/>
                <a:ext cx="1588" cy="1588"/>
              </a:xfrm>
              <a:prstGeom prst="rect">
                <a:avLst/>
              </a:pr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D0455731-F0F5-2CF3-525A-F4BA93B39AFB}"/>
                  </a:ext>
                </a:extLst>
              </p:cNvPr>
              <p:cNvSpPr/>
              <p:nvPr/>
            </p:nvSpPr>
            <p:spPr bwMode="auto">
              <a:xfrm>
                <a:off x="4551389" y="2185993"/>
                <a:ext cx="25401" cy="230189"/>
              </a:xfrm>
              <a:custGeom>
                <a:avLst/>
                <a:gdLst>
                  <a:gd name="T0" fmla="*/ 6 w 7"/>
                  <a:gd name="T1" fmla="*/ 0 h 61"/>
                  <a:gd name="T2" fmla="*/ 4 w 7"/>
                  <a:gd name="T3" fmla="*/ 17 h 61"/>
                  <a:gd name="T4" fmla="*/ 0 w 7"/>
                  <a:gd name="T5" fmla="*/ 61 h 61"/>
                  <a:gd name="T6" fmla="*/ 7 w 7"/>
                  <a:gd name="T7" fmla="*/ 1 h 61"/>
                  <a:gd name="T8" fmla="*/ 6 w 7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1">
                    <a:moveTo>
                      <a:pt x="6" y="0"/>
                    </a:moveTo>
                    <a:cubicBezTo>
                      <a:pt x="5" y="6"/>
                      <a:pt x="4" y="11"/>
                      <a:pt x="4" y="1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5D66DB0E-9D1F-1B38-A2DD-F4FCFE125512}"/>
                  </a:ext>
                </a:extLst>
              </p:cNvPr>
              <p:cNvSpPr/>
              <p:nvPr/>
            </p:nvSpPr>
            <p:spPr bwMode="auto">
              <a:xfrm>
                <a:off x="4532338" y="2359032"/>
                <a:ext cx="814393" cy="750889"/>
              </a:xfrm>
              <a:custGeom>
                <a:avLst/>
                <a:gdLst>
                  <a:gd name="T0" fmla="*/ 3 w 216"/>
                  <a:gd name="T1" fmla="*/ 36 h 199"/>
                  <a:gd name="T2" fmla="*/ 48 w 216"/>
                  <a:gd name="T3" fmla="*/ 139 h 199"/>
                  <a:gd name="T4" fmla="*/ 93 w 216"/>
                  <a:gd name="T5" fmla="*/ 194 h 199"/>
                  <a:gd name="T6" fmla="*/ 154 w 216"/>
                  <a:gd name="T7" fmla="*/ 160 h 199"/>
                  <a:gd name="T8" fmla="*/ 216 w 216"/>
                  <a:gd name="T9" fmla="*/ 118 h 199"/>
                  <a:gd name="T10" fmla="*/ 122 w 216"/>
                  <a:gd name="T11" fmla="*/ 154 h 199"/>
                  <a:gd name="T12" fmla="*/ 122 w 216"/>
                  <a:gd name="T13" fmla="*/ 154 h 199"/>
                  <a:gd name="T14" fmla="*/ 14 w 216"/>
                  <a:gd name="T15" fmla="*/ 26 h 199"/>
                  <a:gd name="T16" fmla="*/ 16 w 216"/>
                  <a:gd name="T17" fmla="*/ 0 h 199"/>
                  <a:gd name="T18" fmla="*/ 5 w 216"/>
                  <a:gd name="T19" fmla="*/ 15 h 199"/>
                  <a:gd name="T20" fmla="*/ 3 w 216"/>
                  <a:gd name="T21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99">
                    <a:moveTo>
                      <a:pt x="3" y="36"/>
                    </a:moveTo>
                    <a:cubicBezTo>
                      <a:pt x="0" y="77"/>
                      <a:pt x="18" y="115"/>
                      <a:pt x="48" y="139"/>
                    </a:cubicBezTo>
                    <a:cubicBezTo>
                      <a:pt x="48" y="165"/>
                      <a:pt x="66" y="189"/>
                      <a:pt x="93" y="194"/>
                    </a:cubicBezTo>
                    <a:cubicBezTo>
                      <a:pt x="119" y="199"/>
                      <a:pt x="144" y="184"/>
                      <a:pt x="154" y="160"/>
                    </a:cubicBezTo>
                    <a:cubicBezTo>
                      <a:pt x="179" y="153"/>
                      <a:pt x="201" y="138"/>
                      <a:pt x="216" y="118"/>
                    </a:cubicBezTo>
                    <a:cubicBezTo>
                      <a:pt x="193" y="143"/>
                      <a:pt x="158" y="157"/>
                      <a:pt x="122" y="154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57" y="148"/>
                      <a:pt x="8" y="91"/>
                      <a:pt x="14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B60AB5A0-EF3C-2D87-A282-B887744916AE}"/>
                  </a:ext>
                </a:extLst>
              </p:cNvPr>
              <p:cNvSpPr/>
              <p:nvPr/>
            </p:nvSpPr>
            <p:spPr bwMode="auto">
              <a:xfrm>
                <a:off x="4445025" y="2200282"/>
                <a:ext cx="84138" cy="125413"/>
              </a:xfrm>
              <a:custGeom>
                <a:avLst/>
                <a:gdLst>
                  <a:gd name="T0" fmla="*/ 2 w 22"/>
                  <a:gd name="T1" fmla="*/ 33 h 33"/>
                  <a:gd name="T2" fmla="*/ 1 w 22"/>
                  <a:gd name="T3" fmla="*/ 31 h 33"/>
                  <a:gd name="T4" fmla="*/ 2 w 22"/>
                  <a:gd name="T5" fmla="*/ 29 h 33"/>
                  <a:gd name="T6" fmla="*/ 17 w 22"/>
                  <a:gd name="T7" fmla="*/ 22 h 33"/>
                  <a:gd name="T8" fmla="*/ 5 w 22"/>
                  <a:gd name="T9" fmla="*/ 3 h 33"/>
                  <a:gd name="T10" fmla="*/ 6 w 22"/>
                  <a:gd name="T11" fmla="*/ 0 h 33"/>
                  <a:gd name="T12" fmla="*/ 8 w 22"/>
                  <a:gd name="T13" fmla="*/ 1 h 33"/>
                  <a:gd name="T14" fmla="*/ 22 w 22"/>
                  <a:gd name="T15" fmla="*/ 22 h 33"/>
                  <a:gd name="T16" fmla="*/ 22 w 22"/>
                  <a:gd name="T17" fmla="*/ 24 h 33"/>
                  <a:gd name="T18" fmla="*/ 21 w 22"/>
                  <a:gd name="T19" fmla="*/ 25 h 33"/>
                  <a:gd name="T20" fmla="*/ 3 w 22"/>
                  <a:gd name="T21" fmla="*/ 32 h 33"/>
                  <a:gd name="T22" fmla="*/ 2 w 22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33">
                    <a:moveTo>
                      <a:pt x="2" y="33"/>
                    </a:moveTo>
                    <a:cubicBezTo>
                      <a:pt x="2" y="33"/>
                      <a:pt x="1" y="32"/>
                      <a:pt x="1" y="31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5"/>
                      <a:pt x="21" y="25"/>
                      <a:pt x="21" y="2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3"/>
                      <a:pt x="2" y="33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C884EBCB-0803-2EFE-AC1B-82780E1FAF31}"/>
                  </a:ext>
                </a:extLst>
              </p:cNvPr>
              <p:cNvSpPr/>
              <p:nvPr/>
            </p:nvSpPr>
            <p:spPr bwMode="auto">
              <a:xfrm>
                <a:off x="4987953" y="2762258"/>
                <a:ext cx="95251" cy="57151"/>
              </a:xfrm>
              <a:custGeom>
                <a:avLst/>
                <a:gdLst>
                  <a:gd name="T0" fmla="*/ 22 w 25"/>
                  <a:gd name="T1" fmla="*/ 15 h 15"/>
                  <a:gd name="T2" fmla="*/ 21 w 25"/>
                  <a:gd name="T3" fmla="*/ 14 h 15"/>
                  <a:gd name="T4" fmla="*/ 3 w 25"/>
                  <a:gd name="T5" fmla="*/ 7 h 15"/>
                  <a:gd name="T6" fmla="*/ 0 w 25"/>
                  <a:gd name="T7" fmla="*/ 6 h 15"/>
                  <a:gd name="T8" fmla="*/ 2 w 25"/>
                  <a:gd name="T9" fmla="*/ 3 h 15"/>
                  <a:gd name="T10" fmla="*/ 24 w 25"/>
                  <a:gd name="T11" fmla="*/ 12 h 15"/>
                  <a:gd name="T12" fmla="*/ 24 w 25"/>
                  <a:gd name="T13" fmla="*/ 14 h 15"/>
                  <a:gd name="T14" fmla="*/ 22 w 2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5">
                    <a:moveTo>
                      <a:pt x="22" y="15"/>
                    </a:moveTo>
                    <a:cubicBezTo>
                      <a:pt x="22" y="15"/>
                      <a:pt x="21" y="14"/>
                      <a:pt x="21" y="14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7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3"/>
                      <a:pt x="16" y="0"/>
                      <a:pt x="24" y="12"/>
                    </a:cubicBezTo>
                    <a:cubicBezTo>
                      <a:pt x="25" y="13"/>
                      <a:pt x="24" y="14"/>
                      <a:pt x="24" y="14"/>
                    </a:cubicBezTo>
                    <a:cubicBezTo>
                      <a:pt x="23" y="15"/>
                      <a:pt x="23" y="15"/>
                      <a:pt x="22" y="1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F51710E-106A-3181-1E4A-8A2AD7B5A71B}"/>
                  </a:ext>
                </a:extLst>
              </p:cNvPr>
              <p:cNvSpPr/>
              <p:nvPr/>
            </p:nvSpPr>
            <p:spPr bwMode="auto">
              <a:xfrm>
                <a:off x="4792691" y="2370143"/>
                <a:ext cx="342902" cy="306389"/>
              </a:xfrm>
              <a:custGeom>
                <a:avLst/>
                <a:gdLst>
                  <a:gd name="T0" fmla="*/ 37 w 91"/>
                  <a:gd name="T1" fmla="*/ 11 h 81"/>
                  <a:gd name="T2" fmla="*/ 72 w 91"/>
                  <a:gd name="T3" fmla="*/ 42 h 81"/>
                  <a:gd name="T4" fmla="*/ 30 w 91"/>
                  <a:gd name="T5" fmla="*/ 64 h 81"/>
                  <a:gd name="T6" fmla="*/ 37 w 91"/>
                  <a:gd name="T7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1">
                    <a:moveTo>
                      <a:pt x="37" y="11"/>
                    </a:moveTo>
                    <a:cubicBezTo>
                      <a:pt x="37" y="11"/>
                      <a:pt x="53" y="30"/>
                      <a:pt x="72" y="42"/>
                    </a:cubicBezTo>
                    <a:cubicBezTo>
                      <a:pt x="91" y="54"/>
                      <a:pt x="59" y="81"/>
                      <a:pt x="30" y="64"/>
                    </a:cubicBezTo>
                    <a:cubicBezTo>
                      <a:pt x="0" y="47"/>
                      <a:pt x="22" y="0"/>
                      <a:pt x="37" y="11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E7084775-6933-8B31-4216-2E43BD509DE9}"/>
                  </a:ext>
                </a:extLst>
              </p:cNvPr>
              <p:cNvSpPr/>
              <p:nvPr/>
            </p:nvSpPr>
            <p:spPr bwMode="auto">
              <a:xfrm>
                <a:off x="4905403" y="2479681"/>
                <a:ext cx="38100" cy="90489"/>
              </a:xfrm>
              <a:custGeom>
                <a:avLst/>
                <a:gdLst>
                  <a:gd name="T0" fmla="*/ 3 w 10"/>
                  <a:gd name="T1" fmla="*/ 24 h 24"/>
                  <a:gd name="T2" fmla="*/ 2 w 10"/>
                  <a:gd name="T3" fmla="*/ 23 h 24"/>
                  <a:gd name="T4" fmla="*/ 2 w 10"/>
                  <a:gd name="T5" fmla="*/ 21 h 24"/>
                  <a:gd name="T6" fmla="*/ 1 w 10"/>
                  <a:gd name="T7" fmla="*/ 3 h 24"/>
                  <a:gd name="T8" fmla="*/ 1 w 10"/>
                  <a:gd name="T9" fmla="*/ 1 h 24"/>
                  <a:gd name="T10" fmla="*/ 3 w 10"/>
                  <a:gd name="T11" fmla="*/ 1 h 24"/>
                  <a:gd name="T12" fmla="*/ 4 w 10"/>
                  <a:gd name="T13" fmla="*/ 23 h 24"/>
                  <a:gd name="T14" fmla="*/ 3 w 1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4">
                    <a:moveTo>
                      <a:pt x="3" y="24"/>
                    </a:moveTo>
                    <a:cubicBezTo>
                      <a:pt x="2" y="24"/>
                      <a:pt x="2" y="24"/>
                      <a:pt x="2" y="23"/>
                    </a:cubicBezTo>
                    <a:cubicBezTo>
                      <a:pt x="1" y="23"/>
                      <a:pt x="1" y="22"/>
                      <a:pt x="2" y="21"/>
                    </a:cubicBezTo>
                    <a:cubicBezTo>
                      <a:pt x="6" y="16"/>
                      <a:pt x="6" y="8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7"/>
                      <a:pt x="10" y="17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E8754143-7EDB-889B-1883-33C743A1BB0E}"/>
                  </a:ext>
                </a:extLst>
              </p:cNvPr>
              <p:cNvSpPr/>
              <p:nvPr/>
            </p:nvSpPr>
            <p:spPr bwMode="auto">
              <a:xfrm>
                <a:off x="4962553" y="2076457"/>
                <a:ext cx="214315" cy="79376"/>
              </a:xfrm>
              <a:custGeom>
                <a:avLst/>
                <a:gdLst>
                  <a:gd name="T0" fmla="*/ 5 w 57"/>
                  <a:gd name="T1" fmla="*/ 19 h 21"/>
                  <a:gd name="T2" fmla="*/ 17 w 57"/>
                  <a:gd name="T3" fmla="*/ 20 h 21"/>
                  <a:gd name="T4" fmla="*/ 29 w 57"/>
                  <a:gd name="T5" fmla="*/ 20 h 21"/>
                  <a:gd name="T6" fmla="*/ 41 w 57"/>
                  <a:gd name="T7" fmla="*/ 20 h 21"/>
                  <a:gd name="T8" fmla="*/ 53 w 57"/>
                  <a:gd name="T9" fmla="*/ 19 h 21"/>
                  <a:gd name="T10" fmla="*/ 53 w 57"/>
                  <a:gd name="T11" fmla="*/ 9 h 21"/>
                  <a:gd name="T12" fmla="*/ 28 w 57"/>
                  <a:gd name="T13" fmla="*/ 0 h 21"/>
                  <a:gd name="T14" fmla="*/ 4 w 57"/>
                  <a:gd name="T15" fmla="*/ 10 h 21"/>
                  <a:gd name="T16" fmla="*/ 5 w 57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1">
                    <a:moveTo>
                      <a:pt x="5" y="19"/>
                    </a:moveTo>
                    <a:cubicBezTo>
                      <a:pt x="8" y="21"/>
                      <a:pt x="12" y="20"/>
                      <a:pt x="17" y="20"/>
                    </a:cubicBezTo>
                    <a:cubicBezTo>
                      <a:pt x="21" y="20"/>
                      <a:pt x="25" y="20"/>
                      <a:pt x="29" y="20"/>
                    </a:cubicBezTo>
                    <a:cubicBezTo>
                      <a:pt x="32" y="20"/>
                      <a:pt x="37" y="20"/>
                      <a:pt x="41" y="20"/>
                    </a:cubicBezTo>
                    <a:cubicBezTo>
                      <a:pt x="45" y="20"/>
                      <a:pt x="49" y="21"/>
                      <a:pt x="53" y="19"/>
                    </a:cubicBezTo>
                    <a:cubicBezTo>
                      <a:pt x="56" y="18"/>
                      <a:pt x="57" y="14"/>
                      <a:pt x="53" y="9"/>
                    </a:cubicBezTo>
                    <a:cubicBezTo>
                      <a:pt x="50" y="5"/>
                      <a:pt x="41" y="0"/>
                      <a:pt x="28" y="0"/>
                    </a:cubicBezTo>
                    <a:cubicBezTo>
                      <a:pt x="16" y="0"/>
                      <a:pt x="7" y="5"/>
                      <a:pt x="4" y="10"/>
                    </a:cubicBezTo>
                    <a:cubicBezTo>
                      <a:pt x="0" y="14"/>
                      <a:pt x="2" y="18"/>
                      <a:pt x="5" y="19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7AD7D0A1-883F-0994-0323-DCB0BD0943AE}"/>
                  </a:ext>
                </a:extLst>
              </p:cNvPr>
              <p:cNvSpPr/>
              <p:nvPr/>
            </p:nvSpPr>
            <p:spPr bwMode="auto">
              <a:xfrm>
                <a:off x="5327680" y="2101856"/>
                <a:ext cx="139701" cy="60325"/>
              </a:xfrm>
              <a:custGeom>
                <a:avLst/>
                <a:gdLst>
                  <a:gd name="T0" fmla="*/ 33 w 37"/>
                  <a:gd name="T1" fmla="*/ 15 h 16"/>
                  <a:gd name="T2" fmla="*/ 25 w 37"/>
                  <a:gd name="T3" fmla="*/ 15 h 16"/>
                  <a:gd name="T4" fmla="*/ 18 w 37"/>
                  <a:gd name="T5" fmla="*/ 14 h 16"/>
                  <a:gd name="T6" fmla="*/ 10 w 37"/>
                  <a:gd name="T7" fmla="*/ 13 h 16"/>
                  <a:gd name="T8" fmla="*/ 2 w 37"/>
                  <a:gd name="T9" fmla="*/ 12 h 16"/>
                  <a:gd name="T10" fmla="*/ 2 w 37"/>
                  <a:gd name="T11" fmla="*/ 5 h 16"/>
                  <a:gd name="T12" fmla="*/ 19 w 37"/>
                  <a:gd name="T13" fmla="*/ 1 h 16"/>
                  <a:gd name="T14" fmla="*/ 35 w 37"/>
                  <a:gd name="T15" fmla="*/ 9 h 16"/>
                  <a:gd name="T16" fmla="*/ 33 w 3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6">
                    <a:moveTo>
                      <a:pt x="33" y="15"/>
                    </a:moveTo>
                    <a:cubicBezTo>
                      <a:pt x="31" y="16"/>
                      <a:pt x="28" y="15"/>
                      <a:pt x="25" y="15"/>
                    </a:cubicBezTo>
                    <a:cubicBezTo>
                      <a:pt x="23" y="15"/>
                      <a:pt x="20" y="14"/>
                      <a:pt x="18" y="14"/>
                    </a:cubicBezTo>
                    <a:cubicBezTo>
                      <a:pt x="15" y="14"/>
                      <a:pt x="13" y="13"/>
                      <a:pt x="10" y="13"/>
                    </a:cubicBezTo>
                    <a:cubicBezTo>
                      <a:pt x="7" y="13"/>
                      <a:pt x="4" y="13"/>
                      <a:pt x="2" y="12"/>
                    </a:cubicBezTo>
                    <a:cubicBezTo>
                      <a:pt x="0" y="11"/>
                      <a:pt x="0" y="8"/>
                      <a:pt x="2" y="5"/>
                    </a:cubicBezTo>
                    <a:cubicBezTo>
                      <a:pt x="5" y="3"/>
                      <a:pt x="11" y="0"/>
                      <a:pt x="19" y="1"/>
                    </a:cubicBezTo>
                    <a:cubicBezTo>
                      <a:pt x="27" y="2"/>
                      <a:pt x="33" y="6"/>
                      <a:pt x="35" y="9"/>
                    </a:cubicBezTo>
                    <a:cubicBezTo>
                      <a:pt x="37" y="12"/>
                      <a:pt x="35" y="15"/>
                      <a:pt x="33" y="15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86A39C5-A76C-466E-4901-6754EC644A02}"/>
                  </a:ext>
                </a:extLst>
              </p:cNvPr>
              <p:cNvSpPr/>
              <p:nvPr/>
            </p:nvSpPr>
            <p:spPr bwMode="auto">
              <a:xfrm>
                <a:off x="5010178" y="2268543"/>
                <a:ext cx="60325" cy="60325"/>
              </a:xfrm>
              <a:custGeom>
                <a:avLst/>
                <a:gdLst>
                  <a:gd name="T0" fmla="*/ 16 w 16"/>
                  <a:gd name="T1" fmla="*/ 9 h 16"/>
                  <a:gd name="T2" fmla="*/ 7 w 16"/>
                  <a:gd name="T3" fmla="*/ 15 h 16"/>
                  <a:gd name="T4" fmla="*/ 1 w 16"/>
                  <a:gd name="T5" fmla="*/ 7 h 16"/>
                  <a:gd name="T6" fmla="*/ 9 w 16"/>
                  <a:gd name="T7" fmla="*/ 0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5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6" y="5"/>
                      <a:pt x="16" y="9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5BE957AA-2B1D-4F57-3695-D262AB67AE4A}"/>
                  </a:ext>
                </a:extLst>
              </p:cNvPr>
              <p:cNvSpPr/>
              <p:nvPr/>
            </p:nvSpPr>
            <p:spPr bwMode="auto">
              <a:xfrm>
                <a:off x="5338793" y="2295531"/>
                <a:ext cx="60325" cy="63500"/>
              </a:xfrm>
              <a:custGeom>
                <a:avLst/>
                <a:gdLst>
                  <a:gd name="T0" fmla="*/ 16 w 16"/>
                  <a:gd name="T1" fmla="*/ 10 h 17"/>
                  <a:gd name="T2" fmla="*/ 7 w 16"/>
                  <a:gd name="T3" fmla="*/ 16 h 17"/>
                  <a:gd name="T4" fmla="*/ 0 w 16"/>
                  <a:gd name="T5" fmla="*/ 7 h 17"/>
                  <a:gd name="T6" fmla="*/ 9 w 16"/>
                  <a:gd name="T7" fmla="*/ 1 h 17"/>
                  <a:gd name="T8" fmla="*/ 16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6" y="10"/>
                    </a:moveTo>
                    <a:cubicBezTo>
                      <a:pt x="15" y="14"/>
                      <a:pt x="11" y="17"/>
                      <a:pt x="7" y="16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2"/>
                      <a:pt x="16" y="5"/>
                      <a:pt x="16" y="10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7376EF2-A60C-A8A3-5139-5DEDD81D9C72}"/>
                  </a:ext>
                </a:extLst>
              </p:cNvPr>
              <p:cNvSpPr/>
              <p:nvPr/>
            </p:nvSpPr>
            <p:spPr bwMode="auto">
              <a:xfrm>
                <a:off x="4992717" y="2306643"/>
                <a:ext cx="93663" cy="33338"/>
              </a:xfrm>
              <a:custGeom>
                <a:avLst/>
                <a:gdLst>
                  <a:gd name="T0" fmla="*/ 23 w 25"/>
                  <a:gd name="T1" fmla="*/ 9 h 9"/>
                  <a:gd name="T2" fmla="*/ 22 w 25"/>
                  <a:gd name="T3" fmla="*/ 8 h 9"/>
                  <a:gd name="T4" fmla="*/ 3 w 25"/>
                  <a:gd name="T5" fmla="*/ 7 h 9"/>
                  <a:gd name="T6" fmla="*/ 0 w 25"/>
                  <a:gd name="T7" fmla="*/ 6 h 9"/>
                  <a:gd name="T8" fmla="*/ 2 w 25"/>
                  <a:gd name="T9" fmla="*/ 3 h 9"/>
                  <a:gd name="T10" fmla="*/ 24 w 25"/>
                  <a:gd name="T11" fmla="*/ 5 h 9"/>
                  <a:gd name="T12" fmla="*/ 25 w 25"/>
                  <a:gd name="T13" fmla="*/ 8 h 9"/>
                  <a:gd name="T14" fmla="*/ 23 w 2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">
                    <a:moveTo>
                      <a:pt x="23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" y="3"/>
                      <a:pt x="15" y="0"/>
                      <a:pt x="24" y="5"/>
                    </a:cubicBezTo>
                    <a:cubicBezTo>
                      <a:pt x="25" y="6"/>
                      <a:pt x="25" y="7"/>
                      <a:pt x="25" y="8"/>
                    </a:cubicBezTo>
                    <a:cubicBezTo>
                      <a:pt x="24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03E143DD-E438-32DE-AB0A-6B96A737D71D}"/>
                  </a:ext>
                </a:extLst>
              </p:cNvPr>
              <p:cNvSpPr/>
              <p:nvPr/>
            </p:nvSpPr>
            <p:spPr bwMode="auto">
              <a:xfrm>
                <a:off x="5311805" y="2336807"/>
                <a:ext cx="98425" cy="33338"/>
              </a:xfrm>
              <a:custGeom>
                <a:avLst/>
                <a:gdLst>
                  <a:gd name="T0" fmla="*/ 23 w 26"/>
                  <a:gd name="T1" fmla="*/ 9 h 9"/>
                  <a:gd name="T2" fmla="*/ 22 w 26"/>
                  <a:gd name="T3" fmla="*/ 9 h 9"/>
                  <a:gd name="T4" fmla="*/ 3 w 26"/>
                  <a:gd name="T5" fmla="*/ 7 h 9"/>
                  <a:gd name="T6" fmla="*/ 1 w 26"/>
                  <a:gd name="T7" fmla="*/ 6 h 9"/>
                  <a:gd name="T8" fmla="*/ 2 w 26"/>
                  <a:gd name="T9" fmla="*/ 3 h 9"/>
                  <a:gd name="T10" fmla="*/ 24 w 26"/>
                  <a:gd name="T11" fmla="*/ 5 h 9"/>
                  <a:gd name="T12" fmla="*/ 25 w 26"/>
                  <a:gd name="T13" fmla="*/ 8 h 9"/>
                  <a:gd name="T14" fmla="*/ 23 w 2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">
                    <a:moveTo>
                      <a:pt x="23" y="9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15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3" y="3"/>
                      <a:pt x="15" y="0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CDAB0FAC-5106-7F6C-6C80-0CBB3484002E}"/>
                  </a:ext>
                </a:extLst>
              </p:cNvPr>
              <p:cNvSpPr/>
              <p:nvPr/>
            </p:nvSpPr>
            <p:spPr bwMode="auto">
              <a:xfrm>
                <a:off x="4456138" y="2336807"/>
                <a:ext cx="79376" cy="79376"/>
              </a:xfrm>
              <a:custGeom>
                <a:avLst/>
                <a:gdLst>
                  <a:gd name="T0" fmla="*/ 20 w 21"/>
                  <a:gd name="T1" fmla="*/ 12 h 21"/>
                  <a:gd name="T2" fmla="*/ 9 w 21"/>
                  <a:gd name="T3" fmla="*/ 20 h 21"/>
                  <a:gd name="T4" fmla="*/ 1 w 21"/>
                  <a:gd name="T5" fmla="*/ 9 h 21"/>
                  <a:gd name="T6" fmla="*/ 12 w 21"/>
                  <a:gd name="T7" fmla="*/ 1 h 21"/>
                  <a:gd name="T8" fmla="*/ 20 w 21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2"/>
                    </a:moveTo>
                    <a:cubicBezTo>
                      <a:pt x="19" y="17"/>
                      <a:pt x="14" y="21"/>
                      <a:pt x="9" y="20"/>
                    </a:cubicBezTo>
                    <a:cubicBezTo>
                      <a:pt x="3" y="19"/>
                      <a:pt x="0" y="14"/>
                      <a:pt x="1" y="9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1" y="7"/>
                      <a:pt x="20" y="12"/>
                    </a:cubicBezTo>
                    <a:close/>
                  </a:path>
                </a:pathLst>
              </a:custGeom>
              <a:solidFill>
                <a:srgbClr val="F7E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577E7239-7B32-CA09-6FF2-CF1C2CC9441B}"/>
                  </a:ext>
                </a:extLst>
              </p:cNvPr>
              <p:cNvSpPr/>
              <p:nvPr/>
            </p:nvSpPr>
            <p:spPr bwMode="auto">
              <a:xfrm>
                <a:off x="4829203" y="2132018"/>
                <a:ext cx="339727" cy="333376"/>
              </a:xfrm>
              <a:custGeom>
                <a:avLst/>
                <a:gdLst>
                  <a:gd name="T0" fmla="*/ 46 w 90"/>
                  <a:gd name="T1" fmla="*/ 88 h 88"/>
                  <a:gd name="T2" fmla="*/ 38 w 90"/>
                  <a:gd name="T3" fmla="*/ 88 h 88"/>
                  <a:gd name="T4" fmla="*/ 4 w 90"/>
                  <a:gd name="T5" fmla="*/ 38 h 88"/>
                  <a:gd name="T6" fmla="*/ 54 w 90"/>
                  <a:gd name="T7" fmla="*/ 4 h 88"/>
                  <a:gd name="T8" fmla="*/ 81 w 90"/>
                  <a:gd name="T9" fmla="*/ 22 h 88"/>
                  <a:gd name="T10" fmla="*/ 88 w 90"/>
                  <a:gd name="T11" fmla="*/ 54 h 88"/>
                  <a:gd name="T12" fmla="*/ 70 w 90"/>
                  <a:gd name="T13" fmla="*/ 81 h 88"/>
                  <a:gd name="T14" fmla="*/ 46 w 90"/>
                  <a:gd name="T15" fmla="*/ 88 h 88"/>
                  <a:gd name="T16" fmla="*/ 46 w 90"/>
                  <a:gd name="T17" fmla="*/ 12 h 88"/>
                  <a:gd name="T18" fmla="*/ 12 w 90"/>
                  <a:gd name="T19" fmla="*/ 40 h 88"/>
                  <a:gd name="T20" fmla="*/ 40 w 90"/>
                  <a:gd name="T21" fmla="*/ 80 h 88"/>
                  <a:gd name="T22" fmla="*/ 65 w 90"/>
                  <a:gd name="T23" fmla="*/ 74 h 88"/>
                  <a:gd name="T24" fmla="*/ 80 w 90"/>
                  <a:gd name="T25" fmla="*/ 52 h 88"/>
                  <a:gd name="T26" fmla="*/ 80 w 90"/>
                  <a:gd name="T27" fmla="*/ 52 h 88"/>
                  <a:gd name="T28" fmla="*/ 74 w 90"/>
                  <a:gd name="T29" fmla="*/ 27 h 88"/>
                  <a:gd name="T30" fmla="*/ 52 w 90"/>
                  <a:gd name="T31" fmla="*/ 12 h 88"/>
                  <a:gd name="T32" fmla="*/ 46 w 90"/>
                  <a:gd name="T33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8">
                    <a:moveTo>
                      <a:pt x="46" y="88"/>
                    </a:moveTo>
                    <a:cubicBezTo>
                      <a:pt x="44" y="88"/>
                      <a:pt x="41" y="88"/>
                      <a:pt x="38" y="88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9" y="15"/>
                      <a:pt x="31" y="0"/>
                      <a:pt x="54" y="4"/>
                    </a:cubicBezTo>
                    <a:cubicBezTo>
                      <a:pt x="65" y="6"/>
                      <a:pt x="74" y="13"/>
                      <a:pt x="81" y="22"/>
                    </a:cubicBezTo>
                    <a:cubicBezTo>
                      <a:pt x="87" y="31"/>
                      <a:pt x="90" y="42"/>
                      <a:pt x="88" y="54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5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1" y="43"/>
                      <a:pt x="79" y="34"/>
                      <a:pt x="74" y="27"/>
                    </a:cubicBezTo>
                    <a:cubicBezTo>
                      <a:pt x="69" y="19"/>
                      <a:pt x="61" y="14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1464556-0A26-DA10-1449-1DE0107F3B45}"/>
                  </a:ext>
                </a:extLst>
              </p:cNvPr>
              <p:cNvSpPr/>
              <p:nvPr/>
            </p:nvSpPr>
            <p:spPr bwMode="auto">
              <a:xfrm>
                <a:off x="5218143" y="2159007"/>
                <a:ext cx="342902" cy="331788"/>
              </a:xfrm>
              <a:custGeom>
                <a:avLst/>
                <a:gdLst>
                  <a:gd name="T0" fmla="*/ 46 w 91"/>
                  <a:gd name="T1" fmla="*/ 88 h 88"/>
                  <a:gd name="T2" fmla="*/ 38 w 91"/>
                  <a:gd name="T3" fmla="*/ 87 h 88"/>
                  <a:gd name="T4" fmla="*/ 4 w 91"/>
                  <a:gd name="T5" fmla="*/ 38 h 88"/>
                  <a:gd name="T6" fmla="*/ 53 w 91"/>
                  <a:gd name="T7" fmla="*/ 4 h 88"/>
                  <a:gd name="T8" fmla="*/ 87 w 91"/>
                  <a:gd name="T9" fmla="*/ 53 h 88"/>
                  <a:gd name="T10" fmla="*/ 70 w 91"/>
                  <a:gd name="T11" fmla="*/ 81 h 88"/>
                  <a:gd name="T12" fmla="*/ 46 w 91"/>
                  <a:gd name="T13" fmla="*/ 88 h 88"/>
                  <a:gd name="T14" fmla="*/ 46 w 91"/>
                  <a:gd name="T15" fmla="*/ 12 h 88"/>
                  <a:gd name="T16" fmla="*/ 12 w 91"/>
                  <a:gd name="T17" fmla="*/ 40 h 88"/>
                  <a:gd name="T18" fmla="*/ 40 w 91"/>
                  <a:gd name="T19" fmla="*/ 80 h 88"/>
                  <a:gd name="T20" fmla="*/ 65 w 91"/>
                  <a:gd name="T21" fmla="*/ 74 h 88"/>
                  <a:gd name="T22" fmla="*/ 79 w 91"/>
                  <a:gd name="T23" fmla="*/ 52 h 88"/>
                  <a:gd name="T24" fmla="*/ 52 w 91"/>
                  <a:gd name="T25" fmla="*/ 12 h 88"/>
                  <a:gd name="T26" fmla="*/ 46 w 91"/>
                  <a:gd name="T27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88">
                    <a:moveTo>
                      <a:pt x="46" y="88"/>
                    </a:moveTo>
                    <a:cubicBezTo>
                      <a:pt x="43" y="88"/>
                      <a:pt x="41" y="88"/>
                      <a:pt x="38" y="87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8" y="15"/>
                      <a:pt x="30" y="0"/>
                      <a:pt x="53" y="4"/>
                    </a:cubicBezTo>
                    <a:cubicBezTo>
                      <a:pt x="76" y="9"/>
                      <a:pt x="91" y="31"/>
                      <a:pt x="87" y="53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4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79" y="52"/>
                    </a:cubicBezTo>
                    <a:cubicBezTo>
                      <a:pt x="83" y="33"/>
                      <a:pt x="70" y="16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1C6FE02-3000-DBBB-80C3-A28855F7DEAA}"/>
                  </a:ext>
                </a:extLst>
              </p:cNvPr>
              <p:cNvSpPr/>
              <p:nvPr/>
            </p:nvSpPr>
            <p:spPr bwMode="auto">
              <a:xfrm>
                <a:off x="5143529" y="2227269"/>
                <a:ext cx="123826" cy="274639"/>
              </a:xfrm>
              <a:custGeom>
                <a:avLst/>
                <a:gdLst>
                  <a:gd name="T0" fmla="*/ 0 w 33"/>
                  <a:gd name="T1" fmla="*/ 69 h 73"/>
                  <a:gd name="T2" fmla="*/ 20 w 33"/>
                  <a:gd name="T3" fmla="*/ 69 h 73"/>
                  <a:gd name="T4" fmla="*/ 31 w 33"/>
                  <a:gd name="T5" fmla="*/ 50 h 73"/>
                  <a:gd name="T6" fmla="*/ 25 w 33"/>
                  <a:gd name="T7" fmla="*/ 43 h 73"/>
                  <a:gd name="T8" fmla="*/ 18 w 33"/>
                  <a:gd name="T9" fmla="*/ 41 h 73"/>
                  <a:gd name="T10" fmla="*/ 19 w 33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3">
                    <a:moveTo>
                      <a:pt x="0" y="69"/>
                    </a:moveTo>
                    <a:cubicBezTo>
                      <a:pt x="7" y="70"/>
                      <a:pt x="13" y="73"/>
                      <a:pt x="20" y="69"/>
                    </a:cubicBezTo>
                    <a:cubicBezTo>
                      <a:pt x="27" y="66"/>
                      <a:pt x="33" y="58"/>
                      <a:pt x="31" y="50"/>
                    </a:cubicBezTo>
                    <a:cubicBezTo>
                      <a:pt x="31" y="47"/>
                      <a:pt x="28" y="44"/>
                      <a:pt x="25" y="4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BC4CABFF-4A93-752B-D327-6E10AF169B69}"/>
                  </a:ext>
                </a:extLst>
              </p:cNvPr>
              <p:cNvSpPr/>
              <p:nvPr/>
            </p:nvSpPr>
            <p:spPr bwMode="auto">
              <a:xfrm>
                <a:off x="5135592" y="2219331"/>
                <a:ext cx="139701" cy="282575"/>
              </a:xfrm>
              <a:custGeom>
                <a:avLst/>
                <a:gdLst>
                  <a:gd name="T0" fmla="*/ 14 w 37"/>
                  <a:gd name="T1" fmla="*/ 75 h 75"/>
                  <a:gd name="T2" fmla="*/ 5 w 37"/>
                  <a:gd name="T3" fmla="*/ 74 h 75"/>
                  <a:gd name="T4" fmla="*/ 2 w 37"/>
                  <a:gd name="T5" fmla="*/ 73 h 75"/>
                  <a:gd name="T6" fmla="*/ 0 w 37"/>
                  <a:gd name="T7" fmla="*/ 71 h 75"/>
                  <a:gd name="T8" fmla="*/ 3 w 37"/>
                  <a:gd name="T9" fmla="*/ 69 h 75"/>
                  <a:gd name="T10" fmla="*/ 6 w 37"/>
                  <a:gd name="T11" fmla="*/ 70 h 75"/>
                  <a:gd name="T12" fmla="*/ 21 w 37"/>
                  <a:gd name="T13" fmla="*/ 69 h 75"/>
                  <a:gd name="T14" fmla="*/ 31 w 37"/>
                  <a:gd name="T15" fmla="*/ 52 h 75"/>
                  <a:gd name="T16" fmla="*/ 26 w 37"/>
                  <a:gd name="T17" fmla="*/ 47 h 75"/>
                  <a:gd name="T18" fmla="*/ 18 w 37"/>
                  <a:gd name="T19" fmla="*/ 44 h 75"/>
                  <a:gd name="T20" fmla="*/ 19 w 37"/>
                  <a:gd name="T21" fmla="*/ 2 h 75"/>
                  <a:gd name="T22" fmla="*/ 21 w 37"/>
                  <a:gd name="T23" fmla="*/ 0 h 75"/>
                  <a:gd name="T24" fmla="*/ 23 w 37"/>
                  <a:gd name="T25" fmla="*/ 3 h 75"/>
                  <a:gd name="T26" fmla="*/ 22 w 37"/>
                  <a:gd name="T27" fmla="*/ 41 h 75"/>
                  <a:gd name="T28" fmla="*/ 28 w 37"/>
                  <a:gd name="T29" fmla="*/ 43 h 75"/>
                  <a:gd name="T30" fmla="*/ 35 w 37"/>
                  <a:gd name="T31" fmla="*/ 52 h 75"/>
                  <a:gd name="T32" fmla="*/ 23 w 37"/>
                  <a:gd name="T33" fmla="*/ 73 h 75"/>
                  <a:gd name="T34" fmla="*/ 14 w 37"/>
                  <a:gd name="T3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75">
                    <a:moveTo>
                      <a:pt x="14" y="75"/>
                    </a:moveTo>
                    <a:cubicBezTo>
                      <a:pt x="11" y="75"/>
                      <a:pt x="8" y="74"/>
                      <a:pt x="5" y="74"/>
                    </a:cubicBezTo>
                    <a:cubicBezTo>
                      <a:pt x="4" y="74"/>
                      <a:pt x="3" y="73"/>
                      <a:pt x="2" y="73"/>
                    </a:cubicBezTo>
                    <a:cubicBezTo>
                      <a:pt x="1" y="73"/>
                      <a:pt x="0" y="72"/>
                      <a:pt x="0" y="71"/>
                    </a:cubicBezTo>
                    <a:cubicBezTo>
                      <a:pt x="0" y="70"/>
                      <a:pt x="1" y="69"/>
                      <a:pt x="3" y="69"/>
                    </a:cubicBezTo>
                    <a:cubicBezTo>
                      <a:pt x="4" y="69"/>
                      <a:pt x="5" y="70"/>
                      <a:pt x="6" y="70"/>
                    </a:cubicBezTo>
                    <a:cubicBezTo>
                      <a:pt x="12" y="71"/>
                      <a:pt x="16" y="72"/>
                      <a:pt x="21" y="69"/>
                    </a:cubicBezTo>
                    <a:cubicBezTo>
                      <a:pt x="27" y="66"/>
                      <a:pt x="33" y="59"/>
                      <a:pt x="31" y="52"/>
                    </a:cubicBezTo>
                    <a:cubicBezTo>
                      <a:pt x="31" y="50"/>
                      <a:pt x="29" y="48"/>
                      <a:pt x="26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3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4"/>
                      <a:pt x="35" y="48"/>
                      <a:pt x="35" y="52"/>
                    </a:cubicBezTo>
                    <a:cubicBezTo>
                      <a:pt x="37" y="61"/>
                      <a:pt x="30" y="69"/>
                      <a:pt x="23" y="73"/>
                    </a:cubicBezTo>
                    <a:cubicBezTo>
                      <a:pt x="20" y="74"/>
                      <a:pt x="17" y="75"/>
                      <a:pt x="14" y="7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C18C1F1D-8F68-E384-2259-637F6D25670E}"/>
                  </a:ext>
                </a:extLst>
              </p:cNvPr>
              <p:cNvSpPr/>
              <p:nvPr/>
            </p:nvSpPr>
            <p:spPr bwMode="auto">
              <a:xfrm>
                <a:off x="5135592" y="2279656"/>
                <a:ext cx="115888" cy="68262"/>
              </a:xfrm>
              <a:custGeom>
                <a:avLst/>
                <a:gdLst>
                  <a:gd name="T0" fmla="*/ 26 w 31"/>
                  <a:gd name="T1" fmla="*/ 18 h 18"/>
                  <a:gd name="T2" fmla="*/ 5 w 31"/>
                  <a:gd name="T3" fmla="*/ 16 h 18"/>
                  <a:gd name="T4" fmla="*/ 0 w 31"/>
                  <a:gd name="T5" fmla="*/ 9 h 18"/>
                  <a:gd name="T6" fmla="*/ 31 w 31"/>
                  <a:gd name="T7" fmla="*/ 13 h 18"/>
                  <a:gd name="T8" fmla="*/ 26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6" y="18"/>
                    </a:moveTo>
                    <a:cubicBezTo>
                      <a:pt x="16" y="8"/>
                      <a:pt x="6" y="15"/>
                      <a:pt x="5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5"/>
                      <a:pt x="20" y="0"/>
                      <a:pt x="31" y="13"/>
                    </a:cubicBez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64AE5903-59E2-1056-EAB2-FF9D51FCA5FB}"/>
                  </a:ext>
                </a:extLst>
              </p:cNvPr>
              <p:cNvSpPr/>
              <p:nvPr/>
            </p:nvSpPr>
            <p:spPr bwMode="auto">
              <a:xfrm>
                <a:off x="3890985" y="4035435"/>
                <a:ext cx="381003" cy="406400"/>
              </a:xfrm>
              <a:custGeom>
                <a:avLst/>
                <a:gdLst>
                  <a:gd name="T0" fmla="*/ 0 w 101"/>
                  <a:gd name="T1" fmla="*/ 65 h 108"/>
                  <a:gd name="T2" fmla="*/ 67 w 101"/>
                  <a:gd name="T3" fmla="*/ 86 h 108"/>
                  <a:gd name="T4" fmla="*/ 78 w 101"/>
                  <a:gd name="T5" fmla="*/ 80 h 108"/>
                  <a:gd name="T6" fmla="*/ 101 w 101"/>
                  <a:gd name="T7" fmla="*/ 0 h 108"/>
                  <a:gd name="T8" fmla="*/ 97 w 101"/>
                  <a:gd name="T9" fmla="*/ 95 h 108"/>
                  <a:gd name="T10" fmla="*/ 81 w 101"/>
                  <a:gd name="T11" fmla="*/ 106 h 108"/>
                  <a:gd name="T12" fmla="*/ 0 w 101"/>
                  <a:gd name="T13" fmla="*/ 82 h 108"/>
                  <a:gd name="T14" fmla="*/ 0 w 101"/>
                  <a:gd name="T15" fmla="*/ 6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108">
                    <a:moveTo>
                      <a:pt x="0" y="65"/>
                    </a:moveTo>
                    <a:cubicBezTo>
                      <a:pt x="67" y="86"/>
                      <a:pt x="67" y="86"/>
                      <a:pt x="67" y="86"/>
                    </a:cubicBezTo>
                    <a:cubicBezTo>
                      <a:pt x="71" y="87"/>
                      <a:pt x="76" y="85"/>
                      <a:pt x="78" y="8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103"/>
                      <a:pt x="89" y="108"/>
                      <a:pt x="81" y="106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D41FF849-4D95-38ED-833A-C7A565AAAC4D}"/>
                  </a:ext>
                </a:extLst>
              </p:cNvPr>
              <p:cNvSpPr/>
              <p:nvPr/>
            </p:nvSpPr>
            <p:spPr bwMode="auto">
              <a:xfrm>
                <a:off x="3265506" y="4151323"/>
                <a:ext cx="2227275" cy="1189041"/>
              </a:xfrm>
              <a:custGeom>
                <a:avLst/>
                <a:gdLst>
                  <a:gd name="T0" fmla="*/ 576 w 591"/>
                  <a:gd name="T1" fmla="*/ 270 h 315"/>
                  <a:gd name="T2" fmla="*/ 562 w 591"/>
                  <a:gd name="T3" fmla="*/ 243 h 315"/>
                  <a:gd name="T4" fmla="*/ 525 w 591"/>
                  <a:gd name="T5" fmla="*/ 189 h 315"/>
                  <a:gd name="T6" fmla="*/ 467 w 591"/>
                  <a:gd name="T7" fmla="*/ 149 h 315"/>
                  <a:gd name="T8" fmla="*/ 203 w 591"/>
                  <a:gd name="T9" fmla="*/ 86 h 315"/>
                  <a:gd name="T10" fmla="*/ 216 w 591"/>
                  <a:gd name="T11" fmla="*/ 56 h 315"/>
                  <a:gd name="T12" fmla="*/ 213 w 591"/>
                  <a:gd name="T13" fmla="*/ 50 h 315"/>
                  <a:gd name="T14" fmla="*/ 71 w 591"/>
                  <a:gd name="T15" fmla="*/ 0 h 315"/>
                  <a:gd name="T16" fmla="*/ 17 w 591"/>
                  <a:gd name="T17" fmla="*/ 127 h 315"/>
                  <a:gd name="T18" fmla="*/ 15 w 591"/>
                  <a:gd name="T19" fmla="*/ 131 h 315"/>
                  <a:gd name="T20" fmla="*/ 84 w 591"/>
                  <a:gd name="T21" fmla="*/ 230 h 315"/>
                  <a:gd name="T22" fmla="*/ 398 w 591"/>
                  <a:gd name="T23" fmla="*/ 250 h 315"/>
                  <a:gd name="T24" fmla="*/ 397 w 591"/>
                  <a:gd name="T25" fmla="*/ 251 h 315"/>
                  <a:gd name="T26" fmla="*/ 393 w 591"/>
                  <a:gd name="T27" fmla="*/ 260 h 315"/>
                  <a:gd name="T28" fmla="*/ 440 w 591"/>
                  <a:gd name="T29" fmla="*/ 313 h 315"/>
                  <a:gd name="T30" fmla="*/ 462 w 591"/>
                  <a:gd name="T31" fmla="*/ 259 h 315"/>
                  <a:gd name="T32" fmla="*/ 461 w 591"/>
                  <a:gd name="T33" fmla="*/ 298 h 315"/>
                  <a:gd name="T34" fmla="*/ 483 w 591"/>
                  <a:gd name="T35" fmla="*/ 302 h 315"/>
                  <a:gd name="T36" fmla="*/ 498 w 591"/>
                  <a:gd name="T37" fmla="*/ 253 h 315"/>
                  <a:gd name="T38" fmla="*/ 499 w 591"/>
                  <a:gd name="T39" fmla="*/ 266 h 315"/>
                  <a:gd name="T40" fmla="*/ 492 w 591"/>
                  <a:gd name="T41" fmla="*/ 296 h 315"/>
                  <a:gd name="T42" fmla="*/ 491 w 591"/>
                  <a:gd name="T43" fmla="*/ 298 h 315"/>
                  <a:gd name="T44" fmla="*/ 496 w 591"/>
                  <a:gd name="T45" fmla="*/ 299 h 315"/>
                  <a:gd name="T46" fmla="*/ 525 w 591"/>
                  <a:gd name="T47" fmla="*/ 285 h 315"/>
                  <a:gd name="T48" fmla="*/ 530 w 591"/>
                  <a:gd name="T49" fmla="*/ 250 h 315"/>
                  <a:gd name="T50" fmla="*/ 551 w 591"/>
                  <a:gd name="T51" fmla="*/ 288 h 315"/>
                  <a:gd name="T52" fmla="*/ 578 w 591"/>
                  <a:gd name="T53" fmla="*/ 308 h 315"/>
                  <a:gd name="T54" fmla="*/ 576 w 591"/>
                  <a:gd name="T55" fmla="*/ 270 h 315"/>
                  <a:gd name="T56" fmla="*/ 408 w 591"/>
                  <a:gd name="T57" fmla="*/ 252 h 315"/>
                  <a:gd name="T58" fmla="*/ 407 w 591"/>
                  <a:gd name="T59" fmla="*/ 251 h 315"/>
                  <a:gd name="T60" fmla="*/ 414 w 591"/>
                  <a:gd name="T61" fmla="*/ 251 h 315"/>
                  <a:gd name="T62" fmla="*/ 414 w 591"/>
                  <a:gd name="T63" fmla="*/ 251 h 315"/>
                  <a:gd name="T64" fmla="*/ 426 w 591"/>
                  <a:gd name="T65" fmla="*/ 265 h 315"/>
                  <a:gd name="T66" fmla="*/ 408 w 591"/>
                  <a:gd name="T67" fmla="*/ 25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315">
                    <a:moveTo>
                      <a:pt x="576" y="270"/>
                    </a:moveTo>
                    <a:cubicBezTo>
                      <a:pt x="562" y="243"/>
                      <a:pt x="562" y="243"/>
                      <a:pt x="562" y="243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11" y="169"/>
                      <a:pt x="490" y="155"/>
                      <a:pt x="467" y="149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6" y="56"/>
                      <a:pt x="215" y="54"/>
                      <a:pt x="213" y="5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0" y="71"/>
                      <a:pt x="17" y="127"/>
                      <a:pt x="17" y="127"/>
                    </a:cubicBezTo>
                    <a:cubicBezTo>
                      <a:pt x="16" y="128"/>
                      <a:pt x="16" y="129"/>
                      <a:pt x="15" y="131"/>
                    </a:cubicBezTo>
                    <a:cubicBezTo>
                      <a:pt x="0" y="178"/>
                      <a:pt x="35" y="227"/>
                      <a:pt x="84" y="230"/>
                    </a:cubicBezTo>
                    <a:cubicBezTo>
                      <a:pt x="398" y="250"/>
                      <a:pt x="398" y="250"/>
                      <a:pt x="398" y="250"/>
                    </a:cubicBezTo>
                    <a:cubicBezTo>
                      <a:pt x="398" y="251"/>
                      <a:pt x="397" y="251"/>
                      <a:pt x="397" y="251"/>
                    </a:cubicBezTo>
                    <a:cubicBezTo>
                      <a:pt x="394" y="252"/>
                      <a:pt x="392" y="256"/>
                      <a:pt x="393" y="260"/>
                    </a:cubicBezTo>
                    <a:cubicBezTo>
                      <a:pt x="398" y="275"/>
                      <a:pt x="413" y="312"/>
                      <a:pt x="440" y="313"/>
                    </a:cubicBezTo>
                    <a:cubicBezTo>
                      <a:pt x="473" y="315"/>
                      <a:pt x="462" y="259"/>
                      <a:pt x="462" y="259"/>
                    </a:cubicBezTo>
                    <a:cubicBezTo>
                      <a:pt x="473" y="276"/>
                      <a:pt x="461" y="298"/>
                      <a:pt x="461" y="298"/>
                    </a:cubicBezTo>
                    <a:cubicBezTo>
                      <a:pt x="461" y="298"/>
                      <a:pt x="463" y="308"/>
                      <a:pt x="483" y="302"/>
                    </a:cubicBezTo>
                    <a:cubicBezTo>
                      <a:pt x="503" y="296"/>
                      <a:pt x="498" y="253"/>
                      <a:pt x="498" y="253"/>
                    </a:cubicBezTo>
                    <a:cubicBezTo>
                      <a:pt x="499" y="266"/>
                      <a:pt x="499" y="266"/>
                      <a:pt x="499" y="266"/>
                    </a:cubicBezTo>
                    <a:cubicBezTo>
                      <a:pt x="501" y="276"/>
                      <a:pt x="498" y="287"/>
                      <a:pt x="492" y="296"/>
                    </a:cubicBezTo>
                    <a:cubicBezTo>
                      <a:pt x="491" y="298"/>
                      <a:pt x="491" y="298"/>
                      <a:pt x="491" y="298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507" y="300"/>
                      <a:pt x="519" y="295"/>
                      <a:pt x="525" y="285"/>
                    </a:cubicBezTo>
                    <a:cubicBezTo>
                      <a:pt x="533" y="270"/>
                      <a:pt x="530" y="250"/>
                      <a:pt x="530" y="250"/>
                    </a:cubicBezTo>
                    <a:cubicBezTo>
                      <a:pt x="551" y="288"/>
                      <a:pt x="551" y="288"/>
                      <a:pt x="551" y="288"/>
                    </a:cubicBezTo>
                    <a:cubicBezTo>
                      <a:pt x="555" y="295"/>
                      <a:pt x="564" y="314"/>
                      <a:pt x="578" y="308"/>
                    </a:cubicBezTo>
                    <a:cubicBezTo>
                      <a:pt x="591" y="299"/>
                      <a:pt x="581" y="278"/>
                      <a:pt x="576" y="270"/>
                    </a:cubicBezTo>
                    <a:close/>
                    <a:moveTo>
                      <a:pt x="408" y="252"/>
                    </a:moveTo>
                    <a:cubicBezTo>
                      <a:pt x="408" y="252"/>
                      <a:pt x="407" y="251"/>
                      <a:pt x="407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26" y="265"/>
                      <a:pt x="426" y="265"/>
                      <a:pt x="426" y="265"/>
                    </a:cubicBezTo>
                    <a:lnTo>
                      <a:pt x="408" y="252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CAB08A4C-6ACE-C08D-E029-433933C300C3}"/>
                  </a:ext>
                </a:extLst>
              </p:cNvPr>
              <p:cNvSpPr/>
              <p:nvPr/>
            </p:nvSpPr>
            <p:spPr bwMode="auto">
              <a:xfrm>
                <a:off x="3775096" y="4362461"/>
                <a:ext cx="304802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  <a:gd name="T6" fmla="*/ 192 w 192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583EFD2E-2E6D-D7CE-5FA4-4EFB3A83521D}"/>
                  </a:ext>
                </a:extLst>
              </p:cNvPr>
              <p:cNvSpPr/>
              <p:nvPr/>
            </p:nvSpPr>
            <p:spPr bwMode="auto">
              <a:xfrm>
                <a:off x="3775096" y="4362461"/>
                <a:ext cx="304802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01806975-8083-F3E7-A2EC-DE35B445BE52}"/>
                  </a:ext>
                </a:extLst>
              </p:cNvPr>
              <p:cNvSpPr/>
              <p:nvPr/>
            </p:nvSpPr>
            <p:spPr bwMode="auto">
              <a:xfrm>
                <a:off x="4980016" y="5083188"/>
                <a:ext cx="46038" cy="207963"/>
              </a:xfrm>
              <a:custGeom>
                <a:avLst/>
                <a:gdLst>
                  <a:gd name="T0" fmla="*/ 3 w 12"/>
                  <a:gd name="T1" fmla="*/ 0 h 55"/>
                  <a:gd name="T2" fmla="*/ 9 w 12"/>
                  <a:gd name="T3" fmla="*/ 13 h 55"/>
                  <a:gd name="T4" fmla="*/ 12 w 12"/>
                  <a:gd name="T5" fmla="*/ 26 h 55"/>
                  <a:gd name="T6" fmla="*/ 11 w 12"/>
                  <a:gd name="T7" fmla="*/ 40 h 55"/>
                  <a:gd name="T8" fmla="*/ 10 w 12"/>
                  <a:gd name="T9" fmla="*/ 47 h 55"/>
                  <a:gd name="T10" fmla="*/ 7 w 12"/>
                  <a:gd name="T11" fmla="*/ 53 h 55"/>
                  <a:gd name="T12" fmla="*/ 5 w 12"/>
                  <a:gd name="T13" fmla="*/ 55 h 55"/>
                  <a:gd name="T14" fmla="*/ 4 w 12"/>
                  <a:gd name="T15" fmla="*/ 52 h 55"/>
                  <a:gd name="T16" fmla="*/ 4 w 12"/>
                  <a:gd name="T17" fmla="*/ 52 h 55"/>
                  <a:gd name="T18" fmla="*/ 4 w 12"/>
                  <a:gd name="T19" fmla="*/ 52 h 55"/>
                  <a:gd name="T20" fmla="*/ 6 w 12"/>
                  <a:gd name="T21" fmla="*/ 46 h 55"/>
                  <a:gd name="T22" fmla="*/ 8 w 12"/>
                  <a:gd name="T23" fmla="*/ 39 h 55"/>
                  <a:gd name="T24" fmla="*/ 9 w 12"/>
                  <a:gd name="T25" fmla="*/ 26 h 55"/>
                  <a:gd name="T26" fmla="*/ 6 w 12"/>
                  <a:gd name="T27" fmla="*/ 14 h 55"/>
                  <a:gd name="T28" fmla="*/ 0 w 12"/>
                  <a:gd name="T29" fmla="*/ 2 h 55"/>
                  <a:gd name="T30" fmla="*/ 0 w 12"/>
                  <a:gd name="T31" fmla="*/ 2 h 55"/>
                  <a:gd name="T32" fmla="*/ 0 w 12"/>
                  <a:gd name="T33" fmla="*/ 0 h 55"/>
                  <a:gd name="T34" fmla="*/ 3 w 12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55">
                    <a:moveTo>
                      <a:pt x="3" y="0"/>
                    </a:moveTo>
                    <a:cubicBezTo>
                      <a:pt x="6" y="4"/>
                      <a:pt x="8" y="8"/>
                      <a:pt x="9" y="13"/>
                    </a:cubicBezTo>
                    <a:cubicBezTo>
                      <a:pt x="11" y="17"/>
                      <a:pt x="12" y="22"/>
                      <a:pt x="12" y="26"/>
                    </a:cubicBezTo>
                    <a:cubicBezTo>
                      <a:pt x="12" y="31"/>
                      <a:pt x="12" y="35"/>
                      <a:pt x="11" y="40"/>
                    </a:cubicBezTo>
                    <a:cubicBezTo>
                      <a:pt x="11" y="42"/>
                      <a:pt x="10" y="45"/>
                      <a:pt x="10" y="47"/>
                    </a:cubicBezTo>
                    <a:cubicBezTo>
                      <a:pt x="9" y="49"/>
                      <a:pt x="8" y="51"/>
                      <a:pt x="7" y="53"/>
                    </a:cubicBezTo>
                    <a:cubicBezTo>
                      <a:pt x="7" y="54"/>
                      <a:pt x="6" y="55"/>
                      <a:pt x="5" y="55"/>
                    </a:cubicBezTo>
                    <a:cubicBezTo>
                      <a:pt x="4" y="54"/>
                      <a:pt x="3" y="53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0"/>
                      <a:pt x="5" y="48"/>
                      <a:pt x="6" y="46"/>
                    </a:cubicBezTo>
                    <a:cubicBezTo>
                      <a:pt x="6" y="44"/>
                      <a:pt x="7" y="41"/>
                      <a:pt x="8" y="39"/>
                    </a:cubicBezTo>
                    <a:cubicBezTo>
                      <a:pt x="9" y="35"/>
                      <a:pt x="9" y="31"/>
                      <a:pt x="9" y="26"/>
                    </a:cubicBezTo>
                    <a:cubicBezTo>
                      <a:pt x="8" y="22"/>
                      <a:pt x="8" y="18"/>
                      <a:pt x="6" y="14"/>
                    </a:cubicBezTo>
                    <a:cubicBezTo>
                      <a:pt x="5" y="10"/>
                      <a:pt x="3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77696A2A-37CD-D38E-B942-ACD937ADC3DC}"/>
                  </a:ext>
                </a:extLst>
              </p:cNvPr>
              <p:cNvSpPr/>
              <p:nvPr/>
            </p:nvSpPr>
            <p:spPr bwMode="auto">
              <a:xfrm>
                <a:off x="5097492" y="5083188"/>
                <a:ext cx="57151" cy="204789"/>
              </a:xfrm>
              <a:custGeom>
                <a:avLst/>
                <a:gdLst>
                  <a:gd name="T0" fmla="*/ 11 w 15"/>
                  <a:gd name="T1" fmla="*/ 1 h 54"/>
                  <a:gd name="T2" fmla="*/ 15 w 15"/>
                  <a:gd name="T3" fmla="*/ 14 h 54"/>
                  <a:gd name="T4" fmla="*/ 15 w 15"/>
                  <a:gd name="T5" fmla="*/ 28 h 54"/>
                  <a:gd name="T6" fmla="*/ 11 w 15"/>
                  <a:gd name="T7" fmla="*/ 41 h 54"/>
                  <a:gd name="T8" fmla="*/ 8 w 15"/>
                  <a:gd name="T9" fmla="*/ 47 h 54"/>
                  <a:gd name="T10" fmla="*/ 4 w 15"/>
                  <a:gd name="T11" fmla="*/ 53 h 54"/>
                  <a:gd name="T12" fmla="*/ 1 w 15"/>
                  <a:gd name="T13" fmla="*/ 54 h 54"/>
                  <a:gd name="T14" fmla="*/ 1 w 15"/>
                  <a:gd name="T15" fmla="*/ 51 h 54"/>
                  <a:gd name="T16" fmla="*/ 1 w 15"/>
                  <a:gd name="T17" fmla="*/ 51 h 54"/>
                  <a:gd name="T18" fmla="*/ 1 w 15"/>
                  <a:gd name="T19" fmla="*/ 51 h 54"/>
                  <a:gd name="T20" fmla="*/ 4 w 15"/>
                  <a:gd name="T21" fmla="*/ 46 h 54"/>
                  <a:gd name="T22" fmla="*/ 7 w 15"/>
                  <a:gd name="T23" fmla="*/ 40 h 54"/>
                  <a:gd name="T24" fmla="*/ 12 w 15"/>
                  <a:gd name="T25" fmla="*/ 27 h 54"/>
                  <a:gd name="T26" fmla="*/ 12 w 15"/>
                  <a:gd name="T27" fmla="*/ 14 h 54"/>
                  <a:gd name="T28" fmla="*/ 9 w 15"/>
                  <a:gd name="T29" fmla="*/ 2 h 54"/>
                  <a:gd name="T30" fmla="*/ 9 w 15"/>
                  <a:gd name="T31" fmla="*/ 2 h 54"/>
                  <a:gd name="T32" fmla="*/ 9 w 15"/>
                  <a:gd name="T33" fmla="*/ 0 h 54"/>
                  <a:gd name="T34" fmla="*/ 11 w 15"/>
                  <a:gd name="T3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54">
                    <a:moveTo>
                      <a:pt x="11" y="1"/>
                    </a:moveTo>
                    <a:cubicBezTo>
                      <a:pt x="13" y="5"/>
                      <a:pt x="14" y="10"/>
                      <a:pt x="15" y="14"/>
                    </a:cubicBezTo>
                    <a:cubicBezTo>
                      <a:pt x="15" y="19"/>
                      <a:pt x="15" y="23"/>
                      <a:pt x="15" y="28"/>
                    </a:cubicBezTo>
                    <a:cubicBezTo>
                      <a:pt x="14" y="32"/>
                      <a:pt x="13" y="37"/>
                      <a:pt x="11" y="41"/>
                    </a:cubicBezTo>
                    <a:cubicBezTo>
                      <a:pt x="10" y="43"/>
                      <a:pt x="9" y="45"/>
                      <a:pt x="8" y="47"/>
                    </a:cubicBezTo>
                    <a:cubicBezTo>
                      <a:pt x="6" y="49"/>
                      <a:pt x="5" y="51"/>
                      <a:pt x="4" y="53"/>
                    </a:cubicBezTo>
                    <a:cubicBezTo>
                      <a:pt x="3" y="54"/>
                      <a:pt x="2" y="54"/>
                      <a:pt x="1" y="54"/>
                    </a:cubicBezTo>
                    <a:cubicBezTo>
                      <a:pt x="0" y="53"/>
                      <a:pt x="0" y="52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2" y="49"/>
                      <a:pt x="3" y="47"/>
                      <a:pt x="4" y="46"/>
                    </a:cubicBezTo>
                    <a:cubicBezTo>
                      <a:pt x="5" y="44"/>
                      <a:pt x="7" y="42"/>
                      <a:pt x="7" y="40"/>
                    </a:cubicBezTo>
                    <a:cubicBezTo>
                      <a:pt x="9" y="36"/>
                      <a:pt x="11" y="32"/>
                      <a:pt x="12" y="27"/>
                    </a:cubicBezTo>
                    <a:cubicBezTo>
                      <a:pt x="12" y="23"/>
                      <a:pt x="13" y="19"/>
                      <a:pt x="12" y="14"/>
                    </a:cubicBezTo>
                    <a:cubicBezTo>
                      <a:pt x="12" y="10"/>
                      <a:pt x="11" y="6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CC88F6E-4A0D-6644-315E-B471BAD73BD4}"/>
                  </a:ext>
                </a:extLst>
              </p:cNvPr>
              <p:cNvSpPr/>
              <p:nvPr/>
            </p:nvSpPr>
            <p:spPr bwMode="auto">
              <a:xfrm>
                <a:off x="4652990" y="4910150"/>
                <a:ext cx="176215" cy="192088"/>
              </a:xfrm>
              <a:custGeom>
                <a:avLst/>
                <a:gdLst>
                  <a:gd name="T0" fmla="*/ 13 w 47"/>
                  <a:gd name="T1" fmla="*/ 0 h 51"/>
                  <a:gd name="T2" fmla="*/ 0 w 47"/>
                  <a:gd name="T3" fmla="*/ 47 h 51"/>
                  <a:gd name="T4" fmla="*/ 47 w 47"/>
                  <a:gd name="T5" fmla="*/ 51 h 51"/>
                  <a:gd name="T6" fmla="*/ 47 w 47"/>
                  <a:gd name="T7" fmla="*/ 51 h 51"/>
                  <a:gd name="T8" fmla="*/ 22 w 47"/>
                  <a:gd name="T9" fmla="*/ 20 h 51"/>
                  <a:gd name="T10" fmla="*/ 13 w 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1">
                    <a:moveTo>
                      <a:pt x="13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7" y="14"/>
                      <a:pt x="14" y="7"/>
                      <a:pt x="1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3BC9FBDC-5B85-4428-5F37-18AE74A9FCEB}"/>
                  </a:ext>
                </a:extLst>
              </p:cNvPr>
              <p:cNvSpPr/>
              <p:nvPr/>
            </p:nvSpPr>
            <p:spPr bwMode="auto">
              <a:xfrm>
                <a:off x="4600601" y="3789372"/>
                <a:ext cx="3533795" cy="1687516"/>
              </a:xfrm>
              <a:custGeom>
                <a:avLst/>
                <a:gdLst>
                  <a:gd name="T0" fmla="*/ 896 w 938"/>
                  <a:gd name="T1" fmla="*/ 0 h 447"/>
                  <a:gd name="T2" fmla="*/ 447 w 938"/>
                  <a:gd name="T3" fmla="*/ 0 h 447"/>
                  <a:gd name="T4" fmla="*/ 413 w 938"/>
                  <a:gd name="T5" fmla="*/ 26 h 447"/>
                  <a:gd name="T6" fmla="*/ 310 w 938"/>
                  <a:gd name="T7" fmla="*/ 401 h 447"/>
                  <a:gd name="T8" fmla="*/ 297 w 938"/>
                  <a:gd name="T9" fmla="*/ 401 h 447"/>
                  <a:gd name="T10" fmla="*/ 9 w 938"/>
                  <a:gd name="T11" fmla="*/ 401 h 447"/>
                  <a:gd name="T12" fmla="*/ 3 w 938"/>
                  <a:gd name="T13" fmla="*/ 412 h 447"/>
                  <a:gd name="T14" fmla="*/ 27 w 938"/>
                  <a:gd name="T15" fmla="*/ 447 h 447"/>
                  <a:gd name="T16" fmla="*/ 297 w 938"/>
                  <a:gd name="T17" fmla="*/ 447 h 447"/>
                  <a:gd name="T18" fmla="*/ 810 w 938"/>
                  <a:gd name="T19" fmla="*/ 447 h 447"/>
                  <a:gd name="T20" fmla="*/ 931 w 938"/>
                  <a:gd name="T21" fmla="*/ 46 h 447"/>
                  <a:gd name="T22" fmla="*/ 896 w 938"/>
                  <a:gd name="T2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447">
                    <a:moveTo>
                      <a:pt x="896" y="0"/>
                    </a:moveTo>
                    <a:cubicBezTo>
                      <a:pt x="447" y="0"/>
                      <a:pt x="447" y="0"/>
                      <a:pt x="447" y="0"/>
                    </a:cubicBezTo>
                    <a:cubicBezTo>
                      <a:pt x="431" y="0"/>
                      <a:pt x="417" y="11"/>
                      <a:pt x="413" y="26"/>
                    </a:cubicBezTo>
                    <a:cubicBezTo>
                      <a:pt x="310" y="401"/>
                      <a:pt x="310" y="401"/>
                      <a:pt x="310" y="401"/>
                    </a:cubicBezTo>
                    <a:cubicBezTo>
                      <a:pt x="297" y="401"/>
                      <a:pt x="297" y="401"/>
                      <a:pt x="297" y="401"/>
                    </a:cubicBezTo>
                    <a:cubicBezTo>
                      <a:pt x="9" y="401"/>
                      <a:pt x="9" y="401"/>
                      <a:pt x="9" y="401"/>
                    </a:cubicBezTo>
                    <a:cubicBezTo>
                      <a:pt x="3" y="401"/>
                      <a:pt x="0" y="407"/>
                      <a:pt x="3" y="412"/>
                    </a:cubicBezTo>
                    <a:cubicBezTo>
                      <a:pt x="27" y="447"/>
                      <a:pt x="27" y="447"/>
                      <a:pt x="27" y="447"/>
                    </a:cubicBezTo>
                    <a:cubicBezTo>
                      <a:pt x="297" y="447"/>
                      <a:pt x="297" y="447"/>
                      <a:pt x="297" y="447"/>
                    </a:cubicBezTo>
                    <a:cubicBezTo>
                      <a:pt x="810" y="447"/>
                      <a:pt x="810" y="447"/>
                      <a:pt x="810" y="447"/>
                    </a:cubicBezTo>
                    <a:cubicBezTo>
                      <a:pt x="931" y="46"/>
                      <a:pt x="931" y="46"/>
                      <a:pt x="931" y="46"/>
                    </a:cubicBezTo>
                    <a:cubicBezTo>
                      <a:pt x="938" y="23"/>
                      <a:pt x="920" y="0"/>
                      <a:pt x="896" y="0"/>
                    </a:cubicBezTo>
                    <a:close/>
                  </a:path>
                </a:pathLst>
              </a:custGeom>
              <a:solidFill>
                <a:srgbClr val="B3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24DB286-B8D4-9015-7F09-B6B4C94493AD}"/>
                  </a:ext>
                </a:extLst>
              </p:cNvPr>
              <p:cNvSpPr/>
              <p:nvPr/>
            </p:nvSpPr>
            <p:spPr bwMode="auto">
              <a:xfrm>
                <a:off x="5862671" y="3792546"/>
                <a:ext cx="2414602" cy="1687516"/>
              </a:xfrm>
              <a:custGeom>
                <a:avLst/>
                <a:gdLst>
                  <a:gd name="T0" fmla="*/ 513 w 641"/>
                  <a:gd name="T1" fmla="*/ 447 h 447"/>
                  <a:gd name="T2" fmla="*/ 0 w 641"/>
                  <a:gd name="T3" fmla="*/ 447 h 447"/>
                  <a:gd name="T4" fmla="*/ 117 w 641"/>
                  <a:gd name="T5" fmla="*/ 26 h 447"/>
                  <a:gd name="T6" fmla="*/ 151 w 641"/>
                  <a:gd name="T7" fmla="*/ 0 h 447"/>
                  <a:gd name="T8" fmla="*/ 600 w 641"/>
                  <a:gd name="T9" fmla="*/ 0 h 447"/>
                  <a:gd name="T10" fmla="*/ 634 w 641"/>
                  <a:gd name="T11" fmla="*/ 46 h 447"/>
                  <a:gd name="T12" fmla="*/ 513 w 641"/>
                  <a:gd name="T13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1" h="447">
                    <a:moveTo>
                      <a:pt x="513" y="447"/>
                    </a:moveTo>
                    <a:cubicBezTo>
                      <a:pt x="0" y="447"/>
                      <a:pt x="0" y="447"/>
                      <a:pt x="0" y="44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21" y="11"/>
                      <a:pt x="135" y="0"/>
                      <a:pt x="151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24" y="0"/>
                      <a:pt x="641" y="23"/>
                      <a:pt x="634" y="46"/>
                    </a:cubicBezTo>
                    <a:lnTo>
                      <a:pt x="513" y="447"/>
                    </a:lnTo>
                    <a:close/>
                  </a:path>
                </a:pathLst>
              </a:custGeom>
              <a:solidFill>
                <a:srgbClr val="D4D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C21E6A43-427C-E679-27FA-49A05927E624}"/>
                  </a:ext>
                </a:extLst>
              </p:cNvPr>
              <p:cNvSpPr/>
              <p:nvPr/>
            </p:nvSpPr>
            <p:spPr bwMode="auto">
              <a:xfrm>
                <a:off x="6888203" y="4521212"/>
                <a:ext cx="376241" cy="377826"/>
              </a:xfrm>
              <a:custGeom>
                <a:avLst/>
                <a:gdLst>
                  <a:gd name="T0" fmla="*/ 53 w 100"/>
                  <a:gd name="T1" fmla="*/ 9 h 100"/>
                  <a:gd name="T2" fmla="*/ 90 w 100"/>
                  <a:gd name="T3" fmla="*/ 46 h 100"/>
                  <a:gd name="T4" fmla="*/ 90 w 100"/>
                  <a:gd name="T5" fmla="*/ 53 h 100"/>
                  <a:gd name="T6" fmla="*/ 53 w 100"/>
                  <a:gd name="T7" fmla="*/ 91 h 100"/>
                  <a:gd name="T8" fmla="*/ 46 w 100"/>
                  <a:gd name="T9" fmla="*/ 91 h 100"/>
                  <a:gd name="T10" fmla="*/ 9 w 100"/>
                  <a:gd name="T11" fmla="*/ 53 h 100"/>
                  <a:gd name="T12" fmla="*/ 9 w 100"/>
                  <a:gd name="T13" fmla="*/ 46 h 100"/>
                  <a:gd name="T14" fmla="*/ 46 w 100"/>
                  <a:gd name="T15" fmla="*/ 9 h 100"/>
                  <a:gd name="T16" fmla="*/ 53 w 100"/>
                  <a:gd name="T17" fmla="*/ 9 h 100"/>
                  <a:gd name="T18" fmla="*/ 53 w 100"/>
                  <a:gd name="T19" fmla="*/ 0 h 100"/>
                  <a:gd name="T20" fmla="*/ 46 w 100"/>
                  <a:gd name="T21" fmla="*/ 0 h 100"/>
                  <a:gd name="T22" fmla="*/ 0 w 100"/>
                  <a:gd name="T23" fmla="*/ 46 h 100"/>
                  <a:gd name="T24" fmla="*/ 0 w 100"/>
                  <a:gd name="T25" fmla="*/ 53 h 100"/>
                  <a:gd name="T26" fmla="*/ 46 w 100"/>
                  <a:gd name="T27" fmla="*/ 100 h 100"/>
                  <a:gd name="T28" fmla="*/ 53 w 100"/>
                  <a:gd name="T29" fmla="*/ 100 h 100"/>
                  <a:gd name="T30" fmla="*/ 100 w 100"/>
                  <a:gd name="T31" fmla="*/ 53 h 100"/>
                  <a:gd name="T32" fmla="*/ 100 w 100"/>
                  <a:gd name="T33" fmla="*/ 46 h 100"/>
                  <a:gd name="T34" fmla="*/ 53 w 100"/>
                  <a:gd name="T3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100">
                    <a:moveTo>
                      <a:pt x="53" y="9"/>
                    </a:moveTo>
                    <a:cubicBezTo>
                      <a:pt x="74" y="9"/>
                      <a:pt x="90" y="26"/>
                      <a:pt x="90" y="46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74"/>
                      <a:pt x="74" y="91"/>
                      <a:pt x="53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26" y="91"/>
                      <a:pt x="9" y="74"/>
                      <a:pt x="9" y="5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6"/>
                      <a:pt x="26" y="9"/>
                      <a:pt x="46" y="9"/>
                    </a:cubicBezTo>
                    <a:cubicBezTo>
                      <a:pt x="53" y="9"/>
                      <a:pt x="53" y="9"/>
                      <a:pt x="53" y="9"/>
                    </a:cubicBezTo>
                    <a:moveTo>
                      <a:pt x="53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79"/>
                      <a:pt x="21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79" y="100"/>
                      <a:pt x="100" y="79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21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5033F640-E234-AF23-C9D6-E7A802D1F1E9}"/>
                  </a:ext>
                </a:extLst>
              </p:cNvPr>
              <p:cNvSpPr/>
              <p:nvPr/>
            </p:nvSpPr>
            <p:spPr bwMode="auto">
              <a:xfrm>
                <a:off x="2595578" y="4422786"/>
                <a:ext cx="277814" cy="385763"/>
              </a:xfrm>
              <a:custGeom>
                <a:avLst/>
                <a:gdLst>
                  <a:gd name="T0" fmla="*/ 68 w 74"/>
                  <a:gd name="T1" fmla="*/ 102 h 102"/>
                  <a:gd name="T2" fmla="*/ 62 w 74"/>
                  <a:gd name="T3" fmla="*/ 96 h 102"/>
                  <a:gd name="T4" fmla="*/ 62 w 74"/>
                  <a:gd name="T5" fmla="*/ 85 h 102"/>
                  <a:gd name="T6" fmla="*/ 46 w 74"/>
                  <a:gd name="T7" fmla="*/ 76 h 102"/>
                  <a:gd name="T8" fmla="*/ 41 w 74"/>
                  <a:gd name="T9" fmla="*/ 76 h 102"/>
                  <a:gd name="T10" fmla="*/ 16 w 74"/>
                  <a:gd name="T11" fmla="*/ 57 h 102"/>
                  <a:gd name="T12" fmla="*/ 16 w 74"/>
                  <a:gd name="T13" fmla="*/ 51 h 102"/>
                  <a:gd name="T14" fmla="*/ 40 w 74"/>
                  <a:gd name="T15" fmla="*/ 32 h 102"/>
                  <a:gd name="T16" fmla="*/ 48 w 74"/>
                  <a:gd name="T17" fmla="*/ 32 h 102"/>
                  <a:gd name="T18" fmla="*/ 62 w 74"/>
                  <a:gd name="T19" fmla="*/ 24 h 102"/>
                  <a:gd name="T20" fmla="*/ 42 w 74"/>
                  <a:gd name="T21" fmla="*/ 12 h 102"/>
                  <a:gd name="T22" fmla="*/ 6 w 74"/>
                  <a:gd name="T23" fmla="*/ 12 h 102"/>
                  <a:gd name="T24" fmla="*/ 0 w 74"/>
                  <a:gd name="T25" fmla="*/ 6 h 102"/>
                  <a:gd name="T26" fmla="*/ 6 w 74"/>
                  <a:gd name="T27" fmla="*/ 0 h 102"/>
                  <a:gd name="T28" fmla="*/ 42 w 74"/>
                  <a:gd name="T29" fmla="*/ 0 h 102"/>
                  <a:gd name="T30" fmla="*/ 74 w 74"/>
                  <a:gd name="T31" fmla="*/ 24 h 102"/>
                  <a:gd name="T32" fmla="*/ 48 w 74"/>
                  <a:gd name="T33" fmla="*/ 44 h 102"/>
                  <a:gd name="T34" fmla="*/ 40 w 74"/>
                  <a:gd name="T35" fmla="*/ 44 h 102"/>
                  <a:gd name="T36" fmla="*/ 28 w 74"/>
                  <a:gd name="T37" fmla="*/ 51 h 102"/>
                  <a:gd name="T38" fmla="*/ 28 w 74"/>
                  <a:gd name="T39" fmla="*/ 57 h 102"/>
                  <a:gd name="T40" fmla="*/ 41 w 74"/>
                  <a:gd name="T41" fmla="*/ 64 h 102"/>
                  <a:gd name="T42" fmla="*/ 46 w 74"/>
                  <a:gd name="T43" fmla="*/ 64 h 102"/>
                  <a:gd name="T44" fmla="*/ 74 w 74"/>
                  <a:gd name="T45" fmla="*/ 85 h 102"/>
                  <a:gd name="T46" fmla="*/ 74 w 74"/>
                  <a:gd name="T47" fmla="*/ 96 h 102"/>
                  <a:gd name="T48" fmla="*/ 68 w 74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2">
                    <a:moveTo>
                      <a:pt x="68" y="102"/>
                    </a:moveTo>
                    <a:cubicBezTo>
                      <a:pt x="65" y="102"/>
                      <a:pt x="62" y="99"/>
                      <a:pt x="62" y="96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1"/>
                      <a:pt x="55" y="76"/>
                      <a:pt x="46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27" y="76"/>
                      <a:pt x="16" y="67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40"/>
                      <a:pt x="27" y="32"/>
                      <a:pt x="4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6" y="32"/>
                      <a:pt x="62" y="28"/>
                      <a:pt x="62" y="24"/>
                    </a:cubicBezTo>
                    <a:cubicBezTo>
                      <a:pt x="62" y="17"/>
                      <a:pt x="53" y="12"/>
                      <a:pt x="4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0" y="0"/>
                      <a:pt x="74" y="10"/>
                      <a:pt x="74" y="24"/>
                    </a:cubicBezTo>
                    <a:cubicBezTo>
                      <a:pt x="74" y="35"/>
                      <a:pt x="63" y="44"/>
                      <a:pt x="48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3" y="44"/>
                      <a:pt x="28" y="48"/>
                      <a:pt x="28" y="51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60"/>
                      <a:pt x="33" y="64"/>
                      <a:pt x="41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62" y="64"/>
                      <a:pt x="74" y="73"/>
                      <a:pt x="74" y="85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9"/>
                      <a:pt x="71" y="102"/>
                      <a:pt x="6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4078BD62-389C-45A2-8354-BD27B48BBDF1}"/>
                  </a:ext>
                </a:extLst>
              </p:cNvPr>
              <p:cNvSpPr/>
              <p:nvPr/>
            </p:nvSpPr>
            <p:spPr bwMode="auto">
              <a:xfrm>
                <a:off x="2911492" y="4562486"/>
                <a:ext cx="188914" cy="249238"/>
              </a:xfrm>
              <a:custGeom>
                <a:avLst/>
                <a:gdLst>
                  <a:gd name="T0" fmla="*/ 44 w 50"/>
                  <a:gd name="T1" fmla="*/ 66 h 66"/>
                  <a:gd name="T2" fmla="*/ 38 w 50"/>
                  <a:gd name="T3" fmla="*/ 60 h 66"/>
                  <a:gd name="T4" fmla="*/ 38 w 50"/>
                  <a:gd name="T5" fmla="*/ 54 h 66"/>
                  <a:gd name="T6" fmla="*/ 30 w 50"/>
                  <a:gd name="T7" fmla="*/ 51 h 66"/>
                  <a:gd name="T8" fmla="*/ 27 w 50"/>
                  <a:gd name="T9" fmla="*/ 51 h 66"/>
                  <a:gd name="T10" fmla="*/ 10 w 50"/>
                  <a:gd name="T11" fmla="*/ 37 h 66"/>
                  <a:gd name="T12" fmla="*/ 10 w 50"/>
                  <a:gd name="T13" fmla="*/ 33 h 66"/>
                  <a:gd name="T14" fmla="*/ 27 w 50"/>
                  <a:gd name="T15" fmla="*/ 19 h 66"/>
                  <a:gd name="T16" fmla="*/ 32 w 50"/>
                  <a:gd name="T17" fmla="*/ 19 h 66"/>
                  <a:gd name="T18" fmla="*/ 38 w 50"/>
                  <a:gd name="T19" fmla="*/ 17 h 66"/>
                  <a:gd name="T20" fmla="*/ 28 w 50"/>
                  <a:gd name="T21" fmla="*/ 12 h 66"/>
                  <a:gd name="T22" fmla="*/ 6 w 50"/>
                  <a:gd name="T23" fmla="*/ 12 h 66"/>
                  <a:gd name="T24" fmla="*/ 0 w 50"/>
                  <a:gd name="T25" fmla="*/ 6 h 66"/>
                  <a:gd name="T26" fmla="*/ 6 w 50"/>
                  <a:gd name="T27" fmla="*/ 0 h 66"/>
                  <a:gd name="T28" fmla="*/ 28 w 50"/>
                  <a:gd name="T29" fmla="*/ 0 h 66"/>
                  <a:gd name="T30" fmla="*/ 50 w 50"/>
                  <a:gd name="T31" fmla="*/ 17 h 66"/>
                  <a:gd name="T32" fmla="*/ 32 w 50"/>
                  <a:gd name="T33" fmla="*/ 31 h 66"/>
                  <a:gd name="T34" fmla="*/ 27 w 50"/>
                  <a:gd name="T35" fmla="*/ 31 h 66"/>
                  <a:gd name="T36" fmla="*/ 22 w 50"/>
                  <a:gd name="T37" fmla="*/ 33 h 66"/>
                  <a:gd name="T38" fmla="*/ 22 w 50"/>
                  <a:gd name="T39" fmla="*/ 37 h 66"/>
                  <a:gd name="T40" fmla="*/ 27 w 50"/>
                  <a:gd name="T41" fmla="*/ 39 h 66"/>
                  <a:gd name="T42" fmla="*/ 30 w 50"/>
                  <a:gd name="T43" fmla="*/ 39 h 66"/>
                  <a:gd name="T44" fmla="*/ 50 w 50"/>
                  <a:gd name="T45" fmla="*/ 54 h 66"/>
                  <a:gd name="T46" fmla="*/ 50 w 50"/>
                  <a:gd name="T47" fmla="*/ 60 h 66"/>
                  <a:gd name="T48" fmla="*/ 44 w 5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66">
                    <a:moveTo>
                      <a:pt x="44" y="66"/>
                    </a:moveTo>
                    <a:cubicBezTo>
                      <a:pt x="40" y="66"/>
                      <a:pt x="38" y="63"/>
                      <a:pt x="38" y="60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3"/>
                      <a:pt x="35" y="51"/>
                      <a:pt x="3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17" y="51"/>
                      <a:pt x="10" y="44"/>
                      <a:pt x="10" y="3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5"/>
                      <a:pt x="17" y="19"/>
                      <a:pt x="27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5" y="19"/>
                      <a:pt x="38" y="17"/>
                      <a:pt x="38" y="17"/>
                    </a:cubicBezTo>
                    <a:cubicBezTo>
                      <a:pt x="38" y="15"/>
                      <a:pt x="34" y="12"/>
                      <a:pt x="2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0" y="0"/>
                      <a:pt x="50" y="7"/>
                      <a:pt x="50" y="17"/>
                    </a:cubicBezTo>
                    <a:cubicBezTo>
                      <a:pt x="50" y="25"/>
                      <a:pt x="42" y="31"/>
                      <a:pt x="32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4" y="31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4" y="39"/>
                      <a:pt x="2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1" y="39"/>
                      <a:pt x="50" y="45"/>
                      <a:pt x="50" y="54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47" y="66"/>
                      <a:pt x="4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A653A801-309F-1348-3EA9-E45650AF806F}"/>
                  </a:ext>
                </a:extLst>
              </p:cNvPr>
              <p:cNvSpPr/>
              <p:nvPr/>
            </p:nvSpPr>
            <p:spPr bwMode="auto">
              <a:xfrm>
                <a:off x="2282838" y="4857762"/>
                <a:ext cx="346077" cy="501651"/>
              </a:xfrm>
              <a:custGeom>
                <a:avLst/>
                <a:gdLst>
                  <a:gd name="T0" fmla="*/ 92 w 92"/>
                  <a:gd name="T1" fmla="*/ 133 h 133"/>
                  <a:gd name="T2" fmla="*/ 57 w 92"/>
                  <a:gd name="T3" fmla="*/ 133 h 133"/>
                  <a:gd name="T4" fmla="*/ 0 w 92"/>
                  <a:gd name="T5" fmla="*/ 77 h 133"/>
                  <a:gd name="T6" fmla="*/ 0 w 92"/>
                  <a:gd name="T7" fmla="*/ 40 h 133"/>
                  <a:gd name="T8" fmla="*/ 40 w 92"/>
                  <a:gd name="T9" fmla="*/ 0 h 133"/>
                  <a:gd name="T10" fmla="*/ 84 w 92"/>
                  <a:gd name="T11" fmla="*/ 0 h 133"/>
                  <a:gd name="T12" fmla="*/ 84 w 92"/>
                  <a:gd name="T13" fmla="*/ 28 h 133"/>
                  <a:gd name="T14" fmla="*/ 40 w 92"/>
                  <a:gd name="T15" fmla="*/ 28 h 133"/>
                  <a:gd name="T16" fmla="*/ 28 w 92"/>
                  <a:gd name="T17" fmla="*/ 40 h 133"/>
                  <a:gd name="T18" fmla="*/ 28 w 92"/>
                  <a:gd name="T19" fmla="*/ 77 h 133"/>
                  <a:gd name="T20" fmla="*/ 57 w 92"/>
                  <a:gd name="T21" fmla="*/ 105 h 133"/>
                  <a:gd name="T22" fmla="*/ 92 w 92"/>
                  <a:gd name="T23" fmla="*/ 105 h 133"/>
                  <a:gd name="T24" fmla="*/ 92 w 92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133">
                    <a:moveTo>
                      <a:pt x="92" y="133"/>
                    </a:moveTo>
                    <a:cubicBezTo>
                      <a:pt x="57" y="133"/>
                      <a:pt x="57" y="133"/>
                      <a:pt x="57" y="133"/>
                    </a:cubicBezTo>
                    <a:cubicBezTo>
                      <a:pt x="26" y="133"/>
                      <a:pt x="0" y="108"/>
                      <a:pt x="0" y="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3" y="28"/>
                      <a:pt x="28" y="34"/>
                      <a:pt x="28" y="4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92"/>
                      <a:pt x="41" y="105"/>
                      <a:pt x="57" y="105"/>
                    </a:cubicBezTo>
                    <a:cubicBezTo>
                      <a:pt x="92" y="105"/>
                      <a:pt x="92" y="105"/>
                      <a:pt x="92" y="105"/>
                    </a:cubicBezTo>
                    <a:lnTo>
                      <a:pt x="92" y="13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71AC437F-0288-9FF5-A32B-831C9F1921AC}"/>
                  </a:ext>
                </a:extLst>
              </p:cNvPr>
              <p:cNvSpPr/>
              <p:nvPr/>
            </p:nvSpPr>
            <p:spPr bwMode="auto">
              <a:xfrm>
                <a:off x="2530489" y="5246701"/>
                <a:ext cx="682629" cy="282575"/>
              </a:xfrm>
              <a:custGeom>
                <a:avLst/>
                <a:gdLst>
                  <a:gd name="T0" fmla="*/ 137 w 181"/>
                  <a:gd name="T1" fmla="*/ 43 h 75"/>
                  <a:gd name="T2" fmla="*/ 44 w 181"/>
                  <a:gd name="T3" fmla="*/ 43 h 75"/>
                  <a:gd name="T4" fmla="*/ 0 w 181"/>
                  <a:gd name="T5" fmla="*/ 0 h 75"/>
                  <a:gd name="T6" fmla="*/ 0 w 181"/>
                  <a:gd name="T7" fmla="*/ 31 h 75"/>
                  <a:gd name="T8" fmla="*/ 44 w 181"/>
                  <a:gd name="T9" fmla="*/ 75 h 75"/>
                  <a:gd name="T10" fmla="*/ 137 w 181"/>
                  <a:gd name="T11" fmla="*/ 75 h 75"/>
                  <a:gd name="T12" fmla="*/ 181 w 181"/>
                  <a:gd name="T13" fmla="*/ 31 h 75"/>
                  <a:gd name="T14" fmla="*/ 181 w 181"/>
                  <a:gd name="T15" fmla="*/ 0 h 75"/>
                  <a:gd name="T16" fmla="*/ 137 w 181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75">
                    <a:moveTo>
                      <a:pt x="137" y="43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20" y="43"/>
                      <a:pt x="0" y="24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5"/>
                      <a:pt x="20" y="75"/>
                      <a:pt x="44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61" y="75"/>
                      <a:pt x="181" y="55"/>
                      <a:pt x="181" y="3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24"/>
                      <a:pt x="161" y="43"/>
                      <a:pt x="137" y="4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4CCB1BA4-91BB-4E5A-9629-FF434424EAE2}"/>
                  </a:ext>
                </a:extLst>
              </p:cNvPr>
              <p:cNvSpPr/>
              <p:nvPr/>
            </p:nvSpPr>
            <p:spPr bwMode="auto">
              <a:xfrm>
                <a:off x="2530489" y="4729174"/>
                <a:ext cx="682629" cy="679451"/>
              </a:xfrm>
              <a:custGeom>
                <a:avLst/>
                <a:gdLst>
                  <a:gd name="T0" fmla="*/ 155 w 181"/>
                  <a:gd name="T1" fmla="*/ 0 h 180"/>
                  <a:gd name="T2" fmla="*/ 33 w 181"/>
                  <a:gd name="T3" fmla="*/ 0 h 180"/>
                  <a:gd name="T4" fmla="*/ 0 w 181"/>
                  <a:gd name="T5" fmla="*/ 33 h 180"/>
                  <a:gd name="T6" fmla="*/ 0 w 181"/>
                  <a:gd name="T7" fmla="*/ 137 h 180"/>
                  <a:gd name="T8" fmla="*/ 44 w 181"/>
                  <a:gd name="T9" fmla="*/ 180 h 180"/>
                  <a:gd name="T10" fmla="*/ 137 w 181"/>
                  <a:gd name="T11" fmla="*/ 180 h 180"/>
                  <a:gd name="T12" fmla="*/ 181 w 181"/>
                  <a:gd name="T13" fmla="*/ 137 h 180"/>
                  <a:gd name="T14" fmla="*/ 181 w 181"/>
                  <a:gd name="T15" fmla="*/ 26 h 180"/>
                  <a:gd name="T16" fmla="*/ 155 w 181"/>
                  <a:gd name="T1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0">
                    <a:moveTo>
                      <a:pt x="15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61"/>
                      <a:pt x="20" y="180"/>
                      <a:pt x="44" y="180"/>
                    </a:cubicBezTo>
                    <a:cubicBezTo>
                      <a:pt x="137" y="180"/>
                      <a:pt x="137" y="180"/>
                      <a:pt x="137" y="180"/>
                    </a:cubicBezTo>
                    <a:cubicBezTo>
                      <a:pt x="161" y="180"/>
                      <a:pt x="181" y="161"/>
                      <a:pt x="181" y="137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81" y="11"/>
                      <a:pt x="169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FC3670D-0623-198D-94F7-FF9009A41364}"/>
                  </a:ext>
                </a:extLst>
              </p:cNvPr>
              <p:cNvSpPr/>
              <p:nvPr/>
            </p:nvSpPr>
            <p:spPr bwMode="auto">
              <a:xfrm>
                <a:off x="7920083" y="2460630"/>
                <a:ext cx="1820874" cy="1011240"/>
              </a:xfrm>
              <a:custGeom>
                <a:avLst/>
                <a:gdLst>
                  <a:gd name="T0" fmla="*/ 449 w 483"/>
                  <a:gd name="T1" fmla="*/ 0 h 268"/>
                  <a:gd name="T2" fmla="*/ 39 w 483"/>
                  <a:gd name="T3" fmla="*/ 0 h 268"/>
                  <a:gd name="T4" fmla="*/ 0 w 483"/>
                  <a:gd name="T5" fmla="*/ 40 h 268"/>
                  <a:gd name="T6" fmla="*/ 0 w 483"/>
                  <a:gd name="T7" fmla="*/ 196 h 268"/>
                  <a:gd name="T8" fmla="*/ 0 w 483"/>
                  <a:gd name="T9" fmla="*/ 258 h 268"/>
                  <a:gd name="T10" fmla="*/ 12 w 483"/>
                  <a:gd name="T11" fmla="*/ 263 h 268"/>
                  <a:gd name="T12" fmla="*/ 51 w 483"/>
                  <a:gd name="T13" fmla="*/ 222 h 268"/>
                  <a:gd name="T14" fmla="*/ 65 w 483"/>
                  <a:gd name="T15" fmla="*/ 217 h 268"/>
                  <a:gd name="T16" fmla="*/ 449 w 483"/>
                  <a:gd name="T17" fmla="*/ 216 h 268"/>
                  <a:gd name="T18" fmla="*/ 483 w 483"/>
                  <a:gd name="T19" fmla="*/ 182 h 268"/>
                  <a:gd name="T20" fmla="*/ 483 w 483"/>
                  <a:gd name="T21" fmla="*/ 34 h 268"/>
                  <a:gd name="T22" fmla="*/ 449 w 483"/>
                  <a:gd name="T2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268">
                    <a:moveTo>
                      <a:pt x="44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265"/>
                      <a:pt x="8" y="268"/>
                      <a:pt x="12" y="263"/>
                    </a:cubicBezTo>
                    <a:cubicBezTo>
                      <a:pt x="51" y="222"/>
                      <a:pt x="51" y="222"/>
                      <a:pt x="51" y="222"/>
                    </a:cubicBezTo>
                    <a:cubicBezTo>
                      <a:pt x="55" y="219"/>
                      <a:pt x="60" y="217"/>
                      <a:pt x="65" y="217"/>
                    </a:cubicBezTo>
                    <a:cubicBezTo>
                      <a:pt x="449" y="216"/>
                      <a:pt x="449" y="216"/>
                      <a:pt x="449" y="216"/>
                    </a:cubicBezTo>
                    <a:cubicBezTo>
                      <a:pt x="468" y="216"/>
                      <a:pt x="483" y="201"/>
                      <a:pt x="483" y="182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15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89476446-BC46-1AD9-BF5C-4380DEF0F092}"/>
                  </a:ext>
                </a:extLst>
              </p:cNvPr>
              <p:cNvSpPr/>
              <p:nvPr/>
            </p:nvSpPr>
            <p:spPr bwMode="auto">
              <a:xfrm>
                <a:off x="8296322" y="2736856"/>
                <a:ext cx="690567" cy="30162"/>
              </a:xfrm>
              <a:custGeom>
                <a:avLst/>
                <a:gdLst>
                  <a:gd name="T0" fmla="*/ 179 w 183"/>
                  <a:gd name="T1" fmla="*/ 8 h 8"/>
                  <a:gd name="T2" fmla="*/ 4 w 183"/>
                  <a:gd name="T3" fmla="*/ 8 h 8"/>
                  <a:gd name="T4" fmla="*/ 0 w 183"/>
                  <a:gd name="T5" fmla="*/ 4 h 8"/>
                  <a:gd name="T6" fmla="*/ 4 w 183"/>
                  <a:gd name="T7" fmla="*/ 0 h 8"/>
                  <a:gd name="T8" fmla="*/ 179 w 183"/>
                  <a:gd name="T9" fmla="*/ 0 h 8"/>
                  <a:gd name="T10" fmla="*/ 183 w 183"/>
                  <a:gd name="T11" fmla="*/ 4 h 8"/>
                  <a:gd name="T12" fmla="*/ 179 w 18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8">
                    <a:moveTo>
                      <a:pt x="17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1" y="0"/>
                      <a:pt x="183" y="2"/>
                      <a:pt x="183" y="4"/>
                    </a:cubicBezTo>
                    <a:cubicBezTo>
                      <a:pt x="183" y="7"/>
                      <a:pt x="181" y="8"/>
                      <a:pt x="17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7BADA3E-8A70-BBDD-0B1E-8D9C939CE4F8}"/>
                  </a:ext>
                </a:extLst>
              </p:cNvPr>
              <p:cNvSpPr/>
              <p:nvPr/>
            </p:nvSpPr>
            <p:spPr bwMode="auto">
              <a:xfrm>
                <a:off x="9023401" y="2736856"/>
                <a:ext cx="396878" cy="30162"/>
              </a:xfrm>
              <a:custGeom>
                <a:avLst/>
                <a:gdLst>
                  <a:gd name="T0" fmla="*/ 101 w 105"/>
                  <a:gd name="T1" fmla="*/ 8 h 8"/>
                  <a:gd name="T2" fmla="*/ 4 w 105"/>
                  <a:gd name="T3" fmla="*/ 8 h 8"/>
                  <a:gd name="T4" fmla="*/ 0 w 105"/>
                  <a:gd name="T5" fmla="*/ 4 h 8"/>
                  <a:gd name="T6" fmla="*/ 4 w 105"/>
                  <a:gd name="T7" fmla="*/ 0 h 8"/>
                  <a:gd name="T8" fmla="*/ 101 w 105"/>
                  <a:gd name="T9" fmla="*/ 0 h 8"/>
                  <a:gd name="T10" fmla="*/ 105 w 105"/>
                  <a:gd name="T11" fmla="*/ 4 h 8"/>
                  <a:gd name="T12" fmla="*/ 101 w 10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8">
                    <a:moveTo>
                      <a:pt x="101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5" y="2"/>
                      <a:pt x="105" y="4"/>
                    </a:cubicBezTo>
                    <a:cubicBezTo>
                      <a:pt x="105" y="7"/>
                      <a:pt x="103" y="8"/>
                      <a:pt x="10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FF95B602-21FC-0753-A13A-7FA0274EFEE3}"/>
                  </a:ext>
                </a:extLst>
              </p:cNvPr>
              <p:cNvSpPr/>
              <p:nvPr/>
            </p:nvSpPr>
            <p:spPr bwMode="auto">
              <a:xfrm>
                <a:off x="8296322" y="2871792"/>
                <a:ext cx="422277" cy="30162"/>
              </a:xfrm>
              <a:custGeom>
                <a:avLst/>
                <a:gdLst>
                  <a:gd name="T0" fmla="*/ 108 w 112"/>
                  <a:gd name="T1" fmla="*/ 8 h 8"/>
                  <a:gd name="T2" fmla="*/ 4 w 112"/>
                  <a:gd name="T3" fmla="*/ 8 h 8"/>
                  <a:gd name="T4" fmla="*/ 0 w 112"/>
                  <a:gd name="T5" fmla="*/ 4 h 8"/>
                  <a:gd name="T6" fmla="*/ 4 w 112"/>
                  <a:gd name="T7" fmla="*/ 0 h 8"/>
                  <a:gd name="T8" fmla="*/ 108 w 112"/>
                  <a:gd name="T9" fmla="*/ 0 h 8"/>
                  <a:gd name="T10" fmla="*/ 112 w 112"/>
                  <a:gd name="T11" fmla="*/ 4 h 8"/>
                  <a:gd name="T12" fmla="*/ 108 w 1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8">
                    <a:moveTo>
                      <a:pt x="10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1" y="0"/>
                      <a:pt x="112" y="2"/>
                      <a:pt x="112" y="4"/>
                    </a:cubicBezTo>
                    <a:cubicBezTo>
                      <a:pt x="112" y="6"/>
                      <a:pt x="111" y="8"/>
                      <a:pt x="10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32999B39-7A18-D9C2-7A29-4F14B30257D2}"/>
                  </a:ext>
                </a:extLst>
              </p:cNvPr>
              <p:cNvSpPr/>
              <p:nvPr/>
            </p:nvSpPr>
            <p:spPr bwMode="auto">
              <a:xfrm>
                <a:off x="8783687" y="2871792"/>
                <a:ext cx="625478" cy="30162"/>
              </a:xfrm>
              <a:custGeom>
                <a:avLst/>
                <a:gdLst>
                  <a:gd name="T0" fmla="*/ 162 w 166"/>
                  <a:gd name="T1" fmla="*/ 8 h 8"/>
                  <a:gd name="T2" fmla="*/ 4 w 166"/>
                  <a:gd name="T3" fmla="*/ 8 h 8"/>
                  <a:gd name="T4" fmla="*/ 0 w 166"/>
                  <a:gd name="T5" fmla="*/ 4 h 8"/>
                  <a:gd name="T6" fmla="*/ 4 w 166"/>
                  <a:gd name="T7" fmla="*/ 0 h 8"/>
                  <a:gd name="T8" fmla="*/ 162 w 166"/>
                  <a:gd name="T9" fmla="*/ 0 h 8"/>
                  <a:gd name="T10" fmla="*/ 166 w 166"/>
                  <a:gd name="T11" fmla="*/ 4 h 8"/>
                  <a:gd name="T12" fmla="*/ 162 w 16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">
                    <a:moveTo>
                      <a:pt x="16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4" y="0"/>
                      <a:pt x="166" y="2"/>
                      <a:pt x="166" y="4"/>
                    </a:cubicBezTo>
                    <a:cubicBezTo>
                      <a:pt x="166" y="6"/>
                      <a:pt x="164" y="8"/>
                      <a:pt x="16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9D51B617-E3CD-85AD-7B9C-94B48A3DCCAA}"/>
                  </a:ext>
                </a:extLst>
              </p:cNvPr>
              <p:cNvSpPr/>
              <p:nvPr/>
            </p:nvSpPr>
            <p:spPr bwMode="auto">
              <a:xfrm>
                <a:off x="8296322" y="3005145"/>
                <a:ext cx="655642" cy="30162"/>
              </a:xfrm>
              <a:custGeom>
                <a:avLst/>
                <a:gdLst>
                  <a:gd name="T0" fmla="*/ 170 w 174"/>
                  <a:gd name="T1" fmla="*/ 8 h 8"/>
                  <a:gd name="T2" fmla="*/ 4 w 174"/>
                  <a:gd name="T3" fmla="*/ 8 h 8"/>
                  <a:gd name="T4" fmla="*/ 0 w 174"/>
                  <a:gd name="T5" fmla="*/ 4 h 8"/>
                  <a:gd name="T6" fmla="*/ 4 w 174"/>
                  <a:gd name="T7" fmla="*/ 0 h 8"/>
                  <a:gd name="T8" fmla="*/ 170 w 174"/>
                  <a:gd name="T9" fmla="*/ 0 h 8"/>
                  <a:gd name="T10" fmla="*/ 174 w 174"/>
                  <a:gd name="T11" fmla="*/ 4 h 8"/>
                  <a:gd name="T12" fmla="*/ 170 w 17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8">
                    <a:moveTo>
                      <a:pt x="17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0"/>
                      <a:pt x="174" y="2"/>
                      <a:pt x="174" y="4"/>
                    </a:cubicBezTo>
                    <a:cubicBezTo>
                      <a:pt x="174" y="7"/>
                      <a:pt x="173" y="8"/>
                      <a:pt x="1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DCE910A7-C650-C373-934B-630DE491C105}"/>
                  </a:ext>
                </a:extLst>
              </p:cNvPr>
              <p:cNvSpPr/>
              <p:nvPr/>
            </p:nvSpPr>
            <p:spPr bwMode="auto">
              <a:xfrm>
                <a:off x="7621630" y="2041531"/>
                <a:ext cx="633416" cy="641351"/>
              </a:xfrm>
              <a:custGeom>
                <a:avLst/>
                <a:gdLst>
                  <a:gd name="T0" fmla="*/ 25 w 168"/>
                  <a:gd name="T1" fmla="*/ 137 h 170"/>
                  <a:gd name="T2" fmla="*/ 126 w 168"/>
                  <a:gd name="T3" fmla="*/ 137 h 170"/>
                  <a:gd name="T4" fmla="*/ 135 w 168"/>
                  <a:gd name="T5" fmla="*/ 141 h 170"/>
                  <a:gd name="T6" fmla="*/ 160 w 168"/>
                  <a:gd name="T7" fmla="*/ 167 h 170"/>
                  <a:gd name="T8" fmla="*/ 168 w 168"/>
                  <a:gd name="T9" fmla="*/ 164 h 170"/>
                  <a:gd name="T10" fmla="*/ 168 w 168"/>
                  <a:gd name="T11" fmla="*/ 124 h 170"/>
                  <a:gd name="T12" fmla="*/ 168 w 168"/>
                  <a:gd name="T13" fmla="*/ 25 h 170"/>
                  <a:gd name="T14" fmla="*/ 142 w 168"/>
                  <a:gd name="T15" fmla="*/ 0 h 170"/>
                  <a:gd name="T16" fmla="*/ 21 w 168"/>
                  <a:gd name="T17" fmla="*/ 0 h 170"/>
                  <a:gd name="T18" fmla="*/ 0 w 168"/>
                  <a:gd name="T19" fmla="*/ 20 h 170"/>
                  <a:gd name="T20" fmla="*/ 0 w 168"/>
                  <a:gd name="T21" fmla="*/ 113 h 170"/>
                  <a:gd name="T22" fmla="*/ 25 w 168"/>
                  <a:gd name="T23" fmla="*/ 13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70">
                    <a:moveTo>
                      <a:pt x="25" y="137"/>
                    </a:move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9" y="137"/>
                      <a:pt x="132" y="139"/>
                      <a:pt x="135" y="141"/>
                    </a:cubicBezTo>
                    <a:cubicBezTo>
                      <a:pt x="160" y="167"/>
                      <a:pt x="160" y="167"/>
                      <a:pt x="160" y="167"/>
                    </a:cubicBezTo>
                    <a:cubicBezTo>
                      <a:pt x="163" y="170"/>
                      <a:pt x="168" y="168"/>
                      <a:pt x="168" y="164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11"/>
                      <a:pt x="156" y="0"/>
                      <a:pt x="14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4F9B3726-F7C7-0163-C391-C0DCC70F550E}"/>
                  </a:ext>
                </a:extLst>
              </p:cNvPr>
              <p:cNvSpPr/>
              <p:nvPr/>
            </p:nvSpPr>
            <p:spPr bwMode="auto">
              <a:xfrm>
                <a:off x="8051845" y="2279656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A055D49D-A9C0-A3B7-ACAC-9318BB9A05C9}"/>
                  </a:ext>
                </a:extLst>
              </p:cNvPr>
              <p:cNvSpPr/>
              <p:nvPr/>
            </p:nvSpPr>
            <p:spPr bwMode="auto">
              <a:xfrm>
                <a:off x="7901032" y="2279653"/>
                <a:ext cx="63501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D648624C-1CFD-7833-B7F1-E00380DC9960}"/>
                  </a:ext>
                </a:extLst>
              </p:cNvPr>
              <p:cNvSpPr/>
              <p:nvPr/>
            </p:nvSpPr>
            <p:spPr bwMode="auto">
              <a:xfrm>
                <a:off x="7742282" y="2279655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ECBB44C8-9D02-EE17-C2B6-8285A3ED4DD7}"/>
                  </a:ext>
                </a:extLst>
              </p:cNvPr>
              <p:cNvSpPr/>
              <p:nvPr/>
            </p:nvSpPr>
            <p:spPr bwMode="auto">
              <a:xfrm>
                <a:off x="9494902" y="2336804"/>
                <a:ext cx="407991" cy="406400"/>
              </a:xfrm>
              <a:prstGeom prst="ellipse">
                <a:avLst/>
              </a:pr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E6BCE024-51F9-7BF2-1879-05338868D35F}"/>
                  </a:ext>
                </a:extLst>
              </p:cNvPr>
              <p:cNvSpPr/>
              <p:nvPr/>
            </p:nvSpPr>
            <p:spPr bwMode="auto">
              <a:xfrm>
                <a:off x="9664700" y="2435226"/>
                <a:ext cx="57151" cy="200025"/>
              </a:xfrm>
              <a:custGeom>
                <a:avLst/>
                <a:gdLst>
                  <a:gd name="T0" fmla="*/ 36 w 36"/>
                  <a:gd name="T1" fmla="*/ 126 h 126"/>
                  <a:gd name="T2" fmla="*/ 19 w 36"/>
                  <a:gd name="T3" fmla="*/ 126 h 126"/>
                  <a:gd name="T4" fmla="*/ 19 w 36"/>
                  <a:gd name="T5" fmla="*/ 19 h 126"/>
                  <a:gd name="T6" fmla="*/ 0 w 36"/>
                  <a:gd name="T7" fmla="*/ 30 h 126"/>
                  <a:gd name="T8" fmla="*/ 0 w 36"/>
                  <a:gd name="T9" fmla="*/ 11 h 126"/>
                  <a:gd name="T10" fmla="*/ 19 w 36"/>
                  <a:gd name="T11" fmla="*/ 0 h 126"/>
                  <a:gd name="T12" fmla="*/ 36 w 36"/>
                  <a:gd name="T13" fmla="*/ 0 h 126"/>
                  <a:gd name="T14" fmla="*/ 36 w 36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26">
                    <a:moveTo>
                      <a:pt x="36" y="126"/>
                    </a:moveTo>
                    <a:lnTo>
                      <a:pt x="19" y="126"/>
                    </a:lnTo>
                    <a:lnTo>
                      <a:pt x="19" y="19"/>
                    </a:lnTo>
                    <a:lnTo>
                      <a:pt x="0" y="30"/>
                    </a:lnTo>
                    <a:lnTo>
                      <a:pt x="0" y="11"/>
                    </a:lnTo>
                    <a:lnTo>
                      <a:pt x="19" y="0"/>
                    </a:lnTo>
                    <a:lnTo>
                      <a:pt x="36" y="0"/>
                    </a:lnTo>
                    <a:lnTo>
                      <a:pt x="36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8" name="标题 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学术贡献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38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535746" y="1108869"/>
            <a:ext cx="9477137" cy="4932362"/>
            <a:chOff x="1535746" y="1108869"/>
            <a:chExt cx="9477137" cy="493236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100C800-149D-40AB-80C2-26CB02C63D4A}"/>
                </a:ext>
              </a:extLst>
            </p:cNvPr>
            <p:cNvGrpSpPr/>
            <p:nvPr/>
          </p:nvGrpSpPr>
          <p:grpSpPr>
            <a:xfrm>
              <a:off x="4658389" y="1108869"/>
              <a:ext cx="3231851" cy="4932362"/>
              <a:chOff x="4429275" y="1108869"/>
              <a:chExt cx="3231851" cy="4932362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99763A4A-7EB8-4E71-A5E9-6AC1A2163E71}"/>
                  </a:ext>
                </a:extLst>
              </p:cNvPr>
              <p:cNvSpPr/>
              <p:nvPr/>
            </p:nvSpPr>
            <p:spPr>
              <a:xfrm>
                <a:off x="4429275" y="1108869"/>
                <a:ext cx="3231851" cy="4932362"/>
              </a:xfrm>
              <a:prstGeom prst="roundRect">
                <a:avLst>
                  <a:gd name="adj" fmla="val 6524"/>
                </a:avLst>
              </a:prstGeom>
              <a:solidFill>
                <a:schemeClr val="accent1">
                  <a:alpha val="15000"/>
                </a:schemeClr>
              </a:solidFill>
              <a:ln w="1905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F8C82A-5E15-49A6-8EFF-480FC82059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9640" y="3657612"/>
                <a:ext cx="2902898" cy="89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/>
                  <a:t>提出一些相关领域的新思路和方法，可以为相关领域的研究和应用提供借鉴和启示，促进领域的发展。</a:t>
                </a:r>
                <a:endParaRPr lang="en-US" altLang="zh-CN" sz="1200" dirty="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23A2461E-BA6B-4417-A30A-85879002AA8D}"/>
                  </a:ext>
                </a:extLst>
              </p:cNvPr>
              <p:cNvGrpSpPr/>
              <p:nvPr/>
            </p:nvGrpSpPr>
            <p:grpSpPr>
              <a:xfrm>
                <a:off x="5092359" y="3203731"/>
                <a:ext cx="1905682" cy="45719"/>
                <a:chOff x="5428482" y="3655847"/>
                <a:chExt cx="1905682" cy="45719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8CBC86A3-B0B3-44BC-A81A-5F6C6397EEA3}"/>
                    </a:ext>
                  </a:extLst>
                </p:cNvPr>
                <p:cNvSpPr/>
                <p:nvPr/>
              </p:nvSpPr>
              <p:spPr>
                <a:xfrm>
                  <a:off x="5428482" y="3655847"/>
                  <a:ext cx="468975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2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3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7B79FA04-1FF3-4EE1-A1D7-592281BC4B94}"/>
                    </a:ext>
                  </a:extLst>
                </p:cNvPr>
                <p:cNvSpPr/>
                <p:nvPr/>
              </p:nvSpPr>
              <p:spPr>
                <a:xfrm>
                  <a:off x="6002934" y="3655847"/>
                  <a:ext cx="133123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2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36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48BA49-2579-4060-A81C-9A52A2B24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9640" y="1870722"/>
                <a:ext cx="2902898" cy="681977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相关领域新思路方法</a:t>
                </a:r>
                <a:endParaRPr lang="en-US" altLang="zh-CN" sz="1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5E39449-25AE-4C19-A2FE-AE9DCD927CDB}"/>
                </a:ext>
              </a:extLst>
            </p:cNvPr>
            <p:cNvGrpSpPr/>
            <p:nvPr/>
          </p:nvGrpSpPr>
          <p:grpSpPr>
            <a:xfrm>
              <a:off x="1535746" y="1620033"/>
              <a:ext cx="2561987" cy="3910034"/>
              <a:chOff x="1535746" y="1702595"/>
              <a:chExt cx="2561987" cy="3910034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E4AC463-446C-4657-A7E9-77F4B16AB3B3}"/>
                  </a:ext>
                </a:extLst>
              </p:cNvPr>
              <p:cNvSpPr/>
              <p:nvPr/>
            </p:nvSpPr>
            <p:spPr>
              <a:xfrm>
                <a:off x="1535746" y="1702595"/>
                <a:ext cx="2561987" cy="3910034"/>
              </a:xfrm>
              <a:prstGeom prst="roundRect">
                <a:avLst>
                  <a:gd name="adj" fmla="val 6524"/>
                </a:avLst>
              </a:prstGeom>
              <a:solidFill>
                <a:schemeClr val="accent1">
                  <a:alpha val="15000"/>
                </a:schemeClr>
              </a:solidFill>
              <a:ln w="1905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23008B-C430-4035-A086-E98B1DFF59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2751" y="2350782"/>
                <a:ext cx="2309163" cy="681977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en-US" altLang="zh-CN" sz="1800" dirty="0">
                    <a:solidFill>
                      <a:schemeClr val="tx1"/>
                    </a:solidFill>
                    <a:effectLst/>
                  </a:rPr>
                  <a:t>XXX</a:t>
                </a:r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问题解决方案</a:t>
                </a:r>
                <a:endParaRPr lang="en-US" altLang="zh-CN" sz="1800" dirty="0">
                  <a:solidFill>
                    <a:schemeClr val="tx1"/>
                  </a:solidFill>
                  <a:effectLst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3DF640D-BB0D-462D-83B8-70FAC0717C47}"/>
                  </a:ext>
                </a:extLst>
              </p:cNvPr>
              <p:cNvGrpSpPr/>
              <p:nvPr/>
            </p:nvGrpSpPr>
            <p:grpSpPr>
              <a:xfrm>
                <a:off x="1863898" y="3249450"/>
                <a:ext cx="1905682" cy="45719"/>
                <a:chOff x="1507613" y="3655847"/>
                <a:chExt cx="1905682" cy="45719"/>
              </a:xfrm>
            </p:grpSpPr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E436219E-105E-4690-9A0E-5C0D529AA84E}"/>
                    </a:ext>
                  </a:extLst>
                </p:cNvPr>
                <p:cNvSpPr/>
                <p:nvPr/>
              </p:nvSpPr>
              <p:spPr>
                <a:xfrm>
                  <a:off x="1507613" y="3655847"/>
                  <a:ext cx="468975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3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9158938A-E386-426A-8258-539B2F96E87B}"/>
                    </a:ext>
                  </a:extLst>
                </p:cNvPr>
                <p:cNvSpPr/>
                <p:nvPr/>
              </p:nvSpPr>
              <p:spPr>
                <a:xfrm>
                  <a:off x="2082065" y="3655847"/>
                  <a:ext cx="133123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36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D3301D7-BD46-4CA5-A3FE-17632F84E2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2751" y="3884820"/>
                <a:ext cx="2309163" cy="89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R="0" lvl="0" indent="0" algn="ctr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200" dirty="0"/>
                  <a:t>提出一种</a:t>
                </a:r>
                <a:r>
                  <a:rPr lang="en-US" altLang="zh-CN" sz="1200" dirty="0"/>
                  <a:t>XXX</a:t>
                </a:r>
                <a:r>
                  <a:rPr lang="zh-CN" altLang="en-US" sz="1200" dirty="0"/>
                  <a:t>问题的解决方案，可以帮助人们更好地解决这个问题，提高生活或工作质量。</a:t>
                </a:r>
                <a:endParaRPr lang="en-US" altLang="zh-CN" sz="1200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13640BC-EE69-41C6-A3E2-EF9CF5E9078A}"/>
                </a:ext>
              </a:extLst>
            </p:cNvPr>
            <p:cNvGrpSpPr/>
            <p:nvPr/>
          </p:nvGrpSpPr>
          <p:grpSpPr>
            <a:xfrm>
              <a:off x="8450896" y="1620033"/>
              <a:ext cx="2561987" cy="3910034"/>
              <a:chOff x="1535746" y="1702595"/>
              <a:chExt cx="2561987" cy="3910034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F268C39-91CC-4BCF-AD19-5915D8A073D4}"/>
                  </a:ext>
                </a:extLst>
              </p:cNvPr>
              <p:cNvSpPr/>
              <p:nvPr/>
            </p:nvSpPr>
            <p:spPr>
              <a:xfrm>
                <a:off x="1535746" y="1702595"/>
                <a:ext cx="2561987" cy="3910034"/>
              </a:xfrm>
              <a:prstGeom prst="roundRect">
                <a:avLst>
                  <a:gd name="adj" fmla="val 6524"/>
                </a:avLst>
              </a:prstGeom>
              <a:solidFill>
                <a:schemeClr val="accent1">
                  <a:alpha val="15000"/>
                </a:schemeClr>
              </a:solidFill>
              <a:ln w="1905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16B4DAB-9CBB-40B6-A5B0-774C124D8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2751" y="2350782"/>
                <a:ext cx="2309164" cy="681977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zh-CN" altLang="en-US" sz="1800">
                    <a:solidFill>
                      <a:schemeClr val="tx1"/>
                    </a:solidFill>
                    <a:effectLst/>
                  </a:rPr>
                  <a:t>行业发展参考</a:t>
                </a:r>
                <a:endParaRPr lang="en-US" altLang="zh-CN" sz="1800" dirty="0">
                  <a:solidFill>
                    <a:schemeClr val="tx1"/>
                  </a:solidFill>
                  <a:effectLst/>
                </a:endParaRP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D3678DA-19EF-4026-87EE-4B512E8D71F0}"/>
                  </a:ext>
                </a:extLst>
              </p:cNvPr>
              <p:cNvGrpSpPr/>
              <p:nvPr/>
            </p:nvGrpSpPr>
            <p:grpSpPr>
              <a:xfrm>
                <a:off x="1863898" y="3249450"/>
                <a:ext cx="1905682" cy="45719"/>
                <a:chOff x="1507613" y="3655847"/>
                <a:chExt cx="1905682" cy="45719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8E6F8DF4-EE88-49BA-A1A4-4E1F86C2E62D}"/>
                    </a:ext>
                  </a:extLst>
                </p:cNvPr>
                <p:cNvSpPr/>
                <p:nvPr/>
              </p:nvSpPr>
              <p:spPr>
                <a:xfrm>
                  <a:off x="1507613" y="3655847"/>
                  <a:ext cx="468975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3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C8957115-0E99-4838-A254-615E37FFA9BA}"/>
                    </a:ext>
                  </a:extLst>
                </p:cNvPr>
                <p:cNvSpPr/>
                <p:nvPr/>
              </p:nvSpPr>
              <p:spPr>
                <a:xfrm>
                  <a:off x="2082065" y="3655847"/>
                  <a:ext cx="133123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36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F883B1C-5EE2-4803-BAC3-513215190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2751" y="3884820"/>
                <a:ext cx="2309164" cy="1167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R="0" lvl="0" indent="0" algn="ctr" defTabSz="913765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200" dirty="0"/>
                  <a:t>可以为行业的发展提供参考，帮助企业或组织更好地了解市场和技术趋势，做出更明智的决策。</a:t>
                </a:r>
                <a:endParaRPr lang="en-US" altLang="zh-CN" sz="1200" dirty="0"/>
              </a:p>
            </p:txBody>
          </p:sp>
        </p:grpSp>
      </p:grp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实际应用价值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0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F3B9AD4-701C-1268-5CA2-1B8220CDACA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3F51D2A-7E98-84F0-7A8C-0DCAF1CC4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800" b="780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EED97C-B5A5-2CDD-E521-4A3A1AFC51C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56000">
                  <a:schemeClr val="bg1"/>
                </a:gs>
                <a:gs pos="100000">
                  <a:schemeClr val="bg1">
                    <a:alpha val="7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7917D5-AF59-7438-F897-B3163F2DA698}"/>
              </a:ext>
            </a:extLst>
          </p:cNvPr>
          <p:cNvGrpSpPr/>
          <p:nvPr/>
        </p:nvGrpSpPr>
        <p:grpSpPr>
          <a:xfrm>
            <a:off x="941243" y="0"/>
            <a:ext cx="10146538" cy="6134100"/>
            <a:chOff x="941243" y="0"/>
            <a:chExt cx="10146538" cy="61341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58D21EC-0CB2-FCD3-961E-A49898283102}"/>
                </a:ext>
              </a:extLst>
            </p:cNvPr>
            <p:cNvGrpSpPr/>
            <p:nvPr/>
          </p:nvGrpSpPr>
          <p:grpSpPr>
            <a:xfrm>
              <a:off x="941243" y="0"/>
              <a:ext cx="4223684" cy="6134100"/>
              <a:chOff x="941243" y="0"/>
              <a:chExt cx="4223684" cy="6134100"/>
            </a:xfrm>
          </p:grpSpPr>
          <p:sp>
            <p:nvSpPr>
              <p:cNvPr id="6" name="矩形: 圆顶角 5">
                <a:extLst>
                  <a:ext uri="{FF2B5EF4-FFF2-40B4-BE49-F238E27FC236}">
                    <a16:creationId xmlns:a16="http://schemas.microsoft.com/office/drawing/2014/main" id="{E30ED70F-7A51-CFFE-3F4D-C3B84114D341}"/>
                  </a:ext>
                </a:extLst>
              </p:cNvPr>
              <p:cNvSpPr/>
              <p:nvPr/>
            </p:nvSpPr>
            <p:spPr>
              <a:xfrm rot="10800000">
                <a:off x="1970314" y="0"/>
                <a:ext cx="3194613" cy="6134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blipFill dpi="0" rotWithShape="0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94220" r="-94220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43C3EF-1982-67B6-C58B-205066BD38ED}"/>
                  </a:ext>
                </a:extLst>
              </p:cNvPr>
              <p:cNvSpPr/>
              <p:nvPr/>
            </p:nvSpPr>
            <p:spPr>
              <a:xfrm flipH="1">
                <a:off x="941243" y="1155025"/>
                <a:ext cx="923330" cy="2441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tIns="90000" bIns="9000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4800" b="1" dirty="0">
                    <a:solidFill>
                      <a:schemeClr val="tx1"/>
                    </a:solidFill>
                  </a:rPr>
                  <a:t>Agenda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A30B705-F2E0-3CA3-8A61-48A10DFA8E15}"/>
                </a:ext>
              </a:extLst>
            </p:cNvPr>
            <p:cNvGrpSpPr/>
            <p:nvPr/>
          </p:nvGrpSpPr>
          <p:grpSpPr>
            <a:xfrm>
              <a:off x="5593947" y="1211768"/>
              <a:ext cx="5493834" cy="4790142"/>
              <a:chOff x="5593947" y="1211768"/>
              <a:chExt cx="5493834" cy="4790142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C7ED7636-9256-B1E7-D25E-679952E6E468}"/>
                  </a:ext>
                </a:extLst>
              </p:cNvPr>
              <p:cNvGrpSpPr/>
              <p:nvPr/>
            </p:nvGrpSpPr>
            <p:grpSpPr>
              <a:xfrm>
                <a:off x="5593947" y="1211768"/>
                <a:ext cx="5493834" cy="556548"/>
                <a:chOff x="5858107" y="1405055"/>
                <a:chExt cx="5493834" cy="556548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85A4D9C8-0C60-077D-56A9-4B9BB01CCA60}"/>
                    </a:ext>
                  </a:extLst>
                </p:cNvPr>
                <p:cNvSpPr/>
                <p:nvPr/>
              </p:nvSpPr>
              <p:spPr>
                <a:xfrm>
                  <a:off x="5858107" y="1405055"/>
                  <a:ext cx="5493834" cy="55654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EFCDCC0-EAEB-CF5B-9E12-0E661BA40BD2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686087" y="1469340"/>
                  <a:ext cx="2441694" cy="427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介绍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0378E24B-40C1-2F7A-AC01-894008C8A76B}"/>
                    </a:ext>
                  </a:extLst>
                </p:cNvPr>
                <p:cNvSpPr/>
                <p:nvPr/>
              </p:nvSpPr>
              <p:spPr>
                <a:xfrm>
                  <a:off x="6058551" y="1496466"/>
                  <a:ext cx="373727" cy="37372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1600" b="1"/>
                    <a:t>01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06E784F-30B5-4874-AB11-A10F6317DE27}"/>
                  </a:ext>
                </a:extLst>
              </p:cNvPr>
              <p:cNvGrpSpPr/>
              <p:nvPr/>
            </p:nvGrpSpPr>
            <p:grpSpPr>
              <a:xfrm>
                <a:off x="5593947" y="1917367"/>
                <a:ext cx="5493834" cy="556548"/>
                <a:chOff x="5858107" y="1405055"/>
                <a:chExt cx="5493834" cy="556548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5FD17055-B31F-EE3C-C45E-D3ED56A29F50}"/>
                    </a:ext>
                  </a:extLst>
                </p:cNvPr>
                <p:cNvSpPr/>
                <p:nvPr/>
              </p:nvSpPr>
              <p:spPr>
                <a:xfrm>
                  <a:off x="5858107" y="1405055"/>
                  <a:ext cx="5493834" cy="55654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84ED7E7-04F6-A42C-673F-FD226A4F0192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686087" y="1469340"/>
                  <a:ext cx="2441694" cy="427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kumimoji="1" lang="zh-CN" altLang="en-US" sz="1600" b="1">
                      <a:solidFill>
                        <a:schemeClr val="tx1"/>
                      </a:solidFill>
                    </a:rPr>
                    <a:t>选题背景和意义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E5FED77E-3B10-C1B9-7CB3-4CFB9F90B4E4}"/>
                    </a:ext>
                  </a:extLst>
                </p:cNvPr>
                <p:cNvSpPr/>
                <p:nvPr/>
              </p:nvSpPr>
              <p:spPr>
                <a:xfrm>
                  <a:off x="6058551" y="1496466"/>
                  <a:ext cx="373727" cy="37372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1600" b="1"/>
                    <a:t>02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2044433-D82D-7DA9-4CBE-850C3006835F}"/>
                  </a:ext>
                </a:extLst>
              </p:cNvPr>
              <p:cNvGrpSpPr/>
              <p:nvPr/>
            </p:nvGrpSpPr>
            <p:grpSpPr>
              <a:xfrm>
                <a:off x="5593947" y="2622966"/>
                <a:ext cx="5493834" cy="556548"/>
                <a:chOff x="5858107" y="1405055"/>
                <a:chExt cx="5493834" cy="556548"/>
              </a:xfrm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6514E88-E084-4619-328D-B3BD41E3830E}"/>
                    </a:ext>
                  </a:extLst>
                </p:cNvPr>
                <p:cNvSpPr/>
                <p:nvPr/>
              </p:nvSpPr>
              <p:spPr>
                <a:xfrm>
                  <a:off x="5858107" y="1405055"/>
                  <a:ext cx="5493834" cy="55654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19D67AC-BB2B-C673-7B85-0021F91A9E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686087" y="1469340"/>
                  <a:ext cx="2441694" cy="427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kumimoji="1" lang="zh-CN" altLang="en-US" sz="1600" b="1">
                      <a:solidFill>
                        <a:schemeClr val="tx1"/>
                      </a:solidFill>
                    </a:rPr>
                    <a:t>研究目标和问题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EA8931D8-6C00-4EE4-FD49-9AFB9806B539}"/>
                    </a:ext>
                  </a:extLst>
                </p:cNvPr>
                <p:cNvSpPr/>
                <p:nvPr/>
              </p:nvSpPr>
              <p:spPr>
                <a:xfrm>
                  <a:off x="6058551" y="1496466"/>
                  <a:ext cx="373727" cy="37372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1600" b="1"/>
                    <a:t>03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223C1E4C-F25A-E19D-0AB7-4BAC30773792}"/>
                  </a:ext>
                </a:extLst>
              </p:cNvPr>
              <p:cNvGrpSpPr/>
              <p:nvPr/>
            </p:nvGrpSpPr>
            <p:grpSpPr>
              <a:xfrm>
                <a:off x="5593947" y="3328565"/>
                <a:ext cx="5493834" cy="556548"/>
                <a:chOff x="5858107" y="1405055"/>
                <a:chExt cx="5493834" cy="556548"/>
              </a:xfrm>
            </p:grpSpPr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0B143CE0-0322-494C-967C-3B04B5918D92}"/>
                    </a:ext>
                  </a:extLst>
                </p:cNvPr>
                <p:cNvSpPr/>
                <p:nvPr/>
              </p:nvSpPr>
              <p:spPr>
                <a:xfrm>
                  <a:off x="5858107" y="1405055"/>
                  <a:ext cx="5493834" cy="55654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3B7E7AB-B54F-B639-E739-F9A76196943E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686087" y="1469340"/>
                  <a:ext cx="2441694" cy="427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kumimoji="1" lang="zh-CN" altLang="en-US" sz="1600" b="1">
                      <a:solidFill>
                        <a:schemeClr val="tx1"/>
                      </a:solidFill>
                    </a:rPr>
                    <a:t>研究方法和步骤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779FC0FD-D001-3088-2FBC-ECC0CC1B49BC}"/>
                    </a:ext>
                  </a:extLst>
                </p:cNvPr>
                <p:cNvSpPr/>
                <p:nvPr/>
              </p:nvSpPr>
              <p:spPr>
                <a:xfrm>
                  <a:off x="6058551" y="1496466"/>
                  <a:ext cx="373727" cy="37372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1600" b="1"/>
                    <a:t>04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C39D281-449D-7A6A-77EC-D8AC1BCD91ED}"/>
                  </a:ext>
                </a:extLst>
              </p:cNvPr>
              <p:cNvGrpSpPr/>
              <p:nvPr/>
            </p:nvGrpSpPr>
            <p:grpSpPr>
              <a:xfrm>
                <a:off x="5593947" y="4034164"/>
                <a:ext cx="5493834" cy="556548"/>
                <a:chOff x="5858107" y="1405055"/>
                <a:chExt cx="5493834" cy="556548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EDEFDF4B-69DC-1DF9-BAF4-9A6447DDDA91}"/>
                    </a:ext>
                  </a:extLst>
                </p:cNvPr>
                <p:cNvSpPr/>
                <p:nvPr/>
              </p:nvSpPr>
              <p:spPr>
                <a:xfrm>
                  <a:off x="5858107" y="1405055"/>
                  <a:ext cx="5493834" cy="55654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CF91C1-08F2-EE50-328C-99B6561E94E6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686087" y="1469340"/>
                  <a:ext cx="2441694" cy="427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kumimoji="1" lang="zh-CN" altLang="en-US" sz="1600" b="1">
                      <a:solidFill>
                        <a:schemeClr val="tx1"/>
                      </a:solidFill>
                    </a:rPr>
                    <a:t>预期结果和贡献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31D5B0B-F2FD-90BB-C29A-299FF0EE306F}"/>
                    </a:ext>
                  </a:extLst>
                </p:cNvPr>
                <p:cNvSpPr/>
                <p:nvPr/>
              </p:nvSpPr>
              <p:spPr>
                <a:xfrm>
                  <a:off x="6058551" y="1496466"/>
                  <a:ext cx="373727" cy="37372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1600" b="1"/>
                    <a:t>05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39BBAEC9-6E37-9BEA-ED89-5CDE938E5040}"/>
                  </a:ext>
                </a:extLst>
              </p:cNvPr>
              <p:cNvGrpSpPr/>
              <p:nvPr/>
            </p:nvGrpSpPr>
            <p:grpSpPr>
              <a:xfrm>
                <a:off x="5593947" y="4739763"/>
                <a:ext cx="5493834" cy="556548"/>
                <a:chOff x="5858107" y="1405055"/>
                <a:chExt cx="5493834" cy="556548"/>
              </a:xfrm>
            </p:grpSpPr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92364C1C-93A1-5FC7-1C06-F57A4A950F43}"/>
                    </a:ext>
                  </a:extLst>
                </p:cNvPr>
                <p:cNvSpPr/>
                <p:nvPr/>
              </p:nvSpPr>
              <p:spPr>
                <a:xfrm>
                  <a:off x="5858107" y="1405055"/>
                  <a:ext cx="5493834" cy="55654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E6FB6974-F0F6-982E-DC5C-15D01B3970EF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686087" y="1469340"/>
                  <a:ext cx="2441694" cy="427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kumimoji="1" lang="zh-CN" altLang="en-US" sz="1600" b="1">
                      <a:solidFill>
                        <a:schemeClr val="tx1"/>
                      </a:solidFill>
                    </a:rPr>
                    <a:t>进度安排和问题解决方案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71980F63-318B-EC3D-D72A-1C4B67FDE8D2}"/>
                    </a:ext>
                  </a:extLst>
                </p:cNvPr>
                <p:cNvSpPr/>
                <p:nvPr/>
              </p:nvSpPr>
              <p:spPr>
                <a:xfrm>
                  <a:off x="6058551" y="1496466"/>
                  <a:ext cx="373727" cy="37372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1600" b="1"/>
                    <a:t>06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98EDB405-6D70-CDBA-8198-5C15A24AB64C}"/>
                  </a:ext>
                </a:extLst>
              </p:cNvPr>
              <p:cNvGrpSpPr/>
              <p:nvPr/>
            </p:nvGrpSpPr>
            <p:grpSpPr>
              <a:xfrm>
                <a:off x="5593947" y="5445362"/>
                <a:ext cx="5493834" cy="556548"/>
                <a:chOff x="5858107" y="1405055"/>
                <a:chExt cx="5493834" cy="556548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24D0B9E7-5787-1698-2FCA-1095F997EDF1}"/>
                    </a:ext>
                  </a:extLst>
                </p:cNvPr>
                <p:cNvSpPr/>
                <p:nvPr/>
              </p:nvSpPr>
              <p:spPr>
                <a:xfrm>
                  <a:off x="5858107" y="1405055"/>
                  <a:ext cx="5493834" cy="55654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B0E3373F-3092-1D25-9BB2-C7B0951ACADC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686087" y="1469340"/>
                  <a:ext cx="2441694" cy="427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总结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79527044-BA81-8637-3C17-8BAAD73CAF9C}"/>
                    </a:ext>
                  </a:extLst>
                </p:cNvPr>
                <p:cNvSpPr/>
                <p:nvPr/>
              </p:nvSpPr>
              <p:spPr>
                <a:xfrm>
                  <a:off x="6058551" y="1496466"/>
                  <a:ext cx="373727" cy="37372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1600" b="1" dirty="0"/>
                    <a:t>07</a:t>
                  </a:r>
                  <a:endParaRPr lang="zh-CN" altLang="en-US" sz="1600" b="1" dirty="0"/>
                </a:p>
              </p:txBody>
            </p:sp>
          </p:grpSp>
        </p:grpSp>
      </p:grp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1CFC4F94-FFFB-1C1A-A25A-9D3FD58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58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06.</a:t>
            </a:r>
            <a:r>
              <a:rPr lang="zh-CN" altLang="en-US"/>
              <a:t>进度安排和问题解决方案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研究计划的时间安排和预期解决问题的方案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98FF24-F99A-509A-F77F-06DD0936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772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标题 2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进度安排</a:t>
            </a:r>
            <a:endParaRPr 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3E72D7-B4AB-6FCE-CBBC-E3DE6EB2D0A9}"/>
              </a:ext>
            </a:extLst>
          </p:cNvPr>
          <p:cNvGrpSpPr/>
          <p:nvPr/>
        </p:nvGrpSpPr>
        <p:grpSpPr>
          <a:xfrm>
            <a:off x="660400" y="1168687"/>
            <a:ext cx="10858500" cy="4836643"/>
            <a:chOff x="660400" y="1168687"/>
            <a:chExt cx="10858500" cy="483664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30A364D-1EE1-46FD-9F23-9296FA4D721D}"/>
                </a:ext>
              </a:extLst>
            </p:cNvPr>
            <p:cNvSpPr/>
            <p:nvPr/>
          </p:nvSpPr>
          <p:spPr>
            <a:xfrm>
              <a:off x="660400" y="1168687"/>
              <a:ext cx="10858500" cy="636691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 algn="ctr">
                <a:lnSpc>
                  <a:spcPct val="100000"/>
                </a:lnSpc>
                <a:buSzPct val="25000"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时间节点和任务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85AF778-D2E8-8BD4-A254-B50FA635FE44}"/>
                </a:ext>
              </a:extLst>
            </p:cNvPr>
            <p:cNvGrpSpPr/>
            <p:nvPr/>
          </p:nvGrpSpPr>
          <p:grpSpPr>
            <a:xfrm>
              <a:off x="678892" y="2361799"/>
              <a:ext cx="10840008" cy="3643531"/>
              <a:chOff x="678892" y="2361799"/>
              <a:chExt cx="10840008" cy="364353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AD7CA62-AA76-DC51-9AA7-A13A0108FA57}"/>
                  </a:ext>
                </a:extLst>
              </p:cNvPr>
              <p:cNvGrpSpPr/>
              <p:nvPr/>
            </p:nvGrpSpPr>
            <p:grpSpPr>
              <a:xfrm>
                <a:off x="4366369" y="2361799"/>
                <a:ext cx="3446562" cy="772888"/>
                <a:chOff x="4047253" y="2361799"/>
                <a:chExt cx="3446562" cy="772888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91D73108-C780-6CD8-75E7-934705225C49}"/>
                    </a:ext>
                  </a:extLst>
                </p:cNvPr>
                <p:cNvSpPr/>
                <p:nvPr/>
              </p:nvSpPr>
              <p:spPr>
                <a:xfrm>
                  <a:off x="4047253" y="2361799"/>
                  <a:ext cx="3446562" cy="772888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31" name="组合 230">
                  <a:extLst>
                    <a:ext uri="{FF2B5EF4-FFF2-40B4-BE49-F238E27FC236}">
                      <a16:creationId xmlns:a16="http://schemas.microsoft.com/office/drawing/2014/main" id="{3A367904-BFB4-4BB6-9B06-839B480266A5}"/>
                    </a:ext>
                  </a:extLst>
                </p:cNvPr>
                <p:cNvGrpSpPr/>
                <p:nvPr/>
              </p:nvGrpSpPr>
              <p:grpSpPr>
                <a:xfrm>
                  <a:off x="4299550" y="2509286"/>
                  <a:ext cx="2941969" cy="477915"/>
                  <a:chOff x="3758307" y="2732654"/>
                  <a:chExt cx="4002300" cy="906294"/>
                </a:xfrm>
              </p:grpSpPr>
              <p:sp>
                <p:nvSpPr>
                  <p:cNvPr id="269" name="文本框 268">
                    <a:extLst>
                      <a:ext uri="{FF2B5EF4-FFF2-40B4-BE49-F238E27FC236}">
                        <a16:creationId xmlns:a16="http://schemas.microsoft.com/office/drawing/2014/main" id="{83BE10D3-C210-481B-BACB-8B43C7EAA7B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63779" y="2732654"/>
                    <a:ext cx="3096828" cy="9062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46800" rIns="180000" bIns="4680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algn="ctr">
                      <a:defRPr sz="1400" b="1"/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>
                      <a:lnSpc>
                        <a:spcPct val="100000"/>
                      </a:lnSpc>
                    </a:pPr>
                    <a:r>
                      <a:rPr lang="zh-CN" altLang="en-US" sz="1600" b="0" dirty="0">
                        <a:solidFill>
                          <a:schemeClr val="tx1"/>
                        </a:solidFill>
                      </a:rPr>
                      <a:t>阶段二时间</a:t>
                    </a:r>
                    <a:endParaRPr lang="en-US" altLang="zh-CN" sz="16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11F5E7C7-AAC0-4C71-9DEB-DD880358620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58307" y="2732654"/>
                    <a:ext cx="907200" cy="9062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46800" rIns="18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sz="1400" b="1"/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zh-CN" sz="2000" dirty="0">
                        <a:solidFill>
                          <a:schemeClr val="tx1"/>
                        </a:solidFill>
                      </a:rPr>
                      <a:t>02</a:t>
                    </a:r>
                  </a:p>
                </p:txBody>
              </p:sp>
            </p:grpSp>
          </p:grp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93783A03-3CDB-4177-AC83-F010B1805555}"/>
                  </a:ext>
                </a:extLst>
              </p:cNvPr>
              <p:cNvGrpSpPr/>
              <p:nvPr/>
            </p:nvGrpSpPr>
            <p:grpSpPr>
              <a:xfrm>
                <a:off x="4358959" y="3078433"/>
                <a:ext cx="3386998" cy="2926897"/>
                <a:chOff x="4992840" y="3455102"/>
                <a:chExt cx="2913197" cy="2517459"/>
              </a:xfrm>
            </p:grpSpPr>
            <p:sp>
              <p:nvSpPr>
                <p:cNvPr id="239" name="任意多边形: 形状 238">
                  <a:extLst>
                    <a:ext uri="{FF2B5EF4-FFF2-40B4-BE49-F238E27FC236}">
                      <a16:creationId xmlns:a16="http://schemas.microsoft.com/office/drawing/2014/main" id="{C0EBD384-542C-4390-A43E-150D0B549930}"/>
                    </a:ext>
                  </a:extLst>
                </p:cNvPr>
                <p:cNvSpPr/>
                <p:nvPr/>
              </p:nvSpPr>
              <p:spPr>
                <a:xfrm>
                  <a:off x="5701160" y="4533242"/>
                  <a:ext cx="1517121" cy="1292688"/>
                </a:xfrm>
                <a:custGeom>
                  <a:avLst/>
                  <a:gdLst>
                    <a:gd name="connsiteX0" fmla="*/ 1497062 w 1686531"/>
                    <a:gd name="connsiteY0" fmla="*/ 674275 h 1437036"/>
                    <a:gd name="connsiteX1" fmla="*/ 1079391 w 1686531"/>
                    <a:gd name="connsiteY1" fmla="*/ 27718 h 1437036"/>
                    <a:gd name="connsiteX2" fmla="*/ 1031194 w 1686531"/>
                    <a:gd name="connsiteY2" fmla="*/ 16478 h 1437036"/>
                    <a:gd name="connsiteX3" fmla="*/ 590091 w 1686531"/>
                    <a:gd name="connsiteY3" fmla="*/ 0 h 1437036"/>
                    <a:gd name="connsiteX4" fmla="*/ 189470 w 1686531"/>
                    <a:gd name="connsiteY4" fmla="*/ 674275 h 1437036"/>
                    <a:gd name="connsiteX5" fmla="*/ 399 w 1686531"/>
                    <a:gd name="connsiteY5" fmla="*/ 1437037 h 1437036"/>
                    <a:gd name="connsiteX6" fmla="*/ 1686133 w 1686531"/>
                    <a:gd name="connsiteY6" fmla="*/ 1437037 h 1437036"/>
                    <a:gd name="connsiteX7" fmla="*/ 1497062 w 1686531"/>
                    <a:gd name="connsiteY7" fmla="*/ 674275 h 143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6531" h="1437036">
                      <a:moveTo>
                        <a:pt x="1497062" y="674275"/>
                      </a:moveTo>
                      <a:lnTo>
                        <a:pt x="1079391" y="27718"/>
                      </a:lnTo>
                      <a:cubicBezTo>
                        <a:pt x="1069008" y="11621"/>
                        <a:pt x="1047863" y="6858"/>
                        <a:pt x="1031194" y="16478"/>
                      </a:cubicBezTo>
                      <a:cubicBezTo>
                        <a:pt x="770876" y="166688"/>
                        <a:pt x="590091" y="0"/>
                        <a:pt x="590091" y="0"/>
                      </a:cubicBezTo>
                      <a:lnTo>
                        <a:pt x="189470" y="674275"/>
                      </a:lnTo>
                      <a:cubicBezTo>
                        <a:pt x="189470" y="674275"/>
                        <a:pt x="-10079" y="1001173"/>
                        <a:pt x="399" y="1437037"/>
                      </a:cubicBezTo>
                      <a:lnTo>
                        <a:pt x="1686133" y="1437037"/>
                      </a:lnTo>
                      <a:cubicBezTo>
                        <a:pt x="1696611" y="1001173"/>
                        <a:pt x="1497062" y="674275"/>
                        <a:pt x="1497062" y="6742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: 形状 239">
                  <a:extLst>
                    <a:ext uri="{FF2B5EF4-FFF2-40B4-BE49-F238E27FC236}">
                      <a16:creationId xmlns:a16="http://schemas.microsoft.com/office/drawing/2014/main" id="{9DE04503-6847-4C20-BAF8-1D89E393DD5B}"/>
                    </a:ext>
                  </a:extLst>
                </p:cNvPr>
                <p:cNvSpPr/>
                <p:nvPr/>
              </p:nvSpPr>
              <p:spPr>
                <a:xfrm>
                  <a:off x="6854716" y="5090092"/>
                  <a:ext cx="214719" cy="88852"/>
                </a:xfrm>
                <a:custGeom>
                  <a:avLst/>
                  <a:gdLst>
                    <a:gd name="connsiteX0" fmla="*/ 203168 w 238696"/>
                    <a:gd name="connsiteY0" fmla="*/ 37052 h 98774"/>
                    <a:gd name="connsiteX1" fmla="*/ 0 w 238696"/>
                    <a:gd name="connsiteY1" fmla="*/ 0 h 98774"/>
                    <a:gd name="connsiteX2" fmla="*/ 238696 w 238696"/>
                    <a:gd name="connsiteY2" fmla="*/ 98774 h 98774"/>
                    <a:gd name="connsiteX3" fmla="*/ 214693 w 238696"/>
                    <a:gd name="connsiteY3" fmla="*/ 54864 h 98774"/>
                    <a:gd name="connsiteX4" fmla="*/ 203168 w 238696"/>
                    <a:gd name="connsiteY4" fmla="*/ 37052 h 98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696" h="98774">
                      <a:moveTo>
                        <a:pt x="203168" y="37052"/>
                      </a:moveTo>
                      <a:cubicBezTo>
                        <a:pt x="138779" y="31052"/>
                        <a:pt x="70390" y="19526"/>
                        <a:pt x="0" y="0"/>
                      </a:cubicBezTo>
                      <a:cubicBezTo>
                        <a:pt x="54292" y="46196"/>
                        <a:pt x="149542" y="93821"/>
                        <a:pt x="238696" y="98774"/>
                      </a:cubicBezTo>
                      <a:cubicBezTo>
                        <a:pt x="224123" y="70295"/>
                        <a:pt x="214693" y="54864"/>
                        <a:pt x="214693" y="54864"/>
                      </a:cubicBezTo>
                      <a:lnTo>
                        <a:pt x="203168" y="3705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: 形状 240">
                  <a:extLst>
                    <a:ext uri="{FF2B5EF4-FFF2-40B4-BE49-F238E27FC236}">
                      <a16:creationId xmlns:a16="http://schemas.microsoft.com/office/drawing/2014/main" id="{01E1171E-2478-4AB9-9A37-7CACA14CEF71}"/>
                    </a:ext>
                  </a:extLst>
                </p:cNvPr>
                <p:cNvSpPr/>
                <p:nvPr/>
              </p:nvSpPr>
              <p:spPr>
                <a:xfrm>
                  <a:off x="6144528" y="5387923"/>
                  <a:ext cx="614020" cy="402363"/>
                </a:xfrm>
                <a:custGeom>
                  <a:avLst/>
                  <a:gdLst>
                    <a:gd name="connsiteX0" fmla="*/ 682525 w 682584"/>
                    <a:gd name="connsiteY0" fmla="*/ 30385 h 447293"/>
                    <a:gd name="connsiteX1" fmla="*/ 654046 w 682584"/>
                    <a:gd name="connsiteY1" fmla="*/ 0 h 447293"/>
                    <a:gd name="connsiteX2" fmla="*/ 28539 w 682584"/>
                    <a:gd name="connsiteY2" fmla="*/ 0 h 447293"/>
                    <a:gd name="connsiteX3" fmla="*/ 59 w 682584"/>
                    <a:gd name="connsiteY3" fmla="*/ 30385 h 447293"/>
                    <a:gd name="connsiteX4" fmla="*/ 23586 w 682584"/>
                    <a:gd name="connsiteY4" fmla="*/ 423386 h 447293"/>
                    <a:gd name="connsiteX5" fmla="*/ 49017 w 682584"/>
                    <a:gd name="connsiteY5" fmla="*/ 447294 h 447293"/>
                    <a:gd name="connsiteX6" fmla="*/ 633662 w 682584"/>
                    <a:gd name="connsiteY6" fmla="*/ 447294 h 447293"/>
                    <a:gd name="connsiteX7" fmla="*/ 659094 w 682584"/>
                    <a:gd name="connsiteY7" fmla="*/ 423386 h 447293"/>
                    <a:gd name="connsiteX8" fmla="*/ 682525 w 682584"/>
                    <a:gd name="connsiteY8" fmla="*/ 30385 h 44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2584" h="447293">
                      <a:moveTo>
                        <a:pt x="682525" y="30385"/>
                      </a:moveTo>
                      <a:cubicBezTo>
                        <a:pt x="683573" y="13906"/>
                        <a:pt x="670524" y="0"/>
                        <a:pt x="654046" y="0"/>
                      </a:cubicBezTo>
                      <a:lnTo>
                        <a:pt x="28539" y="0"/>
                      </a:lnTo>
                      <a:cubicBezTo>
                        <a:pt x="12060" y="0"/>
                        <a:pt x="-989" y="13906"/>
                        <a:pt x="59" y="30385"/>
                      </a:cubicBezTo>
                      <a:lnTo>
                        <a:pt x="23586" y="423386"/>
                      </a:lnTo>
                      <a:cubicBezTo>
                        <a:pt x="24443" y="436816"/>
                        <a:pt x="35587" y="447294"/>
                        <a:pt x="49017" y="447294"/>
                      </a:cubicBezTo>
                      <a:lnTo>
                        <a:pt x="633662" y="447294"/>
                      </a:lnTo>
                      <a:cubicBezTo>
                        <a:pt x="647092" y="447294"/>
                        <a:pt x="658237" y="436816"/>
                        <a:pt x="659094" y="423386"/>
                      </a:cubicBezTo>
                      <a:lnTo>
                        <a:pt x="682525" y="30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: 形状 241">
                  <a:extLst>
                    <a:ext uri="{FF2B5EF4-FFF2-40B4-BE49-F238E27FC236}">
                      <a16:creationId xmlns:a16="http://schemas.microsoft.com/office/drawing/2014/main" id="{2350FB9E-763F-48CC-929C-0B82E7436D38}"/>
                    </a:ext>
                  </a:extLst>
                </p:cNvPr>
                <p:cNvSpPr/>
                <p:nvPr/>
              </p:nvSpPr>
              <p:spPr>
                <a:xfrm>
                  <a:off x="6144275" y="5405145"/>
                  <a:ext cx="614439" cy="385141"/>
                </a:xfrm>
                <a:custGeom>
                  <a:avLst/>
                  <a:gdLst>
                    <a:gd name="connsiteX0" fmla="*/ 633848 w 683050"/>
                    <a:gd name="connsiteY0" fmla="*/ 428149 h 428148"/>
                    <a:gd name="connsiteX1" fmla="*/ 49203 w 683050"/>
                    <a:gd name="connsiteY1" fmla="*/ 428149 h 428148"/>
                    <a:gd name="connsiteX2" fmla="*/ 23772 w 683050"/>
                    <a:gd name="connsiteY2" fmla="*/ 404241 h 428148"/>
                    <a:gd name="connsiteX3" fmla="*/ 54 w 683050"/>
                    <a:gd name="connsiteY3" fmla="*/ 27051 h 428148"/>
                    <a:gd name="connsiteX4" fmla="*/ 25486 w 683050"/>
                    <a:gd name="connsiteY4" fmla="*/ 0 h 428148"/>
                    <a:gd name="connsiteX5" fmla="*/ 657565 w 683050"/>
                    <a:gd name="connsiteY5" fmla="*/ 0 h 428148"/>
                    <a:gd name="connsiteX6" fmla="*/ 682997 w 683050"/>
                    <a:gd name="connsiteY6" fmla="*/ 27051 h 428148"/>
                    <a:gd name="connsiteX7" fmla="*/ 659280 w 683050"/>
                    <a:gd name="connsiteY7" fmla="*/ 404241 h 428148"/>
                    <a:gd name="connsiteX8" fmla="*/ 633848 w 683050"/>
                    <a:gd name="connsiteY8" fmla="*/ 428149 h 42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3050" h="428148">
                      <a:moveTo>
                        <a:pt x="633848" y="428149"/>
                      </a:moveTo>
                      <a:lnTo>
                        <a:pt x="49203" y="428149"/>
                      </a:lnTo>
                      <a:cubicBezTo>
                        <a:pt x="35773" y="428149"/>
                        <a:pt x="24629" y="417671"/>
                        <a:pt x="23772" y="404241"/>
                      </a:cubicBezTo>
                      <a:lnTo>
                        <a:pt x="54" y="27051"/>
                      </a:lnTo>
                      <a:cubicBezTo>
                        <a:pt x="-898" y="12383"/>
                        <a:pt x="10818" y="0"/>
                        <a:pt x="25486" y="0"/>
                      </a:cubicBezTo>
                      <a:lnTo>
                        <a:pt x="657565" y="0"/>
                      </a:lnTo>
                      <a:cubicBezTo>
                        <a:pt x="672234" y="0"/>
                        <a:pt x="683949" y="12383"/>
                        <a:pt x="682997" y="27051"/>
                      </a:cubicBezTo>
                      <a:lnTo>
                        <a:pt x="659280" y="404241"/>
                      </a:lnTo>
                      <a:cubicBezTo>
                        <a:pt x="658518" y="417671"/>
                        <a:pt x="647373" y="428149"/>
                        <a:pt x="633848" y="428149"/>
                      </a:cubicBezTo>
                      <a:close/>
                    </a:path>
                  </a:pathLst>
                </a:custGeom>
                <a:solidFill>
                  <a:schemeClr val="bg1">
                    <a:lumMod val="25000"/>
                    <a:lumOff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: 形状 242">
                  <a:extLst>
                    <a:ext uri="{FF2B5EF4-FFF2-40B4-BE49-F238E27FC236}">
                      <a16:creationId xmlns:a16="http://schemas.microsoft.com/office/drawing/2014/main" id="{07E087C9-2005-4A54-B08A-34CBBB11F351}"/>
                    </a:ext>
                  </a:extLst>
                </p:cNvPr>
                <p:cNvSpPr/>
                <p:nvPr/>
              </p:nvSpPr>
              <p:spPr>
                <a:xfrm>
                  <a:off x="6383035" y="5527842"/>
                  <a:ext cx="137092" cy="137092"/>
                </a:xfrm>
                <a:custGeom>
                  <a:avLst/>
                  <a:gdLst>
                    <a:gd name="connsiteX0" fmla="*/ 152400 w 152400"/>
                    <a:gd name="connsiteY0" fmla="*/ 76200 h 152400"/>
                    <a:gd name="connsiteX1" fmla="*/ 76200 w 152400"/>
                    <a:gd name="connsiteY1" fmla="*/ 152400 h 152400"/>
                    <a:gd name="connsiteX2" fmla="*/ 0 w 152400"/>
                    <a:gd name="connsiteY2" fmla="*/ 76200 h 152400"/>
                    <a:gd name="connsiteX3" fmla="*/ 76200 w 152400"/>
                    <a:gd name="connsiteY3" fmla="*/ 0 h 152400"/>
                    <a:gd name="connsiteX4" fmla="*/ 152400 w 152400"/>
                    <a:gd name="connsiteY4" fmla="*/ 762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400" h="152400">
                      <a:moveTo>
                        <a:pt x="152400" y="76200"/>
                      </a:moveTo>
                      <a:cubicBezTo>
                        <a:pt x="152400" y="118284"/>
                        <a:pt x="118284" y="152400"/>
                        <a:pt x="76200" y="152400"/>
                      </a:cubicBezTo>
                      <a:cubicBezTo>
                        <a:pt x="34116" y="152400"/>
                        <a:pt x="0" y="118284"/>
                        <a:pt x="0" y="76200"/>
                      </a:cubicBezTo>
                      <a:cubicBezTo>
                        <a:pt x="0" y="34116"/>
                        <a:pt x="34116" y="0"/>
                        <a:pt x="76200" y="0"/>
                      </a:cubicBezTo>
                      <a:cubicBezTo>
                        <a:pt x="118284" y="0"/>
                        <a:pt x="152400" y="34116"/>
                        <a:pt x="152400" y="7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: 形状 243">
                  <a:extLst>
                    <a:ext uri="{FF2B5EF4-FFF2-40B4-BE49-F238E27FC236}">
                      <a16:creationId xmlns:a16="http://schemas.microsoft.com/office/drawing/2014/main" id="{084E1887-45C7-4C7B-B384-55B04443D3B7}"/>
                    </a:ext>
                  </a:extLst>
                </p:cNvPr>
                <p:cNvSpPr/>
                <p:nvPr/>
              </p:nvSpPr>
              <p:spPr>
                <a:xfrm>
                  <a:off x="7229520" y="4520760"/>
                  <a:ext cx="224380" cy="566246"/>
                </a:xfrm>
                <a:custGeom>
                  <a:avLst/>
                  <a:gdLst>
                    <a:gd name="connsiteX0" fmla="*/ 1014 w 249435"/>
                    <a:gd name="connsiteY0" fmla="*/ 1588 h 629476"/>
                    <a:gd name="connsiteX1" fmla="*/ 95788 w 249435"/>
                    <a:gd name="connsiteY1" fmla="*/ 302864 h 629476"/>
                    <a:gd name="connsiteX2" fmla="*/ 237520 w 249435"/>
                    <a:gd name="connsiteY2" fmla="*/ 629477 h 629476"/>
                    <a:gd name="connsiteX3" fmla="*/ 1014 w 249435"/>
                    <a:gd name="connsiteY3" fmla="*/ 1588 h 629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435" h="629476">
                      <a:moveTo>
                        <a:pt x="1014" y="1588"/>
                      </a:moveTo>
                      <a:cubicBezTo>
                        <a:pt x="1014" y="1588"/>
                        <a:pt x="29113" y="-40036"/>
                        <a:pt x="95788" y="302864"/>
                      </a:cubicBezTo>
                      <a:cubicBezTo>
                        <a:pt x="135031" y="504699"/>
                        <a:pt x="293717" y="605664"/>
                        <a:pt x="237520" y="629477"/>
                      </a:cubicBezTo>
                      <a:cubicBezTo>
                        <a:pt x="237615" y="629477"/>
                        <a:pt x="-18036" y="515938"/>
                        <a:pt x="1014" y="1588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: 形状 244">
                  <a:extLst>
                    <a:ext uri="{FF2B5EF4-FFF2-40B4-BE49-F238E27FC236}">
                      <a16:creationId xmlns:a16="http://schemas.microsoft.com/office/drawing/2014/main" id="{FFC60A78-C9E5-473F-A278-82EE8BFF0995}"/>
                    </a:ext>
                  </a:extLst>
                </p:cNvPr>
                <p:cNvSpPr/>
                <p:nvPr/>
              </p:nvSpPr>
              <p:spPr>
                <a:xfrm>
                  <a:off x="7068355" y="3929179"/>
                  <a:ext cx="620811" cy="1105990"/>
                </a:xfrm>
                <a:custGeom>
                  <a:avLst/>
                  <a:gdLst>
                    <a:gd name="connsiteX0" fmla="*/ 298762 w 690134"/>
                    <a:gd name="connsiteY0" fmla="*/ 239843 h 1229490"/>
                    <a:gd name="connsiteX1" fmla="*/ 283713 w 690134"/>
                    <a:gd name="connsiteY1" fmla="*/ 216126 h 1229490"/>
                    <a:gd name="connsiteX2" fmla="*/ 212370 w 690134"/>
                    <a:gd name="connsiteY2" fmla="*/ 111447 h 1229490"/>
                    <a:gd name="connsiteX3" fmla="*/ 145695 w 690134"/>
                    <a:gd name="connsiteY3" fmla="*/ 103541 h 1229490"/>
                    <a:gd name="connsiteX4" fmla="*/ 102452 w 690134"/>
                    <a:gd name="connsiteY4" fmla="*/ 88968 h 1229490"/>
                    <a:gd name="connsiteX5" fmla="*/ 7202 w 690134"/>
                    <a:gd name="connsiteY5" fmla="*/ 3243 h 1229490"/>
                    <a:gd name="connsiteX6" fmla="*/ 44635 w 690134"/>
                    <a:gd name="connsiteY6" fmla="*/ 107636 h 1229490"/>
                    <a:gd name="connsiteX7" fmla="*/ 62542 w 690134"/>
                    <a:gd name="connsiteY7" fmla="*/ 176597 h 1229490"/>
                    <a:gd name="connsiteX8" fmla="*/ 119311 w 690134"/>
                    <a:gd name="connsiteY8" fmla="*/ 275753 h 1229490"/>
                    <a:gd name="connsiteX9" fmla="*/ 141886 w 690134"/>
                    <a:gd name="connsiteY9" fmla="*/ 295565 h 1229490"/>
                    <a:gd name="connsiteX10" fmla="*/ 161793 w 690134"/>
                    <a:gd name="connsiteY10" fmla="*/ 317853 h 1229490"/>
                    <a:gd name="connsiteX11" fmla="*/ 235707 w 690134"/>
                    <a:gd name="connsiteY11" fmla="*/ 736668 h 1229490"/>
                    <a:gd name="connsiteX12" fmla="*/ 179509 w 690134"/>
                    <a:gd name="connsiteY12" fmla="*/ 752289 h 1229490"/>
                    <a:gd name="connsiteX13" fmla="*/ 341720 w 690134"/>
                    <a:gd name="connsiteY13" fmla="*/ 1229491 h 1229490"/>
                    <a:gd name="connsiteX14" fmla="*/ 490310 w 690134"/>
                    <a:gd name="connsiteY14" fmla="*/ 1168912 h 1229490"/>
                    <a:gd name="connsiteX15" fmla="*/ 298762 w 690134"/>
                    <a:gd name="connsiteY15" fmla="*/ 239843 h 122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90134" h="1229490">
                      <a:moveTo>
                        <a:pt x="298762" y="239843"/>
                      </a:moveTo>
                      <a:cubicBezTo>
                        <a:pt x="291904" y="233271"/>
                        <a:pt x="286951" y="225080"/>
                        <a:pt x="283713" y="216126"/>
                      </a:cubicBezTo>
                      <a:cubicBezTo>
                        <a:pt x="270187" y="178312"/>
                        <a:pt x="237707" y="130401"/>
                        <a:pt x="212370" y="111447"/>
                      </a:cubicBezTo>
                      <a:cubicBezTo>
                        <a:pt x="187986" y="93159"/>
                        <a:pt x="163221" y="96683"/>
                        <a:pt x="145695" y="103541"/>
                      </a:cubicBezTo>
                      <a:cubicBezTo>
                        <a:pt x="131122" y="109351"/>
                        <a:pt x="110072" y="102684"/>
                        <a:pt x="102452" y="88968"/>
                      </a:cubicBezTo>
                      <a:cubicBezTo>
                        <a:pt x="81592" y="50963"/>
                        <a:pt x="34158" y="-15427"/>
                        <a:pt x="7202" y="3243"/>
                      </a:cubicBezTo>
                      <a:cubicBezTo>
                        <a:pt x="-15944" y="19244"/>
                        <a:pt x="22156" y="73251"/>
                        <a:pt x="44635" y="107636"/>
                      </a:cubicBezTo>
                      <a:cubicBezTo>
                        <a:pt x="57970" y="128020"/>
                        <a:pt x="63304" y="152214"/>
                        <a:pt x="62542" y="176597"/>
                      </a:cubicBezTo>
                      <a:cubicBezTo>
                        <a:pt x="61876" y="200219"/>
                        <a:pt x="71972" y="235176"/>
                        <a:pt x="119311" y="275753"/>
                      </a:cubicBezTo>
                      <a:cubicBezTo>
                        <a:pt x="128265" y="283373"/>
                        <a:pt x="135694" y="289945"/>
                        <a:pt x="141886" y="295565"/>
                      </a:cubicBezTo>
                      <a:cubicBezTo>
                        <a:pt x="149315" y="302327"/>
                        <a:pt x="155982" y="309757"/>
                        <a:pt x="161793" y="317853"/>
                      </a:cubicBezTo>
                      <a:cubicBezTo>
                        <a:pt x="228468" y="410341"/>
                        <a:pt x="399442" y="663897"/>
                        <a:pt x="235707" y="736668"/>
                      </a:cubicBezTo>
                      <a:cubicBezTo>
                        <a:pt x="219895" y="743716"/>
                        <a:pt x="200655" y="748193"/>
                        <a:pt x="179509" y="752289"/>
                      </a:cubicBezTo>
                      <a:cubicBezTo>
                        <a:pt x="187320" y="1020131"/>
                        <a:pt x="275236" y="1160816"/>
                        <a:pt x="341720" y="1229491"/>
                      </a:cubicBezTo>
                      <a:cubicBezTo>
                        <a:pt x="391631" y="1213965"/>
                        <a:pt x="441447" y="1194058"/>
                        <a:pt x="490310" y="1168912"/>
                      </a:cubicBezTo>
                      <a:cubicBezTo>
                        <a:pt x="982181" y="916214"/>
                        <a:pt x="427159" y="361954"/>
                        <a:pt x="298762" y="239843"/>
                      </a:cubicBezTo>
                      <a:close/>
                    </a:path>
                  </a:pathLst>
                </a:custGeom>
                <a:solidFill>
                  <a:srgbClr val="FFCCC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: 形状 245">
                  <a:extLst>
                    <a:ext uri="{FF2B5EF4-FFF2-40B4-BE49-F238E27FC236}">
                      <a16:creationId xmlns:a16="http://schemas.microsoft.com/office/drawing/2014/main" id="{FAFA7CCE-F8D1-45ED-B822-70CB774CD127}"/>
                    </a:ext>
                  </a:extLst>
                </p:cNvPr>
                <p:cNvSpPr/>
                <p:nvPr/>
              </p:nvSpPr>
              <p:spPr>
                <a:xfrm>
                  <a:off x="7230433" y="4616268"/>
                  <a:ext cx="187986" cy="418901"/>
                </a:xfrm>
                <a:custGeom>
                  <a:avLst/>
                  <a:gdLst>
                    <a:gd name="connsiteX0" fmla="*/ 0 w 208978"/>
                    <a:gd name="connsiteY0" fmla="*/ 0 h 465677"/>
                    <a:gd name="connsiteX1" fmla="*/ 161830 w 208978"/>
                    <a:gd name="connsiteY1" fmla="*/ 465677 h 465677"/>
                    <a:gd name="connsiteX2" fmla="*/ 208979 w 208978"/>
                    <a:gd name="connsiteY2" fmla="*/ 449485 h 465677"/>
                    <a:gd name="connsiteX3" fmla="*/ 0 w 208978"/>
                    <a:gd name="connsiteY3" fmla="*/ 0 h 465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978" h="465677">
                      <a:moveTo>
                        <a:pt x="0" y="0"/>
                      </a:moveTo>
                      <a:cubicBezTo>
                        <a:pt x="10001" y="260223"/>
                        <a:pt x="96298" y="398050"/>
                        <a:pt x="161830" y="465677"/>
                      </a:cubicBezTo>
                      <a:cubicBezTo>
                        <a:pt x="177546" y="460820"/>
                        <a:pt x="193262" y="455295"/>
                        <a:pt x="208979" y="449485"/>
                      </a:cubicBezTo>
                      <a:cubicBezTo>
                        <a:pt x="73247" y="369380"/>
                        <a:pt x="10001" y="54293"/>
                        <a:pt x="0" y="0"/>
                      </a:cubicBezTo>
                      <a:close/>
                    </a:path>
                  </a:pathLst>
                </a:custGeom>
                <a:solidFill>
                  <a:srgbClr val="FF8092">
                    <a:alpha val="73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7" name="任意多边形: 形状 246">
                  <a:extLst>
                    <a:ext uri="{FF2B5EF4-FFF2-40B4-BE49-F238E27FC236}">
                      <a16:creationId xmlns:a16="http://schemas.microsoft.com/office/drawing/2014/main" id="{7D3CB67C-E56A-4E54-885A-05B49E233B18}"/>
                    </a:ext>
                  </a:extLst>
                </p:cNvPr>
                <p:cNvSpPr/>
                <p:nvPr/>
              </p:nvSpPr>
              <p:spPr>
                <a:xfrm>
                  <a:off x="6564374" y="4522190"/>
                  <a:ext cx="878892" cy="606178"/>
                </a:xfrm>
                <a:custGeom>
                  <a:avLst/>
                  <a:gdLst>
                    <a:gd name="connsiteX0" fmla="*/ 740434 w 977034"/>
                    <a:gd name="connsiteY0" fmla="*/ 0 h 673867"/>
                    <a:gd name="connsiteX1" fmla="*/ 329049 w 977034"/>
                    <a:gd name="connsiteY1" fmla="*/ 52959 h 673867"/>
                    <a:gd name="connsiteX2" fmla="*/ 72255 w 977034"/>
                    <a:gd name="connsiteY2" fmla="*/ 10763 h 673867"/>
                    <a:gd name="connsiteX3" fmla="*/ 39203 w 977034"/>
                    <a:gd name="connsiteY3" fmla="*/ 18383 h 673867"/>
                    <a:gd name="connsiteX4" fmla="*/ 11581 w 977034"/>
                    <a:gd name="connsiteY4" fmla="*/ 126778 h 673867"/>
                    <a:gd name="connsiteX5" fmla="*/ 317238 w 977034"/>
                    <a:gd name="connsiteY5" fmla="*/ 629888 h 673867"/>
                    <a:gd name="connsiteX6" fmla="*/ 977035 w 977034"/>
                    <a:gd name="connsiteY6" fmla="*/ 627888 h 673867"/>
                    <a:gd name="connsiteX7" fmla="*/ 740434 w 977034"/>
                    <a:gd name="connsiteY7" fmla="*/ 0 h 67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7034" h="673867">
                      <a:moveTo>
                        <a:pt x="740434" y="0"/>
                      </a:moveTo>
                      <a:cubicBezTo>
                        <a:pt x="642612" y="48958"/>
                        <a:pt x="509071" y="66199"/>
                        <a:pt x="329049" y="52959"/>
                      </a:cubicBezTo>
                      <a:cubicBezTo>
                        <a:pt x="257612" y="47720"/>
                        <a:pt x="166362" y="22574"/>
                        <a:pt x="72255" y="10763"/>
                      </a:cubicBezTo>
                      <a:cubicBezTo>
                        <a:pt x="61206" y="9334"/>
                        <a:pt x="49967" y="12668"/>
                        <a:pt x="39203" y="18383"/>
                      </a:cubicBezTo>
                      <a:cubicBezTo>
                        <a:pt x="437" y="38957"/>
                        <a:pt x="-11184" y="89249"/>
                        <a:pt x="11581" y="126778"/>
                      </a:cubicBezTo>
                      <a:lnTo>
                        <a:pt x="317238" y="629888"/>
                      </a:lnTo>
                      <a:cubicBezTo>
                        <a:pt x="672235" y="729996"/>
                        <a:pt x="977035" y="627888"/>
                        <a:pt x="977035" y="627888"/>
                      </a:cubicBezTo>
                      <a:cubicBezTo>
                        <a:pt x="977035" y="627888"/>
                        <a:pt x="721384" y="514350"/>
                        <a:pt x="7404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: 形状 247">
                  <a:extLst>
                    <a:ext uri="{FF2B5EF4-FFF2-40B4-BE49-F238E27FC236}">
                      <a16:creationId xmlns:a16="http://schemas.microsoft.com/office/drawing/2014/main" id="{99F1D51E-B968-48B6-80F3-6DD5DB29EC8A}"/>
                    </a:ext>
                  </a:extLst>
                </p:cNvPr>
                <p:cNvSpPr/>
                <p:nvPr/>
              </p:nvSpPr>
              <p:spPr>
                <a:xfrm>
                  <a:off x="5747410" y="5114511"/>
                  <a:ext cx="333595" cy="522293"/>
                </a:xfrm>
                <a:custGeom>
                  <a:avLst/>
                  <a:gdLst>
                    <a:gd name="connsiteX0" fmla="*/ 294647 w 370846"/>
                    <a:gd name="connsiteY0" fmla="*/ 571500 h 580615"/>
                    <a:gd name="connsiteX1" fmla="*/ 132722 w 370846"/>
                    <a:gd name="connsiteY1" fmla="*/ 438150 h 580615"/>
                    <a:gd name="connsiteX2" fmla="*/ 370847 w 370846"/>
                    <a:gd name="connsiteY2" fmla="*/ 0 h 580615"/>
                    <a:gd name="connsiteX3" fmla="*/ 35186 w 370846"/>
                    <a:gd name="connsiteY3" fmla="*/ 335375 h 580615"/>
                    <a:gd name="connsiteX4" fmla="*/ 294647 w 370846"/>
                    <a:gd name="connsiteY4" fmla="*/ 571500 h 580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0846" h="580615">
                      <a:moveTo>
                        <a:pt x="294647" y="571500"/>
                      </a:moveTo>
                      <a:cubicBezTo>
                        <a:pt x="294647" y="571500"/>
                        <a:pt x="104147" y="533400"/>
                        <a:pt x="132722" y="438150"/>
                      </a:cubicBezTo>
                      <a:cubicBezTo>
                        <a:pt x="167297" y="322707"/>
                        <a:pt x="370847" y="0"/>
                        <a:pt x="370847" y="0"/>
                      </a:cubicBezTo>
                      <a:cubicBezTo>
                        <a:pt x="370847" y="0"/>
                        <a:pt x="92050" y="219551"/>
                        <a:pt x="35186" y="335375"/>
                      </a:cubicBezTo>
                      <a:cubicBezTo>
                        <a:pt x="-29203" y="466725"/>
                        <a:pt x="-37109" y="619792"/>
                        <a:pt x="294647" y="57150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: 形状 248">
                  <a:extLst>
                    <a:ext uri="{FF2B5EF4-FFF2-40B4-BE49-F238E27FC236}">
                      <a16:creationId xmlns:a16="http://schemas.microsoft.com/office/drawing/2014/main" id="{0F41C4C0-AAC7-4D26-8484-A5FB24AB6F21}"/>
                    </a:ext>
                  </a:extLst>
                </p:cNvPr>
                <p:cNvSpPr/>
                <p:nvPr/>
              </p:nvSpPr>
              <p:spPr>
                <a:xfrm>
                  <a:off x="5287610" y="4680959"/>
                  <a:ext cx="1029972" cy="1114071"/>
                </a:xfrm>
                <a:custGeom>
                  <a:avLst/>
                  <a:gdLst>
                    <a:gd name="connsiteX0" fmla="*/ 673297 w 1144984"/>
                    <a:gd name="connsiteY0" fmla="*/ 0 h 1238474"/>
                    <a:gd name="connsiteX1" fmla="*/ 11595 w 1144984"/>
                    <a:gd name="connsiteY1" fmla="*/ 810768 h 1238474"/>
                    <a:gd name="connsiteX2" fmla="*/ 877798 w 1144984"/>
                    <a:gd name="connsiteY2" fmla="*/ 1201293 h 1238474"/>
                    <a:gd name="connsiteX3" fmla="*/ 1056107 w 1144984"/>
                    <a:gd name="connsiteY3" fmla="*/ 1235773 h 1238474"/>
                    <a:gd name="connsiteX4" fmla="*/ 1129544 w 1144984"/>
                    <a:gd name="connsiteY4" fmla="*/ 1189863 h 1238474"/>
                    <a:gd name="connsiteX5" fmla="*/ 930281 w 1144984"/>
                    <a:gd name="connsiteY5" fmla="*/ 1074992 h 1238474"/>
                    <a:gd name="connsiteX6" fmla="*/ 930281 w 1144984"/>
                    <a:gd name="connsiteY6" fmla="*/ 994601 h 1238474"/>
                    <a:gd name="connsiteX7" fmla="*/ 882561 w 1144984"/>
                    <a:gd name="connsiteY7" fmla="*/ 1041845 h 1238474"/>
                    <a:gd name="connsiteX8" fmla="*/ 526326 w 1144984"/>
                    <a:gd name="connsiteY8" fmla="*/ 966502 h 1238474"/>
                    <a:gd name="connsiteX9" fmla="*/ 919994 w 1144984"/>
                    <a:gd name="connsiteY9" fmla="*/ 408813 h 1238474"/>
                    <a:gd name="connsiteX10" fmla="*/ 673297 w 1144984"/>
                    <a:gd name="connsiteY10" fmla="*/ 0 h 1238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4984" h="1238474">
                      <a:moveTo>
                        <a:pt x="673297" y="0"/>
                      </a:moveTo>
                      <a:cubicBezTo>
                        <a:pt x="673297" y="0"/>
                        <a:pt x="137611" y="220599"/>
                        <a:pt x="11595" y="810768"/>
                      </a:cubicBezTo>
                      <a:cubicBezTo>
                        <a:pt x="-117755" y="1416653"/>
                        <a:pt x="877798" y="1201293"/>
                        <a:pt x="877798" y="1201293"/>
                      </a:cubicBezTo>
                      <a:cubicBezTo>
                        <a:pt x="877798" y="1201293"/>
                        <a:pt x="940759" y="1235773"/>
                        <a:pt x="1056107" y="1235773"/>
                      </a:cubicBezTo>
                      <a:cubicBezTo>
                        <a:pt x="1171454" y="1235773"/>
                        <a:pt x="1148213" y="1200626"/>
                        <a:pt x="1129544" y="1189863"/>
                      </a:cubicBezTo>
                      <a:cubicBezTo>
                        <a:pt x="1079824" y="1161002"/>
                        <a:pt x="883990" y="1138428"/>
                        <a:pt x="930281" y="1074992"/>
                      </a:cubicBezTo>
                      <a:cubicBezTo>
                        <a:pt x="972191" y="1017556"/>
                        <a:pt x="961714" y="971645"/>
                        <a:pt x="930281" y="994601"/>
                      </a:cubicBezTo>
                      <a:cubicBezTo>
                        <a:pt x="898849" y="1017556"/>
                        <a:pt x="882561" y="1041845"/>
                        <a:pt x="882561" y="1041845"/>
                      </a:cubicBezTo>
                      <a:cubicBezTo>
                        <a:pt x="882561" y="1041845"/>
                        <a:pt x="545281" y="1067943"/>
                        <a:pt x="526326" y="966502"/>
                      </a:cubicBezTo>
                      <a:cubicBezTo>
                        <a:pt x="494798" y="798290"/>
                        <a:pt x="919994" y="408813"/>
                        <a:pt x="919994" y="408813"/>
                      </a:cubicBezTo>
                      <a:lnTo>
                        <a:pt x="673297" y="0"/>
                      </a:lnTo>
                      <a:close/>
                    </a:path>
                  </a:pathLst>
                </a:custGeom>
                <a:solidFill>
                  <a:srgbClr val="FFCCC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: 形状 249">
                  <a:extLst>
                    <a:ext uri="{FF2B5EF4-FFF2-40B4-BE49-F238E27FC236}">
                      <a16:creationId xmlns:a16="http://schemas.microsoft.com/office/drawing/2014/main" id="{D62526E1-573E-4F70-A4A9-65188BF6E5BE}"/>
                    </a:ext>
                  </a:extLst>
                </p:cNvPr>
                <p:cNvSpPr/>
                <p:nvPr/>
              </p:nvSpPr>
              <p:spPr>
                <a:xfrm>
                  <a:off x="5352706" y="5234916"/>
                  <a:ext cx="443149" cy="272791"/>
                </a:xfrm>
                <a:custGeom>
                  <a:avLst/>
                  <a:gdLst>
                    <a:gd name="connsiteX0" fmla="*/ 0 w 492633"/>
                    <a:gd name="connsiteY0" fmla="*/ 72 h 303252"/>
                    <a:gd name="connsiteX1" fmla="*/ 455295 w 492633"/>
                    <a:gd name="connsiteY1" fmla="*/ 303252 h 303252"/>
                    <a:gd name="connsiteX2" fmla="*/ 492633 w 492633"/>
                    <a:gd name="connsiteY2" fmla="*/ 209240 h 303252"/>
                    <a:gd name="connsiteX3" fmla="*/ 0 w 492633"/>
                    <a:gd name="connsiteY3" fmla="*/ 72 h 303252"/>
                    <a:gd name="connsiteX4" fmla="*/ 0 w 492633"/>
                    <a:gd name="connsiteY4" fmla="*/ 72 h 303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633" h="303252">
                      <a:moveTo>
                        <a:pt x="0" y="72"/>
                      </a:moveTo>
                      <a:cubicBezTo>
                        <a:pt x="286" y="833"/>
                        <a:pt x="82677" y="197525"/>
                        <a:pt x="455295" y="303252"/>
                      </a:cubicBezTo>
                      <a:cubicBezTo>
                        <a:pt x="460915" y="274772"/>
                        <a:pt x="474250" y="242864"/>
                        <a:pt x="492633" y="209240"/>
                      </a:cubicBezTo>
                      <a:lnTo>
                        <a:pt x="0" y="72"/>
                      </a:lnTo>
                      <a:cubicBezTo>
                        <a:pt x="0" y="-24"/>
                        <a:pt x="0" y="-24"/>
                        <a:pt x="0" y="72"/>
                      </a:cubicBezTo>
                      <a:close/>
                    </a:path>
                  </a:pathLst>
                </a:custGeom>
                <a:solidFill>
                  <a:srgbClr val="FF8092">
                    <a:alpha val="73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任意多边形: 形状 250">
                  <a:extLst>
                    <a:ext uri="{FF2B5EF4-FFF2-40B4-BE49-F238E27FC236}">
                      <a16:creationId xmlns:a16="http://schemas.microsoft.com/office/drawing/2014/main" id="{338D8467-563C-4DC3-AF5A-8B2E3A1BFFD6}"/>
                    </a:ext>
                  </a:extLst>
                </p:cNvPr>
                <p:cNvSpPr/>
                <p:nvPr/>
              </p:nvSpPr>
              <p:spPr>
                <a:xfrm>
                  <a:off x="5313206" y="4533243"/>
                  <a:ext cx="1020390" cy="936078"/>
                </a:xfrm>
                <a:custGeom>
                  <a:avLst/>
                  <a:gdLst>
                    <a:gd name="connsiteX0" fmla="*/ 1021271 w 1134332"/>
                    <a:gd name="connsiteY0" fmla="*/ 0 h 1040606"/>
                    <a:gd name="connsiteX1" fmla="*/ 0 w 1134332"/>
                    <a:gd name="connsiteY1" fmla="*/ 731615 h 1040606"/>
                    <a:gd name="connsiteX2" fmla="*/ 555784 w 1134332"/>
                    <a:gd name="connsiteY2" fmla="*/ 1040606 h 1040606"/>
                    <a:gd name="connsiteX3" fmla="*/ 1096423 w 1134332"/>
                    <a:gd name="connsiteY3" fmla="*/ 450913 h 1040606"/>
                    <a:gd name="connsiteX4" fmla="*/ 1134332 w 1134332"/>
                    <a:gd name="connsiteY4" fmla="*/ 85153 h 1040606"/>
                    <a:gd name="connsiteX5" fmla="*/ 1134332 w 1134332"/>
                    <a:gd name="connsiteY5" fmla="*/ 84201 h 1040606"/>
                    <a:gd name="connsiteX6" fmla="*/ 1021271 w 1134332"/>
                    <a:gd name="connsiteY6" fmla="*/ 0 h 104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4332" h="1040606">
                      <a:moveTo>
                        <a:pt x="1021271" y="0"/>
                      </a:moveTo>
                      <a:cubicBezTo>
                        <a:pt x="197263" y="98679"/>
                        <a:pt x="0" y="731615"/>
                        <a:pt x="0" y="731615"/>
                      </a:cubicBezTo>
                      <a:cubicBezTo>
                        <a:pt x="0" y="731615"/>
                        <a:pt x="187928" y="978217"/>
                        <a:pt x="555784" y="1040606"/>
                      </a:cubicBezTo>
                      <a:cubicBezTo>
                        <a:pt x="555784" y="1040606"/>
                        <a:pt x="805910" y="617601"/>
                        <a:pt x="1096423" y="450913"/>
                      </a:cubicBezTo>
                      <a:lnTo>
                        <a:pt x="1134332" y="85153"/>
                      </a:lnTo>
                      <a:cubicBezTo>
                        <a:pt x="1134332" y="84868"/>
                        <a:pt x="1134332" y="84582"/>
                        <a:pt x="1134332" y="84201"/>
                      </a:cubicBezTo>
                      <a:cubicBezTo>
                        <a:pt x="1084612" y="64675"/>
                        <a:pt x="1041273" y="30671"/>
                        <a:pt x="10212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: 形状 251">
                  <a:extLst>
                    <a:ext uri="{FF2B5EF4-FFF2-40B4-BE49-F238E27FC236}">
                      <a16:creationId xmlns:a16="http://schemas.microsoft.com/office/drawing/2014/main" id="{A624F61D-D2CF-4961-BA0E-7CADF1CC4F43}"/>
                    </a:ext>
                  </a:extLst>
                </p:cNvPr>
                <p:cNvSpPr/>
                <p:nvPr/>
              </p:nvSpPr>
              <p:spPr>
                <a:xfrm>
                  <a:off x="5313120" y="4533242"/>
                  <a:ext cx="1020476" cy="874215"/>
                </a:xfrm>
                <a:custGeom>
                  <a:avLst/>
                  <a:gdLst>
                    <a:gd name="connsiteX0" fmla="*/ 327089 w 1134427"/>
                    <a:gd name="connsiteY0" fmla="*/ 971836 h 971835"/>
                    <a:gd name="connsiteX1" fmla="*/ 1061371 w 1134427"/>
                    <a:gd name="connsiteY1" fmla="*/ 193357 h 971835"/>
                    <a:gd name="connsiteX2" fmla="*/ 1134428 w 1134427"/>
                    <a:gd name="connsiteY2" fmla="*/ 85153 h 971835"/>
                    <a:gd name="connsiteX3" fmla="*/ 1134428 w 1134427"/>
                    <a:gd name="connsiteY3" fmla="*/ 85153 h 971835"/>
                    <a:gd name="connsiteX4" fmla="*/ 1133665 w 1134427"/>
                    <a:gd name="connsiteY4" fmla="*/ 83915 h 971835"/>
                    <a:gd name="connsiteX5" fmla="*/ 1021366 w 1134427"/>
                    <a:gd name="connsiteY5" fmla="*/ 0 h 971835"/>
                    <a:gd name="connsiteX6" fmla="*/ 187738 w 1134427"/>
                    <a:gd name="connsiteY6" fmla="*/ 418719 h 971835"/>
                    <a:gd name="connsiteX7" fmla="*/ 161544 w 1134427"/>
                    <a:gd name="connsiteY7" fmla="*/ 450342 h 971835"/>
                    <a:gd name="connsiteX8" fmla="*/ 105918 w 1134427"/>
                    <a:gd name="connsiteY8" fmla="*/ 526161 h 971835"/>
                    <a:gd name="connsiteX9" fmla="*/ 78962 w 1134427"/>
                    <a:gd name="connsiteY9" fmla="*/ 568452 h 971835"/>
                    <a:gd name="connsiteX10" fmla="*/ 63437 w 1134427"/>
                    <a:gd name="connsiteY10" fmla="*/ 594836 h 971835"/>
                    <a:gd name="connsiteX11" fmla="*/ 10097 w 1134427"/>
                    <a:gd name="connsiteY11" fmla="*/ 704279 h 971835"/>
                    <a:gd name="connsiteX12" fmla="*/ 5524 w 1134427"/>
                    <a:gd name="connsiteY12" fmla="*/ 715899 h 971835"/>
                    <a:gd name="connsiteX13" fmla="*/ 0 w 1134427"/>
                    <a:gd name="connsiteY13" fmla="*/ 731615 h 971835"/>
                    <a:gd name="connsiteX14" fmla="*/ 16478 w 1134427"/>
                    <a:gd name="connsiteY14" fmla="*/ 751141 h 971835"/>
                    <a:gd name="connsiteX15" fmla="*/ 327089 w 1134427"/>
                    <a:gd name="connsiteY15" fmla="*/ 971836 h 971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34427" h="971835">
                      <a:moveTo>
                        <a:pt x="327089" y="971836"/>
                      </a:moveTo>
                      <a:cubicBezTo>
                        <a:pt x="453962" y="744188"/>
                        <a:pt x="681895" y="394811"/>
                        <a:pt x="1061371" y="193357"/>
                      </a:cubicBezTo>
                      <a:cubicBezTo>
                        <a:pt x="1102233" y="171640"/>
                        <a:pt x="1129665" y="131159"/>
                        <a:pt x="1134428" y="85153"/>
                      </a:cubicBezTo>
                      <a:lnTo>
                        <a:pt x="1134428" y="85153"/>
                      </a:lnTo>
                      <a:cubicBezTo>
                        <a:pt x="1134142" y="84772"/>
                        <a:pt x="1133951" y="84296"/>
                        <a:pt x="1133665" y="83915"/>
                      </a:cubicBezTo>
                      <a:cubicBezTo>
                        <a:pt x="1084231" y="64294"/>
                        <a:pt x="1041273" y="30385"/>
                        <a:pt x="1021366" y="0"/>
                      </a:cubicBezTo>
                      <a:cubicBezTo>
                        <a:pt x="596456" y="50863"/>
                        <a:pt x="338233" y="243745"/>
                        <a:pt x="187738" y="418719"/>
                      </a:cubicBezTo>
                      <a:cubicBezTo>
                        <a:pt x="178594" y="429292"/>
                        <a:pt x="169926" y="439864"/>
                        <a:pt x="161544" y="450342"/>
                      </a:cubicBezTo>
                      <a:cubicBezTo>
                        <a:pt x="140684" y="476440"/>
                        <a:pt x="122206" y="501872"/>
                        <a:pt x="105918" y="526161"/>
                      </a:cubicBezTo>
                      <a:cubicBezTo>
                        <a:pt x="96107" y="540734"/>
                        <a:pt x="87154" y="554831"/>
                        <a:pt x="78962" y="568452"/>
                      </a:cubicBezTo>
                      <a:cubicBezTo>
                        <a:pt x="73438" y="577501"/>
                        <a:pt x="68294" y="586359"/>
                        <a:pt x="63437" y="594836"/>
                      </a:cubicBezTo>
                      <a:cubicBezTo>
                        <a:pt x="36766" y="641699"/>
                        <a:pt x="19717" y="680180"/>
                        <a:pt x="10097" y="704279"/>
                      </a:cubicBezTo>
                      <a:cubicBezTo>
                        <a:pt x="8382" y="708660"/>
                        <a:pt x="6858" y="712565"/>
                        <a:pt x="5524" y="715899"/>
                      </a:cubicBezTo>
                      <a:cubicBezTo>
                        <a:pt x="1715" y="726091"/>
                        <a:pt x="0" y="731615"/>
                        <a:pt x="0" y="731615"/>
                      </a:cubicBezTo>
                      <a:cubicBezTo>
                        <a:pt x="0" y="731615"/>
                        <a:pt x="6096" y="738854"/>
                        <a:pt x="16478" y="751141"/>
                      </a:cubicBezTo>
                      <a:cubicBezTo>
                        <a:pt x="54578" y="793623"/>
                        <a:pt x="158591" y="897446"/>
                        <a:pt x="327089" y="971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3" name="任意多边形: 形状 252">
                  <a:extLst>
                    <a:ext uri="{FF2B5EF4-FFF2-40B4-BE49-F238E27FC236}">
                      <a16:creationId xmlns:a16="http://schemas.microsoft.com/office/drawing/2014/main" id="{9B23C123-7459-461A-83BF-F0CD208FB27D}"/>
                    </a:ext>
                  </a:extLst>
                </p:cNvPr>
                <p:cNvSpPr/>
                <p:nvPr/>
              </p:nvSpPr>
              <p:spPr>
                <a:xfrm>
                  <a:off x="6231978" y="4514477"/>
                  <a:ext cx="426904" cy="116271"/>
                </a:xfrm>
                <a:custGeom>
                  <a:avLst/>
                  <a:gdLst>
                    <a:gd name="connsiteX0" fmla="*/ 413195 w 474574"/>
                    <a:gd name="connsiteY0" fmla="*/ 0 h 129254"/>
                    <a:gd name="connsiteX1" fmla="*/ 237935 w 474574"/>
                    <a:gd name="connsiteY1" fmla="*/ 45244 h 129254"/>
                    <a:gd name="connsiteX2" fmla="*/ 62675 w 474574"/>
                    <a:gd name="connsiteY2" fmla="*/ 0 h 129254"/>
                    <a:gd name="connsiteX3" fmla="*/ 0 w 474574"/>
                    <a:gd name="connsiteY3" fmla="*/ 20860 h 129254"/>
                    <a:gd name="connsiteX4" fmla="*/ 237935 w 474574"/>
                    <a:gd name="connsiteY4" fmla="*/ 129254 h 129254"/>
                    <a:gd name="connsiteX5" fmla="*/ 474536 w 474574"/>
                    <a:gd name="connsiteY5" fmla="*/ 23241 h 129254"/>
                    <a:gd name="connsiteX6" fmla="*/ 413195 w 474574"/>
                    <a:gd name="connsiteY6" fmla="*/ 0 h 12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4574" h="129254">
                      <a:moveTo>
                        <a:pt x="413195" y="0"/>
                      </a:moveTo>
                      <a:cubicBezTo>
                        <a:pt x="380810" y="34766"/>
                        <a:pt x="297847" y="45244"/>
                        <a:pt x="237935" y="45244"/>
                      </a:cubicBezTo>
                      <a:cubicBezTo>
                        <a:pt x="178879" y="45244"/>
                        <a:pt x="117920" y="19336"/>
                        <a:pt x="62675" y="0"/>
                      </a:cubicBezTo>
                      <a:cubicBezTo>
                        <a:pt x="41815" y="9811"/>
                        <a:pt x="41815" y="9811"/>
                        <a:pt x="0" y="20860"/>
                      </a:cubicBezTo>
                      <a:cubicBezTo>
                        <a:pt x="32290" y="76486"/>
                        <a:pt x="132779" y="129254"/>
                        <a:pt x="237935" y="129254"/>
                      </a:cubicBezTo>
                      <a:cubicBezTo>
                        <a:pt x="341948" y="129254"/>
                        <a:pt x="441770" y="86011"/>
                        <a:pt x="474536" y="23241"/>
                      </a:cubicBezTo>
                      <a:cubicBezTo>
                        <a:pt x="475869" y="20669"/>
                        <a:pt x="443103" y="12573"/>
                        <a:pt x="4131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4" name="组合 253">
                  <a:extLst>
                    <a:ext uri="{FF2B5EF4-FFF2-40B4-BE49-F238E27FC236}">
                      <a16:creationId xmlns:a16="http://schemas.microsoft.com/office/drawing/2014/main" id="{B04212A1-96DD-4D18-9910-AF8271FDF4D8}"/>
                    </a:ext>
                  </a:extLst>
                </p:cNvPr>
                <p:cNvGrpSpPr/>
                <p:nvPr/>
              </p:nvGrpSpPr>
              <p:grpSpPr>
                <a:xfrm>
                  <a:off x="6212165" y="4040282"/>
                  <a:ext cx="473543" cy="528689"/>
                  <a:chOff x="5870330" y="3072446"/>
                  <a:chExt cx="526421" cy="587725"/>
                </a:xfrm>
              </p:grpSpPr>
              <p:grpSp>
                <p:nvGrpSpPr>
                  <p:cNvPr id="264" name="组合 263">
                    <a:extLst>
                      <a:ext uri="{FF2B5EF4-FFF2-40B4-BE49-F238E27FC236}">
                        <a16:creationId xmlns:a16="http://schemas.microsoft.com/office/drawing/2014/main" id="{7631B1C6-A31E-42E1-8F01-FC1653FBA256}"/>
                      </a:ext>
                    </a:extLst>
                  </p:cNvPr>
                  <p:cNvGrpSpPr/>
                  <p:nvPr/>
                </p:nvGrpSpPr>
                <p:grpSpPr>
                  <a:xfrm>
                    <a:off x="5870330" y="3072446"/>
                    <a:ext cx="526421" cy="587725"/>
                    <a:chOff x="5870330" y="3072446"/>
                    <a:chExt cx="526421" cy="587725"/>
                  </a:xfrm>
                </p:grpSpPr>
                <p:sp>
                  <p:nvSpPr>
                    <p:cNvPr id="266" name="任意多边形: 形状 265">
                      <a:extLst>
                        <a:ext uri="{FF2B5EF4-FFF2-40B4-BE49-F238E27FC236}">
                          <a16:creationId xmlns:a16="http://schemas.microsoft.com/office/drawing/2014/main" id="{6AEA55E7-56DA-479A-8CD9-D3FAEF5C5B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6435" y="3072446"/>
                      <a:ext cx="451414" cy="422314"/>
                    </a:xfrm>
                    <a:custGeom>
                      <a:avLst/>
                      <a:gdLst>
                        <a:gd name="connsiteX0" fmla="*/ 449596 w 451414"/>
                        <a:gd name="connsiteY0" fmla="*/ 231109 h 422313"/>
                        <a:gd name="connsiteX1" fmla="*/ 418068 w 451414"/>
                        <a:gd name="connsiteY1" fmla="*/ 126049 h 422313"/>
                        <a:gd name="connsiteX2" fmla="*/ 357013 w 451414"/>
                        <a:gd name="connsiteY2" fmla="*/ 44991 h 422313"/>
                        <a:gd name="connsiteX3" fmla="*/ 265192 w 451414"/>
                        <a:gd name="connsiteY3" fmla="*/ 10034 h 422313"/>
                        <a:gd name="connsiteX4" fmla="*/ 265192 w 451414"/>
                        <a:gd name="connsiteY4" fmla="*/ 10034 h 422313"/>
                        <a:gd name="connsiteX5" fmla="*/ 186801 w 451414"/>
                        <a:gd name="connsiteY5" fmla="*/ 10796 h 422313"/>
                        <a:gd name="connsiteX6" fmla="*/ 87265 w 451414"/>
                        <a:gd name="connsiteY6" fmla="*/ 44991 h 422313"/>
                        <a:gd name="connsiteX7" fmla="*/ 29543 w 451414"/>
                        <a:gd name="connsiteY7" fmla="*/ 126049 h 422313"/>
                        <a:gd name="connsiteX8" fmla="*/ 13827 w 451414"/>
                        <a:gd name="connsiteY8" fmla="*/ 190914 h 422313"/>
                        <a:gd name="connsiteX9" fmla="*/ 34877 w 451414"/>
                        <a:gd name="connsiteY9" fmla="*/ 305500 h 422313"/>
                        <a:gd name="connsiteX10" fmla="*/ 171466 w 451414"/>
                        <a:gd name="connsiteY10" fmla="*/ 420085 h 422313"/>
                        <a:gd name="connsiteX11" fmla="*/ 273193 w 451414"/>
                        <a:gd name="connsiteY11" fmla="*/ 420085 h 422313"/>
                        <a:gd name="connsiteX12" fmla="*/ 427688 w 451414"/>
                        <a:gd name="connsiteY12" fmla="*/ 298832 h 422313"/>
                        <a:gd name="connsiteX13" fmla="*/ 449596 w 451414"/>
                        <a:gd name="connsiteY13" fmla="*/ 231109 h 4223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51414" h="422313">
                          <a:moveTo>
                            <a:pt x="449596" y="231109"/>
                          </a:moveTo>
                          <a:cubicBezTo>
                            <a:pt x="458168" y="218822"/>
                            <a:pt x="434546" y="175483"/>
                            <a:pt x="418068" y="126049"/>
                          </a:cubicBezTo>
                          <a:cubicBezTo>
                            <a:pt x="397018" y="62993"/>
                            <a:pt x="357013" y="44991"/>
                            <a:pt x="357013" y="44991"/>
                          </a:cubicBezTo>
                          <a:cubicBezTo>
                            <a:pt x="330057" y="11653"/>
                            <a:pt x="290338" y="8224"/>
                            <a:pt x="265192" y="10034"/>
                          </a:cubicBezTo>
                          <a:cubicBezTo>
                            <a:pt x="265192" y="10034"/>
                            <a:pt x="265192" y="10034"/>
                            <a:pt x="265192" y="10034"/>
                          </a:cubicBezTo>
                          <a:cubicBezTo>
                            <a:pt x="231378" y="-9397"/>
                            <a:pt x="198802" y="4224"/>
                            <a:pt x="186801" y="10796"/>
                          </a:cubicBezTo>
                          <a:cubicBezTo>
                            <a:pt x="162798" y="7843"/>
                            <a:pt x="117173" y="7939"/>
                            <a:pt x="87265" y="44991"/>
                          </a:cubicBezTo>
                          <a:cubicBezTo>
                            <a:pt x="87265" y="44991"/>
                            <a:pt x="29543" y="73947"/>
                            <a:pt x="29543" y="126049"/>
                          </a:cubicBezTo>
                          <a:cubicBezTo>
                            <a:pt x="29543" y="178150"/>
                            <a:pt x="34782" y="170054"/>
                            <a:pt x="13827" y="190914"/>
                          </a:cubicBezTo>
                          <a:cubicBezTo>
                            <a:pt x="-7223" y="211774"/>
                            <a:pt x="-7223" y="284735"/>
                            <a:pt x="34877" y="305500"/>
                          </a:cubicBezTo>
                          <a:cubicBezTo>
                            <a:pt x="34877" y="305500"/>
                            <a:pt x="66405" y="420085"/>
                            <a:pt x="171466" y="420085"/>
                          </a:cubicBezTo>
                          <a:lnTo>
                            <a:pt x="273193" y="420085"/>
                          </a:lnTo>
                          <a:cubicBezTo>
                            <a:pt x="380063" y="441707"/>
                            <a:pt x="427688" y="298832"/>
                            <a:pt x="427688" y="298832"/>
                          </a:cubicBezTo>
                          <a:cubicBezTo>
                            <a:pt x="469694" y="277972"/>
                            <a:pt x="432736" y="255398"/>
                            <a:pt x="449596" y="231109"/>
                          </a:cubicBezTo>
                          <a:close/>
                        </a:path>
                      </a:pathLst>
                    </a:custGeom>
                    <a:solidFill>
                      <a:srgbClr val="3E4B5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 dirty="0"/>
                    </a:p>
                  </p:txBody>
                </p:sp>
                <p:sp>
                  <p:nvSpPr>
                    <p:cNvPr id="267" name="任意多边形: 形状 266">
                      <a:extLst>
                        <a:ext uri="{FF2B5EF4-FFF2-40B4-BE49-F238E27FC236}">
                          <a16:creationId xmlns:a16="http://schemas.microsoft.com/office/drawing/2014/main" id="{7B6A248E-6900-4793-A1D9-1F091A0D2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4934" y="3445383"/>
                      <a:ext cx="350615" cy="214788"/>
                    </a:xfrm>
                    <a:custGeom>
                      <a:avLst/>
                      <a:gdLst>
                        <a:gd name="connsiteX0" fmla="*/ 350615 w 350615"/>
                        <a:gd name="connsiteY0" fmla="*/ 154210 h 214788"/>
                        <a:gd name="connsiteX1" fmla="*/ 350615 w 350615"/>
                        <a:gd name="connsiteY1" fmla="*/ 154210 h 214788"/>
                        <a:gd name="connsiteX2" fmla="*/ 0 w 350615"/>
                        <a:gd name="connsiteY2" fmla="*/ 154210 h 214788"/>
                        <a:gd name="connsiteX3" fmla="*/ 0 w 350615"/>
                        <a:gd name="connsiteY3" fmla="*/ 154210 h 214788"/>
                        <a:gd name="connsiteX4" fmla="*/ 3048 w 350615"/>
                        <a:gd name="connsiteY4" fmla="*/ 152400 h 214788"/>
                        <a:gd name="connsiteX5" fmla="*/ 64770 w 350615"/>
                        <a:gd name="connsiteY5" fmla="*/ 2096 h 214788"/>
                        <a:gd name="connsiteX6" fmla="*/ 276511 w 350615"/>
                        <a:gd name="connsiteY6" fmla="*/ 0 h 214788"/>
                        <a:gd name="connsiteX7" fmla="*/ 350615 w 350615"/>
                        <a:gd name="connsiteY7" fmla="*/ 154210 h 214788"/>
                        <a:gd name="connsiteX8" fmla="*/ 350615 w 350615"/>
                        <a:gd name="connsiteY8" fmla="*/ 154210 h 214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0615" h="214788">
                          <a:moveTo>
                            <a:pt x="350615" y="154210"/>
                          </a:moveTo>
                          <a:lnTo>
                            <a:pt x="350615" y="154210"/>
                          </a:lnTo>
                          <a:cubicBezTo>
                            <a:pt x="247650" y="234982"/>
                            <a:pt x="102965" y="234982"/>
                            <a:pt x="0" y="154210"/>
                          </a:cubicBezTo>
                          <a:lnTo>
                            <a:pt x="0" y="154210"/>
                          </a:lnTo>
                          <a:lnTo>
                            <a:pt x="3048" y="152400"/>
                          </a:lnTo>
                          <a:cubicBezTo>
                            <a:pt x="46196" y="126587"/>
                            <a:pt x="57721" y="51911"/>
                            <a:pt x="64770" y="2096"/>
                          </a:cubicBezTo>
                          <a:lnTo>
                            <a:pt x="276511" y="0"/>
                          </a:lnTo>
                          <a:cubicBezTo>
                            <a:pt x="283369" y="47625"/>
                            <a:pt x="312515" y="125921"/>
                            <a:pt x="350615" y="154210"/>
                          </a:cubicBezTo>
                          <a:lnTo>
                            <a:pt x="350615" y="154210"/>
                          </a:lnTo>
                          <a:close/>
                        </a:path>
                      </a:pathLst>
                    </a:custGeom>
                    <a:solidFill>
                      <a:srgbClr val="FFCCC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8" name="任意多边形: 形状 267">
                      <a:extLst>
                        <a:ext uri="{FF2B5EF4-FFF2-40B4-BE49-F238E27FC236}">
                          <a16:creationId xmlns:a16="http://schemas.microsoft.com/office/drawing/2014/main" id="{5AFB4822-80DA-44B5-8461-9380B3720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70330" y="3088386"/>
                      <a:ext cx="526421" cy="417956"/>
                    </a:xfrm>
                    <a:custGeom>
                      <a:avLst/>
                      <a:gdLst>
                        <a:gd name="connsiteX0" fmla="*/ 479225 w 526421"/>
                        <a:gd name="connsiteY0" fmla="*/ 165830 h 417956"/>
                        <a:gd name="connsiteX1" fmla="*/ 448745 w 526421"/>
                        <a:gd name="connsiteY1" fmla="*/ 174498 h 417956"/>
                        <a:gd name="connsiteX2" fmla="*/ 289582 w 526421"/>
                        <a:gd name="connsiteY2" fmla="*/ 34957 h 417956"/>
                        <a:gd name="connsiteX3" fmla="*/ 290725 w 526421"/>
                        <a:gd name="connsiteY3" fmla="*/ 27527 h 417956"/>
                        <a:gd name="connsiteX4" fmla="*/ 263198 w 526421"/>
                        <a:gd name="connsiteY4" fmla="*/ 0 h 417956"/>
                        <a:gd name="connsiteX5" fmla="*/ 235670 w 526421"/>
                        <a:gd name="connsiteY5" fmla="*/ 27527 h 417956"/>
                        <a:gd name="connsiteX6" fmla="*/ 236813 w 526421"/>
                        <a:gd name="connsiteY6" fmla="*/ 34957 h 417956"/>
                        <a:gd name="connsiteX7" fmla="*/ 77651 w 526421"/>
                        <a:gd name="connsiteY7" fmla="*/ 174498 h 417956"/>
                        <a:gd name="connsiteX8" fmla="*/ 47171 w 526421"/>
                        <a:gd name="connsiteY8" fmla="*/ 165830 h 417956"/>
                        <a:gd name="connsiteX9" fmla="*/ 1070 w 526421"/>
                        <a:gd name="connsiteY9" fmla="*/ 228124 h 417956"/>
                        <a:gd name="connsiteX10" fmla="*/ 69459 w 526421"/>
                        <a:gd name="connsiteY10" fmla="*/ 290417 h 417956"/>
                        <a:gd name="connsiteX11" fmla="*/ 81556 w 526421"/>
                        <a:gd name="connsiteY11" fmla="*/ 288893 h 417956"/>
                        <a:gd name="connsiteX12" fmla="*/ 263198 w 526421"/>
                        <a:gd name="connsiteY12" fmla="*/ 417957 h 417956"/>
                        <a:gd name="connsiteX13" fmla="*/ 444839 w 526421"/>
                        <a:gd name="connsiteY13" fmla="*/ 288893 h 417956"/>
                        <a:gd name="connsiteX14" fmla="*/ 456936 w 526421"/>
                        <a:gd name="connsiteY14" fmla="*/ 290417 h 417956"/>
                        <a:gd name="connsiteX15" fmla="*/ 525326 w 526421"/>
                        <a:gd name="connsiteY15" fmla="*/ 228124 h 417956"/>
                        <a:gd name="connsiteX16" fmla="*/ 479225 w 526421"/>
                        <a:gd name="connsiteY16" fmla="*/ 165830 h 4179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526421" h="417956">
                          <a:moveTo>
                            <a:pt x="479225" y="165830"/>
                          </a:moveTo>
                          <a:cubicBezTo>
                            <a:pt x="468652" y="165830"/>
                            <a:pt x="458174" y="168973"/>
                            <a:pt x="448745" y="174498"/>
                          </a:cubicBezTo>
                          <a:cubicBezTo>
                            <a:pt x="428647" y="101251"/>
                            <a:pt x="366353" y="45529"/>
                            <a:pt x="289582" y="34957"/>
                          </a:cubicBezTo>
                          <a:cubicBezTo>
                            <a:pt x="290249" y="32575"/>
                            <a:pt x="290725" y="30099"/>
                            <a:pt x="290725" y="27527"/>
                          </a:cubicBezTo>
                          <a:cubicBezTo>
                            <a:pt x="290725" y="12382"/>
                            <a:pt x="278342" y="0"/>
                            <a:pt x="263198" y="0"/>
                          </a:cubicBezTo>
                          <a:cubicBezTo>
                            <a:pt x="248053" y="0"/>
                            <a:pt x="235670" y="12382"/>
                            <a:pt x="235670" y="27527"/>
                          </a:cubicBezTo>
                          <a:cubicBezTo>
                            <a:pt x="235670" y="30099"/>
                            <a:pt x="236147" y="32575"/>
                            <a:pt x="236813" y="34957"/>
                          </a:cubicBezTo>
                          <a:cubicBezTo>
                            <a:pt x="160042" y="45529"/>
                            <a:pt x="97844" y="101251"/>
                            <a:pt x="77651" y="174498"/>
                          </a:cubicBezTo>
                          <a:cubicBezTo>
                            <a:pt x="68126" y="169069"/>
                            <a:pt x="57743" y="165830"/>
                            <a:pt x="47171" y="165830"/>
                          </a:cubicBezTo>
                          <a:cubicBezTo>
                            <a:pt x="15548" y="165830"/>
                            <a:pt x="-5026" y="193738"/>
                            <a:pt x="1070" y="228124"/>
                          </a:cubicBezTo>
                          <a:cubicBezTo>
                            <a:pt x="7261" y="262509"/>
                            <a:pt x="37836" y="290417"/>
                            <a:pt x="69459" y="290417"/>
                          </a:cubicBezTo>
                          <a:cubicBezTo>
                            <a:pt x="73650" y="290417"/>
                            <a:pt x="77746" y="289846"/>
                            <a:pt x="81556" y="288893"/>
                          </a:cubicBezTo>
                          <a:cubicBezTo>
                            <a:pt x="107845" y="364046"/>
                            <a:pt x="179092" y="417957"/>
                            <a:pt x="263198" y="417957"/>
                          </a:cubicBezTo>
                          <a:cubicBezTo>
                            <a:pt x="347303" y="417957"/>
                            <a:pt x="418550" y="363950"/>
                            <a:pt x="444839" y="288893"/>
                          </a:cubicBezTo>
                          <a:cubicBezTo>
                            <a:pt x="448649" y="289846"/>
                            <a:pt x="452650" y="290417"/>
                            <a:pt x="456936" y="290417"/>
                          </a:cubicBezTo>
                          <a:cubicBezTo>
                            <a:pt x="488559" y="290417"/>
                            <a:pt x="519134" y="262509"/>
                            <a:pt x="525326" y="228124"/>
                          </a:cubicBezTo>
                          <a:cubicBezTo>
                            <a:pt x="531517" y="193738"/>
                            <a:pt x="510848" y="165830"/>
                            <a:pt x="479225" y="165830"/>
                          </a:cubicBezTo>
                          <a:close/>
                        </a:path>
                      </a:pathLst>
                    </a:custGeom>
                    <a:solidFill>
                      <a:srgbClr val="FFCCC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5" name="任意多边形: 形状 264">
                    <a:extLst>
                      <a:ext uri="{FF2B5EF4-FFF2-40B4-BE49-F238E27FC236}">
                        <a16:creationId xmlns:a16="http://schemas.microsoft.com/office/drawing/2014/main" id="{D692B994-F7CA-4392-A6F1-32A9E8C40B13}"/>
                      </a:ext>
                    </a:extLst>
                  </p:cNvPr>
                  <p:cNvSpPr/>
                  <p:nvPr/>
                </p:nvSpPr>
                <p:spPr>
                  <a:xfrm>
                    <a:off x="6083998" y="3320605"/>
                    <a:ext cx="94488" cy="31432"/>
                  </a:xfrm>
                  <a:custGeom>
                    <a:avLst/>
                    <a:gdLst>
                      <a:gd name="connsiteX0" fmla="*/ 94488 w 94488"/>
                      <a:gd name="connsiteY0" fmla="*/ 15716 h 31432"/>
                      <a:gd name="connsiteX1" fmla="*/ 47244 w 94488"/>
                      <a:gd name="connsiteY1" fmla="*/ 31432 h 31432"/>
                      <a:gd name="connsiteX2" fmla="*/ 0 w 94488"/>
                      <a:gd name="connsiteY2" fmla="*/ 15716 h 31432"/>
                      <a:gd name="connsiteX3" fmla="*/ 47244 w 94488"/>
                      <a:gd name="connsiteY3" fmla="*/ 0 h 31432"/>
                      <a:gd name="connsiteX4" fmla="*/ 94488 w 94488"/>
                      <a:gd name="connsiteY4" fmla="*/ 15716 h 3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" h="31432">
                        <a:moveTo>
                          <a:pt x="94488" y="15716"/>
                        </a:moveTo>
                        <a:cubicBezTo>
                          <a:pt x="94488" y="24396"/>
                          <a:pt x="73336" y="31432"/>
                          <a:pt x="47244" y="31432"/>
                        </a:cubicBezTo>
                        <a:cubicBezTo>
                          <a:pt x="21152" y="31432"/>
                          <a:pt x="0" y="24396"/>
                          <a:pt x="0" y="15716"/>
                        </a:cubicBezTo>
                        <a:cubicBezTo>
                          <a:pt x="0" y="7036"/>
                          <a:pt x="21152" y="0"/>
                          <a:pt x="47244" y="0"/>
                        </a:cubicBezTo>
                        <a:cubicBezTo>
                          <a:pt x="73336" y="0"/>
                          <a:pt x="94488" y="7036"/>
                          <a:pt x="94488" y="15716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73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5" name="任意多边形: 形状 254">
                  <a:extLst>
                    <a:ext uri="{FF2B5EF4-FFF2-40B4-BE49-F238E27FC236}">
                      <a16:creationId xmlns:a16="http://schemas.microsoft.com/office/drawing/2014/main" id="{DF334DC3-54D2-4C35-97DE-4735BD8DEBD4}"/>
                    </a:ext>
                  </a:extLst>
                </p:cNvPr>
                <p:cNvSpPr/>
                <p:nvPr/>
              </p:nvSpPr>
              <p:spPr>
                <a:xfrm>
                  <a:off x="4992840" y="5796399"/>
                  <a:ext cx="2913197" cy="176162"/>
                </a:xfrm>
                <a:custGeom>
                  <a:avLst/>
                  <a:gdLst>
                    <a:gd name="connsiteX0" fmla="*/ 3238500 w 3238500"/>
                    <a:gd name="connsiteY0" fmla="*/ 195834 h 195833"/>
                    <a:gd name="connsiteX1" fmla="*/ 0 w 3238500"/>
                    <a:gd name="connsiteY1" fmla="*/ 195834 h 195833"/>
                    <a:gd name="connsiteX2" fmla="*/ 0 w 3238500"/>
                    <a:gd name="connsiteY2" fmla="*/ 76200 h 195833"/>
                    <a:gd name="connsiteX3" fmla="*/ 76200 w 3238500"/>
                    <a:gd name="connsiteY3" fmla="*/ 0 h 195833"/>
                    <a:gd name="connsiteX4" fmla="*/ 3162300 w 3238500"/>
                    <a:gd name="connsiteY4" fmla="*/ 0 h 195833"/>
                    <a:gd name="connsiteX5" fmla="*/ 3238500 w 3238500"/>
                    <a:gd name="connsiteY5" fmla="*/ 76200 h 195833"/>
                    <a:gd name="connsiteX6" fmla="*/ 3238500 w 3238500"/>
                    <a:gd name="connsiteY6" fmla="*/ 195834 h 195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8500" h="195833">
                      <a:moveTo>
                        <a:pt x="3238500" y="195834"/>
                      </a:moveTo>
                      <a:lnTo>
                        <a:pt x="0" y="195834"/>
                      </a:lnTo>
                      <a:lnTo>
                        <a:pt x="0" y="76200"/>
                      </a:lnTo>
                      <a:cubicBezTo>
                        <a:pt x="0" y="34099"/>
                        <a:pt x="34100" y="0"/>
                        <a:pt x="76200" y="0"/>
                      </a:cubicBezTo>
                      <a:lnTo>
                        <a:pt x="3162300" y="0"/>
                      </a:lnTo>
                      <a:cubicBezTo>
                        <a:pt x="3204401" y="0"/>
                        <a:pt x="3238500" y="34099"/>
                        <a:pt x="3238500" y="76200"/>
                      </a:cubicBezTo>
                      <a:lnTo>
                        <a:pt x="3238500" y="19583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6" name="任意多边形: 形状 255">
                  <a:extLst>
                    <a:ext uri="{FF2B5EF4-FFF2-40B4-BE49-F238E27FC236}">
                      <a16:creationId xmlns:a16="http://schemas.microsoft.com/office/drawing/2014/main" id="{827B3179-71DC-4695-B05A-8C733BFA54BB}"/>
                    </a:ext>
                  </a:extLst>
                </p:cNvPr>
                <p:cNvSpPr/>
                <p:nvPr/>
              </p:nvSpPr>
              <p:spPr>
                <a:xfrm>
                  <a:off x="6891302" y="5554061"/>
                  <a:ext cx="236139" cy="236226"/>
                </a:xfrm>
                <a:custGeom>
                  <a:avLst/>
                  <a:gdLst>
                    <a:gd name="connsiteX0" fmla="*/ 220504 w 262508"/>
                    <a:gd name="connsiteY0" fmla="*/ 76391 h 262604"/>
                    <a:gd name="connsiteX1" fmla="*/ 171640 w 262508"/>
                    <a:gd name="connsiteY1" fmla="*/ 76391 h 262604"/>
                    <a:gd name="connsiteX2" fmla="*/ 171640 w 262508"/>
                    <a:gd name="connsiteY2" fmla="*/ 19050 h 262604"/>
                    <a:gd name="connsiteX3" fmla="*/ 152590 w 262508"/>
                    <a:gd name="connsiteY3" fmla="*/ 0 h 262604"/>
                    <a:gd name="connsiteX4" fmla="*/ 19050 w 262508"/>
                    <a:gd name="connsiteY4" fmla="*/ 0 h 262604"/>
                    <a:gd name="connsiteX5" fmla="*/ 0 w 262508"/>
                    <a:gd name="connsiteY5" fmla="*/ 19050 h 262604"/>
                    <a:gd name="connsiteX6" fmla="*/ 0 w 262508"/>
                    <a:gd name="connsiteY6" fmla="*/ 243554 h 262604"/>
                    <a:gd name="connsiteX7" fmla="*/ 19050 w 262508"/>
                    <a:gd name="connsiteY7" fmla="*/ 262604 h 262604"/>
                    <a:gd name="connsiteX8" fmla="*/ 152590 w 262508"/>
                    <a:gd name="connsiteY8" fmla="*/ 262604 h 262604"/>
                    <a:gd name="connsiteX9" fmla="*/ 171640 w 262508"/>
                    <a:gd name="connsiteY9" fmla="*/ 243554 h 262604"/>
                    <a:gd name="connsiteX10" fmla="*/ 171640 w 262508"/>
                    <a:gd name="connsiteY10" fmla="*/ 207264 h 262604"/>
                    <a:gd name="connsiteX11" fmla="*/ 220504 w 262508"/>
                    <a:gd name="connsiteY11" fmla="*/ 207264 h 262604"/>
                    <a:gd name="connsiteX12" fmla="*/ 262509 w 262508"/>
                    <a:gd name="connsiteY12" fmla="*/ 165259 h 262604"/>
                    <a:gd name="connsiteX13" fmla="*/ 262509 w 262508"/>
                    <a:gd name="connsiteY13" fmla="*/ 118491 h 262604"/>
                    <a:gd name="connsiteX14" fmla="*/ 220504 w 262508"/>
                    <a:gd name="connsiteY14" fmla="*/ 76391 h 262604"/>
                    <a:gd name="connsiteX15" fmla="*/ 241554 w 262508"/>
                    <a:gd name="connsiteY15" fmla="*/ 165163 h 262604"/>
                    <a:gd name="connsiteX16" fmla="*/ 220504 w 262508"/>
                    <a:gd name="connsiteY16" fmla="*/ 186214 h 262604"/>
                    <a:gd name="connsiteX17" fmla="*/ 171640 w 262508"/>
                    <a:gd name="connsiteY17" fmla="*/ 186214 h 262604"/>
                    <a:gd name="connsiteX18" fmla="*/ 171640 w 262508"/>
                    <a:gd name="connsiteY18" fmla="*/ 97441 h 262604"/>
                    <a:gd name="connsiteX19" fmla="*/ 220504 w 262508"/>
                    <a:gd name="connsiteY19" fmla="*/ 97441 h 262604"/>
                    <a:gd name="connsiteX20" fmla="*/ 241554 w 262508"/>
                    <a:gd name="connsiteY20" fmla="*/ 118491 h 262604"/>
                    <a:gd name="connsiteX21" fmla="*/ 241554 w 262508"/>
                    <a:gd name="connsiteY21" fmla="*/ 165163 h 26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2508" h="262604">
                      <a:moveTo>
                        <a:pt x="220504" y="76391"/>
                      </a:moveTo>
                      <a:lnTo>
                        <a:pt x="171640" y="76391"/>
                      </a:lnTo>
                      <a:lnTo>
                        <a:pt x="171640" y="19050"/>
                      </a:lnTo>
                      <a:cubicBezTo>
                        <a:pt x="171640" y="8573"/>
                        <a:pt x="163068" y="0"/>
                        <a:pt x="152590" y="0"/>
                      </a:cubicBezTo>
                      <a:lnTo>
                        <a:pt x="19050" y="0"/>
                      </a:lnTo>
                      <a:cubicBezTo>
                        <a:pt x="8572" y="0"/>
                        <a:pt x="0" y="8573"/>
                        <a:pt x="0" y="19050"/>
                      </a:cubicBezTo>
                      <a:lnTo>
                        <a:pt x="0" y="243554"/>
                      </a:lnTo>
                      <a:cubicBezTo>
                        <a:pt x="0" y="254032"/>
                        <a:pt x="8572" y="262604"/>
                        <a:pt x="19050" y="262604"/>
                      </a:cubicBezTo>
                      <a:lnTo>
                        <a:pt x="152590" y="262604"/>
                      </a:lnTo>
                      <a:cubicBezTo>
                        <a:pt x="163068" y="262604"/>
                        <a:pt x="171640" y="254032"/>
                        <a:pt x="171640" y="243554"/>
                      </a:cubicBezTo>
                      <a:lnTo>
                        <a:pt x="171640" y="207264"/>
                      </a:lnTo>
                      <a:lnTo>
                        <a:pt x="220504" y="207264"/>
                      </a:lnTo>
                      <a:cubicBezTo>
                        <a:pt x="243649" y="207264"/>
                        <a:pt x="262509" y="188404"/>
                        <a:pt x="262509" y="165259"/>
                      </a:cubicBezTo>
                      <a:lnTo>
                        <a:pt x="262509" y="118491"/>
                      </a:lnTo>
                      <a:cubicBezTo>
                        <a:pt x="262509" y="95250"/>
                        <a:pt x="243649" y="76391"/>
                        <a:pt x="220504" y="76391"/>
                      </a:cubicBezTo>
                      <a:close/>
                      <a:moveTo>
                        <a:pt x="241554" y="165163"/>
                      </a:moveTo>
                      <a:cubicBezTo>
                        <a:pt x="241554" y="176784"/>
                        <a:pt x="232124" y="186214"/>
                        <a:pt x="220504" y="186214"/>
                      </a:cubicBezTo>
                      <a:lnTo>
                        <a:pt x="171640" y="186214"/>
                      </a:lnTo>
                      <a:lnTo>
                        <a:pt x="171640" y="97441"/>
                      </a:lnTo>
                      <a:lnTo>
                        <a:pt x="220504" y="97441"/>
                      </a:lnTo>
                      <a:cubicBezTo>
                        <a:pt x="232124" y="97441"/>
                        <a:pt x="241554" y="106871"/>
                        <a:pt x="241554" y="118491"/>
                      </a:cubicBezTo>
                      <a:lnTo>
                        <a:pt x="241554" y="16516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7" name="任意多边形: 形状 256">
                  <a:extLst>
                    <a:ext uri="{FF2B5EF4-FFF2-40B4-BE49-F238E27FC236}">
                      <a16:creationId xmlns:a16="http://schemas.microsoft.com/office/drawing/2014/main" id="{FE363102-7F0A-46A8-BF88-4DEF7B334AF4}"/>
                    </a:ext>
                  </a:extLst>
                </p:cNvPr>
                <p:cNvSpPr/>
                <p:nvPr/>
              </p:nvSpPr>
              <p:spPr>
                <a:xfrm>
                  <a:off x="6908782" y="5221937"/>
                  <a:ext cx="113040" cy="298938"/>
                </a:xfrm>
                <a:custGeom>
                  <a:avLst/>
                  <a:gdLst>
                    <a:gd name="connsiteX0" fmla="*/ 70390 w 125663"/>
                    <a:gd name="connsiteY0" fmla="*/ 118 h 332319"/>
                    <a:gd name="connsiteX1" fmla="*/ 0 w 125663"/>
                    <a:gd name="connsiteY1" fmla="*/ 116037 h 332319"/>
                    <a:gd name="connsiteX2" fmla="*/ 82772 w 125663"/>
                    <a:gd name="connsiteY2" fmla="*/ 230528 h 332319"/>
                    <a:gd name="connsiteX3" fmla="*/ 52673 w 125663"/>
                    <a:gd name="connsiteY3" fmla="*/ 328350 h 332319"/>
                    <a:gd name="connsiteX4" fmla="*/ 119443 w 125663"/>
                    <a:gd name="connsiteY4" fmla="*/ 226337 h 332319"/>
                    <a:gd name="connsiteX5" fmla="*/ 110204 w 125663"/>
                    <a:gd name="connsiteY5" fmla="*/ 125181 h 332319"/>
                    <a:gd name="connsiteX6" fmla="*/ 70390 w 125663"/>
                    <a:gd name="connsiteY6" fmla="*/ 118 h 332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663" h="332319">
                      <a:moveTo>
                        <a:pt x="70390" y="118"/>
                      </a:moveTo>
                      <a:cubicBezTo>
                        <a:pt x="34290" y="-3120"/>
                        <a:pt x="0" y="60888"/>
                        <a:pt x="0" y="116037"/>
                      </a:cubicBezTo>
                      <a:cubicBezTo>
                        <a:pt x="0" y="180427"/>
                        <a:pt x="82772" y="170330"/>
                        <a:pt x="82772" y="230528"/>
                      </a:cubicBezTo>
                      <a:cubicBezTo>
                        <a:pt x="82772" y="290726"/>
                        <a:pt x="30385" y="308728"/>
                        <a:pt x="52673" y="328350"/>
                      </a:cubicBezTo>
                      <a:cubicBezTo>
                        <a:pt x="75057" y="348162"/>
                        <a:pt x="147066" y="290631"/>
                        <a:pt x="119443" y="226337"/>
                      </a:cubicBezTo>
                      <a:cubicBezTo>
                        <a:pt x="111728" y="208335"/>
                        <a:pt x="89249" y="178712"/>
                        <a:pt x="110204" y="125181"/>
                      </a:cubicBezTo>
                      <a:cubicBezTo>
                        <a:pt x="125444" y="86605"/>
                        <a:pt x="108299" y="3547"/>
                        <a:pt x="70390" y="118"/>
                      </a:cubicBezTo>
                      <a:close/>
                    </a:path>
                  </a:pathLst>
                </a:custGeom>
                <a:solidFill>
                  <a:srgbClr val="FFFFFF">
                    <a:alpha val="46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任意多边形: 形状 257">
                  <a:extLst>
                    <a:ext uri="{FF2B5EF4-FFF2-40B4-BE49-F238E27FC236}">
                      <a16:creationId xmlns:a16="http://schemas.microsoft.com/office/drawing/2014/main" id="{08D9CFE0-FA6C-42C6-A937-D4AFFBFBCFC9}"/>
                    </a:ext>
                  </a:extLst>
                </p:cNvPr>
                <p:cNvSpPr/>
                <p:nvPr/>
              </p:nvSpPr>
              <p:spPr>
                <a:xfrm>
                  <a:off x="6903726" y="3455102"/>
                  <a:ext cx="428412" cy="428410"/>
                </a:xfrm>
                <a:custGeom>
                  <a:avLst/>
                  <a:gdLst>
                    <a:gd name="connsiteX0" fmla="*/ 476250 w 476250"/>
                    <a:gd name="connsiteY0" fmla="*/ 238125 h 476249"/>
                    <a:gd name="connsiteX1" fmla="*/ 238125 w 476250"/>
                    <a:gd name="connsiteY1" fmla="*/ 476250 h 476249"/>
                    <a:gd name="connsiteX2" fmla="*/ 0 w 476250"/>
                    <a:gd name="connsiteY2" fmla="*/ 238125 h 476249"/>
                    <a:gd name="connsiteX3" fmla="*/ 238125 w 476250"/>
                    <a:gd name="connsiteY3" fmla="*/ 0 h 476249"/>
                    <a:gd name="connsiteX4" fmla="*/ 476250 w 476250"/>
                    <a:gd name="connsiteY4" fmla="*/ 238125 h 476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250" h="476249">
                      <a:moveTo>
                        <a:pt x="476250" y="238125"/>
                      </a:moveTo>
                      <a:cubicBezTo>
                        <a:pt x="476250" y="369638"/>
                        <a:pt x="369638" y="476250"/>
                        <a:pt x="238125" y="476250"/>
                      </a:cubicBezTo>
                      <a:cubicBezTo>
                        <a:pt x="106612" y="476250"/>
                        <a:pt x="0" y="369638"/>
                        <a:pt x="0" y="238125"/>
                      </a:cubicBezTo>
                      <a:cubicBezTo>
                        <a:pt x="0" y="106612"/>
                        <a:pt x="106612" y="0"/>
                        <a:pt x="238125" y="0"/>
                      </a:cubicBezTo>
                      <a:cubicBezTo>
                        <a:pt x="369638" y="0"/>
                        <a:pt x="476250" y="106612"/>
                        <a:pt x="476250" y="2381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5BD166C-A6D1-A976-6498-B40773E2E8E0}"/>
                  </a:ext>
                </a:extLst>
              </p:cNvPr>
              <p:cNvGrpSpPr/>
              <p:nvPr/>
            </p:nvGrpSpPr>
            <p:grpSpPr>
              <a:xfrm>
                <a:off x="678892" y="3746577"/>
                <a:ext cx="3446562" cy="772888"/>
                <a:chOff x="4047253" y="2361799"/>
                <a:chExt cx="3446562" cy="772888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0889A7DE-53E2-6346-A8F4-77AE21DBCF65}"/>
                    </a:ext>
                  </a:extLst>
                </p:cNvPr>
                <p:cNvSpPr/>
                <p:nvPr/>
              </p:nvSpPr>
              <p:spPr>
                <a:xfrm>
                  <a:off x="4047253" y="2361799"/>
                  <a:ext cx="3446562" cy="772888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719649A3-55F5-BE15-1DF0-83EE834815C5}"/>
                    </a:ext>
                  </a:extLst>
                </p:cNvPr>
                <p:cNvGrpSpPr/>
                <p:nvPr/>
              </p:nvGrpSpPr>
              <p:grpSpPr>
                <a:xfrm>
                  <a:off x="4299550" y="2509286"/>
                  <a:ext cx="2941969" cy="477915"/>
                  <a:chOff x="3758307" y="2732654"/>
                  <a:chExt cx="4002300" cy="906294"/>
                </a:xfrm>
              </p:grpSpPr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3225143C-57B5-CDDB-8601-9B5D0E028C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63779" y="2732654"/>
                    <a:ext cx="3096828" cy="9062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46800" rIns="180000" bIns="4680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algn="ctr">
                      <a:defRPr sz="1400" b="1"/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>
                      <a:lnSpc>
                        <a:spcPct val="100000"/>
                      </a:lnSpc>
                    </a:pPr>
                    <a:r>
                      <a:rPr lang="zh-CN" altLang="en-US" sz="1600" b="0" dirty="0">
                        <a:solidFill>
                          <a:schemeClr val="tx1"/>
                        </a:solidFill>
                      </a:rPr>
                      <a:t>阶段一时间</a:t>
                    </a:r>
                    <a:endParaRPr lang="en-US" altLang="zh-CN" sz="16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A0E520E-5925-ABAC-1D6D-F05646A9B9F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58307" y="2732654"/>
                    <a:ext cx="907200" cy="9062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46800" rIns="18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sz="1400" b="1"/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zh-CN" sz="2000" dirty="0">
                        <a:solidFill>
                          <a:schemeClr val="tx1"/>
                        </a:solidFill>
                      </a:rPr>
                      <a:t>01</a:t>
                    </a:r>
                  </a:p>
                </p:txBody>
              </p:sp>
            </p:grp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15F98FB-13BB-D368-0F6D-1DA62A080C02}"/>
                  </a:ext>
                </a:extLst>
              </p:cNvPr>
              <p:cNvGrpSpPr/>
              <p:nvPr/>
            </p:nvGrpSpPr>
            <p:grpSpPr>
              <a:xfrm>
                <a:off x="8072338" y="3746577"/>
                <a:ext cx="3446562" cy="772888"/>
                <a:chOff x="4047253" y="2361799"/>
                <a:chExt cx="3446562" cy="772888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9B718341-3DA6-9E80-0DEA-9F9C2C3E00B2}"/>
                    </a:ext>
                  </a:extLst>
                </p:cNvPr>
                <p:cNvSpPr/>
                <p:nvPr/>
              </p:nvSpPr>
              <p:spPr>
                <a:xfrm>
                  <a:off x="4047253" y="2361799"/>
                  <a:ext cx="3446562" cy="772888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D12FA083-F5B5-9881-63CE-C616C8E26334}"/>
                    </a:ext>
                  </a:extLst>
                </p:cNvPr>
                <p:cNvGrpSpPr/>
                <p:nvPr/>
              </p:nvGrpSpPr>
              <p:grpSpPr>
                <a:xfrm>
                  <a:off x="4299550" y="2509286"/>
                  <a:ext cx="2941969" cy="477915"/>
                  <a:chOff x="3758307" y="2732654"/>
                  <a:chExt cx="4002300" cy="906294"/>
                </a:xfrm>
              </p:grpSpPr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42787B2C-E1FA-77F3-3487-5A6C595FC76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63779" y="2732654"/>
                    <a:ext cx="3096828" cy="9062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46800" rIns="180000" bIns="4680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algn="ctr">
                      <a:defRPr sz="1400" b="1"/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>
                      <a:lnSpc>
                        <a:spcPct val="100000"/>
                      </a:lnSpc>
                    </a:pPr>
                    <a:r>
                      <a:rPr lang="zh-CN" altLang="en-US" sz="1600" b="0" dirty="0">
                        <a:solidFill>
                          <a:schemeClr val="tx1"/>
                        </a:solidFill>
                      </a:rPr>
                      <a:t>阶段三时间</a:t>
                    </a:r>
                    <a:endParaRPr lang="en-US" altLang="zh-CN" sz="16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6B53BE1-600D-0A66-4DB6-094E17A4A87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58307" y="2732654"/>
                    <a:ext cx="907200" cy="9062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46800" rIns="18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sz="1400" b="1"/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zh-CN" sz="2000" dirty="0">
                        <a:solidFill>
                          <a:schemeClr val="tx1"/>
                        </a:solidFill>
                      </a:rPr>
                      <a:t>03</a:t>
                    </a:r>
                  </a:p>
                </p:txBody>
              </p: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1282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31C8F30-3817-4C20-6AE4-B4DA49961D3F}"/>
              </a:ext>
            </a:extLst>
          </p:cNvPr>
          <p:cNvGrpSpPr/>
          <p:nvPr/>
        </p:nvGrpSpPr>
        <p:grpSpPr>
          <a:xfrm>
            <a:off x="783542" y="1266782"/>
            <a:ext cx="10612216" cy="4730837"/>
            <a:chOff x="783542" y="1266782"/>
            <a:chExt cx="10612216" cy="473083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EA1DA43-6C12-062A-F8EC-227B2C84728C}"/>
                </a:ext>
              </a:extLst>
            </p:cNvPr>
            <p:cNvGrpSpPr/>
            <p:nvPr/>
          </p:nvGrpSpPr>
          <p:grpSpPr>
            <a:xfrm>
              <a:off x="2175948" y="2744228"/>
              <a:ext cx="9219810" cy="3253391"/>
              <a:chOff x="2175948" y="2744228"/>
              <a:chExt cx="9219810" cy="325339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24629AC-53BE-49BF-A3DD-270B59B71025}"/>
                  </a:ext>
                </a:extLst>
              </p:cNvPr>
              <p:cNvGrpSpPr/>
              <p:nvPr/>
            </p:nvGrpSpPr>
            <p:grpSpPr>
              <a:xfrm>
                <a:off x="2175948" y="2744228"/>
                <a:ext cx="6442864" cy="827313"/>
                <a:chOff x="660400" y="1802304"/>
                <a:chExt cx="6442864" cy="827313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63D8192D-4C47-401A-9AF6-95F1ACC9CA16}"/>
                    </a:ext>
                  </a:extLst>
                </p:cNvPr>
                <p:cNvSpPr/>
                <p:nvPr/>
              </p:nvSpPr>
              <p:spPr>
                <a:xfrm>
                  <a:off x="660400" y="1802304"/>
                  <a:ext cx="2329543" cy="827313"/>
                </a:xfrm>
                <a:prstGeom prst="roundRect">
                  <a:avLst>
                    <a:gd name="adj" fmla="val 20175"/>
                  </a:avLst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ctr" defTabSz="913765">
                    <a:lnSpc>
                      <a:spcPct val="100000"/>
                    </a:lnSpc>
                  </a:pPr>
                  <a:r>
                    <a:rPr lang="zh-CN" altLang="en-US" sz="1600" b="1">
                      <a:solidFill>
                        <a:schemeClr val="bg1"/>
                      </a:solidFill>
                    </a:rPr>
                    <a:t>数据采集方式选择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726FF56-E230-4BF9-BDC1-C94545571CC6}"/>
                    </a:ext>
                  </a:extLst>
                </p:cNvPr>
                <p:cNvSpPr txBox="1"/>
                <p:nvPr/>
              </p:nvSpPr>
              <p:spPr>
                <a:xfrm>
                  <a:off x="3366578" y="2047772"/>
                  <a:ext cx="3736686" cy="336374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/>
                    <a:t>采用多种数据采集方式，确保数据的准确性和全面性。</a:t>
                  </a:r>
                  <a:endParaRPr lang="en-US" altLang="zh-CN" sz="1200" dirty="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0E5E970C-2E86-46F9-B3C5-931B0EF2D870}"/>
                  </a:ext>
                </a:extLst>
              </p:cNvPr>
              <p:cNvGrpSpPr/>
              <p:nvPr/>
            </p:nvGrpSpPr>
            <p:grpSpPr>
              <a:xfrm>
                <a:off x="3564421" y="3957267"/>
                <a:ext cx="6442864" cy="827313"/>
                <a:chOff x="660400" y="1802304"/>
                <a:chExt cx="6442864" cy="827313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AAD6D59E-C7EF-4D84-85DA-338CB7A901F2}"/>
                    </a:ext>
                  </a:extLst>
                </p:cNvPr>
                <p:cNvSpPr/>
                <p:nvPr/>
              </p:nvSpPr>
              <p:spPr>
                <a:xfrm>
                  <a:off x="660400" y="1802304"/>
                  <a:ext cx="2329543" cy="827313"/>
                </a:xfrm>
                <a:prstGeom prst="roundRect">
                  <a:avLst>
                    <a:gd name="adj" fmla="val 20175"/>
                  </a:avLst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ctr" defTabSz="913765">
                    <a:lnSpc>
                      <a:spcPct val="100000"/>
                    </a:lnSpc>
                  </a:pPr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实验结果准确性保障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0A10524-D803-4877-A87A-1EABE2077956}"/>
                    </a:ext>
                  </a:extLst>
                </p:cNvPr>
                <p:cNvSpPr txBox="1"/>
                <p:nvPr/>
              </p:nvSpPr>
              <p:spPr>
                <a:xfrm>
                  <a:off x="3366578" y="1909273"/>
                  <a:ext cx="3736686" cy="61337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/>
                    <a:t>采用多种措施来保障实验结果的准确性，确保实验结果的可信度。</a:t>
                  </a:r>
                  <a:endParaRPr lang="en-US" altLang="zh-CN" sz="1200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6A2942D-E6FE-1BF8-4C44-C3BFFCA2B8E9}"/>
                  </a:ext>
                </a:extLst>
              </p:cNvPr>
              <p:cNvGrpSpPr/>
              <p:nvPr/>
            </p:nvGrpSpPr>
            <p:grpSpPr>
              <a:xfrm>
                <a:off x="2737108" y="3571541"/>
                <a:ext cx="2215786" cy="2174790"/>
                <a:chOff x="2737108" y="3571541"/>
                <a:chExt cx="2215786" cy="2174790"/>
              </a:xfrm>
            </p:grpSpPr>
            <p:sp>
              <p:nvSpPr>
                <p:cNvPr id="5" name="箭头: 直角上 4">
                  <a:extLst>
                    <a:ext uri="{FF2B5EF4-FFF2-40B4-BE49-F238E27FC236}">
                      <a16:creationId xmlns:a16="http://schemas.microsoft.com/office/drawing/2014/main" id="{72EDFA6E-A17A-480A-ABDE-F8E46D04F790}"/>
                    </a:ext>
                  </a:extLst>
                </p:cNvPr>
                <p:cNvSpPr/>
                <p:nvPr/>
              </p:nvSpPr>
              <p:spPr>
                <a:xfrm rot="5400000">
                  <a:off x="2669889" y="3638760"/>
                  <a:ext cx="961751" cy="827313"/>
                </a:xfrm>
                <a:prstGeom prst="bentUpArrow">
                  <a:avLst/>
                </a:prstGeom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箭头: 直角上 17">
                  <a:extLst>
                    <a:ext uri="{FF2B5EF4-FFF2-40B4-BE49-F238E27FC236}">
                      <a16:creationId xmlns:a16="http://schemas.microsoft.com/office/drawing/2014/main" id="{40C3E006-42C4-4AF9-B61A-8035982957AD}"/>
                    </a:ext>
                  </a:extLst>
                </p:cNvPr>
                <p:cNvSpPr/>
                <p:nvPr/>
              </p:nvSpPr>
              <p:spPr>
                <a:xfrm rot="5400000">
                  <a:off x="4058362" y="4851799"/>
                  <a:ext cx="961751" cy="827313"/>
                </a:xfrm>
                <a:prstGeom prst="bentUpArrow">
                  <a:avLst/>
                </a:prstGeom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D55EDE07-9750-45C4-B384-F597D797FCAA}"/>
                  </a:ext>
                </a:extLst>
              </p:cNvPr>
              <p:cNvGrpSpPr/>
              <p:nvPr/>
            </p:nvGrpSpPr>
            <p:grpSpPr>
              <a:xfrm>
                <a:off x="4952894" y="5170306"/>
                <a:ext cx="6442864" cy="827313"/>
                <a:chOff x="660400" y="1802304"/>
                <a:chExt cx="6442864" cy="827313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916CF4B2-E3ED-487C-BE2A-E55529EEF16C}"/>
                    </a:ext>
                  </a:extLst>
                </p:cNvPr>
                <p:cNvSpPr/>
                <p:nvPr/>
              </p:nvSpPr>
              <p:spPr>
                <a:xfrm>
                  <a:off x="660400" y="1802304"/>
                  <a:ext cx="2329543" cy="827313"/>
                </a:xfrm>
                <a:prstGeom prst="roundRect">
                  <a:avLst>
                    <a:gd name="adj" fmla="val 20175"/>
                  </a:avLst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ctr" defTabSz="913765">
                    <a:lnSpc>
                      <a:spcPct val="100000"/>
                    </a:lnSpc>
                  </a:pPr>
                  <a:r>
                    <a:rPr lang="zh-CN" altLang="en-US" sz="1600" b="1">
                      <a:solidFill>
                        <a:schemeClr val="bg1"/>
                      </a:solidFill>
                    </a:rPr>
                    <a:t>研究结论合理性论证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ADE6134-35E8-4387-BD5E-A7B6A4D3B52C}"/>
                    </a:ext>
                  </a:extLst>
                </p:cNvPr>
                <p:cNvSpPr txBox="1"/>
                <p:nvPr/>
              </p:nvSpPr>
              <p:spPr>
                <a:xfrm>
                  <a:off x="3366578" y="1909273"/>
                  <a:ext cx="3736686" cy="61337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/>
                    <a:t>对研究结果进行统计分析，以验证研究结论的合理性和有效性。</a:t>
                  </a:r>
                  <a:endParaRPr lang="en-US" altLang="zh-CN" sz="1200" dirty="0"/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48A711F-90A4-9EAB-555E-B900C2EF52E4}"/>
                </a:ext>
              </a:extLst>
            </p:cNvPr>
            <p:cNvGrpSpPr/>
            <p:nvPr/>
          </p:nvGrpSpPr>
          <p:grpSpPr>
            <a:xfrm>
              <a:off x="783542" y="1266782"/>
              <a:ext cx="10074914" cy="944944"/>
              <a:chOff x="783542" y="1266782"/>
              <a:chExt cx="10074914" cy="944944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454D65F3-597A-4ACE-880E-7BFBCD81E27A}"/>
                  </a:ext>
                </a:extLst>
              </p:cNvPr>
              <p:cNvSpPr/>
              <p:nvPr/>
            </p:nvSpPr>
            <p:spPr>
              <a:xfrm>
                <a:off x="783542" y="1266782"/>
                <a:ext cx="477032" cy="763251"/>
              </a:xfrm>
              <a:prstGeom prst="roundRect">
                <a:avLst>
                  <a:gd name="adj" fmla="val 28702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F7AC5ED-1529-4BE4-BA7A-532D71C952C4}"/>
                  </a:ext>
                </a:extLst>
              </p:cNvPr>
              <p:cNvSpPr/>
              <p:nvPr/>
            </p:nvSpPr>
            <p:spPr>
              <a:xfrm>
                <a:off x="1088957" y="1686261"/>
                <a:ext cx="4915402" cy="525465"/>
              </a:xfrm>
              <a:prstGeom prst="rect">
                <a:avLst/>
              </a:prstGeom>
            </p:spPr>
            <p:txBody>
              <a:bodyPr wrap="square" anchor="b" anchorCtr="0">
                <a:no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3200" b="1" dirty="0">
                    <a:solidFill>
                      <a:schemeClr val="tx1"/>
                    </a:solidFill>
                  </a:rPr>
                  <a:t>解决方案</a:t>
                </a:r>
                <a:endParaRPr lang="en-US" altLang="zh-CN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6EBA27-20EA-4325-951D-AC9296113F8B}"/>
                  </a:ext>
                </a:extLst>
              </p:cNvPr>
              <p:cNvSpPr txBox="1"/>
              <p:nvPr/>
            </p:nvSpPr>
            <p:spPr>
              <a:xfrm>
                <a:off x="6206442" y="1801581"/>
                <a:ext cx="4652014" cy="294824"/>
              </a:xfrm>
              <a:prstGeom prst="rect">
                <a:avLst/>
              </a:prstGeom>
              <a:noFill/>
            </p:spPr>
            <p:txBody>
              <a:bodyPr wrap="square" anchor="ctr" anchorCtr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介绍如何应对可能遇到的问题并提供相应的解决方案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问题解决方案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64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07.</a:t>
            </a:r>
            <a:r>
              <a:rPr lang="zh-CN" altLang="en-US"/>
              <a:t>总结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对本次研究的概述和预期成果进行总结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814018-9E8D-83DE-4682-29E84109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2589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AF45B7-920A-64CA-5142-ED322CF580F6}"/>
              </a:ext>
            </a:extLst>
          </p:cNvPr>
          <p:cNvGrpSpPr/>
          <p:nvPr/>
        </p:nvGrpSpPr>
        <p:grpSpPr>
          <a:xfrm>
            <a:off x="1422026" y="1130300"/>
            <a:ext cx="10096874" cy="4822823"/>
            <a:chOff x="1422026" y="1130300"/>
            <a:chExt cx="10096874" cy="482282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98FA7EE-FCE1-4691-374B-4940B749483F}"/>
                </a:ext>
              </a:extLst>
            </p:cNvPr>
            <p:cNvGrpSpPr/>
            <p:nvPr/>
          </p:nvGrpSpPr>
          <p:grpSpPr>
            <a:xfrm>
              <a:off x="1422026" y="1971679"/>
              <a:ext cx="5175541" cy="3981444"/>
              <a:chOff x="1422026" y="1971679"/>
              <a:chExt cx="5175541" cy="398144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2F865D6-AB50-391D-D715-A91173A530EB}"/>
                  </a:ext>
                </a:extLst>
              </p:cNvPr>
              <p:cNvSpPr/>
              <p:nvPr/>
            </p:nvSpPr>
            <p:spPr>
              <a:xfrm>
                <a:off x="1422026" y="1971679"/>
                <a:ext cx="3981446" cy="3981444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325AC6C-DAD0-E174-E7F1-E3475BC05DE6}"/>
                  </a:ext>
                </a:extLst>
              </p:cNvPr>
              <p:cNvGrpSpPr/>
              <p:nvPr/>
            </p:nvGrpSpPr>
            <p:grpSpPr>
              <a:xfrm>
                <a:off x="1580072" y="2234027"/>
                <a:ext cx="5017495" cy="2381977"/>
                <a:chOff x="1580072" y="2234027"/>
                <a:chExt cx="5017495" cy="2381977"/>
              </a:xfrm>
            </p:grpSpPr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F234053-B2B5-D724-8817-B1D3A1F05E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80072" y="2234027"/>
                  <a:ext cx="501749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sz="2400" b="1" i="0" u="none" strike="noStrike" kern="1200" cap="none" spc="0" normalizeH="0" baseline="0" noProof="0" dirty="0">
                      <a:solidFill>
                        <a:schemeClr val="tx1"/>
                      </a:solidFill>
                    </a:rPr>
                    <a:t>研究目标、内容、方法、预期结果及创新点</a:t>
                  </a:r>
                  <a:endPara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0367933F-742B-DFD9-A298-307A592233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80072" y="4099581"/>
                  <a:ext cx="5017495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本页面简要总结本研究的目的、内容、方法及预期结果，强调研究的创新点和应用价值。</a:t>
                  </a:r>
                  <a:endParaRPr kumimoji="1" lang="en-US" altLang="zh-CN" sz="1200" dirty="0" err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182144C-19D0-699A-4448-FFCACF77402A}"/>
                </a:ext>
              </a:extLst>
            </p:cNvPr>
            <p:cNvGrpSpPr/>
            <p:nvPr/>
          </p:nvGrpSpPr>
          <p:grpSpPr>
            <a:xfrm>
              <a:off x="7244968" y="1130300"/>
              <a:ext cx="4273932" cy="4622556"/>
              <a:chOff x="7244968" y="1130300"/>
              <a:chExt cx="4273932" cy="462255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5B0109C-DAEE-3E81-B453-B69E9CFC0C3C}"/>
                  </a:ext>
                </a:extLst>
              </p:cNvPr>
              <p:cNvGrpSpPr/>
              <p:nvPr/>
            </p:nvGrpSpPr>
            <p:grpSpPr>
              <a:xfrm>
                <a:off x="7244968" y="1130300"/>
                <a:ext cx="4273932" cy="841379"/>
                <a:chOff x="6325295" y="949322"/>
                <a:chExt cx="4273932" cy="841379"/>
              </a:xfrm>
            </p:grpSpPr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673FCA3-A985-EE58-615D-02CCE87F2E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69267" y="949322"/>
                  <a:ext cx="3329960" cy="48875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研究目的内容</a:t>
                  </a:r>
                  <a:endPara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FB291A9-20E9-BDAA-856B-47FEA971F07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69267" y="1438077"/>
                  <a:ext cx="3329960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总结本研究的目的、内容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9B2B62C5-BE4C-EE98-D6E0-BFE94B617815}"/>
                    </a:ext>
                  </a:extLst>
                </p:cNvPr>
                <p:cNvSpPr/>
                <p:nvPr/>
              </p:nvSpPr>
              <p:spPr>
                <a:xfrm>
                  <a:off x="6325295" y="1234520"/>
                  <a:ext cx="556181" cy="55618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accent1"/>
                      </a:solidFill>
                    </a:rPr>
                    <a:t>01</a:t>
                  </a:r>
                  <a:endParaRPr lang="zh-CN" altLang="en-US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8DCAAB4E-7E2F-4944-2DD4-725A21D91460}"/>
                  </a:ext>
                </a:extLst>
              </p:cNvPr>
              <p:cNvGrpSpPr/>
              <p:nvPr/>
            </p:nvGrpSpPr>
            <p:grpSpPr>
              <a:xfrm>
                <a:off x="7244968" y="3023153"/>
                <a:ext cx="4273932" cy="841379"/>
                <a:chOff x="6325295" y="2842175"/>
                <a:chExt cx="4273932" cy="841379"/>
              </a:xfrm>
            </p:grpSpPr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0BB0681-BA2B-44A6-EB42-051B96C85F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69267" y="2842175"/>
                  <a:ext cx="3329960" cy="48875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rPr>
                    <a:t>研究方法预期结果</a:t>
                  </a:r>
                  <a:endPara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D226B92-14C6-6CA1-F882-908088AD76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69267" y="3334391"/>
                  <a:ext cx="3329960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总结本研究的方法和预期结果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48493304-7481-3BF0-658E-27694BC1A330}"/>
                    </a:ext>
                  </a:extLst>
                </p:cNvPr>
                <p:cNvSpPr/>
                <p:nvPr/>
              </p:nvSpPr>
              <p:spPr>
                <a:xfrm>
                  <a:off x="6325295" y="3127373"/>
                  <a:ext cx="556181" cy="55618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b="1"/>
                    <a:t>02</a:t>
                  </a:r>
                  <a:endParaRPr lang="zh-CN" altLang="en-US" b="1" dirty="0"/>
                </a:p>
              </p:txBody>
            </p:sp>
          </p:grp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F75FA940-8FC7-EE7D-0AB9-DAD5D009A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894" y="1311278"/>
                <a:ext cx="0" cy="4184748"/>
              </a:xfrm>
              <a:prstGeom prst="line">
                <a:avLst/>
              </a:prstGeom>
              <a:ln cap="rnd">
                <a:solidFill>
                  <a:schemeClr val="tx1">
                    <a:alpha val="1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9BA34152-E7F7-1FD7-5ED1-61C59D5012BB}"/>
                  </a:ext>
                </a:extLst>
              </p:cNvPr>
              <p:cNvGrpSpPr/>
              <p:nvPr/>
            </p:nvGrpSpPr>
            <p:grpSpPr>
              <a:xfrm>
                <a:off x="7244968" y="4911477"/>
                <a:ext cx="4273932" cy="841379"/>
                <a:chOff x="6325295" y="4730499"/>
                <a:chExt cx="4273932" cy="841379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18E234A-6405-8F50-EA1C-E5137405E9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69267" y="4730499"/>
                  <a:ext cx="3329960" cy="48875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研究创新点价值</a:t>
                  </a:r>
                  <a:endPara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B9FD28D6-F349-E074-5F39-2D87CC7DF5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69267" y="5222715"/>
                  <a:ext cx="3329960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总结本研究的创新点和应用价值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97992D12-36FB-7A58-08FE-8814D8A6704B}"/>
                    </a:ext>
                  </a:extLst>
                </p:cNvPr>
                <p:cNvSpPr/>
                <p:nvPr/>
              </p:nvSpPr>
              <p:spPr>
                <a:xfrm>
                  <a:off x="6325295" y="5015697"/>
                  <a:ext cx="556181" cy="55618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b="1"/>
                    <a:t>03</a:t>
                  </a:r>
                  <a:endParaRPr lang="zh-CN" altLang="en-US" b="1" dirty="0"/>
                </a:p>
              </p:txBody>
            </p:sp>
          </p:grpSp>
        </p:grpSp>
      </p:grpSp>
      <p:sp>
        <p:nvSpPr>
          <p:cNvPr id="61" name="标题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研究概述</a:t>
            </a:r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BE3E66-E295-4079-F1EC-B17C5066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9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DEC783F-104B-6302-EB59-F631215CECF0}"/>
              </a:ext>
            </a:extLst>
          </p:cNvPr>
          <p:cNvGrpSpPr/>
          <p:nvPr/>
        </p:nvGrpSpPr>
        <p:grpSpPr>
          <a:xfrm>
            <a:off x="1672439" y="1677430"/>
            <a:ext cx="8834421" cy="3909540"/>
            <a:chOff x="1672439" y="1677430"/>
            <a:chExt cx="8834421" cy="390954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77A39B-4E8E-9F48-BBC0-9A0967D3A768}"/>
                </a:ext>
              </a:extLst>
            </p:cNvPr>
            <p:cNvGrpSpPr/>
            <p:nvPr/>
          </p:nvGrpSpPr>
          <p:grpSpPr>
            <a:xfrm>
              <a:off x="4439536" y="1677430"/>
              <a:ext cx="6067324" cy="3909540"/>
              <a:chOff x="4499930" y="1549618"/>
              <a:chExt cx="6067324" cy="390954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78D98CC-BC3A-60C4-F827-1F0E88D2F815}"/>
                  </a:ext>
                </a:extLst>
              </p:cNvPr>
              <p:cNvGrpSpPr/>
              <p:nvPr/>
            </p:nvGrpSpPr>
            <p:grpSpPr>
              <a:xfrm>
                <a:off x="4499930" y="1549618"/>
                <a:ext cx="6067324" cy="777082"/>
                <a:chOff x="4499930" y="1549618"/>
                <a:chExt cx="6067324" cy="777082"/>
              </a:xfrm>
            </p:grpSpPr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B84A963-8F76-4E25-EF97-7ADE0505D4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2142" y="2031876"/>
                  <a:ext cx="5365112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该研究填补了相关领域的研究空白。</a:t>
                  </a:r>
                  <a:endParaRPr kumimoji="1" lang="en-US" altLang="zh-CN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CAF50EB-2613-61DD-5509-E94E6DFA63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2142" y="1549618"/>
                  <a:ext cx="536511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defTabSz="913765">
                    <a:lnSpc>
                      <a:spcPct val="100000"/>
                    </a:lnSpc>
                    <a:buSzPct val="25000"/>
                  </a:pPr>
                  <a:r>
                    <a:rPr lang="zh-CN" altLang="en-US" b="1" dirty="0"/>
                    <a:t>填补研究空白</a:t>
                  </a:r>
                  <a:endParaRPr lang="en-US" altLang="zh-CN" b="1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EB663EC-B73F-9B1A-ED4F-F249FF5C57D9}"/>
                    </a:ext>
                  </a:extLst>
                </p:cNvPr>
                <p:cNvSpPr txBox="1"/>
                <p:nvPr/>
              </p:nvSpPr>
              <p:spPr>
                <a:xfrm>
                  <a:off x="4499930" y="1652136"/>
                  <a:ext cx="777332" cy="461665"/>
                </a:xfrm>
                <a:prstGeom prst="roundRect">
                  <a:avLst>
                    <a:gd name="adj" fmla="val 0"/>
                  </a:avLst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3765">
                    <a:defRPr sz="2000" b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r"/>
                  <a:r>
                    <a:rPr lang="en-US" altLang="zh-CN" sz="2400">
                      <a:solidFill>
                        <a:schemeClr val="tx1"/>
                      </a:solidFill>
                    </a:rPr>
                    <a:t>01.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C7366957-5ADD-4AD1-E30C-C1F5C81C6B83}"/>
                  </a:ext>
                </a:extLst>
              </p:cNvPr>
              <p:cNvGrpSpPr/>
              <p:nvPr/>
            </p:nvGrpSpPr>
            <p:grpSpPr>
              <a:xfrm>
                <a:off x="4499930" y="3115847"/>
                <a:ext cx="6067324" cy="777082"/>
                <a:chOff x="4499930" y="3115847"/>
                <a:chExt cx="6067324" cy="777082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3869F85-1003-54B9-D6CB-74B083CF39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2142" y="3598105"/>
                  <a:ext cx="5365112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该研究提供了新的思路和方法，有助于相关领域的进一步研究。</a:t>
                  </a:r>
                  <a:endParaRPr kumimoji="1" lang="en-US" altLang="zh-CN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C922D4B-12EA-DB62-30D6-BDEDA3DCB2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2142" y="3115847"/>
                  <a:ext cx="536511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Autofit/>
                </a:bodyPr>
                <a:lstStyle/>
                <a:p>
                  <a:pPr defTabSz="913765">
                    <a:lnSpc>
                      <a:spcPct val="100000"/>
                    </a:lnSpc>
                    <a:buSzPct val="25000"/>
                  </a:pPr>
                  <a:r>
                    <a:rPr lang="zh-CN" altLang="en-US" b="1" dirty="0"/>
                    <a:t>提供新思路和方法</a:t>
                  </a:r>
                  <a:endParaRPr lang="en-US" altLang="zh-CN" b="1" dirty="0"/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FABC9EF-6C84-E275-7DCE-D0B474AA891B}"/>
                    </a:ext>
                  </a:extLst>
                </p:cNvPr>
                <p:cNvSpPr txBox="1"/>
                <p:nvPr/>
              </p:nvSpPr>
              <p:spPr>
                <a:xfrm>
                  <a:off x="4499930" y="3218365"/>
                  <a:ext cx="777332" cy="461665"/>
                </a:xfrm>
                <a:prstGeom prst="roundRect">
                  <a:avLst>
                    <a:gd name="adj" fmla="val 0"/>
                  </a:avLst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3765">
                    <a:defRPr sz="2000" b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r"/>
                  <a:r>
                    <a:rPr lang="en-US" altLang="zh-CN" sz="2400">
                      <a:solidFill>
                        <a:schemeClr val="accent1"/>
                      </a:solidFill>
                    </a:rPr>
                    <a:t>02.</a:t>
                  </a:r>
                  <a:endParaRPr lang="en-US" altLang="zh-CN" sz="2400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1C2665E-8282-3C50-0354-2B0B1A9FD242}"/>
                  </a:ext>
                </a:extLst>
              </p:cNvPr>
              <p:cNvGrpSpPr/>
              <p:nvPr/>
            </p:nvGrpSpPr>
            <p:grpSpPr>
              <a:xfrm>
                <a:off x="4499930" y="4682076"/>
                <a:ext cx="6067324" cy="777082"/>
                <a:chOff x="4499930" y="4682076"/>
                <a:chExt cx="6067324" cy="777082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EA82151-0BBF-5F16-44AB-79FA01D7EE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2142" y="5164334"/>
                  <a:ext cx="5365112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该研究为相关领域的后续研究提供了重要的参考价值。</a:t>
                  </a:r>
                  <a:endParaRPr kumimoji="1" lang="en-US" altLang="zh-CN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56FEFD-0DF7-A234-CFDB-6E4B892244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2142" y="4682076"/>
                  <a:ext cx="536511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Autofit/>
                </a:bodyPr>
                <a:lstStyle/>
                <a:p>
                  <a:pPr defTabSz="913765">
                    <a:lnSpc>
                      <a:spcPct val="100000"/>
                    </a:lnSpc>
                    <a:buSzPct val="25000"/>
                  </a:pPr>
                  <a:r>
                    <a:rPr lang="zh-CN" altLang="en-US" b="1" dirty="0"/>
                    <a:t>为后续研究提供参考</a:t>
                  </a:r>
                  <a:endParaRPr lang="en-US" altLang="zh-CN" b="1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7E347EB-1750-751E-A98F-B2C2B5E2E1CF}"/>
                    </a:ext>
                  </a:extLst>
                </p:cNvPr>
                <p:cNvSpPr txBox="1"/>
                <p:nvPr/>
              </p:nvSpPr>
              <p:spPr>
                <a:xfrm>
                  <a:off x="4499930" y="4784594"/>
                  <a:ext cx="777332" cy="461665"/>
                </a:xfrm>
                <a:prstGeom prst="roundRect">
                  <a:avLst>
                    <a:gd name="adj" fmla="val 0"/>
                  </a:avLst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3765">
                    <a:defRPr sz="2000" b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r"/>
                  <a:r>
                    <a:rPr lang="en-US" altLang="zh-CN" sz="2400">
                      <a:solidFill>
                        <a:schemeClr val="tx1"/>
                      </a:solidFill>
                    </a:rPr>
                    <a:t>03.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22D7279-4E52-0CF7-BD86-7C5D8E9F9036}"/>
                </a:ext>
              </a:extLst>
            </p:cNvPr>
            <p:cNvGrpSpPr/>
            <p:nvPr/>
          </p:nvGrpSpPr>
          <p:grpSpPr>
            <a:xfrm>
              <a:off x="1672439" y="1977634"/>
              <a:ext cx="2703795" cy="3204934"/>
              <a:chOff x="1672439" y="1977634"/>
              <a:chExt cx="2703795" cy="3204934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1E50582-7BEC-FEFF-0BDE-4A21E7BDE85D}"/>
                  </a:ext>
                </a:extLst>
              </p:cNvPr>
              <p:cNvGrpSpPr/>
              <p:nvPr/>
            </p:nvGrpSpPr>
            <p:grpSpPr>
              <a:xfrm>
                <a:off x="1672439" y="2611353"/>
                <a:ext cx="1982912" cy="1982912"/>
                <a:chOff x="7065319" y="2602944"/>
                <a:chExt cx="946243" cy="946243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B9CEE560-76C1-7D4A-E5FF-7CB99C0DBE26}"/>
                    </a:ext>
                  </a:extLst>
                </p:cNvPr>
                <p:cNvGrpSpPr/>
                <p:nvPr/>
              </p:nvGrpSpPr>
              <p:grpSpPr>
                <a:xfrm>
                  <a:off x="7201283" y="2738910"/>
                  <a:ext cx="674314" cy="674311"/>
                  <a:chOff x="5472389" y="1968240"/>
                  <a:chExt cx="444222" cy="444220"/>
                </a:xfrm>
              </p:grpSpPr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4C224B0C-75AB-4DF1-A884-6734A854A670}"/>
                      </a:ext>
                    </a:extLst>
                  </p:cNvPr>
                  <p:cNvSpPr/>
                  <p:nvPr/>
                </p:nvSpPr>
                <p:spPr>
                  <a:xfrm>
                    <a:off x="5472389" y="1968240"/>
                    <a:ext cx="444222" cy="4442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CC45E856-3601-3C93-598B-555977C09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1719" y="2096747"/>
                    <a:ext cx="205561" cy="187207"/>
                  </a:xfrm>
                  <a:custGeom>
                    <a:avLst/>
                    <a:gdLst>
                      <a:gd name="connsiteX0" fmla="*/ 125329 w 533400"/>
                      <a:gd name="connsiteY0" fmla="*/ 229221 h 485775"/>
                      <a:gd name="connsiteX1" fmla="*/ 125329 w 533400"/>
                      <a:gd name="connsiteY1" fmla="*/ 276846 h 485775"/>
                      <a:gd name="connsiteX2" fmla="*/ 144379 w 533400"/>
                      <a:gd name="connsiteY2" fmla="*/ 276846 h 485775"/>
                      <a:gd name="connsiteX3" fmla="*/ 144379 w 533400"/>
                      <a:gd name="connsiteY3" fmla="*/ 229221 h 485775"/>
                      <a:gd name="connsiteX4" fmla="*/ 392029 w 533400"/>
                      <a:gd name="connsiteY4" fmla="*/ 229221 h 485775"/>
                      <a:gd name="connsiteX5" fmla="*/ 392029 w 533400"/>
                      <a:gd name="connsiteY5" fmla="*/ 276846 h 485775"/>
                      <a:gd name="connsiteX6" fmla="*/ 411079 w 533400"/>
                      <a:gd name="connsiteY6" fmla="*/ 276846 h 485775"/>
                      <a:gd name="connsiteX7" fmla="*/ 411079 w 533400"/>
                      <a:gd name="connsiteY7" fmla="*/ 229221 h 485775"/>
                      <a:gd name="connsiteX8" fmla="*/ 534904 w 533400"/>
                      <a:gd name="connsiteY8" fmla="*/ 229221 h 485775"/>
                      <a:gd name="connsiteX9" fmla="*/ 534904 w 533400"/>
                      <a:gd name="connsiteY9" fmla="*/ 457821 h 485775"/>
                      <a:gd name="connsiteX10" fmla="*/ 506329 w 533400"/>
                      <a:gd name="connsiteY10" fmla="*/ 486396 h 485775"/>
                      <a:gd name="connsiteX11" fmla="*/ 30079 w 533400"/>
                      <a:gd name="connsiteY11" fmla="*/ 486396 h 485775"/>
                      <a:gd name="connsiteX12" fmla="*/ 1504 w 533400"/>
                      <a:gd name="connsiteY12" fmla="*/ 457821 h 485775"/>
                      <a:gd name="connsiteX13" fmla="*/ 1504 w 533400"/>
                      <a:gd name="connsiteY13" fmla="*/ 229221 h 485775"/>
                      <a:gd name="connsiteX14" fmla="*/ 125329 w 533400"/>
                      <a:gd name="connsiteY14" fmla="*/ 229221 h 485775"/>
                      <a:gd name="connsiteX15" fmla="*/ 372979 w 533400"/>
                      <a:gd name="connsiteY15" fmla="*/ 621 h 485775"/>
                      <a:gd name="connsiteX16" fmla="*/ 411079 w 533400"/>
                      <a:gd name="connsiteY16" fmla="*/ 36816 h 485775"/>
                      <a:gd name="connsiteX17" fmla="*/ 411079 w 533400"/>
                      <a:gd name="connsiteY17" fmla="*/ 38721 h 485775"/>
                      <a:gd name="connsiteX18" fmla="*/ 411079 w 533400"/>
                      <a:gd name="connsiteY18" fmla="*/ 114921 h 485775"/>
                      <a:gd name="connsiteX19" fmla="*/ 506329 w 533400"/>
                      <a:gd name="connsiteY19" fmla="*/ 114921 h 485775"/>
                      <a:gd name="connsiteX20" fmla="*/ 534904 w 533400"/>
                      <a:gd name="connsiteY20" fmla="*/ 143496 h 485775"/>
                      <a:gd name="connsiteX21" fmla="*/ 534904 w 533400"/>
                      <a:gd name="connsiteY21" fmla="*/ 210171 h 485775"/>
                      <a:gd name="connsiteX22" fmla="*/ 1504 w 533400"/>
                      <a:gd name="connsiteY22" fmla="*/ 210171 h 485775"/>
                      <a:gd name="connsiteX23" fmla="*/ 1504 w 533400"/>
                      <a:gd name="connsiteY23" fmla="*/ 143496 h 485775"/>
                      <a:gd name="connsiteX24" fmla="*/ 30079 w 533400"/>
                      <a:gd name="connsiteY24" fmla="*/ 114921 h 485775"/>
                      <a:gd name="connsiteX25" fmla="*/ 125329 w 533400"/>
                      <a:gd name="connsiteY25" fmla="*/ 114921 h 485775"/>
                      <a:gd name="connsiteX26" fmla="*/ 125329 w 533400"/>
                      <a:gd name="connsiteY26" fmla="*/ 38721 h 485775"/>
                      <a:gd name="connsiteX27" fmla="*/ 161524 w 533400"/>
                      <a:gd name="connsiteY27" fmla="*/ 621 h 485775"/>
                      <a:gd name="connsiteX28" fmla="*/ 163429 w 533400"/>
                      <a:gd name="connsiteY28" fmla="*/ 621 h 485775"/>
                      <a:gd name="connsiteX29" fmla="*/ 372979 w 533400"/>
                      <a:gd name="connsiteY29" fmla="*/ 621 h 485775"/>
                      <a:gd name="connsiteX30" fmla="*/ 372979 w 533400"/>
                      <a:gd name="connsiteY30" fmla="*/ 19671 h 485775"/>
                      <a:gd name="connsiteX31" fmla="*/ 163429 w 533400"/>
                      <a:gd name="connsiteY31" fmla="*/ 19671 h 485775"/>
                      <a:gd name="connsiteX32" fmla="*/ 144474 w 533400"/>
                      <a:gd name="connsiteY32" fmla="*/ 37292 h 485775"/>
                      <a:gd name="connsiteX33" fmla="*/ 144379 w 533400"/>
                      <a:gd name="connsiteY33" fmla="*/ 38721 h 485775"/>
                      <a:gd name="connsiteX34" fmla="*/ 144379 w 533400"/>
                      <a:gd name="connsiteY34" fmla="*/ 114921 h 485775"/>
                      <a:gd name="connsiteX35" fmla="*/ 392029 w 533400"/>
                      <a:gd name="connsiteY35" fmla="*/ 114921 h 485775"/>
                      <a:gd name="connsiteX36" fmla="*/ 392029 w 533400"/>
                      <a:gd name="connsiteY36" fmla="*/ 38721 h 485775"/>
                      <a:gd name="connsiteX37" fmla="*/ 375836 w 533400"/>
                      <a:gd name="connsiteY37" fmla="*/ 19862 h 485775"/>
                      <a:gd name="connsiteX38" fmla="*/ 374408 w 533400"/>
                      <a:gd name="connsiteY38" fmla="*/ 19671 h 485775"/>
                      <a:gd name="connsiteX39" fmla="*/ 372979 w 533400"/>
                      <a:gd name="connsiteY39" fmla="*/ 19671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33400" h="485775">
                        <a:moveTo>
                          <a:pt x="125329" y="229221"/>
                        </a:moveTo>
                        <a:lnTo>
                          <a:pt x="125329" y="276846"/>
                        </a:lnTo>
                        <a:lnTo>
                          <a:pt x="144379" y="276846"/>
                        </a:lnTo>
                        <a:lnTo>
                          <a:pt x="144379" y="229221"/>
                        </a:lnTo>
                        <a:lnTo>
                          <a:pt x="392029" y="229221"/>
                        </a:lnTo>
                        <a:lnTo>
                          <a:pt x="392029" y="276846"/>
                        </a:lnTo>
                        <a:lnTo>
                          <a:pt x="411079" y="276846"/>
                        </a:lnTo>
                        <a:lnTo>
                          <a:pt x="411079" y="229221"/>
                        </a:lnTo>
                        <a:lnTo>
                          <a:pt x="534904" y="229221"/>
                        </a:lnTo>
                        <a:lnTo>
                          <a:pt x="534904" y="457821"/>
                        </a:lnTo>
                        <a:cubicBezTo>
                          <a:pt x="534904" y="473632"/>
                          <a:pt x="522141" y="486396"/>
                          <a:pt x="506329" y="486396"/>
                        </a:cubicBezTo>
                        <a:lnTo>
                          <a:pt x="30079" y="486396"/>
                        </a:lnTo>
                        <a:cubicBezTo>
                          <a:pt x="14267" y="486396"/>
                          <a:pt x="1504" y="473632"/>
                          <a:pt x="1504" y="457821"/>
                        </a:cubicBezTo>
                        <a:lnTo>
                          <a:pt x="1504" y="229221"/>
                        </a:lnTo>
                        <a:lnTo>
                          <a:pt x="125329" y="229221"/>
                        </a:lnTo>
                        <a:close/>
                        <a:moveTo>
                          <a:pt x="372979" y="621"/>
                        </a:moveTo>
                        <a:cubicBezTo>
                          <a:pt x="393363" y="621"/>
                          <a:pt x="410031" y="16623"/>
                          <a:pt x="411079" y="36816"/>
                        </a:cubicBezTo>
                        <a:lnTo>
                          <a:pt x="411079" y="38721"/>
                        </a:lnTo>
                        <a:lnTo>
                          <a:pt x="411079" y="114921"/>
                        </a:lnTo>
                        <a:lnTo>
                          <a:pt x="506329" y="114921"/>
                        </a:lnTo>
                        <a:cubicBezTo>
                          <a:pt x="522141" y="114921"/>
                          <a:pt x="534904" y="127685"/>
                          <a:pt x="534904" y="143496"/>
                        </a:cubicBezTo>
                        <a:lnTo>
                          <a:pt x="534904" y="210171"/>
                        </a:lnTo>
                        <a:lnTo>
                          <a:pt x="1504" y="210171"/>
                        </a:lnTo>
                        <a:lnTo>
                          <a:pt x="1504" y="143496"/>
                        </a:lnTo>
                        <a:cubicBezTo>
                          <a:pt x="1504" y="127685"/>
                          <a:pt x="14267" y="114921"/>
                          <a:pt x="30079" y="114921"/>
                        </a:cubicBezTo>
                        <a:lnTo>
                          <a:pt x="125329" y="114921"/>
                        </a:lnTo>
                        <a:lnTo>
                          <a:pt x="125329" y="38721"/>
                        </a:lnTo>
                        <a:cubicBezTo>
                          <a:pt x="125329" y="18337"/>
                          <a:pt x="141331" y="1669"/>
                          <a:pt x="161524" y="621"/>
                        </a:cubicBezTo>
                        <a:lnTo>
                          <a:pt x="163429" y="621"/>
                        </a:lnTo>
                        <a:lnTo>
                          <a:pt x="372979" y="621"/>
                        </a:lnTo>
                        <a:close/>
                        <a:moveTo>
                          <a:pt x="372979" y="19671"/>
                        </a:moveTo>
                        <a:lnTo>
                          <a:pt x="163429" y="19671"/>
                        </a:lnTo>
                        <a:cubicBezTo>
                          <a:pt x="153428" y="19671"/>
                          <a:pt x="145141" y="27482"/>
                          <a:pt x="144474" y="37292"/>
                        </a:cubicBezTo>
                        <a:lnTo>
                          <a:pt x="144379" y="38721"/>
                        </a:lnTo>
                        <a:lnTo>
                          <a:pt x="144379" y="114921"/>
                        </a:lnTo>
                        <a:lnTo>
                          <a:pt x="392029" y="114921"/>
                        </a:lnTo>
                        <a:lnTo>
                          <a:pt x="392029" y="38721"/>
                        </a:lnTo>
                        <a:cubicBezTo>
                          <a:pt x="392029" y="29196"/>
                          <a:pt x="384981" y="21290"/>
                          <a:pt x="375836" y="19862"/>
                        </a:cubicBezTo>
                        <a:lnTo>
                          <a:pt x="374408" y="19671"/>
                        </a:lnTo>
                        <a:lnTo>
                          <a:pt x="372979" y="1967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31F675D4-24EC-A000-0C21-DD32CA943B26}"/>
                    </a:ext>
                  </a:extLst>
                </p:cNvPr>
                <p:cNvSpPr/>
                <p:nvPr/>
              </p:nvSpPr>
              <p:spPr>
                <a:xfrm>
                  <a:off x="7065319" y="2602944"/>
                  <a:ext cx="946243" cy="946243"/>
                </a:xfrm>
                <a:prstGeom prst="ellips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C07FFA46-E105-9701-74CB-A85CBBEA0EE7}"/>
                  </a:ext>
                </a:extLst>
              </p:cNvPr>
              <p:cNvGrpSpPr/>
              <p:nvPr/>
            </p:nvGrpSpPr>
            <p:grpSpPr>
              <a:xfrm>
                <a:off x="3655349" y="1977634"/>
                <a:ext cx="720885" cy="3204934"/>
                <a:chOff x="3655349" y="1977634"/>
                <a:chExt cx="720885" cy="3204934"/>
              </a:xfrm>
            </p:grpSpPr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59640182-F631-B8E7-7042-2F5157214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349" y="3570501"/>
                  <a:ext cx="675979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88005942-1C86-AB3C-9327-2D10B7E0B24B}"/>
                    </a:ext>
                  </a:extLst>
                </p:cNvPr>
                <p:cNvGrpSpPr/>
                <p:nvPr/>
              </p:nvGrpSpPr>
              <p:grpSpPr>
                <a:xfrm>
                  <a:off x="4004053" y="1977634"/>
                  <a:ext cx="372181" cy="3204934"/>
                  <a:chOff x="4130351" y="1882968"/>
                  <a:chExt cx="372181" cy="3260773"/>
                </a:xfrm>
              </p:grpSpPr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0DB61C23-DE9C-0BDC-2C62-F2C56A4AFEEC}"/>
                      </a:ext>
                    </a:extLst>
                  </p:cNvPr>
                  <p:cNvCxnSpPr/>
                  <p:nvPr/>
                </p:nvCxnSpPr>
                <p:spPr>
                  <a:xfrm>
                    <a:off x="4130351" y="1882968"/>
                    <a:ext cx="0" cy="3260773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:a16="http://schemas.microsoft.com/office/drawing/2014/main" id="{6C05E97B-6436-E4B5-F26F-B104A194EE80}"/>
                      </a:ext>
                    </a:extLst>
                  </p:cNvPr>
                  <p:cNvCxnSpPr>
                    <a:cxnSpLocks/>
                    <a:endCxn id="21" idx="1"/>
                  </p:cNvCxnSpPr>
                  <p:nvPr/>
                </p:nvCxnSpPr>
                <p:spPr>
                  <a:xfrm flipV="1">
                    <a:off x="4130351" y="1882969"/>
                    <a:ext cx="369579" cy="1558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330170B5-B92F-6A7E-5C95-BE50C5F000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32953" y="5141405"/>
                    <a:ext cx="369579" cy="1558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研究价值和预期成果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056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59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01.</a:t>
            </a:r>
            <a:r>
              <a:rPr lang="zh-CN" altLang="en-US"/>
              <a:t>介绍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介绍本科毕业论文开题答辩的背景和主题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20F596-3A39-63C5-8E71-58FEF91D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2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DD673B-56A1-AB24-996D-D433CDF5A212}"/>
              </a:ext>
            </a:extLst>
          </p:cNvPr>
          <p:cNvGrpSpPr/>
          <p:nvPr/>
        </p:nvGrpSpPr>
        <p:grpSpPr>
          <a:xfrm>
            <a:off x="1053407" y="1543050"/>
            <a:ext cx="10072487" cy="4178300"/>
            <a:chOff x="1053406" y="1543050"/>
            <a:chExt cx="10072487" cy="41783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A30C076-9545-E8FE-9508-77D01DD3DE97}"/>
                </a:ext>
              </a:extLst>
            </p:cNvPr>
            <p:cNvGrpSpPr/>
            <p:nvPr/>
          </p:nvGrpSpPr>
          <p:grpSpPr>
            <a:xfrm>
              <a:off x="6842782" y="1543050"/>
              <a:ext cx="4283111" cy="4178300"/>
              <a:chOff x="6842782" y="1543050"/>
              <a:chExt cx="4283111" cy="417830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BF2F897-6EED-40D9-9586-FB80C0FFDD56}"/>
                  </a:ext>
                </a:extLst>
              </p:cNvPr>
              <p:cNvSpPr/>
              <p:nvPr/>
            </p:nvSpPr>
            <p:spPr>
              <a:xfrm>
                <a:off x="8442982" y="3117205"/>
                <a:ext cx="2682910" cy="2604144"/>
              </a:xfrm>
              <a:prstGeom prst="roundRect">
                <a:avLst>
                  <a:gd name="adj" fmla="val 6000"/>
                </a:avLst>
              </a:prstGeom>
              <a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t="-27220" b="-27220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0E4B80A4-F6D5-428F-86DE-059958836CD7}"/>
                  </a:ext>
                </a:extLst>
              </p:cNvPr>
              <p:cNvSpPr/>
              <p:nvPr/>
            </p:nvSpPr>
            <p:spPr>
              <a:xfrm>
                <a:off x="6842782" y="1543050"/>
                <a:ext cx="2478506" cy="2258571"/>
              </a:xfrm>
              <a:prstGeom prst="roundRect">
                <a:avLst>
                  <a:gd name="adj" fmla="val 6000"/>
                </a:avLst>
              </a:prstGeom>
              <a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l="-12230" r="-12230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A773D9B-E74C-4197-822E-764F610E6703}"/>
                  </a:ext>
                </a:extLst>
              </p:cNvPr>
              <p:cNvSpPr/>
              <p:nvPr/>
            </p:nvSpPr>
            <p:spPr>
              <a:xfrm>
                <a:off x="6842782" y="4815505"/>
                <a:ext cx="902369" cy="905845"/>
              </a:xfrm>
              <a:prstGeom prst="roundRect">
                <a:avLst>
                  <a:gd name="adj" fmla="val 15333"/>
                </a:avLst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42E9EA3-8DC0-450E-94D5-FF615DC7066F}"/>
                  </a:ext>
                </a:extLst>
              </p:cNvPr>
              <p:cNvSpPr/>
              <p:nvPr/>
            </p:nvSpPr>
            <p:spPr>
              <a:xfrm>
                <a:off x="10404131" y="1543050"/>
                <a:ext cx="721762" cy="508667"/>
              </a:xfrm>
              <a:prstGeom prst="roundRect">
                <a:avLst>
                  <a:gd name="adj" fmla="val 21491"/>
                </a:avLst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CFF2270-2D49-A679-E7AF-1CEE8BBECFF4}"/>
                </a:ext>
              </a:extLst>
            </p:cNvPr>
            <p:cNvGrpSpPr/>
            <p:nvPr/>
          </p:nvGrpSpPr>
          <p:grpSpPr>
            <a:xfrm>
              <a:off x="1053406" y="2066829"/>
              <a:ext cx="5042594" cy="3327830"/>
              <a:chOff x="1053406" y="2066829"/>
              <a:chExt cx="5042594" cy="332783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82C58ED-4E5D-7CEF-0492-DF364198C688}"/>
                  </a:ext>
                </a:extLst>
              </p:cNvPr>
              <p:cNvGrpSpPr/>
              <p:nvPr/>
            </p:nvGrpSpPr>
            <p:grpSpPr>
              <a:xfrm>
                <a:off x="1053408" y="2066829"/>
                <a:ext cx="5042592" cy="944065"/>
                <a:chOff x="1053408" y="2066829"/>
                <a:chExt cx="5042592" cy="944065"/>
              </a:xfrm>
            </p:grpSpPr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5567551-6883-41C3-AF6D-E2110D0A98A7}"/>
                    </a:ext>
                  </a:extLst>
                </p:cNvPr>
                <p:cNvSpPr txBox="1"/>
                <p:nvPr/>
              </p:nvSpPr>
              <p:spPr>
                <a:xfrm>
                  <a:off x="1053408" y="2066829"/>
                  <a:ext cx="5042592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3200" b="1" dirty="0">
                      <a:solidFill>
                        <a:schemeClr val="tx1"/>
                      </a:solidFill>
                    </a:rPr>
                    <a:t>开场致辞内容</a:t>
                  </a:r>
                  <a:endParaRPr lang="en-US" altLang="zh-CN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143F5E52-84AE-4964-8659-1FD043643C51}"/>
                    </a:ext>
                  </a:extLst>
                </p:cNvPr>
                <p:cNvSpPr/>
                <p:nvPr/>
              </p:nvSpPr>
              <p:spPr>
                <a:xfrm rot="16200000" flipH="1">
                  <a:off x="2192986" y="1934477"/>
                  <a:ext cx="45719" cy="21071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3AD6A9A3-956B-2F38-6F47-A977B52506F3}"/>
                  </a:ext>
                </a:extLst>
              </p:cNvPr>
              <p:cNvGrpSpPr/>
              <p:nvPr/>
            </p:nvGrpSpPr>
            <p:grpSpPr>
              <a:xfrm>
                <a:off x="1053406" y="3413258"/>
                <a:ext cx="5042593" cy="1981401"/>
                <a:chOff x="1053406" y="3413258"/>
                <a:chExt cx="5042593" cy="1981401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735A03C-1079-2DDE-F44B-F32BE0FC528F}"/>
                    </a:ext>
                  </a:extLst>
                </p:cNvPr>
                <p:cNvSpPr txBox="1"/>
                <p:nvPr/>
              </p:nvSpPr>
              <p:spPr>
                <a:xfrm>
                  <a:off x="1053406" y="3413258"/>
                  <a:ext cx="5042593" cy="6133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algn="just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自我介绍：我是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XXX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，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XXX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专业的本科生。很荣幸能在这里进行毕业论文的开题答辩。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5CC90F1-14AE-87C9-138E-C1D275B648D2}"/>
                    </a:ext>
                  </a:extLst>
                </p:cNvPr>
                <p:cNvSpPr txBox="1"/>
                <p:nvPr/>
              </p:nvSpPr>
              <p:spPr>
                <a:xfrm>
                  <a:off x="1053406" y="4097272"/>
                  <a:ext cx="5042593" cy="6133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algn="just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选题说明：本人选题为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XXX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，研究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XXX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方向的问题，致力于为解决该问题提供理论和实践参考。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D83CD36-F628-AA28-AEC4-86691F6E4B52}"/>
                    </a:ext>
                  </a:extLst>
                </p:cNvPr>
                <p:cNvSpPr txBox="1"/>
                <p:nvPr/>
              </p:nvSpPr>
              <p:spPr>
                <a:xfrm>
                  <a:off x="1053406" y="4781286"/>
                  <a:ext cx="5042593" cy="6133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algn="just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答辩目的：本次开题答辩旨在汇报选题和研究计划，并征求导师和评委的意见和建议，以便更好地开展后续的研究工作。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开场致辞</a:t>
            </a:r>
            <a:endParaRPr 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BA61178-9E19-6E15-E5A4-0DBBB84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59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选题背景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9DD282-AC49-6253-9D07-878E5EA5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9D389CA-574E-EBD6-DFF8-1C769C750FA0}"/>
              </a:ext>
            </a:extLst>
          </p:cNvPr>
          <p:cNvGrpSpPr/>
          <p:nvPr/>
        </p:nvGrpSpPr>
        <p:grpSpPr>
          <a:xfrm>
            <a:off x="875960" y="0"/>
            <a:ext cx="10642933" cy="6027876"/>
            <a:chOff x="875960" y="0"/>
            <a:chExt cx="10642933" cy="602787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B5F826-BE42-837D-083D-876939B669D2}"/>
                </a:ext>
              </a:extLst>
            </p:cNvPr>
            <p:cNvGrpSpPr/>
            <p:nvPr/>
          </p:nvGrpSpPr>
          <p:grpSpPr>
            <a:xfrm>
              <a:off x="1008184" y="3760188"/>
              <a:ext cx="6853116" cy="2107212"/>
              <a:chOff x="1008184" y="3760188"/>
              <a:chExt cx="6853116" cy="210721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3470678-B861-45EC-8CEE-392109246DA3}"/>
                  </a:ext>
                </a:extLst>
              </p:cNvPr>
              <p:cNvSpPr/>
              <p:nvPr/>
            </p:nvSpPr>
            <p:spPr>
              <a:xfrm>
                <a:off x="1008184" y="3760188"/>
                <a:ext cx="6853116" cy="2107212"/>
              </a:xfrm>
              <a:prstGeom prst="roundRect">
                <a:avLst>
                  <a:gd name="adj" fmla="val 14478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72CCF01-BF0A-AB54-B524-9D1252D2266B}"/>
                  </a:ext>
                </a:extLst>
              </p:cNvPr>
              <p:cNvGrpSpPr/>
              <p:nvPr/>
            </p:nvGrpSpPr>
            <p:grpSpPr>
              <a:xfrm>
                <a:off x="1338816" y="3869104"/>
                <a:ext cx="5732031" cy="1857190"/>
                <a:chOff x="1338816" y="3869104"/>
                <a:chExt cx="5732031" cy="1857190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63B0A02F-8681-5DE0-649D-93B899F187C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338817" y="3869104"/>
                  <a:ext cx="5732029" cy="363954"/>
                  <a:chOff x="2503348" y="4011563"/>
                  <a:chExt cx="4784571" cy="363954"/>
                </a:xfrm>
              </p:grpSpPr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91E5DDF8-0614-41F5-9DF6-0BE1DFEC94E2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348" y="4036963"/>
                    <a:ext cx="49168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ctr" anchorCtr="0">
                    <a:spAutoFit/>
                  </a:bodyPr>
                  <a:lstStyle/>
                  <a:p>
                    <a:pPr algn="ctr">
                      <a:buSzPct val="25000"/>
                    </a:pPr>
                    <a:r>
                      <a:rPr lang="en-US" altLang="zh-CN" sz="1600" b="1" dirty="0">
                        <a:solidFill>
                          <a:schemeClr val="accent1"/>
                        </a:solidFill>
                      </a:rPr>
                      <a:t>01.</a:t>
                    </a:r>
                  </a:p>
                </p:txBody>
              </p:sp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F55ED7CD-93FB-4B47-8FE5-2FF7B6D2AAA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15300" y="4011563"/>
                    <a:ext cx="4372619" cy="3363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spAutoFit/>
                  </a:bodyPr>
                  <a:lstStyle/>
                  <a:p>
                    <a:pPr marR="0" lvl="0" indent="0" defTabSz="913765" fontAlgn="auto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lang="zh-CN" altLang="en-US" sz="1200" dirty="0"/>
                      <a:t>研究背景：在线教育市场快速增长，提高教育质量和效果关注点。</a:t>
                    </a:r>
                    <a:endParaRPr lang="en-US" altLang="zh-CN" sz="1000" dirty="0"/>
                  </a:p>
                </p:txBody>
              </p:sp>
            </p:grp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EF50D33D-B5C6-E3B7-B8D8-268B932723C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338817" y="4491012"/>
                  <a:ext cx="5732029" cy="613373"/>
                  <a:chOff x="2516434" y="4566245"/>
                  <a:chExt cx="4739046" cy="613373"/>
                </a:xfrm>
              </p:grpSpPr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8D0B3ED5-324F-6B3C-E9DA-79B99348CE7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24466" y="4566245"/>
                    <a:ext cx="4331014" cy="613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spAutoFit/>
                  </a:bodyPr>
                  <a:lstStyle/>
                  <a:p>
                    <a:pPr marR="0" lvl="0" indent="0" defTabSz="913765" fontAlgn="auto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lang="zh-CN" altLang="en-US" sz="1200" dirty="0"/>
                      <a:t>研究现状：已有研究集中在技术和平台，少考虑学习者个体特征和学习过程。</a:t>
                    </a:r>
                    <a:endParaRPr lang="en-US" altLang="zh-CN" sz="1000" dirty="0"/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4ADC015-D9C9-786F-D67E-3A74DC8F5FE6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434" y="4591645"/>
                    <a:ext cx="49168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ctr" anchorCtr="0">
                    <a:spAutoFit/>
                  </a:bodyPr>
                  <a:lstStyle/>
                  <a:p>
                    <a:pPr algn="ctr">
                      <a:buSzPct val="25000"/>
                    </a:pPr>
                    <a:r>
                      <a:rPr lang="en-US" altLang="zh-CN" sz="1600" b="1" dirty="0">
                        <a:solidFill>
                          <a:schemeClr val="accent1"/>
                        </a:solidFill>
                      </a:rPr>
                      <a:t>02.</a:t>
                    </a: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A5AA9006-B0AB-3B90-94A0-7A7DEBF0779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338816" y="5112921"/>
                  <a:ext cx="5732031" cy="613373"/>
                  <a:chOff x="2503347" y="5181574"/>
                  <a:chExt cx="4674341" cy="613373"/>
                </a:xfrm>
              </p:grpSpPr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1711D03B-139A-B581-A9B8-5150497BCAB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05809" y="5181574"/>
                    <a:ext cx="4271879" cy="613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spAutoFit/>
                  </a:bodyPr>
                  <a:lstStyle/>
                  <a:p>
                    <a:pPr marR="0" lvl="0" indent="0" defTabSz="913765" fontAlgn="auto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lang="zh-CN" altLang="en-US" sz="1200" dirty="0"/>
                      <a:t>研究意义：探究在线教育学习者个体特征、学习过程与效果关系，为个性化学习和教学提供理论支持和实践指导。</a:t>
                    </a:r>
                    <a:endParaRPr lang="en-US" altLang="zh-CN" sz="1000" dirty="0"/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AF32505-9A5E-3D07-CA87-CA4D9E707F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347" y="5206974"/>
                    <a:ext cx="49168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ctr" anchorCtr="0">
                    <a:spAutoFit/>
                  </a:bodyPr>
                  <a:lstStyle/>
                  <a:p>
                    <a:pPr algn="ctr">
                      <a:buSzPct val="25000"/>
                    </a:pPr>
                    <a:r>
                      <a:rPr lang="en-US" altLang="zh-CN" sz="1600" b="1" dirty="0">
                        <a:solidFill>
                          <a:schemeClr val="accent1"/>
                        </a:solidFill>
                      </a:rPr>
                      <a:t>03.</a:t>
                    </a:r>
                  </a:p>
                </p:txBody>
              </p:sp>
            </p:grpSp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5C15F2A-2817-82AC-1B15-DE17F16E675B}"/>
                </a:ext>
              </a:extLst>
            </p:cNvPr>
            <p:cNvGrpSpPr/>
            <p:nvPr/>
          </p:nvGrpSpPr>
          <p:grpSpPr>
            <a:xfrm>
              <a:off x="875960" y="1330735"/>
              <a:ext cx="5141992" cy="1461618"/>
              <a:chOff x="875960" y="1330735"/>
              <a:chExt cx="5141992" cy="1461618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048613-A0A4-4927-A396-D56F67D0BE87}"/>
                  </a:ext>
                </a:extLst>
              </p:cNvPr>
              <p:cNvSpPr txBox="1"/>
              <p:nvPr/>
            </p:nvSpPr>
            <p:spPr>
              <a:xfrm>
                <a:off x="875960" y="2275930"/>
                <a:ext cx="5141992" cy="5164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介绍本次研究的选题背景和意义，包括研究背景、研究现状和研究意义等方面。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2A4AA88-A6C2-7B0B-7C9E-45734A4FA307}"/>
                  </a:ext>
                </a:extLst>
              </p:cNvPr>
              <p:cNvGrpSpPr/>
              <p:nvPr/>
            </p:nvGrpSpPr>
            <p:grpSpPr>
              <a:xfrm>
                <a:off x="879379" y="1330735"/>
                <a:ext cx="4326609" cy="750110"/>
                <a:chOff x="879379" y="1330735"/>
                <a:chExt cx="4326609" cy="750110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1AB3C82-2387-4474-BE80-04D64C2D0537}"/>
                    </a:ext>
                  </a:extLst>
                </p:cNvPr>
                <p:cNvSpPr txBox="1"/>
                <p:nvPr/>
              </p:nvSpPr>
              <p:spPr>
                <a:xfrm>
                  <a:off x="879379" y="1330735"/>
                  <a:ext cx="432660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3200" b="1" i="0" u="none" strike="noStrike" kern="1200" cap="none" spc="0" normalizeH="0" baseline="0" noProof="0" dirty="0">
                      <a:solidFill>
                        <a:schemeClr val="tx1"/>
                      </a:solidFill>
                    </a:rPr>
                    <a:t>选题背景与意义</a:t>
                  </a:r>
                  <a:endParaRPr kumimoji="0" lang="en-US" sz="3200" b="1" i="0" u="none" strike="noStrike" kern="1200" cap="none" spc="0" normalizeH="0" baseline="0" noProof="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02DE22B3-D938-EE54-5B9A-AE0D1287050A}"/>
                    </a:ext>
                  </a:extLst>
                </p:cNvPr>
                <p:cNvGrpSpPr/>
                <p:nvPr/>
              </p:nvGrpSpPr>
              <p:grpSpPr>
                <a:xfrm>
                  <a:off x="1008184" y="2080845"/>
                  <a:ext cx="3434862" cy="0"/>
                  <a:chOff x="1008184" y="2080845"/>
                  <a:chExt cx="3434862" cy="0"/>
                </a:xfrm>
              </p:grpSpPr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0859ACE0-304D-4E7F-813D-498623F56E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8184" y="2080845"/>
                    <a:ext cx="808892" cy="0"/>
                  </a:xfrm>
                  <a:prstGeom prst="line">
                    <a:avLst/>
                  </a:prstGeom>
                  <a:ln w="698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FD6E345E-3A9D-4DDB-BF89-CA8349A606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21877" y="2080845"/>
                    <a:ext cx="2321169" cy="0"/>
                  </a:xfrm>
                  <a:prstGeom prst="line">
                    <a:avLst/>
                  </a:prstGeom>
                  <a:ln w="698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F8A69E1-5B13-4BC2-A76A-0D3FB5720B4C}"/>
                </a:ext>
              </a:extLst>
            </p:cNvPr>
            <p:cNvSpPr/>
            <p:nvPr/>
          </p:nvSpPr>
          <p:spPr>
            <a:xfrm>
              <a:off x="7374370" y="0"/>
              <a:ext cx="4144523" cy="6027876"/>
            </a:xfrm>
            <a:custGeom>
              <a:avLst/>
              <a:gdLst>
                <a:gd name="connsiteX0" fmla="*/ 0 w 1708484"/>
                <a:gd name="connsiteY0" fmla="*/ 0 h 2484853"/>
                <a:gd name="connsiteX1" fmla="*/ 1708484 w 1708484"/>
                <a:gd name="connsiteY1" fmla="*/ 0 h 2484853"/>
                <a:gd name="connsiteX2" fmla="*/ 1708484 w 1708484"/>
                <a:gd name="connsiteY2" fmla="*/ 2303754 h 2484853"/>
                <a:gd name="connsiteX3" fmla="*/ 1527385 w 1708484"/>
                <a:gd name="connsiteY3" fmla="*/ 2484853 h 2484853"/>
                <a:gd name="connsiteX4" fmla="*/ 181099 w 1708484"/>
                <a:gd name="connsiteY4" fmla="*/ 2484853 h 2484853"/>
                <a:gd name="connsiteX5" fmla="*/ 0 w 1708484"/>
                <a:gd name="connsiteY5" fmla="*/ 2303754 h 248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8484" h="2484853">
                  <a:moveTo>
                    <a:pt x="0" y="0"/>
                  </a:moveTo>
                  <a:lnTo>
                    <a:pt x="1708484" y="0"/>
                  </a:lnTo>
                  <a:lnTo>
                    <a:pt x="1708484" y="2303754"/>
                  </a:lnTo>
                  <a:cubicBezTo>
                    <a:pt x="1708484" y="2403772"/>
                    <a:pt x="1627403" y="2484853"/>
                    <a:pt x="1527385" y="2484853"/>
                  </a:cubicBezTo>
                  <a:lnTo>
                    <a:pt x="181099" y="2484853"/>
                  </a:lnTo>
                  <a:cubicBezTo>
                    <a:pt x="81081" y="2484853"/>
                    <a:pt x="0" y="2403772"/>
                    <a:pt x="0" y="2303754"/>
                  </a:cubicBezTo>
                  <a:close/>
                </a:path>
              </a:pathLst>
            </a:custGeom>
            <a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8970" r="-5897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773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02.</a:t>
            </a:r>
            <a:r>
              <a:rPr lang="zh-CN" altLang="en-US"/>
              <a:t>选题背景和意义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探讨本科生毕业论文选题的背景、现状和意义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E6BFFD-667F-A393-1811-09BAFB05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8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46E99A-87D2-4BCA-8B5C-51D028C681EE}"/>
              </a:ext>
            </a:extLst>
          </p:cNvPr>
          <p:cNvGrpSpPr/>
          <p:nvPr/>
        </p:nvGrpSpPr>
        <p:grpSpPr>
          <a:xfrm>
            <a:off x="847511" y="1402297"/>
            <a:ext cx="10481116" cy="4372186"/>
            <a:chOff x="847511" y="1157943"/>
            <a:chExt cx="10481116" cy="437218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00BA972-016D-F1C9-BBA7-C262983E29D0}"/>
                </a:ext>
              </a:extLst>
            </p:cNvPr>
            <p:cNvGrpSpPr/>
            <p:nvPr/>
          </p:nvGrpSpPr>
          <p:grpSpPr>
            <a:xfrm>
              <a:off x="847511" y="2992808"/>
              <a:ext cx="10481116" cy="2537321"/>
              <a:chOff x="847511" y="2992808"/>
              <a:chExt cx="10481116" cy="253732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9B22352-02C3-B568-C1A9-28C0CABCEA82}"/>
                  </a:ext>
                </a:extLst>
              </p:cNvPr>
              <p:cNvGrpSpPr/>
              <p:nvPr/>
            </p:nvGrpSpPr>
            <p:grpSpPr>
              <a:xfrm>
                <a:off x="847511" y="2992808"/>
                <a:ext cx="3498973" cy="2537321"/>
                <a:chOff x="847511" y="2992808"/>
                <a:chExt cx="3498973" cy="2537321"/>
              </a:xfrm>
            </p:grpSpPr>
            <p:sp>
              <p:nvSpPr>
                <p:cNvPr id="28" name="箭头: V 形 27">
                  <a:extLst>
                    <a:ext uri="{FF2B5EF4-FFF2-40B4-BE49-F238E27FC236}">
                      <a16:creationId xmlns:a16="http://schemas.microsoft.com/office/drawing/2014/main" id="{8365E037-81A1-63D2-E255-43681909591A}"/>
                    </a:ext>
                  </a:extLst>
                </p:cNvPr>
                <p:cNvSpPr/>
                <p:nvPr/>
              </p:nvSpPr>
              <p:spPr>
                <a:xfrm>
                  <a:off x="847511" y="5142643"/>
                  <a:ext cx="3498973" cy="387486"/>
                </a:xfrm>
                <a:prstGeom prst="chevron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1041B278-4E4B-40DF-50B5-71EE63F6C9E5}"/>
                    </a:ext>
                  </a:extLst>
                </p:cNvPr>
                <p:cNvGrpSpPr/>
                <p:nvPr/>
              </p:nvGrpSpPr>
              <p:grpSpPr>
                <a:xfrm>
                  <a:off x="1616458" y="2992808"/>
                  <a:ext cx="2084976" cy="2158311"/>
                  <a:chOff x="1551349" y="2984332"/>
                  <a:chExt cx="2084976" cy="2158311"/>
                </a:xfrm>
              </p:grpSpPr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87389828-F943-6A73-F2C6-83F35E0FE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90677" y="3975649"/>
                    <a:ext cx="6321" cy="116699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7B5D0496-4D5E-21CB-CD16-C780C3F95E7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551349" y="2984332"/>
                    <a:ext cx="2084975" cy="37907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选题背景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0BED63DB-E2BF-A71F-D092-7AA8A4B708A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551349" y="3393482"/>
                    <a:ext cx="2084976" cy="294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介绍为什么选这个研究方向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0E15524-F9F7-B0B2-6312-A37FF4891D2C}"/>
                  </a:ext>
                </a:extLst>
              </p:cNvPr>
              <p:cNvGrpSpPr/>
              <p:nvPr/>
            </p:nvGrpSpPr>
            <p:grpSpPr>
              <a:xfrm>
                <a:off x="4340163" y="2992808"/>
                <a:ext cx="3498973" cy="2537321"/>
                <a:chOff x="4340163" y="2992808"/>
                <a:chExt cx="3498973" cy="2537321"/>
              </a:xfrm>
            </p:grpSpPr>
            <p:sp>
              <p:nvSpPr>
                <p:cNvPr id="21" name="箭头: V 形 20">
                  <a:extLst>
                    <a:ext uri="{FF2B5EF4-FFF2-40B4-BE49-F238E27FC236}">
                      <a16:creationId xmlns:a16="http://schemas.microsoft.com/office/drawing/2014/main" id="{9513EFAF-7679-6FF2-6189-6B8A8B942359}"/>
                    </a:ext>
                  </a:extLst>
                </p:cNvPr>
                <p:cNvSpPr/>
                <p:nvPr/>
              </p:nvSpPr>
              <p:spPr>
                <a:xfrm>
                  <a:off x="4340163" y="5142643"/>
                  <a:ext cx="3498973" cy="387486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7BC19B55-A43A-C6C7-B7F0-B73E5A79BB60}"/>
                    </a:ext>
                  </a:extLst>
                </p:cNvPr>
                <p:cNvGrpSpPr/>
                <p:nvPr/>
              </p:nvGrpSpPr>
              <p:grpSpPr>
                <a:xfrm>
                  <a:off x="5047162" y="2992808"/>
                  <a:ext cx="2084976" cy="2158311"/>
                  <a:chOff x="5047162" y="2992808"/>
                  <a:chExt cx="2084976" cy="2158311"/>
                </a:xfrm>
              </p:grpSpPr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ACE9F490-95B2-B62F-EB19-5B56934BD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3329" y="4002413"/>
                    <a:ext cx="12642" cy="11487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F5683993-649C-8543-A641-3C6CE072D80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047162" y="2992808"/>
                    <a:ext cx="2084976" cy="37907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研究现状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B28DD20A-F11B-7A61-4BDE-611D2B23C16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047162" y="3396236"/>
                    <a:ext cx="2084976" cy="294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介绍选题背景下的研究现状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1442BE1-83D0-1841-0890-38D7C53BCE6A}"/>
                  </a:ext>
                </a:extLst>
              </p:cNvPr>
              <p:cNvGrpSpPr/>
              <p:nvPr/>
            </p:nvGrpSpPr>
            <p:grpSpPr>
              <a:xfrm>
                <a:off x="7829654" y="2992808"/>
                <a:ext cx="3498973" cy="2537321"/>
                <a:chOff x="7829654" y="2992808"/>
                <a:chExt cx="3498973" cy="2537321"/>
              </a:xfrm>
            </p:grpSpPr>
            <p:sp>
              <p:nvSpPr>
                <p:cNvPr id="15" name="箭头: V 形 14">
                  <a:extLst>
                    <a:ext uri="{FF2B5EF4-FFF2-40B4-BE49-F238E27FC236}">
                      <a16:creationId xmlns:a16="http://schemas.microsoft.com/office/drawing/2014/main" id="{13FD890C-D92D-C5C0-517A-573A9FE1CA8C}"/>
                    </a:ext>
                  </a:extLst>
                </p:cNvPr>
                <p:cNvSpPr/>
                <p:nvPr/>
              </p:nvSpPr>
              <p:spPr>
                <a:xfrm>
                  <a:off x="7829654" y="5142643"/>
                  <a:ext cx="3498973" cy="387486"/>
                </a:xfrm>
                <a:prstGeom prst="chevron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506938C5-3A0F-F8EE-DEB2-3FF37D9642BC}"/>
                    </a:ext>
                  </a:extLst>
                </p:cNvPr>
                <p:cNvGrpSpPr/>
                <p:nvPr/>
              </p:nvGrpSpPr>
              <p:grpSpPr>
                <a:xfrm>
                  <a:off x="8410360" y="2992808"/>
                  <a:ext cx="2084976" cy="2149835"/>
                  <a:chOff x="7440982" y="2992808"/>
                  <a:chExt cx="2084976" cy="2149835"/>
                </a:xfrm>
              </p:grpSpPr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475085F0-4DF8-3026-E67E-21CD620FD9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86631" y="3984125"/>
                    <a:ext cx="0" cy="11585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FAEBDD2-2E2D-6D79-985F-B079E72D457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440982" y="2992808"/>
                    <a:ext cx="2084976" cy="37907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研究意义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D245B62E-4DEC-7CC7-418D-74C52AE19E0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440982" y="3396236"/>
                    <a:ext cx="2084976" cy="5164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介绍选题背景下的研究意义和价值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5367DF3-E3C8-7AE7-568D-696CD8C6A3FF}"/>
                </a:ext>
              </a:extLst>
            </p:cNvPr>
            <p:cNvGrpSpPr/>
            <p:nvPr/>
          </p:nvGrpSpPr>
          <p:grpSpPr>
            <a:xfrm>
              <a:off x="2505241" y="1157943"/>
              <a:ext cx="7169505" cy="922920"/>
              <a:chOff x="2505241" y="1157943"/>
              <a:chExt cx="7169505" cy="922920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9A6D35-848F-9A9E-2FC5-43CE530081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7196" y="1157943"/>
                <a:ext cx="71575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2800" b="1" dirty="0">
                    <a:solidFill>
                      <a:schemeClr val="tx1"/>
                    </a:solidFill>
                  </a:rPr>
                  <a:t>选题背景和意义</a:t>
                </a:r>
                <a:endParaRPr kumimoji="1" lang="en-US" altLang="zh-CN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2C9FC4C-53B6-5182-0718-AE5A47EFD2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05241" y="1786039"/>
                <a:ext cx="7157550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介绍本研究的背景，包括为什么选这个研究方向，以及研究的意义和价值。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研究背景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CB845F-E597-F955-2E5A-A480896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98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8A71FDE-E9DA-3F60-DD2E-564CC47A4A0B}"/>
              </a:ext>
            </a:extLst>
          </p:cNvPr>
          <p:cNvGrpSpPr/>
          <p:nvPr/>
        </p:nvGrpSpPr>
        <p:grpSpPr>
          <a:xfrm>
            <a:off x="436202" y="1511710"/>
            <a:ext cx="10763416" cy="4163608"/>
            <a:chOff x="436202" y="1511710"/>
            <a:chExt cx="10763416" cy="416360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5A7804B-5EC5-0007-1545-CF09C2C8E0D9}"/>
                </a:ext>
              </a:extLst>
            </p:cNvPr>
            <p:cNvGrpSpPr/>
            <p:nvPr/>
          </p:nvGrpSpPr>
          <p:grpSpPr>
            <a:xfrm>
              <a:off x="5116515" y="1511710"/>
              <a:ext cx="6083103" cy="4163608"/>
              <a:chOff x="5116515" y="1511710"/>
              <a:chExt cx="6083103" cy="4163608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D7BF6E8-6F86-C4BA-06AD-C9DB57AFA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8065" y="1511710"/>
                <a:ext cx="0" cy="403368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组合 309">
                <a:extLst>
                  <a:ext uri="{FF2B5EF4-FFF2-40B4-BE49-F238E27FC236}">
                    <a16:creationId xmlns:a16="http://schemas.microsoft.com/office/drawing/2014/main" id="{DABC1354-F1B5-8DBD-2459-D90D6C838738}"/>
                  </a:ext>
                </a:extLst>
              </p:cNvPr>
              <p:cNvGrpSpPr/>
              <p:nvPr/>
            </p:nvGrpSpPr>
            <p:grpSpPr>
              <a:xfrm>
                <a:off x="5116515" y="1811738"/>
                <a:ext cx="4555857" cy="1440198"/>
                <a:chOff x="5116515" y="1563649"/>
                <a:chExt cx="4555857" cy="1440198"/>
              </a:xfrm>
            </p:grpSpPr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E48F471F-3BAD-FD5C-085B-866CDA32C54B}"/>
                    </a:ext>
                  </a:extLst>
                </p:cNvPr>
                <p:cNvSpPr/>
                <p:nvPr/>
              </p:nvSpPr>
              <p:spPr>
                <a:xfrm>
                  <a:off x="8102084" y="2125304"/>
                  <a:ext cx="111967" cy="11196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CB9A69F0-7081-2B74-D1CA-86D62860A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02082" y="2181280"/>
                  <a:ext cx="995266" cy="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DE5511C3-AD67-C925-0A2D-0F2305EEFCF4}"/>
                    </a:ext>
                  </a:extLst>
                </p:cNvPr>
                <p:cNvSpPr/>
                <p:nvPr/>
              </p:nvSpPr>
              <p:spPr>
                <a:xfrm>
                  <a:off x="9023148" y="1856668"/>
                  <a:ext cx="649224" cy="64922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/>
                    <a:t>01</a:t>
                  </a:r>
                  <a:endParaRPr lang="zh-CN" altLang="en-US" b="1" dirty="0"/>
                </a:p>
              </p:txBody>
            </p:sp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D4BC07C8-E187-5192-EEF9-FF1BCA505D54}"/>
                    </a:ext>
                  </a:extLst>
                </p:cNvPr>
                <p:cNvSpPr/>
                <p:nvPr/>
              </p:nvSpPr>
              <p:spPr>
                <a:xfrm>
                  <a:off x="5116515" y="1563649"/>
                  <a:ext cx="2609014" cy="144019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1427698A-4E9A-5977-24BF-D790AE36507A}"/>
                    </a:ext>
                  </a:extLst>
                </p:cNvPr>
                <p:cNvSpPr/>
                <p:nvPr/>
              </p:nvSpPr>
              <p:spPr>
                <a:xfrm>
                  <a:off x="5116515" y="1563649"/>
                  <a:ext cx="2609014" cy="42038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514AF647-4CE5-2C43-E461-BFCFB6C5F167}"/>
                    </a:ext>
                  </a:extLst>
                </p:cNvPr>
                <p:cNvSpPr txBox="1"/>
                <p:nvPr/>
              </p:nvSpPr>
              <p:spPr>
                <a:xfrm>
                  <a:off x="5311948" y="1603957"/>
                  <a:ext cx="2151562" cy="34323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sz="1600" b="1">
                      <a:solidFill>
                        <a:schemeClr val="bg1"/>
                      </a:solidFill>
                    </a:rPr>
                    <a:t>现有研究成果分析</a:t>
                  </a:r>
                  <a:endParaRPr kumimoji="1" lang="en-US" altLang="zh-CN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E18AB6AB-DCD2-D298-D4E9-222DA9549EBE}"/>
                    </a:ext>
                  </a:extLst>
                </p:cNvPr>
                <p:cNvSpPr txBox="1"/>
                <p:nvPr/>
              </p:nvSpPr>
              <p:spPr>
                <a:xfrm>
                  <a:off x="5219701" y="2053100"/>
                  <a:ext cx="2399102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对已有的研究成果进行深入分析，寻找研究的理论和实践基础。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EA8C0710-5DA8-57DD-C555-10450C9BDED7}"/>
                  </a:ext>
                </a:extLst>
              </p:cNvPr>
              <p:cNvGrpSpPr/>
              <p:nvPr/>
            </p:nvGrpSpPr>
            <p:grpSpPr>
              <a:xfrm>
                <a:off x="6587778" y="3025714"/>
                <a:ext cx="4611840" cy="1440198"/>
                <a:chOff x="6587778" y="3025714"/>
                <a:chExt cx="4611840" cy="1440198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C7EEC8CF-ACDC-7865-226F-5AD13449C31F}"/>
                    </a:ext>
                  </a:extLst>
                </p:cNvPr>
                <p:cNvSpPr/>
                <p:nvPr/>
              </p:nvSpPr>
              <p:spPr>
                <a:xfrm>
                  <a:off x="8102082" y="3576216"/>
                  <a:ext cx="111967" cy="11196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AFB5ECB4-EF80-793D-68AF-126D79B4FB0D}"/>
                    </a:ext>
                  </a:extLst>
                </p:cNvPr>
                <p:cNvCxnSpPr>
                  <a:cxnSpLocks/>
                  <a:endCxn id="9" idx="2"/>
                </p:cNvCxnSpPr>
                <p:nvPr/>
              </p:nvCxnSpPr>
              <p:spPr>
                <a:xfrm>
                  <a:off x="7187250" y="3631504"/>
                  <a:ext cx="914832" cy="69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9913D473-CF99-9C5C-4F47-3FC5EFF1CBDE}"/>
                    </a:ext>
                  </a:extLst>
                </p:cNvPr>
                <p:cNvSpPr/>
                <p:nvPr/>
              </p:nvSpPr>
              <p:spPr>
                <a:xfrm>
                  <a:off x="6587778" y="3307588"/>
                  <a:ext cx="649224" cy="64922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/>
                    <a:t>02</a:t>
                  </a:r>
                  <a:endParaRPr lang="zh-CN" altLang="en-US" b="1" dirty="0"/>
                </a:p>
              </p:txBody>
            </p:sp>
            <p:sp>
              <p:nvSpPr>
                <p:cNvPr id="256" name="矩形: 圆角 255">
                  <a:extLst>
                    <a:ext uri="{FF2B5EF4-FFF2-40B4-BE49-F238E27FC236}">
                      <a16:creationId xmlns:a16="http://schemas.microsoft.com/office/drawing/2014/main" id="{6638E480-CEFC-69B8-9286-6F3B683FB114}"/>
                    </a:ext>
                  </a:extLst>
                </p:cNvPr>
                <p:cNvSpPr/>
                <p:nvPr/>
              </p:nvSpPr>
              <p:spPr>
                <a:xfrm>
                  <a:off x="8590604" y="3025714"/>
                  <a:ext cx="2609014" cy="1440198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矩形: 圆角 257">
                  <a:extLst>
                    <a:ext uri="{FF2B5EF4-FFF2-40B4-BE49-F238E27FC236}">
                      <a16:creationId xmlns:a16="http://schemas.microsoft.com/office/drawing/2014/main" id="{BB3D3B59-D8FB-AB85-515F-DE8B3603F1CE}"/>
                    </a:ext>
                  </a:extLst>
                </p:cNvPr>
                <p:cNvSpPr/>
                <p:nvPr/>
              </p:nvSpPr>
              <p:spPr>
                <a:xfrm>
                  <a:off x="8590604" y="3025714"/>
                  <a:ext cx="2609014" cy="42038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6342CB20-3178-F3CC-529E-AE032D899905}"/>
                    </a:ext>
                  </a:extLst>
                </p:cNvPr>
                <p:cNvSpPr txBox="1"/>
                <p:nvPr/>
              </p:nvSpPr>
              <p:spPr>
                <a:xfrm>
                  <a:off x="8786037" y="3072097"/>
                  <a:ext cx="2151562" cy="34323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sz="1600" b="1">
                      <a:solidFill>
                        <a:schemeClr val="bg1"/>
                      </a:solidFill>
                    </a:rPr>
                    <a:t>问题及解决思路</a:t>
                  </a:r>
                  <a:endParaRPr kumimoji="1" lang="en-US" altLang="zh-CN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9CC3BBB6-A38F-AFD9-04DA-D5F48C524BB0}"/>
                    </a:ext>
                  </a:extLst>
                </p:cNvPr>
                <p:cNvSpPr txBox="1"/>
                <p:nvPr/>
              </p:nvSpPr>
              <p:spPr>
                <a:xfrm>
                  <a:off x="8693790" y="3521240"/>
                  <a:ext cx="2399102" cy="890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针对存在的问题提出解决思路，为今后的研究提供新的思路和方法。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6AF20A7D-C831-B667-EEB4-827547177C9B}"/>
                  </a:ext>
                </a:extLst>
              </p:cNvPr>
              <p:cNvGrpSpPr/>
              <p:nvPr/>
            </p:nvGrpSpPr>
            <p:grpSpPr>
              <a:xfrm>
                <a:off x="5116515" y="4235120"/>
                <a:ext cx="4555857" cy="1440198"/>
                <a:chOff x="5116515" y="4543066"/>
                <a:chExt cx="4555857" cy="1440198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4FB54E5-3AEC-5A94-F283-1EBD9B9539FB}"/>
                    </a:ext>
                  </a:extLst>
                </p:cNvPr>
                <p:cNvSpPr/>
                <p:nvPr/>
              </p:nvSpPr>
              <p:spPr>
                <a:xfrm>
                  <a:off x="8102082" y="5087573"/>
                  <a:ext cx="111967" cy="11196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2704F27F-22F8-9200-0AEA-D0B5750CFE53}"/>
                    </a:ext>
                  </a:extLst>
                </p:cNvPr>
                <p:cNvGrpSpPr/>
                <p:nvPr/>
              </p:nvGrpSpPr>
              <p:grpSpPr>
                <a:xfrm>
                  <a:off x="5116515" y="4543066"/>
                  <a:ext cx="4555857" cy="1440198"/>
                  <a:chOff x="5136737" y="4458790"/>
                  <a:chExt cx="4555857" cy="1440198"/>
                </a:xfrm>
              </p:grpSpPr>
              <p:cxnSp>
                <p:nvCxnSpPr>
                  <p:cNvPr id="260" name="直接连接符 259">
                    <a:extLst>
                      <a:ext uri="{FF2B5EF4-FFF2-40B4-BE49-F238E27FC236}">
                        <a16:creationId xmlns:a16="http://schemas.microsoft.com/office/drawing/2014/main" id="{FE387D00-0CBC-7388-CE9A-A76EA76385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14049" y="5054124"/>
                    <a:ext cx="903521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2" name="椭圆 261">
                    <a:extLst>
                      <a:ext uri="{FF2B5EF4-FFF2-40B4-BE49-F238E27FC236}">
                        <a16:creationId xmlns:a16="http://schemas.microsoft.com/office/drawing/2014/main" id="{1C490105-A006-CCA6-70D6-4C6DAE75A176}"/>
                      </a:ext>
                    </a:extLst>
                  </p:cNvPr>
                  <p:cNvSpPr/>
                  <p:nvPr/>
                </p:nvSpPr>
                <p:spPr>
                  <a:xfrm>
                    <a:off x="9043370" y="4729512"/>
                    <a:ext cx="649224" cy="64922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/>
                      <a:t>03</a:t>
                    </a:r>
                    <a:endParaRPr lang="zh-CN" altLang="en-US" b="1" dirty="0"/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E7B47A8E-C201-EEA2-EBD0-6DF81B5D999C}"/>
                      </a:ext>
                    </a:extLst>
                  </p:cNvPr>
                  <p:cNvSpPr/>
                  <p:nvPr/>
                </p:nvSpPr>
                <p:spPr>
                  <a:xfrm>
                    <a:off x="5136737" y="4458790"/>
                    <a:ext cx="2609014" cy="1440198"/>
                  </a:xfrm>
                  <a:prstGeom prst="round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B7BE614-DBB6-07E7-38BA-BCA963CED172}"/>
                      </a:ext>
                    </a:extLst>
                  </p:cNvPr>
                  <p:cNvSpPr/>
                  <p:nvPr/>
                </p:nvSpPr>
                <p:spPr>
                  <a:xfrm>
                    <a:off x="5136737" y="4458790"/>
                    <a:ext cx="2609014" cy="42038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文本框 278">
                    <a:extLst>
                      <a:ext uri="{FF2B5EF4-FFF2-40B4-BE49-F238E27FC236}">
                        <a16:creationId xmlns:a16="http://schemas.microsoft.com/office/drawing/2014/main" id="{8D91E74B-0F88-7F67-0BB1-1D69B9E96D70}"/>
                      </a:ext>
                    </a:extLst>
                  </p:cNvPr>
                  <p:cNvSpPr txBox="1"/>
                  <p:nvPr/>
                </p:nvSpPr>
                <p:spPr>
                  <a:xfrm>
                    <a:off x="5332170" y="4507414"/>
                    <a:ext cx="2151562" cy="34323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bg1"/>
                        </a:solidFill>
                      </a:rPr>
                      <a:t>未来趋势展望</a:t>
                    </a:r>
                    <a:endParaRPr kumimoji="1" lang="en-US" altLang="zh-CN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1" name="文本框 280">
                    <a:extLst>
                      <a:ext uri="{FF2B5EF4-FFF2-40B4-BE49-F238E27FC236}">
                        <a16:creationId xmlns:a16="http://schemas.microsoft.com/office/drawing/2014/main" id="{5A6A6E3D-2696-2540-243B-EAD3C3B3436B}"/>
                      </a:ext>
                    </a:extLst>
                  </p:cNvPr>
                  <p:cNvSpPr txBox="1"/>
                  <p:nvPr/>
                </p:nvSpPr>
                <p:spPr>
                  <a:xfrm>
                    <a:off x="5239923" y="4956557"/>
                    <a:ext cx="2399102" cy="61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展望未来的研究趋势，为领域的发展做出更大的贡献。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9A41E0A-4AE6-1F7E-0B16-A6CF2C34D105}"/>
                </a:ext>
              </a:extLst>
            </p:cNvPr>
            <p:cNvGrpSpPr/>
            <p:nvPr/>
          </p:nvGrpSpPr>
          <p:grpSpPr>
            <a:xfrm>
              <a:off x="436202" y="2072024"/>
              <a:ext cx="5110655" cy="2058116"/>
              <a:chOff x="436202" y="2072024"/>
              <a:chExt cx="5110655" cy="2058116"/>
            </a:xfrm>
          </p:grpSpPr>
          <p:pic>
            <p:nvPicPr>
              <p:cNvPr id="289" name="图形 288" descr="前引号">
                <a:extLst>
                  <a:ext uri="{FF2B5EF4-FFF2-40B4-BE49-F238E27FC236}">
                    <a16:creationId xmlns:a16="http://schemas.microsoft.com/office/drawing/2014/main" id="{B9431260-659F-75A8-B8DC-6D85211DD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6202" y="2072024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265E993-30A9-30A7-CF14-31B83AE2AA52}"/>
                  </a:ext>
                </a:extLst>
              </p:cNvPr>
              <p:cNvGrpSpPr/>
              <p:nvPr/>
            </p:nvGrpSpPr>
            <p:grpSpPr>
              <a:xfrm>
                <a:off x="868945" y="2964720"/>
                <a:ext cx="4677912" cy="1165420"/>
                <a:chOff x="868945" y="2964720"/>
                <a:chExt cx="4677912" cy="1165420"/>
              </a:xfrm>
            </p:grpSpPr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6D22AF87-FAFD-2B9D-027C-F568004C905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68945" y="2964720"/>
                  <a:ext cx="4677912" cy="6489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2800" b="1" dirty="0">
                      <a:solidFill>
                        <a:schemeClr val="tx1"/>
                      </a:solidFill>
                    </a:rPr>
                    <a:t>领域现状及问题</a:t>
                  </a:r>
                  <a:endParaRPr kumimoji="1" lang="en-US" altLang="zh-CN" sz="2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3DE0004F-4C6F-570E-FE70-515B749CCB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8945" y="3613717"/>
                  <a:ext cx="4677912" cy="5164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介绍研究领域内的现状和发展趋势，包括已有的研究成果和存在的问题。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12" name="标题 3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研究现状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A7E81-6D8E-E5AE-B5E8-6E919024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38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D1EF258-3890-F535-BC37-F46FFBB05A55}"/>
              </a:ext>
            </a:extLst>
          </p:cNvPr>
          <p:cNvGrpSpPr/>
          <p:nvPr/>
        </p:nvGrpSpPr>
        <p:grpSpPr>
          <a:xfrm>
            <a:off x="674112" y="1312009"/>
            <a:ext cx="10567584" cy="5559116"/>
            <a:chOff x="674112" y="1312009"/>
            <a:chExt cx="10567584" cy="555911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ED456B2-6A10-DDF2-2991-E789E6DF43F2}"/>
                </a:ext>
              </a:extLst>
            </p:cNvPr>
            <p:cNvGrpSpPr/>
            <p:nvPr/>
          </p:nvGrpSpPr>
          <p:grpSpPr>
            <a:xfrm>
              <a:off x="1070809" y="2335897"/>
              <a:ext cx="5189326" cy="4535228"/>
              <a:chOff x="1070809" y="2335897"/>
              <a:chExt cx="5189326" cy="453522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A9E593A-1249-6A61-108D-87B7FCB9B1D8}"/>
                  </a:ext>
                </a:extLst>
              </p:cNvPr>
              <p:cNvGrpSpPr/>
              <p:nvPr/>
            </p:nvGrpSpPr>
            <p:grpSpPr>
              <a:xfrm>
                <a:off x="1070809" y="2607008"/>
                <a:ext cx="3622" cy="4264117"/>
                <a:chOff x="1070809" y="2607008"/>
                <a:chExt cx="3622" cy="4264117"/>
              </a:xfrm>
            </p:grpSpPr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BAF89CF9-A2FA-64A5-2D2D-C1842BE79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809" y="5397074"/>
                  <a:ext cx="0" cy="1474051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C65A5DC0-4A71-1CD1-30FD-6D163BCAC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809" y="4094810"/>
                  <a:ext cx="0" cy="1765555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5A622C7F-359E-0590-D856-BAC9B6144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2620" y="2607008"/>
                  <a:ext cx="1811" cy="1487802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CCD91C83-9202-5B4A-4135-260732B9FF66}"/>
                  </a:ext>
                </a:extLst>
              </p:cNvPr>
              <p:cNvGrpSpPr/>
              <p:nvPr/>
            </p:nvGrpSpPr>
            <p:grpSpPr>
              <a:xfrm>
                <a:off x="1410271" y="2335897"/>
                <a:ext cx="4849864" cy="3798203"/>
                <a:chOff x="1410271" y="2335897"/>
                <a:chExt cx="4849864" cy="3798203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530824A1-7604-8ACF-70AC-7D3F5457D5ED}"/>
                    </a:ext>
                  </a:extLst>
                </p:cNvPr>
                <p:cNvGrpSpPr/>
                <p:nvPr/>
              </p:nvGrpSpPr>
              <p:grpSpPr>
                <a:xfrm>
                  <a:off x="1410271" y="3710438"/>
                  <a:ext cx="4849863" cy="878628"/>
                  <a:chOff x="1397195" y="2754120"/>
                  <a:chExt cx="4849863" cy="878628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0307DAFD-1814-3C81-BC4B-CAE446F85095}"/>
                      </a:ext>
                    </a:extLst>
                  </p:cNvPr>
                  <p:cNvSpPr/>
                  <p:nvPr/>
                </p:nvSpPr>
                <p:spPr>
                  <a:xfrm>
                    <a:off x="1980524" y="2754120"/>
                    <a:ext cx="4266534" cy="4834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ctr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提升实践应用水平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497B0011-F7AE-D694-7558-3D58E6571486}"/>
                      </a:ext>
                    </a:extLst>
                  </p:cNvPr>
                  <p:cNvSpPr/>
                  <p:nvPr/>
                </p:nvSpPr>
                <p:spPr>
                  <a:xfrm>
                    <a:off x="1980525" y="3212147"/>
                    <a:ext cx="4266533" cy="4206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为实际问题提供解决方案，促进实际工作的改进和发展。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F3BB51F8-3BD8-0C37-8FBA-5EDC183BCA11}"/>
                      </a:ext>
                    </a:extLst>
                  </p:cNvPr>
                  <p:cNvSpPr txBox="1"/>
                  <p:nvPr/>
                </p:nvSpPr>
                <p:spPr>
                  <a:xfrm>
                    <a:off x="1397195" y="2868492"/>
                    <a:ext cx="540000" cy="54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2000" b="1">
                        <a:solidFill>
                          <a:srgbClr val="FFFFFF"/>
                        </a:solidFill>
                      </a:defRPr>
                    </a:lvl1pPr>
                  </a:lstStyle>
                  <a:p>
                    <a:r>
                      <a:rPr lang="en-US" altLang="zh-CN"/>
                      <a:t>02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C81F7F86-5396-E924-85A3-6F88BC387F18}"/>
                    </a:ext>
                  </a:extLst>
                </p:cNvPr>
                <p:cNvGrpSpPr/>
                <p:nvPr/>
              </p:nvGrpSpPr>
              <p:grpSpPr>
                <a:xfrm>
                  <a:off x="1410272" y="2335897"/>
                  <a:ext cx="4849863" cy="878628"/>
                  <a:chOff x="1397195" y="1329701"/>
                  <a:chExt cx="4849863" cy="878628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7792BE13-9C0F-80DD-40D0-32F9F15BF340}"/>
                      </a:ext>
                    </a:extLst>
                  </p:cNvPr>
                  <p:cNvSpPr/>
                  <p:nvPr/>
                </p:nvSpPr>
                <p:spPr>
                  <a:xfrm>
                    <a:off x="1980524" y="1329701"/>
                    <a:ext cx="4266534" cy="4834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ctr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填补学术空白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71F38154-D281-3EAE-C6BB-38A251398F50}"/>
                      </a:ext>
                    </a:extLst>
                  </p:cNvPr>
                  <p:cNvSpPr/>
                  <p:nvPr/>
                </p:nvSpPr>
                <p:spPr>
                  <a:xfrm>
                    <a:off x="1980525" y="1787728"/>
                    <a:ext cx="4266533" cy="4206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提供新的思路和方法，为未来研究提供重要参考。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386C38D7-77FA-CC38-75B4-68F30EFEA3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97195" y="1444073"/>
                    <a:ext cx="540000" cy="54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2000" b="1">
                        <a:solidFill>
                          <a:srgbClr val="FFFFFF"/>
                        </a:solidFill>
                      </a:defRPr>
                    </a:lvl1pPr>
                  </a:lstStyle>
                  <a:p>
                    <a:r>
                      <a:rPr lang="en-US" altLang="zh-CN"/>
                      <a:t>01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942FC00E-8EE1-7928-394C-2B22B9EA79CA}"/>
                    </a:ext>
                  </a:extLst>
                </p:cNvPr>
                <p:cNvGrpSpPr/>
                <p:nvPr/>
              </p:nvGrpSpPr>
              <p:grpSpPr>
                <a:xfrm>
                  <a:off x="1410271" y="5033873"/>
                  <a:ext cx="4849864" cy="1100227"/>
                  <a:chOff x="1397195" y="4418605"/>
                  <a:chExt cx="4849864" cy="1100227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23D28D73-A2B7-07E6-175A-51C206263D72}"/>
                      </a:ext>
                    </a:extLst>
                  </p:cNvPr>
                  <p:cNvSpPr/>
                  <p:nvPr/>
                </p:nvSpPr>
                <p:spPr>
                  <a:xfrm>
                    <a:off x="1980524" y="4418605"/>
                    <a:ext cx="4266534" cy="4834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ctr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>
                        <a:solidFill>
                          <a:schemeClr val="tx1"/>
                        </a:solidFill>
                      </a:rPr>
                      <a:t>推动学科发展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4FC23D0B-F3F1-7A6C-3629-5E7D725FA6DC}"/>
                      </a:ext>
                    </a:extLst>
                  </p:cNvPr>
                  <p:cNvSpPr/>
                  <p:nvPr/>
                </p:nvSpPr>
                <p:spPr>
                  <a:xfrm>
                    <a:off x="1980525" y="4876632"/>
                    <a:ext cx="4266534" cy="64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>
                        <a:solidFill>
                          <a:schemeClr val="tx1"/>
                        </a:solidFill>
                      </a:rPr>
                      <a:t>对学科的理论和方法进行改进和完善，从而推动学科的不断发展。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D856662-C3F2-B9FB-A43A-415F606509B0}"/>
                      </a:ext>
                    </a:extLst>
                  </p:cNvPr>
                  <p:cNvSpPr txBox="1"/>
                  <p:nvPr/>
                </p:nvSpPr>
                <p:spPr>
                  <a:xfrm>
                    <a:off x="1397195" y="4532977"/>
                    <a:ext cx="540000" cy="54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2000" b="1">
                        <a:solidFill>
                          <a:srgbClr val="FFFFFF"/>
                        </a:solidFill>
                      </a:defRPr>
                    </a:lvl1pPr>
                  </a:lstStyle>
                  <a:p>
                    <a:r>
                      <a:rPr lang="en-US" altLang="zh-CN"/>
                      <a:t>03</a:t>
                    </a:r>
                    <a:endParaRPr lang="zh-CN" altLang="en-US" dirty="0"/>
                  </a:p>
                </p:txBody>
              </p:sp>
            </p:grpSp>
          </p:grp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E6592A9-E2A9-F842-7987-92B1FC1304C6}"/>
                </a:ext>
              </a:extLst>
            </p:cNvPr>
            <p:cNvGrpSpPr/>
            <p:nvPr/>
          </p:nvGrpSpPr>
          <p:grpSpPr>
            <a:xfrm>
              <a:off x="6760485" y="1341920"/>
              <a:ext cx="4481211" cy="4819407"/>
              <a:chOff x="4671651" y="1291007"/>
              <a:chExt cx="4784729" cy="5145832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6481FFD5-B831-AE21-B44E-CE06FD963DA6}"/>
                  </a:ext>
                </a:extLst>
              </p:cNvPr>
              <p:cNvGrpSpPr/>
              <p:nvPr/>
            </p:nvGrpSpPr>
            <p:grpSpPr>
              <a:xfrm>
                <a:off x="4671651" y="1368915"/>
                <a:ext cx="3482776" cy="2228294"/>
                <a:chOff x="7150219" y="1989770"/>
                <a:chExt cx="4262473" cy="2727147"/>
              </a:xfrm>
            </p:grpSpPr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F6CFCE39-A0E2-3807-4CDE-1A7EC24AE898}"/>
                    </a:ext>
                  </a:extLst>
                </p:cNvPr>
                <p:cNvSpPr/>
                <p:nvPr/>
              </p:nvSpPr>
              <p:spPr bwMode="auto">
                <a:xfrm>
                  <a:off x="7151610" y="1991160"/>
                  <a:ext cx="4261082" cy="2725757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4F10959F-4E05-2B97-4B98-5474AD903172}"/>
                    </a:ext>
                  </a:extLst>
                </p:cNvPr>
                <p:cNvSpPr/>
                <p:nvPr/>
              </p:nvSpPr>
              <p:spPr bwMode="auto">
                <a:xfrm>
                  <a:off x="7273992" y="2334662"/>
                  <a:ext cx="4016320" cy="1038848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DA09F28C-551F-CB42-8929-D5EA83D0AAE5}"/>
                    </a:ext>
                  </a:extLst>
                </p:cNvPr>
                <p:cNvSpPr/>
                <p:nvPr/>
              </p:nvSpPr>
              <p:spPr bwMode="auto">
                <a:xfrm>
                  <a:off x="8273899" y="2483465"/>
                  <a:ext cx="848322" cy="48675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73BCE451-0F64-224E-40F7-257C4BE2F9B6}"/>
                    </a:ext>
                  </a:extLst>
                </p:cNvPr>
                <p:cNvSpPr/>
                <p:nvPr/>
              </p:nvSpPr>
              <p:spPr bwMode="auto">
                <a:xfrm>
                  <a:off x="8273899" y="2661474"/>
                  <a:ext cx="1310032" cy="48675"/>
                </a:xfrm>
                <a:prstGeom prst="rect">
                  <a:avLst/>
                </a:prstGeom>
                <a:solidFill>
                  <a:srgbClr val="536DFE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D2FB584C-2866-7BAB-7B0F-D05FE7BA795F}"/>
                    </a:ext>
                  </a:extLst>
                </p:cNvPr>
                <p:cNvSpPr/>
                <p:nvPr/>
              </p:nvSpPr>
              <p:spPr bwMode="auto">
                <a:xfrm>
                  <a:off x="8273899" y="2828357"/>
                  <a:ext cx="1068053" cy="48675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A80507A1-DCB0-647B-6956-2AA673185622}"/>
                    </a:ext>
                  </a:extLst>
                </p:cNvPr>
                <p:cNvSpPr/>
                <p:nvPr/>
              </p:nvSpPr>
              <p:spPr bwMode="auto">
                <a:xfrm>
                  <a:off x="8273899" y="2995240"/>
                  <a:ext cx="623031" cy="48675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CDC3171-29D0-928B-778E-017DA9B80E03}"/>
                    </a:ext>
                  </a:extLst>
                </p:cNvPr>
                <p:cNvSpPr/>
                <p:nvPr/>
              </p:nvSpPr>
              <p:spPr bwMode="auto">
                <a:xfrm>
                  <a:off x="8273899" y="3163515"/>
                  <a:ext cx="941499" cy="47284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F09DE8C-A9D5-6531-85F8-CD61A30708FE}"/>
                    </a:ext>
                  </a:extLst>
                </p:cNvPr>
                <p:cNvSpPr/>
                <p:nvPr/>
              </p:nvSpPr>
              <p:spPr bwMode="auto">
                <a:xfrm>
                  <a:off x="7885896" y="2465387"/>
                  <a:ext cx="104302" cy="104302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5A234EA6-F2F9-8400-EC51-EA4908E37749}"/>
                    </a:ext>
                  </a:extLst>
                </p:cNvPr>
                <p:cNvSpPr/>
                <p:nvPr/>
              </p:nvSpPr>
              <p:spPr bwMode="auto">
                <a:xfrm>
                  <a:off x="7885896" y="2633660"/>
                  <a:ext cx="104302" cy="104302"/>
                </a:xfrm>
                <a:prstGeom prst="rect">
                  <a:avLst/>
                </a:prstGeom>
                <a:solidFill>
                  <a:srgbClr val="536DFE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D67C5832-DBD7-8926-BDBA-53ECC0A444F2}"/>
                    </a:ext>
                  </a:extLst>
                </p:cNvPr>
                <p:cNvSpPr/>
                <p:nvPr/>
              </p:nvSpPr>
              <p:spPr bwMode="auto">
                <a:xfrm>
                  <a:off x="7885896" y="2801934"/>
                  <a:ext cx="104302" cy="102911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67984BCC-701F-D38C-71C9-4B42BE75049D}"/>
                    </a:ext>
                  </a:extLst>
                </p:cNvPr>
                <p:cNvSpPr/>
                <p:nvPr/>
              </p:nvSpPr>
              <p:spPr bwMode="auto">
                <a:xfrm>
                  <a:off x="7885896" y="2967426"/>
                  <a:ext cx="104302" cy="104302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D85B7BF0-CD90-1A48-0682-203DEB548FA7}"/>
                    </a:ext>
                  </a:extLst>
                </p:cNvPr>
                <p:cNvSpPr/>
                <p:nvPr/>
              </p:nvSpPr>
              <p:spPr bwMode="auto">
                <a:xfrm>
                  <a:off x="7885896" y="3135701"/>
                  <a:ext cx="104302" cy="104302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DBABD19B-60FF-90AA-9FFA-6B85426214FB}"/>
                    </a:ext>
                  </a:extLst>
                </p:cNvPr>
                <p:cNvSpPr/>
                <p:nvPr/>
              </p:nvSpPr>
              <p:spPr bwMode="auto">
                <a:xfrm>
                  <a:off x="10382188" y="2703195"/>
                  <a:ext cx="346283" cy="346283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00D92937-7617-625E-764F-E5FC5AC11A4D}"/>
                    </a:ext>
                  </a:extLst>
                </p:cNvPr>
                <p:cNvSpPr/>
                <p:nvPr/>
              </p:nvSpPr>
              <p:spPr bwMode="auto">
                <a:xfrm>
                  <a:off x="7273991" y="3516750"/>
                  <a:ext cx="4016320" cy="1038848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3F6226F9-A450-01A0-62F3-384D362D6397}"/>
                    </a:ext>
                  </a:extLst>
                </p:cNvPr>
                <p:cNvSpPr/>
                <p:nvPr/>
              </p:nvSpPr>
              <p:spPr bwMode="auto">
                <a:xfrm>
                  <a:off x="8063904" y="3608536"/>
                  <a:ext cx="104302" cy="104302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2E9604B4-F6C7-19DF-B8B6-45D81D16A193}"/>
                    </a:ext>
                  </a:extLst>
                </p:cNvPr>
                <p:cNvSpPr/>
                <p:nvPr/>
              </p:nvSpPr>
              <p:spPr bwMode="auto">
                <a:xfrm>
                  <a:off x="7885896" y="3608536"/>
                  <a:ext cx="104302" cy="104302"/>
                </a:xfrm>
                <a:prstGeom prst="rect">
                  <a:avLst/>
                </a:prstGeom>
                <a:solidFill>
                  <a:srgbClr val="536DFE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DB9965F-89F7-0623-9FD2-4A30FC16E767}"/>
                    </a:ext>
                  </a:extLst>
                </p:cNvPr>
                <p:cNvSpPr/>
                <p:nvPr/>
              </p:nvSpPr>
              <p:spPr bwMode="auto">
                <a:xfrm>
                  <a:off x="10382188" y="3833828"/>
                  <a:ext cx="346283" cy="346283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AF10484-9D45-6976-1A13-24A7B00D3A87}"/>
                    </a:ext>
                  </a:extLst>
                </p:cNvPr>
                <p:cNvSpPr/>
                <p:nvPr/>
              </p:nvSpPr>
              <p:spPr bwMode="auto">
                <a:xfrm>
                  <a:off x="7870598" y="4059121"/>
                  <a:ext cx="346283" cy="346283"/>
                </a:xfrm>
                <a:prstGeom prst="rect">
                  <a:avLst/>
                </a:prstGeom>
                <a:solidFill>
                  <a:srgbClr val="E6E6E6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292234D2-5255-2CA2-5D9B-F94FB0D407BA}"/>
                    </a:ext>
                  </a:extLst>
                </p:cNvPr>
                <p:cNvSpPr/>
                <p:nvPr/>
              </p:nvSpPr>
              <p:spPr bwMode="auto">
                <a:xfrm>
                  <a:off x="7150219" y="1989770"/>
                  <a:ext cx="4259692" cy="179400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58F64F6B-080F-B55B-88C4-4B5323D06210}"/>
                    </a:ext>
                  </a:extLst>
                </p:cNvPr>
                <p:cNvSpPr/>
                <p:nvPr/>
              </p:nvSpPr>
              <p:spPr bwMode="auto">
                <a:xfrm>
                  <a:off x="7251740" y="2048179"/>
                  <a:ext cx="66753" cy="66753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72639E8F-4B5F-5ECA-0C58-1BA56F9BE8CB}"/>
                    </a:ext>
                  </a:extLst>
                </p:cNvPr>
                <p:cNvSpPr/>
                <p:nvPr/>
              </p:nvSpPr>
              <p:spPr bwMode="auto">
                <a:xfrm>
                  <a:off x="7378293" y="2048179"/>
                  <a:ext cx="66753" cy="66753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6F236A63-E543-B980-91FC-1C597D3FAAC7}"/>
                    </a:ext>
                  </a:extLst>
                </p:cNvPr>
                <p:cNvSpPr/>
                <p:nvPr/>
              </p:nvSpPr>
              <p:spPr bwMode="auto">
                <a:xfrm>
                  <a:off x="7506236" y="2048179"/>
                  <a:ext cx="66753" cy="66753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8C90E79F-CFDF-BBD9-0832-12528B8B5E0F}"/>
                  </a:ext>
                </a:extLst>
              </p:cNvPr>
              <p:cNvGrpSpPr/>
              <p:nvPr/>
            </p:nvGrpSpPr>
            <p:grpSpPr>
              <a:xfrm>
                <a:off x="7551669" y="1291007"/>
                <a:ext cx="1439536" cy="898086"/>
                <a:chOff x="7551669" y="1291007"/>
                <a:chExt cx="1439536" cy="898086"/>
              </a:xfrm>
            </p:grpSpPr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B809A5F2-BC3D-81C0-D75B-725F9073E92B}"/>
                    </a:ext>
                  </a:extLst>
                </p:cNvPr>
                <p:cNvSpPr/>
                <p:nvPr/>
              </p:nvSpPr>
              <p:spPr>
                <a:xfrm>
                  <a:off x="7737785" y="1555612"/>
                  <a:ext cx="1151863" cy="633481"/>
                </a:xfrm>
                <a:custGeom>
                  <a:avLst/>
                  <a:gdLst>
                    <a:gd name="connsiteX0" fmla="*/ 1070811 w 1151863"/>
                    <a:gd name="connsiteY0" fmla="*/ 504 h 633481"/>
                    <a:gd name="connsiteX1" fmla="*/ 93546 w 1151863"/>
                    <a:gd name="connsiteY1" fmla="*/ 504 h 633481"/>
                    <a:gd name="connsiteX2" fmla="*/ -371 w 1151863"/>
                    <a:gd name="connsiteY2" fmla="*/ 95745 h 633481"/>
                    <a:gd name="connsiteX3" fmla="*/ -371 w 1151863"/>
                    <a:gd name="connsiteY3" fmla="*/ 95754 h 633481"/>
                    <a:gd name="connsiteX4" fmla="*/ -371 w 1151863"/>
                    <a:gd name="connsiteY4" fmla="*/ 616391 h 633481"/>
                    <a:gd name="connsiteX5" fmla="*/ 16708 w 1151863"/>
                    <a:gd name="connsiteY5" fmla="*/ 633984 h 633481"/>
                    <a:gd name="connsiteX6" fmla="*/ 29538 w 1151863"/>
                    <a:gd name="connsiteY6" fmla="*/ 628583 h 633481"/>
                    <a:gd name="connsiteX7" fmla="*/ 122692 w 1151863"/>
                    <a:gd name="connsiteY7" fmla="*/ 530666 h 633481"/>
                    <a:gd name="connsiteX8" fmla="*/ 154411 w 1151863"/>
                    <a:gd name="connsiteY8" fmla="*/ 517045 h 633481"/>
                    <a:gd name="connsiteX9" fmla="*/ 1070335 w 1151863"/>
                    <a:gd name="connsiteY9" fmla="*/ 515997 h 633481"/>
                    <a:gd name="connsiteX10" fmla="*/ 1151487 w 1151863"/>
                    <a:gd name="connsiteY10" fmla="*/ 433892 h 633481"/>
                    <a:gd name="connsiteX11" fmla="*/ 1151487 w 1151863"/>
                    <a:gd name="connsiteY11" fmla="*/ 433892 h 633481"/>
                    <a:gd name="connsiteX12" fmla="*/ 1151487 w 1151863"/>
                    <a:gd name="connsiteY12" fmla="*/ 82800 h 633481"/>
                    <a:gd name="connsiteX13" fmla="*/ 1070811 w 1151863"/>
                    <a:gd name="connsiteY13" fmla="*/ 504 h 633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863" h="633481">
                      <a:moveTo>
                        <a:pt x="1070811" y="504"/>
                      </a:moveTo>
                      <a:lnTo>
                        <a:pt x="93546" y="504"/>
                      </a:lnTo>
                      <a:cubicBezTo>
                        <a:pt x="41311" y="866"/>
                        <a:pt x="-742" y="43510"/>
                        <a:pt x="-371" y="95745"/>
                      </a:cubicBezTo>
                      <a:cubicBezTo>
                        <a:pt x="-371" y="95754"/>
                        <a:pt x="-371" y="95754"/>
                        <a:pt x="-371" y="95754"/>
                      </a:cubicBezTo>
                      <a:lnTo>
                        <a:pt x="-371" y="616391"/>
                      </a:lnTo>
                      <a:cubicBezTo>
                        <a:pt x="-514" y="625963"/>
                        <a:pt x="7135" y="633841"/>
                        <a:pt x="16708" y="633984"/>
                      </a:cubicBezTo>
                      <a:cubicBezTo>
                        <a:pt x="21546" y="634060"/>
                        <a:pt x="26204" y="632098"/>
                        <a:pt x="29538" y="628583"/>
                      </a:cubicBezTo>
                      <a:lnTo>
                        <a:pt x="122692" y="530666"/>
                      </a:lnTo>
                      <a:cubicBezTo>
                        <a:pt x="130979" y="522017"/>
                        <a:pt x="142428" y="517102"/>
                        <a:pt x="154411" y="517045"/>
                      </a:cubicBezTo>
                      <a:lnTo>
                        <a:pt x="1070335" y="515997"/>
                      </a:lnTo>
                      <a:cubicBezTo>
                        <a:pt x="1115417" y="515731"/>
                        <a:pt x="1151754" y="478974"/>
                        <a:pt x="1151487" y="433892"/>
                      </a:cubicBezTo>
                      <a:cubicBezTo>
                        <a:pt x="1151487" y="433892"/>
                        <a:pt x="1151487" y="433892"/>
                        <a:pt x="1151487" y="433892"/>
                      </a:cubicBezTo>
                      <a:lnTo>
                        <a:pt x="1151487" y="82800"/>
                      </a:lnTo>
                      <a:cubicBezTo>
                        <a:pt x="1151859" y="37823"/>
                        <a:pt x="1115779" y="1028"/>
                        <a:pt x="1070811" y="504"/>
                      </a:cubicBezTo>
                      <a:close/>
                    </a:path>
                  </a:pathLst>
                </a:custGeom>
                <a:solidFill>
                  <a:srgbClr val="FFB3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D1E90C06-9BFA-E12F-711E-AB1ACC8AF2D4}"/>
                    </a:ext>
                  </a:extLst>
                </p:cNvPr>
                <p:cNvSpPr/>
                <p:nvPr/>
              </p:nvSpPr>
              <p:spPr>
                <a:xfrm>
                  <a:off x="7976960" y="1731444"/>
                  <a:ext cx="435101" cy="19050"/>
                </a:xfrm>
                <a:custGeom>
                  <a:avLst/>
                  <a:gdLst>
                    <a:gd name="connsiteX0" fmla="*/ 425204 w 435101"/>
                    <a:gd name="connsiteY0" fmla="*/ 19554 h 19050"/>
                    <a:gd name="connsiteX1" fmla="*/ 9152 w 435101"/>
                    <a:gd name="connsiteY1" fmla="*/ 19554 h 19050"/>
                    <a:gd name="connsiteX2" fmla="*/ -373 w 435101"/>
                    <a:gd name="connsiteY2" fmla="*/ 10029 h 19050"/>
                    <a:gd name="connsiteX3" fmla="*/ 9152 w 435101"/>
                    <a:gd name="connsiteY3" fmla="*/ 504 h 19050"/>
                    <a:gd name="connsiteX4" fmla="*/ 425204 w 435101"/>
                    <a:gd name="connsiteY4" fmla="*/ 504 h 19050"/>
                    <a:gd name="connsiteX5" fmla="*/ 434729 w 435101"/>
                    <a:gd name="connsiteY5" fmla="*/ 10029 h 19050"/>
                    <a:gd name="connsiteX6" fmla="*/ 425204 w 435101"/>
                    <a:gd name="connsiteY6" fmla="*/ 19554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5101" h="19050">
                      <a:moveTo>
                        <a:pt x="425204" y="19554"/>
                      </a:moveTo>
                      <a:lnTo>
                        <a:pt x="9152" y="19554"/>
                      </a:lnTo>
                      <a:cubicBezTo>
                        <a:pt x="3894" y="19554"/>
                        <a:pt x="-373" y="15287"/>
                        <a:pt x="-373" y="10029"/>
                      </a:cubicBezTo>
                      <a:cubicBezTo>
                        <a:pt x="-373" y="4771"/>
                        <a:pt x="3894" y="504"/>
                        <a:pt x="9152" y="504"/>
                      </a:cubicBezTo>
                      <a:lnTo>
                        <a:pt x="425204" y="504"/>
                      </a:lnTo>
                      <a:cubicBezTo>
                        <a:pt x="430462" y="504"/>
                        <a:pt x="434729" y="4771"/>
                        <a:pt x="434729" y="10029"/>
                      </a:cubicBezTo>
                      <a:cubicBezTo>
                        <a:pt x="434729" y="15287"/>
                        <a:pt x="430462" y="19554"/>
                        <a:pt x="425204" y="195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8560D253-0E1E-E671-A841-3CEF17BFC500}"/>
                    </a:ext>
                  </a:extLst>
                </p:cNvPr>
                <p:cNvSpPr/>
                <p:nvPr/>
              </p:nvSpPr>
              <p:spPr>
                <a:xfrm>
                  <a:off x="8435970" y="1731444"/>
                  <a:ext cx="250412" cy="19050"/>
                </a:xfrm>
                <a:custGeom>
                  <a:avLst/>
                  <a:gdLst>
                    <a:gd name="connsiteX0" fmla="*/ 240514 w 250412"/>
                    <a:gd name="connsiteY0" fmla="*/ 19554 h 19050"/>
                    <a:gd name="connsiteX1" fmla="*/ 9152 w 250412"/>
                    <a:gd name="connsiteY1" fmla="*/ 19554 h 19050"/>
                    <a:gd name="connsiteX2" fmla="*/ -373 w 250412"/>
                    <a:gd name="connsiteY2" fmla="*/ 10029 h 19050"/>
                    <a:gd name="connsiteX3" fmla="*/ 9152 w 250412"/>
                    <a:gd name="connsiteY3" fmla="*/ 504 h 19050"/>
                    <a:gd name="connsiteX4" fmla="*/ 240514 w 250412"/>
                    <a:gd name="connsiteY4" fmla="*/ 504 h 19050"/>
                    <a:gd name="connsiteX5" fmla="*/ 250039 w 250412"/>
                    <a:gd name="connsiteY5" fmla="*/ 10029 h 19050"/>
                    <a:gd name="connsiteX6" fmla="*/ 240514 w 250412"/>
                    <a:gd name="connsiteY6" fmla="*/ 19554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0412" h="19050">
                      <a:moveTo>
                        <a:pt x="240514" y="19554"/>
                      </a:moveTo>
                      <a:lnTo>
                        <a:pt x="9152" y="19554"/>
                      </a:lnTo>
                      <a:cubicBezTo>
                        <a:pt x="3894" y="19554"/>
                        <a:pt x="-373" y="15287"/>
                        <a:pt x="-373" y="10029"/>
                      </a:cubicBezTo>
                      <a:cubicBezTo>
                        <a:pt x="-373" y="4771"/>
                        <a:pt x="3894" y="504"/>
                        <a:pt x="9152" y="504"/>
                      </a:cubicBezTo>
                      <a:lnTo>
                        <a:pt x="240514" y="504"/>
                      </a:lnTo>
                      <a:cubicBezTo>
                        <a:pt x="245772" y="504"/>
                        <a:pt x="250039" y="4771"/>
                        <a:pt x="250039" y="10029"/>
                      </a:cubicBezTo>
                      <a:cubicBezTo>
                        <a:pt x="250039" y="15287"/>
                        <a:pt x="245772" y="19554"/>
                        <a:pt x="240514" y="195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8A461F95-9D9F-5BFE-DAC4-8C5F5A9A1162}"/>
                    </a:ext>
                  </a:extLst>
                </p:cNvPr>
                <p:cNvSpPr/>
                <p:nvPr/>
              </p:nvSpPr>
              <p:spPr>
                <a:xfrm>
                  <a:off x="7976960" y="1815930"/>
                  <a:ext cx="267557" cy="19050"/>
                </a:xfrm>
                <a:custGeom>
                  <a:avLst/>
                  <a:gdLst>
                    <a:gd name="connsiteX0" fmla="*/ 257659 w 267557"/>
                    <a:gd name="connsiteY0" fmla="*/ 19554 h 19050"/>
                    <a:gd name="connsiteX1" fmla="*/ 9152 w 267557"/>
                    <a:gd name="connsiteY1" fmla="*/ 19554 h 19050"/>
                    <a:gd name="connsiteX2" fmla="*/ -373 w 267557"/>
                    <a:gd name="connsiteY2" fmla="*/ 10029 h 19050"/>
                    <a:gd name="connsiteX3" fmla="*/ 9152 w 267557"/>
                    <a:gd name="connsiteY3" fmla="*/ 504 h 19050"/>
                    <a:gd name="connsiteX4" fmla="*/ 257659 w 267557"/>
                    <a:gd name="connsiteY4" fmla="*/ 504 h 19050"/>
                    <a:gd name="connsiteX5" fmla="*/ 267184 w 267557"/>
                    <a:gd name="connsiteY5" fmla="*/ 10029 h 19050"/>
                    <a:gd name="connsiteX6" fmla="*/ 257659 w 267557"/>
                    <a:gd name="connsiteY6" fmla="*/ 19554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7557" h="19050">
                      <a:moveTo>
                        <a:pt x="257659" y="19554"/>
                      </a:moveTo>
                      <a:lnTo>
                        <a:pt x="9152" y="19554"/>
                      </a:lnTo>
                      <a:cubicBezTo>
                        <a:pt x="3894" y="19554"/>
                        <a:pt x="-373" y="15287"/>
                        <a:pt x="-373" y="10029"/>
                      </a:cubicBezTo>
                      <a:cubicBezTo>
                        <a:pt x="-373" y="4771"/>
                        <a:pt x="3894" y="504"/>
                        <a:pt x="9152" y="504"/>
                      </a:cubicBezTo>
                      <a:lnTo>
                        <a:pt x="257659" y="504"/>
                      </a:lnTo>
                      <a:cubicBezTo>
                        <a:pt x="262917" y="504"/>
                        <a:pt x="267184" y="4771"/>
                        <a:pt x="267184" y="10029"/>
                      </a:cubicBezTo>
                      <a:cubicBezTo>
                        <a:pt x="267184" y="15287"/>
                        <a:pt x="262917" y="19554"/>
                        <a:pt x="257659" y="195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53F840AE-79CD-C1F2-C678-2359FD3AE484}"/>
                    </a:ext>
                  </a:extLst>
                </p:cNvPr>
                <p:cNvSpPr/>
                <p:nvPr/>
              </p:nvSpPr>
              <p:spPr>
                <a:xfrm>
                  <a:off x="8285094" y="1815930"/>
                  <a:ext cx="393477" cy="19050"/>
                </a:xfrm>
                <a:custGeom>
                  <a:avLst/>
                  <a:gdLst>
                    <a:gd name="connsiteX0" fmla="*/ 383294 w 393477"/>
                    <a:gd name="connsiteY0" fmla="*/ 19554 h 19050"/>
                    <a:gd name="connsiteX1" fmla="*/ 9152 w 393477"/>
                    <a:gd name="connsiteY1" fmla="*/ 19554 h 19050"/>
                    <a:gd name="connsiteX2" fmla="*/ -373 w 393477"/>
                    <a:gd name="connsiteY2" fmla="*/ 10029 h 19050"/>
                    <a:gd name="connsiteX3" fmla="*/ 9152 w 393477"/>
                    <a:gd name="connsiteY3" fmla="*/ 504 h 19050"/>
                    <a:gd name="connsiteX4" fmla="*/ 383580 w 393477"/>
                    <a:gd name="connsiteY4" fmla="*/ 504 h 19050"/>
                    <a:gd name="connsiteX5" fmla="*/ 393105 w 393477"/>
                    <a:gd name="connsiteY5" fmla="*/ 10029 h 19050"/>
                    <a:gd name="connsiteX6" fmla="*/ 383580 w 393477"/>
                    <a:gd name="connsiteY6" fmla="*/ 19554 h 19050"/>
                    <a:gd name="connsiteX7" fmla="*/ 383294 w 393477"/>
                    <a:gd name="connsiteY7" fmla="*/ 19554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3477" h="19050">
                      <a:moveTo>
                        <a:pt x="383294" y="19554"/>
                      </a:moveTo>
                      <a:lnTo>
                        <a:pt x="9152" y="19554"/>
                      </a:lnTo>
                      <a:cubicBezTo>
                        <a:pt x="3894" y="19554"/>
                        <a:pt x="-373" y="15287"/>
                        <a:pt x="-373" y="10029"/>
                      </a:cubicBezTo>
                      <a:cubicBezTo>
                        <a:pt x="-373" y="4771"/>
                        <a:pt x="3894" y="504"/>
                        <a:pt x="9152" y="504"/>
                      </a:cubicBezTo>
                      <a:lnTo>
                        <a:pt x="383580" y="504"/>
                      </a:lnTo>
                      <a:cubicBezTo>
                        <a:pt x="388838" y="504"/>
                        <a:pt x="393105" y="4771"/>
                        <a:pt x="393105" y="10029"/>
                      </a:cubicBezTo>
                      <a:cubicBezTo>
                        <a:pt x="393105" y="15287"/>
                        <a:pt x="388847" y="19554"/>
                        <a:pt x="383580" y="19554"/>
                      </a:cubicBezTo>
                      <a:cubicBezTo>
                        <a:pt x="383484" y="19554"/>
                        <a:pt x="383389" y="19554"/>
                        <a:pt x="383294" y="195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2BC0495E-6D9F-CECB-376F-6DE6A0B28C6A}"/>
                    </a:ext>
                  </a:extLst>
                </p:cNvPr>
                <p:cNvSpPr/>
                <p:nvPr/>
              </p:nvSpPr>
              <p:spPr>
                <a:xfrm>
                  <a:off x="7976960" y="1900512"/>
                  <a:ext cx="414908" cy="19050"/>
                </a:xfrm>
                <a:custGeom>
                  <a:avLst/>
                  <a:gdLst>
                    <a:gd name="connsiteX0" fmla="*/ 405011 w 414908"/>
                    <a:gd name="connsiteY0" fmla="*/ 19554 h 19050"/>
                    <a:gd name="connsiteX1" fmla="*/ 9152 w 414908"/>
                    <a:gd name="connsiteY1" fmla="*/ 19554 h 19050"/>
                    <a:gd name="connsiteX2" fmla="*/ -373 w 414908"/>
                    <a:gd name="connsiteY2" fmla="*/ 10029 h 19050"/>
                    <a:gd name="connsiteX3" fmla="*/ 9152 w 414908"/>
                    <a:gd name="connsiteY3" fmla="*/ 504 h 19050"/>
                    <a:gd name="connsiteX4" fmla="*/ 405011 w 414908"/>
                    <a:gd name="connsiteY4" fmla="*/ 504 h 19050"/>
                    <a:gd name="connsiteX5" fmla="*/ 414536 w 414908"/>
                    <a:gd name="connsiteY5" fmla="*/ 10029 h 19050"/>
                    <a:gd name="connsiteX6" fmla="*/ 405011 w 414908"/>
                    <a:gd name="connsiteY6" fmla="*/ 19554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4908" h="19050">
                      <a:moveTo>
                        <a:pt x="405011" y="19554"/>
                      </a:moveTo>
                      <a:lnTo>
                        <a:pt x="9152" y="19554"/>
                      </a:lnTo>
                      <a:cubicBezTo>
                        <a:pt x="3894" y="19554"/>
                        <a:pt x="-373" y="15287"/>
                        <a:pt x="-373" y="10029"/>
                      </a:cubicBezTo>
                      <a:cubicBezTo>
                        <a:pt x="-373" y="4771"/>
                        <a:pt x="3894" y="504"/>
                        <a:pt x="9152" y="504"/>
                      </a:cubicBezTo>
                      <a:lnTo>
                        <a:pt x="405011" y="504"/>
                      </a:lnTo>
                      <a:cubicBezTo>
                        <a:pt x="410269" y="504"/>
                        <a:pt x="414536" y="4771"/>
                        <a:pt x="414536" y="10029"/>
                      </a:cubicBezTo>
                      <a:cubicBezTo>
                        <a:pt x="414536" y="15287"/>
                        <a:pt x="410269" y="19554"/>
                        <a:pt x="405011" y="195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BE9F7729-3470-19BD-1C06-7C2501BD7399}"/>
                    </a:ext>
                  </a:extLst>
                </p:cNvPr>
                <p:cNvSpPr/>
                <p:nvPr/>
              </p:nvSpPr>
              <p:spPr>
                <a:xfrm>
                  <a:off x="7551669" y="1291007"/>
                  <a:ext cx="398049" cy="402006"/>
                </a:xfrm>
                <a:custGeom>
                  <a:avLst/>
                  <a:gdLst>
                    <a:gd name="connsiteX0" fmla="*/ 57825 w 398049"/>
                    <a:gd name="connsiteY0" fmla="*/ 328450 h 402006"/>
                    <a:gd name="connsiteX1" fmla="*/ 298426 w 398049"/>
                    <a:gd name="connsiteY1" fmla="*/ 328450 h 402006"/>
                    <a:gd name="connsiteX2" fmla="*/ 318810 w 398049"/>
                    <a:gd name="connsiteY2" fmla="*/ 337118 h 402006"/>
                    <a:gd name="connsiteX3" fmla="*/ 378627 w 398049"/>
                    <a:gd name="connsiteY3" fmla="*/ 399221 h 402006"/>
                    <a:gd name="connsiteX4" fmla="*/ 394391 w 398049"/>
                    <a:gd name="connsiteY4" fmla="*/ 399278 h 402006"/>
                    <a:gd name="connsiteX5" fmla="*/ 397677 w 398049"/>
                    <a:gd name="connsiteY5" fmla="*/ 391506 h 402006"/>
                    <a:gd name="connsiteX6" fmla="*/ 397677 w 398049"/>
                    <a:gd name="connsiteY6" fmla="*/ 60798 h 402006"/>
                    <a:gd name="connsiteX7" fmla="*/ 337384 w 398049"/>
                    <a:gd name="connsiteY7" fmla="*/ 504 h 402006"/>
                    <a:gd name="connsiteX8" fmla="*/ 337289 w 398049"/>
                    <a:gd name="connsiteY8" fmla="*/ 504 h 402006"/>
                    <a:gd name="connsiteX9" fmla="*/ 48300 w 398049"/>
                    <a:gd name="connsiteY9" fmla="*/ 504 h 402006"/>
                    <a:gd name="connsiteX10" fmla="*/ -373 w 398049"/>
                    <a:gd name="connsiteY10" fmla="*/ 49749 h 402006"/>
                    <a:gd name="connsiteX11" fmla="*/ -373 w 398049"/>
                    <a:gd name="connsiteY11" fmla="*/ 269967 h 402006"/>
                    <a:gd name="connsiteX12" fmla="*/ 57825 w 398049"/>
                    <a:gd name="connsiteY12" fmla="*/ 328450 h 402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98049" h="402006">
                      <a:moveTo>
                        <a:pt x="57825" y="328450"/>
                      </a:moveTo>
                      <a:lnTo>
                        <a:pt x="298426" y="328450"/>
                      </a:lnTo>
                      <a:cubicBezTo>
                        <a:pt x="306113" y="328479"/>
                        <a:pt x="313457" y="331603"/>
                        <a:pt x="318810" y="337118"/>
                      </a:cubicBezTo>
                      <a:lnTo>
                        <a:pt x="378627" y="399221"/>
                      </a:lnTo>
                      <a:cubicBezTo>
                        <a:pt x="382961" y="403583"/>
                        <a:pt x="390019" y="403612"/>
                        <a:pt x="394391" y="399278"/>
                      </a:cubicBezTo>
                      <a:cubicBezTo>
                        <a:pt x="396458" y="397211"/>
                        <a:pt x="397639" y="394430"/>
                        <a:pt x="397677" y="391506"/>
                      </a:cubicBezTo>
                      <a:lnTo>
                        <a:pt x="397677" y="60798"/>
                      </a:lnTo>
                      <a:cubicBezTo>
                        <a:pt x="397677" y="27498"/>
                        <a:pt x="370683" y="504"/>
                        <a:pt x="337384" y="504"/>
                      </a:cubicBezTo>
                      <a:cubicBezTo>
                        <a:pt x="337355" y="504"/>
                        <a:pt x="337317" y="504"/>
                        <a:pt x="337289" y="504"/>
                      </a:cubicBezTo>
                      <a:lnTo>
                        <a:pt x="48300" y="504"/>
                      </a:lnTo>
                      <a:cubicBezTo>
                        <a:pt x="21306" y="761"/>
                        <a:pt x="-430" y="22755"/>
                        <a:pt x="-373" y="49749"/>
                      </a:cubicBezTo>
                      <a:lnTo>
                        <a:pt x="-373" y="269967"/>
                      </a:lnTo>
                      <a:cubicBezTo>
                        <a:pt x="-268" y="302113"/>
                        <a:pt x="25678" y="328193"/>
                        <a:pt x="57825" y="328450"/>
                      </a:cubicBezTo>
                      <a:close/>
                    </a:path>
                  </a:pathLst>
                </a:custGeom>
                <a:solidFill>
                  <a:srgbClr val="FF9F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5EED9487-D7A2-4B84-F4DD-BA6039B082B3}"/>
                    </a:ext>
                  </a:extLst>
                </p:cNvPr>
                <p:cNvSpPr/>
                <p:nvPr/>
              </p:nvSpPr>
              <p:spPr>
                <a:xfrm>
                  <a:off x="7822941" y="1441693"/>
                  <a:ext cx="41148" cy="41148"/>
                </a:xfrm>
                <a:custGeom>
                  <a:avLst/>
                  <a:gdLst>
                    <a:gd name="connsiteX0" fmla="*/ 41148 w 41148"/>
                    <a:gd name="connsiteY0" fmla="*/ 20574 h 41148"/>
                    <a:gd name="connsiteX1" fmla="*/ 20574 w 41148"/>
                    <a:gd name="connsiteY1" fmla="*/ 41148 h 41148"/>
                    <a:gd name="connsiteX2" fmla="*/ 0 w 41148"/>
                    <a:gd name="connsiteY2" fmla="*/ 20574 h 41148"/>
                    <a:gd name="connsiteX3" fmla="*/ 20574 w 41148"/>
                    <a:gd name="connsiteY3" fmla="*/ 0 h 41148"/>
                    <a:gd name="connsiteX4" fmla="*/ 41148 w 41148"/>
                    <a:gd name="connsiteY4" fmla="*/ 2057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" h="41148">
                      <a:moveTo>
                        <a:pt x="41148" y="20574"/>
                      </a:moveTo>
                      <a:cubicBezTo>
                        <a:pt x="41148" y="31937"/>
                        <a:pt x="31937" y="41148"/>
                        <a:pt x="20574" y="41148"/>
                      </a:cubicBezTo>
                      <a:cubicBezTo>
                        <a:pt x="9211" y="41148"/>
                        <a:pt x="0" y="31937"/>
                        <a:pt x="0" y="20574"/>
                      </a:cubicBezTo>
                      <a:cubicBezTo>
                        <a:pt x="0" y="9211"/>
                        <a:pt x="9211" y="0"/>
                        <a:pt x="20574" y="0"/>
                      </a:cubicBezTo>
                      <a:cubicBezTo>
                        <a:pt x="31937" y="0"/>
                        <a:pt x="41148" y="9211"/>
                        <a:pt x="41148" y="205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2E8EBC44-754F-DDF3-EA1A-A5ED88872E64}"/>
                    </a:ext>
                  </a:extLst>
                </p:cNvPr>
                <p:cNvSpPr/>
                <p:nvPr/>
              </p:nvSpPr>
              <p:spPr>
                <a:xfrm>
                  <a:off x="7726453" y="1441693"/>
                  <a:ext cx="41148" cy="41148"/>
                </a:xfrm>
                <a:custGeom>
                  <a:avLst/>
                  <a:gdLst>
                    <a:gd name="connsiteX0" fmla="*/ 41148 w 41148"/>
                    <a:gd name="connsiteY0" fmla="*/ 20574 h 41148"/>
                    <a:gd name="connsiteX1" fmla="*/ 20574 w 41148"/>
                    <a:gd name="connsiteY1" fmla="*/ 41148 h 41148"/>
                    <a:gd name="connsiteX2" fmla="*/ 0 w 41148"/>
                    <a:gd name="connsiteY2" fmla="*/ 20574 h 41148"/>
                    <a:gd name="connsiteX3" fmla="*/ 20574 w 41148"/>
                    <a:gd name="connsiteY3" fmla="*/ 0 h 41148"/>
                    <a:gd name="connsiteX4" fmla="*/ 41148 w 41148"/>
                    <a:gd name="connsiteY4" fmla="*/ 2057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" h="41148">
                      <a:moveTo>
                        <a:pt x="41148" y="20574"/>
                      </a:moveTo>
                      <a:cubicBezTo>
                        <a:pt x="41148" y="31937"/>
                        <a:pt x="31937" y="41148"/>
                        <a:pt x="20574" y="41148"/>
                      </a:cubicBezTo>
                      <a:cubicBezTo>
                        <a:pt x="9211" y="41148"/>
                        <a:pt x="0" y="31937"/>
                        <a:pt x="0" y="20574"/>
                      </a:cubicBezTo>
                      <a:cubicBezTo>
                        <a:pt x="0" y="9211"/>
                        <a:pt x="9211" y="0"/>
                        <a:pt x="20574" y="0"/>
                      </a:cubicBezTo>
                      <a:cubicBezTo>
                        <a:pt x="31937" y="0"/>
                        <a:pt x="41148" y="9211"/>
                        <a:pt x="41148" y="205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FCB249E7-6FA9-52C6-F97B-3192A659AF8F}"/>
                    </a:ext>
                  </a:extLst>
                </p:cNvPr>
                <p:cNvSpPr/>
                <p:nvPr/>
              </p:nvSpPr>
              <p:spPr>
                <a:xfrm>
                  <a:off x="7627583" y="1441693"/>
                  <a:ext cx="41148" cy="41148"/>
                </a:xfrm>
                <a:custGeom>
                  <a:avLst/>
                  <a:gdLst>
                    <a:gd name="connsiteX0" fmla="*/ 41148 w 41148"/>
                    <a:gd name="connsiteY0" fmla="*/ 20574 h 41148"/>
                    <a:gd name="connsiteX1" fmla="*/ 20574 w 41148"/>
                    <a:gd name="connsiteY1" fmla="*/ 41148 h 41148"/>
                    <a:gd name="connsiteX2" fmla="*/ 0 w 41148"/>
                    <a:gd name="connsiteY2" fmla="*/ 20574 h 41148"/>
                    <a:gd name="connsiteX3" fmla="*/ 20574 w 41148"/>
                    <a:gd name="connsiteY3" fmla="*/ 0 h 41148"/>
                    <a:gd name="connsiteX4" fmla="*/ 41148 w 41148"/>
                    <a:gd name="connsiteY4" fmla="*/ 2057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" h="41148">
                      <a:moveTo>
                        <a:pt x="41148" y="20574"/>
                      </a:moveTo>
                      <a:cubicBezTo>
                        <a:pt x="41148" y="31937"/>
                        <a:pt x="31937" y="41148"/>
                        <a:pt x="20574" y="41148"/>
                      </a:cubicBezTo>
                      <a:cubicBezTo>
                        <a:pt x="9211" y="41148"/>
                        <a:pt x="0" y="31937"/>
                        <a:pt x="0" y="20574"/>
                      </a:cubicBezTo>
                      <a:cubicBezTo>
                        <a:pt x="0" y="9211"/>
                        <a:pt x="9211" y="0"/>
                        <a:pt x="20574" y="0"/>
                      </a:cubicBezTo>
                      <a:cubicBezTo>
                        <a:pt x="31937" y="0"/>
                        <a:pt x="41148" y="9211"/>
                        <a:pt x="41148" y="205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任意多边形: 形状 102">
                  <a:extLst>
                    <a:ext uri="{FF2B5EF4-FFF2-40B4-BE49-F238E27FC236}">
                      <a16:creationId xmlns:a16="http://schemas.microsoft.com/office/drawing/2014/main" id="{EEAD852B-8FA2-3C98-2E7E-16A2BA6E7F59}"/>
                    </a:ext>
                  </a:extLst>
                </p:cNvPr>
                <p:cNvSpPr/>
                <p:nvPr/>
              </p:nvSpPr>
              <p:spPr>
                <a:xfrm rot="18900000">
                  <a:off x="8733649" y="1476751"/>
                  <a:ext cx="257556" cy="257556"/>
                </a:xfrm>
                <a:custGeom>
                  <a:avLst/>
                  <a:gdLst>
                    <a:gd name="connsiteX0" fmla="*/ 257183 w 257556"/>
                    <a:gd name="connsiteY0" fmla="*/ 129282 h 257556"/>
                    <a:gd name="connsiteX1" fmla="*/ 128405 w 257556"/>
                    <a:gd name="connsiteY1" fmla="*/ 258060 h 257556"/>
                    <a:gd name="connsiteX2" fmla="*/ -373 w 257556"/>
                    <a:gd name="connsiteY2" fmla="*/ 129282 h 257556"/>
                    <a:gd name="connsiteX3" fmla="*/ 128405 w 257556"/>
                    <a:gd name="connsiteY3" fmla="*/ 504 h 257556"/>
                    <a:gd name="connsiteX4" fmla="*/ 257183 w 257556"/>
                    <a:gd name="connsiteY4" fmla="*/ 129282 h 257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556" h="257556">
                      <a:moveTo>
                        <a:pt x="257183" y="129282"/>
                      </a:moveTo>
                      <a:cubicBezTo>
                        <a:pt x="257183" y="200404"/>
                        <a:pt x="199527" y="258060"/>
                        <a:pt x="128405" y="258060"/>
                      </a:cubicBezTo>
                      <a:cubicBezTo>
                        <a:pt x="57283" y="258060"/>
                        <a:pt x="-373" y="200404"/>
                        <a:pt x="-373" y="129282"/>
                      </a:cubicBezTo>
                      <a:cubicBezTo>
                        <a:pt x="-373" y="58160"/>
                        <a:pt x="57283" y="504"/>
                        <a:pt x="128405" y="504"/>
                      </a:cubicBezTo>
                      <a:cubicBezTo>
                        <a:pt x="199527" y="504"/>
                        <a:pt x="257183" y="58160"/>
                        <a:pt x="257183" y="129282"/>
                      </a:cubicBezTo>
                      <a:close/>
                    </a:path>
                  </a:pathLst>
                </a:custGeom>
                <a:solidFill>
                  <a:srgbClr val="F053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任意多边形: 形状 103">
                  <a:extLst>
                    <a:ext uri="{FF2B5EF4-FFF2-40B4-BE49-F238E27FC236}">
                      <a16:creationId xmlns:a16="http://schemas.microsoft.com/office/drawing/2014/main" id="{3822FEA9-858C-D494-BC46-3D24732AE7BD}"/>
                    </a:ext>
                  </a:extLst>
                </p:cNvPr>
                <p:cNvSpPr/>
                <p:nvPr/>
              </p:nvSpPr>
              <p:spPr>
                <a:xfrm>
                  <a:off x="8841449" y="1539324"/>
                  <a:ext cx="35718" cy="126301"/>
                </a:xfrm>
                <a:custGeom>
                  <a:avLst/>
                  <a:gdLst>
                    <a:gd name="connsiteX0" fmla="*/ 35346 w 35718"/>
                    <a:gd name="connsiteY0" fmla="*/ 126806 h 126301"/>
                    <a:gd name="connsiteX1" fmla="*/ 17629 w 35718"/>
                    <a:gd name="connsiteY1" fmla="*/ 126806 h 126301"/>
                    <a:gd name="connsiteX2" fmla="*/ 17629 w 35718"/>
                    <a:gd name="connsiteY2" fmla="*/ 19840 h 126301"/>
                    <a:gd name="connsiteX3" fmla="*/ -373 w 35718"/>
                    <a:gd name="connsiteY3" fmla="*/ 30889 h 126301"/>
                    <a:gd name="connsiteX4" fmla="*/ -373 w 35718"/>
                    <a:gd name="connsiteY4" fmla="*/ 12506 h 126301"/>
                    <a:gd name="connsiteX5" fmla="*/ 17629 w 35718"/>
                    <a:gd name="connsiteY5" fmla="*/ 504 h 126301"/>
                    <a:gd name="connsiteX6" fmla="*/ 35346 w 35718"/>
                    <a:gd name="connsiteY6" fmla="*/ 504 h 12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718" h="126301">
                      <a:moveTo>
                        <a:pt x="35346" y="126806"/>
                      </a:moveTo>
                      <a:lnTo>
                        <a:pt x="17629" y="126806"/>
                      </a:lnTo>
                      <a:lnTo>
                        <a:pt x="17629" y="19840"/>
                      </a:lnTo>
                      <a:lnTo>
                        <a:pt x="-373" y="30889"/>
                      </a:lnTo>
                      <a:lnTo>
                        <a:pt x="-373" y="12506"/>
                      </a:lnTo>
                      <a:lnTo>
                        <a:pt x="17629" y="504"/>
                      </a:lnTo>
                      <a:lnTo>
                        <a:pt x="35346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DEC4694-9ECB-7C40-13BD-9FECCDF2B910}"/>
                  </a:ext>
                </a:extLst>
              </p:cNvPr>
              <p:cNvSpPr/>
              <p:nvPr/>
            </p:nvSpPr>
            <p:spPr bwMode="auto">
              <a:xfrm>
                <a:off x="5589786" y="2894135"/>
                <a:ext cx="1070399" cy="39771"/>
              </a:xfrm>
              <a:prstGeom prst="rect">
                <a:avLst/>
              </a:prstGeom>
              <a:solidFill>
                <a:srgbClr val="536DFE"/>
              </a:solidFill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D8E7500-CAA6-28B6-70AF-B9DF82F67323}"/>
                  </a:ext>
                </a:extLst>
              </p:cNvPr>
              <p:cNvSpPr/>
              <p:nvPr/>
            </p:nvSpPr>
            <p:spPr bwMode="auto">
              <a:xfrm>
                <a:off x="5589786" y="3030492"/>
                <a:ext cx="872683" cy="39771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4315330-4AFD-211B-BCB8-480577D7E078}"/>
                  </a:ext>
                </a:extLst>
              </p:cNvPr>
              <p:cNvSpPr/>
              <p:nvPr/>
            </p:nvSpPr>
            <p:spPr bwMode="auto">
              <a:xfrm>
                <a:off x="5589786" y="3166848"/>
                <a:ext cx="509065" cy="39771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80E5EEF-D8C6-8093-0740-4E07A6B9C095}"/>
                  </a:ext>
                </a:extLst>
              </p:cNvPr>
              <p:cNvSpPr/>
              <p:nvPr/>
            </p:nvSpPr>
            <p:spPr bwMode="auto">
              <a:xfrm>
                <a:off x="5589786" y="3304342"/>
                <a:ext cx="769279" cy="3863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9C1314CC-5A42-AAFA-0537-F9342C16BBDF}"/>
                  </a:ext>
                </a:extLst>
              </p:cNvPr>
              <p:cNvGrpSpPr/>
              <p:nvPr/>
            </p:nvGrpSpPr>
            <p:grpSpPr>
              <a:xfrm flipH="1">
                <a:off x="6443056" y="2447919"/>
                <a:ext cx="3013324" cy="3988920"/>
                <a:chOff x="3079385" y="2080527"/>
                <a:chExt cx="2567063" cy="3398177"/>
              </a:xfrm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A42257CA-82BE-C8C1-22D1-59BA155B30B2}"/>
                    </a:ext>
                  </a:extLst>
                </p:cNvPr>
                <p:cNvSpPr/>
                <p:nvPr/>
              </p:nvSpPr>
              <p:spPr>
                <a:xfrm>
                  <a:off x="4139423" y="3716112"/>
                  <a:ext cx="574071" cy="1489519"/>
                </a:xfrm>
                <a:custGeom>
                  <a:avLst/>
                  <a:gdLst>
                    <a:gd name="connsiteX0" fmla="*/ 574072 w 574071"/>
                    <a:gd name="connsiteY0" fmla="*/ 160020 h 1489519"/>
                    <a:gd name="connsiteX1" fmla="*/ 297275 w 574071"/>
                    <a:gd name="connsiteY1" fmla="*/ 1489520 h 1489519"/>
                    <a:gd name="connsiteX2" fmla="*/ 0 w 574071"/>
                    <a:gd name="connsiteY2" fmla="*/ 1479423 h 1489519"/>
                    <a:gd name="connsiteX3" fmla="*/ 53435 w 574071"/>
                    <a:gd name="connsiteY3" fmla="*/ 0 h 1489519"/>
                    <a:gd name="connsiteX4" fmla="*/ 574072 w 574071"/>
                    <a:gd name="connsiteY4" fmla="*/ 160020 h 1489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4071" h="1489519">
                      <a:moveTo>
                        <a:pt x="574072" y="160020"/>
                      </a:moveTo>
                      <a:lnTo>
                        <a:pt x="297275" y="1489520"/>
                      </a:lnTo>
                      <a:lnTo>
                        <a:pt x="0" y="1479423"/>
                      </a:lnTo>
                      <a:lnTo>
                        <a:pt x="53435" y="0"/>
                      </a:lnTo>
                      <a:lnTo>
                        <a:pt x="574072" y="160020"/>
                      </a:lnTo>
                      <a:close/>
                    </a:path>
                  </a:pathLst>
                </a:custGeom>
                <a:solidFill>
                  <a:srgbClr val="FCB2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50C79CB1-A8FD-5551-02E6-5E25E7282E4C}"/>
                    </a:ext>
                  </a:extLst>
                </p:cNvPr>
                <p:cNvSpPr/>
                <p:nvPr/>
              </p:nvSpPr>
              <p:spPr>
                <a:xfrm>
                  <a:off x="3289603" y="3620417"/>
                  <a:ext cx="1050447" cy="1530366"/>
                </a:xfrm>
                <a:custGeom>
                  <a:avLst/>
                  <a:gdLst>
                    <a:gd name="connsiteX0" fmla="*/ 450457 w 1050447"/>
                    <a:gd name="connsiteY0" fmla="*/ 23000 h 1530366"/>
                    <a:gd name="connsiteX1" fmla="*/ 450457 w 1050447"/>
                    <a:gd name="connsiteY1" fmla="*/ 726707 h 1530366"/>
                    <a:gd name="connsiteX2" fmla="*/ -1027 w 1050447"/>
                    <a:gd name="connsiteY2" fmla="*/ 1331449 h 1530366"/>
                    <a:gd name="connsiteX3" fmla="*/ 223572 w 1050447"/>
                    <a:gd name="connsiteY3" fmla="*/ 1530045 h 1530366"/>
                    <a:gd name="connsiteX4" fmla="*/ 737445 w 1050447"/>
                    <a:gd name="connsiteY4" fmla="*/ 1062082 h 1530366"/>
                    <a:gd name="connsiteX5" fmla="*/ 1046817 w 1050447"/>
                    <a:gd name="connsiteY5" fmla="*/ 358470 h 1530366"/>
                    <a:gd name="connsiteX6" fmla="*/ 450457 w 1050447"/>
                    <a:gd name="connsiteY6" fmla="*/ 23000 h 1530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0447" h="1530366">
                      <a:moveTo>
                        <a:pt x="450457" y="23000"/>
                      </a:moveTo>
                      <a:lnTo>
                        <a:pt x="450457" y="726707"/>
                      </a:lnTo>
                      <a:cubicBezTo>
                        <a:pt x="450457" y="726707"/>
                        <a:pt x="148038" y="1120946"/>
                        <a:pt x="-1027" y="1331449"/>
                      </a:cubicBezTo>
                      <a:cubicBezTo>
                        <a:pt x="196521" y="1553096"/>
                        <a:pt x="223572" y="1530045"/>
                        <a:pt x="223572" y="1530045"/>
                      </a:cubicBezTo>
                      <a:cubicBezTo>
                        <a:pt x="223572" y="1530045"/>
                        <a:pt x="688964" y="1117232"/>
                        <a:pt x="737445" y="1062082"/>
                      </a:cubicBezTo>
                      <a:cubicBezTo>
                        <a:pt x="785929" y="1006932"/>
                        <a:pt x="998335" y="846722"/>
                        <a:pt x="1046817" y="358470"/>
                      </a:cubicBezTo>
                      <a:cubicBezTo>
                        <a:pt x="1095300" y="-129781"/>
                        <a:pt x="450457" y="23000"/>
                        <a:pt x="450457" y="23000"/>
                      </a:cubicBezTo>
                      <a:close/>
                    </a:path>
                  </a:pathLst>
                </a:custGeom>
                <a:solidFill>
                  <a:srgbClr val="FCB2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103057B0-BF08-FBD0-318E-6AAB16CAD8B2}"/>
                    </a:ext>
                  </a:extLst>
                </p:cNvPr>
                <p:cNvSpPr/>
                <p:nvPr/>
              </p:nvSpPr>
              <p:spPr>
                <a:xfrm>
                  <a:off x="3741087" y="3620417"/>
                  <a:ext cx="598963" cy="1061719"/>
                </a:xfrm>
                <a:custGeom>
                  <a:avLst/>
                  <a:gdLst>
                    <a:gd name="connsiteX0" fmla="*/ 285961 w 598963"/>
                    <a:gd name="connsiteY0" fmla="*/ 1062082 h 1061719"/>
                    <a:gd name="connsiteX1" fmla="*/ 595333 w 598963"/>
                    <a:gd name="connsiteY1" fmla="*/ 358470 h 1061719"/>
                    <a:gd name="connsiteX2" fmla="*/ -1027 w 598963"/>
                    <a:gd name="connsiteY2" fmla="*/ 23000 h 106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8963" h="1061719">
                      <a:moveTo>
                        <a:pt x="285961" y="1062082"/>
                      </a:moveTo>
                      <a:cubicBezTo>
                        <a:pt x="334444" y="1007027"/>
                        <a:pt x="546851" y="846722"/>
                        <a:pt x="595333" y="358470"/>
                      </a:cubicBezTo>
                      <a:cubicBezTo>
                        <a:pt x="643816" y="-129781"/>
                        <a:pt x="-1027" y="23000"/>
                        <a:pt x="-1027" y="23000"/>
                      </a:cubicBezTo>
                    </a:path>
                  </a:pathLst>
                </a:custGeom>
                <a:noFill/>
                <a:ln w="9525" cap="flat">
                  <a:solidFill>
                    <a:srgbClr val="FF897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1D53E3C3-73F3-0C92-F103-A97BE52D559E}"/>
                    </a:ext>
                  </a:extLst>
                </p:cNvPr>
                <p:cNvSpPr/>
                <p:nvPr/>
              </p:nvSpPr>
              <p:spPr>
                <a:xfrm>
                  <a:off x="4775978" y="2930812"/>
                  <a:ext cx="870470" cy="457442"/>
                </a:xfrm>
                <a:custGeom>
                  <a:avLst/>
                  <a:gdLst>
                    <a:gd name="connsiteX0" fmla="*/ 266530 w 870470"/>
                    <a:gd name="connsiteY0" fmla="*/ 79478 h 457442"/>
                    <a:gd name="connsiteX1" fmla="*/ 286247 w 870470"/>
                    <a:gd name="connsiteY1" fmla="*/ 155678 h 457442"/>
                    <a:gd name="connsiteX2" fmla="*/ 618384 w 870470"/>
                    <a:gd name="connsiteY2" fmla="*/ 28234 h 457442"/>
                    <a:gd name="connsiteX3" fmla="*/ 846317 w 870470"/>
                    <a:gd name="connsiteY3" fmla="*/ 8326 h 457442"/>
                    <a:gd name="connsiteX4" fmla="*/ 824124 w 870470"/>
                    <a:gd name="connsiteY4" fmla="*/ 42426 h 457442"/>
                    <a:gd name="connsiteX5" fmla="*/ 757449 w 870470"/>
                    <a:gd name="connsiteY5" fmla="*/ 53189 h 457442"/>
                    <a:gd name="connsiteX6" fmla="*/ 862224 w 870470"/>
                    <a:gd name="connsiteY6" fmla="*/ 68048 h 457442"/>
                    <a:gd name="connsiteX7" fmla="*/ 862224 w 870470"/>
                    <a:gd name="connsiteY7" fmla="*/ 101576 h 457442"/>
                    <a:gd name="connsiteX8" fmla="*/ 865367 w 870470"/>
                    <a:gd name="connsiteY8" fmla="*/ 131390 h 457442"/>
                    <a:gd name="connsiteX9" fmla="*/ 846317 w 870470"/>
                    <a:gd name="connsiteY9" fmla="*/ 161298 h 457442"/>
                    <a:gd name="connsiteX10" fmla="*/ 690679 w 870470"/>
                    <a:gd name="connsiteY10" fmla="*/ 195874 h 457442"/>
                    <a:gd name="connsiteX11" fmla="*/ 577521 w 870470"/>
                    <a:gd name="connsiteY11" fmla="*/ 248166 h 457442"/>
                    <a:gd name="connsiteX12" fmla="*/ 380354 w 870470"/>
                    <a:gd name="connsiteY12" fmla="*/ 395994 h 457442"/>
                    <a:gd name="connsiteX13" fmla="*/ 89842 w 870470"/>
                    <a:gd name="connsiteY13" fmla="*/ 408472 h 457442"/>
                    <a:gd name="connsiteX14" fmla="*/ -1027 w 870470"/>
                    <a:gd name="connsiteY14" fmla="*/ 79955 h 457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470" h="457442">
                      <a:moveTo>
                        <a:pt x="266530" y="79478"/>
                      </a:moveTo>
                      <a:lnTo>
                        <a:pt x="286247" y="155678"/>
                      </a:lnTo>
                      <a:cubicBezTo>
                        <a:pt x="286247" y="155678"/>
                        <a:pt x="514847" y="43569"/>
                        <a:pt x="618384" y="28234"/>
                      </a:cubicBezTo>
                      <a:cubicBezTo>
                        <a:pt x="721921" y="12899"/>
                        <a:pt x="837459" y="-12724"/>
                        <a:pt x="846317" y="8326"/>
                      </a:cubicBezTo>
                      <a:cubicBezTo>
                        <a:pt x="855175" y="29377"/>
                        <a:pt x="838316" y="39568"/>
                        <a:pt x="824124" y="42426"/>
                      </a:cubicBezTo>
                      <a:cubicBezTo>
                        <a:pt x="809932" y="45283"/>
                        <a:pt x="757449" y="53189"/>
                        <a:pt x="757449" y="53189"/>
                      </a:cubicBezTo>
                      <a:cubicBezTo>
                        <a:pt x="757449" y="53189"/>
                        <a:pt x="854033" y="53189"/>
                        <a:pt x="862224" y="68048"/>
                      </a:cubicBezTo>
                      <a:cubicBezTo>
                        <a:pt x="869463" y="78050"/>
                        <a:pt x="869463" y="91575"/>
                        <a:pt x="862224" y="101576"/>
                      </a:cubicBezTo>
                      <a:cubicBezTo>
                        <a:pt x="858414" y="105291"/>
                        <a:pt x="877464" y="108530"/>
                        <a:pt x="865367" y="131390"/>
                      </a:cubicBezTo>
                      <a:cubicBezTo>
                        <a:pt x="864128" y="133771"/>
                        <a:pt x="871272" y="153392"/>
                        <a:pt x="846317" y="161298"/>
                      </a:cubicBezTo>
                      <a:cubicBezTo>
                        <a:pt x="830506" y="166346"/>
                        <a:pt x="710015" y="194159"/>
                        <a:pt x="690679" y="195874"/>
                      </a:cubicBezTo>
                      <a:cubicBezTo>
                        <a:pt x="671343" y="197588"/>
                        <a:pt x="597428" y="224449"/>
                        <a:pt x="577521" y="248166"/>
                      </a:cubicBezTo>
                      <a:cubicBezTo>
                        <a:pt x="557615" y="271883"/>
                        <a:pt x="416169" y="375515"/>
                        <a:pt x="380354" y="395994"/>
                      </a:cubicBezTo>
                      <a:cubicBezTo>
                        <a:pt x="344540" y="416473"/>
                        <a:pt x="179091" y="516485"/>
                        <a:pt x="89842" y="408472"/>
                      </a:cubicBezTo>
                      <a:cubicBezTo>
                        <a:pt x="593" y="300458"/>
                        <a:pt x="-1027" y="79955"/>
                        <a:pt x="-1027" y="79955"/>
                      </a:cubicBezTo>
                      <a:close/>
                    </a:path>
                  </a:pathLst>
                </a:custGeom>
                <a:solidFill>
                  <a:srgbClr val="FCB2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34E5917B-8002-3BC7-AD94-53F629D705F5}"/>
                    </a:ext>
                  </a:extLst>
                </p:cNvPr>
                <p:cNvSpPr/>
                <p:nvPr/>
              </p:nvSpPr>
              <p:spPr>
                <a:xfrm rot="20274598">
                  <a:off x="4420195" y="2101927"/>
                  <a:ext cx="367664" cy="462152"/>
                </a:xfrm>
                <a:custGeom>
                  <a:avLst/>
                  <a:gdLst>
                    <a:gd name="connsiteX0" fmla="*/ 366638 w 367664"/>
                    <a:gd name="connsiteY0" fmla="*/ 231438 h 462152"/>
                    <a:gd name="connsiteX1" fmla="*/ 182805 w 367664"/>
                    <a:gd name="connsiteY1" fmla="*/ 462515 h 462152"/>
                    <a:gd name="connsiteX2" fmla="*/ -1028 w 367664"/>
                    <a:gd name="connsiteY2" fmla="*/ 231438 h 462152"/>
                    <a:gd name="connsiteX3" fmla="*/ 182805 w 367664"/>
                    <a:gd name="connsiteY3" fmla="*/ 362 h 462152"/>
                    <a:gd name="connsiteX4" fmla="*/ 366638 w 367664"/>
                    <a:gd name="connsiteY4" fmla="*/ 231438 h 462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664" h="462152">
                      <a:moveTo>
                        <a:pt x="366638" y="231438"/>
                      </a:moveTo>
                      <a:cubicBezTo>
                        <a:pt x="366638" y="359058"/>
                        <a:pt x="284334" y="462515"/>
                        <a:pt x="182805" y="462515"/>
                      </a:cubicBezTo>
                      <a:cubicBezTo>
                        <a:pt x="81277" y="462515"/>
                        <a:pt x="-1028" y="359058"/>
                        <a:pt x="-1028" y="231438"/>
                      </a:cubicBezTo>
                      <a:cubicBezTo>
                        <a:pt x="-1028" y="103818"/>
                        <a:pt x="81276" y="362"/>
                        <a:pt x="182805" y="362"/>
                      </a:cubicBezTo>
                      <a:cubicBezTo>
                        <a:pt x="284332" y="362"/>
                        <a:pt x="366638" y="103818"/>
                        <a:pt x="366638" y="231438"/>
                      </a:cubicBezTo>
                      <a:close/>
                    </a:path>
                  </a:pathLst>
                </a:custGeom>
                <a:solidFill>
                  <a:srgbClr val="FCB2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55A7FE70-4190-CF61-71F1-7CD2545E90A1}"/>
                    </a:ext>
                  </a:extLst>
                </p:cNvPr>
                <p:cNvSpPr/>
                <p:nvPr/>
              </p:nvSpPr>
              <p:spPr>
                <a:xfrm>
                  <a:off x="3079385" y="2080527"/>
                  <a:ext cx="1634463" cy="1625191"/>
                </a:xfrm>
                <a:custGeom>
                  <a:avLst/>
                  <a:gdLst>
                    <a:gd name="connsiteX0" fmla="*/ 1414292 w 1634463"/>
                    <a:gd name="connsiteY0" fmla="*/ 344738 h 1625191"/>
                    <a:gd name="connsiteX1" fmla="*/ 1633367 w 1634463"/>
                    <a:gd name="connsiteY1" fmla="*/ 84229 h 1625191"/>
                    <a:gd name="connsiteX2" fmla="*/ 1181121 w 1634463"/>
                    <a:gd name="connsiteY2" fmla="*/ 214436 h 1625191"/>
                    <a:gd name="connsiteX3" fmla="*/ 728874 w 1634463"/>
                    <a:gd name="connsiteY3" fmla="*/ 382361 h 1625191"/>
                    <a:gd name="connsiteX4" fmla="*/ 311489 w 1634463"/>
                    <a:gd name="connsiteY4" fmla="*/ 710307 h 1625191"/>
                    <a:gd name="connsiteX5" fmla="*/ 127561 w 1634463"/>
                    <a:gd name="connsiteY5" fmla="*/ 1049302 h 1625191"/>
                    <a:gd name="connsiteX6" fmla="*/ 684773 w 1634463"/>
                    <a:gd name="connsiteY6" fmla="*/ 1598418 h 1625191"/>
                    <a:gd name="connsiteX7" fmla="*/ 1414292 w 1634463"/>
                    <a:gd name="connsiteY7" fmla="*/ 344738 h 162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4463" h="1625191">
                      <a:moveTo>
                        <a:pt x="1414292" y="344738"/>
                      </a:moveTo>
                      <a:cubicBezTo>
                        <a:pt x="1414292" y="344738"/>
                        <a:pt x="1637940" y="213388"/>
                        <a:pt x="1633367" y="84229"/>
                      </a:cubicBezTo>
                      <a:cubicBezTo>
                        <a:pt x="1558787" y="34509"/>
                        <a:pt x="1340189" y="-132274"/>
                        <a:pt x="1181121" y="214436"/>
                      </a:cubicBezTo>
                      <a:cubicBezTo>
                        <a:pt x="1106636" y="322735"/>
                        <a:pt x="1101587" y="412175"/>
                        <a:pt x="728874" y="382361"/>
                      </a:cubicBezTo>
                      <a:cubicBezTo>
                        <a:pt x="589714" y="372265"/>
                        <a:pt x="395976" y="402269"/>
                        <a:pt x="311489" y="710307"/>
                      </a:cubicBezTo>
                      <a:cubicBezTo>
                        <a:pt x="246814" y="859469"/>
                        <a:pt x="281390" y="963196"/>
                        <a:pt x="127561" y="1049302"/>
                      </a:cubicBezTo>
                      <a:cubicBezTo>
                        <a:pt x="-21506" y="1132741"/>
                        <a:pt x="-219054" y="1762439"/>
                        <a:pt x="684773" y="1598418"/>
                      </a:cubicBezTo>
                      <a:cubicBezTo>
                        <a:pt x="967665" y="1518980"/>
                        <a:pt x="1205601" y="1474974"/>
                        <a:pt x="1414292" y="344738"/>
                      </a:cubicBezTo>
                      <a:close/>
                    </a:path>
                  </a:pathLst>
                </a:custGeom>
                <a:solidFill>
                  <a:srgbClr val="0100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3D56C45D-4656-9712-D079-CE7783B4B19F}"/>
                    </a:ext>
                  </a:extLst>
                </p:cNvPr>
                <p:cNvSpPr/>
                <p:nvPr/>
              </p:nvSpPr>
              <p:spPr>
                <a:xfrm rot="18722398">
                  <a:off x="4448036" y="2378806"/>
                  <a:ext cx="73342" cy="123063"/>
                </a:xfrm>
                <a:custGeom>
                  <a:avLst/>
                  <a:gdLst>
                    <a:gd name="connsiteX0" fmla="*/ 72315 w 73342"/>
                    <a:gd name="connsiteY0" fmla="*/ 61894 h 123063"/>
                    <a:gd name="connsiteX1" fmla="*/ 35644 w 73342"/>
                    <a:gd name="connsiteY1" fmla="*/ 123425 h 123063"/>
                    <a:gd name="connsiteX2" fmla="*/ -1027 w 73342"/>
                    <a:gd name="connsiteY2" fmla="*/ 61894 h 123063"/>
                    <a:gd name="connsiteX3" fmla="*/ 35644 w 73342"/>
                    <a:gd name="connsiteY3" fmla="*/ 362 h 123063"/>
                    <a:gd name="connsiteX4" fmla="*/ 72315 w 73342"/>
                    <a:gd name="connsiteY4" fmla="*/ 61894 h 12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42" h="123063">
                      <a:moveTo>
                        <a:pt x="72315" y="61894"/>
                      </a:moveTo>
                      <a:cubicBezTo>
                        <a:pt x="72315" y="95876"/>
                        <a:pt x="55896" y="123425"/>
                        <a:pt x="35644" y="123425"/>
                      </a:cubicBezTo>
                      <a:cubicBezTo>
                        <a:pt x="15391" y="123425"/>
                        <a:pt x="-1027" y="95876"/>
                        <a:pt x="-1027" y="61894"/>
                      </a:cubicBezTo>
                      <a:cubicBezTo>
                        <a:pt x="-1027" y="27911"/>
                        <a:pt x="15392" y="362"/>
                        <a:pt x="35644" y="362"/>
                      </a:cubicBezTo>
                      <a:cubicBezTo>
                        <a:pt x="55897" y="362"/>
                        <a:pt x="72315" y="27911"/>
                        <a:pt x="72315" y="61894"/>
                      </a:cubicBezTo>
                      <a:close/>
                    </a:path>
                  </a:pathLst>
                </a:custGeom>
                <a:solidFill>
                  <a:srgbClr val="E2ABA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800B83AB-9503-F048-3B2A-B185DAD078B7}"/>
                    </a:ext>
                  </a:extLst>
                </p:cNvPr>
                <p:cNvSpPr/>
                <p:nvPr/>
              </p:nvSpPr>
              <p:spPr>
                <a:xfrm>
                  <a:off x="3574843" y="3253736"/>
                  <a:ext cx="1164654" cy="723142"/>
                </a:xfrm>
                <a:custGeom>
                  <a:avLst/>
                  <a:gdLst>
                    <a:gd name="connsiteX0" fmla="*/ 396007 w 1164654"/>
                    <a:gd name="connsiteY0" fmla="*/ 27159 h 723142"/>
                    <a:gd name="connsiteX1" fmla="*/ 11960 w 1164654"/>
                    <a:gd name="connsiteY1" fmla="*/ 529603 h 723142"/>
                    <a:gd name="connsiteX2" fmla="*/ 1163628 w 1164654"/>
                    <a:gd name="connsiteY2" fmla="*/ 652571 h 723142"/>
                    <a:gd name="connsiteX3" fmla="*/ 1074188 w 1164654"/>
                    <a:gd name="connsiteY3" fmla="*/ 27159 h 723142"/>
                    <a:gd name="connsiteX4" fmla="*/ 396007 w 1164654"/>
                    <a:gd name="connsiteY4" fmla="*/ 27159 h 72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654" h="723142">
                      <a:moveTo>
                        <a:pt x="396007" y="27159"/>
                      </a:moveTo>
                      <a:cubicBezTo>
                        <a:pt x="396007" y="27159"/>
                        <a:pt x="153597" y="380537"/>
                        <a:pt x="11960" y="529603"/>
                      </a:cubicBezTo>
                      <a:cubicBezTo>
                        <a:pt x="-129677" y="678669"/>
                        <a:pt x="928837" y="809162"/>
                        <a:pt x="1163628" y="652571"/>
                      </a:cubicBezTo>
                      <a:cubicBezTo>
                        <a:pt x="1111431" y="492360"/>
                        <a:pt x="1111431" y="87452"/>
                        <a:pt x="1074188" y="27159"/>
                      </a:cubicBezTo>
                      <a:cubicBezTo>
                        <a:pt x="1036945" y="-33134"/>
                        <a:pt x="396007" y="27159"/>
                        <a:pt x="396007" y="271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A8166C0A-9F81-DD16-F9FF-24B6D29D34D2}"/>
                    </a:ext>
                  </a:extLst>
                </p:cNvPr>
                <p:cNvSpPr/>
                <p:nvPr/>
              </p:nvSpPr>
              <p:spPr>
                <a:xfrm>
                  <a:off x="3765203" y="2580164"/>
                  <a:ext cx="1334481" cy="843386"/>
                </a:xfrm>
                <a:custGeom>
                  <a:avLst/>
                  <a:gdLst>
                    <a:gd name="connsiteX0" fmla="*/ -949 w 1334481"/>
                    <a:gd name="connsiteY0" fmla="*/ 245341 h 843386"/>
                    <a:gd name="connsiteX1" fmla="*/ 325187 w 1334481"/>
                    <a:gd name="connsiteY1" fmla="*/ 59223 h 843386"/>
                    <a:gd name="connsiteX2" fmla="*/ 650085 w 1334481"/>
                    <a:gd name="connsiteY2" fmla="*/ 20075 h 843386"/>
                    <a:gd name="connsiteX3" fmla="*/ 808771 w 1334481"/>
                    <a:gd name="connsiteY3" fmla="*/ 110181 h 843386"/>
                    <a:gd name="connsiteX4" fmla="*/ 882686 w 1334481"/>
                    <a:gd name="connsiteY4" fmla="*/ 34744 h 843386"/>
                    <a:gd name="connsiteX5" fmla="*/ 1081854 w 1334481"/>
                    <a:gd name="connsiteY5" fmla="*/ 140947 h 843386"/>
                    <a:gd name="connsiteX6" fmla="*/ 1333408 w 1334481"/>
                    <a:gd name="connsiteY6" fmla="*/ 446605 h 843386"/>
                    <a:gd name="connsiteX7" fmla="*/ 1027179 w 1334481"/>
                    <a:gd name="connsiteY7" fmla="*/ 588336 h 843386"/>
                    <a:gd name="connsiteX8" fmla="*/ 928977 w 1334481"/>
                    <a:gd name="connsiteY8" fmla="*/ 331162 h 843386"/>
                    <a:gd name="connsiteX9" fmla="*/ 914117 w 1334481"/>
                    <a:gd name="connsiteY9" fmla="*/ 793314 h 843386"/>
                    <a:gd name="connsiteX10" fmla="*/ 123542 w 1334481"/>
                    <a:gd name="connsiteY10" fmla="*/ 767216 h 843386"/>
                    <a:gd name="connsiteX11" fmla="*/ 391957 w 1334481"/>
                    <a:gd name="connsiteY11" fmla="*/ 287442 h 843386"/>
                    <a:gd name="connsiteX12" fmla="*/ 175740 w 1334481"/>
                    <a:gd name="connsiteY12" fmla="*/ 469560 h 843386"/>
                    <a:gd name="connsiteX13" fmla="*/ -949 w 1334481"/>
                    <a:gd name="connsiteY13" fmla="*/ 245341 h 843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34481" h="843386">
                      <a:moveTo>
                        <a:pt x="-949" y="245341"/>
                      </a:moveTo>
                      <a:cubicBezTo>
                        <a:pt x="956" y="202288"/>
                        <a:pt x="214030" y="105229"/>
                        <a:pt x="325187" y="59223"/>
                      </a:cubicBezTo>
                      <a:cubicBezTo>
                        <a:pt x="433296" y="14550"/>
                        <a:pt x="579315" y="-24597"/>
                        <a:pt x="650085" y="20075"/>
                      </a:cubicBezTo>
                      <a:cubicBezTo>
                        <a:pt x="694185" y="57699"/>
                        <a:pt x="683327" y="106467"/>
                        <a:pt x="808771" y="110181"/>
                      </a:cubicBezTo>
                      <a:cubicBezTo>
                        <a:pt x="852586" y="111420"/>
                        <a:pt x="882686" y="34744"/>
                        <a:pt x="882686" y="34744"/>
                      </a:cubicBezTo>
                      <a:cubicBezTo>
                        <a:pt x="882686" y="34744"/>
                        <a:pt x="1010987" y="59223"/>
                        <a:pt x="1081854" y="140947"/>
                      </a:cubicBezTo>
                      <a:cubicBezTo>
                        <a:pt x="1135098" y="202479"/>
                        <a:pt x="1329504" y="409266"/>
                        <a:pt x="1333408" y="446605"/>
                      </a:cubicBezTo>
                      <a:cubicBezTo>
                        <a:pt x="1337314" y="483942"/>
                        <a:pt x="1094235" y="592051"/>
                        <a:pt x="1027179" y="588336"/>
                      </a:cubicBezTo>
                      <a:cubicBezTo>
                        <a:pt x="960124" y="584622"/>
                        <a:pt x="928977" y="331162"/>
                        <a:pt x="928977" y="331162"/>
                      </a:cubicBezTo>
                      <a:cubicBezTo>
                        <a:pt x="928977" y="331162"/>
                        <a:pt x="925262" y="677776"/>
                        <a:pt x="914117" y="793314"/>
                      </a:cubicBezTo>
                      <a:cubicBezTo>
                        <a:pt x="902974" y="908853"/>
                        <a:pt x="161642" y="793314"/>
                        <a:pt x="123542" y="767216"/>
                      </a:cubicBezTo>
                      <a:cubicBezTo>
                        <a:pt x="85442" y="741118"/>
                        <a:pt x="391957" y="287442"/>
                        <a:pt x="391957" y="287442"/>
                      </a:cubicBezTo>
                      <a:cubicBezTo>
                        <a:pt x="391957" y="287442"/>
                        <a:pt x="190694" y="470036"/>
                        <a:pt x="175740" y="469560"/>
                      </a:cubicBezTo>
                      <a:cubicBezTo>
                        <a:pt x="160785" y="469083"/>
                        <a:pt x="-5139" y="330304"/>
                        <a:pt x="-949" y="245341"/>
                      </a:cubicBezTo>
                      <a:close/>
                    </a:path>
                  </a:pathLst>
                </a:custGeom>
                <a:solidFill>
                  <a:srgbClr val="F2CE4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C4B9A4D5-C55E-C722-9A07-FE1DB09FAEB1}"/>
                    </a:ext>
                  </a:extLst>
                </p:cNvPr>
                <p:cNvSpPr/>
                <p:nvPr/>
              </p:nvSpPr>
              <p:spPr>
                <a:xfrm>
                  <a:off x="4256915" y="2410944"/>
                  <a:ext cx="456993" cy="456170"/>
                </a:xfrm>
                <a:custGeom>
                  <a:avLst/>
                  <a:gdLst>
                    <a:gd name="connsiteX0" fmla="*/ 210856 w 456993"/>
                    <a:gd name="connsiteY0" fmla="*/ 38609 h 456170"/>
                    <a:gd name="connsiteX1" fmla="*/ 45788 w 456993"/>
                    <a:gd name="connsiteY1" fmla="*/ 296546 h 456170"/>
                    <a:gd name="connsiteX2" fmla="*/ 283055 w 456993"/>
                    <a:gd name="connsiteY2" fmla="*/ 410084 h 456170"/>
                    <a:gd name="connsiteX3" fmla="*/ 455077 w 456993"/>
                    <a:gd name="connsiteY3" fmla="*/ 83282 h 456170"/>
                    <a:gd name="connsiteX4" fmla="*/ 210856 w 456993"/>
                    <a:gd name="connsiteY4" fmla="*/ 38609 h 45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993" h="456170">
                      <a:moveTo>
                        <a:pt x="210856" y="38609"/>
                      </a:moveTo>
                      <a:cubicBezTo>
                        <a:pt x="198568" y="145442"/>
                        <a:pt x="137609" y="240635"/>
                        <a:pt x="45788" y="296546"/>
                      </a:cubicBezTo>
                      <a:cubicBezTo>
                        <a:pt x="-108993" y="389415"/>
                        <a:pt x="159230" y="530481"/>
                        <a:pt x="283055" y="410084"/>
                      </a:cubicBezTo>
                      <a:cubicBezTo>
                        <a:pt x="327823" y="317216"/>
                        <a:pt x="437836" y="128049"/>
                        <a:pt x="455077" y="83282"/>
                      </a:cubicBezTo>
                      <a:cubicBezTo>
                        <a:pt x="472318" y="38514"/>
                        <a:pt x="233430" y="-50735"/>
                        <a:pt x="210856" y="38609"/>
                      </a:cubicBezTo>
                      <a:close/>
                    </a:path>
                  </a:pathLst>
                </a:custGeom>
                <a:solidFill>
                  <a:srgbClr val="FCB2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3C0D6EDD-BD20-4427-36B8-C3E215E7FF32}"/>
                    </a:ext>
                  </a:extLst>
                </p:cNvPr>
                <p:cNvSpPr/>
                <p:nvPr/>
              </p:nvSpPr>
              <p:spPr>
                <a:xfrm rot="2062201">
                  <a:off x="4051358" y="3030383"/>
                  <a:ext cx="443579" cy="544163"/>
                </a:xfrm>
                <a:custGeom>
                  <a:avLst/>
                  <a:gdLst>
                    <a:gd name="connsiteX0" fmla="*/ 388546 w 443579"/>
                    <a:gd name="connsiteY0" fmla="*/ 362 h 544163"/>
                    <a:gd name="connsiteX1" fmla="*/ 442553 w 443579"/>
                    <a:gd name="connsiteY1" fmla="*/ 362 h 544163"/>
                    <a:gd name="connsiteX2" fmla="*/ 442553 w 443579"/>
                    <a:gd name="connsiteY2" fmla="*/ 544525 h 544163"/>
                    <a:gd name="connsiteX3" fmla="*/ 388546 w 443579"/>
                    <a:gd name="connsiteY3" fmla="*/ 544525 h 544163"/>
                    <a:gd name="connsiteX4" fmla="*/ 52980 w 443579"/>
                    <a:gd name="connsiteY4" fmla="*/ 544525 h 544163"/>
                    <a:gd name="connsiteX5" fmla="*/ -1027 w 443579"/>
                    <a:gd name="connsiteY5" fmla="*/ 544525 h 544163"/>
                    <a:gd name="connsiteX6" fmla="*/ -1027 w 443579"/>
                    <a:gd name="connsiteY6" fmla="*/ 362 h 544163"/>
                    <a:gd name="connsiteX7" fmla="*/ 52980 w 443579"/>
                    <a:gd name="connsiteY7" fmla="*/ 362 h 544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579" h="544163">
                      <a:moveTo>
                        <a:pt x="388546" y="362"/>
                      </a:moveTo>
                      <a:cubicBezTo>
                        <a:pt x="418373" y="362"/>
                        <a:pt x="442553" y="362"/>
                        <a:pt x="442553" y="362"/>
                      </a:cubicBezTo>
                      <a:lnTo>
                        <a:pt x="442553" y="544525"/>
                      </a:lnTo>
                      <a:cubicBezTo>
                        <a:pt x="442553" y="544525"/>
                        <a:pt x="418373" y="544525"/>
                        <a:pt x="388546" y="544525"/>
                      </a:cubicBezTo>
                      <a:lnTo>
                        <a:pt x="52980" y="544525"/>
                      </a:lnTo>
                      <a:cubicBezTo>
                        <a:pt x="23153" y="544525"/>
                        <a:pt x="-1027" y="544525"/>
                        <a:pt x="-1027" y="544525"/>
                      </a:cubicBezTo>
                      <a:lnTo>
                        <a:pt x="-1027" y="362"/>
                      </a:lnTo>
                      <a:cubicBezTo>
                        <a:pt x="-1027" y="362"/>
                        <a:pt x="23153" y="362"/>
                        <a:pt x="52980" y="362"/>
                      </a:cubicBezTo>
                      <a:close/>
                    </a:path>
                  </a:pathLst>
                </a:custGeom>
                <a:solidFill>
                  <a:srgbClr val="F052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ED61F103-26FC-EA4E-0C1A-34D8B933C2D0}"/>
                    </a:ext>
                  </a:extLst>
                </p:cNvPr>
                <p:cNvSpPr/>
                <p:nvPr/>
              </p:nvSpPr>
              <p:spPr>
                <a:xfrm rot="2062201">
                  <a:off x="4053163" y="3036709"/>
                  <a:ext cx="424814" cy="521017"/>
                </a:xfrm>
                <a:custGeom>
                  <a:avLst/>
                  <a:gdLst>
                    <a:gd name="connsiteX0" fmla="*/ 369781 w 424814"/>
                    <a:gd name="connsiteY0" fmla="*/ 362 h 521017"/>
                    <a:gd name="connsiteX1" fmla="*/ 423789 w 424814"/>
                    <a:gd name="connsiteY1" fmla="*/ 362 h 521017"/>
                    <a:gd name="connsiteX2" fmla="*/ 423789 w 424814"/>
                    <a:gd name="connsiteY2" fmla="*/ 521379 h 521017"/>
                    <a:gd name="connsiteX3" fmla="*/ 369781 w 424814"/>
                    <a:gd name="connsiteY3" fmla="*/ 521379 h 521017"/>
                    <a:gd name="connsiteX4" fmla="*/ 52980 w 424814"/>
                    <a:gd name="connsiteY4" fmla="*/ 521379 h 521017"/>
                    <a:gd name="connsiteX5" fmla="*/ -1027 w 424814"/>
                    <a:gd name="connsiteY5" fmla="*/ 521379 h 521017"/>
                    <a:gd name="connsiteX6" fmla="*/ -1027 w 424814"/>
                    <a:gd name="connsiteY6" fmla="*/ 362 h 521017"/>
                    <a:gd name="connsiteX7" fmla="*/ 52980 w 424814"/>
                    <a:gd name="connsiteY7" fmla="*/ 362 h 52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814" h="521017">
                      <a:moveTo>
                        <a:pt x="369781" y="362"/>
                      </a:moveTo>
                      <a:cubicBezTo>
                        <a:pt x="399609" y="362"/>
                        <a:pt x="423789" y="362"/>
                        <a:pt x="423789" y="362"/>
                      </a:cubicBezTo>
                      <a:lnTo>
                        <a:pt x="423789" y="521379"/>
                      </a:lnTo>
                      <a:cubicBezTo>
                        <a:pt x="423789" y="521379"/>
                        <a:pt x="399609" y="521379"/>
                        <a:pt x="369781" y="521379"/>
                      </a:cubicBezTo>
                      <a:lnTo>
                        <a:pt x="52980" y="521379"/>
                      </a:lnTo>
                      <a:cubicBezTo>
                        <a:pt x="23153" y="521379"/>
                        <a:pt x="-1027" y="521379"/>
                        <a:pt x="-1027" y="521379"/>
                      </a:cubicBezTo>
                      <a:lnTo>
                        <a:pt x="-1027" y="362"/>
                      </a:lnTo>
                      <a:cubicBezTo>
                        <a:pt x="-1027" y="362"/>
                        <a:pt x="23153" y="362"/>
                        <a:pt x="52980" y="3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15CF0441-9888-E7A4-8AC0-31AE77DD9ABA}"/>
                    </a:ext>
                  </a:extLst>
                </p:cNvPr>
                <p:cNvSpPr/>
                <p:nvPr/>
              </p:nvSpPr>
              <p:spPr>
                <a:xfrm rot="2062201">
                  <a:off x="4018939" y="3008127"/>
                  <a:ext cx="443579" cy="544163"/>
                </a:xfrm>
                <a:custGeom>
                  <a:avLst/>
                  <a:gdLst>
                    <a:gd name="connsiteX0" fmla="*/ 388546 w 443579"/>
                    <a:gd name="connsiteY0" fmla="*/ 362 h 544163"/>
                    <a:gd name="connsiteX1" fmla="*/ 442553 w 443579"/>
                    <a:gd name="connsiteY1" fmla="*/ 362 h 544163"/>
                    <a:gd name="connsiteX2" fmla="*/ 442553 w 443579"/>
                    <a:gd name="connsiteY2" fmla="*/ 544525 h 544163"/>
                    <a:gd name="connsiteX3" fmla="*/ 388546 w 443579"/>
                    <a:gd name="connsiteY3" fmla="*/ 544525 h 544163"/>
                    <a:gd name="connsiteX4" fmla="*/ 52980 w 443579"/>
                    <a:gd name="connsiteY4" fmla="*/ 544525 h 544163"/>
                    <a:gd name="connsiteX5" fmla="*/ -1027 w 443579"/>
                    <a:gd name="connsiteY5" fmla="*/ 544525 h 544163"/>
                    <a:gd name="connsiteX6" fmla="*/ -1027 w 443579"/>
                    <a:gd name="connsiteY6" fmla="*/ 362 h 544163"/>
                    <a:gd name="connsiteX7" fmla="*/ 52980 w 443579"/>
                    <a:gd name="connsiteY7" fmla="*/ 362 h 544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579" h="544163">
                      <a:moveTo>
                        <a:pt x="388546" y="362"/>
                      </a:moveTo>
                      <a:cubicBezTo>
                        <a:pt x="418373" y="362"/>
                        <a:pt x="442553" y="362"/>
                        <a:pt x="442553" y="362"/>
                      </a:cubicBezTo>
                      <a:lnTo>
                        <a:pt x="442553" y="544525"/>
                      </a:lnTo>
                      <a:cubicBezTo>
                        <a:pt x="442553" y="544525"/>
                        <a:pt x="418373" y="544525"/>
                        <a:pt x="388546" y="544525"/>
                      </a:cubicBezTo>
                      <a:lnTo>
                        <a:pt x="52980" y="544525"/>
                      </a:lnTo>
                      <a:cubicBezTo>
                        <a:pt x="23153" y="544525"/>
                        <a:pt x="-1027" y="544525"/>
                        <a:pt x="-1027" y="544525"/>
                      </a:cubicBezTo>
                      <a:lnTo>
                        <a:pt x="-1027" y="362"/>
                      </a:lnTo>
                      <a:cubicBezTo>
                        <a:pt x="-1027" y="362"/>
                        <a:pt x="23153" y="362"/>
                        <a:pt x="52980" y="362"/>
                      </a:cubicBezTo>
                      <a:close/>
                    </a:path>
                  </a:pathLst>
                </a:custGeom>
                <a:solidFill>
                  <a:srgbClr val="F052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8E7C280F-829A-8DB7-FF25-B798F2BB0FEA}"/>
                    </a:ext>
                  </a:extLst>
                </p:cNvPr>
                <p:cNvSpPr/>
                <p:nvPr/>
              </p:nvSpPr>
              <p:spPr>
                <a:xfrm>
                  <a:off x="3948542" y="2961160"/>
                  <a:ext cx="307181" cy="449199"/>
                </a:xfrm>
                <a:custGeom>
                  <a:avLst/>
                  <a:gdLst>
                    <a:gd name="connsiteX0" fmla="*/ 307181 w 307181"/>
                    <a:gd name="connsiteY0" fmla="*/ 0 h 449199"/>
                    <a:gd name="connsiteX1" fmla="*/ 0 w 307181"/>
                    <a:gd name="connsiteY1" fmla="*/ 449199 h 449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7181" h="449199">
                      <a:moveTo>
                        <a:pt x="307181" y="0"/>
                      </a:moveTo>
                      <a:lnTo>
                        <a:pt x="0" y="449199"/>
                      </a:lnTo>
                    </a:path>
                  </a:pathLst>
                </a:custGeom>
                <a:ln w="4763" cap="flat">
                  <a:solidFill>
                    <a:srgbClr val="FFFFFF">
                      <a:alpha val="58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27C4F376-B454-ECC6-B41B-5AC21B343D2A}"/>
                    </a:ext>
                  </a:extLst>
                </p:cNvPr>
                <p:cNvSpPr/>
                <p:nvPr/>
              </p:nvSpPr>
              <p:spPr>
                <a:xfrm rot="2062201">
                  <a:off x="3961090" y="2983412"/>
                  <a:ext cx="416813" cy="511301"/>
                </a:xfrm>
                <a:custGeom>
                  <a:avLst/>
                  <a:gdLst>
                    <a:gd name="connsiteX0" fmla="*/ 361780 w 416813"/>
                    <a:gd name="connsiteY0" fmla="*/ 362 h 511301"/>
                    <a:gd name="connsiteX1" fmla="*/ 415788 w 416813"/>
                    <a:gd name="connsiteY1" fmla="*/ 362 h 511301"/>
                    <a:gd name="connsiteX2" fmla="*/ 415788 w 416813"/>
                    <a:gd name="connsiteY2" fmla="*/ 511664 h 511301"/>
                    <a:gd name="connsiteX3" fmla="*/ 361780 w 416813"/>
                    <a:gd name="connsiteY3" fmla="*/ 511664 h 511301"/>
                    <a:gd name="connsiteX4" fmla="*/ 52980 w 416813"/>
                    <a:gd name="connsiteY4" fmla="*/ 511664 h 511301"/>
                    <a:gd name="connsiteX5" fmla="*/ -1028 w 416813"/>
                    <a:gd name="connsiteY5" fmla="*/ 511664 h 511301"/>
                    <a:gd name="connsiteX6" fmla="*/ -1028 w 416813"/>
                    <a:gd name="connsiteY6" fmla="*/ 362 h 511301"/>
                    <a:gd name="connsiteX7" fmla="*/ 52980 w 416813"/>
                    <a:gd name="connsiteY7" fmla="*/ 362 h 511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6813" h="511301">
                      <a:moveTo>
                        <a:pt x="361780" y="362"/>
                      </a:moveTo>
                      <a:cubicBezTo>
                        <a:pt x="391608" y="362"/>
                        <a:pt x="415788" y="362"/>
                        <a:pt x="415788" y="362"/>
                      </a:cubicBezTo>
                      <a:lnTo>
                        <a:pt x="415788" y="511664"/>
                      </a:lnTo>
                      <a:cubicBezTo>
                        <a:pt x="415788" y="511664"/>
                        <a:pt x="391608" y="511664"/>
                        <a:pt x="361780" y="511664"/>
                      </a:cubicBezTo>
                      <a:lnTo>
                        <a:pt x="52980" y="511664"/>
                      </a:lnTo>
                      <a:cubicBezTo>
                        <a:pt x="23152" y="511664"/>
                        <a:pt x="-1028" y="511664"/>
                        <a:pt x="-1028" y="511664"/>
                      </a:cubicBezTo>
                      <a:lnTo>
                        <a:pt x="-1028" y="362"/>
                      </a:lnTo>
                      <a:cubicBezTo>
                        <a:pt x="-1028" y="362"/>
                        <a:pt x="23152" y="362"/>
                        <a:pt x="52980" y="362"/>
                      </a:cubicBezTo>
                      <a:close/>
                    </a:path>
                  </a:pathLst>
                </a:custGeom>
                <a:solidFill>
                  <a:srgbClr val="0798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2810503F-A9D2-BB0D-0693-1C6BA1E42F44}"/>
                    </a:ext>
                  </a:extLst>
                </p:cNvPr>
                <p:cNvSpPr/>
                <p:nvPr/>
              </p:nvSpPr>
              <p:spPr>
                <a:xfrm rot="2062201">
                  <a:off x="3962665" y="2989361"/>
                  <a:ext cx="399192" cy="489584"/>
                </a:xfrm>
                <a:custGeom>
                  <a:avLst/>
                  <a:gdLst>
                    <a:gd name="connsiteX0" fmla="*/ 344159 w 399192"/>
                    <a:gd name="connsiteY0" fmla="*/ 362 h 489584"/>
                    <a:gd name="connsiteX1" fmla="*/ 398166 w 399192"/>
                    <a:gd name="connsiteY1" fmla="*/ 362 h 489584"/>
                    <a:gd name="connsiteX2" fmla="*/ 398166 w 399192"/>
                    <a:gd name="connsiteY2" fmla="*/ 489947 h 489584"/>
                    <a:gd name="connsiteX3" fmla="*/ 344159 w 399192"/>
                    <a:gd name="connsiteY3" fmla="*/ 489947 h 489584"/>
                    <a:gd name="connsiteX4" fmla="*/ 52980 w 399192"/>
                    <a:gd name="connsiteY4" fmla="*/ 489947 h 489584"/>
                    <a:gd name="connsiteX5" fmla="*/ -1027 w 399192"/>
                    <a:gd name="connsiteY5" fmla="*/ 489947 h 489584"/>
                    <a:gd name="connsiteX6" fmla="*/ -1027 w 399192"/>
                    <a:gd name="connsiteY6" fmla="*/ 362 h 489584"/>
                    <a:gd name="connsiteX7" fmla="*/ 52980 w 399192"/>
                    <a:gd name="connsiteY7" fmla="*/ 362 h 489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9192" h="489584">
                      <a:moveTo>
                        <a:pt x="344159" y="362"/>
                      </a:moveTo>
                      <a:cubicBezTo>
                        <a:pt x="373986" y="362"/>
                        <a:pt x="398166" y="362"/>
                        <a:pt x="398166" y="362"/>
                      </a:cubicBezTo>
                      <a:lnTo>
                        <a:pt x="398166" y="489947"/>
                      </a:lnTo>
                      <a:cubicBezTo>
                        <a:pt x="398166" y="489947"/>
                        <a:pt x="373986" y="489947"/>
                        <a:pt x="344159" y="489947"/>
                      </a:cubicBezTo>
                      <a:lnTo>
                        <a:pt x="52980" y="489947"/>
                      </a:lnTo>
                      <a:cubicBezTo>
                        <a:pt x="23153" y="489947"/>
                        <a:pt x="-1027" y="489947"/>
                        <a:pt x="-1027" y="489947"/>
                      </a:cubicBezTo>
                      <a:lnTo>
                        <a:pt x="-1027" y="362"/>
                      </a:lnTo>
                      <a:cubicBezTo>
                        <a:pt x="-1027" y="362"/>
                        <a:pt x="23153" y="362"/>
                        <a:pt x="52980" y="3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4636E7B-0E26-4940-08ED-F4CD413C3185}"/>
                    </a:ext>
                  </a:extLst>
                </p:cNvPr>
                <p:cNvSpPr/>
                <p:nvPr/>
              </p:nvSpPr>
              <p:spPr>
                <a:xfrm rot="2062201">
                  <a:off x="3930484" y="2962459"/>
                  <a:ext cx="416813" cy="511301"/>
                </a:xfrm>
                <a:custGeom>
                  <a:avLst/>
                  <a:gdLst>
                    <a:gd name="connsiteX0" fmla="*/ 361781 w 416813"/>
                    <a:gd name="connsiteY0" fmla="*/ 362 h 511301"/>
                    <a:gd name="connsiteX1" fmla="*/ 415788 w 416813"/>
                    <a:gd name="connsiteY1" fmla="*/ 362 h 511301"/>
                    <a:gd name="connsiteX2" fmla="*/ 415788 w 416813"/>
                    <a:gd name="connsiteY2" fmla="*/ 511664 h 511301"/>
                    <a:gd name="connsiteX3" fmla="*/ 361781 w 416813"/>
                    <a:gd name="connsiteY3" fmla="*/ 511664 h 511301"/>
                    <a:gd name="connsiteX4" fmla="*/ 52980 w 416813"/>
                    <a:gd name="connsiteY4" fmla="*/ 511664 h 511301"/>
                    <a:gd name="connsiteX5" fmla="*/ -1027 w 416813"/>
                    <a:gd name="connsiteY5" fmla="*/ 511664 h 511301"/>
                    <a:gd name="connsiteX6" fmla="*/ -1027 w 416813"/>
                    <a:gd name="connsiteY6" fmla="*/ 362 h 511301"/>
                    <a:gd name="connsiteX7" fmla="*/ 52980 w 416813"/>
                    <a:gd name="connsiteY7" fmla="*/ 362 h 511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6813" h="511301">
                      <a:moveTo>
                        <a:pt x="361781" y="362"/>
                      </a:moveTo>
                      <a:cubicBezTo>
                        <a:pt x="391608" y="362"/>
                        <a:pt x="415788" y="362"/>
                        <a:pt x="415788" y="362"/>
                      </a:cubicBezTo>
                      <a:lnTo>
                        <a:pt x="415788" y="511664"/>
                      </a:lnTo>
                      <a:cubicBezTo>
                        <a:pt x="415788" y="511664"/>
                        <a:pt x="391608" y="511664"/>
                        <a:pt x="361781" y="511664"/>
                      </a:cubicBezTo>
                      <a:lnTo>
                        <a:pt x="52980" y="511664"/>
                      </a:lnTo>
                      <a:cubicBezTo>
                        <a:pt x="23153" y="511664"/>
                        <a:pt x="-1027" y="511664"/>
                        <a:pt x="-1027" y="511664"/>
                      </a:cubicBezTo>
                      <a:lnTo>
                        <a:pt x="-1027" y="362"/>
                      </a:lnTo>
                      <a:cubicBezTo>
                        <a:pt x="-1027" y="362"/>
                        <a:pt x="23153" y="362"/>
                        <a:pt x="52980" y="362"/>
                      </a:cubicBezTo>
                      <a:close/>
                    </a:path>
                  </a:pathLst>
                </a:custGeom>
                <a:solidFill>
                  <a:srgbClr val="0798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9234C5E1-FDA9-3FD2-2C40-3C5973D7F5D2}"/>
                    </a:ext>
                  </a:extLst>
                </p:cNvPr>
                <p:cNvSpPr/>
                <p:nvPr/>
              </p:nvSpPr>
              <p:spPr>
                <a:xfrm>
                  <a:off x="3864436" y="2918393"/>
                  <a:ext cx="288702" cy="422052"/>
                </a:xfrm>
                <a:custGeom>
                  <a:avLst/>
                  <a:gdLst>
                    <a:gd name="connsiteX0" fmla="*/ 288703 w 288702"/>
                    <a:gd name="connsiteY0" fmla="*/ 0 h 422052"/>
                    <a:gd name="connsiteX1" fmla="*/ 0 w 288702"/>
                    <a:gd name="connsiteY1" fmla="*/ 422053 h 422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8702" h="422052">
                      <a:moveTo>
                        <a:pt x="288703" y="0"/>
                      </a:moveTo>
                      <a:lnTo>
                        <a:pt x="0" y="422053"/>
                      </a:lnTo>
                    </a:path>
                  </a:pathLst>
                </a:custGeom>
                <a:ln w="4763" cap="flat">
                  <a:solidFill>
                    <a:srgbClr val="FFFFFF">
                      <a:alpha val="58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8E2B3DAF-8B94-321D-5240-4C9969BC2855}"/>
                    </a:ext>
                  </a:extLst>
                </p:cNvPr>
                <p:cNvSpPr/>
                <p:nvPr/>
              </p:nvSpPr>
              <p:spPr>
                <a:xfrm>
                  <a:off x="3629747" y="2818398"/>
                  <a:ext cx="726039" cy="826694"/>
                </a:xfrm>
                <a:custGeom>
                  <a:avLst/>
                  <a:gdLst>
                    <a:gd name="connsiteX0" fmla="*/ 148318 w 726039"/>
                    <a:gd name="connsiteY0" fmla="*/ 16442 h 826694"/>
                    <a:gd name="connsiteX1" fmla="*/ 139460 w 726039"/>
                    <a:gd name="connsiteY1" fmla="*/ 531649 h 826694"/>
                    <a:gd name="connsiteX2" fmla="*/ 630093 w 726039"/>
                    <a:gd name="connsiteY2" fmla="*/ 826067 h 826694"/>
                    <a:gd name="connsiteX3" fmla="*/ 659716 w 726039"/>
                    <a:gd name="connsiteY3" fmla="*/ 812065 h 826694"/>
                    <a:gd name="connsiteX4" fmla="*/ 685909 w 726039"/>
                    <a:gd name="connsiteY4" fmla="*/ 785871 h 826694"/>
                    <a:gd name="connsiteX5" fmla="*/ 708770 w 726039"/>
                    <a:gd name="connsiteY5" fmla="*/ 744057 h 826694"/>
                    <a:gd name="connsiteX6" fmla="*/ 638475 w 726039"/>
                    <a:gd name="connsiteY6" fmla="*/ 640901 h 826694"/>
                    <a:gd name="connsiteX7" fmla="*/ 677527 w 726039"/>
                    <a:gd name="connsiteY7" fmla="*/ 597467 h 826694"/>
                    <a:gd name="connsiteX8" fmla="*/ 597231 w 726039"/>
                    <a:gd name="connsiteY8" fmla="*/ 562320 h 826694"/>
                    <a:gd name="connsiteX9" fmla="*/ 285002 w 726039"/>
                    <a:gd name="connsiteY9" fmla="*/ 308002 h 826694"/>
                    <a:gd name="connsiteX10" fmla="*/ 377490 w 726039"/>
                    <a:gd name="connsiteY10" fmla="*/ 199703 h 826694"/>
                    <a:gd name="connsiteX11" fmla="*/ 148318 w 726039"/>
                    <a:gd name="connsiteY11" fmla="*/ 16442 h 826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26039" h="826694">
                      <a:moveTo>
                        <a:pt x="148318" y="16442"/>
                      </a:moveTo>
                      <a:cubicBezTo>
                        <a:pt x="148318" y="16442"/>
                        <a:pt x="-181723" y="279618"/>
                        <a:pt x="139460" y="531649"/>
                      </a:cubicBezTo>
                      <a:cubicBezTo>
                        <a:pt x="398159" y="716720"/>
                        <a:pt x="607804" y="839402"/>
                        <a:pt x="630093" y="826067"/>
                      </a:cubicBezTo>
                      <a:cubicBezTo>
                        <a:pt x="643522" y="827019"/>
                        <a:pt x="660287" y="820447"/>
                        <a:pt x="659716" y="812065"/>
                      </a:cubicBezTo>
                      <a:cubicBezTo>
                        <a:pt x="659144" y="803683"/>
                        <a:pt x="687052" y="821590"/>
                        <a:pt x="685909" y="785871"/>
                      </a:cubicBezTo>
                      <a:cubicBezTo>
                        <a:pt x="695434" y="778632"/>
                        <a:pt x="726009" y="782538"/>
                        <a:pt x="708770" y="744057"/>
                      </a:cubicBezTo>
                      <a:cubicBezTo>
                        <a:pt x="725438" y="733484"/>
                        <a:pt x="755632" y="720149"/>
                        <a:pt x="638475" y="640901"/>
                      </a:cubicBezTo>
                      <a:cubicBezTo>
                        <a:pt x="641237" y="623661"/>
                        <a:pt x="680861" y="612326"/>
                        <a:pt x="677527" y="597467"/>
                      </a:cubicBezTo>
                      <a:cubicBezTo>
                        <a:pt x="674194" y="582608"/>
                        <a:pt x="623425" y="572892"/>
                        <a:pt x="597231" y="562320"/>
                      </a:cubicBezTo>
                      <a:cubicBezTo>
                        <a:pt x="571037" y="551747"/>
                        <a:pt x="312339" y="349817"/>
                        <a:pt x="285002" y="308002"/>
                      </a:cubicBezTo>
                      <a:cubicBezTo>
                        <a:pt x="257666" y="266188"/>
                        <a:pt x="377490" y="199703"/>
                        <a:pt x="377490" y="199703"/>
                      </a:cubicBezTo>
                      <a:cubicBezTo>
                        <a:pt x="377490" y="199703"/>
                        <a:pt x="231472" y="-66711"/>
                        <a:pt x="148318" y="16442"/>
                      </a:cubicBezTo>
                      <a:close/>
                    </a:path>
                  </a:pathLst>
                </a:custGeom>
                <a:solidFill>
                  <a:srgbClr val="FCB2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66DDBF3F-2E1C-98CC-541C-6AE3E2EED16A}"/>
                    </a:ext>
                  </a:extLst>
                </p:cNvPr>
                <p:cNvSpPr/>
                <p:nvPr/>
              </p:nvSpPr>
              <p:spPr>
                <a:xfrm>
                  <a:off x="3764932" y="2580164"/>
                  <a:ext cx="1334467" cy="588067"/>
                </a:xfrm>
                <a:custGeom>
                  <a:avLst/>
                  <a:gdLst>
                    <a:gd name="connsiteX0" fmla="*/ 392133 w 1334467"/>
                    <a:gd name="connsiteY0" fmla="*/ 287347 h 588067"/>
                    <a:gd name="connsiteX1" fmla="*/ 189536 w 1334467"/>
                    <a:gd name="connsiteY1" fmla="*/ 492515 h 588067"/>
                    <a:gd name="connsiteX2" fmla="*/ -964 w 1334467"/>
                    <a:gd name="connsiteY2" fmla="*/ 245341 h 588067"/>
                    <a:gd name="connsiteX3" fmla="*/ 325172 w 1334467"/>
                    <a:gd name="connsiteY3" fmla="*/ 59223 h 588067"/>
                    <a:gd name="connsiteX4" fmla="*/ 650069 w 1334467"/>
                    <a:gd name="connsiteY4" fmla="*/ 20075 h 588067"/>
                    <a:gd name="connsiteX5" fmla="*/ 808756 w 1334467"/>
                    <a:gd name="connsiteY5" fmla="*/ 110181 h 588067"/>
                    <a:gd name="connsiteX6" fmla="*/ 882670 w 1334467"/>
                    <a:gd name="connsiteY6" fmla="*/ 34744 h 588067"/>
                    <a:gd name="connsiteX7" fmla="*/ 1081838 w 1334467"/>
                    <a:gd name="connsiteY7" fmla="*/ 140947 h 588067"/>
                    <a:gd name="connsiteX8" fmla="*/ 1333394 w 1334467"/>
                    <a:gd name="connsiteY8" fmla="*/ 446605 h 588067"/>
                    <a:gd name="connsiteX9" fmla="*/ 1027165 w 1334467"/>
                    <a:gd name="connsiteY9" fmla="*/ 588336 h 588067"/>
                    <a:gd name="connsiteX10" fmla="*/ 928962 w 1334467"/>
                    <a:gd name="connsiteY10" fmla="*/ 331162 h 588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34467" h="588067">
                      <a:moveTo>
                        <a:pt x="392133" y="287347"/>
                      </a:moveTo>
                      <a:cubicBezTo>
                        <a:pt x="392133" y="287347"/>
                        <a:pt x="204491" y="493087"/>
                        <a:pt x="189536" y="492515"/>
                      </a:cubicBezTo>
                      <a:cubicBezTo>
                        <a:pt x="174582" y="491944"/>
                        <a:pt x="-4869" y="330590"/>
                        <a:pt x="-964" y="245341"/>
                      </a:cubicBezTo>
                      <a:cubicBezTo>
                        <a:pt x="942" y="202288"/>
                        <a:pt x="214016" y="105229"/>
                        <a:pt x="325172" y="59223"/>
                      </a:cubicBezTo>
                      <a:cubicBezTo>
                        <a:pt x="433281" y="14550"/>
                        <a:pt x="579299" y="-24597"/>
                        <a:pt x="650069" y="20075"/>
                      </a:cubicBezTo>
                      <a:cubicBezTo>
                        <a:pt x="694170" y="57699"/>
                        <a:pt x="683313" y="106467"/>
                        <a:pt x="808756" y="110181"/>
                      </a:cubicBezTo>
                      <a:cubicBezTo>
                        <a:pt x="852571" y="111420"/>
                        <a:pt x="882670" y="34744"/>
                        <a:pt x="882670" y="34744"/>
                      </a:cubicBezTo>
                      <a:cubicBezTo>
                        <a:pt x="882670" y="34744"/>
                        <a:pt x="1010972" y="59223"/>
                        <a:pt x="1081838" y="140947"/>
                      </a:cubicBezTo>
                      <a:cubicBezTo>
                        <a:pt x="1135083" y="202479"/>
                        <a:pt x="1329488" y="409266"/>
                        <a:pt x="1333394" y="446605"/>
                      </a:cubicBezTo>
                      <a:cubicBezTo>
                        <a:pt x="1337298" y="483942"/>
                        <a:pt x="1094220" y="592051"/>
                        <a:pt x="1027165" y="588336"/>
                      </a:cubicBezTo>
                      <a:cubicBezTo>
                        <a:pt x="960109" y="584622"/>
                        <a:pt x="928962" y="331162"/>
                        <a:pt x="928962" y="331162"/>
                      </a:cubicBezTo>
                    </a:path>
                  </a:pathLst>
                </a:custGeom>
                <a:solidFill>
                  <a:srgbClr val="F2CE4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E70A462F-6E2B-5A1E-1771-B301CB4366F3}"/>
                    </a:ext>
                  </a:extLst>
                </p:cNvPr>
                <p:cNvSpPr/>
                <p:nvPr/>
              </p:nvSpPr>
              <p:spPr>
                <a:xfrm>
                  <a:off x="4208289" y="3573332"/>
                  <a:ext cx="80676" cy="56864"/>
                </a:xfrm>
                <a:custGeom>
                  <a:avLst/>
                  <a:gdLst>
                    <a:gd name="connsiteX0" fmla="*/ 80677 w 80676"/>
                    <a:gd name="connsiteY0" fmla="*/ 56864 h 56864"/>
                    <a:gd name="connsiteX1" fmla="*/ 0 w 80676"/>
                    <a:gd name="connsiteY1" fmla="*/ 0 h 56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0676" h="56864">
                      <a:moveTo>
                        <a:pt x="80677" y="56864"/>
                      </a:moveTo>
                      <a:lnTo>
                        <a:pt x="0" y="0"/>
                      </a:lnTo>
                    </a:path>
                  </a:pathLst>
                </a:custGeom>
                <a:ln w="4763" cap="rnd">
                  <a:solidFill>
                    <a:srgbClr val="FF897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3967D3BD-581F-0130-8321-F8FF6B818850}"/>
                    </a:ext>
                  </a:extLst>
                </p:cNvPr>
                <p:cNvSpPr/>
                <p:nvPr/>
              </p:nvSpPr>
              <p:spPr>
                <a:xfrm>
                  <a:off x="4222195" y="3532755"/>
                  <a:ext cx="94202" cy="68103"/>
                </a:xfrm>
                <a:custGeom>
                  <a:avLst/>
                  <a:gdLst>
                    <a:gd name="connsiteX0" fmla="*/ 94202 w 94202"/>
                    <a:gd name="connsiteY0" fmla="*/ 68104 h 68103"/>
                    <a:gd name="connsiteX1" fmla="*/ 0 w 94202"/>
                    <a:gd name="connsiteY1" fmla="*/ 0 h 68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202" h="68103">
                      <a:moveTo>
                        <a:pt x="94202" y="68104"/>
                      </a:moveTo>
                      <a:lnTo>
                        <a:pt x="0" y="0"/>
                      </a:lnTo>
                    </a:path>
                  </a:pathLst>
                </a:custGeom>
                <a:ln w="4763" cap="rnd">
                  <a:solidFill>
                    <a:srgbClr val="FF897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BE7A348D-00CF-61F0-1D1D-B6FC215BA312}"/>
                    </a:ext>
                  </a:extLst>
                </p:cNvPr>
                <p:cNvSpPr/>
                <p:nvPr/>
              </p:nvSpPr>
              <p:spPr>
                <a:xfrm>
                  <a:off x="4257628" y="3503323"/>
                  <a:ext cx="80391" cy="58769"/>
                </a:xfrm>
                <a:custGeom>
                  <a:avLst/>
                  <a:gdLst>
                    <a:gd name="connsiteX0" fmla="*/ 80391 w 80391"/>
                    <a:gd name="connsiteY0" fmla="*/ 58769 h 58769"/>
                    <a:gd name="connsiteX1" fmla="*/ 0 w 80391"/>
                    <a:gd name="connsiteY1" fmla="*/ 0 h 5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0391" h="58769">
                      <a:moveTo>
                        <a:pt x="80391" y="58769"/>
                      </a:moveTo>
                      <a:lnTo>
                        <a:pt x="0" y="0"/>
                      </a:lnTo>
                    </a:path>
                  </a:pathLst>
                </a:custGeom>
                <a:ln w="4763" cap="rnd">
                  <a:solidFill>
                    <a:srgbClr val="FF897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5031F756-A7DD-5B90-D26F-2AD53DE5B1CA}"/>
                    </a:ext>
                  </a:extLst>
                </p:cNvPr>
                <p:cNvSpPr/>
                <p:nvPr/>
              </p:nvSpPr>
              <p:spPr>
                <a:xfrm>
                  <a:off x="5538169" y="3033550"/>
                  <a:ext cx="99440" cy="7334"/>
                </a:xfrm>
                <a:custGeom>
                  <a:avLst/>
                  <a:gdLst>
                    <a:gd name="connsiteX0" fmla="*/ 99441 w 99440"/>
                    <a:gd name="connsiteY0" fmla="*/ 0 h 7334"/>
                    <a:gd name="connsiteX1" fmla="*/ 0 w 99440"/>
                    <a:gd name="connsiteY1" fmla="*/ 7334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440" h="7334">
                      <a:moveTo>
                        <a:pt x="99441" y="0"/>
                      </a:moveTo>
                      <a:lnTo>
                        <a:pt x="0" y="7334"/>
                      </a:lnTo>
                    </a:path>
                  </a:pathLst>
                </a:custGeom>
                <a:ln w="4763" cap="rnd">
                  <a:solidFill>
                    <a:srgbClr val="FF897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F004CF7F-C2F9-0035-BF26-EC6DD3F4F5E9}"/>
                    </a:ext>
                  </a:extLst>
                </p:cNvPr>
                <p:cNvSpPr/>
                <p:nvPr/>
              </p:nvSpPr>
              <p:spPr>
                <a:xfrm>
                  <a:off x="5540360" y="3062411"/>
                  <a:ext cx="99345" cy="7429"/>
                </a:xfrm>
                <a:custGeom>
                  <a:avLst/>
                  <a:gdLst>
                    <a:gd name="connsiteX0" fmla="*/ 99346 w 99345"/>
                    <a:gd name="connsiteY0" fmla="*/ 0 h 7429"/>
                    <a:gd name="connsiteX1" fmla="*/ 0 w 99345"/>
                    <a:gd name="connsiteY1" fmla="*/ 7430 h 7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345" h="7429">
                      <a:moveTo>
                        <a:pt x="99346" y="0"/>
                      </a:moveTo>
                      <a:lnTo>
                        <a:pt x="0" y="7430"/>
                      </a:lnTo>
                    </a:path>
                  </a:pathLst>
                </a:custGeom>
                <a:ln w="4763" cap="rnd">
                  <a:solidFill>
                    <a:srgbClr val="FF897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962CFEC4-A007-C1AC-2A1F-930C4CE61D2E}"/>
                    </a:ext>
                  </a:extLst>
                </p:cNvPr>
                <p:cNvSpPr/>
                <p:nvPr/>
              </p:nvSpPr>
              <p:spPr>
                <a:xfrm>
                  <a:off x="5492354" y="2514628"/>
                  <a:ext cx="106203" cy="522636"/>
                </a:xfrm>
                <a:custGeom>
                  <a:avLst/>
                  <a:gdLst>
                    <a:gd name="connsiteX0" fmla="*/ 106204 w 106203"/>
                    <a:gd name="connsiteY0" fmla="*/ 0 h 522636"/>
                    <a:gd name="connsiteX1" fmla="*/ 0 w 106203"/>
                    <a:gd name="connsiteY1" fmla="*/ 522637 h 522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6203" h="522636">
                      <a:moveTo>
                        <a:pt x="106204" y="0"/>
                      </a:moveTo>
                      <a:lnTo>
                        <a:pt x="0" y="522637"/>
                      </a:lnTo>
                    </a:path>
                  </a:pathLst>
                </a:custGeom>
                <a:ln w="19050" cap="flat">
                  <a:solidFill>
                    <a:srgbClr val="040006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E985BE8F-FE37-ECF3-5C2D-B47DB1F4E742}"/>
                    </a:ext>
                  </a:extLst>
                </p:cNvPr>
                <p:cNvSpPr/>
                <p:nvPr/>
              </p:nvSpPr>
              <p:spPr>
                <a:xfrm>
                  <a:off x="5418345" y="2970260"/>
                  <a:ext cx="103679" cy="64528"/>
                </a:xfrm>
                <a:custGeom>
                  <a:avLst/>
                  <a:gdLst>
                    <a:gd name="connsiteX0" fmla="*/ -1027 w 103679"/>
                    <a:gd name="connsiteY0" fmla="*/ 19646 h 64528"/>
                    <a:gd name="connsiteX1" fmla="*/ 99081 w 103679"/>
                    <a:gd name="connsiteY1" fmla="*/ 4311 h 64528"/>
                    <a:gd name="connsiteX2" fmla="*/ 99081 w 103679"/>
                    <a:gd name="connsiteY2" fmla="*/ 28505 h 64528"/>
                    <a:gd name="connsiteX3" fmla="*/ 30596 w 103679"/>
                    <a:gd name="connsiteY3" fmla="*/ 64890 h 64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79" h="64528">
                      <a:moveTo>
                        <a:pt x="-1027" y="19646"/>
                      </a:moveTo>
                      <a:cubicBezTo>
                        <a:pt x="5449" y="14979"/>
                        <a:pt x="94223" y="-8929"/>
                        <a:pt x="99081" y="4311"/>
                      </a:cubicBezTo>
                      <a:cubicBezTo>
                        <a:pt x="103938" y="17551"/>
                        <a:pt x="103748" y="23361"/>
                        <a:pt x="99081" y="28505"/>
                      </a:cubicBezTo>
                      <a:cubicBezTo>
                        <a:pt x="94413" y="33648"/>
                        <a:pt x="30596" y="64890"/>
                        <a:pt x="30596" y="64890"/>
                      </a:cubicBezTo>
                    </a:path>
                  </a:pathLst>
                </a:custGeom>
                <a:solidFill>
                  <a:srgbClr val="E2ABA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0A8932D4-597A-74E5-BB2F-306E6C94AA79}"/>
                    </a:ext>
                  </a:extLst>
                </p:cNvPr>
                <p:cNvSpPr/>
                <p:nvPr/>
              </p:nvSpPr>
              <p:spPr>
                <a:xfrm>
                  <a:off x="5418345" y="2970260"/>
                  <a:ext cx="103679" cy="64528"/>
                </a:xfrm>
                <a:custGeom>
                  <a:avLst/>
                  <a:gdLst>
                    <a:gd name="connsiteX0" fmla="*/ -1027 w 103679"/>
                    <a:gd name="connsiteY0" fmla="*/ 19646 h 64528"/>
                    <a:gd name="connsiteX1" fmla="*/ 99081 w 103679"/>
                    <a:gd name="connsiteY1" fmla="*/ 4311 h 64528"/>
                    <a:gd name="connsiteX2" fmla="*/ 99081 w 103679"/>
                    <a:gd name="connsiteY2" fmla="*/ 28505 h 64528"/>
                    <a:gd name="connsiteX3" fmla="*/ 30596 w 103679"/>
                    <a:gd name="connsiteY3" fmla="*/ 64890 h 64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79" h="64528">
                      <a:moveTo>
                        <a:pt x="-1027" y="19646"/>
                      </a:moveTo>
                      <a:cubicBezTo>
                        <a:pt x="5449" y="14979"/>
                        <a:pt x="94223" y="-8929"/>
                        <a:pt x="99081" y="4311"/>
                      </a:cubicBezTo>
                      <a:cubicBezTo>
                        <a:pt x="103938" y="17551"/>
                        <a:pt x="103748" y="23361"/>
                        <a:pt x="99081" y="28505"/>
                      </a:cubicBezTo>
                      <a:cubicBezTo>
                        <a:pt x="94413" y="33648"/>
                        <a:pt x="30596" y="64890"/>
                        <a:pt x="30596" y="64890"/>
                      </a:cubicBezTo>
                    </a:path>
                  </a:pathLst>
                </a:custGeom>
                <a:solidFill>
                  <a:srgbClr val="FCB29A"/>
                </a:solidFill>
                <a:ln w="4763" cap="flat">
                  <a:solidFill>
                    <a:srgbClr val="FF897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596117C7-C958-BC29-DB6C-CCF6AB10EA4C}"/>
                    </a:ext>
                  </a:extLst>
                </p:cNvPr>
                <p:cNvSpPr/>
                <p:nvPr/>
              </p:nvSpPr>
              <p:spPr>
                <a:xfrm>
                  <a:off x="4106712" y="5158477"/>
                  <a:ext cx="498125" cy="320227"/>
                </a:xfrm>
                <a:custGeom>
                  <a:avLst/>
                  <a:gdLst>
                    <a:gd name="connsiteX0" fmla="*/ 24063 w 498125"/>
                    <a:gd name="connsiteY0" fmla="*/ 6558 h 320227"/>
                    <a:gd name="connsiteX1" fmla="*/ -416 w 498125"/>
                    <a:gd name="connsiteY1" fmla="*/ 169721 h 320227"/>
                    <a:gd name="connsiteX2" fmla="*/ 25015 w 498125"/>
                    <a:gd name="connsiteY2" fmla="*/ 219347 h 320227"/>
                    <a:gd name="connsiteX3" fmla="*/ 462213 w 498125"/>
                    <a:gd name="connsiteY3" fmla="*/ 318978 h 320227"/>
                    <a:gd name="connsiteX4" fmla="*/ 495646 w 498125"/>
                    <a:gd name="connsiteY4" fmla="*/ 290403 h 320227"/>
                    <a:gd name="connsiteX5" fmla="*/ 487550 w 498125"/>
                    <a:gd name="connsiteY5" fmla="*/ 260495 h 320227"/>
                    <a:gd name="connsiteX6" fmla="*/ 442020 w 498125"/>
                    <a:gd name="connsiteY6" fmla="*/ 179723 h 320227"/>
                    <a:gd name="connsiteX7" fmla="*/ 407349 w 498125"/>
                    <a:gd name="connsiteY7" fmla="*/ 137527 h 320227"/>
                    <a:gd name="connsiteX8" fmla="*/ 340674 w 498125"/>
                    <a:gd name="connsiteY8" fmla="*/ 40848 h 320227"/>
                    <a:gd name="connsiteX9" fmla="*/ 321624 w 498125"/>
                    <a:gd name="connsiteY9" fmla="*/ 31990 h 320227"/>
                    <a:gd name="connsiteX10" fmla="*/ 31493 w 498125"/>
                    <a:gd name="connsiteY10" fmla="*/ 653 h 320227"/>
                    <a:gd name="connsiteX11" fmla="*/ 24063 w 498125"/>
                    <a:gd name="connsiteY11" fmla="*/ 6558 h 320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98125" h="320227">
                      <a:moveTo>
                        <a:pt x="24063" y="6558"/>
                      </a:moveTo>
                      <a:lnTo>
                        <a:pt x="-416" y="169721"/>
                      </a:lnTo>
                      <a:cubicBezTo>
                        <a:pt x="-3844" y="192486"/>
                        <a:pt x="7490" y="214679"/>
                        <a:pt x="25015" y="219347"/>
                      </a:cubicBezTo>
                      <a:lnTo>
                        <a:pt x="462213" y="318978"/>
                      </a:lnTo>
                      <a:cubicBezTo>
                        <a:pt x="482883" y="324503"/>
                        <a:pt x="502694" y="316025"/>
                        <a:pt x="495646" y="290403"/>
                      </a:cubicBezTo>
                      <a:lnTo>
                        <a:pt x="487550" y="260495"/>
                      </a:lnTo>
                      <a:cubicBezTo>
                        <a:pt x="474976" y="232186"/>
                        <a:pt x="459737" y="205140"/>
                        <a:pt x="442020" y="179723"/>
                      </a:cubicBezTo>
                      <a:cubicBezTo>
                        <a:pt x="430781" y="165340"/>
                        <a:pt x="417826" y="152481"/>
                        <a:pt x="407349" y="137527"/>
                      </a:cubicBezTo>
                      <a:lnTo>
                        <a:pt x="340674" y="40848"/>
                      </a:lnTo>
                      <a:cubicBezTo>
                        <a:pt x="335055" y="36514"/>
                        <a:pt x="328577" y="33488"/>
                        <a:pt x="321624" y="31990"/>
                      </a:cubicBezTo>
                      <a:lnTo>
                        <a:pt x="31493" y="653"/>
                      </a:lnTo>
                      <a:cubicBezTo>
                        <a:pt x="27778" y="-586"/>
                        <a:pt x="24731" y="2272"/>
                        <a:pt x="24063" y="6558"/>
                      </a:cubicBezTo>
                      <a:close/>
                    </a:path>
                  </a:pathLst>
                </a:custGeom>
                <a:solidFill>
                  <a:srgbClr val="06000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00C5ABA6-4F46-BE5E-9223-7A6D23D8782F}"/>
                    </a:ext>
                  </a:extLst>
                </p:cNvPr>
                <p:cNvSpPr/>
                <p:nvPr/>
              </p:nvSpPr>
              <p:spPr>
                <a:xfrm>
                  <a:off x="3161973" y="4953314"/>
                  <a:ext cx="390457" cy="504985"/>
                </a:xfrm>
                <a:custGeom>
                  <a:avLst/>
                  <a:gdLst>
                    <a:gd name="connsiteX0" fmla="*/ 114030 w 390457"/>
                    <a:gd name="connsiteY0" fmla="*/ 3410 h 504985"/>
                    <a:gd name="connsiteX1" fmla="*/ 10779 w 390457"/>
                    <a:gd name="connsiteY1" fmla="*/ 131521 h 504985"/>
                    <a:gd name="connsiteX2" fmla="*/ 7730 w 390457"/>
                    <a:gd name="connsiteY2" fmla="*/ 187243 h 504985"/>
                    <a:gd name="connsiteX3" fmla="*/ 334915 w 390457"/>
                    <a:gd name="connsiteY3" fmla="*/ 493852 h 504985"/>
                    <a:gd name="connsiteX4" fmla="*/ 378348 w 390457"/>
                    <a:gd name="connsiteY4" fmla="*/ 485851 h 504985"/>
                    <a:gd name="connsiteX5" fmla="*/ 386444 w 390457"/>
                    <a:gd name="connsiteY5" fmla="*/ 455943 h 504985"/>
                    <a:gd name="connsiteX6" fmla="*/ 387873 w 390457"/>
                    <a:gd name="connsiteY6" fmla="*/ 363169 h 504985"/>
                    <a:gd name="connsiteX7" fmla="*/ 379301 w 390457"/>
                    <a:gd name="connsiteY7" fmla="*/ 309258 h 504985"/>
                    <a:gd name="connsiteX8" fmla="*/ 369776 w 390457"/>
                    <a:gd name="connsiteY8" fmla="*/ 192005 h 504985"/>
                    <a:gd name="connsiteX9" fmla="*/ 357774 w 390457"/>
                    <a:gd name="connsiteY9" fmla="*/ 174670 h 504985"/>
                    <a:gd name="connsiteX10" fmla="*/ 122984 w 390457"/>
                    <a:gd name="connsiteY10" fmla="*/ 1315 h 504985"/>
                    <a:gd name="connsiteX11" fmla="*/ 114030 w 390457"/>
                    <a:gd name="connsiteY11" fmla="*/ 3410 h 504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0457" h="504985">
                      <a:moveTo>
                        <a:pt x="114030" y="3410"/>
                      </a:moveTo>
                      <a:lnTo>
                        <a:pt x="10779" y="131521"/>
                      </a:lnTo>
                      <a:cubicBezTo>
                        <a:pt x="-3699" y="149524"/>
                        <a:pt x="-5033" y="174384"/>
                        <a:pt x="7730" y="187243"/>
                      </a:cubicBezTo>
                      <a:lnTo>
                        <a:pt x="334915" y="493852"/>
                      </a:lnTo>
                      <a:cubicBezTo>
                        <a:pt x="349964" y="509092"/>
                        <a:pt x="371395" y="511759"/>
                        <a:pt x="378348" y="485851"/>
                      </a:cubicBezTo>
                      <a:lnTo>
                        <a:pt x="386444" y="455943"/>
                      </a:lnTo>
                      <a:cubicBezTo>
                        <a:pt x="389873" y="425132"/>
                        <a:pt x="390350" y="394070"/>
                        <a:pt x="387873" y="363169"/>
                      </a:cubicBezTo>
                      <a:cubicBezTo>
                        <a:pt x="385492" y="345072"/>
                        <a:pt x="380730" y="327451"/>
                        <a:pt x="379301" y="309258"/>
                      </a:cubicBezTo>
                      <a:lnTo>
                        <a:pt x="369776" y="192005"/>
                      </a:lnTo>
                      <a:cubicBezTo>
                        <a:pt x="367110" y="185426"/>
                        <a:pt x="363013" y="179512"/>
                        <a:pt x="357774" y="174670"/>
                      </a:cubicBezTo>
                      <a:lnTo>
                        <a:pt x="122984" y="1315"/>
                      </a:lnTo>
                      <a:cubicBezTo>
                        <a:pt x="119935" y="-539"/>
                        <a:pt x="115934" y="393"/>
                        <a:pt x="114030" y="3410"/>
                      </a:cubicBezTo>
                      <a:close/>
                    </a:path>
                  </a:pathLst>
                </a:custGeom>
                <a:solidFill>
                  <a:srgbClr val="06000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69D0A65-907F-4F7C-27F3-8F4DB45E00D7}"/>
                </a:ext>
              </a:extLst>
            </p:cNvPr>
            <p:cNvSpPr/>
            <p:nvPr/>
          </p:nvSpPr>
          <p:spPr>
            <a:xfrm>
              <a:off x="674112" y="1312009"/>
              <a:ext cx="6616541" cy="562629"/>
            </a:xfrm>
            <a:prstGeom prst="rect">
              <a:avLst/>
            </a:prstGeom>
          </p:spPr>
          <p:txBody>
            <a:bodyPr anchor="t" anchorCtr="0">
              <a:no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zh-CN" altLang="en-US" sz="3200" b="1" dirty="0">
                  <a:solidFill>
                    <a:schemeClr val="tx1"/>
                  </a:solidFill>
                </a:rPr>
                <a:t>研究贡献</a:t>
              </a:r>
              <a:endParaRPr lang="en-US" altLang="zh-CN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" name="标题 1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研究意义</a:t>
            </a:r>
            <a:endParaRPr 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27DB9E9-C4EF-99F4-888F-D0A437EE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659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MAGE" val="80167bc7-7b06-6be4-f1c1-3e9ea35dea01.jpg"/>
  <p:tag name="ISLIDE.IMAGEPOSITION" val="middle-middle"/>
  <p:tag name="ISLIDE.THEME" val="80167bc7-7b06-6be4-f1c1-3e9ea35dea01-4_133331983691312671.pptx"/>
  <p:tag name="ISLIDE.OUTLINE" val="307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979e995a-5d4b-4f82-a8de-e66dacd8bca8.pptx"/>
  <p:tag name="ISLIDE.TAG" val="bd142c3d-b2ac-49d2-945d-a40ea7d68a02"/>
  <p:tag name="ISLIDE.OUTLINECONTENT" val="5177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839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69f0b7d9-3bf5-4b35-9e5f-fb4b37814c52.pptx"/>
  <p:tag name="ISLIDE.TAG" val="bd142c3d-b2ac-49d2-945d-a40ea7d68a02"/>
  <p:tag name="ISLIDE.OUTLINECONTENT" val="5177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72e76cfa-ae25-4e9d-b9f9-9fedd026e775.pptx"/>
  <p:tag name="ISLIDE.TAG" val="bd142c3d-b2ac-49d2-945d-a40ea7d68a02"/>
  <p:tag name="ISLIDE.OUTLINECONTENT" val="5178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8396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a8c4b4d2-5f86-40a5-ab14-e47f2cf56a1c.pptx"/>
  <p:tag name="ISLIDE.TAG" val="bd142c3d-b2ac-49d2-945d-a40ea7d68a02"/>
  <p:tag name="ISLIDE.OUTLINECONTENT" val="5178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78a000a1-bc89-4372-9d61-73c447837280.pptx"/>
  <p:tag name="ISLIDE.TAG" val="bd142c3d-b2ac-49d2-945d-a40ea7d68a02"/>
  <p:tag name="ISLIDE.OUTLINECONTENT" val="5178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8398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4e582067-dab9-436b-9f9f-54982ff973b1.pptx"/>
  <p:tag name="ISLIDE.TAG" val="bd142c3d-b2ac-49d2-945d-a40ea7d68a02"/>
  <p:tag name="ISLIDE.OUTLINECONTENT" val="51789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8eaa183d-8523-461e-985f-539e2adb7913.pptx"/>
  <p:tag name="ISLIDE.TAG" val="bd142c3d-b2ac-49d2-945d-a40ea7d68a02"/>
  <p:tag name="ISLIDE.OUTLINECONTENT" val="5179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77e144ee-b490-4cfa-aa59-43172a81b2ba.pptx"/>
  <p:tag name="ISLIDE.TAG" val="bd142c3d-b2ac-49d2-945d-a40ea7d68a02"/>
  <p:tag name="ISLIDE.OUTLINECONTENT" val="5179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840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4b026de1-07d4-4acd-9746-d2b9b68e16ea.pptx"/>
  <p:tag name="ISLIDE.TAG" val="bd142c3d-b2ac-49d2-945d-a40ea7d68a02"/>
  <p:tag name="ISLIDE.OUTLINECONTENT" val="5179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58c85e69-4355-4773-aa44-2a5d32c01b09.pptx"/>
  <p:tag name="ISLIDE.TAG" val="bd142c3d-b2ac-49d2-945d-a40ea7d68a02"/>
  <p:tag name="ISLIDE.OUTLINECONTENT" val="5180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840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2973e465-44a3-45ee-8cb0-6ea306e6a2a1.pptx"/>
  <p:tag name="ISLIDE.TAG" val="bd142c3d-b2ac-49d2-945d-a40ea7d68a02"/>
  <p:tag name="ISLIDE.OUTLINECONTENT" val="5180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34792640-3448-4e63-90ae-1f6cacd90e05.pptx"/>
  <p:tag name="ISLIDE.TAG" val="bd142c3d-b2ac-49d2-945d-a40ea7d68a02"/>
  <p:tag name="ISLIDE.OUTLINECONTENT" val="5180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e69c5ac3-dafd-4b9a-bbf1-d26a1016f8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e8ce1b94-49c6-410a-8477-181b8e499392.pptx"/>
  <p:tag name="ISLIDE.TAG" val="7bbc12ee-40ec-489f-ab8c-4fa55cf2bf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83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20fc8f2d-4d5f-44f5-ad77-13644a92699a.pptx"/>
  <p:tag name="ISLIDE.TAG" val="bd142c3d-b2ac-49d2-945d-a40ea7d68a02"/>
  <p:tag name="ISLIDE.OUTLINECONTENT" val="5176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41bdbb4d-b9bd-409f-8863-25f649bab82b.pptx"/>
  <p:tag name="ISLIDE.TAG" val="bd142c3d-b2ac-49d2-945d-a40ea7d68a02"/>
  <p:tag name="ISLIDE.OUTLINECONTENT" val="5177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839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6dc12d19-e900-4030-a060-fa6d48cc56f4.pptx"/>
  <p:tag name="ISLIDE.TAG" val="bd142c3d-b2ac-49d2-945d-a40ea7d68a02"/>
  <p:tag name="ISLIDE.OUTLINECONTENT" val="5177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0e1f1380-0096-41fe-b25a-b54c94cd2ae3.pptx"/>
  <p:tag name="ISLIDE.TAG" val="bd142c3d-b2ac-49d2-945d-a40ea7d68a02"/>
  <p:tag name="ISLIDE.OUTLINECONTENT" val="517739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05C41"/>
      </a:accent1>
      <a:accent2>
        <a:srgbClr val="C29F82"/>
      </a:accent2>
      <a:accent3>
        <a:srgbClr val="7F7F7F"/>
      </a:accent3>
      <a:accent4>
        <a:srgbClr val="A5A5A5"/>
      </a:accent4>
      <a:accent5>
        <a:srgbClr val="BFBFBF"/>
      </a:accent5>
      <a:accent6>
        <a:srgbClr val="7F7F7F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1405</Words>
  <Application>Microsoft Office PowerPoint</Application>
  <PresentationFormat>宽屏</PresentationFormat>
  <Paragraphs>216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等线</vt:lpstr>
      <vt:lpstr>Arial</vt:lpstr>
      <vt:lpstr>Designed by iSlide</vt:lpstr>
      <vt:lpstr>本科毕业论文 开题答辩</vt:lpstr>
      <vt:lpstr>PowerPoint 演示文稿</vt:lpstr>
      <vt:lpstr>01.介绍</vt:lpstr>
      <vt:lpstr>开场致辞</vt:lpstr>
      <vt:lpstr>选题背景</vt:lpstr>
      <vt:lpstr>02.选题背景和意义</vt:lpstr>
      <vt:lpstr>研究背景</vt:lpstr>
      <vt:lpstr>研究现状</vt:lpstr>
      <vt:lpstr>研究意义</vt:lpstr>
      <vt:lpstr>03.研究目标和问题</vt:lpstr>
      <vt:lpstr>研究目标</vt:lpstr>
      <vt:lpstr>研究问题</vt:lpstr>
      <vt:lpstr>04.研究方法和步骤</vt:lpstr>
      <vt:lpstr>研究方法</vt:lpstr>
      <vt:lpstr>研究步骤</vt:lpstr>
      <vt:lpstr>05.预期结果和贡献</vt:lpstr>
      <vt:lpstr>预期结果</vt:lpstr>
      <vt:lpstr>学术贡献</vt:lpstr>
      <vt:lpstr>实际应用价值</vt:lpstr>
      <vt:lpstr>06.进度安排和问题解决方案</vt:lpstr>
      <vt:lpstr>进度安排</vt:lpstr>
      <vt:lpstr>问题解决方案</vt:lpstr>
      <vt:lpstr>07.总结</vt:lpstr>
      <vt:lpstr>研究概述</vt:lpstr>
      <vt:lpstr>研究价值和预期成果</vt:lpstr>
      <vt:lpstr>Thank You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咖色几何风毕业论文开题答辩PPT模板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4</cp:revision>
  <cp:lastPrinted>2023-07-26T16:00:00Z</cp:lastPrinted>
  <dcterms:created xsi:type="dcterms:W3CDTF">2023-07-26T16:00:00Z</dcterms:created>
  <dcterms:modified xsi:type="dcterms:W3CDTF">2024-09-15T03:03:19Z</dcterms:modified>
  <cp:contentStatus>咖色几何风毕业论文开题答辩PPT模板，www.51pptmoban.com</cp:contentStatus>
  <cp:version>51pptmoban.com（V51PPT-24053004版）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【F毕业答辩】3</vt:lpwstr>
  </property>
</Properties>
</file>