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14.xml" ContentType="application/vnd.openxmlformats-officedocument.themeOverr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heme/themeOverride15.xml" ContentType="application/vnd.openxmlformats-officedocument.themeOverr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16.xml" ContentType="application/vnd.openxmlformats-officedocument.themeOverr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heme/themeOverride19.xml" ContentType="application/vnd.openxmlformats-officedocument.themeOverr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heme/themeOverride20.xml" ContentType="application/vnd.openxmlformats-officedocument.themeOverr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heme/themeOverride21.xml" ContentType="application/vnd.openxmlformats-officedocument.themeOverr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heme/themeOverride22.xml" ContentType="application/vnd.openxmlformats-officedocument.themeOverr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heme/themeOverride23.xml" ContentType="application/vnd.openxmlformats-officedocument.themeOverr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heme/themeOverride24.xml" ContentType="application/vnd.openxmlformats-officedocument.themeOverr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741" r:id="rId2"/>
    <p:sldId id="1800" r:id="rId3"/>
    <p:sldId id="258" r:id="rId4"/>
    <p:sldId id="1804" r:id="rId5"/>
    <p:sldId id="1807" r:id="rId6"/>
    <p:sldId id="1796" r:id="rId7"/>
    <p:sldId id="1827" r:id="rId8"/>
    <p:sldId id="1805" r:id="rId9"/>
    <p:sldId id="1801" r:id="rId10"/>
    <p:sldId id="1798" r:id="rId11"/>
    <p:sldId id="1816" r:id="rId12"/>
    <p:sldId id="1823" r:id="rId13"/>
    <p:sldId id="1817" r:id="rId14"/>
    <p:sldId id="1803" r:id="rId15"/>
    <p:sldId id="1802" r:id="rId16"/>
    <p:sldId id="1821" r:id="rId17"/>
    <p:sldId id="1806" r:id="rId18"/>
    <p:sldId id="1799" r:id="rId19"/>
    <p:sldId id="1810" r:id="rId20"/>
    <p:sldId id="1819" r:id="rId21"/>
    <p:sldId id="1811" r:id="rId22"/>
    <p:sldId id="1812" r:id="rId23"/>
    <p:sldId id="1813" r:id="rId24"/>
    <p:sldId id="1809" r:id="rId25"/>
    <p:sldId id="1814" r:id="rId26"/>
    <p:sldId id="1818" r:id="rId27"/>
    <p:sldId id="1815" r:id="rId28"/>
    <p:sldId id="261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lan Zeng" initials="YZ" lastIdx="1" clrIdx="0">
    <p:extLst>
      <p:ext uri="{19B8F6BF-5375-455C-9EA6-DF929625EA0E}">
        <p15:presenceInfo xmlns:p15="http://schemas.microsoft.com/office/powerpoint/2012/main" userId="S::yulan.zeng@islide.cc::5a9eb7df-2328-45df-ab52-efb0cf2cc9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777777"/>
    <a:srgbClr val="4F7AC3"/>
    <a:srgbClr val="A48F4B"/>
    <a:srgbClr val="1A4886"/>
    <a:srgbClr val="201D7B"/>
    <a:srgbClr val="9B8338"/>
    <a:srgbClr val="191F7E"/>
    <a:srgbClr val="9F825E"/>
    <a:srgbClr val="404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0" autoAdjust="0"/>
    <p:restoredTop sz="96182" autoAdjust="0"/>
  </p:normalViewPr>
  <p:slideViewPr>
    <p:cSldViewPr snapToGrid="0">
      <p:cViewPr varScale="1">
        <p:scale>
          <a:sx n="66" d="100"/>
          <a:sy n="66" d="100"/>
        </p:scale>
        <p:origin x="461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 snapToGrid="0" showGuides="1">
      <p:cViewPr varScale="1">
        <p:scale>
          <a:sx n="83" d="100"/>
          <a:sy n="83" d="100"/>
        </p:scale>
        <p:origin x="30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88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4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6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26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126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79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29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60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48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92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8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31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46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53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8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91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2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375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18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58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9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3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8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9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34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3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4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ïśḻïḑé">
            <a:extLst>
              <a:ext uri="{FF2B5EF4-FFF2-40B4-BE49-F238E27FC236}">
                <a16:creationId xmlns:a16="http://schemas.microsoft.com/office/drawing/2014/main" id="{F110824A-BA12-4445-BEFB-898B2E3A5AE7}"/>
              </a:ext>
            </a:extLst>
          </p:cNvPr>
          <p:cNvSpPr>
            <a:spLocks/>
          </p:cNvSpPr>
          <p:nvPr userDrawn="1"/>
        </p:nvSpPr>
        <p:spPr bwMode="auto">
          <a:xfrm>
            <a:off x="6108627" y="0"/>
            <a:ext cx="4282070" cy="6846684"/>
          </a:xfrm>
          <a:custGeom>
            <a:avLst/>
            <a:gdLst>
              <a:gd name="T0" fmla="*/ 16 w 623"/>
              <a:gd name="T1" fmla="*/ 0 h 996"/>
              <a:gd name="T2" fmla="*/ 274 w 623"/>
              <a:gd name="T3" fmla="*/ 576 h 996"/>
              <a:gd name="T4" fmla="*/ 254 w 623"/>
              <a:gd name="T5" fmla="*/ 672 h 996"/>
              <a:gd name="T6" fmla="*/ 0 w 623"/>
              <a:gd name="T7" fmla="*/ 996 h 996"/>
              <a:gd name="T8" fmla="*/ 67 w 623"/>
              <a:gd name="T9" fmla="*/ 996 h 996"/>
              <a:gd name="T10" fmla="*/ 109 w 623"/>
              <a:gd name="T11" fmla="*/ 0 h 996"/>
              <a:gd name="T12" fmla="*/ 16 w 623"/>
              <a:gd name="T13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3" h="996">
                <a:moveTo>
                  <a:pt x="16" y="0"/>
                </a:moveTo>
                <a:cubicBezTo>
                  <a:pt x="16" y="0"/>
                  <a:pt x="299" y="198"/>
                  <a:pt x="274" y="576"/>
                </a:cubicBezTo>
                <a:cubicBezTo>
                  <a:pt x="272" y="609"/>
                  <a:pt x="265" y="641"/>
                  <a:pt x="254" y="672"/>
                </a:cubicBezTo>
                <a:cubicBezTo>
                  <a:pt x="226" y="752"/>
                  <a:pt x="154" y="904"/>
                  <a:pt x="0" y="996"/>
                </a:cubicBezTo>
                <a:cubicBezTo>
                  <a:pt x="67" y="996"/>
                  <a:pt x="67" y="996"/>
                  <a:pt x="67" y="996"/>
                </a:cubicBezTo>
                <a:cubicBezTo>
                  <a:pt x="67" y="996"/>
                  <a:pt x="623" y="450"/>
                  <a:pt x="109" y="0"/>
                </a:cubicBezTo>
                <a:lnTo>
                  <a:pt x="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ïṣlíďé">
            <a:extLst>
              <a:ext uri="{FF2B5EF4-FFF2-40B4-BE49-F238E27FC236}">
                <a16:creationId xmlns:a16="http://schemas.microsoft.com/office/drawing/2014/main" id="{ABBEF204-27DB-4503-8EDE-5DE83667C7E2}"/>
              </a:ext>
            </a:extLst>
          </p:cNvPr>
          <p:cNvSpPr>
            <a:spLocks/>
          </p:cNvSpPr>
          <p:nvPr userDrawn="1"/>
        </p:nvSpPr>
        <p:spPr bwMode="auto">
          <a:xfrm>
            <a:off x="6568350" y="0"/>
            <a:ext cx="5623650" cy="6846684"/>
          </a:xfrm>
          <a:custGeom>
            <a:avLst/>
            <a:gdLst>
              <a:gd name="T0" fmla="*/ 42 w 818"/>
              <a:gd name="T1" fmla="*/ 0 h 996"/>
              <a:gd name="T2" fmla="*/ 0 w 818"/>
              <a:gd name="T3" fmla="*/ 996 h 996"/>
              <a:gd name="T4" fmla="*/ 818 w 818"/>
              <a:gd name="T5" fmla="*/ 996 h 996"/>
              <a:gd name="T6" fmla="*/ 818 w 818"/>
              <a:gd name="T7" fmla="*/ 0 h 996"/>
              <a:gd name="T8" fmla="*/ 42 w 818"/>
              <a:gd name="T9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8" h="996">
                <a:moveTo>
                  <a:pt x="42" y="0"/>
                </a:moveTo>
                <a:cubicBezTo>
                  <a:pt x="42" y="0"/>
                  <a:pt x="475" y="430"/>
                  <a:pt x="0" y="996"/>
                </a:cubicBezTo>
                <a:cubicBezTo>
                  <a:pt x="818" y="996"/>
                  <a:pt x="818" y="996"/>
                  <a:pt x="818" y="996"/>
                </a:cubicBezTo>
                <a:cubicBezTo>
                  <a:pt x="818" y="0"/>
                  <a:pt x="818" y="0"/>
                  <a:pt x="818" y="0"/>
                </a:cubicBezTo>
                <a:lnTo>
                  <a:pt x="42" y="0"/>
                </a:lnTo>
                <a:close/>
              </a:path>
            </a:pathLst>
          </a:custGeom>
          <a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1382" r="-313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0321" y="4874048"/>
            <a:ext cx="1083048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85704" y="5180325"/>
            <a:ext cx="10850562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4" y="3673293"/>
            <a:ext cx="10850563" cy="5587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69924" y="1885300"/>
            <a:ext cx="10850563" cy="173960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441319DF-289E-493B-AA16-E628B49D0C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042" y="376696"/>
            <a:ext cx="2857769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 hasCustomPrompt="1"/>
          </p:nvPr>
        </p:nvSpPr>
        <p:spPr>
          <a:xfrm>
            <a:off x="4502496" y="3114675"/>
            <a:ext cx="6108559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 hasCustomPrompt="1"/>
          </p:nvPr>
        </p:nvSpPr>
        <p:spPr>
          <a:xfrm>
            <a:off x="4503612" y="4010025"/>
            <a:ext cx="6108559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10" name="îŝḻiḓé">
            <a:extLst>
              <a:ext uri="{FF2B5EF4-FFF2-40B4-BE49-F238E27FC236}">
                <a16:creationId xmlns:a16="http://schemas.microsoft.com/office/drawing/2014/main" id="{CBD3D83B-A27B-41A3-9C33-44535B183119}"/>
              </a:ext>
            </a:extLst>
          </p:cNvPr>
          <p:cNvSpPr/>
          <p:nvPr userDrawn="1"/>
        </p:nvSpPr>
        <p:spPr>
          <a:xfrm>
            <a:off x="1" y="1"/>
            <a:ext cx="3389819" cy="6857999"/>
          </a:xfrm>
          <a:custGeom>
            <a:avLst/>
            <a:gdLst>
              <a:gd name="connsiteX0" fmla="*/ 0 w 3389819"/>
              <a:gd name="connsiteY0" fmla="*/ 0 h 6857999"/>
              <a:gd name="connsiteX1" fmla="*/ 1919244 w 3389819"/>
              <a:gd name="connsiteY1" fmla="*/ 0 h 6857999"/>
              <a:gd name="connsiteX2" fmla="*/ 2006566 w 3389819"/>
              <a:gd name="connsiteY2" fmla="*/ 72231 h 6857999"/>
              <a:gd name="connsiteX3" fmla="*/ 3389819 w 3389819"/>
              <a:gd name="connsiteY3" fmla="*/ 3429000 h 6857999"/>
              <a:gd name="connsiteX4" fmla="*/ 2006566 w 3389819"/>
              <a:gd name="connsiteY4" fmla="*/ 6785769 h 6857999"/>
              <a:gd name="connsiteX5" fmla="*/ 1914420 w 3389819"/>
              <a:gd name="connsiteY5" fmla="*/ 6857999 h 6857999"/>
              <a:gd name="connsiteX6" fmla="*/ 0 w 3389819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9819" h="6857999">
                <a:moveTo>
                  <a:pt x="0" y="0"/>
                </a:moveTo>
                <a:lnTo>
                  <a:pt x="1919244" y="0"/>
                </a:lnTo>
                <a:lnTo>
                  <a:pt x="2006566" y="72231"/>
                </a:lnTo>
                <a:cubicBezTo>
                  <a:pt x="2841122" y="799709"/>
                  <a:pt x="3389819" y="2031676"/>
                  <a:pt x="3389819" y="3429000"/>
                </a:cubicBezTo>
                <a:cubicBezTo>
                  <a:pt x="3389819" y="4826324"/>
                  <a:pt x="2841122" y="6058292"/>
                  <a:pt x="2006566" y="6785769"/>
                </a:cubicBezTo>
                <a:lnTo>
                  <a:pt x="1914420" y="6857999"/>
                </a:lnTo>
                <a:lnTo>
                  <a:pt x="0" y="6857999"/>
                </a:lnTo>
                <a:close/>
              </a:path>
            </a:pathLst>
          </a:custGeom>
          <a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02093" r="-683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FC54135-DD54-4D39-8520-EB0E9A06A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98E23E5-DC34-423E-ACAE-8D88E3593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77B0513-7C3D-430D-A98E-8CC954DCF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ṣ1ïḑê">
            <a:extLst>
              <a:ext uri="{FF2B5EF4-FFF2-40B4-BE49-F238E27FC236}">
                <a16:creationId xmlns:a16="http://schemas.microsoft.com/office/drawing/2014/main" id="{B12D3AF7-74AD-41FB-A98D-E86D21C3C288}"/>
              </a:ext>
            </a:extLst>
          </p:cNvPr>
          <p:cNvSpPr/>
          <p:nvPr userDrawn="1"/>
        </p:nvSpPr>
        <p:spPr>
          <a:xfrm>
            <a:off x="0" y="4165600"/>
            <a:ext cx="12192000" cy="2692400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ṡlîḑè">
            <a:extLst>
              <a:ext uri="{FF2B5EF4-FFF2-40B4-BE49-F238E27FC236}">
                <a16:creationId xmlns:a16="http://schemas.microsoft.com/office/drawing/2014/main" id="{72927772-6FA4-4C5E-AFF8-F333F57A413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801303" y="0"/>
            <a:ext cx="4282070" cy="6846684"/>
          </a:xfrm>
          <a:custGeom>
            <a:avLst/>
            <a:gdLst>
              <a:gd name="T0" fmla="*/ 16 w 623"/>
              <a:gd name="T1" fmla="*/ 0 h 996"/>
              <a:gd name="T2" fmla="*/ 274 w 623"/>
              <a:gd name="T3" fmla="*/ 576 h 996"/>
              <a:gd name="T4" fmla="*/ 254 w 623"/>
              <a:gd name="T5" fmla="*/ 672 h 996"/>
              <a:gd name="T6" fmla="*/ 0 w 623"/>
              <a:gd name="T7" fmla="*/ 996 h 996"/>
              <a:gd name="T8" fmla="*/ 67 w 623"/>
              <a:gd name="T9" fmla="*/ 996 h 996"/>
              <a:gd name="T10" fmla="*/ 109 w 623"/>
              <a:gd name="T11" fmla="*/ 0 h 996"/>
              <a:gd name="T12" fmla="*/ 16 w 623"/>
              <a:gd name="T13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3" h="996">
                <a:moveTo>
                  <a:pt x="16" y="0"/>
                </a:moveTo>
                <a:cubicBezTo>
                  <a:pt x="16" y="0"/>
                  <a:pt x="299" y="198"/>
                  <a:pt x="274" y="576"/>
                </a:cubicBezTo>
                <a:cubicBezTo>
                  <a:pt x="272" y="609"/>
                  <a:pt x="265" y="641"/>
                  <a:pt x="254" y="672"/>
                </a:cubicBezTo>
                <a:cubicBezTo>
                  <a:pt x="226" y="752"/>
                  <a:pt x="154" y="904"/>
                  <a:pt x="0" y="996"/>
                </a:cubicBezTo>
                <a:cubicBezTo>
                  <a:pt x="67" y="996"/>
                  <a:pt x="67" y="996"/>
                  <a:pt x="67" y="996"/>
                </a:cubicBezTo>
                <a:cubicBezTo>
                  <a:pt x="67" y="996"/>
                  <a:pt x="623" y="450"/>
                  <a:pt x="109" y="0"/>
                </a:cubicBezTo>
                <a:lnTo>
                  <a:pt x="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îš1iḓê">
            <a:extLst>
              <a:ext uri="{FF2B5EF4-FFF2-40B4-BE49-F238E27FC236}">
                <a16:creationId xmlns:a16="http://schemas.microsoft.com/office/drawing/2014/main" id="{EB3AA753-E2D2-44D3-9494-21184FA6C76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5623650" cy="6846684"/>
          </a:xfrm>
          <a:custGeom>
            <a:avLst/>
            <a:gdLst>
              <a:gd name="T0" fmla="*/ 42 w 818"/>
              <a:gd name="T1" fmla="*/ 0 h 996"/>
              <a:gd name="T2" fmla="*/ 0 w 818"/>
              <a:gd name="T3" fmla="*/ 996 h 996"/>
              <a:gd name="T4" fmla="*/ 818 w 818"/>
              <a:gd name="T5" fmla="*/ 996 h 996"/>
              <a:gd name="T6" fmla="*/ 818 w 818"/>
              <a:gd name="T7" fmla="*/ 0 h 996"/>
              <a:gd name="T8" fmla="*/ 42 w 818"/>
              <a:gd name="T9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8" h="996">
                <a:moveTo>
                  <a:pt x="42" y="0"/>
                </a:moveTo>
                <a:cubicBezTo>
                  <a:pt x="42" y="0"/>
                  <a:pt x="475" y="430"/>
                  <a:pt x="0" y="996"/>
                </a:cubicBezTo>
                <a:cubicBezTo>
                  <a:pt x="818" y="996"/>
                  <a:pt x="818" y="996"/>
                  <a:pt x="818" y="996"/>
                </a:cubicBezTo>
                <a:cubicBezTo>
                  <a:pt x="818" y="0"/>
                  <a:pt x="818" y="0"/>
                  <a:pt x="818" y="0"/>
                </a:cubicBezTo>
                <a:lnTo>
                  <a:pt x="42" y="0"/>
                </a:lnTo>
                <a:close/>
              </a:path>
            </a:pathLst>
          </a:custGeom>
          <a:blipFill dpi="0" rotWithShape="0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577" r="-191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999883"/>
            <a:ext cx="10850564" cy="16065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FF7121B-AF09-4529-A5E2-5332374E150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4417711"/>
            <a:ext cx="10850564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7278255-4731-4F16-92B4-E901731C3C5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4729988"/>
            <a:ext cx="10850564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CE5E9F-A943-4330-B9E6-696EF230EB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2720" y="416014"/>
            <a:ext cx="2857769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占位符 22">
            <a:extLst>
              <a:ext uri="{FF2B5EF4-FFF2-40B4-BE49-F238E27FC236}">
                <a16:creationId xmlns:a16="http://schemas.microsoft.com/office/drawing/2014/main" id="{CBF33A54-A4BE-44E1-9674-79E93823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2616F940-4C36-44A5-B4BD-98964365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8C62B37-2B0F-4399-9F50-1FF01EBD7F98}"/>
              </a:ext>
            </a:extLst>
          </p:cNvPr>
          <p:cNvCxnSpPr/>
          <p:nvPr userDrawn="1"/>
        </p:nvCxnSpPr>
        <p:spPr>
          <a:xfrm>
            <a:off x="682308" y="1063898"/>
            <a:ext cx="10845800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808D54ED-BB56-47CB-B6A3-1C052BD5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89F1B796-DE6D-42B5-A0C4-BFB9C9CC1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47120E5-3BE8-4EB6-909C-D613C3A9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0369A8-5658-4EA4-8C29-E9E7672324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7482" y="357232"/>
            <a:ext cx="2857769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55" r:id="rId4"/>
    <p:sldLayoutId id="2147483661" r:id="rId5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0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7.jpeg"/><Relationship Id="rId2" Type="http://schemas.openxmlformats.org/officeDocument/2006/relationships/tags" Target="../tags/tag1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9.jpe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20.jpe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3.jpeg"/><Relationship Id="rId2" Type="http://schemas.openxmlformats.org/officeDocument/2006/relationships/tags" Target="../tags/tag17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7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25.jpe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8.jpeg"/><Relationship Id="rId2" Type="http://schemas.openxmlformats.org/officeDocument/2006/relationships/tags" Target="../tags/tag20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30.jpe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31.jpe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4.jpeg"/><Relationship Id="rId2" Type="http://schemas.openxmlformats.org/officeDocument/2006/relationships/tags" Target="../tags/tag23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23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7.jpeg"/><Relationship Id="rId2" Type="http://schemas.openxmlformats.org/officeDocument/2006/relationships/tags" Target="../tags/tag25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6.jpeg"/><Relationship Id="rId2" Type="http://schemas.openxmlformats.org/officeDocument/2006/relationships/tags" Target="../tags/tag4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jpeg"/><Relationship Id="rId2" Type="http://schemas.openxmlformats.org/officeDocument/2006/relationships/tags" Target="../tags/tag7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íḑ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śḷïḑe">
            <a:extLst>
              <a:ext uri="{FF2B5EF4-FFF2-40B4-BE49-F238E27FC236}">
                <a16:creationId xmlns:a16="http://schemas.microsoft.com/office/drawing/2014/main" id="{DEBBA22B-7E03-49D3-BD3D-AD143E30E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0321" y="4860164"/>
            <a:ext cx="10830481" cy="296271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Speaker name and title</a:t>
            </a:r>
          </a:p>
        </p:txBody>
      </p:sp>
      <p:sp>
        <p:nvSpPr>
          <p:cNvPr id="10" name="íś1îḍe">
            <a:extLst>
              <a:ext uri="{FF2B5EF4-FFF2-40B4-BE49-F238E27FC236}">
                <a16:creationId xmlns:a16="http://schemas.microsoft.com/office/drawing/2014/main" id="{EB5D7275-0D6F-4CA4-B6C2-2789CDF237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704" y="5166441"/>
            <a:ext cx="10850562" cy="296271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www.ahnu.edu.cn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8" name="ïṥḷïḑê">
            <a:extLst>
              <a:ext uri="{FF2B5EF4-FFF2-40B4-BE49-F238E27FC236}">
                <a16:creationId xmlns:a16="http://schemas.microsoft.com/office/drawing/2014/main" id="{3180467F-27AB-46BF-A802-DE7B24E0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4" y="3877974"/>
            <a:ext cx="10850563" cy="558799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accent3"/>
                </a:solidFill>
              </a:rPr>
              <a:t>ANHUI NORMAL UNIVERSITY</a:t>
            </a:r>
          </a:p>
        </p:txBody>
      </p:sp>
      <p:sp>
        <p:nvSpPr>
          <p:cNvPr id="7" name="îśľíḑê">
            <a:extLst>
              <a:ext uri="{FF2B5EF4-FFF2-40B4-BE49-F238E27FC236}">
                <a16:creationId xmlns:a16="http://schemas.microsoft.com/office/drawing/2014/main" id="{3FA45FE2-DC40-466E-AB74-78884F37C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4" y="1805620"/>
            <a:ext cx="10850563" cy="2048235"/>
          </a:xfrm>
        </p:spPr>
        <p:txBody>
          <a:bodyPr>
            <a:noAutofit/>
          </a:bodyPr>
          <a:lstStyle/>
          <a:p>
            <a:pPr algn="l"/>
            <a:r>
              <a:rPr lang="zh-CN" altLang="en-US" sz="4800" b="0" dirty="0">
                <a:solidFill>
                  <a:schemeClr val="accent1"/>
                </a:solidFill>
              </a:rPr>
              <a:t>安徽师范大学</a:t>
            </a:r>
            <a:br>
              <a:rPr lang="en-US" altLang="zh-CN" sz="2400" dirty="0">
                <a:solidFill>
                  <a:schemeClr val="accent1"/>
                </a:solidFill>
              </a:rPr>
            </a:br>
            <a:r>
              <a:rPr lang="zh-CN" altLang="en-US" sz="7200" b="1" dirty="0">
                <a:solidFill>
                  <a:schemeClr val="accent1"/>
                </a:solidFill>
              </a:rPr>
              <a:t>标准应用模板</a:t>
            </a:r>
            <a:endParaRPr lang="en-US" altLang="zh-CN" sz="7200" b="1" dirty="0">
              <a:solidFill>
                <a:schemeClr val="accent1"/>
              </a:solidFill>
            </a:endParaRPr>
          </a:p>
        </p:txBody>
      </p:sp>
      <p:pic>
        <p:nvPicPr>
          <p:cNvPr id="15" name="iṡ1iḍè">
            <a:extLst>
              <a:ext uri="{FF2B5EF4-FFF2-40B4-BE49-F238E27FC236}">
                <a16:creationId xmlns:a16="http://schemas.microsoft.com/office/drawing/2014/main" id="{0819A677-8577-4D96-80D7-1B5CC33EC6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042" y="376696"/>
            <a:ext cx="2857769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2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ḷï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1iďê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šļîḓè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ṧḷïďé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9" name="íṩľiḋe">
            <a:extLst>
              <a:ext uri="{FF2B5EF4-FFF2-40B4-BE49-F238E27FC236}">
                <a16:creationId xmlns:a16="http://schemas.microsoft.com/office/drawing/2014/main" id="{24CE2B69-9A45-42B7-B594-8BD64C356E52}"/>
              </a:ext>
            </a:extLst>
          </p:cNvPr>
          <p:cNvSpPr txBox="1"/>
          <p:nvPr/>
        </p:nvSpPr>
        <p:spPr>
          <a:xfrm>
            <a:off x="660400" y="1513417"/>
            <a:ext cx="1464595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400" b="1" dirty="0"/>
              <a:t>TEXT HERE</a:t>
            </a:r>
            <a:endParaRPr lang="id-ID" sz="1400" b="1" dirty="0"/>
          </a:p>
        </p:txBody>
      </p:sp>
      <p:sp>
        <p:nvSpPr>
          <p:cNvPr id="30" name="ïSlîďé">
            <a:extLst>
              <a:ext uri="{FF2B5EF4-FFF2-40B4-BE49-F238E27FC236}">
                <a16:creationId xmlns:a16="http://schemas.microsoft.com/office/drawing/2014/main" id="{27CD8C11-84B0-4CF6-A7A4-6D8CD6A571A5}"/>
              </a:ext>
            </a:extLst>
          </p:cNvPr>
          <p:cNvSpPr/>
          <p:nvPr/>
        </p:nvSpPr>
        <p:spPr bwMode="auto">
          <a:xfrm>
            <a:off x="2985005" y="1325202"/>
            <a:ext cx="4081042" cy="77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Copy paste fonts. Choose the only option to retain text.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grpSp>
        <p:nvGrpSpPr>
          <p:cNvPr id="37" name="i$ḻiďé">
            <a:extLst>
              <a:ext uri="{FF2B5EF4-FFF2-40B4-BE49-F238E27FC236}">
                <a16:creationId xmlns:a16="http://schemas.microsoft.com/office/drawing/2014/main" id="{1C5C3C09-D616-4B34-93BE-A17880844DEF}"/>
              </a:ext>
            </a:extLst>
          </p:cNvPr>
          <p:cNvGrpSpPr/>
          <p:nvPr/>
        </p:nvGrpSpPr>
        <p:grpSpPr>
          <a:xfrm>
            <a:off x="2124996" y="1361380"/>
            <a:ext cx="666721" cy="666717"/>
            <a:chOff x="785007" y="1554526"/>
            <a:chExt cx="773393" cy="773388"/>
          </a:xfrm>
        </p:grpSpPr>
        <p:sp>
          <p:nvSpPr>
            <p:cNvPr id="38" name="iŝlíḓè">
              <a:extLst>
                <a:ext uri="{FF2B5EF4-FFF2-40B4-BE49-F238E27FC236}">
                  <a16:creationId xmlns:a16="http://schemas.microsoft.com/office/drawing/2014/main" id="{CFE3BCAC-19A2-4C16-A421-7ECFF267674A}"/>
                </a:ext>
              </a:extLst>
            </p:cNvPr>
            <p:cNvSpPr/>
            <p:nvPr/>
          </p:nvSpPr>
          <p:spPr bwMode="auto">
            <a:xfrm>
              <a:off x="785007" y="1554526"/>
              <a:ext cx="773393" cy="77338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9" name="ïśľîḍê">
              <a:extLst>
                <a:ext uri="{FF2B5EF4-FFF2-40B4-BE49-F238E27FC236}">
                  <a16:creationId xmlns:a16="http://schemas.microsoft.com/office/drawing/2014/main" id="{72271CBD-072B-4BCD-949A-0BA0A7315875}"/>
                </a:ext>
              </a:extLst>
            </p:cNvPr>
            <p:cNvSpPr/>
            <p:nvPr/>
          </p:nvSpPr>
          <p:spPr bwMode="auto">
            <a:xfrm>
              <a:off x="971556" y="1779954"/>
              <a:ext cx="400293" cy="364578"/>
            </a:xfrm>
            <a:custGeom>
              <a:avLst/>
              <a:gdLst>
                <a:gd name="T0" fmla="*/ 52 w 224"/>
                <a:gd name="T1" fmla="*/ 96 h 204"/>
                <a:gd name="T2" fmla="*/ 52 w 224"/>
                <a:gd name="T3" fmla="*/ 116 h 204"/>
                <a:gd name="T4" fmla="*/ 60 w 224"/>
                <a:gd name="T5" fmla="*/ 116 h 204"/>
                <a:gd name="T6" fmla="*/ 60 w 224"/>
                <a:gd name="T7" fmla="*/ 96 h 204"/>
                <a:gd name="T8" fmla="*/ 164 w 224"/>
                <a:gd name="T9" fmla="*/ 96 h 204"/>
                <a:gd name="T10" fmla="*/ 164 w 224"/>
                <a:gd name="T11" fmla="*/ 116 h 204"/>
                <a:gd name="T12" fmla="*/ 172 w 224"/>
                <a:gd name="T13" fmla="*/ 116 h 204"/>
                <a:gd name="T14" fmla="*/ 172 w 224"/>
                <a:gd name="T15" fmla="*/ 96 h 204"/>
                <a:gd name="T16" fmla="*/ 224 w 224"/>
                <a:gd name="T17" fmla="*/ 96 h 204"/>
                <a:gd name="T18" fmla="*/ 224 w 224"/>
                <a:gd name="T19" fmla="*/ 192 h 204"/>
                <a:gd name="T20" fmla="*/ 212 w 224"/>
                <a:gd name="T21" fmla="*/ 204 h 204"/>
                <a:gd name="T22" fmla="*/ 12 w 224"/>
                <a:gd name="T23" fmla="*/ 204 h 204"/>
                <a:gd name="T24" fmla="*/ 0 w 224"/>
                <a:gd name="T25" fmla="*/ 192 h 204"/>
                <a:gd name="T26" fmla="*/ 0 w 224"/>
                <a:gd name="T27" fmla="*/ 96 h 204"/>
                <a:gd name="T28" fmla="*/ 52 w 224"/>
                <a:gd name="T29" fmla="*/ 96 h 204"/>
                <a:gd name="T30" fmla="*/ 156 w 224"/>
                <a:gd name="T31" fmla="*/ 0 h 204"/>
                <a:gd name="T32" fmla="*/ 172 w 224"/>
                <a:gd name="T33" fmla="*/ 15 h 204"/>
                <a:gd name="T34" fmla="*/ 172 w 224"/>
                <a:gd name="T35" fmla="*/ 16 h 204"/>
                <a:gd name="T36" fmla="*/ 172 w 224"/>
                <a:gd name="T37" fmla="*/ 48 h 204"/>
                <a:gd name="T38" fmla="*/ 212 w 224"/>
                <a:gd name="T39" fmla="*/ 48 h 204"/>
                <a:gd name="T40" fmla="*/ 224 w 224"/>
                <a:gd name="T41" fmla="*/ 60 h 204"/>
                <a:gd name="T42" fmla="*/ 224 w 224"/>
                <a:gd name="T43" fmla="*/ 88 h 204"/>
                <a:gd name="T44" fmla="*/ 0 w 224"/>
                <a:gd name="T45" fmla="*/ 88 h 204"/>
                <a:gd name="T46" fmla="*/ 0 w 224"/>
                <a:gd name="T47" fmla="*/ 60 h 204"/>
                <a:gd name="T48" fmla="*/ 12 w 224"/>
                <a:gd name="T49" fmla="*/ 48 h 204"/>
                <a:gd name="T50" fmla="*/ 52 w 224"/>
                <a:gd name="T51" fmla="*/ 48 h 204"/>
                <a:gd name="T52" fmla="*/ 52 w 224"/>
                <a:gd name="T53" fmla="*/ 16 h 204"/>
                <a:gd name="T54" fmla="*/ 67 w 224"/>
                <a:gd name="T55" fmla="*/ 0 h 204"/>
                <a:gd name="T56" fmla="*/ 68 w 224"/>
                <a:gd name="T57" fmla="*/ 0 h 204"/>
                <a:gd name="T58" fmla="*/ 156 w 224"/>
                <a:gd name="T59" fmla="*/ 0 h 204"/>
                <a:gd name="T60" fmla="*/ 156 w 224"/>
                <a:gd name="T61" fmla="*/ 8 h 204"/>
                <a:gd name="T62" fmla="*/ 68 w 224"/>
                <a:gd name="T63" fmla="*/ 8 h 204"/>
                <a:gd name="T64" fmla="*/ 60 w 224"/>
                <a:gd name="T65" fmla="*/ 15 h 204"/>
                <a:gd name="T66" fmla="*/ 60 w 224"/>
                <a:gd name="T67" fmla="*/ 16 h 204"/>
                <a:gd name="T68" fmla="*/ 60 w 224"/>
                <a:gd name="T69" fmla="*/ 48 h 204"/>
                <a:gd name="T70" fmla="*/ 164 w 224"/>
                <a:gd name="T71" fmla="*/ 48 h 204"/>
                <a:gd name="T72" fmla="*/ 164 w 224"/>
                <a:gd name="T73" fmla="*/ 16 h 204"/>
                <a:gd name="T74" fmla="*/ 157 w 224"/>
                <a:gd name="T75" fmla="*/ 8 h 204"/>
                <a:gd name="T76" fmla="*/ 157 w 224"/>
                <a:gd name="T77" fmla="*/ 8 h 204"/>
                <a:gd name="T78" fmla="*/ 156 w 224"/>
                <a:gd name="T79" fmla="*/ 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4" h="204">
                  <a:moveTo>
                    <a:pt x="52" y="96"/>
                  </a:moveTo>
                  <a:cubicBezTo>
                    <a:pt x="52" y="116"/>
                    <a:pt x="52" y="116"/>
                    <a:pt x="52" y="116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72" y="116"/>
                    <a:pt x="172" y="116"/>
                    <a:pt x="172" y="116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24" y="199"/>
                    <a:pt x="219" y="204"/>
                    <a:pt x="212" y="204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5" y="204"/>
                    <a:pt x="0" y="199"/>
                    <a:pt x="0" y="192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52" y="96"/>
                  </a:lnTo>
                  <a:close/>
                  <a:moveTo>
                    <a:pt x="156" y="0"/>
                  </a:moveTo>
                  <a:cubicBezTo>
                    <a:pt x="165" y="0"/>
                    <a:pt x="172" y="7"/>
                    <a:pt x="172" y="15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2" y="48"/>
                    <a:pt x="172" y="48"/>
                    <a:pt x="172" y="48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219" y="48"/>
                    <a:pt x="224" y="53"/>
                    <a:pt x="224" y="60"/>
                  </a:cubicBezTo>
                  <a:cubicBezTo>
                    <a:pt x="224" y="88"/>
                    <a:pt x="224" y="88"/>
                    <a:pt x="224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3"/>
                    <a:pt x="5" y="48"/>
                    <a:pt x="1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7"/>
                    <a:pt x="59" y="0"/>
                    <a:pt x="67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156" y="0"/>
                  </a:lnTo>
                  <a:close/>
                  <a:moveTo>
                    <a:pt x="156" y="8"/>
                  </a:moveTo>
                  <a:cubicBezTo>
                    <a:pt x="68" y="8"/>
                    <a:pt x="68" y="8"/>
                    <a:pt x="68" y="8"/>
                  </a:cubicBezTo>
                  <a:cubicBezTo>
                    <a:pt x="64" y="8"/>
                    <a:pt x="60" y="11"/>
                    <a:pt x="60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2"/>
                    <a:pt x="161" y="9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lnTo>
                    <a:pt x="15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24" name="ïsļiḑé">
            <a:extLst>
              <a:ext uri="{FF2B5EF4-FFF2-40B4-BE49-F238E27FC236}">
                <a16:creationId xmlns:a16="http://schemas.microsoft.com/office/drawing/2014/main" id="{33AAF87C-59F4-4D23-995D-3B7E7FFF9DB1}"/>
              </a:ext>
            </a:extLst>
          </p:cNvPr>
          <p:cNvSpPr txBox="1"/>
          <p:nvPr/>
        </p:nvSpPr>
        <p:spPr>
          <a:xfrm>
            <a:off x="660400" y="2657509"/>
            <a:ext cx="1464595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400" b="1"/>
              <a:t>TEXT HERE</a:t>
            </a:r>
            <a:endParaRPr lang="id-ID" sz="1400" b="1" dirty="0"/>
          </a:p>
        </p:txBody>
      </p:sp>
      <p:sp>
        <p:nvSpPr>
          <p:cNvPr id="25" name="iśḻïḋê">
            <a:extLst>
              <a:ext uri="{FF2B5EF4-FFF2-40B4-BE49-F238E27FC236}">
                <a16:creationId xmlns:a16="http://schemas.microsoft.com/office/drawing/2014/main" id="{D3D2015B-DF7C-45E9-9BEE-F4919242B38E}"/>
              </a:ext>
            </a:extLst>
          </p:cNvPr>
          <p:cNvSpPr/>
          <p:nvPr/>
        </p:nvSpPr>
        <p:spPr bwMode="auto">
          <a:xfrm>
            <a:off x="2985005" y="2469294"/>
            <a:ext cx="4081042" cy="77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Copy paste fonts. Choose the only option to retain text.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grpSp>
        <p:nvGrpSpPr>
          <p:cNvPr id="40" name="îs1ïḑé">
            <a:extLst>
              <a:ext uri="{FF2B5EF4-FFF2-40B4-BE49-F238E27FC236}">
                <a16:creationId xmlns:a16="http://schemas.microsoft.com/office/drawing/2014/main" id="{8F524D0D-CD43-4B50-BE36-BC6A59C6FCA4}"/>
              </a:ext>
            </a:extLst>
          </p:cNvPr>
          <p:cNvGrpSpPr/>
          <p:nvPr/>
        </p:nvGrpSpPr>
        <p:grpSpPr>
          <a:xfrm>
            <a:off x="2124996" y="2505472"/>
            <a:ext cx="666721" cy="666717"/>
            <a:chOff x="785007" y="1554526"/>
            <a:chExt cx="773393" cy="773388"/>
          </a:xfrm>
        </p:grpSpPr>
        <p:sp>
          <p:nvSpPr>
            <p:cNvPr id="41" name="íṡḻiďe">
              <a:extLst>
                <a:ext uri="{FF2B5EF4-FFF2-40B4-BE49-F238E27FC236}">
                  <a16:creationId xmlns:a16="http://schemas.microsoft.com/office/drawing/2014/main" id="{F24B5E21-FB7F-4D5F-992E-E8E4E9977F16}"/>
                </a:ext>
              </a:extLst>
            </p:cNvPr>
            <p:cNvSpPr/>
            <p:nvPr/>
          </p:nvSpPr>
          <p:spPr bwMode="auto">
            <a:xfrm>
              <a:off x="785007" y="1554526"/>
              <a:ext cx="773393" cy="77338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2" name="îşḷïdê">
              <a:extLst>
                <a:ext uri="{FF2B5EF4-FFF2-40B4-BE49-F238E27FC236}">
                  <a16:creationId xmlns:a16="http://schemas.microsoft.com/office/drawing/2014/main" id="{C4177B2B-0140-4FDF-9971-FF6C6EC2B38B}"/>
                </a:ext>
              </a:extLst>
            </p:cNvPr>
            <p:cNvSpPr/>
            <p:nvPr/>
          </p:nvSpPr>
          <p:spPr bwMode="auto">
            <a:xfrm>
              <a:off x="971556" y="1800949"/>
              <a:ext cx="400293" cy="322588"/>
            </a:xfrm>
            <a:custGeom>
              <a:avLst/>
              <a:gdLst>
                <a:gd name="T0" fmla="*/ 204 w 216"/>
                <a:gd name="T1" fmla="*/ 0 h 172"/>
                <a:gd name="T2" fmla="*/ 216 w 216"/>
                <a:gd name="T3" fmla="*/ 12 h 172"/>
                <a:gd name="T4" fmla="*/ 216 w 216"/>
                <a:gd name="T5" fmla="*/ 136 h 172"/>
                <a:gd name="T6" fmla="*/ 204 w 216"/>
                <a:gd name="T7" fmla="*/ 148 h 172"/>
                <a:gd name="T8" fmla="*/ 80 w 216"/>
                <a:gd name="T9" fmla="*/ 148 h 172"/>
                <a:gd name="T10" fmla="*/ 48 w 216"/>
                <a:gd name="T11" fmla="*/ 172 h 172"/>
                <a:gd name="T12" fmla="*/ 48 w 216"/>
                <a:gd name="T13" fmla="*/ 148 h 172"/>
                <a:gd name="T14" fmla="*/ 12 w 216"/>
                <a:gd name="T15" fmla="*/ 148 h 172"/>
                <a:gd name="T16" fmla="*/ 0 w 216"/>
                <a:gd name="T17" fmla="*/ 136 h 172"/>
                <a:gd name="T18" fmla="*/ 0 w 216"/>
                <a:gd name="T19" fmla="*/ 12 h 172"/>
                <a:gd name="T20" fmla="*/ 12 w 216"/>
                <a:gd name="T21" fmla="*/ 0 h 172"/>
                <a:gd name="T22" fmla="*/ 204 w 216"/>
                <a:gd name="T23" fmla="*/ 0 h 172"/>
                <a:gd name="T24" fmla="*/ 52 w 216"/>
                <a:gd name="T25" fmla="*/ 60 h 172"/>
                <a:gd name="T26" fmla="*/ 38 w 216"/>
                <a:gd name="T27" fmla="*/ 74 h 172"/>
                <a:gd name="T28" fmla="*/ 52 w 216"/>
                <a:gd name="T29" fmla="*/ 88 h 172"/>
                <a:gd name="T30" fmla="*/ 66 w 216"/>
                <a:gd name="T31" fmla="*/ 74 h 172"/>
                <a:gd name="T32" fmla="*/ 52 w 216"/>
                <a:gd name="T33" fmla="*/ 60 h 172"/>
                <a:gd name="T34" fmla="*/ 108 w 216"/>
                <a:gd name="T35" fmla="*/ 60 h 172"/>
                <a:gd name="T36" fmla="*/ 94 w 216"/>
                <a:gd name="T37" fmla="*/ 74 h 172"/>
                <a:gd name="T38" fmla="*/ 108 w 216"/>
                <a:gd name="T39" fmla="*/ 88 h 172"/>
                <a:gd name="T40" fmla="*/ 122 w 216"/>
                <a:gd name="T41" fmla="*/ 74 h 172"/>
                <a:gd name="T42" fmla="*/ 108 w 216"/>
                <a:gd name="T43" fmla="*/ 60 h 172"/>
                <a:gd name="T44" fmla="*/ 164 w 216"/>
                <a:gd name="T45" fmla="*/ 60 h 172"/>
                <a:gd name="T46" fmla="*/ 150 w 216"/>
                <a:gd name="T47" fmla="*/ 74 h 172"/>
                <a:gd name="T48" fmla="*/ 164 w 216"/>
                <a:gd name="T49" fmla="*/ 88 h 172"/>
                <a:gd name="T50" fmla="*/ 178 w 216"/>
                <a:gd name="T51" fmla="*/ 74 h 172"/>
                <a:gd name="T52" fmla="*/ 164 w 216"/>
                <a:gd name="T53" fmla="*/ 6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172">
                  <a:moveTo>
                    <a:pt x="204" y="0"/>
                  </a:moveTo>
                  <a:cubicBezTo>
                    <a:pt x="211" y="0"/>
                    <a:pt x="216" y="5"/>
                    <a:pt x="216" y="12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16" y="143"/>
                    <a:pt x="211" y="148"/>
                    <a:pt x="204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5" y="148"/>
                    <a:pt x="0" y="143"/>
                    <a:pt x="0" y="13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204" y="0"/>
                  </a:lnTo>
                  <a:close/>
                  <a:moveTo>
                    <a:pt x="52" y="60"/>
                  </a:moveTo>
                  <a:cubicBezTo>
                    <a:pt x="44" y="60"/>
                    <a:pt x="38" y="66"/>
                    <a:pt x="38" y="74"/>
                  </a:cubicBezTo>
                  <a:cubicBezTo>
                    <a:pt x="38" y="82"/>
                    <a:pt x="44" y="88"/>
                    <a:pt x="52" y="88"/>
                  </a:cubicBezTo>
                  <a:cubicBezTo>
                    <a:pt x="60" y="88"/>
                    <a:pt x="66" y="82"/>
                    <a:pt x="66" y="74"/>
                  </a:cubicBezTo>
                  <a:cubicBezTo>
                    <a:pt x="66" y="66"/>
                    <a:pt x="60" y="60"/>
                    <a:pt x="52" y="60"/>
                  </a:cubicBezTo>
                  <a:close/>
                  <a:moveTo>
                    <a:pt x="108" y="60"/>
                  </a:moveTo>
                  <a:cubicBezTo>
                    <a:pt x="100" y="60"/>
                    <a:pt x="94" y="66"/>
                    <a:pt x="94" y="74"/>
                  </a:cubicBezTo>
                  <a:cubicBezTo>
                    <a:pt x="94" y="82"/>
                    <a:pt x="100" y="88"/>
                    <a:pt x="108" y="88"/>
                  </a:cubicBezTo>
                  <a:cubicBezTo>
                    <a:pt x="116" y="88"/>
                    <a:pt x="122" y="82"/>
                    <a:pt x="122" y="74"/>
                  </a:cubicBezTo>
                  <a:cubicBezTo>
                    <a:pt x="122" y="66"/>
                    <a:pt x="116" y="60"/>
                    <a:pt x="108" y="60"/>
                  </a:cubicBezTo>
                  <a:close/>
                  <a:moveTo>
                    <a:pt x="164" y="60"/>
                  </a:moveTo>
                  <a:cubicBezTo>
                    <a:pt x="156" y="60"/>
                    <a:pt x="150" y="66"/>
                    <a:pt x="150" y="74"/>
                  </a:cubicBezTo>
                  <a:cubicBezTo>
                    <a:pt x="150" y="82"/>
                    <a:pt x="156" y="88"/>
                    <a:pt x="164" y="88"/>
                  </a:cubicBezTo>
                  <a:cubicBezTo>
                    <a:pt x="172" y="88"/>
                    <a:pt x="178" y="82"/>
                    <a:pt x="178" y="74"/>
                  </a:cubicBezTo>
                  <a:cubicBezTo>
                    <a:pt x="178" y="66"/>
                    <a:pt x="172" y="60"/>
                    <a:pt x="16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9" name="ï$ḷíḓê">
            <a:extLst>
              <a:ext uri="{FF2B5EF4-FFF2-40B4-BE49-F238E27FC236}">
                <a16:creationId xmlns:a16="http://schemas.microsoft.com/office/drawing/2014/main" id="{54BC6BFD-817A-4D1A-A542-F530D92C1803}"/>
              </a:ext>
            </a:extLst>
          </p:cNvPr>
          <p:cNvSpPr txBox="1"/>
          <p:nvPr/>
        </p:nvSpPr>
        <p:spPr>
          <a:xfrm>
            <a:off x="660400" y="3801601"/>
            <a:ext cx="1464595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defRPr sz="1400" b="1"/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/>
              <a:t>TEXT HERE</a:t>
            </a:r>
            <a:endParaRPr lang="id-ID" dirty="0"/>
          </a:p>
        </p:txBody>
      </p:sp>
      <p:sp>
        <p:nvSpPr>
          <p:cNvPr id="20" name="iSḷidé">
            <a:extLst>
              <a:ext uri="{FF2B5EF4-FFF2-40B4-BE49-F238E27FC236}">
                <a16:creationId xmlns:a16="http://schemas.microsoft.com/office/drawing/2014/main" id="{3CF07E1B-0675-4993-8B9F-9B706C2069EA}"/>
              </a:ext>
            </a:extLst>
          </p:cNvPr>
          <p:cNvSpPr/>
          <p:nvPr/>
        </p:nvSpPr>
        <p:spPr bwMode="auto">
          <a:xfrm>
            <a:off x="2985005" y="3613386"/>
            <a:ext cx="4081042" cy="77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Copy paste fonts. Choose the only option to retain text.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grpSp>
        <p:nvGrpSpPr>
          <p:cNvPr id="43" name="îsľíḓé">
            <a:extLst>
              <a:ext uri="{FF2B5EF4-FFF2-40B4-BE49-F238E27FC236}">
                <a16:creationId xmlns:a16="http://schemas.microsoft.com/office/drawing/2014/main" id="{9A0536E3-9432-4616-90C2-0B4B8BE4F584}"/>
              </a:ext>
            </a:extLst>
          </p:cNvPr>
          <p:cNvGrpSpPr/>
          <p:nvPr/>
        </p:nvGrpSpPr>
        <p:grpSpPr>
          <a:xfrm>
            <a:off x="2124996" y="3649564"/>
            <a:ext cx="666721" cy="666717"/>
            <a:chOff x="785007" y="1554526"/>
            <a:chExt cx="773393" cy="773388"/>
          </a:xfrm>
        </p:grpSpPr>
        <p:sp>
          <p:nvSpPr>
            <p:cNvPr id="44" name="íSḷïde">
              <a:extLst>
                <a:ext uri="{FF2B5EF4-FFF2-40B4-BE49-F238E27FC236}">
                  <a16:creationId xmlns:a16="http://schemas.microsoft.com/office/drawing/2014/main" id="{A46132A3-657D-455C-96A8-799DAF862206}"/>
                </a:ext>
              </a:extLst>
            </p:cNvPr>
            <p:cNvSpPr/>
            <p:nvPr/>
          </p:nvSpPr>
          <p:spPr bwMode="auto">
            <a:xfrm>
              <a:off x="785007" y="1554526"/>
              <a:ext cx="773393" cy="77338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45" name="ïŝlíḑé">
              <a:extLst>
                <a:ext uri="{FF2B5EF4-FFF2-40B4-BE49-F238E27FC236}">
                  <a16:creationId xmlns:a16="http://schemas.microsoft.com/office/drawing/2014/main" id="{8DA49B0E-0751-4B93-8625-238713A8F6E5}"/>
                </a:ext>
              </a:extLst>
            </p:cNvPr>
            <p:cNvSpPr/>
            <p:nvPr/>
          </p:nvSpPr>
          <p:spPr bwMode="auto">
            <a:xfrm>
              <a:off x="990853" y="1762097"/>
              <a:ext cx="361697" cy="400293"/>
            </a:xfrm>
            <a:custGeom>
              <a:avLst/>
              <a:gdLst>
                <a:gd name="T0" fmla="*/ 104 w 208"/>
                <a:gd name="T1" fmla="*/ 0 h 228"/>
                <a:gd name="T2" fmla="*/ 208 w 208"/>
                <a:gd name="T3" fmla="*/ 104 h 228"/>
                <a:gd name="T4" fmla="*/ 136 w 208"/>
                <a:gd name="T5" fmla="*/ 203 h 228"/>
                <a:gd name="T6" fmla="*/ 145 w 208"/>
                <a:gd name="T7" fmla="*/ 220 h 228"/>
                <a:gd name="T8" fmla="*/ 176 w 208"/>
                <a:gd name="T9" fmla="*/ 220 h 228"/>
                <a:gd name="T10" fmla="*/ 176 w 208"/>
                <a:gd name="T11" fmla="*/ 228 h 228"/>
                <a:gd name="T12" fmla="*/ 32 w 208"/>
                <a:gd name="T13" fmla="*/ 228 h 228"/>
                <a:gd name="T14" fmla="*/ 32 w 208"/>
                <a:gd name="T15" fmla="*/ 220 h 228"/>
                <a:gd name="T16" fmla="*/ 63 w 208"/>
                <a:gd name="T17" fmla="*/ 220 h 228"/>
                <a:gd name="T18" fmla="*/ 72 w 208"/>
                <a:gd name="T19" fmla="*/ 203 h 228"/>
                <a:gd name="T20" fmla="*/ 0 w 208"/>
                <a:gd name="T21" fmla="*/ 104 h 228"/>
                <a:gd name="T22" fmla="*/ 104 w 208"/>
                <a:gd name="T23" fmla="*/ 0 h 228"/>
                <a:gd name="T24" fmla="*/ 80 w 208"/>
                <a:gd name="T25" fmla="*/ 205 h 228"/>
                <a:gd name="T26" fmla="*/ 72 w 208"/>
                <a:gd name="T27" fmla="*/ 220 h 228"/>
                <a:gd name="T28" fmla="*/ 136 w 208"/>
                <a:gd name="T29" fmla="*/ 220 h 228"/>
                <a:gd name="T30" fmla="*/ 128 w 208"/>
                <a:gd name="T31" fmla="*/ 205 h 228"/>
                <a:gd name="T32" fmla="*/ 104 w 208"/>
                <a:gd name="T33" fmla="*/ 208 h 228"/>
                <a:gd name="T34" fmla="*/ 80 w 208"/>
                <a:gd name="T35" fmla="*/ 205 h 228"/>
                <a:gd name="T36" fmla="*/ 104 w 208"/>
                <a:gd name="T37" fmla="*/ 60 h 228"/>
                <a:gd name="T38" fmla="*/ 60 w 208"/>
                <a:gd name="T39" fmla="*/ 104 h 228"/>
                <a:gd name="T40" fmla="*/ 104 w 208"/>
                <a:gd name="T41" fmla="*/ 148 h 228"/>
                <a:gd name="T42" fmla="*/ 148 w 208"/>
                <a:gd name="T43" fmla="*/ 104 h 228"/>
                <a:gd name="T44" fmla="*/ 104 w 208"/>
                <a:gd name="T45" fmla="*/ 60 h 228"/>
                <a:gd name="T46" fmla="*/ 154 w 208"/>
                <a:gd name="T47" fmla="*/ 48 h 228"/>
                <a:gd name="T48" fmla="*/ 148 w 208"/>
                <a:gd name="T49" fmla="*/ 54 h 228"/>
                <a:gd name="T50" fmla="*/ 154 w 208"/>
                <a:gd name="T51" fmla="*/ 60 h 228"/>
                <a:gd name="T52" fmla="*/ 160 w 208"/>
                <a:gd name="T53" fmla="*/ 54 h 228"/>
                <a:gd name="T54" fmla="*/ 154 w 208"/>
                <a:gd name="T5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" h="228">
                  <a:moveTo>
                    <a:pt x="104" y="0"/>
                  </a:moveTo>
                  <a:cubicBezTo>
                    <a:pt x="161" y="0"/>
                    <a:pt x="208" y="47"/>
                    <a:pt x="208" y="104"/>
                  </a:cubicBezTo>
                  <a:cubicBezTo>
                    <a:pt x="208" y="150"/>
                    <a:pt x="178" y="190"/>
                    <a:pt x="136" y="203"/>
                  </a:cubicBezTo>
                  <a:cubicBezTo>
                    <a:pt x="145" y="220"/>
                    <a:pt x="145" y="220"/>
                    <a:pt x="145" y="220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32" y="228"/>
                    <a:pt x="32" y="228"/>
                    <a:pt x="32" y="228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63" y="220"/>
                    <a:pt x="63" y="220"/>
                    <a:pt x="63" y="220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30" y="190"/>
                    <a:pt x="0" y="150"/>
                    <a:pt x="0" y="104"/>
                  </a:cubicBezTo>
                  <a:cubicBezTo>
                    <a:pt x="0" y="47"/>
                    <a:pt x="47" y="0"/>
                    <a:pt x="104" y="0"/>
                  </a:cubicBezTo>
                  <a:close/>
                  <a:moveTo>
                    <a:pt x="80" y="205"/>
                  </a:moveTo>
                  <a:cubicBezTo>
                    <a:pt x="72" y="220"/>
                    <a:pt x="72" y="220"/>
                    <a:pt x="72" y="220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28" y="205"/>
                    <a:pt x="128" y="205"/>
                    <a:pt x="128" y="205"/>
                  </a:cubicBezTo>
                  <a:cubicBezTo>
                    <a:pt x="120" y="207"/>
                    <a:pt x="112" y="208"/>
                    <a:pt x="104" y="208"/>
                  </a:cubicBezTo>
                  <a:cubicBezTo>
                    <a:pt x="96" y="208"/>
                    <a:pt x="88" y="207"/>
                    <a:pt x="80" y="205"/>
                  </a:cubicBezTo>
                  <a:close/>
                  <a:moveTo>
                    <a:pt x="104" y="60"/>
                  </a:moveTo>
                  <a:cubicBezTo>
                    <a:pt x="80" y="60"/>
                    <a:pt x="60" y="80"/>
                    <a:pt x="60" y="104"/>
                  </a:cubicBezTo>
                  <a:cubicBezTo>
                    <a:pt x="60" y="128"/>
                    <a:pt x="80" y="148"/>
                    <a:pt x="104" y="148"/>
                  </a:cubicBezTo>
                  <a:cubicBezTo>
                    <a:pt x="128" y="148"/>
                    <a:pt x="148" y="128"/>
                    <a:pt x="148" y="104"/>
                  </a:cubicBezTo>
                  <a:cubicBezTo>
                    <a:pt x="148" y="80"/>
                    <a:pt x="128" y="60"/>
                    <a:pt x="104" y="60"/>
                  </a:cubicBezTo>
                  <a:close/>
                  <a:moveTo>
                    <a:pt x="154" y="48"/>
                  </a:moveTo>
                  <a:cubicBezTo>
                    <a:pt x="151" y="48"/>
                    <a:pt x="148" y="51"/>
                    <a:pt x="148" y="54"/>
                  </a:cubicBezTo>
                  <a:cubicBezTo>
                    <a:pt x="148" y="57"/>
                    <a:pt x="151" y="60"/>
                    <a:pt x="154" y="60"/>
                  </a:cubicBezTo>
                  <a:cubicBezTo>
                    <a:pt x="157" y="60"/>
                    <a:pt x="160" y="57"/>
                    <a:pt x="160" y="54"/>
                  </a:cubicBezTo>
                  <a:cubicBezTo>
                    <a:pt x="160" y="51"/>
                    <a:pt x="157" y="48"/>
                    <a:pt x="15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4" name="ï$1ide">
            <a:extLst>
              <a:ext uri="{FF2B5EF4-FFF2-40B4-BE49-F238E27FC236}">
                <a16:creationId xmlns:a16="http://schemas.microsoft.com/office/drawing/2014/main" id="{CDE34E88-8141-4A6B-AA85-B23D65DD7226}"/>
              </a:ext>
            </a:extLst>
          </p:cNvPr>
          <p:cNvSpPr txBox="1"/>
          <p:nvPr/>
        </p:nvSpPr>
        <p:spPr>
          <a:xfrm>
            <a:off x="660400" y="4945693"/>
            <a:ext cx="1464595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accen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TEXT HERE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5" name="isľíḑé">
            <a:extLst>
              <a:ext uri="{FF2B5EF4-FFF2-40B4-BE49-F238E27FC236}">
                <a16:creationId xmlns:a16="http://schemas.microsoft.com/office/drawing/2014/main" id="{96A529C4-A941-4208-AB57-7DB056754447}"/>
              </a:ext>
            </a:extLst>
          </p:cNvPr>
          <p:cNvSpPr/>
          <p:nvPr/>
        </p:nvSpPr>
        <p:spPr bwMode="auto">
          <a:xfrm>
            <a:off x="2985005" y="4757478"/>
            <a:ext cx="4081042" cy="77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Copy paste fonts. Choose the only option to retain text.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sp>
        <p:nvSpPr>
          <p:cNvPr id="17" name="ï$líḍê">
            <a:extLst>
              <a:ext uri="{FF2B5EF4-FFF2-40B4-BE49-F238E27FC236}">
                <a16:creationId xmlns:a16="http://schemas.microsoft.com/office/drawing/2014/main" id="{ADB3F7FF-F8AA-471F-890A-8FDB153BCF6A}"/>
              </a:ext>
            </a:extLst>
          </p:cNvPr>
          <p:cNvSpPr/>
          <p:nvPr/>
        </p:nvSpPr>
        <p:spPr bwMode="auto">
          <a:xfrm>
            <a:off x="2124996" y="4793656"/>
            <a:ext cx="666721" cy="666717"/>
          </a:xfrm>
          <a:prstGeom prst="ellipse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46" name="î$1iḍe">
            <a:extLst>
              <a:ext uri="{FF2B5EF4-FFF2-40B4-BE49-F238E27FC236}">
                <a16:creationId xmlns:a16="http://schemas.microsoft.com/office/drawing/2014/main" id="{7386DB66-67A7-4EB5-9562-670A92B8032D}"/>
              </a:ext>
            </a:extLst>
          </p:cNvPr>
          <p:cNvSpPr/>
          <p:nvPr/>
        </p:nvSpPr>
        <p:spPr bwMode="auto">
          <a:xfrm>
            <a:off x="2285815" y="5000697"/>
            <a:ext cx="345082" cy="288883"/>
          </a:xfrm>
          <a:custGeom>
            <a:avLst/>
            <a:gdLst>
              <a:gd name="T0" fmla="*/ 203 w 222"/>
              <a:gd name="T1" fmla="*/ 56 h 184"/>
              <a:gd name="T2" fmla="*/ 222 w 222"/>
              <a:gd name="T3" fmla="*/ 75 h 184"/>
              <a:gd name="T4" fmla="*/ 221 w 222"/>
              <a:gd name="T5" fmla="*/ 76 h 184"/>
              <a:gd name="T6" fmla="*/ 216 w 222"/>
              <a:gd name="T7" fmla="*/ 149 h 184"/>
              <a:gd name="T8" fmla="*/ 204 w 222"/>
              <a:gd name="T9" fmla="*/ 160 h 184"/>
              <a:gd name="T10" fmla="*/ 191 w 222"/>
              <a:gd name="T11" fmla="*/ 160 h 184"/>
              <a:gd name="T12" fmla="*/ 191 w 222"/>
              <a:gd name="T13" fmla="*/ 184 h 184"/>
              <a:gd name="T14" fmla="*/ 183 w 222"/>
              <a:gd name="T15" fmla="*/ 184 h 184"/>
              <a:gd name="T16" fmla="*/ 183 w 222"/>
              <a:gd name="T17" fmla="*/ 160 h 184"/>
              <a:gd name="T18" fmla="*/ 39 w 222"/>
              <a:gd name="T19" fmla="*/ 160 h 184"/>
              <a:gd name="T20" fmla="*/ 39 w 222"/>
              <a:gd name="T21" fmla="*/ 184 h 184"/>
              <a:gd name="T22" fmla="*/ 31 w 222"/>
              <a:gd name="T23" fmla="*/ 184 h 184"/>
              <a:gd name="T24" fmla="*/ 31 w 222"/>
              <a:gd name="T25" fmla="*/ 160 h 184"/>
              <a:gd name="T26" fmla="*/ 18 w 222"/>
              <a:gd name="T27" fmla="*/ 160 h 184"/>
              <a:gd name="T28" fmla="*/ 6 w 222"/>
              <a:gd name="T29" fmla="*/ 149 h 184"/>
              <a:gd name="T30" fmla="*/ 1 w 222"/>
              <a:gd name="T31" fmla="*/ 76 h 184"/>
              <a:gd name="T32" fmla="*/ 18 w 222"/>
              <a:gd name="T33" fmla="*/ 56 h 184"/>
              <a:gd name="T34" fmla="*/ 19 w 222"/>
              <a:gd name="T35" fmla="*/ 56 h 184"/>
              <a:gd name="T36" fmla="*/ 43 w 222"/>
              <a:gd name="T37" fmla="*/ 76 h 184"/>
              <a:gd name="T38" fmla="*/ 51 w 222"/>
              <a:gd name="T39" fmla="*/ 120 h 184"/>
              <a:gd name="T40" fmla="*/ 171 w 222"/>
              <a:gd name="T41" fmla="*/ 120 h 184"/>
              <a:gd name="T42" fmla="*/ 179 w 222"/>
              <a:gd name="T43" fmla="*/ 76 h 184"/>
              <a:gd name="T44" fmla="*/ 203 w 222"/>
              <a:gd name="T45" fmla="*/ 56 h 184"/>
              <a:gd name="T46" fmla="*/ 175 w 222"/>
              <a:gd name="T47" fmla="*/ 0 h 184"/>
              <a:gd name="T48" fmla="*/ 203 w 222"/>
              <a:gd name="T49" fmla="*/ 28 h 184"/>
              <a:gd name="T50" fmla="*/ 203 w 222"/>
              <a:gd name="T51" fmla="*/ 48 h 184"/>
              <a:gd name="T52" fmla="*/ 200 w 222"/>
              <a:gd name="T53" fmla="*/ 48 h 184"/>
              <a:gd name="T54" fmla="*/ 173 w 222"/>
              <a:gd name="T55" fmla="*/ 70 h 184"/>
              <a:gd name="T56" fmla="*/ 173 w 222"/>
              <a:gd name="T57" fmla="*/ 71 h 184"/>
              <a:gd name="T58" fmla="*/ 165 w 222"/>
              <a:gd name="T59" fmla="*/ 112 h 184"/>
              <a:gd name="T60" fmla="*/ 57 w 222"/>
              <a:gd name="T61" fmla="*/ 112 h 184"/>
              <a:gd name="T62" fmla="*/ 49 w 222"/>
              <a:gd name="T63" fmla="*/ 71 h 184"/>
              <a:gd name="T64" fmla="*/ 22 w 222"/>
              <a:gd name="T65" fmla="*/ 48 h 184"/>
              <a:gd name="T66" fmla="*/ 23 w 222"/>
              <a:gd name="T67" fmla="*/ 28 h 184"/>
              <a:gd name="T68" fmla="*/ 51 w 222"/>
              <a:gd name="T69" fmla="*/ 0 h 184"/>
              <a:gd name="T70" fmla="*/ 175 w 222"/>
              <a:gd name="T71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22" h="184">
                <a:moveTo>
                  <a:pt x="203" y="56"/>
                </a:moveTo>
                <a:cubicBezTo>
                  <a:pt x="213" y="56"/>
                  <a:pt x="222" y="64"/>
                  <a:pt x="222" y="75"/>
                </a:cubicBezTo>
                <a:cubicBezTo>
                  <a:pt x="222" y="75"/>
                  <a:pt x="222" y="75"/>
                  <a:pt x="221" y="76"/>
                </a:cubicBezTo>
                <a:cubicBezTo>
                  <a:pt x="216" y="149"/>
                  <a:pt x="216" y="149"/>
                  <a:pt x="216" y="149"/>
                </a:cubicBezTo>
                <a:cubicBezTo>
                  <a:pt x="215" y="155"/>
                  <a:pt x="210" y="160"/>
                  <a:pt x="204" y="160"/>
                </a:cubicBezTo>
                <a:cubicBezTo>
                  <a:pt x="191" y="160"/>
                  <a:pt x="191" y="160"/>
                  <a:pt x="191" y="160"/>
                </a:cubicBezTo>
                <a:cubicBezTo>
                  <a:pt x="191" y="184"/>
                  <a:pt x="191" y="184"/>
                  <a:pt x="191" y="184"/>
                </a:cubicBezTo>
                <a:cubicBezTo>
                  <a:pt x="183" y="184"/>
                  <a:pt x="183" y="184"/>
                  <a:pt x="183" y="184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31" y="184"/>
                  <a:pt x="31" y="184"/>
                  <a:pt x="31" y="184"/>
                </a:cubicBezTo>
                <a:cubicBezTo>
                  <a:pt x="31" y="160"/>
                  <a:pt x="31" y="160"/>
                  <a:pt x="31" y="160"/>
                </a:cubicBezTo>
                <a:cubicBezTo>
                  <a:pt x="18" y="160"/>
                  <a:pt x="18" y="160"/>
                  <a:pt x="18" y="160"/>
                </a:cubicBezTo>
                <a:cubicBezTo>
                  <a:pt x="12" y="160"/>
                  <a:pt x="7" y="155"/>
                  <a:pt x="6" y="149"/>
                </a:cubicBezTo>
                <a:cubicBezTo>
                  <a:pt x="1" y="76"/>
                  <a:pt x="1" y="76"/>
                  <a:pt x="1" y="76"/>
                </a:cubicBezTo>
                <a:cubicBezTo>
                  <a:pt x="0" y="66"/>
                  <a:pt x="7" y="57"/>
                  <a:pt x="18" y="56"/>
                </a:cubicBezTo>
                <a:cubicBezTo>
                  <a:pt x="18" y="56"/>
                  <a:pt x="19" y="56"/>
                  <a:pt x="19" y="56"/>
                </a:cubicBezTo>
                <a:cubicBezTo>
                  <a:pt x="31" y="56"/>
                  <a:pt x="41" y="64"/>
                  <a:pt x="43" y="76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9" y="76"/>
                  <a:pt x="179" y="76"/>
                  <a:pt x="179" y="76"/>
                </a:cubicBezTo>
                <a:cubicBezTo>
                  <a:pt x="181" y="64"/>
                  <a:pt x="191" y="56"/>
                  <a:pt x="203" y="56"/>
                </a:cubicBezTo>
                <a:close/>
                <a:moveTo>
                  <a:pt x="175" y="0"/>
                </a:moveTo>
                <a:cubicBezTo>
                  <a:pt x="190" y="0"/>
                  <a:pt x="203" y="13"/>
                  <a:pt x="203" y="28"/>
                </a:cubicBezTo>
                <a:cubicBezTo>
                  <a:pt x="203" y="48"/>
                  <a:pt x="203" y="48"/>
                  <a:pt x="203" y="48"/>
                </a:cubicBezTo>
                <a:cubicBezTo>
                  <a:pt x="202" y="48"/>
                  <a:pt x="201" y="48"/>
                  <a:pt x="200" y="48"/>
                </a:cubicBezTo>
                <a:cubicBezTo>
                  <a:pt x="187" y="48"/>
                  <a:pt x="176" y="57"/>
                  <a:pt x="173" y="70"/>
                </a:cubicBezTo>
                <a:cubicBezTo>
                  <a:pt x="173" y="71"/>
                  <a:pt x="173" y="71"/>
                  <a:pt x="173" y="71"/>
                </a:cubicBezTo>
                <a:cubicBezTo>
                  <a:pt x="165" y="112"/>
                  <a:pt x="165" y="112"/>
                  <a:pt x="165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49" y="71"/>
                  <a:pt x="49" y="71"/>
                  <a:pt x="49" y="71"/>
                </a:cubicBezTo>
                <a:cubicBezTo>
                  <a:pt x="47" y="57"/>
                  <a:pt x="35" y="48"/>
                  <a:pt x="22" y="48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13"/>
                  <a:pt x="36" y="0"/>
                  <a:pt x="51" y="0"/>
                </a:cubicBez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6" name="is1îḑe">
            <a:extLst>
              <a:ext uri="{FF2B5EF4-FFF2-40B4-BE49-F238E27FC236}">
                <a16:creationId xmlns:a16="http://schemas.microsoft.com/office/drawing/2014/main" id="{2F121960-C6A3-4AE0-BF9C-EF9AE6C92A9A}"/>
              </a:ext>
            </a:extLst>
          </p:cNvPr>
          <p:cNvSpPr/>
          <p:nvPr/>
        </p:nvSpPr>
        <p:spPr>
          <a:xfrm>
            <a:off x="7693798" y="1325202"/>
            <a:ext cx="3837802" cy="4375983"/>
          </a:xfrm>
          <a:prstGeom prst="roundRect">
            <a:avLst>
              <a:gd name="adj" fmla="val 4092"/>
            </a:avLst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9859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ļi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ṣ1ídé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$ľiḓê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líḓè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68" name="íšḷiḓê">
            <a:extLst>
              <a:ext uri="{FF2B5EF4-FFF2-40B4-BE49-F238E27FC236}">
                <a16:creationId xmlns:a16="http://schemas.microsoft.com/office/drawing/2014/main" id="{AF30B501-53D5-4D3F-9800-D28D222BEFC5}"/>
              </a:ext>
            </a:extLst>
          </p:cNvPr>
          <p:cNvGrpSpPr/>
          <p:nvPr/>
        </p:nvGrpSpPr>
        <p:grpSpPr>
          <a:xfrm>
            <a:off x="694936" y="1253087"/>
            <a:ext cx="10805747" cy="4439424"/>
            <a:chOff x="694936" y="1253087"/>
            <a:chExt cx="10805747" cy="4439424"/>
          </a:xfrm>
        </p:grpSpPr>
        <p:sp>
          <p:nvSpPr>
            <p:cNvPr id="69" name="ïṥļíḓê">
              <a:extLst>
                <a:ext uri="{FF2B5EF4-FFF2-40B4-BE49-F238E27FC236}">
                  <a16:creationId xmlns:a16="http://schemas.microsoft.com/office/drawing/2014/main" id="{A466501D-59E7-49DA-AF1D-20EDA2009809}"/>
                </a:ext>
              </a:extLst>
            </p:cNvPr>
            <p:cNvSpPr/>
            <p:nvPr/>
          </p:nvSpPr>
          <p:spPr>
            <a:xfrm flipV="1">
              <a:off x="3873500" y="1305705"/>
              <a:ext cx="4445000" cy="2702207"/>
            </a:xfrm>
            <a:prstGeom prst="blockArc">
              <a:avLst>
                <a:gd name="adj1" fmla="val 10800000"/>
                <a:gd name="adj2" fmla="val 0"/>
                <a:gd name="adj3" fmla="val 897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0" name="ïṧḻíďê">
              <a:extLst>
                <a:ext uri="{FF2B5EF4-FFF2-40B4-BE49-F238E27FC236}">
                  <a16:creationId xmlns:a16="http://schemas.microsoft.com/office/drawing/2014/main" id="{2F6382A7-874E-4359-955D-FEA2DAD9425A}"/>
                </a:ext>
              </a:extLst>
            </p:cNvPr>
            <p:cNvGrpSpPr/>
            <p:nvPr/>
          </p:nvGrpSpPr>
          <p:grpSpPr>
            <a:xfrm>
              <a:off x="694936" y="2187023"/>
              <a:ext cx="10805747" cy="3505488"/>
              <a:chOff x="694936" y="1501223"/>
              <a:chExt cx="10805747" cy="3505488"/>
            </a:xfrm>
          </p:grpSpPr>
          <p:grpSp>
            <p:nvGrpSpPr>
              <p:cNvPr id="73" name="î$líḓe">
                <a:extLst>
                  <a:ext uri="{FF2B5EF4-FFF2-40B4-BE49-F238E27FC236}">
                    <a16:creationId xmlns:a16="http://schemas.microsoft.com/office/drawing/2014/main" id="{0B9C65D3-0E36-49EF-95D6-AA3BD745D8D9}"/>
                  </a:ext>
                </a:extLst>
              </p:cNvPr>
              <p:cNvGrpSpPr/>
              <p:nvPr/>
            </p:nvGrpSpPr>
            <p:grpSpPr>
              <a:xfrm>
                <a:off x="3592202" y="1531911"/>
                <a:ext cx="878198" cy="878196"/>
                <a:chOff x="1711594" y="2493391"/>
                <a:chExt cx="506338" cy="506336"/>
              </a:xfrm>
            </p:grpSpPr>
            <p:sp>
              <p:nvSpPr>
                <p:cNvPr id="87" name="îSliďê">
                  <a:extLst>
                    <a:ext uri="{FF2B5EF4-FFF2-40B4-BE49-F238E27FC236}">
                      <a16:creationId xmlns:a16="http://schemas.microsoft.com/office/drawing/2014/main" id="{1FA9EC23-0287-4868-B70A-A4457224DEE5}"/>
                    </a:ext>
                  </a:extLst>
                </p:cNvPr>
                <p:cNvSpPr/>
                <p:nvPr/>
              </p:nvSpPr>
              <p:spPr bwMode="auto">
                <a:xfrm>
                  <a:off x="1711594" y="2493391"/>
                  <a:ext cx="506338" cy="506336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8" name="ï$1íḑè">
                  <a:extLst>
                    <a:ext uri="{FF2B5EF4-FFF2-40B4-BE49-F238E27FC236}">
                      <a16:creationId xmlns:a16="http://schemas.microsoft.com/office/drawing/2014/main" id="{9BC3F20D-00FB-4391-BF1C-CA9D64949ABB}"/>
                    </a:ext>
                  </a:extLst>
                </p:cNvPr>
                <p:cNvSpPr/>
                <p:nvPr/>
              </p:nvSpPr>
              <p:spPr bwMode="auto">
                <a:xfrm>
                  <a:off x="1846361" y="2629288"/>
                  <a:ext cx="236802" cy="262071"/>
                </a:xfrm>
                <a:custGeom>
                  <a:avLst/>
                  <a:gdLst>
                    <a:gd name="T0" fmla="*/ 104 w 208"/>
                    <a:gd name="T1" fmla="*/ 0 h 228"/>
                    <a:gd name="T2" fmla="*/ 208 w 208"/>
                    <a:gd name="T3" fmla="*/ 104 h 228"/>
                    <a:gd name="T4" fmla="*/ 136 w 208"/>
                    <a:gd name="T5" fmla="*/ 203 h 228"/>
                    <a:gd name="T6" fmla="*/ 145 w 208"/>
                    <a:gd name="T7" fmla="*/ 220 h 228"/>
                    <a:gd name="T8" fmla="*/ 176 w 208"/>
                    <a:gd name="T9" fmla="*/ 220 h 228"/>
                    <a:gd name="T10" fmla="*/ 176 w 208"/>
                    <a:gd name="T11" fmla="*/ 228 h 228"/>
                    <a:gd name="T12" fmla="*/ 32 w 208"/>
                    <a:gd name="T13" fmla="*/ 228 h 228"/>
                    <a:gd name="T14" fmla="*/ 32 w 208"/>
                    <a:gd name="T15" fmla="*/ 220 h 228"/>
                    <a:gd name="T16" fmla="*/ 63 w 208"/>
                    <a:gd name="T17" fmla="*/ 220 h 228"/>
                    <a:gd name="T18" fmla="*/ 72 w 208"/>
                    <a:gd name="T19" fmla="*/ 203 h 228"/>
                    <a:gd name="T20" fmla="*/ 0 w 208"/>
                    <a:gd name="T21" fmla="*/ 104 h 228"/>
                    <a:gd name="T22" fmla="*/ 104 w 208"/>
                    <a:gd name="T23" fmla="*/ 0 h 228"/>
                    <a:gd name="T24" fmla="*/ 80 w 208"/>
                    <a:gd name="T25" fmla="*/ 205 h 228"/>
                    <a:gd name="T26" fmla="*/ 72 w 208"/>
                    <a:gd name="T27" fmla="*/ 220 h 228"/>
                    <a:gd name="T28" fmla="*/ 136 w 208"/>
                    <a:gd name="T29" fmla="*/ 220 h 228"/>
                    <a:gd name="T30" fmla="*/ 128 w 208"/>
                    <a:gd name="T31" fmla="*/ 205 h 228"/>
                    <a:gd name="T32" fmla="*/ 104 w 208"/>
                    <a:gd name="T33" fmla="*/ 208 h 228"/>
                    <a:gd name="T34" fmla="*/ 80 w 208"/>
                    <a:gd name="T35" fmla="*/ 205 h 228"/>
                    <a:gd name="T36" fmla="*/ 104 w 208"/>
                    <a:gd name="T37" fmla="*/ 60 h 228"/>
                    <a:gd name="T38" fmla="*/ 60 w 208"/>
                    <a:gd name="T39" fmla="*/ 104 h 228"/>
                    <a:gd name="T40" fmla="*/ 104 w 208"/>
                    <a:gd name="T41" fmla="*/ 148 h 228"/>
                    <a:gd name="T42" fmla="*/ 148 w 208"/>
                    <a:gd name="T43" fmla="*/ 104 h 228"/>
                    <a:gd name="T44" fmla="*/ 104 w 208"/>
                    <a:gd name="T45" fmla="*/ 60 h 228"/>
                    <a:gd name="T46" fmla="*/ 154 w 208"/>
                    <a:gd name="T47" fmla="*/ 48 h 228"/>
                    <a:gd name="T48" fmla="*/ 148 w 208"/>
                    <a:gd name="T49" fmla="*/ 54 h 228"/>
                    <a:gd name="T50" fmla="*/ 154 w 208"/>
                    <a:gd name="T51" fmla="*/ 60 h 228"/>
                    <a:gd name="T52" fmla="*/ 160 w 208"/>
                    <a:gd name="T53" fmla="*/ 54 h 228"/>
                    <a:gd name="T54" fmla="*/ 154 w 208"/>
                    <a:gd name="T55" fmla="*/ 48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08" h="228">
                      <a:moveTo>
                        <a:pt x="104" y="0"/>
                      </a:moveTo>
                      <a:cubicBezTo>
                        <a:pt x="161" y="0"/>
                        <a:pt x="208" y="47"/>
                        <a:pt x="208" y="104"/>
                      </a:cubicBezTo>
                      <a:cubicBezTo>
                        <a:pt x="208" y="150"/>
                        <a:pt x="178" y="190"/>
                        <a:pt x="136" y="203"/>
                      </a:cubicBezTo>
                      <a:cubicBezTo>
                        <a:pt x="145" y="220"/>
                        <a:pt x="145" y="220"/>
                        <a:pt x="145" y="220"/>
                      </a:cubicBezTo>
                      <a:cubicBezTo>
                        <a:pt x="176" y="220"/>
                        <a:pt x="176" y="220"/>
                        <a:pt x="176" y="220"/>
                      </a:cubicBezTo>
                      <a:cubicBezTo>
                        <a:pt x="176" y="228"/>
                        <a:pt x="176" y="228"/>
                        <a:pt x="176" y="228"/>
                      </a:cubicBezTo>
                      <a:cubicBezTo>
                        <a:pt x="32" y="228"/>
                        <a:pt x="32" y="228"/>
                        <a:pt x="32" y="228"/>
                      </a:cubicBezTo>
                      <a:cubicBezTo>
                        <a:pt x="32" y="220"/>
                        <a:pt x="32" y="220"/>
                        <a:pt x="32" y="220"/>
                      </a:cubicBezTo>
                      <a:cubicBezTo>
                        <a:pt x="63" y="220"/>
                        <a:pt x="63" y="220"/>
                        <a:pt x="63" y="220"/>
                      </a:cubicBezTo>
                      <a:cubicBezTo>
                        <a:pt x="72" y="203"/>
                        <a:pt x="72" y="203"/>
                        <a:pt x="72" y="203"/>
                      </a:cubicBezTo>
                      <a:cubicBezTo>
                        <a:pt x="30" y="190"/>
                        <a:pt x="0" y="150"/>
                        <a:pt x="0" y="104"/>
                      </a:cubicBezTo>
                      <a:cubicBezTo>
                        <a:pt x="0" y="47"/>
                        <a:pt x="47" y="0"/>
                        <a:pt x="104" y="0"/>
                      </a:cubicBezTo>
                      <a:close/>
                      <a:moveTo>
                        <a:pt x="80" y="205"/>
                      </a:moveTo>
                      <a:cubicBezTo>
                        <a:pt x="72" y="220"/>
                        <a:pt x="72" y="220"/>
                        <a:pt x="72" y="220"/>
                      </a:cubicBezTo>
                      <a:cubicBezTo>
                        <a:pt x="136" y="220"/>
                        <a:pt x="136" y="220"/>
                        <a:pt x="136" y="220"/>
                      </a:cubicBezTo>
                      <a:cubicBezTo>
                        <a:pt x="128" y="205"/>
                        <a:pt x="128" y="205"/>
                        <a:pt x="128" y="205"/>
                      </a:cubicBezTo>
                      <a:cubicBezTo>
                        <a:pt x="120" y="207"/>
                        <a:pt x="112" y="208"/>
                        <a:pt x="104" y="208"/>
                      </a:cubicBezTo>
                      <a:cubicBezTo>
                        <a:pt x="96" y="208"/>
                        <a:pt x="88" y="207"/>
                        <a:pt x="80" y="205"/>
                      </a:cubicBezTo>
                      <a:close/>
                      <a:moveTo>
                        <a:pt x="104" y="60"/>
                      </a:moveTo>
                      <a:cubicBezTo>
                        <a:pt x="80" y="60"/>
                        <a:pt x="60" y="80"/>
                        <a:pt x="60" y="104"/>
                      </a:cubicBezTo>
                      <a:cubicBezTo>
                        <a:pt x="60" y="128"/>
                        <a:pt x="80" y="148"/>
                        <a:pt x="104" y="148"/>
                      </a:cubicBezTo>
                      <a:cubicBezTo>
                        <a:pt x="128" y="148"/>
                        <a:pt x="148" y="128"/>
                        <a:pt x="148" y="104"/>
                      </a:cubicBezTo>
                      <a:cubicBezTo>
                        <a:pt x="148" y="80"/>
                        <a:pt x="128" y="60"/>
                        <a:pt x="104" y="60"/>
                      </a:cubicBezTo>
                      <a:close/>
                      <a:moveTo>
                        <a:pt x="154" y="48"/>
                      </a:moveTo>
                      <a:cubicBezTo>
                        <a:pt x="151" y="48"/>
                        <a:pt x="148" y="51"/>
                        <a:pt x="148" y="54"/>
                      </a:cubicBezTo>
                      <a:cubicBezTo>
                        <a:pt x="148" y="57"/>
                        <a:pt x="151" y="60"/>
                        <a:pt x="154" y="60"/>
                      </a:cubicBezTo>
                      <a:cubicBezTo>
                        <a:pt x="157" y="60"/>
                        <a:pt x="160" y="57"/>
                        <a:pt x="160" y="54"/>
                      </a:cubicBezTo>
                      <a:cubicBezTo>
                        <a:pt x="160" y="51"/>
                        <a:pt x="157" y="48"/>
                        <a:pt x="154" y="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74" name="iṡḷiḍè">
                <a:extLst>
                  <a:ext uri="{FF2B5EF4-FFF2-40B4-BE49-F238E27FC236}">
                    <a16:creationId xmlns:a16="http://schemas.microsoft.com/office/drawing/2014/main" id="{28E58725-935A-419E-BEA4-022624C7422B}"/>
                  </a:ext>
                </a:extLst>
              </p:cNvPr>
              <p:cNvGrpSpPr/>
              <p:nvPr/>
            </p:nvGrpSpPr>
            <p:grpSpPr>
              <a:xfrm>
                <a:off x="7681602" y="1531911"/>
                <a:ext cx="878198" cy="878196"/>
                <a:chOff x="1711594" y="2493391"/>
                <a:chExt cx="506338" cy="506336"/>
              </a:xfrm>
            </p:grpSpPr>
            <p:sp>
              <p:nvSpPr>
                <p:cNvPr id="85" name="iSļîḋe">
                  <a:extLst>
                    <a:ext uri="{FF2B5EF4-FFF2-40B4-BE49-F238E27FC236}">
                      <a16:creationId xmlns:a16="http://schemas.microsoft.com/office/drawing/2014/main" id="{A775769A-C2E0-4FCA-B801-010E6914DF80}"/>
                    </a:ext>
                  </a:extLst>
                </p:cNvPr>
                <p:cNvSpPr/>
                <p:nvPr/>
              </p:nvSpPr>
              <p:spPr bwMode="auto">
                <a:xfrm>
                  <a:off x="1711594" y="2493391"/>
                  <a:ext cx="506338" cy="506336"/>
                </a:xfrm>
                <a:prstGeom prst="ellipse">
                  <a:avLst/>
                </a:prstGeom>
                <a:solidFill>
                  <a:schemeClr val="accent3"/>
                </a:solidFill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6" name="iṩḷíḓé">
                  <a:extLst>
                    <a:ext uri="{FF2B5EF4-FFF2-40B4-BE49-F238E27FC236}">
                      <a16:creationId xmlns:a16="http://schemas.microsoft.com/office/drawing/2014/main" id="{0A9A4810-3082-4FCF-BD56-FAF52939DF1A}"/>
                    </a:ext>
                  </a:extLst>
                </p:cNvPr>
                <p:cNvSpPr/>
                <p:nvPr/>
              </p:nvSpPr>
              <p:spPr bwMode="auto">
                <a:xfrm>
                  <a:off x="1833727" y="2640979"/>
                  <a:ext cx="262071" cy="238689"/>
                </a:xfrm>
                <a:custGeom>
                  <a:avLst/>
                  <a:gdLst>
                    <a:gd name="T0" fmla="*/ 52 w 224"/>
                    <a:gd name="T1" fmla="*/ 96 h 204"/>
                    <a:gd name="T2" fmla="*/ 52 w 224"/>
                    <a:gd name="T3" fmla="*/ 116 h 204"/>
                    <a:gd name="T4" fmla="*/ 60 w 224"/>
                    <a:gd name="T5" fmla="*/ 116 h 204"/>
                    <a:gd name="T6" fmla="*/ 60 w 224"/>
                    <a:gd name="T7" fmla="*/ 96 h 204"/>
                    <a:gd name="T8" fmla="*/ 164 w 224"/>
                    <a:gd name="T9" fmla="*/ 96 h 204"/>
                    <a:gd name="T10" fmla="*/ 164 w 224"/>
                    <a:gd name="T11" fmla="*/ 116 h 204"/>
                    <a:gd name="T12" fmla="*/ 172 w 224"/>
                    <a:gd name="T13" fmla="*/ 116 h 204"/>
                    <a:gd name="T14" fmla="*/ 172 w 224"/>
                    <a:gd name="T15" fmla="*/ 96 h 204"/>
                    <a:gd name="T16" fmla="*/ 224 w 224"/>
                    <a:gd name="T17" fmla="*/ 96 h 204"/>
                    <a:gd name="T18" fmla="*/ 224 w 224"/>
                    <a:gd name="T19" fmla="*/ 192 h 204"/>
                    <a:gd name="T20" fmla="*/ 212 w 224"/>
                    <a:gd name="T21" fmla="*/ 204 h 204"/>
                    <a:gd name="T22" fmla="*/ 12 w 224"/>
                    <a:gd name="T23" fmla="*/ 204 h 204"/>
                    <a:gd name="T24" fmla="*/ 0 w 224"/>
                    <a:gd name="T25" fmla="*/ 192 h 204"/>
                    <a:gd name="T26" fmla="*/ 0 w 224"/>
                    <a:gd name="T27" fmla="*/ 96 h 204"/>
                    <a:gd name="T28" fmla="*/ 52 w 224"/>
                    <a:gd name="T29" fmla="*/ 96 h 204"/>
                    <a:gd name="T30" fmla="*/ 156 w 224"/>
                    <a:gd name="T31" fmla="*/ 0 h 204"/>
                    <a:gd name="T32" fmla="*/ 172 w 224"/>
                    <a:gd name="T33" fmla="*/ 15 h 204"/>
                    <a:gd name="T34" fmla="*/ 172 w 224"/>
                    <a:gd name="T35" fmla="*/ 16 h 204"/>
                    <a:gd name="T36" fmla="*/ 172 w 224"/>
                    <a:gd name="T37" fmla="*/ 48 h 204"/>
                    <a:gd name="T38" fmla="*/ 212 w 224"/>
                    <a:gd name="T39" fmla="*/ 48 h 204"/>
                    <a:gd name="T40" fmla="*/ 224 w 224"/>
                    <a:gd name="T41" fmla="*/ 60 h 204"/>
                    <a:gd name="T42" fmla="*/ 224 w 224"/>
                    <a:gd name="T43" fmla="*/ 88 h 204"/>
                    <a:gd name="T44" fmla="*/ 0 w 224"/>
                    <a:gd name="T45" fmla="*/ 88 h 204"/>
                    <a:gd name="T46" fmla="*/ 0 w 224"/>
                    <a:gd name="T47" fmla="*/ 60 h 204"/>
                    <a:gd name="T48" fmla="*/ 12 w 224"/>
                    <a:gd name="T49" fmla="*/ 48 h 204"/>
                    <a:gd name="T50" fmla="*/ 52 w 224"/>
                    <a:gd name="T51" fmla="*/ 48 h 204"/>
                    <a:gd name="T52" fmla="*/ 52 w 224"/>
                    <a:gd name="T53" fmla="*/ 16 h 204"/>
                    <a:gd name="T54" fmla="*/ 67 w 224"/>
                    <a:gd name="T55" fmla="*/ 0 h 204"/>
                    <a:gd name="T56" fmla="*/ 68 w 224"/>
                    <a:gd name="T57" fmla="*/ 0 h 204"/>
                    <a:gd name="T58" fmla="*/ 156 w 224"/>
                    <a:gd name="T59" fmla="*/ 0 h 204"/>
                    <a:gd name="T60" fmla="*/ 156 w 224"/>
                    <a:gd name="T61" fmla="*/ 8 h 204"/>
                    <a:gd name="T62" fmla="*/ 68 w 224"/>
                    <a:gd name="T63" fmla="*/ 8 h 204"/>
                    <a:gd name="T64" fmla="*/ 60 w 224"/>
                    <a:gd name="T65" fmla="*/ 15 h 204"/>
                    <a:gd name="T66" fmla="*/ 60 w 224"/>
                    <a:gd name="T67" fmla="*/ 16 h 204"/>
                    <a:gd name="T68" fmla="*/ 60 w 224"/>
                    <a:gd name="T69" fmla="*/ 48 h 204"/>
                    <a:gd name="T70" fmla="*/ 164 w 224"/>
                    <a:gd name="T71" fmla="*/ 48 h 204"/>
                    <a:gd name="T72" fmla="*/ 164 w 224"/>
                    <a:gd name="T73" fmla="*/ 16 h 204"/>
                    <a:gd name="T74" fmla="*/ 157 w 224"/>
                    <a:gd name="T75" fmla="*/ 8 h 204"/>
                    <a:gd name="T76" fmla="*/ 157 w 224"/>
                    <a:gd name="T77" fmla="*/ 8 h 204"/>
                    <a:gd name="T78" fmla="*/ 156 w 224"/>
                    <a:gd name="T79" fmla="*/ 8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24" h="204">
                      <a:moveTo>
                        <a:pt x="52" y="96"/>
                      </a:moveTo>
                      <a:cubicBezTo>
                        <a:pt x="52" y="116"/>
                        <a:pt x="52" y="116"/>
                        <a:pt x="52" y="116"/>
                      </a:cubicBezTo>
                      <a:cubicBezTo>
                        <a:pt x="60" y="116"/>
                        <a:pt x="60" y="116"/>
                        <a:pt x="60" y="116"/>
                      </a:cubicBezTo>
                      <a:cubicBezTo>
                        <a:pt x="60" y="96"/>
                        <a:pt x="60" y="96"/>
                        <a:pt x="60" y="96"/>
                      </a:cubicBezTo>
                      <a:cubicBezTo>
                        <a:pt x="164" y="96"/>
                        <a:pt x="164" y="96"/>
                        <a:pt x="164" y="96"/>
                      </a:cubicBezTo>
                      <a:cubicBezTo>
                        <a:pt x="164" y="116"/>
                        <a:pt x="164" y="116"/>
                        <a:pt x="164" y="116"/>
                      </a:cubicBezTo>
                      <a:cubicBezTo>
                        <a:pt x="172" y="116"/>
                        <a:pt x="172" y="116"/>
                        <a:pt x="172" y="116"/>
                      </a:cubicBezTo>
                      <a:cubicBezTo>
                        <a:pt x="172" y="96"/>
                        <a:pt x="172" y="96"/>
                        <a:pt x="172" y="96"/>
                      </a:cubicBezTo>
                      <a:cubicBezTo>
                        <a:pt x="224" y="96"/>
                        <a:pt x="224" y="96"/>
                        <a:pt x="224" y="96"/>
                      </a:cubicBezTo>
                      <a:cubicBezTo>
                        <a:pt x="224" y="192"/>
                        <a:pt x="224" y="192"/>
                        <a:pt x="224" y="192"/>
                      </a:cubicBezTo>
                      <a:cubicBezTo>
                        <a:pt x="224" y="199"/>
                        <a:pt x="219" y="204"/>
                        <a:pt x="212" y="204"/>
                      </a:cubicBezTo>
                      <a:cubicBezTo>
                        <a:pt x="12" y="204"/>
                        <a:pt x="12" y="204"/>
                        <a:pt x="12" y="204"/>
                      </a:cubicBezTo>
                      <a:cubicBezTo>
                        <a:pt x="5" y="204"/>
                        <a:pt x="0" y="199"/>
                        <a:pt x="0" y="192"/>
                      </a:cubicBezTo>
                      <a:cubicBezTo>
                        <a:pt x="0" y="96"/>
                        <a:pt x="0" y="96"/>
                        <a:pt x="0" y="96"/>
                      </a:cubicBezTo>
                      <a:lnTo>
                        <a:pt x="52" y="96"/>
                      </a:lnTo>
                      <a:close/>
                      <a:moveTo>
                        <a:pt x="156" y="0"/>
                      </a:moveTo>
                      <a:cubicBezTo>
                        <a:pt x="165" y="0"/>
                        <a:pt x="172" y="7"/>
                        <a:pt x="172" y="15"/>
                      </a:cubicBezTo>
                      <a:cubicBezTo>
                        <a:pt x="172" y="16"/>
                        <a:pt x="172" y="16"/>
                        <a:pt x="172" y="16"/>
                      </a:cubicBezTo>
                      <a:cubicBezTo>
                        <a:pt x="172" y="48"/>
                        <a:pt x="172" y="48"/>
                        <a:pt x="172" y="48"/>
                      </a:cubicBezTo>
                      <a:cubicBezTo>
                        <a:pt x="212" y="48"/>
                        <a:pt x="212" y="48"/>
                        <a:pt x="212" y="48"/>
                      </a:cubicBezTo>
                      <a:cubicBezTo>
                        <a:pt x="219" y="48"/>
                        <a:pt x="224" y="53"/>
                        <a:pt x="224" y="60"/>
                      </a:cubicBezTo>
                      <a:cubicBezTo>
                        <a:pt x="224" y="88"/>
                        <a:pt x="224" y="88"/>
                        <a:pt x="224" y="88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53"/>
                        <a:pt x="5" y="48"/>
                        <a:pt x="12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2" y="7"/>
                        <a:pt x="59" y="0"/>
                        <a:pt x="67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lnTo>
                        <a:pt x="156" y="0"/>
                      </a:lnTo>
                      <a:close/>
                      <a:moveTo>
                        <a:pt x="156" y="8"/>
                      </a:moveTo>
                      <a:cubicBezTo>
                        <a:pt x="68" y="8"/>
                        <a:pt x="68" y="8"/>
                        <a:pt x="68" y="8"/>
                      </a:cubicBezTo>
                      <a:cubicBezTo>
                        <a:pt x="64" y="8"/>
                        <a:pt x="60" y="11"/>
                        <a:pt x="60" y="15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60" y="48"/>
                        <a:pt x="60" y="48"/>
                        <a:pt x="60" y="48"/>
                      </a:cubicBezTo>
                      <a:cubicBezTo>
                        <a:pt x="164" y="48"/>
                        <a:pt x="164" y="48"/>
                        <a:pt x="164" y="48"/>
                      </a:cubicBezTo>
                      <a:cubicBezTo>
                        <a:pt x="164" y="16"/>
                        <a:pt x="164" y="16"/>
                        <a:pt x="164" y="16"/>
                      </a:cubicBezTo>
                      <a:cubicBezTo>
                        <a:pt x="164" y="12"/>
                        <a:pt x="161" y="9"/>
                        <a:pt x="157" y="8"/>
                      </a:cubicBezTo>
                      <a:cubicBezTo>
                        <a:pt x="157" y="8"/>
                        <a:pt x="157" y="8"/>
                        <a:pt x="157" y="8"/>
                      </a:cubicBezTo>
                      <a:lnTo>
                        <a:pt x="156" y="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75" name="iSlîḍé">
                <a:extLst>
                  <a:ext uri="{FF2B5EF4-FFF2-40B4-BE49-F238E27FC236}">
                    <a16:creationId xmlns:a16="http://schemas.microsoft.com/office/drawing/2014/main" id="{6EDF01A6-5613-4C8A-8AC0-822FDBEC27D5}"/>
                  </a:ext>
                </a:extLst>
              </p:cNvPr>
              <p:cNvGrpSpPr/>
              <p:nvPr/>
            </p:nvGrpSpPr>
            <p:grpSpPr>
              <a:xfrm>
                <a:off x="5656901" y="2725711"/>
                <a:ext cx="878198" cy="878196"/>
                <a:chOff x="1711594" y="2493391"/>
                <a:chExt cx="506338" cy="506336"/>
              </a:xfrm>
            </p:grpSpPr>
            <p:sp>
              <p:nvSpPr>
                <p:cNvPr id="83" name="îšḷîḍè">
                  <a:extLst>
                    <a:ext uri="{FF2B5EF4-FFF2-40B4-BE49-F238E27FC236}">
                      <a16:creationId xmlns:a16="http://schemas.microsoft.com/office/drawing/2014/main" id="{9B7C0260-CA33-460D-A4BB-D2254C85596A}"/>
                    </a:ext>
                  </a:extLst>
                </p:cNvPr>
                <p:cNvSpPr/>
                <p:nvPr/>
              </p:nvSpPr>
              <p:spPr bwMode="auto">
                <a:xfrm>
                  <a:off x="1711594" y="2493391"/>
                  <a:ext cx="506338" cy="506336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4" name="ïŝlîdè">
                  <a:extLst>
                    <a:ext uri="{FF2B5EF4-FFF2-40B4-BE49-F238E27FC236}">
                      <a16:creationId xmlns:a16="http://schemas.microsoft.com/office/drawing/2014/main" id="{C68696DD-E7D1-4B70-B778-24C6218788FF}"/>
                    </a:ext>
                  </a:extLst>
                </p:cNvPr>
                <p:cNvSpPr/>
                <p:nvPr/>
              </p:nvSpPr>
              <p:spPr bwMode="auto">
                <a:xfrm>
                  <a:off x="1833727" y="2630769"/>
                  <a:ext cx="262071" cy="259109"/>
                </a:xfrm>
                <a:custGeom>
                  <a:avLst/>
                  <a:gdLst>
                    <a:gd name="T0" fmla="*/ 144 w 224"/>
                    <a:gd name="T1" fmla="*/ 116 h 220"/>
                    <a:gd name="T2" fmla="*/ 156 w 224"/>
                    <a:gd name="T3" fmla="*/ 128 h 220"/>
                    <a:gd name="T4" fmla="*/ 156 w 224"/>
                    <a:gd name="T5" fmla="*/ 208 h 220"/>
                    <a:gd name="T6" fmla="*/ 144 w 224"/>
                    <a:gd name="T7" fmla="*/ 220 h 220"/>
                    <a:gd name="T8" fmla="*/ 80 w 224"/>
                    <a:gd name="T9" fmla="*/ 220 h 220"/>
                    <a:gd name="T10" fmla="*/ 68 w 224"/>
                    <a:gd name="T11" fmla="*/ 208 h 220"/>
                    <a:gd name="T12" fmla="*/ 68 w 224"/>
                    <a:gd name="T13" fmla="*/ 128 h 220"/>
                    <a:gd name="T14" fmla="*/ 80 w 224"/>
                    <a:gd name="T15" fmla="*/ 116 h 220"/>
                    <a:gd name="T16" fmla="*/ 144 w 224"/>
                    <a:gd name="T17" fmla="*/ 116 h 220"/>
                    <a:gd name="T18" fmla="*/ 60 w 224"/>
                    <a:gd name="T19" fmla="*/ 48 h 220"/>
                    <a:gd name="T20" fmla="*/ 75 w 224"/>
                    <a:gd name="T21" fmla="*/ 64 h 220"/>
                    <a:gd name="T22" fmla="*/ 76 w 224"/>
                    <a:gd name="T23" fmla="*/ 64 h 220"/>
                    <a:gd name="T24" fmla="*/ 148 w 224"/>
                    <a:gd name="T25" fmla="*/ 64 h 220"/>
                    <a:gd name="T26" fmla="*/ 164 w 224"/>
                    <a:gd name="T27" fmla="*/ 49 h 220"/>
                    <a:gd name="T28" fmla="*/ 164 w 224"/>
                    <a:gd name="T29" fmla="*/ 48 h 220"/>
                    <a:gd name="T30" fmla="*/ 212 w 224"/>
                    <a:gd name="T31" fmla="*/ 48 h 220"/>
                    <a:gd name="T32" fmla="*/ 224 w 224"/>
                    <a:gd name="T33" fmla="*/ 60 h 220"/>
                    <a:gd name="T34" fmla="*/ 224 w 224"/>
                    <a:gd name="T35" fmla="*/ 160 h 220"/>
                    <a:gd name="T36" fmla="*/ 212 w 224"/>
                    <a:gd name="T37" fmla="*/ 172 h 220"/>
                    <a:gd name="T38" fmla="*/ 164 w 224"/>
                    <a:gd name="T39" fmla="*/ 172 h 220"/>
                    <a:gd name="T40" fmla="*/ 164 w 224"/>
                    <a:gd name="T41" fmla="*/ 124 h 220"/>
                    <a:gd name="T42" fmla="*/ 149 w 224"/>
                    <a:gd name="T43" fmla="*/ 108 h 220"/>
                    <a:gd name="T44" fmla="*/ 148 w 224"/>
                    <a:gd name="T45" fmla="*/ 108 h 220"/>
                    <a:gd name="T46" fmla="*/ 76 w 224"/>
                    <a:gd name="T47" fmla="*/ 108 h 220"/>
                    <a:gd name="T48" fmla="*/ 60 w 224"/>
                    <a:gd name="T49" fmla="*/ 123 h 220"/>
                    <a:gd name="T50" fmla="*/ 60 w 224"/>
                    <a:gd name="T51" fmla="*/ 124 h 220"/>
                    <a:gd name="T52" fmla="*/ 60 w 224"/>
                    <a:gd name="T53" fmla="*/ 172 h 220"/>
                    <a:gd name="T54" fmla="*/ 12 w 224"/>
                    <a:gd name="T55" fmla="*/ 172 h 220"/>
                    <a:gd name="T56" fmla="*/ 0 w 224"/>
                    <a:gd name="T57" fmla="*/ 160 h 220"/>
                    <a:gd name="T58" fmla="*/ 0 w 224"/>
                    <a:gd name="T59" fmla="*/ 84 h 220"/>
                    <a:gd name="T60" fmla="*/ 4 w 224"/>
                    <a:gd name="T61" fmla="*/ 73 h 220"/>
                    <a:gd name="T62" fmla="*/ 23 w 224"/>
                    <a:gd name="T63" fmla="*/ 53 h 220"/>
                    <a:gd name="T64" fmla="*/ 35 w 224"/>
                    <a:gd name="T65" fmla="*/ 48 h 220"/>
                    <a:gd name="T66" fmla="*/ 60 w 224"/>
                    <a:gd name="T67" fmla="*/ 48 h 220"/>
                    <a:gd name="T68" fmla="*/ 194 w 224"/>
                    <a:gd name="T69" fmla="*/ 72 h 220"/>
                    <a:gd name="T70" fmla="*/ 188 w 224"/>
                    <a:gd name="T71" fmla="*/ 78 h 220"/>
                    <a:gd name="T72" fmla="*/ 194 w 224"/>
                    <a:gd name="T73" fmla="*/ 84 h 220"/>
                    <a:gd name="T74" fmla="*/ 200 w 224"/>
                    <a:gd name="T75" fmla="*/ 78 h 220"/>
                    <a:gd name="T76" fmla="*/ 194 w 224"/>
                    <a:gd name="T77" fmla="*/ 72 h 220"/>
                    <a:gd name="T78" fmla="*/ 144 w 224"/>
                    <a:gd name="T79" fmla="*/ 0 h 220"/>
                    <a:gd name="T80" fmla="*/ 156 w 224"/>
                    <a:gd name="T81" fmla="*/ 12 h 220"/>
                    <a:gd name="T82" fmla="*/ 156 w 224"/>
                    <a:gd name="T83" fmla="*/ 44 h 220"/>
                    <a:gd name="T84" fmla="*/ 144 w 224"/>
                    <a:gd name="T85" fmla="*/ 56 h 220"/>
                    <a:gd name="T86" fmla="*/ 80 w 224"/>
                    <a:gd name="T87" fmla="*/ 56 h 220"/>
                    <a:gd name="T88" fmla="*/ 68 w 224"/>
                    <a:gd name="T89" fmla="*/ 44 h 220"/>
                    <a:gd name="T90" fmla="*/ 68 w 224"/>
                    <a:gd name="T91" fmla="*/ 12 h 220"/>
                    <a:gd name="T92" fmla="*/ 80 w 224"/>
                    <a:gd name="T93" fmla="*/ 0 h 220"/>
                    <a:gd name="T94" fmla="*/ 144 w 224"/>
                    <a:gd name="T95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24" h="220">
                      <a:moveTo>
                        <a:pt x="144" y="116"/>
                      </a:moveTo>
                      <a:cubicBezTo>
                        <a:pt x="151" y="116"/>
                        <a:pt x="156" y="121"/>
                        <a:pt x="156" y="128"/>
                      </a:cubicBezTo>
                      <a:cubicBezTo>
                        <a:pt x="156" y="208"/>
                        <a:pt x="156" y="208"/>
                        <a:pt x="156" y="208"/>
                      </a:cubicBezTo>
                      <a:cubicBezTo>
                        <a:pt x="156" y="215"/>
                        <a:pt x="151" y="220"/>
                        <a:pt x="144" y="220"/>
                      </a:cubicBezTo>
                      <a:cubicBezTo>
                        <a:pt x="80" y="220"/>
                        <a:pt x="80" y="220"/>
                        <a:pt x="80" y="220"/>
                      </a:cubicBezTo>
                      <a:cubicBezTo>
                        <a:pt x="73" y="220"/>
                        <a:pt x="68" y="215"/>
                        <a:pt x="68" y="208"/>
                      </a:cubicBezTo>
                      <a:cubicBezTo>
                        <a:pt x="68" y="128"/>
                        <a:pt x="68" y="128"/>
                        <a:pt x="68" y="128"/>
                      </a:cubicBezTo>
                      <a:cubicBezTo>
                        <a:pt x="68" y="121"/>
                        <a:pt x="73" y="116"/>
                        <a:pt x="80" y="116"/>
                      </a:cubicBezTo>
                      <a:lnTo>
                        <a:pt x="144" y="116"/>
                      </a:lnTo>
                      <a:close/>
                      <a:moveTo>
                        <a:pt x="60" y="48"/>
                      </a:moveTo>
                      <a:cubicBezTo>
                        <a:pt x="60" y="57"/>
                        <a:pt x="67" y="64"/>
                        <a:pt x="75" y="64"/>
                      </a:cubicBezTo>
                      <a:cubicBezTo>
                        <a:pt x="76" y="64"/>
                        <a:pt x="76" y="64"/>
                        <a:pt x="76" y="64"/>
                      </a:cubicBezTo>
                      <a:cubicBezTo>
                        <a:pt x="148" y="64"/>
                        <a:pt x="148" y="64"/>
                        <a:pt x="148" y="64"/>
                      </a:cubicBezTo>
                      <a:cubicBezTo>
                        <a:pt x="157" y="64"/>
                        <a:pt x="164" y="57"/>
                        <a:pt x="164" y="49"/>
                      </a:cubicBezTo>
                      <a:cubicBezTo>
                        <a:pt x="164" y="48"/>
                        <a:pt x="164" y="48"/>
                        <a:pt x="164" y="48"/>
                      </a:cubicBezTo>
                      <a:cubicBezTo>
                        <a:pt x="212" y="48"/>
                        <a:pt x="212" y="48"/>
                        <a:pt x="212" y="48"/>
                      </a:cubicBezTo>
                      <a:cubicBezTo>
                        <a:pt x="219" y="48"/>
                        <a:pt x="224" y="53"/>
                        <a:pt x="224" y="60"/>
                      </a:cubicBezTo>
                      <a:cubicBezTo>
                        <a:pt x="224" y="160"/>
                        <a:pt x="224" y="160"/>
                        <a:pt x="224" y="160"/>
                      </a:cubicBezTo>
                      <a:cubicBezTo>
                        <a:pt x="224" y="167"/>
                        <a:pt x="219" y="172"/>
                        <a:pt x="212" y="172"/>
                      </a:cubicBezTo>
                      <a:cubicBezTo>
                        <a:pt x="164" y="172"/>
                        <a:pt x="164" y="172"/>
                        <a:pt x="164" y="172"/>
                      </a:cubicBezTo>
                      <a:cubicBezTo>
                        <a:pt x="164" y="124"/>
                        <a:pt x="164" y="124"/>
                        <a:pt x="164" y="124"/>
                      </a:cubicBezTo>
                      <a:cubicBezTo>
                        <a:pt x="164" y="115"/>
                        <a:pt x="157" y="108"/>
                        <a:pt x="149" y="108"/>
                      </a:cubicBezTo>
                      <a:cubicBezTo>
                        <a:pt x="148" y="108"/>
                        <a:pt x="148" y="108"/>
                        <a:pt x="148" y="108"/>
                      </a:cubicBezTo>
                      <a:cubicBezTo>
                        <a:pt x="76" y="108"/>
                        <a:pt x="76" y="108"/>
                        <a:pt x="76" y="108"/>
                      </a:cubicBezTo>
                      <a:cubicBezTo>
                        <a:pt x="67" y="108"/>
                        <a:pt x="60" y="115"/>
                        <a:pt x="60" y="123"/>
                      </a:cubicBezTo>
                      <a:cubicBezTo>
                        <a:pt x="60" y="124"/>
                        <a:pt x="60" y="124"/>
                        <a:pt x="60" y="124"/>
                      </a:cubicBezTo>
                      <a:cubicBezTo>
                        <a:pt x="60" y="172"/>
                        <a:pt x="60" y="172"/>
                        <a:pt x="60" y="172"/>
                      </a:cubicBezTo>
                      <a:cubicBezTo>
                        <a:pt x="12" y="172"/>
                        <a:pt x="12" y="172"/>
                        <a:pt x="12" y="172"/>
                      </a:cubicBezTo>
                      <a:cubicBezTo>
                        <a:pt x="5" y="172"/>
                        <a:pt x="0" y="167"/>
                        <a:pt x="0" y="160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0" y="80"/>
                        <a:pt x="2" y="76"/>
                        <a:pt x="4" y="73"/>
                      </a:cubicBezTo>
                      <a:cubicBezTo>
                        <a:pt x="23" y="53"/>
                        <a:pt x="23" y="53"/>
                        <a:pt x="23" y="53"/>
                      </a:cubicBezTo>
                      <a:cubicBezTo>
                        <a:pt x="26" y="50"/>
                        <a:pt x="31" y="48"/>
                        <a:pt x="35" y="48"/>
                      </a:cubicBezTo>
                      <a:lnTo>
                        <a:pt x="60" y="48"/>
                      </a:lnTo>
                      <a:close/>
                      <a:moveTo>
                        <a:pt x="194" y="72"/>
                      </a:moveTo>
                      <a:cubicBezTo>
                        <a:pt x="191" y="72"/>
                        <a:pt x="188" y="75"/>
                        <a:pt x="188" y="78"/>
                      </a:cubicBezTo>
                      <a:cubicBezTo>
                        <a:pt x="188" y="81"/>
                        <a:pt x="191" y="84"/>
                        <a:pt x="194" y="84"/>
                      </a:cubicBezTo>
                      <a:cubicBezTo>
                        <a:pt x="197" y="84"/>
                        <a:pt x="200" y="81"/>
                        <a:pt x="200" y="78"/>
                      </a:cubicBezTo>
                      <a:cubicBezTo>
                        <a:pt x="200" y="75"/>
                        <a:pt x="197" y="72"/>
                        <a:pt x="194" y="72"/>
                      </a:cubicBezTo>
                      <a:close/>
                      <a:moveTo>
                        <a:pt x="144" y="0"/>
                      </a:moveTo>
                      <a:cubicBezTo>
                        <a:pt x="151" y="0"/>
                        <a:pt x="156" y="5"/>
                        <a:pt x="156" y="12"/>
                      </a:cubicBezTo>
                      <a:cubicBezTo>
                        <a:pt x="156" y="44"/>
                        <a:pt x="156" y="44"/>
                        <a:pt x="156" y="44"/>
                      </a:cubicBezTo>
                      <a:cubicBezTo>
                        <a:pt x="156" y="51"/>
                        <a:pt x="151" y="56"/>
                        <a:pt x="144" y="56"/>
                      </a:cubicBezTo>
                      <a:cubicBezTo>
                        <a:pt x="80" y="56"/>
                        <a:pt x="80" y="56"/>
                        <a:pt x="80" y="56"/>
                      </a:cubicBezTo>
                      <a:cubicBezTo>
                        <a:pt x="73" y="56"/>
                        <a:pt x="68" y="51"/>
                        <a:pt x="68" y="44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5"/>
                        <a:pt x="73" y="0"/>
                        <a:pt x="80" y="0"/>
                      </a:cubicBez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76" name="iṥḷîḋé">
                <a:extLst>
                  <a:ext uri="{FF2B5EF4-FFF2-40B4-BE49-F238E27FC236}">
                    <a16:creationId xmlns:a16="http://schemas.microsoft.com/office/drawing/2014/main" id="{269B4DAE-3678-4EF6-A7BB-A1C5530A2B3F}"/>
                  </a:ext>
                </a:extLst>
              </p:cNvPr>
              <p:cNvSpPr txBox="1"/>
              <p:nvPr/>
            </p:nvSpPr>
            <p:spPr>
              <a:xfrm>
                <a:off x="694936" y="1501223"/>
                <a:ext cx="2797564" cy="5094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b="1" dirty="0"/>
                  <a:t>TEXT HERE</a:t>
                </a:r>
                <a:endParaRPr lang="id-ID" sz="1600" b="1" dirty="0"/>
              </a:p>
            </p:txBody>
          </p:sp>
          <p:sp>
            <p:nvSpPr>
              <p:cNvPr id="77" name="îsḻídè">
                <a:extLst>
                  <a:ext uri="{FF2B5EF4-FFF2-40B4-BE49-F238E27FC236}">
                    <a16:creationId xmlns:a16="http://schemas.microsoft.com/office/drawing/2014/main" id="{660E6F47-0426-4B6D-ABE7-AB4810050131}"/>
                  </a:ext>
                </a:extLst>
              </p:cNvPr>
              <p:cNvSpPr/>
              <p:nvPr/>
            </p:nvSpPr>
            <p:spPr bwMode="auto">
              <a:xfrm>
                <a:off x="694936" y="1996750"/>
                <a:ext cx="2797564" cy="833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78" name="iṡļîḋé">
                <a:extLst>
                  <a:ext uri="{FF2B5EF4-FFF2-40B4-BE49-F238E27FC236}">
                    <a16:creationId xmlns:a16="http://schemas.microsoft.com/office/drawing/2014/main" id="{123819B2-DC0C-4196-BD46-D0E8C209A783}"/>
                  </a:ext>
                </a:extLst>
              </p:cNvPr>
              <p:cNvSpPr txBox="1"/>
              <p:nvPr/>
            </p:nvSpPr>
            <p:spPr>
              <a:xfrm>
                <a:off x="8703119" y="1501223"/>
                <a:ext cx="2797564" cy="5094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b="1" dirty="0"/>
                  <a:t>TEXT HERE</a:t>
                </a:r>
                <a:endParaRPr lang="id-ID" sz="1600" b="1" dirty="0"/>
              </a:p>
            </p:txBody>
          </p:sp>
          <p:sp>
            <p:nvSpPr>
              <p:cNvPr id="79" name="iŝḻiḍé">
                <a:extLst>
                  <a:ext uri="{FF2B5EF4-FFF2-40B4-BE49-F238E27FC236}">
                    <a16:creationId xmlns:a16="http://schemas.microsoft.com/office/drawing/2014/main" id="{A25BAF92-9F32-457E-9CD9-15755076F6A8}"/>
                  </a:ext>
                </a:extLst>
              </p:cNvPr>
              <p:cNvSpPr/>
              <p:nvPr/>
            </p:nvSpPr>
            <p:spPr bwMode="auto">
              <a:xfrm>
                <a:off x="8703119" y="1993281"/>
                <a:ext cx="2797564" cy="833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grpSp>
            <p:nvGrpSpPr>
              <p:cNvPr id="80" name="ïṩļiḓè">
                <a:extLst>
                  <a:ext uri="{FF2B5EF4-FFF2-40B4-BE49-F238E27FC236}">
                    <a16:creationId xmlns:a16="http://schemas.microsoft.com/office/drawing/2014/main" id="{791E701E-9724-45E9-8838-B8F7C6D53296}"/>
                  </a:ext>
                </a:extLst>
              </p:cNvPr>
              <p:cNvGrpSpPr/>
              <p:nvPr/>
            </p:nvGrpSpPr>
            <p:grpSpPr>
              <a:xfrm>
                <a:off x="4697218" y="3663636"/>
                <a:ext cx="2797564" cy="1343075"/>
                <a:chOff x="8703119" y="3663636"/>
                <a:chExt cx="2797564" cy="1343075"/>
              </a:xfrm>
            </p:grpSpPr>
            <p:sp>
              <p:nvSpPr>
                <p:cNvPr id="81" name="ïṥľiḍe">
                  <a:extLst>
                    <a:ext uri="{FF2B5EF4-FFF2-40B4-BE49-F238E27FC236}">
                      <a16:creationId xmlns:a16="http://schemas.microsoft.com/office/drawing/2014/main" id="{AF13D901-91E0-45B2-8121-39828405F1F1}"/>
                    </a:ext>
                  </a:extLst>
                </p:cNvPr>
                <p:cNvSpPr txBox="1"/>
                <p:nvPr/>
              </p:nvSpPr>
              <p:spPr>
                <a:xfrm>
                  <a:off x="8703119" y="3663636"/>
                  <a:ext cx="2797564" cy="5094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b="1" dirty="0"/>
                    <a:t>TEXT HERE</a:t>
                  </a:r>
                  <a:endParaRPr lang="id-ID" sz="1600" b="1" dirty="0"/>
                </a:p>
              </p:txBody>
            </p:sp>
            <p:sp>
              <p:nvSpPr>
                <p:cNvPr id="82" name="îṡḷîďè">
                  <a:extLst>
                    <a:ext uri="{FF2B5EF4-FFF2-40B4-BE49-F238E27FC236}">
                      <a16:creationId xmlns:a16="http://schemas.microsoft.com/office/drawing/2014/main" id="{4F6E3F5F-AB80-4E09-A68F-D761298EF381}"/>
                    </a:ext>
                  </a:extLst>
                </p:cNvPr>
                <p:cNvSpPr/>
                <p:nvPr/>
              </p:nvSpPr>
              <p:spPr bwMode="auto">
                <a:xfrm>
                  <a:off x="8703119" y="4173060"/>
                  <a:ext cx="2797564" cy="8336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sp>
          <p:nvSpPr>
            <p:cNvPr id="72" name="ïṩḷíḍe">
              <a:extLst>
                <a:ext uri="{FF2B5EF4-FFF2-40B4-BE49-F238E27FC236}">
                  <a16:creationId xmlns:a16="http://schemas.microsoft.com/office/drawing/2014/main" id="{A419B9A3-8F7F-47E7-8FFC-6A1516F741D7}"/>
                </a:ext>
              </a:extLst>
            </p:cNvPr>
            <p:cNvSpPr/>
            <p:nvPr/>
          </p:nvSpPr>
          <p:spPr>
            <a:xfrm>
              <a:off x="2832100" y="1253087"/>
              <a:ext cx="6527800" cy="588414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r>
                <a:rPr lang="en-US" altLang="zh-CN" sz="2400" b="1" dirty="0"/>
                <a:t>Unified fonts make reading more fluent.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1157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î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ş1iďê">
            <a:extLst>
              <a:ext uri="{FF2B5EF4-FFF2-40B4-BE49-F238E27FC236}">
                <a16:creationId xmlns:a16="http://schemas.microsoft.com/office/drawing/2014/main" id="{DFEBBF31-2396-4CB0-A1A2-2D9D4FBE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ṩľíḍé">
            <a:extLst>
              <a:ext uri="{FF2B5EF4-FFF2-40B4-BE49-F238E27FC236}">
                <a16:creationId xmlns:a16="http://schemas.microsoft.com/office/drawing/2014/main" id="{105BAB88-F3D1-4C23-9C39-13F436684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şḻíḓê">
            <a:extLst>
              <a:ext uri="{FF2B5EF4-FFF2-40B4-BE49-F238E27FC236}">
                <a16:creationId xmlns:a16="http://schemas.microsoft.com/office/drawing/2014/main" id="{B215770B-C905-4051-882E-FD57D8523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101" name="ïṣḷîḋ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8185FEE-12DC-457E-9E13-AA24048F622D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439863"/>
            <a:ext cx="10850563" cy="4797425"/>
            <a:chOff x="669925" y="1439863"/>
            <a:chExt cx="10850563" cy="4797425"/>
          </a:xfrm>
        </p:grpSpPr>
        <p:sp>
          <p:nvSpPr>
            <p:cNvPr id="102" name="ïṥḻíḋè">
              <a:extLst>
                <a:ext uri="{FF2B5EF4-FFF2-40B4-BE49-F238E27FC236}">
                  <a16:creationId xmlns:a16="http://schemas.microsoft.com/office/drawing/2014/main" id="{5D851A96-555C-4396-898B-CBCC84D88041}"/>
                </a:ext>
              </a:extLst>
            </p:cNvPr>
            <p:cNvSpPr/>
            <p:nvPr/>
          </p:nvSpPr>
          <p:spPr bwMode="auto">
            <a:xfrm>
              <a:off x="2664947" y="1859812"/>
              <a:ext cx="6862107" cy="2930852"/>
            </a:xfrm>
            <a:custGeom>
              <a:avLst/>
              <a:gdLst>
                <a:gd name="connsiteX0" fmla="*/ 0 w 5371286"/>
                <a:gd name="connsiteY0" fmla="*/ 0 h 2294112"/>
                <a:gd name="connsiteX1" fmla="*/ 709594 w 5371286"/>
                <a:gd name="connsiteY1" fmla="*/ 0 h 2294112"/>
                <a:gd name="connsiteX2" fmla="*/ 754060 w 5371286"/>
                <a:gd name="connsiteY2" fmla="*/ 172933 h 2294112"/>
                <a:gd name="connsiteX3" fmla="*/ 2685643 w 5371286"/>
                <a:gd name="connsiteY3" fmla="*/ 1594012 h 2294112"/>
                <a:gd name="connsiteX4" fmla="*/ 4617227 w 5371286"/>
                <a:gd name="connsiteY4" fmla="*/ 172933 h 2294112"/>
                <a:gd name="connsiteX5" fmla="*/ 4661693 w 5371286"/>
                <a:gd name="connsiteY5" fmla="*/ 0 h 2294112"/>
                <a:gd name="connsiteX6" fmla="*/ 5371286 w 5371286"/>
                <a:gd name="connsiteY6" fmla="*/ 0 h 2294112"/>
                <a:gd name="connsiteX7" fmla="*/ 5352941 w 5371286"/>
                <a:gd name="connsiteY7" fmla="*/ 120201 h 2294112"/>
                <a:gd name="connsiteX8" fmla="*/ 2685643 w 5371286"/>
                <a:gd name="connsiteY8" fmla="*/ 2294112 h 2294112"/>
                <a:gd name="connsiteX9" fmla="*/ 18345 w 5371286"/>
                <a:gd name="connsiteY9" fmla="*/ 120201 h 229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1286" h="2294112">
                  <a:moveTo>
                    <a:pt x="0" y="0"/>
                  </a:moveTo>
                  <a:lnTo>
                    <a:pt x="709594" y="0"/>
                  </a:lnTo>
                  <a:lnTo>
                    <a:pt x="754060" y="172933"/>
                  </a:lnTo>
                  <a:cubicBezTo>
                    <a:pt x="1010133" y="996234"/>
                    <a:pt x="1778079" y="1594012"/>
                    <a:pt x="2685643" y="1594012"/>
                  </a:cubicBezTo>
                  <a:cubicBezTo>
                    <a:pt x="3593208" y="1594012"/>
                    <a:pt x="4361154" y="996234"/>
                    <a:pt x="4617227" y="172933"/>
                  </a:cubicBezTo>
                  <a:lnTo>
                    <a:pt x="4661693" y="0"/>
                  </a:lnTo>
                  <a:lnTo>
                    <a:pt x="5371286" y="0"/>
                  </a:lnTo>
                  <a:lnTo>
                    <a:pt x="5352941" y="120201"/>
                  </a:lnTo>
                  <a:cubicBezTo>
                    <a:pt x="5099068" y="1360850"/>
                    <a:pt x="4001343" y="2294112"/>
                    <a:pt x="2685643" y="2294112"/>
                  </a:cubicBezTo>
                  <a:cubicBezTo>
                    <a:pt x="1369943" y="2294112"/>
                    <a:pt x="272218" y="1360850"/>
                    <a:pt x="18345" y="1202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200"/>
            </a:p>
          </p:txBody>
        </p:sp>
        <p:sp>
          <p:nvSpPr>
            <p:cNvPr id="103" name="ï$liḓè">
              <a:extLst>
                <a:ext uri="{FF2B5EF4-FFF2-40B4-BE49-F238E27FC236}">
                  <a16:creationId xmlns:a16="http://schemas.microsoft.com/office/drawing/2014/main" id="{459063F1-8F13-4E94-9D3F-70F0485010AE}"/>
                </a:ext>
              </a:extLst>
            </p:cNvPr>
            <p:cNvSpPr/>
            <p:nvPr/>
          </p:nvSpPr>
          <p:spPr bwMode="auto">
            <a:xfrm>
              <a:off x="669925" y="1439863"/>
              <a:ext cx="10850563" cy="1403995"/>
            </a:xfrm>
            <a:prstGeom prst="roundRect">
              <a:avLst/>
            </a:prstGeom>
            <a:blipFill>
              <a:blip r:embed="rId4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4" name="iṩľïḍè">
              <a:extLst>
                <a:ext uri="{FF2B5EF4-FFF2-40B4-BE49-F238E27FC236}">
                  <a16:creationId xmlns:a16="http://schemas.microsoft.com/office/drawing/2014/main" id="{131DBA76-F026-450A-A3D4-8A0B26EF959E}"/>
                </a:ext>
              </a:extLst>
            </p:cNvPr>
            <p:cNvSpPr/>
            <p:nvPr/>
          </p:nvSpPr>
          <p:spPr>
            <a:xfrm>
              <a:off x="1397000" y="2410532"/>
              <a:ext cx="805944" cy="80594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  <a:miter lim="800000"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endParaRPr sz="1400" b="1" kern="0">
                <a:solidFill>
                  <a:schemeClr val="tx1"/>
                </a:solidFill>
              </a:endParaRPr>
            </a:p>
          </p:txBody>
        </p:sp>
        <p:sp>
          <p:nvSpPr>
            <p:cNvPr id="105" name="ïṩḻiḋè">
              <a:extLst>
                <a:ext uri="{FF2B5EF4-FFF2-40B4-BE49-F238E27FC236}">
                  <a16:creationId xmlns:a16="http://schemas.microsoft.com/office/drawing/2014/main" id="{D8EE4D53-428F-4F80-A075-A1DA17D71A2A}"/>
                </a:ext>
              </a:extLst>
            </p:cNvPr>
            <p:cNvSpPr/>
            <p:nvPr/>
          </p:nvSpPr>
          <p:spPr>
            <a:xfrm>
              <a:off x="1662296" y="2645894"/>
              <a:ext cx="275354" cy="335214"/>
            </a:xfrm>
            <a:custGeom>
              <a:avLst/>
              <a:gdLst>
                <a:gd name="connsiteX0" fmla="*/ 283464 w 438150"/>
                <a:gd name="connsiteY0" fmla="*/ 0 h 533400"/>
                <a:gd name="connsiteX1" fmla="*/ 285750 w 438150"/>
                <a:gd name="connsiteY1" fmla="*/ 95 h 533400"/>
                <a:gd name="connsiteX2" fmla="*/ 285750 w 438150"/>
                <a:gd name="connsiteY2" fmla="*/ 123825 h 533400"/>
                <a:gd name="connsiteX3" fmla="*/ 285845 w 438150"/>
                <a:gd name="connsiteY3" fmla="*/ 125540 h 533400"/>
                <a:gd name="connsiteX4" fmla="*/ 314325 w 438150"/>
                <a:gd name="connsiteY4" fmla="*/ 152400 h 533400"/>
                <a:gd name="connsiteX5" fmla="*/ 314325 w 438150"/>
                <a:gd name="connsiteY5" fmla="*/ 152400 h 533400"/>
                <a:gd name="connsiteX6" fmla="*/ 438055 w 438150"/>
                <a:gd name="connsiteY6" fmla="*/ 152400 h 533400"/>
                <a:gd name="connsiteX7" fmla="*/ 438150 w 438150"/>
                <a:gd name="connsiteY7" fmla="*/ 154686 h 533400"/>
                <a:gd name="connsiteX8" fmla="*/ 438150 w 438150"/>
                <a:gd name="connsiteY8" fmla="*/ 504825 h 533400"/>
                <a:gd name="connsiteX9" fmla="*/ 409575 w 438150"/>
                <a:gd name="connsiteY9" fmla="*/ 533400 h 533400"/>
                <a:gd name="connsiteX10" fmla="*/ 28575 w 438150"/>
                <a:gd name="connsiteY10" fmla="*/ 533400 h 533400"/>
                <a:gd name="connsiteX11" fmla="*/ 0 w 438150"/>
                <a:gd name="connsiteY11" fmla="*/ 504825 h 533400"/>
                <a:gd name="connsiteX12" fmla="*/ 0 w 438150"/>
                <a:gd name="connsiteY12" fmla="*/ 28575 h 533400"/>
                <a:gd name="connsiteX13" fmla="*/ 28575 w 438150"/>
                <a:gd name="connsiteY13" fmla="*/ 0 h 533400"/>
                <a:gd name="connsiteX14" fmla="*/ 283464 w 438150"/>
                <a:gd name="connsiteY14" fmla="*/ 0 h 533400"/>
                <a:gd name="connsiteX15" fmla="*/ 247650 w 438150"/>
                <a:gd name="connsiteY15" fmla="*/ 200025 h 533400"/>
                <a:gd name="connsiteX16" fmla="*/ 152400 w 438150"/>
                <a:gd name="connsiteY16" fmla="*/ 200025 h 533400"/>
                <a:gd name="connsiteX17" fmla="*/ 152400 w 438150"/>
                <a:gd name="connsiteY17" fmla="*/ 409575 h 533400"/>
                <a:gd name="connsiteX18" fmla="*/ 171450 w 438150"/>
                <a:gd name="connsiteY18" fmla="*/ 409575 h 533400"/>
                <a:gd name="connsiteX19" fmla="*/ 171450 w 438150"/>
                <a:gd name="connsiteY19" fmla="*/ 314325 h 533400"/>
                <a:gd name="connsiteX20" fmla="*/ 247650 w 438150"/>
                <a:gd name="connsiteY20" fmla="*/ 314325 h 533400"/>
                <a:gd name="connsiteX21" fmla="*/ 249746 w 438150"/>
                <a:gd name="connsiteY21" fmla="*/ 314325 h 533400"/>
                <a:gd name="connsiteX22" fmla="*/ 304800 w 438150"/>
                <a:gd name="connsiteY22" fmla="*/ 257175 h 533400"/>
                <a:gd name="connsiteX23" fmla="*/ 247650 w 438150"/>
                <a:gd name="connsiteY23" fmla="*/ 200025 h 533400"/>
                <a:gd name="connsiteX24" fmla="*/ 247650 w 438150"/>
                <a:gd name="connsiteY24" fmla="*/ 200025 h 533400"/>
                <a:gd name="connsiteX25" fmla="*/ 247650 w 438150"/>
                <a:gd name="connsiteY25" fmla="*/ 219075 h 533400"/>
                <a:gd name="connsiteX26" fmla="*/ 285750 w 438150"/>
                <a:gd name="connsiteY26" fmla="*/ 257175 h 533400"/>
                <a:gd name="connsiteX27" fmla="*/ 247650 w 438150"/>
                <a:gd name="connsiteY27" fmla="*/ 295275 h 533400"/>
                <a:gd name="connsiteX28" fmla="*/ 247650 w 438150"/>
                <a:gd name="connsiteY28" fmla="*/ 295275 h 533400"/>
                <a:gd name="connsiteX29" fmla="*/ 171450 w 438150"/>
                <a:gd name="connsiteY29" fmla="*/ 295275 h 533400"/>
                <a:gd name="connsiteX30" fmla="*/ 171450 w 438150"/>
                <a:gd name="connsiteY30" fmla="*/ 219075 h 533400"/>
                <a:gd name="connsiteX31" fmla="*/ 247650 w 438150"/>
                <a:gd name="connsiteY31" fmla="*/ 219075 h 533400"/>
                <a:gd name="connsiteX32" fmla="*/ 428625 w 438150"/>
                <a:gd name="connsiteY32" fmla="*/ 133350 h 533400"/>
                <a:gd name="connsiteX33" fmla="*/ 314325 w 438150"/>
                <a:gd name="connsiteY33" fmla="*/ 133350 h 533400"/>
                <a:gd name="connsiteX34" fmla="*/ 313182 w 438150"/>
                <a:gd name="connsiteY34" fmla="*/ 133255 h 533400"/>
                <a:gd name="connsiteX35" fmla="*/ 304800 w 438150"/>
                <a:gd name="connsiteY35" fmla="*/ 123825 h 533400"/>
                <a:gd name="connsiteX36" fmla="*/ 304800 w 438150"/>
                <a:gd name="connsiteY36" fmla="*/ 123825 h 533400"/>
                <a:gd name="connsiteX37" fmla="*/ 304800 w 438150"/>
                <a:gd name="connsiteY37" fmla="*/ 9525 h 533400"/>
                <a:gd name="connsiteX38" fmla="*/ 428625 w 438150"/>
                <a:gd name="connsiteY38" fmla="*/ 13335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464" y="0"/>
                  </a:moveTo>
                  <a:cubicBezTo>
                    <a:pt x="284226" y="0"/>
                    <a:pt x="284988" y="0"/>
                    <a:pt x="285750" y="95"/>
                  </a:cubicBezTo>
                  <a:lnTo>
                    <a:pt x="285750" y="123825"/>
                  </a:lnTo>
                  <a:lnTo>
                    <a:pt x="285845" y="125540"/>
                  </a:lnTo>
                  <a:cubicBezTo>
                    <a:pt x="286703" y="140494"/>
                    <a:pt x="299085" y="152400"/>
                    <a:pt x="314325" y="152400"/>
                  </a:cubicBezTo>
                  <a:lnTo>
                    <a:pt x="314325" y="152400"/>
                  </a:lnTo>
                  <a:lnTo>
                    <a:pt x="438055" y="152400"/>
                  </a:lnTo>
                  <a:cubicBezTo>
                    <a:pt x="438150" y="153162"/>
                    <a:pt x="438150" y="153924"/>
                    <a:pt x="438150" y="154686"/>
                  </a:cubicBezTo>
                  <a:lnTo>
                    <a:pt x="438150" y="504825"/>
                  </a:lnTo>
                  <a:cubicBezTo>
                    <a:pt x="438150" y="520637"/>
                    <a:pt x="425387" y="533400"/>
                    <a:pt x="409575" y="533400"/>
                  </a:cubicBezTo>
                  <a:lnTo>
                    <a:pt x="28575" y="533400"/>
                  </a:lnTo>
                  <a:cubicBezTo>
                    <a:pt x="12764" y="533400"/>
                    <a:pt x="0" y="520637"/>
                    <a:pt x="0" y="504825"/>
                  </a:cubicBezTo>
                  <a:lnTo>
                    <a:pt x="0" y="28575"/>
                  </a:lnTo>
                  <a:cubicBezTo>
                    <a:pt x="0" y="12763"/>
                    <a:pt x="12764" y="0"/>
                    <a:pt x="28575" y="0"/>
                  </a:cubicBezTo>
                  <a:lnTo>
                    <a:pt x="283464" y="0"/>
                  </a:lnTo>
                  <a:close/>
                  <a:moveTo>
                    <a:pt x="247650" y="200025"/>
                  </a:moveTo>
                  <a:lnTo>
                    <a:pt x="152400" y="200025"/>
                  </a:lnTo>
                  <a:lnTo>
                    <a:pt x="152400" y="409575"/>
                  </a:lnTo>
                  <a:lnTo>
                    <a:pt x="171450" y="409575"/>
                  </a:lnTo>
                  <a:lnTo>
                    <a:pt x="171450" y="314325"/>
                  </a:lnTo>
                  <a:lnTo>
                    <a:pt x="247650" y="314325"/>
                  </a:lnTo>
                  <a:lnTo>
                    <a:pt x="249746" y="314325"/>
                  </a:lnTo>
                  <a:cubicBezTo>
                    <a:pt x="280321" y="313182"/>
                    <a:pt x="304800" y="288036"/>
                    <a:pt x="304800" y="257175"/>
                  </a:cubicBezTo>
                  <a:cubicBezTo>
                    <a:pt x="304800" y="225647"/>
                    <a:pt x="279178" y="200025"/>
                    <a:pt x="247650" y="200025"/>
                  </a:cubicBezTo>
                  <a:lnTo>
                    <a:pt x="247650" y="200025"/>
                  </a:lnTo>
                  <a:close/>
                  <a:moveTo>
                    <a:pt x="247650" y="219075"/>
                  </a:moveTo>
                  <a:cubicBezTo>
                    <a:pt x="268700" y="219075"/>
                    <a:pt x="285750" y="236125"/>
                    <a:pt x="285750" y="257175"/>
                  </a:cubicBezTo>
                  <a:cubicBezTo>
                    <a:pt x="285750" y="278225"/>
                    <a:pt x="268700" y="295275"/>
                    <a:pt x="247650" y="295275"/>
                  </a:cubicBezTo>
                  <a:lnTo>
                    <a:pt x="247650" y="295275"/>
                  </a:lnTo>
                  <a:lnTo>
                    <a:pt x="171450" y="295275"/>
                  </a:lnTo>
                  <a:lnTo>
                    <a:pt x="171450" y="219075"/>
                  </a:lnTo>
                  <a:lnTo>
                    <a:pt x="247650" y="219075"/>
                  </a:lnTo>
                  <a:close/>
                  <a:moveTo>
                    <a:pt x="428625" y="133350"/>
                  </a:moveTo>
                  <a:lnTo>
                    <a:pt x="314325" y="133350"/>
                  </a:lnTo>
                  <a:lnTo>
                    <a:pt x="313182" y="133255"/>
                  </a:lnTo>
                  <a:cubicBezTo>
                    <a:pt x="308515" y="132779"/>
                    <a:pt x="304800" y="128683"/>
                    <a:pt x="304800" y="123825"/>
                  </a:cubicBezTo>
                  <a:lnTo>
                    <a:pt x="304800" y="123825"/>
                  </a:lnTo>
                  <a:lnTo>
                    <a:pt x="304800" y="9525"/>
                  </a:lnTo>
                  <a:lnTo>
                    <a:pt x="428625" y="133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200"/>
            </a:p>
          </p:txBody>
        </p:sp>
        <p:sp>
          <p:nvSpPr>
            <p:cNvPr id="106" name="iṩľîḓé">
              <a:extLst>
                <a:ext uri="{FF2B5EF4-FFF2-40B4-BE49-F238E27FC236}">
                  <a16:creationId xmlns:a16="http://schemas.microsoft.com/office/drawing/2014/main" id="{E82D32E5-2507-408D-AE53-4660A08FFAC7}"/>
                </a:ext>
              </a:extLst>
            </p:cNvPr>
            <p:cNvSpPr/>
            <p:nvPr/>
          </p:nvSpPr>
          <p:spPr>
            <a:xfrm>
              <a:off x="4261019" y="3252784"/>
              <a:ext cx="805944" cy="80594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  <a:miter lim="800000"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endParaRPr sz="1400" b="1" kern="0">
                <a:solidFill>
                  <a:schemeClr val="tx1"/>
                </a:solidFill>
              </a:endParaRPr>
            </a:p>
          </p:txBody>
        </p:sp>
        <p:sp>
          <p:nvSpPr>
            <p:cNvPr id="107" name="îṧḷiḍè">
              <a:extLst>
                <a:ext uri="{FF2B5EF4-FFF2-40B4-BE49-F238E27FC236}">
                  <a16:creationId xmlns:a16="http://schemas.microsoft.com/office/drawing/2014/main" id="{8D448E75-871F-42AD-AB19-C1DBFFE7BEE5}"/>
                </a:ext>
              </a:extLst>
            </p:cNvPr>
            <p:cNvSpPr/>
            <p:nvPr/>
          </p:nvSpPr>
          <p:spPr>
            <a:xfrm>
              <a:off x="4496386" y="3491137"/>
              <a:ext cx="335214" cy="329228"/>
            </a:xfrm>
            <a:custGeom>
              <a:avLst/>
              <a:gdLst>
                <a:gd name="connsiteX0" fmla="*/ 342900 w 533400"/>
                <a:gd name="connsiteY0" fmla="*/ 276225 h 523875"/>
                <a:gd name="connsiteX1" fmla="*/ 371475 w 533400"/>
                <a:gd name="connsiteY1" fmla="*/ 304800 h 523875"/>
                <a:gd name="connsiteX2" fmla="*/ 371475 w 533400"/>
                <a:gd name="connsiteY2" fmla="*/ 495300 h 523875"/>
                <a:gd name="connsiteX3" fmla="*/ 342900 w 533400"/>
                <a:gd name="connsiteY3" fmla="*/ 523875 h 523875"/>
                <a:gd name="connsiteX4" fmla="*/ 190500 w 533400"/>
                <a:gd name="connsiteY4" fmla="*/ 523875 h 523875"/>
                <a:gd name="connsiteX5" fmla="*/ 161925 w 533400"/>
                <a:gd name="connsiteY5" fmla="*/ 495300 h 523875"/>
                <a:gd name="connsiteX6" fmla="*/ 161925 w 533400"/>
                <a:gd name="connsiteY6" fmla="*/ 304800 h 523875"/>
                <a:gd name="connsiteX7" fmla="*/ 190500 w 533400"/>
                <a:gd name="connsiteY7" fmla="*/ 276225 h 523875"/>
                <a:gd name="connsiteX8" fmla="*/ 342900 w 533400"/>
                <a:gd name="connsiteY8" fmla="*/ 276225 h 523875"/>
                <a:gd name="connsiteX9" fmla="*/ 142875 w 533400"/>
                <a:gd name="connsiteY9" fmla="*/ 114300 h 523875"/>
                <a:gd name="connsiteX10" fmla="*/ 179070 w 533400"/>
                <a:gd name="connsiteY10" fmla="*/ 152400 h 523875"/>
                <a:gd name="connsiteX11" fmla="*/ 180975 w 533400"/>
                <a:gd name="connsiteY11" fmla="*/ 152400 h 523875"/>
                <a:gd name="connsiteX12" fmla="*/ 352425 w 533400"/>
                <a:gd name="connsiteY12" fmla="*/ 152400 h 523875"/>
                <a:gd name="connsiteX13" fmla="*/ 390525 w 533400"/>
                <a:gd name="connsiteY13" fmla="*/ 116205 h 523875"/>
                <a:gd name="connsiteX14" fmla="*/ 390525 w 533400"/>
                <a:gd name="connsiteY14" fmla="*/ 114300 h 523875"/>
                <a:gd name="connsiteX15" fmla="*/ 504825 w 533400"/>
                <a:gd name="connsiteY15" fmla="*/ 114300 h 523875"/>
                <a:gd name="connsiteX16" fmla="*/ 533400 w 533400"/>
                <a:gd name="connsiteY16" fmla="*/ 142875 h 523875"/>
                <a:gd name="connsiteX17" fmla="*/ 533400 w 533400"/>
                <a:gd name="connsiteY17" fmla="*/ 381000 h 523875"/>
                <a:gd name="connsiteX18" fmla="*/ 504825 w 533400"/>
                <a:gd name="connsiteY18" fmla="*/ 409575 h 523875"/>
                <a:gd name="connsiteX19" fmla="*/ 390525 w 533400"/>
                <a:gd name="connsiteY19" fmla="*/ 409575 h 523875"/>
                <a:gd name="connsiteX20" fmla="*/ 390525 w 533400"/>
                <a:gd name="connsiteY20" fmla="*/ 295275 h 523875"/>
                <a:gd name="connsiteX21" fmla="*/ 354330 w 533400"/>
                <a:gd name="connsiteY21" fmla="*/ 257175 h 523875"/>
                <a:gd name="connsiteX22" fmla="*/ 352425 w 533400"/>
                <a:gd name="connsiteY22" fmla="*/ 257175 h 523875"/>
                <a:gd name="connsiteX23" fmla="*/ 180975 w 533400"/>
                <a:gd name="connsiteY23" fmla="*/ 257175 h 523875"/>
                <a:gd name="connsiteX24" fmla="*/ 142875 w 533400"/>
                <a:gd name="connsiteY24" fmla="*/ 293370 h 523875"/>
                <a:gd name="connsiteX25" fmla="*/ 142875 w 533400"/>
                <a:gd name="connsiteY25" fmla="*/ 295275 h 523875"/>
                <a:gd name="connsiteX26" fmla="*/ 142875 w 533400"/>
                <a:gd name="connsiteY26" fmla="*/ 409575 h 523875"/>
                <a:gd name="connsiteX27" fmla="*/ 28575 w 533400"/>
                <a:gd name="connsiteY27" fmla="*/ 409575 h 523875"/>
                <a:gd name="connsiteX28" fmla="*/ 0 w 533400"/>
                <a:gd name="connsiteY28" fmla="*/ 381000 h 523875"/>
                <a:gd name="connsiteX29" fmla="*/ 0 w 533400"/>
                <a:gd name="connsiteY29" fmla="*/ 200787 h 523875"/>
                <a:gd name="connsiteX30" fmla="*/ 10287 w 533400"/>
                <a:gd name="connsiteY30" fmla="*/ 174784 h 523875"/>
                <a:gd name="connsiteX31" fmla="*/ 55436 w 533400"/>
                <a:gd name="connsiteY31" fmla="*/ 126397 h 523875"/>
                <a:gd name="connsiteX32" fmla="*/ 83248 w 533400"/>
                <a:gd name="connsiteY32" fmla="*/ 114300 h 523875"/>
                <a:gd name="connsiteX33" fmla="*/ 142875 w 533400"/>
                <a:gd name="connsiteY33" fmla="*/ 114300 h 523875"/>
                <a:gd name="connsiteX34" fmla="*/ 461963 w 533400"/>
                <a:gd name="connsiteY34" fmla="*/ 171450 h 523875"/>
                <a:gd name="connsiteX35" fmla="*/ 447675 w 533400"/>
                <a:gd name="connsiteY35" fmla="*/ 185738 h 523875"/>
                <a:gd name="connsiteX36" fmla="*/ 461963 w 533400"/>
                <a:gd name="connsiteY36" fmla="*/ 200025 h 523875"/>
                <a:gd name="connsiteX37" fmla="*/ 476250 w 533400"/>
                <a:gd name="connsiteY37" fmla="*/ 185738 h 523875"/>
                <a:gd name="connsiteX38" fmla="*/ 461963 w 533400"/>
                <a:gd name="connsiteY38" fmla="*/ 171450 h 523875"/>
                <a:gd name="connsiteX39" fmla="*/ 342900 w 533400"/>
                <a:gd name="connsiteY39" fmla="*/ 0 h 523875"/>
                <a:gd name="connsiteX40" fmla="*/ 371475 w 533400"/>
                <a:gd name="connsiteY40" fmla="*/ 28575 h 523875"/>
                <a:gd name="connsiteX41" fmla="*/ 371475 w 533400"/>
                <a:gd name="connsiteY41" fmla="*/ 104775 h 523875"/>
                <a:gd name="connsiteX42" fmla="*/ 342900 w 533400"/>
                <a:gd name="connsiteY42" fmla="*/ 133350 h 523875"/>
                <a:gd name="connsiteX43" fmla="*/ 190500 w 533400"/>
                <a:gd name="connsiteY43" fmla="*/ 133350 h 523875"/>
                <a:gd name="connsiteX44" fmla="*/ 161925 w 533400"/>
                <a:gd name="connsiteY44" fmla="*/ 104775 h 523875"/>
                <a:gd name="connsiteX45" fmla="*/ 161925 w 533400"/>
                <a:gd name="connsiteY45" fmla="*/ 28575 h 523875"/>
                <a:gd name="connsiteX46" fmla="*/ 190500 w 533400"/>
                <a:gd name="connsiteY46" fmla="*/ 0 h 523875"/>
                <a:gd name="connsiteX47" fmla="*/ 342900 w 533400"/>
                <a:gd name="connsiteY47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33400" h="523875">
                  <a:moveTo>
                    <a:pt x="342900" y="276225"/>
                  </a:moveTo>
                  <a:cubicBezTo>
                    <a:pt x="358711" y="276225"/>
                    <a:pt x="371475" y="288989"/>
                    <a:pt x="371475" y="304800"/>
                  </a:cubicBezTo>
                  <a:lnTo>
                    <a:pt x="371475" y="495300"/>
                  </a:lnTo>
                  <a:cubicBezTo>
                    <a:pt x="371475" y="511112"/>
                    <a:pt x="358711" y="523875"/>
                    <a:pt x="342900" y="523875"/>
                  </a:cubicBezTo>
                  <a:lnTo>
                    <a:pt x="190500" y="523875"/>
                  </a:lnTo>
                  <a:cubicBezTo>
                    <a:pt x="174689" y="523875"/>
                    <a:pt x="161925" y="511112"/>
                    <a:pt x="161925" y="495300"/>
                  </a:cubicBezTo>
                  <a:lnTo>
                    <a:pt x="161925" y="304800"/>
                  </a:lnTo>
                  <a:cubicBezTo>
                    <a:pt x="161925" y="288989"/>
                    <a:pt x="174689" y="276225"/>
                    <a:pt x="190500" y="276225"/>
                  </a:cubicBezTo>
                  <a:lnTo>
                    <a:pt x="342900" y="276225"/>
                  </a:lnTo>
                  <a:close/>
                  <a:moveTo>
                    <a:pt x="142875" y="114300"/>
                  </a:moveTo>
                  <a:cubicBezTo>
                    <a:pt x="142875" y="134684"/>
                    <a:pt x="158877" y="151352"/>
                    <a:pt x="179070" y="152400"/>
                  </a:cubicBezTo>
                  <a:lnTo>
                    <a:pt x="180975" y="152400"/>
                  </a:lnTo>
                  <a:lnTo>
                    <a:pt x="352425" y="152400"/>
                  </a:lnTo>
                  <a:cubicBezTo>
                    <a:pt x="372809" y="152400"/>
                    <a:pt x="389477" y="136398"/>
                    <a:pt x="390525" y="116205"/>
                  </a:cubicBezTo>
                  <a:lnTo>
                    <a:pt x="390525" y="114300"/>
                  </a:lnTo>
                  <a:lnTo>
                    <a:pt x="504825" y="114300"/>
                  </a:lnTo>
                  <a:cubicBezTo>
                    <a:pt x="520636" y="114300"/>
                    <a:pt x="533400" y="127064"/>
                    <a:pt x="533400" y="142875"/>
                  </a:cubicBezTo>
                  <a:lnTo>
                    <a:pt x="533400" y="381000"/>
                  </a:lnTo>
                  <a:cubicBezTo>
                    <a:pt x="533400" y="396812"/>
                    <a:pt x="520636" y="409575"/>
                    <a:pt x="504825" y="409575"/>
                  </a:cubicBezTo>
                  <a:lnTo>
                    <a:pt x="390525" y="409575"/>
                  </a:lnTo>
                  <a:lnTo>
                    <a:pt x="390525" y="295275"/>
                  </a:lnTo>
                  <a:cubicBezTo>
                    <a:pt x="390525" y="274892"/>
                    <a:pt x="374523" y="258223"/>
                    <a:pt x="354330" y="257175"/>
                  </a:cubicBezTo>
                  <a:lnTo>
                    <a:pt x="352425" y="257175"/>
                  </a:lnTo>
                  <a:lnTo>
                    <a:pt x="180975" y="257175"/>
                  </a:lnTo>
                  <a:cubicBezTo>
                    <a:pt x="160591" y="257175"/>
                    <a:pt x="143923" y="273177"/>
                    <a:pt x="142875" y="293370"/>
                  </a:cubicBezTo>
                  <a:lnTo>
                    <a:pt x="142875" y="295275"/>
                  </a:lnTo>
                  <a:lnTo>
                    <a:pt x="142875" y="409575"/>
                  </a:lnTo>
                  <a:lnTo>
                    <a:pt x="28575" y="409575"/>
                  </a:lnTo>
                  <a:cubicBezTo>
                    <a:pt x="12763" y="409575"/>
                    <a:pt x="0" y="396812"/>
                    <a:pt x="0" y="381000"/>
                  </a:cubicBezTo>
                  <a:lnTo>
                    <a:pt x="0" y="200787"/>
                  </a:lnTo>
                  <a:cubicBezTo>
                    <a:pt x="0" y="191167"/>
                    <a:pt x="3620" y="181832"/>
                    <a:pt x="10287" y="174784"/>
                  </a:cubicBezTo>
                  <a:lnTo>
                    <a:pt x="55436" y="126397"/>
                  </a:lnTo>
                  <a:cubicBezTo>
                    <a:pt x="62675" y="118682"/>
                    <a:pt x="72771" y="114300"/>
                    <a:pt x="83248" y="114300"/>
                  </a:cubicBezTo>
                  <a:lnTo>
                    <a:pt x="142875" y="114300"/>
                  </a:lnTo>
                  <a:close/>
                  <a:moveTo>
                    <a:pt x="461963" y="171450"/>
                  </a:moveTo>
                  <a:cubicBezTo>
                    <a:pt x="454057" y="171450"/>
                    <a:pt x="447675" y="177832"/>
                    <a:pt x="447675" y="185738"/>
                  </a:cubicBezTo>
                  <a:cubicBezTo>
                    <a:pt x="447675" y="193643"/>
                    <a:pt x="454057" y="200025"/>
                    <a:pt x="461963" y="200025"/>
                  </a:cubicBezTo>
                  <a:cubicBezTo>
                    <a:pt x="469868" y="200025"/>
                    <a:pt x="476250" y="193643"/>
                    <a:pt x="476250" y="185738"/>
                  </a:cubicBezTo>
                  <a:cubicBezTo>
                    <a:pt x="476250" y="177832"/>
                    <a:pt x="469868" y="171450"/>
                    <a:pt x="461963" y="171450"/>
                  </a:cubicBezTo>
                  <a:close/>
                  <a:moveTo>
                    <a:pt x="342900" y="0"/>
                  </a:moveTo>
                  <a:cubicBezTo>
                    <a:pt x="358711" y="0"/>
                    <a:pt x="371475" y="12763"/>
                    <a:pt x="371475" y="28575"/>
                  </a:cubicBezTo>
                  <a:lnTo>
                    <a:pt x="371475" y="104775"/>
                  </a:lnTo>
                  <a:cubicBezTo>
                    <a:pt x="371475" y="120587"/>
                    <a:pt x="358711" y="133350"/>
                    <a:pt x="342900" y="133350"/>
                  </a:cubicBezTo>
                  <a:lnTo>
                    <a:pt x="190500" y="133350"/>
                  </a:lnTo>
                  <a:cubicBezTo>
                    <a:pt x="174689" y="133350"/>
                    <a:pt x="161925" y="120587"/>
                    <a:pt x="161925" y="104775"/>
                  </a:cubicBezTo>
                  <a:lnTo>
                    <a:pt x="161925" y="28575"/>
                  </a:lnTo>
                  <a:cubicBezTo>
                    <a:pt x="161925" y="12763"/>
                    <a:pt x="174689" y="0"/>
                    <a:pt x="190500" y="0"/>
                  </a:cubicBezTo>
                  <a:lnTo>
                    <a:pt x="342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200"/>
            </a:p>
          </p:txBody>
        </p:sp>
        <p:sp>
          <p:nvSpPr>
            <p:cNvPr id="108" name="ïŝlïḍe">
              <a:extLst>
                <a:ext uri="{FF2B5EF4-FFF2-40B4-BE49-F238E27FC236}">
                  <a16:creationId xmlns:a16="http://schemas.microsoft.com/office/drawing/2014/main" id="{F0A310E8-4090-450D-B444-9C52EE119685}"/>
                </a:ext>
              </a:extLst>
            </p:cNvPr>
            <p:cNvSpPr/>
            <p:nvPr/>
          </p:nvSpPr>
          <p:spPr>
            <a:xfrm>
              <a:off x="7125038" y="3252784"/>
              <a:ext cx="805944" cy="80594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  <a:miter lim="800000"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endParaRPr sz="1400" b="1" kern="0">
                <a:solidFill>
                  <a:schemeClr val="tx1"/>
                </a:solidFill>
              </a:endParaRPr>
            </a:p>
          </p:txBody>
        </p:sp>
        <p:sp>
          <p:nvSpPr>
            <p:cNvPr id="109" name="íşlíḋè">
              <a:extLst>
                <a:ext uri="{FF2B5EF4-FFF2-40B4-BE49-F238E27FC236}">
                  <a16:creationId xmlns:a16="http://schemas.microsoft.com/office/drawing/2014/main" id="{5D37A7BC-82E3-4566-AB0A-C8BF6351FE5A}"/>
                </a:ext>
              </a:extLst>
            </p:cNvPr>
            <p:cNvSpPr/>
            <p:nvPr/>
          </p:nvSpPr>
          <p:spPr>
            <a:xfrm>
              <a:off x="7375107" y="3488144"/>
              <a:ext cx="305809" cy="335214"/>
            </a:xfrm>
            <a:custGeom>
              <a:avLst/>
              <a:gdLst>
                <a:gd name="connsiteX0" fmla="*/ 247650 w 495300"/>
                <a:gd name="connsiteY0" fmla="*/ 0 h 542925"/>
                <a:gd name="connsiteX1" fmla="*/ 495300 w 495300"/>
                <a:gd name="connsiteY1" fmla="*/ 247650 h 542925"/>
                <a:gd name="connsiteX2" fmla="*/ 322707 w 495300"/>
                <a:gd name="connsiteY2" fmla="*/ 483775 h 542925"/>
                <a:gd name="connsiteX3" fmla="*/ 345853 w 495300"/>
                <a:gd name="connsiteY3" fmla="*/ 523875 h 542925"/>
                <a:gd name="connsiteX4" fmla="*/ 419100 w 495300"/>
                <a:gd name="connsiteY4" fmla="*/ 523875 h 542925"/>
                <a:gd name="connsiteX5" fmla="*/ 419100 w 495300"/>
                <a:gd name="connsiteY5" fmla="*/ 542925 h 542925"/>
                <a:gd name="connsiteX6" fmla="*/ 76200 w 495300"/>
                <a:gd name="connsiteY6" fmla="*/ 542925 h 542925"/>
                <a:gd name="connsiteX7" fmla="*/ 76200 w 495300"/>
                <a:gd name="connsiteY7" fmla="*/ 523875 h 542925"/>
                <a:gd name="connsiteX8" fmla="*/ 149447 w 495300"/>
                <a:gd name="connsiteY8" fmla="*/ 523875 h 542925"/>
                <a:gd name="connsiteX9" fmla="*/ 172593 w 495300"/>
                <a:gd name="connsiteY9" fmla="*/ 483775 h 542925"/>
                <a:gd name="connsiteX10" fmla="*/ 0 w 495300"/>
                <a:gd name="connsiteY10" fmla="*/ 247650 h 542925"/>
                <a:gd name="connsiteX11" fmla="*/ 247650 w 495300"/>
                <a:gd name="connsiteY11" fmla="*/ 0 h 542925"/>
                <a:gd name="connsiteX12" fmla="*/ 191643 w 495300"/>
                <a:gd name="connsiteY12" fmla="*/ 488918 h 542925"/>
                <a:gd name="connsiteX13" fmla="*/ 171450 w 495300"/>
                <a:gd name="connsiteY13" fmla="*/ 523875 h 542925"/>
                <a:gd name="connsiteX14" fmla="*/ 323850 w 495300"/>
                <a:gd name="connsiteY14" fmla="*/ 523875 h 542925"/>
                <a:gd name="connsiteX15" fmla="*/ 303657 w 495300"/>
                <a:gd name="connsiteY15" fmla="*/ 488918 h 542925"/>
                <a:gd name="connsiteX16" fmla="*/ 247650 w 495300"/>
                <a:gd name="connsiteY16" fmla="*/ 495300 h 542925"/>
                <a:gd name="connsiteX17" fmla="*/ 191643 w 495300"/>
                <a:gd name="connsiteY17" fmla="*/ 488918 h 542925"/>
                <a:gd name="connsiteX18" fmla="*/ 247650 w 495300"/>
                <a:gd name="connsiteY18" fmla="*/ 142875 h 542925"/>
                <a:gd name="connsiteX19" fmla="*/ 142875 w 495300"/>
                <a:gd name="connsiteY19" fmla="*/ 247650 h 542925"/>
                <a:gd name="connsiteX20" fmla="*/ 247650 w 495300"/>
                <a:gd name="connsiteY20" fmla="*/ 352425 h 542925"/>
                <a:gd name="connsiteX21" fmla="*/ 352425 w 495300"/>
                <a:gd name="connsiteY21" fmla="*/ 247650 h 542925"/>
                <a:gd name="connsiteX22" fmla="*/ 247650 w 495300"/>
                <a:gd name="connsiteY22" fmla="*/ 142875 h 542925"/>
                <a:gd name="connsiteX23" fmla="*/ 366713 w 495300"/>
                <a:gd name="connsiteY23" fmla="*/ 114300 h 542925"/>
                <a:gd name="connsiteX24" fmla="*/ 352425 w 495300"/>
                <a:gd name="connsiteY24" fmla="*/ 128588 h 542925"/>
                <a:gd name="connsiteX25" fmla="*/ 366713 w 495300"/>
                <a:gd name="connsiteY25" fmla="*/ 142875 h 542925"/>
                <a:gd name="connsiteX26" fmla="*/ 381000 w 495300"/>
                <a:gd name="connsiteY26" fmla="*/ 128588 h 542925"/>
                <a:gd name="connsiteX27" fmla="*/ 366713 w 495300"/>
                <a:gd name="connsiteY27" fmla="*/ 1143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7650" y="0"/>
                  </a:moveTo>
                  <a:cubicBezTo>
                    <a:pt x="384429" y="0"/>
                    <a:pt x="495300" y="110871"/>
                    <a:pt x="495300" y="247650"/>
                  </a:cubicBezTo>
                  <a:cubicBezTo>
                    <a:pt x="495300" y="358235"/>
                    <a:pt x="422815" y="451961"/>
                    <a:pt x="322707" y="483775"/>
                  </a:cubicBezTo>
                  <a:lnTo>
                    <a:pt x="345853" y="523875"/>
                  </a:lnTo>
                  <a:lnTo>
                    <a:pt x="419100" y="523875"/>
                  </a:lnTo>
                  <a:lnTo>
                    <a:pt x="419100" y="542925"/>
                  </a:lnTo>
                  <a:lnTo>
                    <a:pt x="76200" y="542925"/>
                  </a:lnTo>
                  <a:lnTo>
                    <a:pt x="76200" y="523875"/>
                  </a:lnTo>
                  <a:lnTo>
                    <a:pt x="149447" y="523875"/>
                  </a:lnTo>
                  <a:lnTo>
                    <a:pt x="172593" y="483775"/>
                  </a:lnTo>
                  <a:cubicBezTo>
                    <a:pt x="72485" y="451961"/>
                    <a:pt x="0" y="358235"/>
                    <a:pt x="0" y="247650"/>
                  </a:cubicBezTo>
                  <a:cubicBezTo>
                    <a:pt x="0" y="110871"/>
                    <a:pt x="110871" y="0"/>
                    <a:pt x="247650" y="0"/>
                  </a:cubicBezTo>
                  <a:close/>
                  <a:moveTo>
                    <a:pt x="191643" y="488918"/>
                  </a:moveTo>
                  <a:lnTo>
                    <a:pt x="171450" y="523875"/>
                  </a:lnTo>
                  <a:lnTo>
                    <a:pt x="323850" y="523875"/>
                  </a:lnTo>
                  <a:lnTo>
                    <a:pt x="303657" y="488918"/>
                  </a:lnTo>
                  <a:cubicBezTo>
                    <a:pt x="285655" y="493109"/>
                    <a:pt x="266891" y="495300"/>
                    <a:pt x="247650" y="495300"/>
                  </a:cubicBezTo>
                  <a:cubicBezTo>
                    <a:pt x="228409" y="495300"/>
                    <a:pt x="209645" y="493109"/>
                    <a:pt x="191643" y="488918"/>
                  </a:cubicBezTo>
                  <a:close/>
                  <a:moveTo>
                    <a:pt x="247650" y="142875"/>
                  </a:moveTo>
                  <a:cubicBezTo>
                    <a:pt x="189738" y="142875"/>
                    <a:pt x="142875" y="189738"/>
                    <a:pt x="142875" y="247650"/>
                  </a:cubicBezTo>
                  <a:cubicBezTo>
                    <a:pt x="142875" y="305562"/>
                    <a:pt x="189738" y="352425"/>
                    <a:pt x="247650" y="352425"/>
                  </a:cubicBezTo>
                  <a:cubicBezTo>
                    <a:pt x="305562" y="352425"/>
                    <a:pt x="352425" y="305562"/>
                    <a:pt x="352425" y="247650"/>
                  </a:cubicBezTo>
                  <a:cubicBezTo>
                    <a:pt x="352425" y="189738"/>
                    <a:pt x="305562" y="142875"/>
                    <a:pt x="247650" y="142875"/>
                  </a:cubicBezTo>
                  <a:close/>
                  <a:moveTo>
                    <a:pt x="366713" y="114300"/>
                  </a:moveTo>
                  <a:cubicBezTo>
                    <a:pt x="358807" y="114300"/>
                    <a:pt x="352425" y="120682"/>
                    <a:pt x="352425" y="128588"/>
                  </a:cubicBezTo>
                  <a:cubicBezTo>
                    <a:pt x="352425" y="136493"/>
                    <a:pt x="358807" y="142875"/>
                    <a:pt x="366713" y="142875"/>
                  </a:cubicBezTo>
                  <a:cubicBezTo>
                    <a:pt x="374618" y="142875"/>
                    <a:pt x="381000" y="136493"/>
                    <a:pt x="381000" y="128588"/>
                  </a:cubicBezTo>
                  <a:cubicBezTo>
                    <a:pt x="381000" y="120682"/>
                    <a:pt x="374618" y="114300"/>
                    <a:pt x="366713" y="1143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200"/>
            </a:p>
          </p:txBody>
        </p:sp>
        <p:sp>
          <p:nvSpPr>
            <p:cNvPr id="110" name="íşlíḓé">
              <a:extLst>
                <a:ext uri="{FF2B5EF4-FFF2-40B4-BE49-F238E27FC236}">
                  <a16:creationId xmlns:a16="http://schemas.microsoft.com/office/drawing/2014/main" id="{341A14E5-1475-4035-9AD6-77E8D4FEC7FC}"/>
                </a:ext>
              </a:extLst>
            </p:cNvPr>
            <p:cNvSpPr/>
            <p:nvPr/>
          </p:nvSpPr>
          <p:spPr>
            <a:xfrm>
              <a:off x="9989056" y="2440886"/>
              <a:ext cx="805944" cy="80594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  <a:miter lim="800000"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endParaRPr sz="1400" b="1" kern="0">
                <a:solidFill>
                  <a:schemeClr val="tx1"/>
                </a:solidFill>
              </a:endParaRPr>
            </a:p>
          </p:txBody>
        </p:sp>
        <p:sp>
          <p:nvSpPr>
            <p:cNvPr id="111" name="iṥlîḋé">
              <a:extLst>
                <a:ext uri="{FF2B5EF4-FFF2-40B4-BE49-F238E27FC236}">
                  <a16:creationId xmlns:a16="http://schemas.microsoft.com/office/drawing/2014/main" id="{E40AB463-02BF-47EA-947A-3E0FAA0A083B}"/>
                </a:ext>
              </a:extLst>
            </p:cNvPr>
            <p:cNvSpPr/>
            <p:nvPr/>
          </p:nvSpPr>
          <p:spPr>
            <a:xfrm>
              <a:off x="10233565" y="2676246"/>
              <a:ext cx="316929" cy="335214"/>
            </a:xfrm>
            <a:custGeom>
              <a:avLst/>
              <a:gdLst>
                <a:gd name="connsiteX0" fmla="*/ 371475 w 495300"/>
                <a:gd name="connsiteY0" fmla="*/ 0 h 523875"/>
                <a:gd name="connsiteX1" fmla="*/ 400050 w 495300"/>
                <a:gd name="connsiteY1" fmla="*/ 28575 h 523875"/>
                <a:gd name="connsiteX2" fmla="*/ 400050 w 495300"/>
                <a:gd name="connsiteY2" fmla="*/ 133350 h 523875"/>
                <a:gd name="connsiteX3" fmla="*/ 371475 w 495300"/>
                <a:gd name="connsiteY3" fmla="*/ 161925 h 523875"/>
                <a:gd name="connsiteX4" fmla="*/ 257175 w 495300"/>
                <a:gd name="connsiteY4" fmla="*/ 161925 h 523875"/>
                <a:gd name="connsiteX5" fmla="*/ 257175 w 495300"/>
                <a:gd name="connsiteY5" fmla="*/ 285750 h 523875"/>
                <a:gd name="connsiteX6" fmla="*/ 419100 w 495300"/>
                <a:gd name="connsiteY6" fmla="*/ 285750 h 523875"/>
                <a:gd name="connsiteX7" fmla="*/ 457200 w 495300"/>
                <a:gd name="connsiteY7" fmla="*/ 321945 h 523875"/>
                <a:gd name="connsiteX8" fmla="*/ 457200 w 495300"/>
                <a:gd name="connsiteY8" fmla="*/ 323850 h 523875"/>
                <a:gd name="connsiteX9" fmla="*/ 457200 w 495300"/>
                <a:gd name="connsiteY9" fmla="*/ 428625 h 523875"/>
                <a:gd name="connsiteX10" fmla="*/ 476250 w 495300"/>
                <a:gd name="connsiteY10" fmla="*/ 428625 h 523875"/>
                <a:gd name="connsiteX11" fmla="*/ 495300 w 495300"/>
                <a:gd name="connsiteY11" fmla="*/ 447675 h 523875"/>
                <a:gd name="connsiteX12" fmla="*/ 495300 w 495300"/>
                <a:gd name="connsiteY12" fmla="*/ 504825 h 523875"/>
                <a:gd name="connsiteX13" fmla="*/ 476250 w 495300"/>
                <a:gd name="connsiteY13" fmla="*/ 523875 h 523875"/>
                <a:gd name="connsiteX14" fmla="*/ 419100 w 495300"/>
                <a:gd name="connsiteY14" fmla="*/ 523875 h 523875"/>
                <a:gd name="connsiteX15" fmla="*/ 400050 w 495300"/>
                <a:gd name="connsiteY15" fmla="*/ 504825 h 523875"/>
                <a:gd name="connsiteX16" fmla="*/ 400050 w 495300"/>
                <a:gd name="connsiteY16" fmla="*/ 447675 h 523875"/>
                <a:gd name="connsiteX17" fmla="*/ 419100 w 495300"/>
                <a:gd name="connsiteY17" fmla="*/ 428625 h 523875"/>
                <a:gd name="connsiteX18" fmla="*/ 438150 w 495300"/>
                <a:gd name="connsiteY18" fmla="*/ 428625 h 523875"/>
                <a:gd name="connsiteX19" fmla="*/ 438150 w 495300"/>
                <a:gd name="connsiteY19" fmla="*/ 323850 h 523875"/>
                <a:gd name="connsiteX20" fmla="*/ 420529 w 495300"/>
                <a:gd name="connsiteY20" fmla="*/ 304895 h 523875"/>
                <a:gd name="connsiteX21" fmla="*/ 419100 w 495300"/>
                <a:gd name="connsiteY21" fmla="*/ 304800 h 523875"/>
                <a:gd name="connsiteX22" fmla="*/ 257175 w 495300"/>
                <a:gd name="connsiteY22" fmla="*/ 304800 h 523875"/>
                <a:gd name="connsiteX23" fmla="*/ 257175 w 495300"/>
                <a:gd name="connsiteY23" fmla="*/ 428625 h 523875"/>
                <a:gd name="connsiteX24" fmla="*/ 276225 w 495300"/>
                <a:gd name="connsiteY24" fmla="*/ 428625 h 523875"/>
                <a:gd name="connsiteX25" fmla="*/ 295275 w 495300"/>
                <a:gd name="connsiteY25" fmla="*/ 447675 h 523875"/>
                <a:gd name="connsiteX26" fmla="*/ 295275 w 495300"/>
                <a:gd name="connsiteY26" fmla="*/ 504825 h 523875"/>
                <a:gd name="connsiteX27" fmla="*/ 276225 w 495300"/>
                <a:gd name="connsiteY27" fmla="*/ 523875 h 523875"/>
                <a:gd name="connsiteX28" fmla="*/ 219075 w 495300"/>
                <a:gd name="connsiteY28" fmla="*/ 523875 h 523875"/>
                <a:gd name="connsiteX29" fmla="*/ 200025 w 495300"/>
                <a:gd name="connsiteY29" fmla="*/ 504825 h 523875"/>
                <a:gd name="connsiteX30" fmla="*/ 200025 w 495300"/>
                <a:gd name="connsiteY30" fmla="*/ 447675 h 523875"/>
                <a:gd name="connsiteX31" fmla="*/ 219075 w 495300"/>
                <a:gd name="connsiteY31" fmla="*/ 428625 h 523875"/>
                <a:gd name="connsiteX32" fmla="*/ 238125 w 495300"/>
                <a:gd name="connsiteY32" fmla="*/ 428625 h 523875"/>
                <a:gd name="connsiteX33" fmla="*/ 238125 w 495300"/>
                <a:gd name="connsiteY33" fmla="*/ 304800 h 523875"/>
                <a:gd name="connsiteX34" fmla="*/ 76200 w 495300"/>
                <a:gd name="connsiteY34" fmla="*/ 304800 h 523875"/>
                <a:gd name="connsiteX35" fmla="*/ 57245 w 495300"/>
                <a:gd name="connsiteY35" fmla="*/ 322421 h 523875"/>
                <a:gd name="connsiteX36" fmla="*/ 57150 w 495300"/>
                <a:gd name="connsiteY36" fmla="*/ 323850 h 523875"/>
                <a:gd name="connsiteX37" fmla="*/ 57150 w 495300"/>
                <a:gd name="connsiteY37" fmla="*/ 428625 h 523875"/>
                <a:gd name="connsiteX38" fmla="*/ 76200 w 495300"/>
                <a:gd name="connsiteY38" fmla="*/ 428625 h 523875"/>
                <a:gd name="connsiteX39" fmla="*/ 95250 w 495300"/>
                <a:gd name="connsiteY39" fmla="*/ 447675 h 523875"/>
                <a:gd name="connsiteX40" fmla="*/ 95250 w 495300"/>
                <a:gd name="connsiteY40" fmla="*/ 504825 h 523875"/>
                <a:gd name="connsiteX41" fmla="*/ 76200 w 495300"/>
                <a:gd name="connsiteY41" fmla="*/ 523875 h 523875"/>
                <a:gd name="connsiteX42" fmla="*/ 19050 w 495300"/>
                <a:gd name="connsiteY42" fmla="*/ 523875 h 523875"/>
                <a:gd name="connsiteX43" fmla="*/ 0 w 495300"/>
                <a:gd name="connsiteY43" fmla="*/ 504825 h 523875"/>
                <a:gd name="connsiteX44" fmla="*/ 0 w 495300"/>
                <a:gd name="connsiteY44" fmla="*/ 447675 h 523875"/>
                <a:gd name="connsiteX45" fmla="*/ 19050 w 495300"/>
                <a:gd name="connsiteY45" fmla="*/ 428625 h 523875"/>
                <a:gd name="connsiteX46" fmla="*/ 38100 w 495300"/>
                <a:gd name="connsiteY46" fmla="*/ 428625 h 523875"/>
                <a:gd name="connsiteX47" fmla="*/ 38100 w 495300"/>
                <a:gd name="connsiteY47" fmla="*/ 323850 h 523875"/>
                <a:gd name="connsiteX48" fmla="*/ 74295 w 495300"/>
                <a:gd name="connsiteY48" fmla="*/ 285750 h 523875"/>
                <a:gd name="connsiteX49" fmla="*/ 76200 w 495300"/>
                <a:gd name="connsiteY49" fmla="*/ 285750 h 523875"/>
                <a:gd name="connsiteX50" fmla="*/ 238125 w 495300"/>
                <a:gd name="connsiteY50" fmla="*/ 285750 h 523875"/>
                <a:gd name="connsiteX51" fmla="*/ 238125 w 495300"/>
                <a:gd name="connsiteY51" fmla="*/ 161925 h 523875"/>
                <a:gd name="connsiteX52" fmla="*/ 123825 w 495300"/>
                <a:gd name="connsiteY52" fmla="*/ 161925 h 523875"/>
                <a:gd name="connsiteX53" fmla="*/ 95250 w 495300"/>
                <a:gd name="connsiteY53" fmla="*/ 133350 h 523875"/>
                <a:gd name="connsiteX54" fmla="*/ 95250 w 495300"/>
                <a:gd name="connsiteY54" fmla="*/ 28575 h 523875"/>
                <a:gd name="connsiteX55" fmla="*/ 123825 w 495300"/>
                <a:gd name="connsiteY55" fmla="*/ 0 h 523875"/>
                <a:gd name="connsiteX56" fmla="*/ 371475 w 495300"/>
                <a:gd name="connsiteY56" fmla="*/ 0 h 523875"/>
                <a:gd name="connsiteX57" fmla="*/ 147638 w 495300"/>
                <a:gd name="connsiteY57" fmla="*/ 95250 h 523875"/>
                <a:gd name="connsiteX58" fmla="*/ 133350 w 495300"/>
                <a:gd name="connsiteY58" fmla="*/ 109538 h 523875"/>
                <a:gd name="connsiteX59" fmla="*/ 147638 w 495300"/>
                <a:gd name="connsiteY59" fmla="*/ 123825 h 523875"/>
                <a:gd name="connsiteX60" fmla="*/ 161925 w 495300"/>
                <a:gd name="connsiteY60" fmla="*/ 109538 h 523875"/>
                <a:gd name="connsiteX61" fmla="*/ 147638 w 495300"/>
                <a:gd name="connsiteY61" fmla="*/ 9525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95300" h="523875">
                  <a:moveTo>
                    <a:pt x="371475" y="0"/>
                  </a:moveTo>
                  <a:cubicBezTo>
                    <a:pt x="387287" y="0"/>
                    <a:pt x="400050" y="12763"/>
                    <a:pt x="400050" y="28575"/>
                  </a:cubicBezTo>
                  <a:lnTo>
                    <a:pt x="400050" y="133350"/>
                  </a:lnTo>
                  <a:cubicBezTo>
                    <a:pt x="400050" y="149162"/>
                    <a:pt x="387287" y="161925"/>
                    <a:pt x="371475" y="161925"/>
                  </a:cubicBezTo>
                  <a:lnTo>
                    <a:pt x="257175" y="161925"/>
                  </a:lnTo>
                  <a:lnTo>
                    <a:pt x="257175" y="285750"/>
                  </a:lnTo>
                  <a:lnTo>
                    <a:pt x="419100" y="285750"/>
                  </a:lnTo>
                  <a:cubicBezTo>
                    <a:pt x="439484" y="285750"/>
                    <a:pt x="456152" y="301752"/>
                    <a:pt x="457200" y="321945"/>
                  </a:cubicBezTo>
                  <a:lnTo>
                    <a:pt x="457200" y="323850"/>
                  </a:lnTo>
                  <a:lnTo>
                    <a:pt x="457200" y="428625"/>
                  </a:lnTo>
                  <a:lnTo>
                    <a:pt x="476250" y="428625"/>
                  </a:lnTo>
                  <a:cubicBezTo>
                    <a:pt x="486728" y="428625"/>
                    <a:pt x="495300" y="437198"/>
                    <a:pt x="495300" y="447675"/>
                  </a:cubicBezTo>
                  <a:lnTo>
                    <a:pt x="495300" y="504825"/>
                  </a:lnTo>
                  <a:cubicBezTo>
                    <a:pt x="495300" y="515303"/>
                    <a:pt x="486728" y="523875"/>
                    <a:pt x="476250" y="523875"/>
                  </a:cubicBezTo>
                  <a:lnTo>
                    <a:pt x="419100" y="523875"/>
                  </a:lnTo>
                  <a:cubicBezTo>
                    <a:pt x="408622" y="523875"/>
                    <a:pt x="400050" y="515303"/>
                    <a:pt x="400050" y="504825"/>
                  </a:cubicBezTo>
                  <a:lnTo>
                    <a:pt x="400050" y="447675"/>
                  </a:lnTo>
                  <a:cubicBezTo>
                    <a:pt x="400050" y="437198"/>
                    <a:pt x="408622" y="428625"/>
                    <a:pt x="419100" y="428625"/>
                  </a:cubicBezTo>
                  <a:lnTo>
                    <a:pt x="438150" y="428625"/>
                  </a:lnTo>
                  <a:lnTo>
                    <a:pt x="438150" y="323850"/>
                  </a:lnTo>
                  <a:cubicBezTo>
                    <a:pt x="438150" y="313849"/>
                    <a:pt x="430339" y="305562"/>
                    <a:pt x="420529" y="304895"/>
                  </a:cubicBezTo>
                  <a:lnTo>
                    <a:pt x="419100" y="304800"/>
                  </a:lnTo>
                  <a:lnTo>
                    <a:pt x="257175" y="304800"/>
                  </a:lnTo>
                  <a:lnTo>
                    <a:pt x="257175" y="428625"/>
                  </a:lnTo>
                  <a:lnTo>
                    <a:pt x="276225" y="428625"/>
                  </a:lnTo>
                  <a:cubicBezTo>
                    <a:pt x="286703" y="428625"/>
                    <a:pt x="295275" y="437198"/>
                    <a:pt x="295275" y="447675"/>
                  </a:cubicBezTo>
                  <a:lnTo>
                    <a:pt x="295275" y="504825"/>
                  </a:lnTo>
                  <a:cubicBezTo>
                    <a:pt x="295275" y="515303"/>
                    <a:pt x="286703" y="523875"/>
                    <a:pt x="276225" y="523875"/>
                  </a:cubicBezTo>
                  <a:lnTo>
                    <a:pt x="219075" y="523875"/>
                  </a:lnTo>
                  <a:cubicBezTo>
                    <a:pt x="208597" y="523875"/>
                    <a:pt x="200025" y="515303"/>
                    <a:pt x="200025" y="504825"/>
                  </a:cubicBezTo>
                  <a:lnTo>
                    <a:pt x="200025" y="447675"/>
                  </a:lnTo>
                  <a:cubicBezTo>
                    <a:pt x="200025" y="437198"/>
                    <a:pt x="208597" y="428625"/>
                    <a:pt x="219075" y="428625"/>
                  </a:cubicBezTo>
                  <a:lnTo>
                    <a:pt x="238125" y="428625"/>
                  </a:lnTo>
                  <a:lnTo>
                    <a:pt x="238125" y="304800"/>
                  </a:lnTo>
                  <a:lnTo>
                    <a:pt x="76200" y="304800"/>
                  </a:lnTo>
                  <a:cubicBezTo>
                    <a:pt x="66199" y="304800"/>
                    <a:pt x="57912" y="312611"/>
                    <a:pt x="57245" y="322421"/>
                  </a:cubicBezTo>
                  <a:lnTo>
                    <a:pt x="57150" y="323850"/>
                  </a:lnTo>
                  <a:lnTo>
                    <a:pt x="57150" y="428625"/>
                  </a:lnTo>
                  <a:lnTo>
                    <a:pt x="76200" y="428625"/>
                  </a:lnTo>
                  <a:cubicBezTo>
                    <a:pt x="86678" y="428625"/>
                    <a:pt x="95250" y="437198"/>
                    <a:pt x="95250" y="447675"/>
                  </a:cubicBezTo>
                  <a:lnTo>
                    <a:pt x="95250" y="504825"/>
                  </a:lnTo>
                  <a:cubicBezTo>
                    <a:pt x="95250" y="515303"/>
                    <a:pt x="86678" y="523875"/>
                    <a:pt x="76200" y="523875"/>
                  </a:cubicBezTo>
                  <a:lnTo>
                    <a:pt x="19050" y="523875"/>
                  </a:lnTo>
                  <a:cubicBezTo>
                    <a:pt x="8573" y="523875"/>
                    <a:pt x="0" y="515303"/>
                    <a:pt x="0" y="504825"/>
                  </a:cubicBezTo>
                  <a:lnTo>
                    <a:pt x="0" y="447675"/>
                  </a:lnTo>
                  <a:cubicBezTo>
                    <a:pt x="0" y="437198"/>
                    <a:pt x="8573" y="428625"/>
                    <a:pt x="19050" y="428625"/>
                  </a:cubicBezTo>
                  <a:lnTo>
                    <a:pt x="38100" y="428625"/>
                  </a:lnTo>
                  <a:lnTo>
                    <a:pt x="38100" y="323850"/>
                  </a:lnTo>
                  <a:cubicBezTo>
                    <a:pt x="38100" y="303467"/>
                    <a:pt x="54102" y="286798"/>
                    <a:pt x="74295" y="285750"/>
                  </a:cubicBezTo>
                  <a:lnTo>
                    <a:pt x="76200" y="285750"/>
                  </a:lnTo>
                  <a:lnTo>
                    <a:pt x="238125" y="285750"/>
                  </a:lnTo>
                  <a:lnTo>
                    <a:pt x="238125" y="161925"/>
                  </a:lnTo>
                  <a:lnTo>
                    <a:pt x="123825" y="161925"/>
                  </a:lnTo>
                  <a:cubicBezTo>
                    <a:pt x="108013" y="161925"/>
                    <a:pt x="95250" y="149162"/>
                    <a:pt x="95250" y="133350"/>
                  </a:cubicBezTo>
                  <a:lnTo>
                    <a:pt x="95250" y="28575"/>
                  </a:lnTo>
                  <a:cubicBezTo>
                    <a:pt x="95250" y="12763"/>
                    <a:pt x="108013" y="0"/>
                    <a:pt x="123825" y="0"/>
                  </a:cubicBezTo>
                  <a:lnTo>
                    <a:pt x="371475" y="0"/>
                  </a:lnTo>
                  <a:close/>
                  <a:moveTo>
                    <a:pt x="147638" y="95250"/>
                  </a:moveTo>
                  <a:cubicBezTo>
                    <a:pt x="139732" y="95250"/>
                    <a:pt x="133350" y="101632"/>
                    <a:pt x="133350" y="109538"/>
                  </a:cubicBezTo>
                  <a:cubicBezTo>
                    <a:pt x="133350" y="117443"/>
                    <a:pt x="139732" y="123825"/>
                    <a:pt x="147638" y="123825"/>
                  </a:cubicBezTo>
                  <a:cubicBezTo>
                    <a:pt x="155543" y="123825"/>
                    <a:pt x="161925" y="117443"/>
                    <a:pt x="161925" y="109538"/>
                  </a:cubicBezTo>
                  <a:cubicBezTo>
                    <a:pt x="161925" y="101632"/>
                    <a:pt x="155543" y="95250"/>
                    <a:pt x="147638" y="95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200"/>
            </a:p>
          </p:txBody>
        </p:sp>
        <p:sp>
          <p:nvSpPr>
            <p:cNvPr id="112" name="ï$ľîḍê">
              <a:extLst>
                <a:ext uri="{FF2B5EF4-FFF2-40B4-BE49-F238E27FC236}">
                  <a16:creationId xmlns:a16="http://schemas.microsoft.com/office/drawing/2014/main" id="{A468CAC4-46A9-466C-8063-807DD13C0E23}"/>
                </a:ext>
              </a:extLst>
            </p:cNvPr>
            <p:cNvSpPr/>
            <p:nvPr/>
          </p:nvSpPr>
          <p:spPr>
            <a:xfrm>
              <a:off x="4425983" y="4334736"/>
              <a:ext cx="192446" cy="192446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200"/>
            </a:p>
          </p:txBody>
        </p:sp>
        <p:sp>
          <p:nvSpPr>
            <p:cNvPr id="113" name="îS1idé">
              <a:extLst>
                <a:ext uri="{FF2B5EF4-FFF2-40B4-BE49-F238E27FC236}">
                  <a16:creationId xmlns:a16="http://schemas.microsoft.com/office/drawing/2014/main" id="{8720009F-B57F-419C-891B-7B0F71BA5F5D}"/>
                </a:ext>
              </a:extLst>
            </p:cNvPr>
            <p:cNvSpPr/>
            <p:nvPr/>
          </p:nvSpPr>
          <p:spPr>
            <a:xfrm>
              <a:off x="7635908" y="4334736"/>
              <a:ext cx="192446" cy="192446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200"/>
            </a:p>
          </p:txBody>
        </p:sp>
        <p:sp>
          <p:nvSpPr>
            <p:cNvPr id="114" name="iş1ïďè">
              <a:extLst>
                <a:ext uri="{FF2B5EF4-FFF2-40B4-BE49-F238E27FC236}">
                  <a16:creationId xmlns:a16="http://schemas.microsoft.com/office/drawing/2014/main" id="{56E9A2D9-B00C-4BA1-AD41-744F8E289870}"/>
                </a:ext>
              </a:extLst>
            </p:cNvPr>
            <p:cNvSpPr/>
            <p:nvPr/>
          </p:nvSpPr>
          <p:spPr bwMode="auto">
            <a:xfrm>
              <a:off x="715320" y="3994199"/>
              <a:ext cx="2169304" cy="69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/>
                <a:t>Supporting text here</a:t>
              </a:r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/>
                <a:t>Supporting text here</a:t>
              </a:r>
              <a:endParaRPr lang="en-US" altLang="zh-CN" sz="1100" dirty="0"/>
            </a:p>
          </p:txBody>
        </p:sp>
        <p:sp>
          <p:nvSpPr>
            <p:cNvPr id="115" name="iŝ1iḍê">
              <a:extLst>
                <a:ext uri="{FF2B5EF4-FFF2-40B4-BE49-F238E27FC236}">
                  <a16:creationId xmlns:a16="http://schemas.microsoft.com/office/drawing/2014/main" id="{98D8EC93-2A74-45BD-BE4C-8CA664E6D593}"/>
                </a:ext>
              </a:extLst>
            </p:cNvPr>
            <p:cNvSpPr txBox="1"/>
            <p:nvPr/>
          </p:nvSpPr>
          <p:spPr bwMode="auto">
            <a:xfrm>
              <a:off x="715320" y="3563938"/>
              <a:ext cx="216930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/>
                <a:t>Text Here</a:t>
              </a:r>
              <a:endParaRPr lang="en-US" altLang="zh-CN" sz="1600" b="1" dirty="0"/>
            </a:p>
          </p:txBody>
        </p:sp>
        <p:sp>
          <p:nvSpPr>
            <p:cNvPr id="116" name="ís1iďê">
              <a:extLst>
                <a:ext uri="{FF2B5EF4-FFF2-40B4-BE49-F238E27FC236}">
                  <a16:creationId xmlns:a16="http://schemas.microsoft.com/office/drawing/2014/main" id="{8C4BE2C4-4AB9-47BE-81FB-535EDD34386A}"/>
                </a:ext>
              </a:extLst>
            </p:cNvPr>
            <p:cNvSpPr/>
            <p:nvPr/>
          </p:nvSpPr>
          <p:spPr bwMode="auto">
            <a:xfrm>
              <a:off x="3437554" y="5074860"/>
              <a:ext cx="2169304" cy="69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</a:t>
              </a:r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/>
                <a:t>Supporting text </a:t>
              </a:r>
              <a:r>
                <a:rPr lang="en-US" altLang="zh-CN" sz="1100" dirty="0"/>
                <a:t>here</a:t>
              </a:r>
            </a:p>
          </p:txBody>
        </p:sp>
        <p:sp>
          <p:nvSpPr>
            <p:cNvPr id="117" name="iṡļîde">
              <a:extLst>
                <a:ext uri="{FF2B5EF4-FFF2-40B4-BE49-F238E27FC236}">
                  <a16:creationId xmlns:a16="http://schemas.microsoft.com/office/drawing/2014/main" id="{6C49201C-14A9-49D6-8660-1B4C813E1604}"/>
                </a:ext>
              </a:extLst>
            </p:cNvPr>
            <p:cNvSpPr txBox="1"/>
            <p:nvPr/>
          </p:nvSpPr>
          <p:spPr bwMode="auto">
            <a:xfrm>
              <a:off x="3437554" y="4644599"/>
              <a:ext cx="216930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/>
                <a:t>Text Here</a:t>
              </a:r>
              <a:endParaRPr lang="en-US" altLang="zh-CN" sz="1600" b="1" dirty="0"/>
            </a:p>
          </p:txBody>
        </p:sp>
        <p:sp>
          <p:nvSpPr>
            <p:cNvPr id="118" name="îšľíḓè">
              <a:extLst>
                <a:ext uri="{FF2B5EF4-FFF2-40B4-BE49-F238E27FC236}">
                  <a16:creationId xmlns:a16="http://schemas.microsoft.com/office/drawing/2014/main" id="{F9B2A84A-789F-431A-B355-A0B20797F076}"/>
                </a:ext>
              </a:extLst>
            </p:cNvPr>
            <p:cNvSpPr/>
            <p:nvPr/>
          </p:nvSpPr>
          <p:spPr bwMode="auto">
            <a:xfrm>
              <a:off x="6647479" y="5074860"/>
              <a:ext cx="2169304" cy="69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/>
                <a:t>Supporting text here</a:t>
              </a:r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/>
                <a:t>Supporting text here</a:t>
              </a:r>
              <a:endParaRPr lang="en-US" altLang="zh-CN" sz="1100" dirty="0"/>
            </a:p>
          </p:txBody>
        </p:sp>
        <p:sp>
          <p:nvSpPr>
            <p:cNvPr id="119" name="í$ḻîḋê">
              <a:extLst>
                <a:ext uri="{FF2B5EF4-FFF2-40B4-BE49-F238E27FC236}">
                  <a16:creationId xmlns:a16="http://schemas.microsoft.com/office/drawing/2014/main" id="{104F78F6-9E2C-4256-9256-BFD3EEFB8800}"/>
                </a:ext>
              </a:extLst>
            </p:cNvPr>
            <p:cNvSpPr txBox="1"/>
            <p:nvPr/>
          </p:nvSpPr>
          <p:spPr bwMode="auto">
            <a:xfrm>
              <a:off x="6647479" y="4644599"/>
              <a:ext cx="216930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/>
                <a:t>Text Here</a:t>
              </a:r>
              <a:endParaRPr lang="en-US" altLang="zh-CN" sz="1600" b="1" dirty="0"/>
            </a:p>
          </p:txBody>
        </p:sp>
        <p:sp>
          <p:nvSpPr>
            <p:cNvPr id="120" name="î$ḷïḋè">
              <a:extLst>
                <a:ext uri="{FF2B5EF4-FFF2-40B4-BE49-F238E27FC236}">
                  <a16:creationId xmlns:a16="http://schemas.microsoft.com/office/drawing/2014/main" id="{26BA8CF8-420C-47E4-A37F-3C2682082C4E}"/>
                </a:ext>
              </a:extLst>
            </p:cNvPr>
            <p:cNvSpPr/>
            <p:nvPr/>
          </p:nvSpPr>
          <p:spPr bwMode="auto">
            <a:xfrm>
              <a:off x="9307376" y="3994199"/>
              <a:ext cx="2169304" cy="69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/>
                <a:t>Supporting text here</a:t>
              </a:r>
            </a:p>
            <a:p>
              <a:pPr marL="172800" indent="-172800" defTabSz="60957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/>
                <a:t>Supporting text here</a:t>
              </a:r>
              <a:endParaRPr lang="en-US" altLang="zh-CN" sz="1100" dirty="0"/>
            </a:p>
          </p:txBody>
        </p:sp>
        <p:sp>
          <p:nvSpPr>
            <p:cNvPr id="121" name="îṧḻîdè">
              <a:extLst>
                <a:ext uri="{FF2B5EF4-FFF2-40B4-BE49-F238E27FC236}">
                  <a16:creationId xmlns:a16="http://schemas.microsoft.com/office/drawing/2014/main" id="{BE2FD67D-0D42-40DF-AE42-7ED55580BF02}"/>
                </a:ext>
              </a:extLst>
            </p:cNvPr>
            <p:cNvSpPr txBox="1"/>
            <p:nvPr/>
          </p:nvSpPr>
          <p:spPr bwMode="auto">
            <a:xfrm>
              <a:off x="9307376" y="3563938"/>
              <a:ext cx="216930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/>
                <a:t>Text Here</a:t>
              </a:r>
              <a:endParaRPr lang="en-US" altLang="zh-CN" sz="1600" b="1" dirty="0"/>
            </a:p>
          </p:txBody>
        </p:sp>
        <p:cxnSp>
          <p:nvCxnSpPr>
            <p:cNvPr id="122" name="ïṣ1iďé">
              <a:extLst>
                <a:ext uri="{FF2B5EF4-FFF2-40B4-BE49-F238E27FC236}">
                  <a16:creationId xmlns:a16="http://schemas.microsoft.com/office/drawing/2014/main" id="{77695DFD-E626-4FE5-ADED-1F496B0F2CC6}"/>
                </a:ext>
              </a:extLst>
            </p:cNvPr>
            <p:cNvCxnSpPr/>
            <p:nvPr/>
          </p:nvCxnSpPr>
          <p:spPr>
            <a:xfrm>
              <a:off x="2999656" y="3563938"/>
              <a:ext cx="0" cy="267335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iṣḻïdê">
              <a:extLst>
                <a:ext uri="{FF2B5EF4-FFF2-40B4-BE49-F238E27FC236}">
                  <a16:creationId xmlns:a16="http://schemas.microsoft.com/office/drawing/2014/main" id="{41CA6B65-6A27-4EB2-859C-A6847847B8E3}"/>
                </a:ext>
              </a:extLst>
            </p:cNvPr>
            <p:cNvCxnSpPr/>
            <p:nvPr/>
          </p:nvCxnSpPr>
          <p:spPr>
            <a:xfrm>
              <a:off x="6038850" y="4860082"/>
              <a:ext cx="0" cy="137720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ïšḻïďe">
              <a:extLst>
                <a:ext uri="{FF2B5EF4-FFF2-40B4-BE49-F238E27FC236}">
                  <a16:creationId xmlns:a16="http://schemas.microsoft.com/office/drawing/2014/main" id="{F217D9A3-4AC0-4F3C-8DAD-DF7E05D9570B}"/>
                </a:ext>
              </a:extLst>
            </p:cNvPr>
            <p:cNvCxnSpPr/>
            <p:nvPr/>
          </p:nvCxnSpPr>
          <p:spPr>
            <a:xfrm>
              <a:off x="8976320" y="3563938"/>
              <a:ext cx="0" cy="267335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4355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ḻi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ṡ1iďè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Sḷiḍe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sliḍé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148" name="ïṧ1îďè">
            <a:extLst>
              <a:ext uri="{FF2B5EF4-FFF2-40B4-BE49-F238E27FC236}">
                <a16:creationId xmlns:a16="http://schemas.microsoft.com/office/drawing/2014/main" id="{E9B3AA61-4F48-493D-9136-F1DC8D20EA7C}"/>
              </a:ext>
            </a:extLst>
          </p:cNvPr>
          <p:cNvGrpSpPr/>
          <p:nvPr/>
        </p:nvGrpSpPr>
        <p:grpSpPr>
          <a:xfrm>
            <a:off x="1421946" y="1775127"/>
            <a:ext cx="9326520" cy="3718909"/>
            <a:chOff x="1421946" y="1775127"/>
            <a:chExt cx="9326520" cy="3718909"/>
          </a:xfrm>
        </p:grpSpPr>
        <p:sp>
          <p:nvSpPr>
            <p:cNvPr id="140" name="îŝḻîḓe">
              <a:extLst>
                <a:ext uri="{FF2B5EF4-FFF2-40B4-BE49-F238E27FC236}">
                  <a16:creationId xmlns:a16="http://schemas.microsoft.com/office/drawing/2014/main" id="{B642E484-BF18-4E55-B310-CCB04BEEE48A}"/>
                </a:ext>
              </a:extLst>
            </p:cNvPr>
            <p:cNvSpPr/>
            <p:nvPr/>
          </p:nvSpPr>
          <p:spPr>
            <a:xfrm>
              <a:off x="1421946" y="1775127"/>
              <a:ext cx="2336799" cy="639142"/>
            </a:xfrm>
            <a:prstGeom prst="roundRect">
              <a:avLst>
                <a:gd name="adj" fmla="val 6925"/>
              </a:avLst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 b="1" dirty="0"/>
                <a:t>…TEXT</a:t>
              </a:r>
              <a:endParaRPr lang="id-ID" altLang="zh-CN" sz="1600" b="1" dirty="0"/>
            </a:p>
          </p:txBody>
        </p:sp>
        <p:sp>
          <p:nvSpPr>
            <p:cNvPr id="141" name="íŝlíďé">
              <a:extLst>
                <a:ext uri="{FF2B5EF4-FFF2-40B4-BE49-F238E27FC236}">
                  <a16:creationId xmlns:a16="http://schemas.microsoft.com/office/drawing/2014/main" id="{6412896B-70A4-4160-9D94-FED9843CDA95}"/>
                </a:ext>
              </a:extLst>
            </p:cNvPr>
            <p:cNvSpPr/>
            <p:nvPr/>
          </p:nvSpPr>
          <p:spPr>
            <a:xfrm>
              <a:off x="1429142" y="2801716"/>
              <a:ext cx="2336799" cy="639142"/>
            </a:xfrm>
            <a:prstGeom prst="roundRect">
              <a:avLst>
                <a:gd name="adj" fmla="val 6925"/>
              </a:avLst>
            </a:prstGeom>
            <a:solidFill>
              <a:schemeClr val="accent3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 b="1"/>
                <a:t>…TEXT</a:t>
              </a:r>
              <a:endParaRPr lang="id-ID" altLang="zh-CN" sz="1600" b="1" dirty="0"/>
            </a:p>
          </p:txBody>
        </p:sp>
        <p:sp>
          <p:nvSpPr>
            <p:cNvPr id="142" name="îsḷîḑe">
              <a:extLst>
                <a:ext uri="{FF2B5EF4-FFF2-40B4-BE49-F238E27FC236}">
                  <a16:creationId xmlns:a16="http://schemas.microsoft.com/office/drawing/2014/main" id="{22DFE33D-2884-40EE-AADF-61FB75E0C6C8}"/>
                </a:ext>
              </a:extLst>
            </p:cNvPr>
            <p:cNvSpPr/>
            <p:nvPr/>
          </p:nvSpPr>
          <p:spPr>
            <a:xfrm>
              <a:off x="1436338" y="3828305"/>
              <a:ext cx="2336799" cy="639142"/>
            </a:xfrm>
            <a:prstGeom prst="roundRect">
              <a:avLst>
                <a:gd name="adj" fmla="val 6925"/>
              </a:avLst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 b="1"/>
                <a:t>…TEXT</a:t>
              </a:r>
              <a:endParaRPr lang="id-ID" altLang="zh-CN" sz="1600" b="1" dirty="0"/>
            </a:p>
          </p:txBody>
        </p:sp>
        <p:sp>
          <p:nvSpPr>
            <p:cNvPr id="143" name="išľïḓê">
              <a:extLst>
                <a:ext uri="{FF2B5EF4-FFF2-40B4-BE49-F238E27FC236}">
                  <a16:creationId xmlns:a16="http://schemas.microsoft.com/office/drawing/2014/main" id="{C312E0C4-7EBF-4FEB-B593-B10543121D61}"/>
                </a:ext>
              </a:extLst>
            </p:cNvPr>
            <p:cNvSpPr/>
            <p:nvPr/>
          </p:nvSpPr>
          <p:spPr>
            <a:xfrm>
              <a:off x="1443534" y="4854894"/>
              <a:ext cx="2336799" cy="639142"/>
            </a:xfrm>
            <a:prstGeom prst="roundRect">
              <a:avLst>
                <a:gd name="adj" fmla="val 6925"/>
              </a:avLst>
            </a:prstGeom>
            <a:solidFill>
              <a:schemeClr val="accent3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 b="1"/>
                <a:t>…TEXT</a:t>
              </a:r>
              <a:endParaRPr lang="id-ID" altLang="zh-CN" sz="1600" b="1" dirty="0"/>
            </a:p>
          </p:txBody>
        </p:sp>
        <p:sp>
          <p:nvSpPr>
            <p:cNvPr id="136" name="ïṧľiḋé">
              <a:extLst>
                <a:ext uri="{FF2B5EF4-FFF2-40B4-BE49-F238E27FC236}">
                  <a16:creationId xmlns:a16="http://schemas.microsoft.com/office/drawing/2014/main" id="{C9C51E92-5267-44B2-B91F-13627FE69393}"/>
                </a:ext>
              </a:extLst>
            </p:cNvPr>
            <p:cNvSpPr/>
            <p:nvPr/>
          </p:nvSpPr>
          <p:spPr bwMode="auto">
            <a:xfrm>
              <a:off x="4810125" y="2951810"/>
              <a:ext cx="2680187" cy="55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7" name="îṥľîḑe">
              <a:extLst>
                <a:ext uri="{FF2B5EF4-FFF2-40B4-BE49-F238E27FC236}">
                  <a16:creationId xmlns:a16="http://schemas.microsoft.com/office/drawing/2014/main" id="{EFE37AC8-E27E-4102-9902-396224E584A6}"/>
                </a:ext>
              </a:extLst>
            </p:cNvPr>
            <p:cNvSpPr/>
            <p:nvPr/>
          </p:nvSpPr>
          <p:spPr bwMode="auto">
            <a:xfrm>
              <a:off x="4810125" y="3903352"/>
              <a:ext cx="2680187" cy="55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8" name="íŝlîḑê">
              <a:extLst>
                <a:ext uri="{FF2B5EF4-FFF2-40B4-BE49-F238E27FC236}">
                  <a16:creationId xmlns:a16="http://schemas.microsoft.com/office/drawing/2014/main" id="{8895A0CE-53FA-45A5-A98F-3A7FD5A92633}"/>
                </a:ext>
              </a:extLst>
            </p:cNvPr>
            <p:cNvSpPr/>
            <p:nvPr/>
          </p:nvSpPr>
          <p:spPr bwMode="auto">
            <a:xfrm>
              <a:off x="4810125" y="4854894"/>
              <a:ext cx="2680187" cy="55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9" name="ïšlîḍè">
              <a:extLst>
                <a:ext uri="{FF2B5EF4-FFF2-40B4-BE49-F238E27FC236}">
                  <a16:creationId xmlns:a16="http://schemas.microsoft.com/office/drawing/2014/main" id="{129FB25A-0657-4FA6-86FA-C7C50F5719CC}"/>
                </a:ext>
              </a:extLst>
            </p:cNvPr>
            <p:cNvSpPr/>
            <p:nvPr/>
          </p:nvSpPr>
          <p:spPr bwMode="auto">
            <a:xfrm>
              <a:off x="4810125" y="1846897"/>
              <a:ext cx="2680187" cy="55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2" name="ïśliḑe">
              <a:extLst>
                <a:ext uri="{FF2B5EF4-FFF2-40B4-BE49-F238E27FC236}">
                  <a16:creationId xmlns:a16="http://schemas.microsoft.com/office/drawing/2014/main" id="{011E55EF-6B5F-41ED-B2BB-CF5004AC8D69}"/>
                </a:ext>
              </a:extLst>
            </p:cNvPr>
            <p:cNvSpPr/>
            <p:nvPr/>
          </p:nvSpPr>
          <p:spPr bwMode="auto">
            <a:xfrm>
              <a:off x="8068279" y="2951810"/>
              <a:ext cx="2680187" cy="55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3" name="iŝ1iḓê">
              <a:extLst>
                <a:ext uri="{FF2B5EF4-FFF2-40B4-BE49-F238E27FC236}">
                  <a16:creationId xmlns:a16="http://schemas.microsoft.com/office/drawing/2014/main" id="{1BDD7960-2B23-45A3-86A1-02E3FDC31A1D}"/>
                </a:ext>
              </a:extLst>
            </p:cNvPr>
            <p:cNvSpPr/>
            <p:nvPr/>
          </p:nvSpPr>
          <p:spPr bwMode="auto">
            <a:xfrm>
              <a:off x="8068279" y="3903352"/>
              <a:ext cx="2680187" cy="55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4" name="îśľîḓè">
              <a:extLst>
                <a:ext uri="{FF2B5EF4-FFF2-40B4-BE49-F238E27FC236}">
                  <a16:creationId xmlns:a16="http://schemas.microsoft.com/office/drawing/2014/main" id="{E94BA487-6172-4983-A9F3-5EDC0B6F59FA}"/>
                </a:ext>
              </a:extLst>
            </p:cNvPr>
            <p:cNvSpPr/>
            <p:nvPr/>
          </p:nvSpPr>
          <p:spPr bwMode="auto">
            <a:xfrm>
              <a:off x="8068279" y="4828388"/>
              <a:ext cx="2680187" cy="55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5" name="işļíḋê">
              <a:extLst>
                <a:ext uri="{FF2B5EF4-FFF2-40B4-BE49-F238E27FC236}">
                  <a16:creationId xmlns:a16="http://schemas.microsoft.com/office/drawing/2014/main" id="{E381D883-D01A-488A-AA70-BD3E13E67964}"/>
                </a:ext>
              </a:extLst>
            </p:cNvPr>
            <p:cNvSpPr/>
            <p:nvPr/>
          </p:nvSpPr>
          <p:spPr bwMode="auto">
            <a:xfrm>
              <a:off x="8068279" y="1846897"/>
              <a:ext cx="2680187" cy="55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19291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lî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liḋê">
            <a:extLst>
              <a:ext uri="{FF2B5EF4-FFF2-40B4-BE49-F238E27FC236}">
                <a16:creationId xmlns:a16="http://schemas.microsoft.com/office/drawing/2014/main" id="{B8E57F6C-B4CF-4F36-8E5F-463847D6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ṥ1íḑê">
            <a:extLst>
              <a:ext uri="{FF2B5EF4-FFF2-40B4-BE49-F238E27FC236}">
                <a16:creationId xmlns:a16="http://schemas.microsoft.com/office/drawing/2014/main" id="{48502EA1-68FD-4349-AD2D-65680B72F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ṡḻíďè">
            <a:extLst>
              <a:ext uri="{FF2B5EF4-FFF2-40B4-BE49-F238E27FC236}">
                <a16:creationId xmlns:a16="http://schemas.microsoft.com/office/drawing/2014/main" id="{E3A5E02F-541A-48D4-96E7-D24F29491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8" name="í$1iḑé">
            <a:extLst>
              <a:ext uri="{FF2B5EF4-FFF2-40B4-BE49-F238E27FC236}">
                <a16:creationId xmlns:a16="http://schemas.microsoft.com/office/drawing/2014/main" id="{6FD6D964-62B3-4F14-8205-F0ACB42C05CB}"/>
              </a:ext>
            </a:extLst>
          </p:cNvPr>
          <p:cNvGrpSpPr/>
          <p:nvPr/>
        </p:nvGrpSpPr>
        <p:grpSpPr>
          <a:xfrm>
            <a:off x="660400" y="1325625"/>
            <a:ext cx="10858500" cy="4808475"/>
            <a:chOff x="921320" y="1325625"/>
            <a:chExt cx="8926094" cy="4808475"/>
          </a:xfrm>
        </p:grpSpPr>
        <p:sp>
          <p:nvSpPr>
            <p:cNvPr id="18" name="ïṥ1íḋê">
              <a:extLst>
                <a:ext uri="{FF2B5EF4-FFF2-40B4-BE49-F238E27FC236}">
                  <a16:creationId xmlns:a16="http://schemas.microsoft.com/office/drawing/2014/main" id="{254278A3-F3B4-40E8-8A30-0C13E603E7C7}"/>
                </a:ext>
              </a:extLst>
            </p:cNvPr>
            <p:cNvSpPr/>
            <p:nvPr/>
          </p:nvSpPr>
          <p:spPr>
            <a:xfrm>
              <a:off x="1019384" y="1325625"/>
              <a:ext cx="1304140" cy="42727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/>
                <a:t>TEXT HERE</a:t>
              </a:r>
              <a:endParaRPr lang="en-US" altLang="zh-CN" sz="1400" b="1" dirty="0"/>
            </a:p>
          </p:txBody>
        </p:sp>
        <p:sp>
          <p:nvSpPr>
            <p:cNvPr id="19" name="ïṩḷiḑé">
              <a:extLst>
                <a:ext uri="{FF2B5EF4-FFF2-40B4-BE49-F238E27FC236}">
                  <a16:creationId xmlns:a16="http://schemas.microsoft.com/office/drawing/2014/main" id="{9858B600-E360-4459-9083-DB3D5BC0AA21}"/>
                </a:ext>
              </a:extLst>
            </p:cNvPr>
            <p:cNvSpPr/>
            <p:nvPr/>
          </p:nvSpPr>
          <p:spPr bwMode="auto">
            <a:xfrm>
              <a:off x="921320" y="3663600"/>
              <a:ext cx="1500268" cy="587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/>
                <a:t>Supporting text here.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20" name="îṥ1îḍe">
              <a:extLst>
                <a:ext uri="{FF2B5EF4-FFF2-40B4-BE49-F238E27FC236}">
                  <a16:creationId xmlns:a16="http://schemas.microsoft.com/office/drawing/2014/main" id="{E761285C-1EC5-4A76-A0EC-A76137049E47}"/>
                </a:ext>
              </a:extLst>
            </p:cNvPr>
            <p:cNvSpPr/>
            <p:nvPr/>
          </p:nvSpPr>
          <p:spPr bwMode="auto">
            <a:xfrm>
              <a:off x="921320" y="4605307"/>
              <a:ext cx="1500268" cy="587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/>
                <a:t>Supporting text here.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21" name="iṧlïḋê">
              <a:extLst>
                <a:ext uri="{FF2B5EF4-FFF2-40B4-BE49-F238E27FC236}">
                  <a16:creationId xmlns:a16="http://schemas.microsoft.com/office/drawing/2014/main" id="{6A43D7E6-7843-445C-8928-C7F13DBFA58E}"/>
                </a:ext>
              </a:extLst>
            </p:cNvPr>
            <p:cNvSpPr/>
            <p:nvPr/>
          </p:nvSpPr>
          <p:spPr bwMode="auto">
            <a:xfrm>
              <a:off x="921320" y="5547014"/>
              <a:ext cx="1500268" cy="587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/>
                <a:t>Supporting text here.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22" name="ïṥļïḋé">
              <a:extLst>
                <a:ext uri="{FF2B5EF4-FFF2-40B4-BE49-F238E27FC236}">
                  <a16:creationId xmlns:a16="http://schemas.microsoft.com/office/drawing/2014/main" id="{4D2C0330-0215-4D26-828D-8F6FC3034F5C}"/>
                </a:ext>
              </a:extLst>
            </p:cNvPr>
            <p:cNvSpPr/>
            <p:nvPr/>
          </p:nvSpPr>
          <p:spPr>
            <a:xfrm>
              <a:off x="3494659" y="1325625"/>
              <a:ext cx="1304140" cy="42727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</a:p>
          </p:txBody>
        </p:sp>
        <p:sp>
          <p:nvSpPr>
            <p:cNvPr id="23" name="îṩļïḍé">
              <a:extLst>
                <a:ext uri="{FF2B5EF4-FFF2-40B4-BE49-F238E27FC236}">
                  <a16:creationId xmlns:a16="http://schemas.microsoft.com/office/drawing/2014/main" id="{BC7A826B-B181-4574-A74E-1808CE19EE71}"/>
                </a:ext>
              </a:extLst>
            </p:cNvPr>
            <p:cNvSpPr/>
            <p:nvPr/>
          </p:nvSpPr>
          <p:spPr bwMode="auto">
            <a:xfrm>
              <a:off x="3396595" y="3663600"/>
              <a:ext cx="1500268" cy="587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/>
                <a:t>Supporting text here.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24" name="ïšliḑe">
              <a:extLst>
                <a:ext uri="{FF2B5EF4-FFF2-40B4-BE49-F238E27FC236}">
                  <a16:creationId xmlns:a16="http://schemas.microsoft.com/office/drawing/2014/main" id="{0A14125E-97AB-4B14-9714-3D5058E3422F}"/>
                </a:ext>
              </a:extLst>
            </p:cNvPr>
            <p:cNvSpPr/>
            <p:nvPr/>
          </p:nvSpPr>
          <p:spPr bwMode="auto">
            <a:xfrm>
              <a:off x="3396595" y="4605307"/>
              <a:ext cx="1500268" cy="587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/>
                <a:t>Supporting text here.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25" name="ïşḷíḑè">
              <a:extLst>
                <a:ext uri="{FF2B5EF4-FFF2-40B4-BE49-F238E27FC236}">
                  <a16:creationId xmlns:a16="http://schemas.microsoft.com/office/drawing/2014/main" id="{7BCBA267-A30E-4D93-A5B4-B40006E1E13A}"/>
                </a:ext>
              </a:extLst>
            </p:cNvPr>
            <p:cNvSpPr/>
            <p:nvPr/>
          </p:nvSpPr>
          <p:spPr bwMode="auto">
            <a:xfrm>
              <a:off x="3396595" y="5547014"/>
              <a:ext cx="1500268" cy="587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/>
                <a:t>Supporting text here.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26" name="iŝḻïḓê">
              <a:extLst>
                <a:ext uri="{FF2B5EF4-FFF2-40B4-BE49-F238E27FC236}">
                  <a16:creationId xmlns:a16="http://schemas.microsoft.com/office/drawing/2014/main" id="{F80CB8D7-1E35-4B55-814E-CC8E4B6AF171}"/>
                </a:ext>
              </a:extLst>
            </p:cNvPr>
            <p:cNvSpPr/>
            <p:nvPr/>
          </p:nvSpPr>
          <p:spPr>
            <a:xfrm>
              <a:off x="5969933" y="1325625"/>
              <a:ext cx="1304140" cy="42727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</a:p>
          </p:txBody>
        </p:sp>
        <p:sp>
          <p:nvSpPr>
            <p:cNvPr id="27" name="işlíḑé">
              <a:extLst>
                <a:ext uri="{FF2B5EF4-FFF2-40B4-BE49-F238E27FC236}">
                  <a16:creationId xmlns:a16="http://schemas.microsoft.com/office/drawing/2014/main" id="{6397248C-15AF-41EE-93E8-703DC8CD2B67}"/>
                </a:ext>
              </a:extLst>
            </p:cNvPr>
            <p:cNvSpPr/>
            <p:nvPr/>
          </p:nvSpPr>
          <p:spPr bwMode="auto">
            <a:xfrm>
              <a:off x="5871870" y="3663600"/>
              <a:ext cx="1500268" cy="587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/>
                <a:t>Supporting text here.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28" name="íşliḑe">
              <a:extLst>
                <a:ext uri="{FF2B5EF4-FFF2-40B4-BE49-F238E27FC236}">
                  <a16:creationId xmlns:a16="http://schemas.microsoft.com/office/drawing/2014/main" id="{73B16111-D429-4C15-9AEB-AC2C0747E07A}"/>
                </a:ext>
              </a:extLst>
            </p:cNvPr>
            <p:cNvSpPr/>
            <p:nvPr/>
          </p:nvSpPr>
          <p:spPr bwMode="auto">
            <a:xfrm>
              <a:off x="5871870" y="4605307"/>
              <a:ext cx="1500268" cy="587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/>
                <a:t>Supporting text here.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29" name="iş1íḓé">
              <a:extLst>
                <a:ext uri="{FF2B5EF4-FFF2-40B4-BE49-F238E27FC236}">
                  <a16:creationId xmlns:a16="http://schemas.microsoft.com/office/drawing/2014/main" id="{17E6D29C-DDEA-494B-9754-E48822F0D9D6}"/>
                </a:ext>
              </a:extLst>
            </p:cNvPr>
            <p:cNvSpPr/>
            <p:nvPr/>
          </p:nvSpPr>
          <p:spPr bwMode="auto">
            <a:xfrm>
              <a:off x="5871870" y="5547014"/>
              <a:ext cx="1500268" cy="587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/>
                <a:t>Supporting text here.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30" name="ïsliḓè">
              <a:extLst>
                <a:ext uri="{FF2B5EF4-FFF2-40B4-BE49-F238E27FC236}">
                  <a16:creationId xmlns:a16="http://schemas.microsoft.com/office/drawing/2014/main" id="{E1F62C69-3F90-4DB8-A172-D661A2263EF6}"/>
                </a:ext>
              </a:extLst>
            </p:cNvPr>
            <p:cNvSpPr/>
            <p:nvPr/>
          </p:nvSpPr>
          <p:spPr>
            <a:xfrm>
              <a:off x="8445210" y="1325625"/>
              <a:ext cx="1304140" cy="42727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</a:p>
          </p:txBody>
        </p:sp>
        <p:sp>
          <p:nvSpPr>
            <p:cNvPr id="31" name="iṥḻiḑé">
              <a:extLst>
                <a:ext uri="{FF2B5EF4-FFF2-40B4-BE49-F238E27FC236}">
                  <a16:creationId xmlns:a16="http://schemas.microsoft.com/office/drawing/2014/main" id="{5D6408CC-55B4-4A9B-8E35-D3379E09652F}"/>
                </a:ext>
              </a:extLst>
            </p:cNvPr>
            <p:cNvSpPr/>
            <p:nvPr/>
          </p:nvSpPr>
          <p:spPr bwMode="auto">
            <a:xfrm>
              <a:off x="8347146" y="3663600"/>
              <a:ext cx="1500268" cy="587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/>
                <a:t>Supporting text here.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32" name="ïŝḷïḑè">
              <a:extLst>
                <a:ext uri="{FF2B5EF4-FFF2-40B4-BE49-F238E27FC236}">
                  <a16:creationId xmlns:a16="http://schemas.microsoft.com/office/drawing/2014/main" id="{5AEA2852-7CE1-4AE9-8228-18E178586419}"/>
                </a:ext>
              </a:extLst>
            </p:cNvPr>
            <p:cNvSpPr/>
            <p:nvPr/>
          </p:nvSpPr>
          <p:spPr bwMode="auto">
            <a:xfrm>
              <a:off x="8347146" y="4605307"/>
              <a:ext cx="1500268" cy="587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/>
                <a:t>Supporting text here.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33" name="íṥlîḓé">
              <a:extLst>
                <a:ext uri="{FF2B5EF4-FFF2-40B4-BE49-F238E27FC236}">
                  <a16:creationId xmlns:a16="http://schemas.microsoft.com/office/drawing/2014/main" id="{9B7DD810-DCBD-4F07-BA9A-6C1F096F28BF}"/>
                </a:ext>
              </a:extLst>
            </p:cNvPr>
            <p:cNvSpPr/>
            <p:nvPr/>
          </p:nvSpPr>
          <p:spPr bwMode="auto">
            <a:xfrm>
              <a:off x="8347146" y="5547014"/>
              <a:ext cx="1500268" cy="587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/>
                <a:t>Supporting text here.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</p:grpSp>
      <p:sp>
        <p:nvSpPr>
          <p:cNvPr id="37" name="išľîḋé">
            <a:extLst>
              <a:ext uri="{FF2B5EF4-FFF2-40B4-BE49-F238E27FC236}">
                <a16:creationId xmlns:a16="http://schemas.microsoft.com/office/drawing/2014/main" id="{5AF0EE8B-00C1-4801-B0D4-0EA4CFB4DB9D}"/>
              </a:ext>
            </a:extLst>
          </p:cNvPr>
          <p:cNvSpPr/>
          <p:nvPr/>
        </p:nvSpPr>
        <p:spPr>
          <a:xfrm>
            <a:off x="899434" y="1912434"/>
            <a:ext cx="1346992" cy="1346992"/>
          </a:xfrm>
          <a:prstGeom prst="roundRect">
            <a:avLst/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8" name="íšḻíďé">
            <a:extLst>
              <a:ext uri="{FF2B5EF4-FFF2-40B4-BE49-F238E27FC236}">
                <a16:creationId xmlns:a16="http://schemas.microsoft.com/office/drawing/2014/main" id="{AFC1D6B8-205C-4CF9-B4F1-9748829C5C47}"/>
              </a:ext>
            </a:extLst>
          </p:cNvPr>
          <p:cNvSpPr/>
          <p:nvPr/>
        </p:nvSpPr>
        <p:spPr>
          <a:xfrm>
            <a:off x="3910580" y="1911244"/>
            <a:ext cx="1346992" cy="1346992"/>
          </a:xfrm>
          <a:prstGeom prst="roundRect">
            <a:avLst/>
          </a:prstGeom>
          <a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9" name="îslïḋe">
            <a:extLst>
              <a:ext uri="{FF2B5EF4-FFF2-40B4-BE49-F238E27FC236}">
                <a16:creationId xmlns:a16="http://schemas.microsoft.com/office/drawing/2014/main" id="{12F899E4-0C5B-467C-8068-3B18FD8480F9}"/>
              </a:ext>
            </a:extLst>
          </p:cNvPr>
          <p:cNvSpPr/>
          <p:nvPr/>
        </p:nvSpPr>
        <p:spPr>
          <a:xfrm>
            <a:off x="6921726" y="1910054"/>
            <a:ext cx="1346992" cy="1346992"/>
          </a:xfrm>
          <a:prstGeom prst="roundRect">
            <a:avLst/>
          </a:prstGeom>
          <a:blipFill>
            <a:blip r:embed="rId7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40" name="ï$lîḋê">
            <a:extLst>
              <a:ext uri="{FF2B5EF4-FFF2-40B4-BE49-F238E27FC236}">
                <a16:creationId xmlns:a16="http://schemas.microsoft.com/office/drawing/2014/main" id="{86C83E49-4CC9-40BC-9F84-4129469CF06F}"/>
              </a:ext>
            </a:extLst>
          </p:cNvPr>
          <p:cNvSpPr/>
          <p:nvPr/>
        </p:nvSpPr>
        <p:spPr>
          <a:xfrm>
            <a:off x="9932872" y="1908864"/>
            <a:ext cx="1346992" cy="1346992"/>
          </a:xfrm>
          <a:prstGeom prst="roundRect">
            <a:avLst/>
          </a:prstGeom>
          <a:blipFill>
            <a:blip r:embed="rId8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9000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íṡľîdê">
            <a:extLst>
              <a:ext uri="{FF2B5EF4-FFF2-40B4-BE49-F238E27FC236}">
                <a16:creationId xmlns:a16="http://schemas.microsoft.com/office/drawing/2014/main" id="{3D639D80-1019-486E-AA1C-0D0B058558BC}"/>
              </a:ext>
            </a:extLst>
          </p:cNvPr>
          <p:cNvCxnSpPr/>
          <p:nvPr/>
        </p:nvCxnSpPr>
        <p:spPr>
          <a:xfrm>
            <a:off x="9805988" y="1796542"/>
            <a:ext cx="0" cy="31388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ïṩliďê">
            <a:extLst>
              <a:ext uri="{FF2B5EF4-FFF2-40B4-BE49-F238E27FC236}">
                <a16:creationId xmlns:a16="http://schemas.microsoft.com/office/drawing/2014/main" id="{109981F6-9690-4BE7-8779-2CCFE1C7F8C9}"/>
              </a:ext>
            </a:extLst>
          </p:cNvPr>
          <p:cNvSpPr/>
          <p:nvPr/>
        </p:nvSpPr>
        <p:spPr>
          <a:xfrm>
            <a:off x="0" y="4731258"/>
            <a:ext cx="9682673" cy="212674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55" name="îṥḷiḋè">
            <a:extLst>
              <a:ext uri="{FF2B5EF4-FFF2-40B4-BE49-F238E27FC236}">
                <a16:creationId xmlns:a16="http://schemas.microsoft.com/office/drawing/2014/main" id="{A2091270-AD36-459F-A313-C53C707F604F}"/>
              </a:ext>
            </a:extLst>
          </p:cNvPr>
          <p:cNvSpPr/>
          <p:nvPr/>
        </p:nvSpPr>
        <p:spPr>
          <a:xfrm>
            <a:off x="8137248" y="2026920"/>
            <a:ext cx="3343554" cy="3343555"/>
          </a:xfrm>
          <a:prstGeom prst="ellipse">
            <a:avLst/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7" name="iṩľiḓè">
            <a:extLst>
              <a:ext uri="{FF2B5EF4-FFF2-40B4-BE49-F238E27FC236}">
                <a16:creationId xmlns:a16="http://schemas.microsoft.com/office/drawing/2014/main" id="{7B0790DD-F0C5-43BE-943F-5077D1CCD021}"/>
              </a:ext>
            </a:extLst>
          </p:cNvPr>
          <p:cNvCxnSpPr>
            <a:cxnSpLocks/>
          </p:cNvCxnSpPr>
          <p:nvPr/>
        </p:nvCxnSpPr>
        <p:spPr>
          <a:xfrm flipH="1">
            <a:off x="5981700" y="1796542"/>
            <a:ext cx="38242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íśļîde">
            <a:extLst>
              <a:ext uri="{FF2B5EF4-FFF2-40B4-BE49-F238E27FC236}">
                <a16:creationId xmlns:a16="http://schemas.microsoft.com/office/drawing/2014/main" id="{169A0F4D-DEC8-4121-B870-2D98185972E8}"/>
              </a:ext>
            </a:extLst>
          </p:cNvPr>
          <p:cNvSpPr txBox="1"/>
          <p:nvPr/>
        </p:nvSpPr>
        <p:spPr>
          <a:xfrm>
            <a:off x="669925" y="1473200"/>
            <a:ext cx="5206998" cy="64668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rmAutofit/>
          </a:bodyPr>
          <a:lstStyle/>
          <a:p>
            <a:pPr>
              <a:buSzPct val="25000"/>
            </a:pPr>
            <a:r>
              <a:rPr lang="en-US" sz="2000" b="1" dirty="0"/>
              <a:t>Unified fonts make reading more fluent.</a:t>
            </a:r>
          </a:p>
        </p:txBody>
      </p:sp>
      <p:sp>
        <p:nvSpPr>
          <p:cNvPr id="29" name="íṥḻîdé">
            <a:extLst>
              <a:ext uri="{FF2B5EF4-FFF2-40B4-BE49-F238E27FC236}">
                <a16:creationId xmlns:a16="http://schemas.microsoft.com/office/drawing/2014/main" id="{9ECB62BC-7286-482F-9D4A-7C563CAE8AD0}"/>
              </a:ext>
            </a:extLst>
          </p:cNvPr>
          <p:cNvSpPr/>
          <p:nvPr/>
        </p:nvSpPr>
        <p:spPr>
          <a:xfrm>
            <a:off x="5892800" y="1694942"/>
            <a:ext cx="203200" cy="203200"/>
          </a:xfrm>
          <a:prstGeom prst="ellipse">
            <a:avLst/>
          </a:prstGeom>
          <a:ln w="34925"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iš1idé">
            <a:extLst>
              <a:ext uri="{FF2B5EF4-FFF2-40B4-BE49-F238E27FC236}">
                <a16:creationId xmlns:a16="http://schemas.microsoft.com/office/drawing/2014/main" id="{AEF94B54-7891-4F4C-80EC-9A0F2F19F65C}"/>
              </a:ext>
            </a:extLst>
          </p:cNvPr>
          <p:cNvSpPr txBox="1"/>
          <p:nvPr/>
        </p:nvSpPr>
        <p:spPr>
          <a:xfrm>
            <a:off x="673100" y="2118868"/>
            <a:ext cx="5422900" cy="104217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200" dirty="0"/>
              <a:t>Theme color makes PPT more convenient to </a:t>
            </a:r>
            <a:r>
              <a:rPr lang="en-US" sz="1200" dirty="0" err="1"/>
              <a:t>change.Adjust</a:t>
            </a:r>
            <a:r>
              <a:rPr lang="en-US" sz="1200" dirty="0"/>
              <a:t> the spacing to adapt to Chinese typesetting, use the reference line in PPT.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1200" dirty="0"/>
              <a:t>… ….</a:t>
            </a:r>
          </a:p>
        </p:txBody>
      </p:sp>
      <p:grpSp>
        <p:nvGrpSpPr>
          <p:cNvPr id="67" name="ïṥlídé">
            <a:extLst>
              <a:ext uri="{FF2B5EF4-FFF2-40B4-BE49-F238E27FC236}">
                <a16:creationId xmlns:a16="http://schemas.microsoft.com/office/drawing/2014/main" id="{46F4A927-F518-460C-A933-63B5CA903FBE}"/>
              </a:ext>
            </a:extLst>
          </p:cNvPr>
          <p:cNvGrpSpPr/>
          <p:nvPr/>
        </p:nvGrpSpPr>
        <p:grpSpPr>
          <a:xfrm>
            <a:off x="5807528" y="3899462"/>
            <a:ext cx="1863272" cy="1955920"/>
            <a:chOff x="5807528" y="3899462"/>
            <a:chExt cx="1863272" cy="1955920"/>
          </a:xfrm>
        </p:grpSpPr>
        <p:grpSp>
          <p:nvGrpSpPr>
            <p:cNvPr id="68" name="iṡ1iḑé">
              <a:extLst>
                <a:ext uri="{FF2B5EF4-FFF2-40B4-BE49-F238E27FC236}">
                  <a16:creationId xmlns:a16="http://schemas.microsoft.com/office/drawing/2014/main" id="{EDB4DD28-CFB1-4AE8-9BE7-37E3EDAF3310}"/>
                </a:ext>
              </a:extLst>
            </p:cNvPr>
            <p:cNvGrpSpPr/>
            <p:nvPr/>
          </p:nvGrpSpPr>
          <p:grpSpPr>
            <a:xfrm>
              <a:off x="5807528" y="3899462"/>
              <a:ext cx="1863272" cy="1168854"/>
              <a:chOff x="978079" y="3899462"/>
              <a:chExt cx="1863272" cy="1168854"/>
            </a:xfrm>
          </p:grpSpPr>
          <p:grpSp>
            <p:nvGrpSpPr>
              <p:cNvPr id="70" name="ïsļïḍê">
                <a:extLst>
                  <a:ext uri="{FF2B5EF4-FFF2-40B4-BE49-F238E27FC236}">
                    <a16:creationId xmlns:a16="http://schemas.microsoft.com/office/drawing/2014/main" id="{1EB19C4E-FC30-4DDD-8AFE-2853752E44ED}"/>
                  </a:ext>
                </a:extLst>
              </p:cNvPr>
              <p:cNvGrpSpPr/>
              <p:nvPr/>
            </p:nvGrpSpPr>
            <p:grpSpPr>
              <a:xfrm>
                <a:off x="1572657" y="4394200"/>
                <a:ext cx="674118" cy="674116"/>
                <a:chOff x="6927048" y="3907494"/>
                <a:chExt cx="506338" cy="506336"/>
              </a:xfrm>
            </p:grpSpPr>
            <p:sp>
              <p:nvSpPr>
                <p:cNvPr id="72" name="ísliďè">
                  <a:extLst>
                    <a:ext uri="{FF2B5EF4-FFF2-40B4-BE49-F238E27FC236}">
                      <a16:creationId xmlns:a16="http://schemas.microsoft.com/office/drawing/2014/main" id="{80476FF0-8CB2-45E9-BBE2-1DE97008B891}"/>
                    </a:ext>
                  </a:extLst>
                </p:cNvPr>
                <p:cNvSpPr/>
                <p:nvPr/>
              </p:nvSpPr>
              <p:spPr bwMode="auto">
                <a:xfrm>
                  <a:off x="6927048" y="3907494"/>
                  <a:ext cx="506338" cy="506336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73" name="ïşľiḓè">
                  <a:extLst>
                    <a:ext uri="{FF2B5EF4-FFF2-40B4-BE49-F238E27FC236}">
                      <a16:creationId xmlns:a16="http://schemas.microsoft.com/office/drawing/2014/main" id="{3B6614BC-D2BC-47D7-BF48-88BC0729B0BC}"/>
                    </a:ext>
                  </a:extLst>
                </p:cNvPr>
                <p:cNvSpPr/>
                <p:nvPr/>
              </p:nvSpPr>
              <p:spPr bwMode="auto">
                <a:xfrm>
                  <a:off x="7049181" y="4075224"/>
                  <a:ext cx="262071" cy="198404"/>
                </a:xfrm>
                <a:custGeom>
                  <a:avLst/>
                  <a:gdLst>
                    <a:gd name="T0" fmla="*/ 212 w 224"/>
                    <a:gd name="T1" fmla="*/ 0 h 168"/>
                    <a:gd name="T2" fmla="*/ 224 w 224"/>
                    <a:gd name="T3" fmla="*/ 12 h 168"/>
                    <a:gd name="T4" fmla="*/ 224 w 224"/>
                    <a:gd name="T5" fmla="*/ 156 h 168"/>
                    <a:gd name="T6" fmla="*/ 212 w 224"/>
                    <a:gd name="T7" fmla="*/ 168 h 168"/>
                    <a:gd name="T8" fmla="*/ 12 w 224"/>
                    <a:gd name="T9" fmla="*/ 168 h 168"/>
                    <a:gd name="T10" fmla="*/ 0 w 224"/>
                    <a:gd name="T11" fmla="*/ 156 h 168"/>
                    <a:gd name="T12" fmla="*/ 0 w 224"/>
                    <a:gd name="T13" fmla="*/ 12 h 168"/>
                    <a:gd name="T14" fmla="*/ 12 w 224"/>
                    <a:gd name="T15" fmla="*/ 0 h 168"/>
                    <a:gd name="T16" fmla="*/ 212 w 224"/>
                    <a:gd name="T17" fmla="*/ 0 h 168"/>
                    <a:gd name="T18" fmla="*/ 164 w 224"/>
                    <a:gd name="T19" fmla="*/ 83 h 168"/>
                    <a:gd name="T20" fmla="*/ 147 w 224"/>
                    <a:gd name="T21" fmla="*/ 85 h 168"/>
                    <a:gd name="T22" fmla="*/ 112 w 224"/>
                    <a:gd name="T23" fmla="*/ 132 h 168"/>
                    <a:gd name="T24" fmla="*/ 111 w 224"/>
                    <a:gd name="T25" fmla="*/ 133 h 168"/>
                    <a:gd name="T26" fmla="*/ 94 w 224"/>
                    <a:gd name="T27" fmla="*/ 134 h 168"/>
                    <a:gd name="T28" fmla="*/ 68 w 224"/>
                    <a:gd name="T29" fmla="*/ 108 h 168"/>
                    <a:gd name="T30" fmla="*/ 67 w 224"/>
                    <a:gd name="T31" fmla="*/ 107 h 168"/>
                    <a:gd name="T32" fmla="*/ 50 w 224"/>
                    <a:gd name="T33" fmla="*/ 109 h 168"/>
                    <a:gd name="T34" fmla="*/ 13 w 224"/>
                    <a:gd name="T35" fmla="*/ 153 h 168"/>
                    <a:gd name="T36" fmla="*/ 12 w 224"/>
                    <a:gd name="T37" fmla="*/ 156 h 168"/>
                    <a:gd name="T38" fmla="*/ 16 w 224"/>
                    <a:gd name="T39" fmla="*/ 160 h 168"/>
                    <a:gd name="T40" fmla="*/ 209 w 224"/>
                    <a:gd name="T41" fmla="*/ 160 h 168"/>
                    <a:gd name="T42" fmla="*/ 211 w 224"/>
                    <a:gd name="T43" fmla="*/ 159 h 168"/>
                    <a:gd name="T44" fmla="*/ 212 w 224"/>
                    <a:gd name="T45" fmla="*/ 154 h 168"/>
                    <a:gd name="T46" fmla="*/ 167 w 224"/>
                    <a:gd name="T47" fmla="*/ 86 h 168"/>
                    <a:gd name="T48" fmla="*/ 164 w 224"/>
                    <a:gd name="T49" fmla="*/ 83 h 168"/>
                    <a:gd name="T50" fmla="*/ 40 w 224"/>
                    <a:gd name="T51" fmla="*/ 24 h 168"/>
                    <a:gd name="T52" fmla="*/ 24 w 224"/>
                    <a:gd name="T53" fmla="*/ 40 h 168"/>
                    <a:gd name="T54" fmla="*/ 40 w 224"/>
                    <a:gd name="T55" fmla="*/ 56 h 168"/>
                    <a:gd name="T56" fmla="*/ 56 w 224"/>
                    <a:gd name="T57" fmla="*/ 40 h 168"/>
                    <a:gd name="T58" fmla="*/ 40 w 224"/>
                    <a:gd name="T59" fmla="*/ 24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24" h="168">
                      <a:moveTo>
                        <a:pt x="212" y="0"/>
                      </a:moveTo>
                      <a:cubicBezTo>
                        <a:pt x="219" y="0"/>
                        <a:pt x="224" y="5"/>
                        <a:pt x="224" y="12"/>
                      </a:cubicBezTo>
                      <a:cubicBezTo>
                        <a:pt x="224" y="156"/>
                        <a:pt x="224" y="156"/>
                        <a:pt x="224" y="156"/>
                      </a:cubicBezTo>
                      <a:cubicBezTo>
                        <a:pt x="224" y="163"/>
                        <a:pt x="219" y="168"/>
                        <a:pt x="212" y="168"/>
                      </a:cubicBezTo>
                      <a:cubicBezTo>
                        <a:pt x="12" y="168"/>
                        <a:pt x="12" y="168"/>
                        <a:pt x="12" y="168"/>
                      </a:cubicBezTo>
                      <a:cubicBezTo>
                        <a:pt x="5" y="168"/>
                        <a:pt x="0" y="163"/>
                        <a:pt x="0" y="156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lnTo>
                        <a:pt x="212" y="0"/>
                      </a:lnTo>
                      <a:close/>
                      <a:moveTo>
                        <a:pt x="164" y="83"/>
                      </a:moveTo>
                      <a:cubicBezTo>
                        <a:pt x="159" y="79"/>
                        <a:pt x="151" y="80"/>
                        <a:pt x="147" y="85"/>
                      </a:cubicBezTo>
                      <a:cubicBezTo>
                        <a:pt x="112" y="132"/>
                        <a:pt x="112" y="132"/>
                        <a:pt x="112" y="132"/>
                      </a:cubicBezTo>
                      <a:cubicBezTo>
                        <a:pt x="112" y="133"/>
                        <a:pt x="111" y="133"/>
                        <a:pt x="111" y="133"/>
                      </a:cubicBezTo>
                      <a:cubicBezTo>
                        <a:pt x="106" y="138"/>
                        <a:pt x="99" y="138"/>
                        <a:pt x="94" y="134"/>
                      </a:cubicBezTo>
                      <a:cubicBezTo>
                        <a:pt x="68" y="108"/>
                        <a:pt x="68" y="108"/>
                        <a:pt x="68" y="108"/>
                      </a:cubicBezTo>
                      <a:cubicBezTo>
                        <a:pt x="67" y="107"/>
                        <a:pt x="67" y="107"/>
                        <a:pt x="67" y="107"/>
                      </a:cubicBezTo>
                      <a:cubicBezTo>
                        <a:pt x="62" y="103"/>
                        <a:pt x="54" y="104"/>
                        <a:pt x="50" y="109"/>
                      </a:cubicBezTo>
                      <a:cubicBezTo>
                        <a:pt x="13" y="153"/>
                        <a:pt x="13" y="153"/>
                        <a:pt x="13" y="153"/>
                      </a:cubicBezTo>
                      <a:cubicBezTo>
                        <a:pt x="13" y="154"/>
                        <a:pt x="12" y="155"/>
                        <a:pt x="12" y="156"/>
                      </a:cubicBezTo>
                      <a:cubicBezTo>
                        <a:pt x="12" y="158"/>
                        <a:pt x="14" y="160"/>
                        <a:pt x="16" y="160"/>
                      </a:cubicBezTo>
                      <a:cubicBezTo>
                        <a:pt x="209" y="160"/>
                        <a:pt x="209" y="160"/>
                        <a:pt x="209" y="160"/>
                      </a:cubicBezTo>
                      <a:cubicBezTo>
                        <a:pt x="209" y="160"/>
                        <a:pt x="210" y="160"/>
                        <a:pt x="211" y="159"/>
                      </a:cubicBezTo>
                      <a:cubicBezTo>
                        <a:pt x="213" y="158"/>
                        <a:pt x="213" y="156"/>
                        <a:pt x="212" y="154"/>
                      </a:cubicBezTo>
                      <a:cubicBezTo>
                        <a:pt x="167" y="86"/>
                        <a:pt x="167" y="86"/>
                        <a:pt x="167" y="86"/>
                      </a:cubicBezTo>
                      <a:cubicBezTo>
                        <a:pt x="166" y="85"/>
                        <a:pt x="165" y="84"/>
                        <a:pt x="164" y="83"/>
                      </a:cubicBezTo>
                      <a:close/>
                      <a:moveTo>
                        <a:pt x="40" y="24"/>
                      </a:moveTo>
                      <a:cubicBezTo>
                        <a:pt x="31" y="24"/>
                        <a:pt x="24" y="31"/>
                        <a:pt x="24" y="40"/>
                      </a:cubicBezTo>
                      <a:cubicBezTo>
                        <a:pt x="24" y="49"/>
                        <a:pt x="31" y="56"/>
                        <a:pt x="40" y="56"/>
                      </a:cubicBezTo>
                      <a:cubicBezTo>
                        <a:pt x="49" y="56"/>
                        <a:pt x="56" y="49"/>
                        <a:pt x="56" y="40"/>
                      </a:cubicBezTo>
                      <a:cubicBezTo>
                        <a:pt x="56" y="31"/>
                        <a:pt x="49" y="24"/>
                        <a:pt x="40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71" name="íşlîḋè">
                <a:extLst>
                  <a:ext uri="{FF2B5EF4-FFF2-40B4-BE49-F238E27FC236}">
                    <a16:creationId xmlns:a16="http://schemas.microsoft.com/office/drawing/2014/main" id="{3D9EAB3F-2E21-4F3A-90A7-07A9311AF7D0}"/>
                  </a:ext>
                </a:extLst>
              </p:cNvPr>
              <p:cNvSpPr txBox="1"/>
              <p:nvPr/>
            </p:nvSpPr>
            <p:spPr bwMode="auto">
              <a:xfrm>
                <a:off x="978079" y="3899462"/>
                <a:ext cx="1863272" cy="442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400" b="1" dirty="0"/>
                  <a:t>TEXT HERE</a:t>
                </a:r>
              </a:p>
            </p:txBody>
          </p:sp>
        </p:grpSp>
        <p:sp>
          <p:nvSpPr>
            <p:cNvPr id="69" name="iṧ1ïḑê">
              <a:extLst>
                <a:ext uri="{FF2B5EF4-FFF2-40B4-BE49-F238E27FC236}">
                  <a16:creationId xmlns:a16="http://schemas.microsoft.com/office/drawing/2014/main" id="{B0293E87-F3F0-4671-80C7-CB0C565D9A24}"/>
                </a:ext>
              </a:extLst>
            </p:cNvPr>
            <p:cNvSpPr/>
            <p:nvPr/>
          </p:nvSpPr>
          <p:spPr bwMode="auto">
            <a:xfrm>
              <a:off x="5845627" y="5162360"/>
              <a:ext cx="1787074" cy="69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  <a:endParaRPr lang="zh-CN" altLang="en-US" sz="1100" dirty="0"/>
            </a:p>
          </p:txBody>
        </p:sp>
      </p:grpSp>
      <p:grpSp>
        <p:nvGrpSpPr>
          <p:cNvPr id="60" name="i$ḻíḑê">
            <a:extLst>
              <a:ext uri="{FF2B5EF4-FFF2-40B4-BE49-F238E27FC236}">
                <a16:creationId xmlns:a16="http://schemas.microsoft.com/office/drawing/2014/main" id="{5416816C-E120-464F-A4F6-56C5D0A98E27}"/>
              </a:ext>
            </a:extLst>
          </p:cNvPr>
          <p:cNvGrpSpPr/>
          <p:nvPr/>
        </p:nvGrpSpPr>
        <p:grpSpPr>
          <a:xfrm>
            <a:off x="3240314" y="3899462"/>
            <a:ext cx="1863272" cy="1955920"/>
            <a:chOff x="3392803" y="3899462"/>
            <a:chExt cx="1863272" cy="1955920"/>
          </a:xfrm>
        </p:grpSpPr>
        <p:grpSp>
          <p:nvGrpSpPr>
            <p:cNvPr id="61" name="ïśľíďe">
              <a:extLst>
                <a:ext uri="{FF2B5EF4-FFF2-40B4-BE49-F238E27FC236}">
                  <a16:creationId xmlns:a16="http://schemas.microsoft.com/office/drawing/2014/main" id="{A9FE2CEF-1F4D-49DA-89E7-3849C9EB39A3}"/>
                </a:ext>
              </a:extLst>
            </p:cNvPr>
            <p:cNvGrpSpPr/>
            <p:nvPr/>
          </p:nvGrpSpPr>
          <p:grpSpPr>
            <a:xfrm>
              <a:off x="3392803" y="3899462"/>
              <a:ext cx="1863272" cy="1168854"/>
              <a:chOff x="978079" y="3899462"/>
              <a:chExt cx="1863272" cy="1168854"/>
            </a:xfrm>
          </p:grpSpPr>
          <p:grpSp>
            <p:nvGrpSpPr>
              <p:cNvPr id="63" name="íŝļïḑe">
                <a:extLst>
                  <a:ext uri="{FF2B5EF4-FFF2-40B4-BE49-F238E27FC236}">
                    <a16:creationId xmlns:a16="http://schemas.microsoft.com/office/drawing/2014/main" id="{975290B9-1603-4055-AB6A-1346396D59CD}"/>
                  </a:ext>
                </a:extLst>
              </p:cNvPr>
              <p:cNvGrpSpPr/>
              <p:nvPr/>
            </p:nvGrpSpPr>
            <p:grpSpPr>
              <a:xfrm>
                <a:off x="1572657" y="4394200"/>
                <a:ext cx="674118" cy="674116"/>
                <a:chOff x="6927048" y="3907494"/>
                <a:chExt cx="506338" cy="506336"/>
              </a:xfrm>
            </p:grpSpPr>
            <p:sp>
              <p:nvSpPr>
                <p:cNvPr id="65" name="íṧļîḓé">
                  <a:extLst>
                    <a:ext uri="{FF2B5EF4-FFF2-40B4-BE49-F238E27FC236}">
                      <a16:creationId xmlns:a16="http://schemas.microsoft.com/office/drawing/2014/main" id="{3D658F21-616E-4B35-A847-FA84E1D709E5}"/>
                    </a:ext>
                  </a:extLst>
                </p:cNvPr>
                <p:cNvSpPr/>
                <p:nvPr/>
              </p:nvSpPr>
              <p:spPr bwMode="auto">
                <a:xfrm>
                  <a:off x="6927048" y="3907494"/>
                  <a:ext cx="506338" cy="506336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66" name="íśḷíḓé">
                  <a:extLst>
                    <a:ext uri="{FF2B5EF4-FFF2-40B4-BE49-F238E27FC236}">
                      <a16:creationId xmlns:a16="http://schemas.microsoft.com/office/drawing/2014/main" id="{5A4F2342-5E34-4AF8-A4DE-4BF3F303D358}"/>
                    </a:ext>
                  </a:extLst>
                </p:cNvPr>
                <p:cNvSpPr/>
                <p:nvPr/>
              </p:nvSpPr>
              <p:spPr bwMode="auto">
                <a:xfrm>
                  <a:off x="7049181" y="4068827"/>
                  <a:ext cx="262071" cy="211198"/>
                </a:xfrm>
                <a:custGeom>
                  <a:avLst/>
                  <a:gdLst>
                    <a:gd name="T0" fmla="*/ 204 w 216"/>
                    <a:gd name="T1" fmla="*/ 0 h 172"/>
                    <a:gd name="T2" fmla="*/ 216 w 216"/>
                    <a:gd name="T3" fmla="*/ 12 h 172"/>
                    <a:gd name="T4" fmla="*/ 216 w 216"/>
                    <a:gd name="T5" fmla="*/ 136 h 172"/>
                    <a:gd name="T6" fmla="*/ 204 w 216"/>
                    <a:gd name="T7" fmla="*/ 148 h 172"/>
                    <a:gd name="T8" fmla="*/ 80 w 216"/>
                    <a:gd name="T9" fmla="*/ 148 h 172"/>
                    <a:gd name="T10" fmla="*/ 48 w 216"/>
                    <a:gd name="T11" fmla="*/ 172 h 172"/>
                    <a:gd name="T12" fmla="*/ 48 w 216"/>
                    <a:gd name="T13" fmla="*/ 148 h 172"/>
                    <a:gd name="T14" fmla="*/ 12 w 216"/>
                    <a:gd name="T15" fmla="*/ 148 h 172"/>
                    <a:gd name="T16" fmla="*/ 0 w 216"/>
                    <a:gd name="T17" fmla="*/ 136 h 172"/>
                    <a:gd name="T18" fmla="*/ 0 w 216"/>
                    <a:gd name="T19" fmla="*/ 12 h 172"/>
                    <a:gd name="T20" fmla="*/ 12 w 216"/>
                    <a:gd name="T21" fmla="*/ 0 h 172"/>
                    <a:gd name="T22" fmla="*/ 204 w 216"/>
                    <a:gd name="T23" fmla="*/ 0 h 172"/>
                    <a:gd name="T24" fmla="*/ 52 w 216"/>
                    <a:gd name="T25" fmla="*/ 60 h 172"/>
                    <a:gd name="T26" fmla="*/ 38 w 216"/>
                    <a:gd name="T27" fmla="*/ 74 h 172"/>
                    <a:gd name="T28" fmla="*/ 52 w 216"/>
                    <a:gd name="T29" fmla="*/ 88 h 172"/>
                    <a:gd name="T30" fmla="*/ 66 w 216"/>
                    <a:gd name="T31" fmla="*/ 74 h 172"/>
                    <a:gd name="T32" fmla="*/ 52 w 216"/>
                    <a:gd name="T33" fmla="*/ 60 h 172"/>
                    <a:gd name="T34" fmla="*/ 108 w 216"/>
                    <a:gd name="T35" fmla="*/ 60 h 172"/>
                    <a:gd name="T36" fmla="*/ 94 w 216"/>
                    <a:gd name="T37" fmla="*/ 74 h 172"/>
                    <a:gd name="T38" fmla="*/ 108 w 216"/>
                    <a:gd name="T39" fmla="*/ 88 h 172"/>
                    <a:gd name="T40" fmla="*/ 122 w 216"/>
                    <a:gd name="T41" fmla="*/ 74 h 172"/>
                    <a:gd name="T42" fmla="*/ 108 w 216"/>
                    <a:gd name="T43" fmla="*/ 60 h 172"/>
                    <a:gd name="T44" fmla="*/ 164 w 216"/>
                    <a:gd name="T45" fmla="*/ 60 h 172"/>
                    <a:gd name="T46" fmla="*/ 150 w 216"/>
                    <a:gd name="T47" fmla="*/ 74 h 172"/>
                    <a:gd name="T48" fmla="*/ 164 w 216"/>
                    <a:gd name="T49" fmla="*/ 88 h 172"/>
                    <a:gd name="T50" fmla="*/ 178 w 216"/>
                    <a:gd name="T51" fmla="*/ 74 h 172"/>
                    <a:gd name="T52" fmla="*/ 164 w 216"/>
                    <a:gd name="T53" fmla="*/ 6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16" h="172">
                      <a:moveTo>
                        <a:pt x="204" y="0"/>
                      </a:moveTo>
                      <a:cubicBezTo>
                        <a:pt x="211" y="0"/>
                        <a:pt x="216" y="5"/>
                        <a:pt x="216" y="12"/>
                      </a:cubicBezTo>
                      <a:cubicBezTo>
                        <a:pt x="216" y="136"/>
                        <a:pt x="216" y="136"/>
                        <a:pt x="216" y="136"/>
                      </a:cubicBezTo>
                      <a:cubicBezTo>
                        <a:pt x="216" y="143"/>
                        <a:pt x="211" y="148"/>
                        <a:pt x="204" y="148"/>
                      </a:cubicBezTo>
                      <a:cubicBezTo>
                        <a:pt x="80" y="148"/>
                        <a:pt x="80" y="148"/>
                        <a:pt x="80" y="148"/>
                      </a:cubicBezTo>
                      <a:cubicBezTo>
                        <a:pt x="48" y="172"/>
                        <a:pt x="48" y="172"/>
                        <a:pt x="48" y="172"/>
                      </a:cubicBezTo>
                      <a:cubicBezTo>
                        <a:pt x="48" y="148"/>
                        <a:pt x="48" y="148"/>
                        <a:pt x="48" y="148"/>
                      </a:cubicBezTo>
                      <a:cubicBezTo>
                        <a:pt x="12" y="148"/>
                        <a:pt x="12" y="148"/>
                        <a:pt x="12" y="148"/>
                      </a:cubicBezTo>
                      <a:cubicBezTo>
                        <a:pt x="5" y="148"/>
                        <a:pt x="0" y="143"/>
                        <a:pt x="0" y="136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lnTo>
                        <a:pt x="204" y="0"/>
                      </a:lnTo>
                      <a:close/>
                      <a:moveTo>
                        <a:pt x="52" y="60"/>
                      </a:moveTo>
                      <a:cubicBezTo>
                        <a:pt x="44" y="60"/>
                        <a:pt x="38" y="66"/>
                        <a:pt x="38" y="74"/>
                      </a:cubicBezTo>
                      <a:cubicBezTo>
                        <a:pt x="38" y="82"/>
                        <a:pt x="44" y="88"/>
                        <a:pt x="52" y="88"/>
                      </a:cubicBezTo>
                      <a:cubicBezTo>
                        <a:pt x="60" y="88"/>
                        <a:pt x="66" y="82"/>
                        <a:pt x="66" y="74"/>
                      </a:cubicBezTo>
                      <a:cubicBezTo>
                        <a:pt x="66" y="66"/>
                        <a:pt x="60" y="60"/>
                        <a:pt x="52" y="60"/>
                      </a:cubicBezTo>
                      <a:close/>
                      <a:moveTo>
                        <a:pt x="108" y="60"/>
                      </a:moveTo>
                      <a:cubicBezTo>
                        <a:pt x="100" y="60"/>
                        <a:pt x="94" y="66"/>
                        <a:pt x="94" y="74"/>
                      </a:cubicBezTo>
                      <a:cubicBezTo>
                        <a:pt x="94" y="82"/>
                        <a:pt x="100" y="88"/>
                        <a:pt x="108" y="88"/>
                      </a:cubicBezTo>
                      <a:cubicBezTo>
                        <a:pt x="116" y="88"/>
                        <a:pt x="122" y="82"/>
                        <a:pt x="122" y="74"/>
                      </a:cubicBezTo>
                      <a:cubicBezTo>
                        <a:pt x="122" y="66"/>
                        <a:pt x="116" y="60"/>
                        <a:pt x="108" y="60"/>
                      </a:cubicBezTo>
                      <a:close/>
                      <a:moveTo>
                        <a:pt x="164" y="60"/>
                      </a:moveTo>
                      <a:cubicBezTo>
                        <a:pt x="156" y="60"/>
                        <a:pt x="150" y="66"/>
                        <a:pt x="150" y="74"/>
                      </a:cubicBezTo>
                      <a:cubicBezTo>
                        <a:pt x="150" y="82"/>
                        <a:pt x="156" y="88"/>
                        <a:pt x="164" y="88"/>
                      </a:cubicBezTo>
                      <a:cubicBezTo>
                        <a:pt x="172" y="88"/>
                        <a:pt x="178" y="82"/>
                        <a:pt x="178" y="74"/>
                      </a:cubicBezTo>
                      <a:cubicBezTo>
                        <a:pt x="178" y="66"/>
                        <a:pt x="172" y="60"/>
                        <a:pt x="164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64" name="îṡļîdé">
                <a:extLst>
                  <a:ext uri="{FF2B5EF4-FFF2-40B4-BE49-F238E27FC236}">
                    <a16:creationId xmlns:a16="http://schemas.microsoft.com/office/drawing/2014/main" id="{C6C89926-514C-4247-9DF7-9CE7A363D943}"/>
                  </a:ext>
                </a:extLst>
              </p:cNvPr>
              <p:cNvSpPr txBox="1"/>
              <p:nvPr/>
            </p:nvSpPr>
            <p:spPr bwMode="auto">
              <a:xfrm>
                <a:off x="978079" y="3899462"/>
                <a:ext cx="1863272" cy="442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400" b="1" dirty="0"/>
                  <a:t>TEXT HERE</a:t>
                </a:r>
              </a:p>
            </p:txBody>
          </p:sp>
        </p:grpSp>
        <p:sp>
          <p:nvSpPr>
            <p:cNvPr id="62" name="íṣlíḋé">
              <a:extLst>
                <a:ext uri="{FF2B5EF4-FFF2-40B4-BE49-F238E27FC236}">
                  <a16:creationId xmlns:a16="http://schemas.microsoft.com/office/drawing/2014/main" id="{CE4354AD-D2B0-4BE9-A50A-2B8AF6DDA61D}"/>
                </a:ext>
              </a:extLst>
            </p:cNvPr>
            <p:cNvSpPr/>
            <p:nvPr/>
          </p:nvSpPr>
          <p:spPr bwMode="auto">
            <a:xfrm>
              <a:off x="3430902" y="5162360"/>
              <a:ext cx="1787074" cy="69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  <a:endParaRPr lang="zh-CN" altLang="en-US" sz="1100" dirty="0"/>
            </a:p>
          </p:txBody>
        </p:sp>
      </p:grpSp>
      <p:grpSp>
        <p:nvGrpSpPr>
          <p:cNvPr id="52" name="ïş1íḋé">
            <a:extLst>
              <a:ext uri="{FF2B5EF4-FFF2-40B4-BE49-F238E27FC236}">
                <a16:creationId xmlns:a16="http://schemas.microsoft.com/office/drawing/2014/main" id="{B31DD395-609A-41A0-AF82-6FFA167DC69B}"/>
              </a:ext>
            </a:extLst>
          </p:cNvPr>
          <p:cNvGrpSpPr/>
          <p:nvPr/>
        </p:nvGrpSpPr>
        <p:grpSpPr>
          <a:xfrm>
            <a:off x="673100" y="3899462"/>
            <a:ext cx="1863272" cy="1955920"/>
            <a:chOff x="978079" y="3899462"/>
            <a:chExt cx="1863272" cy="1955920"/>
          </a:xfrm>
        </p:grpSpPr>
        <p:grpSp>
          <p:nvGrpSpPr>
            <p:cNvPr id="53" name="îśliḑê">
              <a:extLst>
                <a:ext uri="{FF2B5EF4-FFF2-40B4-BE49-F238E27FC236}">
                  <a16:creationId xmlns:a16="http://schemas.microsoft.com/office/drawing/2014/main" id="{6102DCEB-F8DA-476B-873F-4F5F782F06BB}"/>
                </a:ext>
              </a:extLst>
            </p:cNvPr>
            <p:cNvGrpSpPr/>
            <p:nvPr/>
          </p:nvGrpSpPr>
          <p:grpSpPr>
            <a:xfrm>
              <a:off x="978079" y="3899462"/>
              <a:ext cx="1863272" cy="1168854"/>
              <a:chOff x="978079" y="3899462"/>
              <a:chExt cx="1863272" cy="1168854"/>
            </a:xfrm>
          </p:grpSpPr>
          <p:grpSp>
            <p:nvGrpSpPr>
              <p:cNvPr id="56" name="iṡľídè">
                <a:extLst>
                  <a:ext uri="{FF2B5EF4-FFF2-40B4-BE49-F238E27FC236}">
                    <a16:creationId xmlns:a16="http://schemas.microsoft.com/office/drawing/2014/main" id="{74D8A8C7-A6B1-4E8B-84FE-7D28B0EA6D3A}"/>
                  </a:ext>
                </a:extLst>
              </p:cNvPr>
              <p:cNvGrpSpPr/>
              <p:nvPr/>
            </p:nvGrpSpPr>
            <p:grpSpPr>
              <a:xfrm>
                <a:off x="1572657" y="4394200"/>
                <a:ext cx="674118" cy="674116"/>
                <a:chOff x="6927048" y="3907494"/>
                <a:chExt cx="506338" cy="506336"/>
              </a:xfrm>
            </p:grpSpPr>
            <p:sp>
              <p:nvSpPr>
                <p:cNvPr id="58" name="iṣľïḑé">
                  <a:extLst>
                    <a:ext uri="{FF2B5EF4-FFF2-40B4-BE49-F238E27FC236}">
                      <a16:creationId xmlns:a16="http://schemas.microsoft.com/office/drawing/2014/main" id="{0239D6F9-BB7F-4440-A680-7BE4AC81BFC8}"/>
                    </a:ext>
                  </a:extLst>
                </p:cNvPr>
                <p:cNvSpPr/>
                <p:nvPr/>
              </p:nvSpPr>
              <p:spPr bwMode="auto">
                <a:xfrm>
                  <a:off x="6927048" y="3907494"/>
                  <a:ext cx="506338" cy="506336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59" name="íṧļïḍê">
                  <a:extLst>
                    <a:ext uri="{FF2B5EF4-FFF2-40B4-BE49-F238E27FC236}">
                      <a16:creationId xmlns:a16="http://schemas.microsoft.com/office/drawing/2014/main" id="{E588C2D1-9E6D-45BD-A31F-A70739FD0184}"/>
                    </a:ext>
                  </a:extLst>
                </p:cNvPr>
                <p:cNvSpPr/>
                <p:nvPr/>
              </p:nvSpPr>
              <p:spPr bwMode="auto">
                <a:xfrm>
                  <a:off x="7061815" y="4043391"/>
                  <a:ext cx="236802" cy="262071"/>
                </a:xfrm>
                <a:custGeom>
                  <a:avLst/>
                  <a:gdLst>
                    <a:gd name="T0" fmla="*/ 104 w 208"/>
                    <a:gd name="T1" fmla="*/ 0 h 228"/>
                    <a:gd name="T2" fmla="*/ 208 w 208"/>
                    <a:gd name="T3" fmla="*/ 104 h 228"/>
                    <a:gd name="T4" fmla="*/ 136 w 208"/>
                    <a:gd name="T5" fmla="*/ 203 h 228"/>
                    <a:gd name="T6" fmla="*/ 145 w 208"/>
                    <a:gd name="T7" fmla="*/ 220 h 228"/>
                    <a:gd name="T8" fmla="*/ 176 w 208"/>
                    <a:gd name="T9" fmla="*/ 220 h 228"/>
                    <a:gd name="T10" fmla="*/ 176 w 208"/>
                    <a:gd name="T11" fmla="*/ 228 h 228"/>
                    <a:gd name="T12" fmla="*/ 32 w 208"/>
                    <a:gd name="T13" fmla="*/ 228 h 228"/>
                    <a:gd name="T14" fmla="*/ 32 w 208"/>
                    <a:gd name="T15" fmla="*/ 220 h 228"/>
                    <a:gd name="T16" fmla="*/ 63 w 208"/>
                    <a:gd name="T17" fmla="*/ 220 h 228"/>
                    <a:gd name="T18" fmla="*/ 72 w 208"/>
                    <a:gd name="T19" fmla="*/ 203 h 228"/>
                    <a:gd name="T20" fmla="*/ 0 w 208"/>
                    <a:gd name="T21" fmla="*/ 104 h 228"/>
                    <a:gd name="T22" fmla="*/ 104 w 208"/>
                    <a:gd name="T23" fmla="*/ 0 h 228"/>
                    <a:gd name="T24" fmla="*/ 80 w 208"/>
                    <a:gd name="T25" fmla="*/ 205 h 228"/>
                    <a:gd name="T26" fmla="*/ 72 w 208"/>
                    <a:gd name="T27" fmla="*/ 220 h 228"/>
                    <a:gd name="T28" fmla="*/ 136 w 208"/>
                    <a:gd name="T29" fmla="*/ 220 h 228"/>
                    <a:gd name="T30" fmla="*/ 128 w 208"/>
                    <a:gd name="T31" fmla="*/ 205 h 228"/>
                    <a:gd name="T32" fmla="*/ 104 w 208"/>
                    <a:gd name="T33" fmla="*/ 208 h 228"/>
                    <a:gd name="T34" fmla="*/ 80 w 208"/>
                    <a:gd name="T35" fmla="*/ 205 h 228"/>
                    <a:gd name="T36" fmla="*/ 104 w 208"/>
                    <a:gd name="T37" fmla="*/ 60 h 228"/>
                    <a:gd name="T38" fmla="*/ 60 w 208"/>
                    <a:gd name="T39" fmla="*/ 104 h 228"/>
                    <a:gd name="T40" fmla="*/ 104 w 208"/>
                    <a:gd name="T41" fmla="*/ 148 h 228"/>
                    <a:gd name="T42" fmla="*/ 148 w 208"/>
                    <a:gd name="T43" fmla="*/ 104 h 228"/>
                    <a:gd name="T44" fmla="*/ 104 w 208"/>
                    <a:gd name="T45" fmla="*/ 60 h 228"/>
                    <a:gd name="T46" fmla="*/ 154 w 208"/>
                    <a:gd name="T47" fmla="*/ 48 h 228"/>
                    <a:gd name="T48" fmla="*/ 148 w 208"/>
                    <a:gd name="T49" fmla="*/ 54 h 228"/>
                    <a:gd name="T50" fmla="*/ 154 w 208"/>
                    <a:gd name="T51" fmla="*/ 60 h 228"/>
                    <a:gd name="T52" fmla="*/ 160 w 208"/>
                    <a:gd name="T53" fmla="*/ 54 h 228"/>
                    <a:gd name="T54" fmla="*/ 154 w 208"/>
                    <a:gd name="T55" fmla="*/ 48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08" h="228">
                      <a:moveTo>
                        <a:pt x="104" y="0"/>
                      </a:moveTo>
                      <a:cubicBezTo>
                        <a:pt x="161" y="0"/>
                        <a:pt x="208" y="47"/>
                        <a:pt x="208" y="104"/>
                      </a:cubicBezTo>
                      <a:cubicBezTo>
                        <a:pt x="208" y="150"/>
                        <a:pt x="178" y="190"/>
                        <a:pt x="136" y="203"/>
                      </a:cubicBezTo>
                      <a:cubicBezTo>
                        <a:pt x="145" y="220"/>
                        <a:pt x="145" y="220"/>
                        <a:pt x="145" y="220"/>
                      </a:cubicBezTo>
                      <a:cubicBezTo>
                        <a:pt x="176" y="220"/>
                        <a:pt x="176" y="220"/>
                        <a:pt x="176" y="220"/>
                      </a:cubicBezTo>
                      <a:cubicBezTo>
                        <a:pt x="176" y="228"/>
                        <a:pt x="176" y="228"/>
                        <a:pt x="176" y="228"/>
                      </a:cubicBezTo>
                      <a:cubicBezTo>
                        <a:pt x="32" y="228"/>
                        <a:pt x="32" y="228"/>
                        <a:pt x="32" y="228"/>
                      </a:cubicBezTo>
                      <a:cubicBezTo>
                        <a:pt x="32" y="220"/>
                        <a:pt x="32" y="220"/>
                        <a:pt x="32" y="220"/>
                      </a:cubicBezTo>
                      <a:cubicBezTo>
                        <a:pt x="63" y="220"/>
                        <a:pt x="63" y="220"/>
                        <a:pt x="63" y="220"/>
                      </a:cubicBezTo>
                      <a:cubicBezTo>
                        <a:pt x="72" y="203"/>
                        <a:pt x="72" y="203"/>
                        <a:pt x="72" y="203"/>
                      </a:cubicBezTo>
                      <a:cubicBezTo>
                        <a:pt x="30" y="190"/>
                        <a:pt x="0" y="150"/>
                        <a:pt x="0" y="104"/>
                      </a:cubicBezTo>
                      <a:cubicBezTo>
                        <a:pt x="0" y="47"/>
                        <a:pt x="47" y="0"/>
                        <a:pt x="104" y="0"/>
                      </a:cubicBezTo>
                      <a:close/>
                      <a:moveTo>
                        <a:pt x="80" y="205"/>
                      </a:moveTo>
                      <a:cubicBezTo>
                        <a:pt x="72" y="220"/>
                        <a:pt x="72" y="220"/>
                        <a:pt x="72" y="220"/>
                      </a:cubicBezTo>
                      <a:cubicBezTo>
                        <a:pt x="136" y="220"/>
                        <a:pt x="136" y="220"/>
                        <a:pt x="136" y="220"/>
                      </a:cubicBezTo>
                      <a:cubicBezTo>
                        <a:pt x="128" y="205"/>
                        <a:pt x="128" y="205"/>
                        <a:pt x="128" y="205"/>
                      </a:cubicBezTo>
                      <a:cubicBezTo>
                        <a:pt x="120" y="207"/>
                        <a:pt x="112" y="208"/>
                        <a:pt x="104" y="208"/>
                      </a:cubicBezTo>
                      <a:cubicBezTo>
                        <a:pt x="96" y="208"/>
                        <a:pt x="88" y="207"/>
                        <a:pt x="80" y="205"/>
                      </a:cubicBezTo>
                      <a:close/>
                      <a:moveTo>
                        <a:pt x="104" y="60"/>
                      </a:moveTo>
                      <a:cubicBezTo>
                        <a:pt x="80" y="60"/>
                        <a:pt x="60" y="80"/>
                        <a:pt x="60" y="104"/>
                      </a:cubicBezTo>
                      <a:cubicBezTo>
                        <a:pt x="60" y="128"/>
                        <a:pt x="80" y="148"/>
                        <a:pt x="104" y="148"/>
                      </a:cubicBezTo>
                      <a:cubicBezTo>
                        <a:pt x="128" y="148"/>
                        <a:pt x="148" y="128"/>
                        <a:pt x="148" y="104"/>
                      </a:cubicBezTo>
                      <a:cubicBezTo>
                        <a:pt x="148" y="80"/>
                        <a:pt x="128" y="60"/>
                        <a:pt x="104" y="60"/>
                      </a:cubicBezTo>
                      <a:close/>
                      <a:moveTo>
                        <a:pt x="154" y="48"/>
                      </a:moveTo>
                      <a:cubicBezTo>
                        <a:pt x="151" y="48"/>
                        <a:pt x="148" y="51"/>
                        <a:pt x="148" y="54"/>
                      </a:cubicBezTo>
                      <a:cubicBezTo>
                        <a:pt x="148" y="57"/>
                        <a:pt x="151" y="60"/>
                        <a:pt x="154" y="60"/>
                      </a:cubicBezTo>
                      <a:cubicBezTo>
                        <a:pt x="157" y="60"/>
                        <a:pt x="160" y="57"/>
                        <a:pt x="160" y="54"/>
                      </a:cubicBezTo>
                      <a:cubicBezTo>
                        <a:pt x="160" y="51"/>
                        <a:pt x="157" y="48"/>
                        <a:pt x="154" y="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57" name="ïšļiḓê">
                <a:extLst>
                  <a:ext uri="{FF2B5EF4-FFF2-40B4-BE49-F238E27FC236}">
                    <a16:creationId xmlns:a16="http://schemas.microsoft.com/office/drawing/2014/main" id="{634D4DD6-C469-4C63-859A-34AB37C7FD74}"/>
                  </a:ext>
                </a:extLst>
              </p:cNvPr>
              <p:cNvSpPr txBox="1"/>
              <p:nvPr/>
            </p:nvSpPr>
            <p:spPr bwMode="auto">
              <a:xfrm>
                <a:off x="978079" y="3899462"/>
                <a:ext cx="1863272" cy="442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400" b="1" dirty="0"/>
                  <a:t>TEXT HERE</a:t>
                </a:r>
              </a:p>
            </p:txBody>
          </p:sp>
        </p:grpSp>
        <p:sp>
          <p:nvSpPr>
            <p:cNvPr id="54" name="îS1iḓè">
              <a:extLst>
                <a:ext uri="{FF2B5EF4-FFF2-40B4-BE49-F238E27FC236}">
                  <a16:creationId xmlns:a16="http://schemas.microsoft.com/office/drawing/2014/main" id="{E25BC4C0-CC4C-4154-A04F-DA493B49A7F6}"/>
                </a:ext>
              </a:extLst>
            </p:cNvPr>
            <p:cNvSpPr/>
            <p:nvPr/>
          </p:nvSpPr>
          <p:spPr bwMode="auto">
            <a:xfrm>
              <a:off x="1016177" y="5162360"/>
              <a:ext cx="1787074" cy="69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  <a:endParaRPr lang="zh-CN" altLang="en-US" sz="1100" dirty="0"/>
            </a:p>
          </p:txBody>
        </p:sp>
      </p:grpSp>
      <p:sp>
        <p:nvSpPr>
          <p:cNvPr id="2" name="íṣḷîḍé">
            <a:extLst>
              <a:ext uri="{FF2B5EF4-FFF2-40B4-BE49-F238E27FC236}">
                <a16:creationId xmlns:a16="http://schemas.microsoft.com/office/drawing/2014/main" id="{785D91BF-A6C4-4CBF-8193-D43C8230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Sļïḋé">
            <a:extLst>
              <a:ext uri="{FF2B5EF4-FFF2-40B4-BE49-F238E27FC236}">
                <a16:creationId xmlns:a16="http://schemas.microsoft.com/office/drawing/2014/main" id="{AAEBD812-25A5-49F0-889C-1E898B516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şlíḓè">
            <a:extLst>
              <a:ext uri="{FF2B5EF4-FFF2-40B4-BE49-F238E27FC236}">
                <a16:creationId xmlns:a16="http://schemas.microsoft.com/office/drawing/2014/main" id="{866FAA94-02F0-4ECC-B806-6B2D8127D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4880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ṧḻ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ļîďe">
            <a:extLst>
              <a:ext uri="{FF2B5EF4-FFF2-40B4-BE49-F238E27FC236}">
                <a16:creationId xmlns:a16="http://schemas.microsoft.com/office/drawing/2014/main" id="{960D951E-A0C7-4D79-9EEC-D295FA70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şḻiḑe">
            <a:extLst>
              <a:ext uri="{FF2B5EF4-FFF2-40B4-BE49-F238E27FC236}">
                <a16:creationId xmlns:a16="http://schemas.microsoft.com/office/drawing/2014/main" id="{DB4B3E6A-3627-412C-84DB-87A06AB2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ṧľïḑè">
            <a:extLst>
              <a:ext uri="{FF2B5EF4-FFF2-40B4-BE49-F238E27FC236}">
                <a16:creationId xmlns:a16="http://schemas.microsoft.com/office/drawing/2014/main" id="{066637FA-C4C9-42EB-95F9-5FA3719BA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cxnSp>
        <p:nvCxnSpPr>
          <p:cNvPr id="71" name="íšļïďê">
            <a:extLst>
              <a:ext uri="{FF2B5EF4-FFF2-40B4-BE49-F238E27FC236}">
                <a16:creationId xmlns:a16="http://schemas.microsoft.com/office/drawing/2014/main" id="{1F8E1D1E-F483-4239-B5B8-2B4F8F08819F}"/>
              </a:ext>
            </a:extLst>
          </p:cNvPr>
          <p:cNvCxnSpPr>
            <a:cxnSpLocks/>
          </p:cNvCxnSpPr>
          <p:nvPr/>
        </p:nvCxnSpPr>
        <p:spPr>
          <a:xfrm>
            <a:off x="6068314" y="2791947"/>
            <a:ext cx="0" cy="214018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íSlîḋê">
            <a:extLst>
              <a:ext uri="{FF2B5EF4-FFF2-40B4-BE49-F238E27FC236}">
                <a16:creationId xmlns:a16="http://schemas.microsoft.com/office/drawing/2014/main" id="{97152636-0F48-4359-8DA2-13B6449E79A1}"/>
              </a:ext>
            </a:extLst>
          </p:cNvPr>
          <p:cNvSpPr/>
          <p:nvPr/>
        </p:nvSpPr>
        <p:spPr>
          <a:xfrm>
            <a:off x="1648335" y="2918405"/>
            <a:ext cx="764964" cy="761738"/>
          </a:xfrm>
          <a:prstGeom prst="ellipse">
            <a:avLst/>
          </a:prstGeom>
          <a:solidFill>
            <a:schemeClr val="accent1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10" name="îşľiḍe">
            <a:extLst>
              <a:ext uri="{FF2B5EF4-FFF2-40B4-BE49-F238E27FC236}">
                <a16:creationId xmlns:a16="http://schemas.microsoft.com/office/drawing/2014/main" id="{F6155B58-7DC6-4820-83B3-80D34314EFD9}"/>
              </a:ext>
            </a:extLst>
          </p:cNvPr>
          <p:cNvSpPr/>
          <p:nvPr/>
        </p:nvSpPr>
        <p:spPr bwMode="auto">
          <a:xfrm>
            <a:off x="809943" y="4303994"/>
            <a:ext cx="2454245" cy="91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accent1"/>
                </a:solidFill>
              </a:rPr>
              <a:t>Supporting text here.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accent1"/>
                </a:solidFill>
              </a:rPr>
              <a:t>… …</a:t>
            </a:r>
          </a:p>
        </p:txBody>
      </p:sp>
      <p:sp>
        <p:nvSpPr>
          <p:cNvPr id="111" name="iṣ1îḑè">
            <a:extLst>
              <a:ext uri="{FF2B5EF4-FFF2-40B4-BE49-F238E27FC236}">
                <a16:creationId xmlns:a16="http://schemas.microsoft.com/office/drawing/2014/main" id="{CEEE92AD-FEA1-484B-95D7-090EA1A748A3}"/>
              </a:ext>
            </a:extLst>
          </p:cNvPr>
          <p:cNvSpPr txBox="1"/>
          <p:nvPr/>
        </p:nvSpPr>
        <p:spPr bwMode="auto">
          <a:xfrm>
            <a:off x="809943" y="3862040"/>
            <a:ext cx="2454245" cy="4419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12" name="îSľíḓê">
            <a:extLst>
              <a:ext uri="{FF2B5EF4-FFF2-40B4-BE49-F238E27FC236}">
                <a16:creationId xmlns:a16="http://schemas.microsoft.com/office/drawing/2014/main" id="{1334801F-5F5A-482B-AF25-C196B6BA2644}"/>
              </a:ext>
            </a:extLst>
          </p:cNvPr>
          <p:cNvSpPr/>
          <p:nvPr/>
        </p:nvSpPr>
        <p:spPr bwMode="auto">
          <a:xfrm>
            <a:off x="1855510" y="3120513"/>
            <a:ext cx="362477" cy="401156"/>
          </a:xfrm>
          <a:custGeom>
            <a:avLst/>
            <a:gdLst>
              <a:gd name="T0" fmla="*/ 104 w 208"/>
              <a:gd name="T1" fmla="*/ 0 h 228"/>
              <a:gd name="T2" fmla="*/ 208 w 208"/>
              <a:gd name="T3" fmla="*/ 104 h 228"/>
              <a:gd name="T4" fmla="*/ 136 w 208"/>
              <a:gd name="T5" fmla="*/ 203 h 228"/>
              <a:gd name="T6" fmla="*/ 145 w 208"/>
              <a:gd name="T7" fmla="*/ 220 h 228"/>
              <a:gd name="T8" fmla="*/ 176 w 208"/>
              <a:gd name="T9" fmla="*/ 220 h 228"/>
              <a:gd name="T10" fmla="*/ 176 w 208"/>
              <a:gd name="T11" fmla="*/ 228 h 228"/>
              <a:gd name="T12" fmla="*/ 32 w 208"/>
              <a:gd name="T13" fmla="*/ 228 h 228"/>
              <a:gd name="T14" fmla="*/ 32 w 208"/>
              <a:gd name="T15" fmla="*/ 220 h 228"/>
              <a:gd name="T16" fmla="*/ 63 w 208"/>
              <a:gd name="T17" fmla="*/ 220 h 228"/>
              <a:gd name="T18" fmla="*/ 72 w 208"/>
              <a:gd name="T19" fmla="*/ 203 h 228"/>
              <a:gd name="T20" fmla="*/ 0 w 208"/>
              <a:gd name="T21" fmla="*/ 104 h 228"/>
              <a:gd name="T22" fmla="*/ 104 w 208"/>
              <a:gd name="T23" fmla="*/ 0 h 228"/>
              <a:gd name="T24" fmla="*/ 80 w 208"/>
              <a:gd name="T25" fmla="*/ 205 h 228"/>
              <a:gd name="T26" fmla="*/ 72 w 208"/>
              <a:gd name="T27" fmla="*/ 220 h 228"/>
              <a:gd name="T28" fmla="*/ 136 w 208"/>
              <a:gd name="T29" fmla="*/ 220 h 228"/>
              <a:gd name="T30" fmla="*/ 128 w 208"/>
              <a:gd name="T31" fmla="*/ 205 h 228"/>
              <a:gd name="T32" fmla="*/ 104 w 208"/>
              <a:gd name="T33" fmla="*/ 208 h 228"/>
              <a:gd name="T34" fmla="*/ 80 w 208"/>
              <a:gd name="T35" fmla="*/ 205 h 228"/>
              <a:gd name="T36" fmla="*/ 104 w 208"/>
              <a:gd name="T37" fmla="*/ 60 h 228"/>
              <a:gd name="T38" fmla="*/ 60 w 208"/>
              <a:gd name="T39" fmla="*/ 104 h 228"/>
              <a:gd name="T40" fmla="*/ 104 w 208"/>
              <a:gd name="T41" fmla="*/ 148 h 228"/>
              <a:gd name="T42" fmla="*/ 148 w 208"/>
              <a:gd name="T43" fmla="*/ 104 h 228"/>
              <a:gd name="T44" fmla="*/ 104 w 208"/>
              <a:gd name="T45" fmla="*/ 60 h 228"/>
              <a:gd name="T46" fmla="*/ 154 w 208"/>
              <a:gd name="T47" fmla="*/ 48 h 228"/>
              <a:gd name="T48" fmla="*/ 148 w 208"/>
              <a:gd name="T49" fmla="*/ 54 h 228"/>
              <a:gd name="T50" fmla="*/ 154 w 208"/>
              <a:gd name="T51" fmla="*/ 60 h 228"/>
              <a:gd name="T52" fmla="*/ 160 w 208"/>
              <a:gd name="T53" fmla="*/ 54 h 228"/>
              <a:gd name="T54" fmla="*/ 154 w 208"/>
              <a:gd name="T55" fmla="*/ 4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8" h="228">
                <a:moveTo>
                  <a:pt x="104" y="0"/>
                </a:moveTo>
                <a:cubicBezTo>
                  <a:pt x="161" y="0"/>
                  <a:pt x="208" y="47"/>
                  <a:pt x="208" y="104"/>
                </a:cubicBezTo>
                <a:cubicBezTo>
                  <a:pt x="208" y="150"/>
                  <a:pt x="178" y="190"/>
                  <a:pt x="136" y="203"/>
                </a:cubicBezTo>
                <a:cubicBezTo>
                  <a:pt x="145" y="220"/>
                  <a:pt x="145" y="220"/>
                  <a:pt x="145" y="220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8"/>
                  <a:pt x="176" y="228"/>
                  <a:pt x="176" y="228"/>
                </a:cubicBezTo>
                <a:cubicBezTo>
                  <a:pt x="32" y="228"/>
                  <a:pt x="32" y="228"/>
                  <a:pt x="32" y="228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72" y="203"/>
                  <a:pt x="72" y="203"/>
                  <a:pt x="72" y="203"/>
                </a:cubicBezTo>
                <a:cubicBezTo>
                  <a:pt x="30" y="190"/>
                  <a:pt x="0" y="150"/>
                  <a:pt x="0" y="104"/>
                </a:cubicBezTo>
                <a:cubicBezTo>
                  <a:pt x="0" y="47"/>
                  <a:pt x="47" y="0"/>
                  <a:pt x="104" y="0"/>
                </a:cubicBezTo>
                <a:close/>
                <a:moveTo>
                  <a:pt x="80" y="205"/>
                </a:moveTo>
                <a:cubicBezTo>
                  <a:pt x="72" y="220"/>
                  <a:pt x="72" y="220"/>
                  <a:pt x="72" y="220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28" y="205"/>
                  <a:pt x="128" y="205"/>
                  <a:pt x="128" y="205"/>
                </a:cubicBezTo>
                <a:cubicBezTo>
                  <a:pt x="120" y="207"/>
                  <a:pt x="112" y="208"/>
                  <a:pt x="104" y="208"/>
                </a:cubicBezTo>
                <a:cubicBezTo>
                  <a:pt x="96" y="208"/>
                  <a:pt x="88" y="207"/>
                  <a:pt x="80" y="205"/>
                </a:cubicBezTo>
                <a:close/>
                <a:moveTo>
                  <a:pt x="104" y="60"/>
                </a:moveTo>
                <a:cubicBezTo>
                  <a:pt x="80" y="60"/>
                  <a:pt x="60" y="80"/>
                  <a:pt x="60" y="104"/>
                </a:cubicBezTo>
                <a:cubicBezTo>
                  <a:pt x="60" y="128"/>
                  <a:pt x="80" y="148"/>
                  <a:pt x="104" y="148"/>
                </a:cubicBezTo>
                <a:cubicBezTo>
                  <a:pt x="128" y="148"/>
                  <a:pt x="148" y="128"/>
                  <a:pt x="148" y="104"/>
                </a:cubicBezTo>
                <a:cubicBezTo>
                  <a:pt x="148" y="80"/>
                  <a:pt x="128" y="60"/>
                  <a:pt x="104" y="60"/>
                </a:cubicBezTo>
                <a:close/>
                <a:moveTo>
                  <a:pt x="154" y="48"/>
                </a:moveTo>
                <a:cubicBezTo>
                  <a:pt x="151" y="48"/>
                  <a:pt x="148" y="51"/>
                  <a:pt x="148" y="54"/>
                </a:cubicBezTo>
                <a:cubicBezTo>
                  <a:pt x="148" y="57"/>
                  <a:pt x="151" y="60"/>
                  <a:pt x="154" y="60"/>
                </a:cubicBezTo>
                <a:cubicBezTo>
                  <a:pt x="157" y="60"/>
                  <a:pt x="160" y="57"/>
                  <a:pt x="160" y="54"/>
                </a:cubicBezTo>
                <a:cubicBezTo>
                  <a:pt x="160" y="51"/>
                  <a:pt x="157" y="48"/>
                  <a:pt x="15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işlíďe">
            <a:extLst>
              <a:ext uri="{FF2B5EF4-FFF2-40B4-BE49-F238E27FC236}">
                <a16:creationId xmlns:a16="http://schemas.microsoft.com/office/drawing/2014/main" id="{F757BE80-2B40-4DF5-9CAC-7560E2DA0200}"/>
              </a:ext>
            </a:extLst>
          </p:cNvPr>
          <p:cNvSpPr/>
          <p:nvPr/>
        </p:nvSpPr>
        <p:spPr>
          <a:xfrm>
            <a:off x="2830512" y="1431043"/>
            <a:ext cx="6527800" cy="588414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25000"/>
            </a:pPr>
            <a:r>
              <a:rPr lang="en-US" altLang="zh-CN" sz="2400" b="1" dirty="0"/>
              <a:t>Unified fonts make reading more fluent.</a:t>
            </a:r>
          </a:p>
        </p:txBody>
      </p:sp>
      <p:sp>
        <p:nvSpPr>
          <p:cNvPr id="114" name="iślïḋê">
            <a:extLst>
              <a:ext uri="{FF2B5EF4-FFF2-40B4-BE49-F238E27FC236}">
                <a16:creationId xmlns:a16="http://schemas.microsoft.com/office/drawing/2014/main" id="{00F3EECB-DFD2-4255-880C-C8AEE9488D86}"/>
              </a:ext>
            </a:extLst>
          </p:cNvPr>
          <p:cNvSpPr/>
          <p:nvPr/>
        </p:nvSpPr>
        <p:spPr>
          <a:xfrm>
            <a:off x="4324494" y="2885749"/>
            <a:ext cx="764964" cy="761738"/>
          </a:xfrm>
          <a:prstGeom prst="ellipse">
            <a:avLst/>
          </a:prstGeom>
          <a:solidFill>
            <a:schemeClr val="accent1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15" name="ïŝḷiḍé">
            <a:extLst>
              <a:ext uri="{FF2B5EF4-FFF2-40B4-BE49-F238E27FC236}">
                <a16:creationId xmlns:a16="http://schemas.microsoft.com/office/drawing/2014/main" id="{C13A84BD-54C1-4B4C-A9F7-6B4E5368743C}"/>
              </a:ext>
            </a:extLst>
          </p:cNvPr>
          <p:cNvSpPr/>
          <p:nvPr/>
        </p:nvSpPr>
        <p:spPr bwMode="auto">
          <a:xfrm>
            <a:off x="3486102" y="4271338"/>
            <a:ext cx="2454245" cy="91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accent1"/>
                </a:solidFill>
              </a:rPr>
              <a:t>Supporting text here.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accent1"/>
                </a:solidFill>
              </a:rPr>
              <a:t>… …</a:t>
            </a:r>
          </a:p>
        </p:txBody>
      </p:sp>
      <p:sp>
        <p:nvSpPr>
          <p:cNvPr id="116" name="îŝľiďê">
            <a:extLst>
              <a:ext uri="{FF2B5EF4-FFF2-40B4-BE49-F238E27FC236}">
                <a16:creationId xmlns:a16="http://schemas.microsoft.com/office/drawing/2014/main" id="{63659AE6-4F0A-4479-9F3A-B7FFBF5A8905}"/>
              </a:ext>
            </a:extLst>
          </p:cNvPr>
          <p:cNvSpPr txBox="1"/>
          <p:nvPr/>
        </p:nvSpPr>
        <p:spPr bwMode="auto">
          <a:xfrm>
            <a:off x="3486102" y="3829384"/>
            <a:ext cx="2454245" cy="4419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17" name="íṧlíḋê">
            <a:extLst>
              <a:ext uri="{FF2B5EF4-FFF2-40B4-BE49-F238E27FC236}">
                <a16:creationId xmlns:a16="http://schemas.microsoft.com/office/drawing/2014/main" id="{2D5C8A29-B9B9-4150-B0CE-ABE845592E82}"/>
              </a:ext>
            </a:extLst>
          </p:cNvPr>
          <p:cNvSpPr/>
          <p:nvPr/>
        </p:nvSpPr>
        <p:spPr bwMode="auto">
          <a:xfrm>
            <a:off x="4512330" y="3126793"/>
            <a:ext cx="401156" cy="323284"/>
          </a:xfrm>
          <a:custGeom>
            <a:avLst/>
            <a:gdLst>
              <a:gd name="T0" fmla="*/ 204 w 216"/>
              <a:gd name="T1" fmla="*/ 0 h 172"/>
              <a:gd name="T2" fmla="*/ 216 w 216"/>
              <a:gd name="T3" fmla="*/ 12 h 172"/>
              <a:gd name="T4" fmla="*/ 216 w 216"/>
              <a:gd name="T5" fmla="*/ 136 h 172"/>
              <a:gd name="T6" fmla="*/ 204 w 216"/>
              <a:gd name="T7" fmla="*/ 148 h 172"/>
              <a:gd name="T8" fmla="*/ 80 w 216"/>
              <a:gd name="T9" fmla="*/ 148 h 172"/>
              <a:gd name="T10" fmla="*/ 48 w 216"/>
              <a:gd name="T11" fmla="*/ 172 h 172"/>
              <a:gd name="T12" fmla="*/ 48 w 216"/>
              <a:gd name="T13" fmla="*/ 148 h 172"/>
              <a:gd name="T14" fmla="*/ 12 w 216"/>
              <a:gd name="T15" fmla="*/ 148 h 172"/>
              <a:gd name="T16" fmla="*/ 0 w 216"/>
              <a:gd name="T17" fmla="*/ 136 h 172"/>
              <a:gd name="T18" fmla="*/ 0 w 216"/>
              <a:gd name="T19" fmla="*/ 12 h 172"/>
              <a:gd name="T20" fmla="*/ 12 w 216"/>
              <a:gd name="T21" fmla="*/ 0 h 172"/>
              <a:gd name="T22" fmla="*/ 204 w 216"/>
              <a:gd name="T23" fmla="*/ 0 h 172"/>
              <a:gd name="T24" fmla="*/ 52 w 216"/>
              <a:gd name="T25" fmla="*/ 60 h 172"/>
              <a:gd name="T26" fmla="*/ 38 w 216"/>
              <a:gd name="T27" fmla="*/ 74 h 172"/>
              <a:gd name="T28" fmla="*/ 52 w 216"/>
              <a:gd name="T29" fmla="*/ 88 h 172"/>
              <a:gd name="T30" fmla="*/ 66 w 216"/>
              <a:gd name="T31" fmla="*/ 74 h 172"/>
              <a:gd name="T32" fmla="*/ 52 w 216"/>
              <a:gd name="T33" fmla="*/ 60 h 172"/>
              <a:gd name="T34" fmla="*/ 108 w 216"/>
              <a:gd name="T35" fmla="*/ 60 h 172"/>
              <a:gd name="T36" fmla="*/ 94 w 216"/>
              <a:gd name="T37" fmla="*/ 74 h 172"/>
              <a:gd name="T38" fmla="*/ 108 w 216"/>
              <a:gd name="T39" fmla="*/ 88 h 172"/>
              <a:gd name="T40" fmla="*/ 122 w 216"/>
              <a:gd name="T41" fmla="*/ 74 h 172"/>
              <a:gd name="T42" fmla="*/ 108 w 216"/>
              <a:gd name="T43" fmla="*/ 60 h 172"/>
              <a:gd name="T44" fmla="*/ 164 w 216"/>
              <a:gd name="T45" fmla="*/ 60 h 172"/>
              <a:gd name="T46" fmla="*/ 150 w 216"/>
              <a:gd name="T47" fmla="*/ 74 h 172"/>
              <a:gd name="T48" fmla="*/ 164 w 216"/>
              <a:gd name="T49" fmla="*/ 88 h 172"/>
              <a:gd name="T50" fmla="*/ 178 w 216"/>
              <a:gd name="T51" fmla="*/ 74 h 172"/>
              <a:gd name="T52" fmla="*/ 164 w 216"/>
              <a:gd name="T53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172">
                <a:moveTo>
                  <a:pt x="204" y="0"/>
                </a:moveTo>
                <a:cubicBezTo>
                  <a:pt x="211" y="0"/>
                  <a:pt x="216" y="5"/>
                  <a:pt x="216" y="12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143"/>
                  <a:pt x="211" y="148"/>
                  <a:pt x="204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5" y="148"/>
                  <a:pt x="0" y="143"/>
                  <a:pt x="0" y="13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04" y="0"/>
                </a:lnTo>
                <a:close/>
                <a:moveTo>
                  <a:pt x="52" y="60"/>
                </a:moveTo>
                <a:cubicBezTo>
                  <a:pt x="44" y="60"/>
                  <a:pt x="38" y="66"/>
                  <a:pt x="38" y="74"/>
                </a:cubicBezTo>
                <a:cubicBezTo>
                  <a:pt x="38" y="82"/>
                  <a:pt x="44" y="88"/>
                  <a:pt x="52" y="88"/>
                </a:cubicBezTo>
                <a:cubicBezTo>
                  <a:pt x="60" y="88"/>
                  <a:pt x="66" y="82"/>
                  <a:pt x="66" y="74"/>
                </a:cubicBezTo>
                <a:cubicBezTo>
                  <a:pt x="66" y="66"/>
                  <a:pt x="60" y="60"/>
                  <a:pt x="52" y="60"/>
                </a:cubicBezTo>
                <a:close/>
                <a:moveTo>
                  <a:pt x="108" y="60"/>
                </a:moveTo>
                <a:cubicBezTo>
                  <a:pt x="100" y="60"/>
                  <a:pt x="94" y="66"/>
                  <a:pt x="94" y="74"/>
                </a:cubicBezTo>
                <a:cubicBezTo>
                  <a:pt x="94" y="82"/>
                  <a:pt x="100" y="88"/>
                  <a:pt x="108" y="88"/>
                </a:cubicBezTo>
                <a:cubicBezTo>
                  <a:pt x="116" y="88"/>
                  <a:pt x="122" y="82"/>
                  <a:pt x="122" y="74"/>
                </a:cubicBezTo>
                <a:cubicBezTo>
                  <a:pt x="122" y="66"/>
                  <a:pt x="116" y="60"/>
                  <a:pt x="108" y="60"/>
                </a:cubicBezTo>
                <a:close/>
                <a:moveTo>
                  <a:pt x="164" y="60"/>
                </a:moveTo>
                <a:cubicBezTo>
                  <a:pt x="156" y="60"/>
                  <a:pt x="150" y="66"/>
                  <a:pt x="150" y="74"/>
                </a:cubicBezTo>
                <a:cubicBezTo>
                  <a:pt x="150" y="82"/>
                  <a:pt x="156" y="88"/>
                  <a:pt x="164" y="88"/>
                </a:cubicBezTo>
                <a:cubicBezTo>
                  <a:pt x="172" y="88"/>
                  <a:pt x="178" y="82"/>
                  <a:pt x="178" y="74"/>
                </a:cubicBezTo>
                <a:cubicBezTo>
                  <a:pt x="178" y="66"/>
                  <a:pt x="172" y="60"/>
                  <a:pt x="16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í$líḑè">
            <a:extLst>
              <a:ext uri="{FF2B5EF4-FFF2-40B4-BE49-F238E27FC236}">
                <a16:creationId xmlns:a16="http://schemas.microsoft.com/office/drawing/2014/main" id="{C3C6E45B-BCDE-4589-8683-E426BCB09E80}"/>
              </a:ext>
            </a:extLst>
          </p:cNvPr>
          <p:cNvSpPr/>
          <p:nvPr/>
        </p:nvSpPr>
        <p:spPr>
          <a:xfrm>
            <a:off x="7000653" y="2853093"/>
            <a:ext cx="764964" cy="761738"/>
          </a:xfrm>
          <a:prstGeom prst="ellipse">
            <a:avLst/>
          </a:prstGeom>
          <a:solidFill>
            <a:schemeClr val="accent1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0" name="î$ḻiďe">
            <a:extLst>
              <a:ext uri="{FF2B5EF4-FFF2-40B4-BE49-F238E27FC236}">
                <a16:creationId xmlns:a16="http://schemas.microsoft.com/office/drawing/2014/main" id="{2D84D884-6167-4516-A4CE-9963A42A6F19}"/>
              </a:ext>
            </a:extLst>
          </p:cNvPr>
          <p:cNvSpPr/>
          <p:nvPr/>
        </p:nvSpPr>
        <p:spPr bwMode="auto">
          <a:xfrm>
            <a:off x="6162261" y="4238682"/>
            <a:ext cx="2454245" cy="91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accent1"/>
                </a:solidFill>
              </a:rPr>
              <a:t>Supporting text here.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accent1"/>
                </a:solidFill>
              </a:rPr>
              <a:t>… …</a:t>
            </a:r>
          </a:p>
        </p:txBody>
      </p:sp>
      <p:sp>
        <p:nvSpPr>
          <p:cNvPr id="121" name="iśľiḓê">
            <a:extLst>
              <a:ext uri="{FF2B5EF4-FFF2-40B4-BE49-F238E27FC236}">
                <a16:creationId xmlns:a16="http://schemas.microsoft.com/office/drawing/2014/main" id="{5AE2E9EB-5182-47E5-8DE9-A6D0C04FE0A8}"/>
              </a:ext>
            </a:extLst>
          </p:cNvPr>
          <p:cNvSpPr txBox="1"/>
          <p:nvPr/>
        </p:nvSpPr>
        <p:spPr bwMode="auto">
          <a:xfrm>
            <a:off x="6162261" y="3796728"/>
            <a:ext cx="2454245" cy="4419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22" name="îṣļîḓe">
            <a:extLst>
              <a:ext uri="{FF2B5EF4-FFF2-40B4-BE49-F238E27FC236}">
                <a16:creationId xmlns:a16="http://schemas.microsoft.com/office/drawing/2014/main" id="{65960703-A2B0-4CE7-8BDD-82DF1901AB8D}"/>
              </a:ext>
            </a:extLst>
          </p:cNvPr>
          <p:cNvSpPr/>
          <p:nvPr/>
        </p:nvSpPr>
        <p:spPr bwMode="auto">
          <a:xfrm>
            <a:off x="7188489" y="3057467"/>
            <a:ext cx="401156" cy="396623"/>
          </a:xfrm>
          <a:custGeom>
            <a:avLst/>
            <a:gdLst>
              <a:gd name="T0" fmla="*/ 144 w 224"/>
              <a:gd name="T1" fmla="*/ 116 h 220"/>
              <a:gd name="T2" fmla="*/ 156 w 224"/>
              <a:gd name="T3" fmla="*/ 128 h 220"/>
              <a:gd name="T4" fmla="*/ 156 w 224"/>
              <a:gd name="T5" fmla="*/ 208 h 220"/>
              <a:gd name="T6" fmla="*/ 144 w 224"/>
              <a:gd name="T7" fmla="*/ 220 h 220"/>
              <a:gd name="T8" fmla="*/ 80 w 224"/>
              <a:gd name="T9" fmla="*/ 220 h 220"/>
              <a:gd name="T10" fmla="*/ 68 w 224"/>
              <a:gd name="T11" fmla="*/ 208 h 220"/>
              <a:gd name="T12" fmla="*/ 68 w 224"/>
              <a:gd name="T13" fmla="*/ 128 h 220"/>
              <a:gd name="T14" fmla="*/ 80 w 224"/>
              <a:gd name="T15" fmla="*/ 116 h 220"/>
              <a:gd name="T16" fmla="*/ 144 w 224"/>
              <a:gd name="T17" fmla="*/ 116 h 220"/>
              <a:gd name="T18" fmla="*/ 60 w 224"/>
              <a:gd name="T19" fmla="*/ 48 h 220"/>
              <a:gd name="T20" fmla="*/ 75 w 224"/>
              <a:gd name="T21" fmla="*/ 64 h 220"/>
              <a:gd name="T22" fmla="*/ 76 w 224"/>
              <a:gd name="T23" fmla="*/ 64 h 220"/>
              <a:gd name="T24" fmla="*/ 148 w 224"/>
              <a:gd name="T25" fmla="*/ 64 h 220"/>
              <a:gd name="T26" fmla="*/ 164 w 224"/>
              <a:gd name="T27" fmla="*/ 49 h 220"/>
              <a:gd name="T28" fmla="*/ 164 w 224"/>
              <a:gd name="T29" fmla="*/ 48 h 220"/>
              <a:gd name="T30" fmla="*/ 212 w 224"/>
              <a:gd name="T31" fmla="*/ 48 h 220"/>
              <a:gd name="T32" fmla="*/ 224 w 224"/>
              <a:gd name="T33" fmla="*/ 60 h 220"/>
              <a:gd name="T34" fmla="*/ 224 w 224"/>
              <a:gd name="T35" fmla="*/ 160 h 220"/>
              <a:gd name="T36" fmla="*/ 212 w 224"/>
              <a:gd name="T37" fmla="*/ 172 h 220"/>
              <a:gd name="T38" fmla="*/ 164 w 224"/>
              <a:gd name="T39" fmla="*/ 172 h 220"/>
              <a:gd name="T40" fmla="*/ 164 w 224"/>
              <a:gd name="T41" fmla="*/ 124 h 220"/>
              <a:gd name="T42" fmla="*/ 149 w 224"/>
              <a:gd name="T43" fmla="*/ 108 h 220"/>
              <a:gd name="T44" fmla="*/ 148 w 224"/>
              <a:gd name="T45" fmla="*/ 108 h 220"/>
              <a:gd name="T46" fmla="*/ 76 w 224"/>
              <a:gd name="T47" fmla="*/ 108 h 220"/>
              <a:gd name="T48" fmla="*/ 60 w 224"/>
              <a:gd name="T49" fmla="*/ 123 h 220"/>
              <a:gd name="T50" fmla="*/ 60 w 224"/>
              <a:gd name="T51" fmla="*/ 124 h 220"/>
              <a:gd name="T52" fmla="*/ 60 w 224"/>
              <a:gd name="T53" fmla="*/ 172 h 220"/>
              <a:gd name="T54" fmla="*/ 12 w 224"/>
              <a:gd name="T55" fmla="*/ 172 h 220"/>
              <a:gd name="T56" fmla="*/ 0 w 224"/>
              <a:gd name="T57" fmla="*/ 160 h 220"/>
              <a:gd name="T58" fmla="*/ 0 w 224"/>
              <a:gd name="T59" fmla="*/ 84 h 220"/>
              <a:gd name="T60" fmla="*/ 4 w 224"/>
              <a:gd name="T61" fmla="*/ 73 h 220"/>
              <a:gd name="T62" fmla="*/ 23 w 224"/>
              <a:gd name="T63" fmla="*/ 53 h 220"/>
              <a:gd name="T64" fmla="*/ 35 w 224"/>
              <a:gd name="T65" fmla="*/ 48 h 220"/>
              <a:gd name="T66" fmla="*/ 60 w 224"/>
              <a:gd name="T67" fmla="*/ 48 h 220"/>
              <a:gd name="T68" fmla="*/ 194 w 224"/>
              <a:gd name="T69" fmla="*/ 72 h 220"/>
              <a:gd name="T70" fmla="*/ 188 w 224"/>
              <a:gd name="T71" fmla="*/ 78 h 220"/>
              <a:gd name="T72" fmla="*/ 194 w 224"/>
              <a:gd name="T73" fmla="*/ 84 h 220"/>
              <a:gd name="T74" fmla="*/ 200 w 224"/>
              <a:gd name="T75" fmla="*/ 78 h 220"/>
              <a:gd name="T76" fmla="*/ 194 w 224"/>
              <a:gd name="T77" fmla="*/ 72 h 220"/>
              <a:gd name="T78" fmla="*/ 144 w 224"/>
              <a:gd name="T79" fmla="*/ 0 h 220"/>
              <a:gd name="T80" fmla="*/ 156 w 224"/>
              <a:gd name="T81" fmla="*/ 12 h 220"/>
              <a:gd name="T82" fmla="*/ 156 w 224"/>
              <a:gd name="T83" fmla="*/ 44 h 220"/>
              <a:gd name="T84" fmla="*/ 144 w 224"/>
              <a:gd name="T85" fmla="*/ 56 h 220"/>
              <a:gd name="T86" fmla="*/ 80 w 224"/>
              <a:gd name="T87" fmla="*/ 56 h 220"/>
              <a:gd name="T88" fmla="*/ 68 w 224"/>
              <a:gd name="T89" fmla="*/ 44 h 220"/>
              <a:gd name="T90" fmla="*/ 68 w 224"/>
              <a:gd name="T91" fmla="*/ 12 h 220"/>
              <a:gd name="T92" fmla="*/ 80 w 224"/>
              <a:gd name="T93" fmla="*/ 0 h 220"/>
              <a:gd name="T94" fmla="*/ 144 w 224"/>
              <a:gd name="T95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4" h="220">
                <a:moveTo>
                  <a:pt x="144" y="116"/>
                </a:moveTo>
                <a:cubicBezTo>
                  <a:pt x="151" y="116"/>
                  <a:pt x="156" y="121"/>
                  <a:pt x="156" y="128"/>
                </a:cubicBezTo>
                <a:cubicBezTo>
                  <a:pt x="156" y="208"/>
                  <a:pt x="156" y="208"/>
                  <a:pt x="156" y="208"/>
                </a:cubicBezTo>
                <a:cubicBezTo>
                  <a:pt x="156" y="215"/>
                  <a:pt x="151" y="220"/>
                  <a:pt x="144" y="220"/>
                </a:cubicBezTo>
                <a:cubicBezTo>
                  <a:pt x="80" y="220"/>
                  <a:pt x="80" y="220"/>
                  <a:pt x="80" y="220"/>
                </a:cubicBezTo>
                <a:cubicBezTo>
                  <a:pt x="73" y="220"/>
                  <a:pt x="68" y="215"/>
                  <a:pt x="68" y="20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121"/>
                  <a:pt x="73" y="116"/>
                  <a:pt x="80" y="116"/>
                </a:cubicBezTo>
                <a:lnTo>
                  <a:pt x="144" y="116"/>
                </a:lnTo>
                <a:close/>
                <a:moveTo>
                  <a:pt x="60" y="48"/>
                </a:moveTo>
                <a:cubicBezTo>
                  <a:pt x="60" y="57"/>
                  <a:pt x="67" y="64"/>
                  <a:pt x="75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7" y="64"/>
                  <a:pt x="164" y="57"/>
                  <a:pt x="164" y="49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160"/>
                  <a:pt x="224" y="160"/>
                  <a:pt x="224" y="160"/>
                </a:cubicBezTo>
                <a:cubicBezTo>
                  <a:pt x="224" y="167"/>
                  <a:pt x="219" y="172"/>
                  <a:pt x="212" y="172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15"/>
                  <a:pt x="157" y="108"/>
                  <a:pt x="149" y="108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67" y="108"/>
                  <a:pt x="60" y="115"/>
                  <a:pt x="60" y="123"/>
                </a:cubicBezTo>
                <a:cubicBezTo>
                  <a:pt x="60" y="124"/>
                  <a:pt x="60" y="124"/>
                  <a:pt x="60" y="124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5" y="172"/>
                  <a:pt x="0" y="167"/>
                  <a:pt x="0" y="16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0"/>
                  <a:pt x="2" y="76"/>
                  <a:pt x="4" y="73"/>
                </a:cubicBezTo>
                <a:cubicBezTo>
                  <a:pt x="23" y="53"/>
                  <a:pt x="23" y="53"/>
                  <a:pt x="23" y="53"/>
                </a:cubicBezTo>
                <a:cubicBezTo>
                  <a:pt x="26" y="50"/>
                  <a:pt x="31" y="48"/>
                  <a:pt x="35" y="48"/>
                </a:cubicBezTo>
                <a:lnTo>
                  <a:pt x="60" y="48"/>
                </a:lnTo>
                <a:close/>
                <a:moveTo>
                  <a:pt x="194" y="72"/>
                </a:moveTo>
                <a:cubicBezTo>
                  <a:pt x="191" y="72"/>
                  <a:pt x="188" y="75"/>
                  <a:pt x="188" y="78"/>
                </a:cubicBezTo>
                <a:cubicBezTo>
                  <a:pt x="188" y="81"/>
                  <a:pt x="191" y="84"/>
                  <a:pt x="194" y="84"/>
                </a:cubicBezTo>
                <a:cubicBezTo>
                  <a:pt x="197" y="84"/>
                  <a:pt x="200" y="81"/>
                  <a:pt x="200" y="78"/>
                </a:cubicBezTo>
                <a:cubicBezTo>
                  <a:pt x="200" y="75"/>
                  <a:pt x="197" y="72"/>
                  <a:pt x="194" y="72"/>
                </a:cubicBezTo>
                <a:close/>
                <a:moveTo>
                  <a:pt x="144" y="0"/>
                </a:moveTo>
                <a:cubicBezTo>
                  <a:pt x="151" y="0"/>
                  <a:pt x="156" y="5"/>
                  <a:pt x="156" y="12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6" y="51"/>
                  <a:pt x="151" y="56"/>
                  <a:pt x="144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3" y="56"/>
                  <a:pt x="68" y="51"/>
                  <a:pt x="68" y="44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5"/>
                  <a:pt x="73" y="0"/>
                  <a:pt x="80" y="0"/>
                </a:cubicBez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4" name="îṧ1ide">
            <a:extLst>
              <a:ext uri="{FF2B5EF4-FFF2-40B4-BE49-F238E27FC236}">
                <a16:creationId xmlns:a16="http://schemas.microsoft.com/office/drawing/2014/main" id="{59A0E995-C38E-461B-A018-218D981544E7}"/>
              </a:ext>
            </a:extLst>
          </p:cNvPr>
          <p:cNvSpPr/>
          <p:nvPr/>
        </p:nvSpPr>
        <p:spPr>
          <a:xfrm>
            <a:off x="9676812" y="2820437"/>
            <a:ext cx="764964" cy="761738"/>
          </a:xfrm>
          <a:prstGeom prst="ellipse">
            <a:avLst/>
          </a:prstGeom>
          <a:solidFill>
            <a:schemeClr val="accent1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5" name="ïŝḻíḍe">
            <a:extLst>
              <a:ext uri="{FF2B5EF4-FFF2-40B4-BE49-F238E27FC236}">
                <a16:creationId xmlns:a16="http://schemas.microsoft.com/office/drawing/2014/main" id="{F945000C-FEB9-4C68-BC27-E21440D79D6F}"/>
              </a:ext>
            </a:extLst>
          </p:cNvPr>
          <p:cNvSpPr/>
          <p:nvPr/>
        </p:nvSpPr>
        <p:spPr bwMode="auto">
          <a:xfrm>
            <a:off x="8838420" y="4206026"/>
            <a:ext cx="2454245" cy="91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accent1"/>
                </a:solidFill>
              </a:rPr>
              <a:t>Supporting text here.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accent1"/>
                </a:solidFill>
              </a:rPr>
              <a:t>… …</a:t>
            </a:r>
          </a:p>
        </p:txBody>
      </p:sp>
      <p:sp>
        <p:nvSpPr>
          <p:cNvPr id="126" name="îṥ1íḍe">
            <a:extLst>
              <a:ext uri="{FF2B5EF4-FFF2-40B4-BE49-F238E27FC236}">
                <a16:creationId xmlns:a16="http://schemas.microsoft.com/office/drawing/2014/main" id="{8E387F54-94BD-480B-8865-A4D9BBF60EF1}"/>
              </a:ext>
            </a:extLst>
          </p:cNvPr>
          <p:cNvSpPr txBox="1"/>
          <p:nvPr/>
        </p:nvSpPr>
        <p:spPr bwMode="auto">
          <a:xfrm>
            <a:off x="8838420" y="3764072"/>
            <a:ext cx="2454245" cy="4419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accent1"/>
                </a:solidFill>
              </a:rPr>
              <a:t>Text here</a:t>
            </a:r>
          </a:p>
        </p:txBody>
      </p:sp>
      <p:sp>
        <p:nvSpPr>
          <p:cNvPr id="127" name="îṡḷidé">
            <a:extLst>
              <a:ext uri="{FF2B5EF4-FFF2-40B4-BE49-F238E27FC236}">
                <a16:creationId xmlns:a16="http://schemas.microsoft.com/office/drawing/2014/main" id="{06D42FE6-8D20-4FEC-AEB3-269ECF833A6C}"/>
              </a:ext>
            </a:extLst>
          </p:cNvPr>
          <p:cNvSpPr/>
          <p:nvPr/>
        </p:nvSpPr>
        <p:spPr bwMode="auto">
          <a:xfrm>
            <a:off x="9864648" y="3040441"/>
            <a:ext cx="401156" cy="365364"/>
          </a:xfrm>
          <a:custGeom>
            <a:avLst/>
            <a:gdLst>
              <a:gd name="T0" fmla="*/ 52 w 224"/>
              <a:gd name="T1" fmla="*/ 96 h 204"/>
              <a:gd name="T2" fmla="*/ 52 w 224"/>
              <a:gd name="T3" fmla="*/ 116 h 204"/>
              <a:gd name="T4" fmla="*/ 60 w 224"/>
              <a:gd name="T5" fmla="*/ 116 h 204"/>
              <a:gd name="T6" fmla="*/ 60 w 224"/>
              <a:gd name="T7" fmla="*/ 96 h 204"/>
              <a:gd name="T8" fmla="*/ 164 w 224"/>
              <a:gd name="T9" fmla="*/ 96 h 204"/>
              <a:gd name="T10" fmla="*/ 164 w 224"/>
              <a:gd name="T11" fmla="*/ 116 h 204"/>
              <a:gd name="T12" fmla="*/ 172 w 224"/>
              <a:gd name="T13" fmla="*/ 116 h 204"/>
              <a:gd name="T14" fmla="*/ 172 w 224"/>
              <a:gd name="T15" fmla="*/ 96 h 204"/>
              <a:gd name="T16" fmla="*/ 224 w 224"/>
              <a:gd name="T17" fmla="*/ 96 h 204"/>
              <a:gd name="T18" fmla="*/ 224 w 224"/>
              <a:gd name="T19" fmla="*/ 192 h 204"/>
              <a:gd name="T20" fmla="*/ 212 w 224"/>
              <a:gd name="T21" fmla="*/ 204 h 204"/>
              <a:gd name="T22" fmla="*/ 12 w 224"/>
              <a:gd name="T23" fmla="*/ 204 h 204"/>
              <a:gd name="T24" fmla="*/ 0 w 224"/>
              <a:gd name="T25" fmla="*/ 192 h 204"/>
              <a:gd name="T26" fmla="*/ 0 w 224"/>
              <a:gd name="T27" fmla="*/ 96 h 204"/>
              <a:gd name="T28" fmla="*/ 52 w 224"/>
              <a:gd name="T29" fmla="*/ 96 h 204"/>
              <a:gd name="T30" fmla="*/ 156 w 224"/>
              <a:gd name="T31" fmla="*/ 0 h 204"/>
              <a:gd name="T32" fmla="*/ 172 w 224"/>
              <a:gd name="T33" fmla="*/ 15 h 204"/>
              <a:gd name="T34" fmla="*/ 172 w 224"/>
              <a:gd name="T35" fmla="*/ 16 h 204"/>
              <a:gd name="T36" fmla="*/ 172 w 224"/>
              <a:gd name="T37" fmla="*/ 48 h 204"/>
              <a:gd name="T38" fmla="*/ 212 w 224"/>
              <a:gd name="T39" fmla="*/ 48 h 204"/>
              <a:gd name="T40" fmla="*/ 224 w 224"/>
              <a:gd name="T41" fmla="*/ 60 h 204"/>
              <a:gd name="T42" fmla="*/ 224 w 224"/>
              <a:gd name="T43" fmla="*/ 88 h 204"/>
              <a:gd name="T44" fmla="*/ 0 w 224"/>
              <a:gd name="T45" fmla="*/ 88 h 204"/>
              <a:gd name="T46" fmla="*/ 0 w 224"/>
              <a:gd name="T47" fmla="*/ 60 h 204"/>
              <a:gd name="T48" fmla="*/ 12 w 224"/>
              <a:gd name="T49" fmla="*/ 48 h 204"/>
              <a:gd name="T50" fmla="*/ 52 w 224"/>
              <a:gd name="T51" fmla="*/ 48 h 204"/>
              <a:gd name="T52" fmla="*/ 52 w 224"/>
              <a:gd name="T53" fmla="*/ 16 h 204"/>
              <a:gd name="T54" fmla="*/ 67 w 224"/>
              <a:gd name="T55" fmla="*/ 0 h 204"/>
              <a:gd name="T56" fmla="*/ 68 w 224"/>
              <a:gd name="T57" fmla="*/ 0 h 204"/>
              <a:gd name="T58" fmla="*/ 156 w 224"/>
              <a:gd name="T59" fmla="*/ 0 h 204"/>
              <a:gd name="T60" fmla="*/ 156 w 224"/>
              <a:gd name="T61" fmla="*/ 8 h 204"/>
              <a:gd name="T62" fmla="*/ 68 w 224"/>
              <a:gd name="T63" fmla="*/ 8 h 204"/>
              <a:gd name="T64" fmla="*/ 60 w 224"/>
              <a:gd name="T65" fmla="*/ 15 h 204"/>
              <a:gd name="T66" fmla="*/ 60 w 224"/>
              <a:gd name="T67" fmla="*/ 16 h 204"/>
              <a:gd name="T68" fmla="*/ 60 w 224"/>
              <a:gd name="T69" fmla="*/ 48 h 204"/>
              <a:gd name="T70" fmla="*/ 164 w 224"/>
              <a:gd name="T71" fmla="*/ 48 h 204"/>
              <a:gd name="T72" fmla="*/ 164 w 224"/>
              <a:gd name="T73" fmla="*/ 16 h 204"/>
              <a:gd name="T74" fmla="*/ 157 w 224"/>
              <a:gd name="T75" fmla="*/ 8 h 204"/>
              <a:gd name="T76" fmla="*/ 157 w 224"/>
              <a:gd name="T77" fmla="*/ 8 h 204"/>
              <a:gd name="T78" fmla="*/ 156 w 224"/>
              <a:gd name="T79" fmla="*/ 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4" h="204">
                <a:moveTo>
                  <a:pt x="52" y="96"/>
                </a:moveTo>
                <a:cubicBezTo>
                  <a:pt x="52" y="116"/>
                  <a:pt x="52" y="116"/>
                  <a:pt x="52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96"/>
                  <a:pt x="60" y="96"/>
                  <a:pt x="60" y="96"/>
                </a:cubicBezTo>
                <a:cubicBezTo>
                  <a:pt x="164" y="96"/>
                  <a:pt x="164" y="96"/>
                  <a:pt x="164" y="96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72" y="116"/>
                  <a:pt x="172" y="116"/>
                  <a:pt x="172" y="116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224" y="96"/>
                  <a:pt x="224" y="96"/>
                  <a:pt x="224" y="96"/>
                </a:cubicBezTo>
                <a:cubicBezTo>
                  <a:pt x="224" y="192"/>
                  <a:pt x="224" y="192"/>
                  <a:pt x="224" y="192"/>
                </a:cubicBezTo>
                <a:cubicBezTo>
                  <a:pt x="224" y="199"/>
                  <a:pt x="219" y="204"/>
                  <a:pt x="212" y="204"/>
                </a:cubicBezTo>
                <a:cubicBezTo>
                  <a:pt x="12" y="204"/>
                  <a:pt x="12" y="204"/>
                  <a:pt x="12" y="204"/>
                </a:cubicBezTo>
                <a:cubicBezTo>
                  <a:pt x="5" y="204"/>
                  <a:pt x="0" y="199"/>
                  <a:pt x="0" y="192"/>
                </a:cubicBezTo>
                <a:cubicBezTo>
                  <a:pt x="0" y="96"/>
                  <a:pt x="0" y="96"/>
                  <a:pt x="0" y="96"/>
                </a:cubicBezTo>
                <a:lnTo>
                  <a:pt x="52" y="96"/>
                </a:lnTo>
                <a:close/>
                <a:moveTo>
                  <a:pt x="156" y="0"/>
                </a:moveTo>
                <a:cubicBezTo>
                  <a:pt x="165" y="0"/>
                  <a:pt x="172" y="7"/>
                  <a:pt x="172" y="15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88"/>
                  <a:pt x="224" y="88"/>
                  <a:pt x="224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3"/>
                  <a:pt x="5" y="48"/>
                  <a:pt x="1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7"/>
                  <a:pt x="59" y="0"/>
                  <a:pt x="67" y="0"/>
                </a:cubicBezTo>
                <a:cubicBezTo>
                  <a:pt x="68" y="0"/>
                  <a:pt x="68" y="0"/>
                  <a:pt x="68" y="0"/>
                </a:cubicBezTo>
                <a:lnTo>
                  <a:pt x="156" y="0"/>
                </a:lnTo>
                <a:close/>
                <a:moveTo>
                  <a:pt x="156" y="8"/>
                </a:moveTo>
                <a:cubicBezTo>
                  <a:pt x="68" y="8"/>
                  <a:pt x="68" y="8"/>
                  <a:pt x="68" y="8"/>
                </a:cubicBezTo>
                <a:cubicBezTo>
                  <a:pt x="64" y="8"/>
                  <a:pt x="60" y="11"/>
                  <a:pt x="60" y="15"/>
                </a:cubicBezTo>
                <a:cubicBezTo>
                  <a:pt x="60" y="16"/>
                  <a:pt x="60" y="16"/>
                  <a:pt x="60" y="16"/>
                </a:cubicBezTo>
                <a:cubicBezTo>
                  <a:pt x="60" y="48"/>
                  <a:pt x="60" y="48"/>
                  <a:pt x="60" y="48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4" y="16"/>
                  <a:pt x="164" y="16"/>
                  <a:pt x="164" y="16"/>
                </a:cubicBezTo>
                <a:cubicBezTo>
                  <a:pt x="164" y="12"/>
                  <a:pt x="161" y="9"/>
                  <a:pt x="157" y="8"/>
                </a:cubicBezTo>
                <a:cubicBezTo>
                  <a:pt x="157" y="8"/>
                  <a:pt x="157" y="8"/>
                  <a:pt x="157" y="8"/>
                </a:cubicBezTo>
                <a:lnTo>
                  <a:pt x="156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06" name="îs1íḓé">
            <a:extLst>
              <a:ext uri="{FF2B5EF4-FFF2-40B4-BE49-F238E27FC236}">
                <a16:creationId xmlns:a16="http://schemas.microsoft.com/office/drawing/2014/main" id="{8884B5D3-A0FB-4458-9469-2EF351EC38E0}"/>
              </a:ext>
            </a:extLst>
          </p:cNvPr>
          <p:cNvCxnSpPr>
            <a:cxnSpLocks/>
          </p:cNvCxnSpPr>
          <p:nvPr/>
        </p:nvCxnSpPr>
        <p:spPr>
          <a:xfrm>
            <a:off x="8838420" y="2791948"/>
            <a:ext cx="0" cy="214018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iŝľíḑê">
            <a:extLst>
              <a:ext uri="{FF2B5EF4-FFF2-40B4-BE49-F238E27FC236}">
                <a16:creationId xmlns:a16="http://schemas.microsoft.com/office/drawing/2014/main" id="{CBA25E4C-B24B-4CB4-B464-321C01F62A00}"/>
              </a:ext>
            </a:extLst>
          </p:cNvPr>
          <p:cNvCxnSpPr>
            <a:cxnSpLocks/>
          </p:cNvCxnSpPr>
          <p:nvPr/>
        </p:nvCxnSpPr>
        <p:spPr>
          <a:xfrm>
            <a:off x="3385591" y="2759292"/>
            <a:ext cx="0" cy="214018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27315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1ï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ŝḻíḑè">
            <a:extLst>
              <a:ext uri="{FF2B5EF4-FFF2-40B4-BE49-F238E27FC236}">
                <a16:creationId xmlns:a16="http://schemas.microsoft.com/office/drawing/2014/main" id="{5C82F9BA-E834-467F-9997-96F8DEDE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ślídè">
            <a:extLst>
              <a:ext uri="{FF2B5EF4-FFF2-40B4-BE49-F238E27FC236}">
                <a16:creationId xmlns:a16="http://schemas.microsoft.com/office/drawing/2014/main" id="{3EA12635-49B5-46AF-AC61-6E45B6ADF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ṩḷíḑê">
            <a:extLst>
              <a:ext uri="{FF2B5EF4-FFF2-40B4-BE49-F238E27FC236}">
                <a16:creationId xmlns:a16="http://schemas.microsoft.com/office/drawing/2014/main" id="{125B66A3-356C-4086-85F8-EB995566F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5" name="iŝḻídé">
            <a:extLst>
              <a:ext uri="{FF2B5EF4-FFF2-40B4-BE49-F238E27FC236}">
                <a16:creationId xmlns:a16="http://schemas.microsoft.com/office/drawing/2014/main" id="{688FAFB4-5AC5-423D-A03B-D0F7A9C8D65D}"/>
              </a:ext>
            </a:extLst>
          </p:cNvPr>
          <p:cNvSpPr/>
          <p:nvPr/>
        </p:nvSpPr>
        <p:spPr bwMode="auto">
          <a:xfrm>
            <a:off x="0" y="1340768"/>
            <a:ext cx="2351584" cy="4703168"/>
          </a:xfrm>
          <a:custGeom>
            <a:avLst/>
            <a:gdLst>
              <a:gd name="connsiteX0" fmla="*/ 0 w 2351584"/>
              <a:gd name="connsiteY0" fmla="*/ 0 h 4703168"/>
              <a:gd name="connsiteX1" fmla="*/ 2351584 w 2351584"/>
              <a:gd name="connsiteY1" fmla="*/ 2351584 h 4703168"/>
              <a:gd name="connsiteX2" fmla="*/ 0 w 2351584"/>
              <a:gd name="connsiteY2" fmla="*/ 4703168 h 4703168"/>
              <a:gd name="connsiteX3" fmla="*/ 0 w 2351584"/>
              <a:gd name="connsiteY3" fmla="*/ 4188986 h 4703168"/>
              <a:gd name="connsiteX4" fmla="*/ 0 w 2351584"/>
              <a:gd name="connsiteY4" fmla="*/ 3404277 h 4703168"/>
              <a:gd name="connsiteX5" fmla="*/ 86407 w 2351584"/>
              <a:gd name="connsiteY5" fmla="*/ 3399914 h 4703168"/>
              <a:gd name="connsiteX6" fmla="*/ 1032434 w 2351584"/>
              <a:gd name="connsiteY6" fmla="*/ 2351585 h 4703168"/>
              <a:gd name="connsiteX7" fmla="*/ 86407 w 2351584"/>
              <a:gd name="connsiteY7" fmla="*/ 1303257 h 4703168"/>
              <a:gd name="connsiteX8" fmla="*/ 0 w 2351584"/>
              <a:gd name="connsiteY8" fmla="*/ 1298894 h 4703168"/>
              <a:gd name="connsiteX9" fmla="*/ 0 w 2351584"/>
              <a:gd name="connsiteY9" fmla="*/ 777726 h 470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1584" h="4703168">
                <a:moveTo>
                  <a:pt x="0" y="0"/>
                </a:moveTo>
                <a:cubicBezTo>
                  <a:pt x="1298744" y="0"/>
                  <a:pt x="2351584" y="1052840"/>
                  <a:pt x="2351584" y="2351584"/>
                </a:cubicBezTo>
                <a:cubicBezTo>
                  <a:pt x="2351584" y="3650328"/>
                  <a:pt x="1298744" y="4703168"/>
                  <a:pt x="0" y="4703168"/>
                </a:cubicBezTo>
                <a:lnTo>
                  <a:pt x="0" y="4188986"/>
                </a:lnTo>
                <a:lnTo>
                  <a:pt x="0" y="3404277"/>
                </a:lnTo>
                <a:lnTo>
                  <a:pt x="86407" y="3399914"/>
                </a:lnTo>
                <a:cubicBezTo>
                  <a:pt x="617777" y="3345950"/>
                  <a:pt x="1032434" y="2897192"/>
                  <a:pt x="1032434" y="2351585"/>
                </a:cubicBezTo>
                <a:cubicBezTo>
                  <a:pt x="1032434" y="1805978"/>
                  <a:pt x="617777" y="1357220"/>
                  <a:pt x="86407" y="1303257"/>
                </a:cubicBezTo>
                <a:lnTo>
                  <a:pt x="0" y="1298894"/>
                </a:lnTo>
                <a:lnTo>
                  <a:pt x="0" y="777726"/>
                </a:lnTo>
                <a:close/>
              </a:path>
            </a:pathLst>
          </a:cu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48" name="îśḻíde">
            <a:extLst>
              <a:ext uri="{FF2B5EF4-FFF2-40B4-BE49-F238E27FC236}">
                <a16:creationId xmlns:a16="http://schemas.microsoft.com/office/drawing/2014/main" id="{09490B28-C052-4284-B642-C5647897D3EA}"/>
              </a:ext>
            </a:extLst>
          </p:cNvPr>
          <p:cNvGrpSpPr/>
          <p:nvPr/>
        </p:nvGrpSpPr>
        <p:grpSpPr>
          <a:xfrm>
            <a:off x="2107733" y="2727731"/>
            <a:ext cx="541480" cy="541478"/>
            <a:chOff x="8098454" y="1856233"/>
            <a:chExt cx="541480" cy="541478"/>
          </a:xfrm>
        </p:grpSpPr>
        <p:sp>
          <p:nvSpPr>
            <p:cNvPr id="178" name="iš1íďè">
              <a:extLst>
                <a:ext uri="{FF2B5EF4-FFF2-40B4-BE49-F238E27FC236}">
                  <a16:creationId xmlns:a16="http://schemas.microsoft.com/office/drawing/2014/main" id="{3DCECCAA-7F22-4F23-95E8-98FB3E90C56E}"/>
                </a:ext>
              </a:extLst>
            </p:cNvPr>
            <p:cNvSpPr/>
            <p:nvPr/>
          </p:nvSpPr>
          <p:spPr>
            <a:xfrm>
              <a:off x="8098454" y="1856233"/>
              <a:ext cx="541480" cy="54147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9" name="îśľîḍè">
              <a:extLst>
                <a:ext uri="{FF2B5EF4-FFF2-40B4-BE49-F238E27FC236}">
                  <a16:creationId xmlns:a16="http://schemas.microsoft.com/office/drawing/2014/main" id="{5834AC5F-C2D1-4B59-A993-B33D316679D0}"/>
                </a:ext>
              </a:extLst>
            </p:cNvPr>
            <p:cNvSpPr/>
            <p:nvPr/>
          </p:nvSpPr>
          <p:spPr>
            <a:xfrm>
              <a:off x="8223219" y="2004770"/>
              <a:ext cx="291950" cy="244404"/>
            </a:xfrm>
            <a:custGeom>
              <a:avLst/>
              <a:gdLst>
                <a:gd name="T0" fmla="*/ 203 w 222"/>
                <a:gd name="T1" fmla="*/ 56 h 184"/>
                <a:gd name="T2" fmla="*/ 222 w 222"/>
                <a:gd name="T3" fmla="*/ 75 h 184"/>
                <a:gd name="T4" fmla="*/ 221 w 222"/>
                <a:gd name="T5" fmla="*/ 76 h 184"/>
                <a:gd name="T6" fmla="*/ 216 w 222"/>
                <a:gd name="T7" fmla="*/ 149 h 184"/>
                <a:gd name="T8" fmla="*/ 204 w 222"/>
                <a:gd name="T9" fmla="*/ 160 h 184"/>
                <a:gd name="T10" fmla="*/ 191 w 222"/>
                <a:gd name="T11" fmla="*/ 160 h 184"/>
                <a:gd name="T12" fmla="*/ 191 w 222"/>
                <a:gd name="T13" fmla="*/ 184 h 184"/>
                <a:gd name="T14" fmla="*/ 183 w 222"/>
                <a:gd name="T15" fmla="*/ 184 h 184"/>
                <a:gd name="T16" fmla="*/ 183 w 222"/>
                <a:gd name="T17" fmla="*/ 160 h 184"/>
                <a:gd name="T18" fmla="*/ 39 w 222"/>
                <a:gd name="T19" fmla="*/ 160 h 184"/>
                <a:gd name="T20" fmla="*/ 39 w 222"/>
                <a:gd name="T21" fmla="*/ 184 h 184"/>
                <a:gd name="T22" fmla="*/ 31 w 222"/>
                <a:gd name="T23" fmla="*/ 184 h 184"/>
                <a:gd name="T24" fmla="*/ 31 w 222"/>
                <a:gd name="T25" fmla="*/ 160 h 184"/>
                <a:gd name="T26" fmla="*/ 18 w 222"/>
                <a:gd name="T27" fmla="*/ 160 h 184"/>
                <a:gd name="T28" fmla="*/ 6 w 222"/>
                <a:gd name="T29" fmla="*/ 149 h 184"/>
                <a:gd name="T30" fmla="*/ 1 w 222"/>
                <a:gd name="T31" fmla="*/ 76 h 184"/>
                <a:gd name="T32" fmla="*/ 18 w 222"/>
                <a:gd name="T33" fmla="*/ 56 h 184"/>
                <a:gd name="T34" fmla="*/ 19 w 222"/>
                <a:gd name="T35" fmla="*/ 56 h 184"/>
                <a:gd name="T36" fmla="*/ 43 w 222"/>
                <a:gd name="T37" fmla="*/ 76 h 184"/>
                <a:gd name="T38" fmla="*/ 51 w 222"/>
                <a:gd name="T39" fmla="*/ 120 h 184"/>
                <a:gd name="T40" fmla="*/ 171 w 222"/>
                <a:gd name="T41" fmla="*/ 120 h 184"/>
                <a:gd name="T42" fmla="*/ 179 w 222"/>
                <a:gd name="T43" fmla="*/ 76 h 184"/>
                <a:gd name="T44" fmla="*/ 203 w 222"/>
                <a:gd name="T45" fmla="*/ 56 h 184"/>
                <a:gd name="T46" fmla="*/ 175 w 222"/>
                <a:gd name="T47" fmla="*/ 0 h 184"/>
                <a:gd name="T48" fmla="*/ 203 w 222"/>
                <a:gd name="T49" fmla="*/ 28 h 184"/>
                <a:gd name="T50" fmla="*/ 203 w 222"/>
                <a:gd name="T51" fmla="*/ 48 h 184"/>
                <a:gd name="T52" fmla="*/ 200 w 222"/>
                <a:gd name="T53" fmla="*/ 48 h 184"/>
                <a:gd name="T54" fmla="*/ 173 w 222"/>
                <a:gd name="T55" fmla="*/ 70 h 184"/>
                <a:gd name="T56" fmla="*/ 173 w 222"/>
                <a:gd name="T57" fmla="*/ 71 h 184"/>
                <a:gd name="T58" fmla="*/ 165 w 222"/>
                <a:gd name="T59" fmla="*/ 112 h 184"/>
                <a:gd name="T60" fmla="*/ 57 w 222"/>
                <a:gd name="T61" fmla="*/ 112 h 184"/>
                <a:gd name="T62" fmla="*/ 49 w 222"/>
                <a:gd name="T63" fmla="*/ 71 h 184"/>
                <a:gd name="T64" fmla="*/ 22 w 222"/>
                <a:gd name="T65" fmla="*/ 48 h 184"/>
                <a:gd name="T66" fmla="*/ 23 w 222"/>
                <a:gd name="T67" fmla="*/ 28 h 184"/>
                <a:gd name="T68" fmla="*/ 51 w 222"/>
                <a:gd name="T69" fmla="*/ 0 h 184"/>
                <a:gd name="T70" fmla="*/ 175 w 222"/>
                <a:gd name="T7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2" h="184">
                  <a:moveTo>
                    <a:pt x="203" y="56"/>
                  </a:moveTo>
                  <a:cubicBezTo>
                    <a:pt x="213" y="56"/>
                    <a:pt x="222" y="64"/>
                    <a:pt x="222" y="75"/>
                  </a:cubicBezTo>
                  <a:cubicBezTo>
                    <a:pt x="222" y="75"/>
                    <a:pt x="222" y="75"/>
                    <a:pt x="221" y="76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5" y="155"/>
                    <a:pt x="210" y="160"/>
                    <a:pt x="204" y="160"/>
                  </a:cubicBezTo>
                  <a:cubicBezTo>
                    <a:pt x="191" y="160"/>
                    <a:pt x="191" y="160"/>
                    <a:pt x="191" y="160"/>
                  </a:cubicBezTo>
                  <a:cubicBezTo>
                    <a:pt x="191" y="184"/>
                    <a:pt x="191" y="184"/>
                    <a:pt x="191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60"/>
                    <a:pt x="183" y="160"/>
                    <a:pt x="183" y="160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12" y="160"/>
                    <a:pt x="7" y="155"/>
                    <a:pt x="6" y="149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66"/>
                    <a:pt x="7" y="57"/>
                    <a:pt x="18" y="56"/>
                  </a:cubicBezTo>
                  <a:cubicBezTo>
                    <a:pt x="18" y="56"/>
                    <a:pt x="19" y="56"/>
                    <a:pt x="19" y="56"/>
                  </a:cubicBezTo>
                  <a:cubicBezTo>
                    <a:pt x="31" y="56"/>
                    <a:pt x="41" y="64"/>
                    <a:pt x="43" y="76"/>
                  </a:cubicBezTo>
                  <a:cubicBezTo>
                    <a:pt x="51" y="120"/>
                    <a:pt x="51" y="120"/>
                    <a:pt x="51" y="120"/>
                  </a:cubicBezTo>
                  <a:cubicBezTo>
                    <a:pt x="171" y="120"/>
                    <a:pt x="171" y="120"/>
                    <a:pt x="171" y="120"/>
                  </a:cubicBezTo>
                  <a:cubicBezTo>
                    <a:pt x="179" y="76"/>
                    <a:pt x="179" y="76"/>
                    <a:pt x="179" y="76"/>
                  </a:cubicBezTo>
                  <a:cubicBezTo>
                    <a:pt x="181" y="64"/>
                    <a:pt x="191" y="56"/>
                    <a:pt x="203" y="56"/>
                  </a:cubicBezTo>
                  <a:close/>
                  <a:moveTo>
                    <a:pt x="175" y="0"/>
                  </a:moveTo>
                  <a:cubicBezTo>
                    <a:pt x="190" y="0"/>
                    <a:pt x="203" y="13"/>
                    <a:pt x="203" y="2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8"/>
                    <a:pt x="201" y="48"/>
                    <a:pt x="200" y="48"/>
                  </a:cubicBezTo>
                  <a:cubicBezTo>
                    <a:pt x="187" y="48"/>
                    <a:pt x="176" y="57"/>
                    <a:pt x="173" y="70"/>
                  </a:cubicBezTo>
                  <a:cubicBezTo>
                    <a:pt x="173" y="71"/>
                    <a:pt x="173" y="71"/>
                    <a:pt x="173" y="71"/>
                  </a:cubicBezTo>
                  <a:cubicBezTo>
                    <a:pt x="165" y="112"/>
                    <a:pt x="165" y="112"/>
                    <a:pt x="165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7" y="57"/>
                    <a:pt x="35" y="48"/>
                    <a:pt x="22" y="4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13"/>
                    <a:pt x="36" y="0"/>
                    <a:pt x="51" y="0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49" name="îŝḷiďe">
            <a:extLst>
              <a:ext uri="{FF2B5EF4-FFF2-40B4-BE49-F238E27FC236}">
                <a16:creationId xmlns:a16="http://schemas.microsoft.com/office/drawing/2014/main" id="{74EA6E25-1ED2-4D43-868C-6F10A482F095}"/>
              </a:ext>
            </a:extLst>
          </p:cNvPr>
          <p:cNvGrpSpPr/>
          <p:nvPr/>
        </p:nvGrpSpPr>
        <p:grpSpPr>
          <a:xfrm>
            <a:off x="2107733" y="4007891"/>
            <a:ext cx="541480" cy="541478"/>
            <a:chOff x="8098454" y="1856233"/>
            <a:chExt cx="541480" cy="541478"/>
          </a:xfrm>
        </p:grpSpPr>
        <p:sp>
          <p:nvSpPr>
            <p:cNvPr id="176" name="iṧḷiḑé">
              <a:extLst>
                <a:ext uri="{FF2B5EF4-FFF2-40B4-BE49-F238E27FC236}">
                  <a16:creationId xmlns:a16="http://schemas.microsoft.com/office/drawing/2014/main" id="{54BE86DE-F2E7-4CC8-BE80-13D25597A9B9}"/>
                </a:ext>
              </a:extLst>
            </p:cNvPr>
            <p:cNvSpPr/>
            <p:nvPr/>
          </p:nvSpPr>
          <p:spPr>
            <a:xfrm>
              <a:off x="8098454" y="1856233"/>
              <a:ext cx="541480" cy="541478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7" name="íşļíḓè">
              <a:extLst>
                <a:ext uri="{FF2B5EF4-FFF2-40B4-BE49-F238E27FC236}">
                  <a16:creationId xmlns:a16="http://schemas.microsoft.com/office/drawing/2014/main" id="{07DD0326-659A-4A5F-9EBA-9F70CDEAF946}"/>
                </a:ext>
              </a:extLst>
            </p:cNvPr>
            <p:cNvSpPr/>
            <p:nvPr/>
          </p:nvSpPr>
          <p:spPr>
            <a:xfrm>
              <a:off x="8223219" y="2009334"/>
              <a:ext cx="291950" cy="235277"/>
            </a:xfrm>
            <a:custGeom>
              <a:avLst/>
              <a:gdLst>
                <a:gd name="T0" fmla="*/ 204 w 216"/>
                <a:gd name="T1" fmla="*/ 0 h 172"/>
                <a:gd name="T2" fmla="*/ 216 w 216"/>
                <a:gd name="T3" fmla="*/ 12 h 172"/>
                <a:gd name="T4" fmla="*/ 216 w 216"/>
                <a:gd name="T5" fmla="*/ 136 h 172"/>
                <a:gd name="T6" fmla="*/ 204 w 216"/>
                <a:gd name="T7" fmla="*/ 148 h 172"/>
                <a:gd name="T8" fmla="*/ 80 w 216"/>
                <a:gd name="T9" fmla="*/ 148 h 172"/>
                <a:gd name="T10" fmla="*/ 48 w 216"/>
                <a:gd name="T11" fmla="*/ 172 h 172"/>
                <a:gd name="T12" fmla="*/ 48 w 216"/>
                <a:gd name="T13" fmla="*/ 148 h 172"/>
                <a:gd name="T14" fmla="*/ 12 w 216"/>
                <a:gd name="T15" fmla="*/ 148 h 172"/>
                <a:gd name="T16" fmla="*/ 0 w 216"/>
                <a:gd name="T17" fmla="*/ 136 h 172"/>
                <a:gd name="T18" fmla="*/ 0 w 216"/>
                <a:gd name="T19" fmla="*/ 12 h 172"/>
                <a:gd name="T20" fmla="*/ 12 w 216"/>
                <a:gd name="T21" fmla="*/ 0 h 172"/>
                <a:gd name="T22" fmla="*/ 204 w 216"/>
                <a:gd name="T23" fmla="*/ 0 h 172"/>
                <a:gd name="T24" fmla="*/ 52 w 216"/>
                <a:gd name="T25" fmla="*/ 60 h 172"/>
                <a:gd name="T26" fmla="*/ 38 w 216"/>
                <a:gd name="T27" fmla="*/ 74 h 172"/>
                <a:gd name="T28" fmla="*/ 52 w 216"/>
                <a:gd name="T29" fmla="*/ 88 h 172"/>
                <a:gd name="T30" fmla="*/ 66 w 216"/>
                <a:gd name="T31" fmla="*/ 74 h 172"/>
                <a:gd name="T32" fmla="*/ 52 w 216"/>
                <a:gd name="T33" fmla="*/ 60 h 172"/>
                <a:gd name="T34" fmla="*/ 108 w 216"/>
                <a:gd name="T35" fmla="*/ 60 h 172"/>
                <a:gd name="T36" fmla="*/ 94 w 216"/>
                <a:gd name="T37" fmla="*/ 74 h 172"/>
                <a:gd name="T38" fmla="*/ 108 w 216"/>
                <a:gd name="T39" fmla="*/ 88 h 172"/>
                <a:gd name="T40" fmla="*/ 122 w 216"/>
                <a:gd name="T41" fmla="*/ 74 h 172"/>
                <a:gd name="T42" fmla="*/ 108 w 216"/>
                <a:gd name="T43" fmla="*/ 60 h 172"/>
                <a:gd name="T44" fmla="*/ 164 w 216"/>
                <a:gd name="T45" fmla="*/ 60 h 172"/>
                <a:gd name="T46" fmla="*/ 150 w 216"/>
                <a:gd name="T47" fmla="*/ 74 h 172"/>
                <a:gd name="T48" fmla="*/ 164 w 216"/>
                <a:gd name="T49" fmla="*/ 88 h 172"/>
                <a:gd name="T50" fmla="*/ 178 w 216"/>
                <a:gd name="T51" fmla="*/ 74 h 172"/>
                <a:gd name="T52" fmla="*/ 164 w 216"/>
                <a:gd name="T53" fmla="*/ 6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172">
                  <a:moveTo>
                    <a:pt x="204" y="0"/>
                  </a:moveTo>
                  <a:cubicBezTo>
                    <a:pt x="211" y="0"/>
                    <a:pt x="216" y="5"/>
                    <a:pt x="216" y="12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16" y="143"/>
                    <a:pt x="211" y="148"/>
                    <a:pt x="204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5" y="148"/>
                    <a:pt x="0" y="143"/>
                    <a:pt x="0" y="13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204" y="0"/>
                  </a:lnTo>
                  <a:close/>
                  <a:moveTo>
                    <a:pt x="52" y="60"/>
                  </a:moveTo>
                  <a:cubicBezTo>
                    <a:pt x="44" y="60"/>
                    <a:pt x="38" y="66"/>
                    <a:pt x="38" y="74"/>
                  </a:cubicBezTo>
                  <a:cubicBezTo>
                    <a:pt x="38" y="82"/>
                    <a:pt x="44" y="88"/>
                    <a:pt x="52" y="88"/>
                  </a:cubicBezTo>
                  <a:cubicBezTo>
                    <a:pt x="60" y="88"/>
                    <a:pt x="66" y="82"/>
                    <a:pt x="66" y="74"/>
                  </a:cubicBezTo>
                  <a:cubicBezTo>
                    <a:pt x="66" y="66"/>
                    <a:pt x="60" y="60"/>
                    <a:pt x="52" y="60"/>
                  </a:cubicBezTo>
                  <a:close/>
                  <a:moveTo>
                    <a:pt x="108" y="60"/>
                  </a:moveTo>
                  <a:cubicBezTo>
                    <a:pt x="100" y="60"/>
                    <a:pt x="94" y="66"/>
                    <a:pt x="94" y="74"/>
                  </a:cubicBezTo>
                  <a:cubicBezTo>
                    <a:pt x="94" y="82"/>
                    <a:pt x="100" y="88"/>
                    <a:pt x="108" y="88"/>
                  </a:cubicBezTo>
                  <a:cubicBezTo>
                    <a:pt x="116" y="88"/>
                    <a:pt x="122" y="82"/>
                    <a:pt x="122" y="74"/>
                  </a:cubicBezTo>
                  <a:cubicBezTo>
                    <a:pt x="122" y="66"/>
                    <a:pt x="116" y="60"/>
                    <a:pt x="108" y="60"/>
                  </a:cubicBezTo>
                  <a:close/>
                  <a:moveTo>
                    <a:pt x="164" y="60"/>
                  </a:moveTo>
                  <a:cubicBezTo>
                    <a:pt x="156" y="60"/>
                    <a:pt x="150" y="66"/>
                    <a:pt x="150" y="74"/>
                  </a:cubicBezTo>
                  <a:cubicBezTo>
                    <a:pt x="150" y="82"/>
                    <a:pt x="156" y="88"/>
                    <a:pt x="164" y="88"/>
                  </a:cubicBezTo>
                  <a:cubicBezTo>
                    <a:pt x="172" y="88"/>
                    <a:pt x="178" y="82"/>
                    <a:pt x="178" y="74"/>
                  </a:cubicBezTo>
                  <a:cubicBezTo>
                    <a:pt x="178" y="66"/>
                    <a:pt x="172" y="60"/>
                    <a:pt x="164" y="6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50" name="íṥliḍe">
            <a:extLst>
              <a:ext uri="{FF2B5EF4-FFF2-40B4-BE49-F238E27FC236}">
                <a16:creationId xmlns:a16="http://schemas.microsoft.com/office/drawing/2014/main" id="{2CE90341-2B33-4614-A622-579480E3620A}"/>
              </a:ext>
            </a:extLst>
          </p:cNvPr>
          <p:cNvGrpSpPr/>
          <p:nvPr/>
        </p:nvGrpSpPr>
        <p:grpSpPr>
          <a:xfrm>
            <a:off x="1542206" y="1680743"/>
            <a:ext cx="541480" cy="541478"/>
            <a:chOff x="8098454" y="1856233"/>
            <a:chExt cx="541480" cy="541478"/>
          </a:xfrm>
        </p:grpSpPr>
        <p:sp>
          <p:nvSpPr>
            <p:cNvPr id="174" name="íšļiḓè">
              <a:extLst>
                <a:ext uri="{FF2B5EF4-FFF2-40B4-BE49-F238E27FC236}">
                  <a16:creationId xmlns:a16="http://schemas.microsoft.com/office/drawing/2014/main" id="{1B99ADF0-4CA4-4C40-8CC7-E7ABC5DFC8B4}"/>
                </a:ext>
              </a:extLst>
            </p:cNvPr>
            <p:cNvSpPr/>
            <p:nvPr/>
          </p:nvSpPr>
          <p:spPr>
            <a:xfrm>
              <a:off x="8098454" y="1856233"/>
              <a:ext cx="541480" cy="54147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5" name="íṩlíḓè">
              <a:extLst>
                <a:ext uri="{FF2B5EF4-FFF2-40B4-BE49-F238E27FC236}">
                  <a16:creationId xmlns:a16="http://schemas.microsoft.com/office/drawing/2014/main" id="{82A41F5D-B867-4982-9C33-BFF5DA936F53}"/>
                </a:ext>
              </a:extLst>
            </p:cNvPr>
            <p:cNvSpPr/>
            <p:nvPr/>
          </p:nvSpPr>
          <p:spPr>
            <a:xfrm>
              <a:off x="8237294" y="1980997"/>
              <a:ext cx="263800" cy="291950"/>
            </a:xfrm>
            <a:custGeom>
              <a:avLst/>
              <a:gdLst>
                <a:gd name="T0" fmla="*/ 104 w 208"/>
                <a:gd name="T1" fmla="*/ 0 h 228"/>
                <a:gd name="T2" fmla="*/ 208 w 208"/>
                <a:gd name="T3" fmla="*/ 104 h 228"/>
                <a:gd name="T4" fmla="*/ 136 w 208"/>
                <a:gd name="T5" fmla="*/ 203 h 228"/>
                <a:gd name="T6" fmla="*/ 145 w 208"/>
                <a:gd name="T7" fmla="*/ 220 h 228"/>
                <a:gd name="T8" fmla="*/ 176 w 208"/>
                <a:gd name="T9" fmla="*/ 220 h 228"/>
                <a:gd name="T10" fmla="*/ 176 w 208"/>
                <a:gd name="T11" fmla="*/ 228 h 228"/>
                <a:gd name="T12" fmla="*/ 32 w 208"/>
                <a:gd name="T13" fmla="*/ 228 h 228"/>
                <a:gd name="T14" fmla="*/ 32 w 208"/>
                <a:gd name="T15" fmla="*/ 220 h 228"/>
                <a:gd name="T16" fmla="*/ 63 w 208"/>
                <a:gd name="T17" fmla="*/ 220 h 228"/>
                <a:gd name="T18" fmla="*/ 72 w 208"/>
                <a:gd name="T19" fmla="*/ 203 h 228"/>
                <a:gd name="T20" fmla="*/ 0 w 208"/>
                <a:gd name="T21" fmla="*/ 104 h 228"/>
                <a:gd name="T22" fmla="*/ 104 w 208"/>
                <a:gd name="T23" fmla="*/ 0 h 228"/>
                <a:gd name="T24" fmla="*/ 80 w 208"/>
                <a:gd name="T25" fmla="*/ 205 h 228"/>
                <a:gd name="T26" fmla="*/ 72 w 208"/>
                <a:gd name="T27" fmla="*/ 220 h 228"/>
                <a:gd name="T28" fmla="*/ 136 w 208"/>
                <a:gd name="T29" fmla="*/ 220 h 228"/>
                <a:gd name="T30" fmla="*/ 128 w 208"/>
                <a:gd name="T31" fmla="*/ 205 h 228"/>
                <a:gd name="T32" fmla="*/ 104 w 208"/>
                <a:gd name="T33" fmla="*/ 208 h 228"/>
                <a:gd name="T34" fmla="*/ 80 w 208"/>
                <a:gd name="T35" fmla="*/ 205 h 228"/>
                <a:gd name="T36" fmla="*/ 104 w 208"/>
                <a:gd name="T37" fmla="*/ 60 h 228"/>
                <a:gd name="T38" fmla="*/ 60 w 208"/>
                <a:gd name="T39" fmla="*/ 104 h 228"/>
                <a:gd name="T40" fmla="*/ 104 w 208"/>
                <a:gd name="T41" fmla="*/ 148 h 228"/>
                <a:gd name="T42" fmla="*/ 148 w 208"/>
                <a:gd name="T43" fmla="*/ 104 h 228"/>
                <a:gd name="T44" fmla="*/ 104 w 208"/>
                <a:gd name="T45" fmla="*/ 60 h 228"/>
                <a:gd name="T46" fmla="*/ 154 w 208"/>
                <a:gd name="T47" fmla="*/ 48 h 228"/>
                <a:gd name="T48" fmla="*/ 148 w 208"/>
                <a:gd name="T49" fmla="*/ 54 h 228"/>
                <a:gd name="T50" fmla="*/ 154 w 208"/>
                <a:gd name="T51" fmla="*/ 60 h 228"/>
                <a:gd name="T52" fmla="*/ 160 w 208"/>
                <a:gd name="T53" fmla="*/ 54 h 228"/>
                <a:gd name="T54" fmla="*/ 154 w 208"/>
                <a:gd name="T5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" h="228">
                  <a:moveTo>
                    <a:pt x="104" y="0"/>
                  </a:moveTo>
                  <a:cubicBezTo>
                    <a:pt x="161" y="0"/>
                    <a:pt x="208" y="47"/>
                    <a:pt x="208" y="104"/>
                  </a:cubicBezTo>
                  <a:cubicBezTo>
                    <a:pt x="208" y="150"/>
                    <a:pt x="178" y="190"/>
                    <a:pt x="136" y="203"/>
                  </a:cubicBezTo>
                  <a:cubicBezTo>
                    <a:pt x="145" y="220"/>
                    <a:pt x="145" y="220"/>
                    <a:pt x="145" y="220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32" y="228"/>
                    <a:pt x="32" y="228"/>
                    <a:pt x="32" y="228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63" y="220"/>
                    <a:pt x="63" y="220"/>
                    <a:pt x="63" y="220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30" y="190"/>
                    <a:pt x="0" y="150"/>
                    <a:pt x="0" y="104"/>
                  </a:cubicBezTo>
                  <a:cubicBezTo>
                    <a:pt x="0" y="47"/>
                    <a:pt x="47" y="0"/>
                    <a:pt x="104" y="0"/>
                  </a:cubicBezTo>
                  <a:close/>
                  <a:moveTo>
                    <a:pt x="80" y="205"/>
                  </a:moveTo>
                  <a:cubicBezTo>
                    <a:pt x="72" y="220"/>
                    <a:pt x="72" y="220"/>
                    <a:pt x="72" y="220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28" y="205"/>
                    <a:pt x="128" y="205"/>
                    <a:pt x="128" y="205"/>
                  </a:cubicBezTo>
                  <a:cubicBezTo>
                    <a:pt x="120" y="207"/>
                    <a:pt x="112" y="208"/>
                    <a:pt x="104" y="208"/>
                  </a:cubicBezTo>
                  <a:cubicBezTo>
                    <a:pt x="96" y="208"/>
                    <a:pt x="88" y="207"/>
                    <a:pt x="80" y="205"/>
                  </a:cubicBezTo>
                  <a:close/>
                  <a:moveTo>
                    <a:pt x="104" y="60"/>
                  </a:moveTo>
                  <a:cubicBezTo>
                    <a:pt x="80" y="60"/>
                    <a:pt x="60" y="80"/>
                    <a:pt x="60" y="104"/>
                  </a:cubicBezTo>
                  <a:cubicBezTo>
                    <a:pt x="60" y="128"/>
                    <a:pt x="80" y="148"/>
                    <a:pt x="104" y="148"/>
                  </a:cubicBezTo>
                  <a:cubicBezTo>
                    <a:pt x="128" y="148"/>
                    <a:pt x="148" y="128"/>
                    <a:pt x="148" y="104"/>
                  </a:cubicBezTo>
                  <a:cubicBezTo>
                    <a:pt x="148" y="80"/>
                    <a:pt x="128" y="60"/>
                    <a:pt x="104" y="60"/>
                  </a:cubicBezTo>
                  <a:close/>
                  <a:moveTo>
                    <a:pt x="154" y="48"/>
                  </a:moveTo>
                  <a:cubicBezTo>
                    <a:pt x="151" y="48"/>
                    <a:pt x="148" y="51"/>
                    <a:pt x="148" y="54"/>
                  </a:cubicBezTo>
                  <a:cubicBezTo>
                    <a:pt x="148" y="57"/>
                    <a:pt x="151" y="60"/>
                    <a:pt x="154" y="60"/>
                  </a:cubicBezTo>
                  <a:cubicBezTo>
                    <a:pt x="157" y="60"/>
                    <a:pt x="160" y="57"/>
                    <a:pt x="160" y="54"/>
                  </a:cubicBezTo>
                  <a:cubicBezTo>
                    <a:pt x="160" y="51"/>
                    <a:pt x="157" y="48"/>
                    <a:pt x="154" y="48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51" name="ïṩlïḋè">
            <a:extLst>
              <a:ext uri="{FF2B5EF4-FFF2-40B4-BE49-F238E27FC236}">
                <a16:creationId xmlns:a16="http://schemas.microsoft.com/office/drawing/2014/main" id="{32BAA99E-D124-4429-A151-3F861563B994}"/>
              </a:ext>
            </a:extLst>
          </p:cNvPr>
          <p:cNvGrpSpPr/>
          <p:nvPr/>
        </p:nvGrpSpPr>
        <p:grpSpPr>
          <a:xfrm>
            <a:off x="1542206" y="5054879"/>
            <a:ext cx="541480" cy="541478"/>
            <a:chOff x="8098454" y="1856233"/>
            <a:chExt cx="541480" cy="541478"/>
          </a:xfrm>
        </p:grpSpPr>
        <p:sp>
          <p:nvSpPr>
            <p:cNvPr id="172" name="íṧlîḋê">
              <a:extLst>
                <a:ext uri="{FF2B5EF4-FFF2-40B4-BE49-F238E27FC236}">
                  <a16:creationId xmlns:a16="http://schemas.microsoft.com/office/drawing/2014/main" id="{313A59A6-C4C4-4EF4-83FB-36FDE2C84821}"/>
                </a:ext>
              </a:extLst>
            </p:cNvPr>
            <p:cNvSpPr/>
            <p:nvPr/>
          </p:nvSpPr>
          <p:spPr>
            <a:xfrm>
              <a:off x="8098454" y="1856233"/>
              <a:ext cx="541480" cy="54147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3" name="ïṡļiḍê">
              <a:extLst>
                <a:ext uri="{FF2B5EF4-FFF2-40B4-BE49-F238E27FC236}">
                  <a16:creationId xmlns:a16="http://schemas.microsoft.com/office/drawing/2014/main" id="{2AF5602F-F71D-4F5D-83CC-E179E4EFC492}"/>
                </a:ext>
              </a:extLst>
            </p:cNvPr>
            <p:cNvSpPr/>
            <p:nvPr/>
          </p:nvSpPr>
          <p:spPr>
            <a:xfrm>
              <a:off x="8223219" y="1994021"/>
              <a:ext cx="291950" cy="265902"/>
            </a:xfrm>
            <a:custGeom>
              <a:avLst/>
              <a:gdLst>
                <a:gd name="T0" fmla="*/ 52 w 224"/>
                <a:gd name="T1" fmla="*/ 96 h 204"/>
                <a:gd name="T2" fmla="*/ 52 w 224"/>
                <a:gd name="T3" fmla="*/ 116 h 204"/>
                <a:gd name="T4" fmla="*/ 60 w 224"/>
                <a:gd name="T5" fmla="*/ 116 h 204"/>
                <a:gd name="T6" fmla="*/ 60 w 224"/>
                <a:gd name="T7" fmla="*/ 96 h 204"/>
                <a:gd name="T8" fmla="*/ 164 w 224"/>
                <a:gd name="T9" fmla="*/ 96 h 204"/>
                <a:gd name="T10" fmla="*/ 164 w 224"/>
                <a:gd name="T11" fmla="*/ 116 h 204"/>
                <a:gd name="T12" fmla="*/ 172 w 224"/>
                <a:gd name="T13" fmla="*/ 116 h 204"/>
                <a:gd name="T14" fmla="*/ 172 w 224"/>
                <a:gd name="T15" fmla="*/ 96 h 204"/>
                <a:gd name="T16" fmla="*/ 224 w 224"/>
                <a:gd name="T17" fmla="*/ 96 h 204"/>
                <a:gd name="T18" fmla="*/ 224 w 224"/>
                <a:gd name="T19" fmla="*/ 192 h 204"/>
                <a:gd name="T20" fmla="*/ 212 w 224"/>
                <a:gd name="T21" fmla="*/ 204 h 204"/>
                <a:gd name="T22" fmla="*/ 12 w 224"/>
                <a:gd name="T23" fmla="*/ 204 h 204"/>
                <a:gd name="T24" fmla="*/ 0 w 224"/>
                <a:gd name="T25" fmla="*/ 192 h 204"/>
                <a:gd name="T26" fmla="*/ 0 w 224"/>
                <a:gd name="T27" fmla="*/ 96 h 204"/>
                <a:gd name="T28" fmla="*/ 52 w 224"/>
                <a:gd name="T29" fmla="*/ 96 h 204"/>
                <a:gd name="T30" fmla="*/ 156 w 224"/>
                <a:gd name="T31" fmla="*/ 0 h 204"/>
                <a:gd name="T32" fmla="*/ 172 w 224"/>
                <a:gd name="T33" fmla="*/ 15 h 204"/>
                <a:gd name="T34" fmla="*/ 172 w 224"/>
                <a:gd name="T35" fmla="*/ 16 h 204"/>
                <a:gd name="T36" fmla="*/ 172 w 224"/>
                <a:gd name="T37" fmla="*/ 48 h 204"/>
                <a:gd name="T38" fmla="*/ 212 w 224"/>
                <a:gd name="T39" fmla="*/ 48 h 204"/>
                <a:gd name="T40" fmla="*/ 224 w 224"/>
                <a:gd name="T41" fmla="*/ 60 h 204"/>
                <a:gd name="T42" fmla="*/ 224 w 224"/>
                <a:gd name="T43" fmla="*/ 88 h 204"/>
                <a:gd name="T44" fmla="*/ 0 w 224"/>
                <a:gd name="T45" fmla="*/ 88 h 204"/>
                <a:gd name="T46" fmla="*/ 0 w 224"/>
                <a:gd name="T47" fmla="*/ 60 h 204"/>
                <a:gd name="T48" fmla="*/ 12 w 224"/>
                <a:gd name="T49" fmla="*/ 48 h 204"/>
                <a:gd name="T50" fmla="*/ 52 w 224"/>
                <a:gd name="T51" fmla="*/ 48 h 204"/>
                <a:gd name="T52" fmla="*/ 52 w 224"/>
                <a:gd name="T53" fmla="*/ 16 h 204"/>
                <a:gd name="T54" fmla="*/ 67 w 224"/>
                <a:gd name="T55" fmla="*/ 0 h 204"/>
                <a:gd name="T56" fmla="*/ 68 w 224"/>
                <a:gd name="T57" fmla="*/ 0 h 204"/>
                <a:gd name="T58" fmla="*/ 156 w 224"/>
                <a:gd name="T59" fmla="*/ 0 h 204"/>
                <a:gd name="T60" fmla="*/ 156 w 224"/>
                <a:gd name="T61" fmla="*/ 8 h 204"/>
                <a:gd name="T62" fmla="*/ 68 w 224"/>
                <a:gd name="T63" fmla="*/ 8 h 204"/>
                <a:gd name="T64" fmla="*/ 60 w 224"/>
                <a:gd name="T65" fmla="*/ 15 h 204"/>
                <a:gd name="T66" fmla="*/ 60 w 224"/>
                <a:gd name="T67" fmla="*/ 16 h 204"/>
                <a:gd name="T68" fmla="*/ 60 w 224"/>
                <a:gd name="T69" fmla="*/ 48 h 204"/>
                <a:gd name="T70" fmla="*/ 164 w 224"/>
                <a:gd name="T71" fmla="*/ 48 h 204"/>
                <a:gd name="T72" fmla="*/ 164 w 224"/>
                <a:gd name="T73" fmla="*/ 16 h 204"/>
                <a:gd name="T74" fmla="*/ 157 w 224"/>
                <a:gd name="T75" fmla="*/ 8 h 204"/>
                <a:gd name="T76" fmla="*/ 157 w 224"/>
                <a:gd name="T77" fmla="*/ 8 h 204"/>
                <a:gd name="T78" fmla="*/ 156 w 224"/>
                <a:gd name="T79" fmla="*/ 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4" h="204">
                  <a:moveTo>
                    <a:pt x="52" y="96"/>
                  </a:moveTo>
                  <a:cubicBezTo>
                    <a:pt x="52" y="116"/>
                    <a:pt x="52" y="116"/>
                    <a:pt x="52" y="116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72" y="116"/>
                    <a:pt x="172" y="116"/>
                    <a:pt x="172" y="116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24" y="199"/>
                    <a:pt x="219" y="204"/>
                    <a:pt x="212" y="204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5" y="204"/>
                    <a:pt x="0" y="199"/>
                    <a:pt x="0" y="192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52" y="96"/>
                  </a:lnTo>
                  <a:close/>
                  <a:moveTo>
                    <a:pt x="156" y="0"/>
                  </a:moveTo>
                  <a:cubicBezTo>
                    <a:pt x="165" y="0"/>
                    <a:pt x="172" y="7"/>
                    <a:pt x="172" y="15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2" y="48"/>
                    <a:pt x="172" y="48"/>
                    <a:pt x="172" y="48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219" y="48"/>
                    <a:pt x="224" y="53"/>
                    <a:pt x="224" y="60"/>
                  </a:cubicBezTo>
                  <a:cubicBezTo>
                    <a:pt x="224" y="88"/>
                    <a:pt x="224" y="88"/>
                    <a:pt x="224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3"/>
                    <a:pt x="5" y="48"/>
                    <a:pt x="1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7"/>
                    <a:pt x="59" y="0"/>
                    <a:pt x="67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156" y="0"/>
                  </a:lnTo>
                  <a:close/>
                  <a:moveTo>
                    <a:pt x="156" y="8"/>
                  </a:moveTo>
                  <a:cubicBezTo>
                    <a:pt x="68" y="8"/>
                    <a:pt x="68" y="8"/>
                    <a:pt x="68" y="8"/>
                  </a:cubicBezTo>
                  <a:cubicBezTo>
                    <a:pt x="64" y="8"/>
                    <a:pt x="60" y="11"/>
                    <a:pt x="60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2"/>
                    <a:pt x="161" y="9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lnTo>
                    <a:pt x="156" y="8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52" name="íṡlîďe">
            <a:extLst>
              <a:ext uri="{FF2B5EF4-FFF2-40B4-BE49-F238E27FC236}">
                <a16:creationId xmlns:a16="http://schemas.microsoft.com/office/drawing/2014/main" id="{2BB99C4C-202C-4BE6-9235-A150C78E01DC}"/>
              </a:ext>
            </a:extLst>
          </p:cNvPr>
          <p:cNvSpPr/>
          <p:nvPr/>
        </p:nvSpPr>
        <p:spPr bwMode="auto">
          <a:xfrm>
            <a:off x="2743141" y="2801071"/>
            <a:ext cx="1268596" cy="40945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100" b="1"/>
              <a:t>TEXT HERE</a:t>
            </a:r>
            <a:endParaRPr lang="zh-CN" altLang="en-US" sz="1100" b="1" dirty="0"/>
          </a:p>
        </p:txBody>
      </p:sp>
      <p:sp>
        <p:nvSpPr>
          <p:cNvPr id="153" name="îšḻíḓe">
            <a:extLst>
              <a:ext uri="{FF2B5EF4-FFF2-40B4-BE49-F238E27FC236}">
                <a16:creationId xmlns:a16="http://schemas.microsoft.com/office/drawing/2014/main" id="{7E25D2AF-44E1-4E8A-BBD5-0F50E3CCC2B1}"/>
              </a:ext>
            </a:extLst>
          </p:cNvPr>
          <p:cNvSpPr/>
          <p:nvPr/>
        </p:nvSpPr>
        <p:spPr bwMode="auto">
          <a:xfrm>
            <a:off x="2743141" y="4081231"/>
            <a:ext cx="1268596" cy="40945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100" b="1"/>
              <a:t>TEXT HERE</a:t>
            </a:r>
            <a:endParaRPr lang="zh-CN" altLang="en-US" sz="1100" b="1" dirty="0"/>
          </a:p>
        </p:txBody>
      </p:sp>
      <p:sp>
        <p:nvSpPr>
          <p:cNvPr id="154" name="íṧ1iḍè">
            <a:extLst>
              <a:ext uri="{FF2B5EF4-FFF2-40B4-BE49-F238E27FC236}">
                <a16:creationId xmlns:a16="http://schemas.microsoft.com/office/drawing/2014/main" id="{D7AEC678-9D17-4941-AC6C-5C6AF7F782D7}"/>
              </a:ext>
            </a:extLst>
          </p:cNvPr>
          <p:cNvSpPr/>
          <p:nvPr/>
        </p:nvSpPr>
        <p:spPr bwMode="auto">
          <a:xfrm>
            <a:off x="2108843" y="1751541"/>
            <a:ext cx="1268596" cy="40945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100" b="1"/>
              <a:t>TEXT HERE</a:t>
            </a:r>
            <a:endParaRPr lang="zh-CN" altLang="en-US" sz="1100" b="1" dirty="0"/>
          </a:p>
        </p:txBody>
      </p:sp>
      <p:sp>
        <p:nvSpPr>
          <p:cNvPr id="155" name="iṥlïďé">
            <a:extLst>
              <a:ext uri="{FF2B5EF4-FFF2-40B4-BE49-F238E27FC236}">
                <a16:creationId xmlns:a16="http://schemas.microsoft.com/office/drawing/2014/main" id="{5BA193B1-6486-4251-98B7-84E05317F303}"/>
              </a:ext>
            </a:extLst>
          </p:cNvPr>
          <p:cNvSpPr/>
          <p:nvPr/>
        </p:nvSpPr>
        <p:spPr bwMode="auto">
          <a:xfrm>
            <a:off x="2108843" y="5117510"/>
            <a:ext cx="1268596" cy="40945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100" b="1"/>
              <a:t>TEXT HERE</a:t>
            </a:r>
            <a:endParaRPr lang="zh-CN" altLang="en-US" sz="1100" b="1" dirty="0"/>
          </a:p>
        </p:txBody>
      </p:sp>
      <p:grpSp>
        <p:nvGrpSpPr>
          <p:cNvPr id="156" name="ïŝļîḍè">
            <a:extLst>
              <a:ext uri="{FF2B5EF4-FFF2-40B4-BE49-F238E27FC236}">
                <a16:creationId xmlns:a16="http://schemas.microsoft.com/office/drawing/2014/main" id="{8A63E1BC-D8EA-42E8-8252-61DD466A7999}"/>
              </a:ext>
            </a:extLst>
          </p:cNvPr>
          <p:cNvGrpSpPr/>
          <p:nvPr/>
        </p:nvGrpSpPr>
        <p:grpSpPr>
          <a:xfrm>
            <a:off x="4146670" y="1606966"/>
            <a:ext cx="2202210" cy="4063168"/>
            <a:chOff x="3893790" y="1606966"/>
            <a:chExt cx="2202210" cy="4063168"/>
          </a:xfrm>
        </p:grpSpPr>
        <p:sp>
          <p:nvSpPr>
            <p:cNvPr id="168" name="ïś1íḋè">
              <a:extLst>
                <a:ext uri="{FF2B5EF4-FFF2-40B4-BE49-F238E27FC236}">
                  <a16:creationId xmlns:a16="http://schemas.microsoft.com/office/drawing/2014/main" id="{878B5F8A-E4DC-49C4-AE29-504FBC686A7E}"/>
                </a:ext>
              </a:extLst>
            </p:cNvPr>
            <p:cNvSpPr/>
            <p:nvPr/>
          </p:nvSpPr>
          <p:spPr bwMode="auto">
            <a:xfrm>
              <a:off x="3893790" y="4974336"/>
              <a:ext cx="2202210" cy="69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Supporting text here. 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169" name="iṡļiḋè">
              <a:extLst>
                <a:ext uri="{FF2B5EF4-FFF2-40B4-BE49-F238E27FC236}">
                  <a16:creationId xmlns:a16="http://schemas.microsoft.com/office/drawing/2014/main" id="{6AD74C58-5AF8-47C1-92BF-2B08B8D576B3}"/>
                </a:ext>
              </a:extLst>
            </p:cNvPr>
            <p:cNvSpPr/>
            <p:nvPr/>
          </p:nvSpPr>
          <p:spPr bwMode="auto">
            <a:xfrm>
              <a:off x="3893790" y="3930731"/>
              <a:ext cx="2202210" cy="69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Supporting text here. 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170" name="íšḻiḋè">
              <a:extLst>
                <a:ext uri="{FF2B5EF4-FFF2-40B4-BE49-F238E27FC236}">
                  <a16:creationId xmlns:a16="http://schemas.microsoft.com/office/drawing/2014/main" id="{95C04526-78D1-47EC-8A58-0793F1611A6C}"/>
                </a:ext>
              </a:extLst>
            </p:cNvPr>
            <p:cNvSpPr/>
            <p:nvPr/>
          </p:nvSpPr>
          <p:spPr bwMode="auto">
            <a:xfrm>
              <a:off x="3893790" y="2650571"/>
              <a:ext cx="2202210" cy="69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171" name="ïṣ1iďê">
              <a:extLst>
                <a:ext uri="{FF2B5EF4-FFF2-40B4-BE49-F238E27FC236}">
                  <a16:creationId xmlns:a16="http://schemas.microsoft.com/office/drawing/2014/main" id="{B9C1D7F9-12B0-4ED2-85D9-25A22741C38C}"/>
                </a:ext>
              </a:extLst>
            </p:cNvPr>
            <p:cNvSpPr/>
            <p:nvPr/>
          </p:nvSpPr>
          <p:spPr bwMode="auto">
            <a:xfrm>
              <a:off x="3893790" y="1606966"/>
              <a:ext cx="2202210" cy="69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Supporting text here. 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</p:grpSp>
      <p:grpSp>
        <p:nvGrpSpPr>
          <p:cNvPr id="157" name="îśļîḑe">
            <a:extLst>
              <a:ext uri="{FF2B5EF4-FFF2-40B4-BE49-F238E27FC236}">
                <a16:creationId xmlns:a16="http://schemas.microsoft.com/office/drawing/2014/main" id="{CD77BE1D-9E02-4A56-8099-00DD1FF58CA1}"/>
              </a:ext>
            </a:extLst>
          </p:cNvPr>
          <p:cNvGrpSpPr/>
          <p:nvPr/>
        </p:nvGrpSpPr>
        <p:grpSpPr>
          <a:xfrm>
            <a:off x="6731680" y="1606966"/>
            <a:ext cx="2202210" cy="4063168"/>
            <a:chOff x="3893790" y="1606966"/>
            <a:chExt cx="2202210" cy="4063168"/>
          </a:xfrm>
        </p:grpSpPr>
        <p:sp>
          <p:nvSpPr>
            <p:cNvPr id="164" name="îşļîḑé">
              <a:extLst>
                <a:ext uri="{FF2B5EF4-FFF2-40B4-BE49-F238E27FC236}">
                  <a16:creationId xmlns:a16="http://schemas.microsoft.com/office/drawing/2014/main" id="{9EF5C4B7-7F10-46C2-9D25-CA9B09176A1B}"/>
                </a:ext>
              </a:extLst>
            </p:cNvPr>
            <p:cNvSpPr/>
            <p:nvPr/>
          </p:nvSpPr>
          <p:spPr bwMode="auto">
            <a:xfrm>
              <a:off x="3893790" y="4974336"/>
              <a:ext cx="2202210" cy="69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Supporting text here. 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165" name="išļîdê">
              <a:extLst>
                <a:ext uri="{FF2B5EF4-FFF2-40B4-BE49-F238E27FC236}">
                  <a16:creationId xmlns:a16="http://schemas.microsoft.com/office/drawing/2014/main" id="{86B186C7-D831-4447-8FE7-4DC5336D3757}"/>
                </a:ext>
              </a:extLst>
            </p:cNvPr>
            <p:cNvSpPr/>
            <p:nvPr/>
          </p:nvSpPr>
          <p:spPr bwMode="auto">
            <a:xfrm>
              <a:off x="3893790" y="3930731"/>
              <a:ext cx="2202210" cy="69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Supporting text here. 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166" name="îSlïḑê">
              <a:extLst>
                <a:ext uri="{FF2B5EF4-FFF2-40B4-BE49-F238E27FC236}">
                  <a16:creationId xmlns:a16="http://schemas.microsoft.com/office/drawing/2014/main" id="{EC141299-60D8-4A8B-80AD-447353CD36F9}"/>
                </a:ext>
              </a:extLst>
            </p:cNvPr>
            <p:cNvSpPr/>
            <p:nvPr/>
          </p:nvSpPr>
          <p:spPr bwMode="auto">
            <a:xfrm>
              <a:off x="3893790" y="2650571"/>
              <a:ext cx="2202210" cy="69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Supporting text here. 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167" name="îṧľiḓê">
              <a:extLst>
                <a:ext uri="{FF2B5EF4-FFF2-40B4-BE49-F238E27FC236}">
                  <a16:creationId xmlns:a16="http://schemas.microsoft.com/office/drawing/2014/main" id="{ED57057D-E4A7-4EE3-8BB9-ECFBB9A36156}"/>
                </a:ext>
              </a:extLst>
            </p:cNvPr>
            <p:cNvSpPr/>
            <p:nvPr/>
          </p:nvSpPr>
          <p:spPr bwMode="auto">
            <a:xfrm>
              <a:off x="3893790" y="1606966"/>
              <a:ext cx="2202210" cy="69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Supporting text here. 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</p:grpSp>
      <p:grpSp>
        <p:nvGrpSpPr>
          <p:cNvPr id="158" name="íṣľiḓê">
            <a:extLst>
              <a:ext uri="{FF2B5EF4-FFF2-40B4-BE49-F238E27FC236}">
                <a16:creationId xmlns:a16="http://schemas.microsoft.com/office/drawing/2014/main" id="{D1AB753F-41EF-40F0-AA89-2A9F62849D76}"/>
              </a:ext>
            </a:extLst>
          </p:cNvPr>
          <p:cNvGrpSpPr/>
          <p:nvPr/>
        </p:nvGrpSpPr>
        <p:grpSpPr>
          <a:xfrm>
            <a:off x="9316690" y="1606966"/>
            <a:ext cx="2202210" cy="4063168"/>
            <a:chOff x="3893790" y="1606966"/>
            <a:chExt cx="2202210" cy="4063168"/>
          </a:xfrm>
        </p:grpSpPr>
        <p:sp>
          <p:nvSpPr>
            <p:cNvPr id="160" name="ïṩḷíḑè">
              <a:extLst>
                <a:ext uri="{FF2B5EF4-FFF2-40B4-BE49-F238E27FC236}">
                  <a16:creationId xmlns:a16="http://schemas.microsoft.com/office/drawing/2014/main" id="{B0E67BEB-293D-47A4-8733-AD9C70C582DE}"/>
                </a:ext>
              </a:extLst>
            </p:cNvPr>
            <p:cNvSpPr/>
            <p:nvPr/>
          </p:nvSpPr>
          <p:spPr bwMode="auto">
            <a:xfrm>
              <a:off x="3893790" y="4974336"/>
              <a:ext cx="2202210" cy="69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Supporting text here. 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161" name="ïṧlíďè">
              <a:extLst>
                <a:ext uri="{FF2B5EF4-FFF2-40B4-BE49-F238E27FC236}">
                  <a16:creationId xmlns:a16="http://schemas.microsoft.com/office/drawing/2014/main" id="{C5A90FCB-16F0-4AC5-A866-0AFFC08319F0}"/>
                </a:ext>
              </a:extLst>
            </p:cNvPr>
            <p:cNvSpPr/>
            <p:nvPr/>
          </p:nvSpPr>
          <p:spPr bwMode="auto">
            <a:xfrm>
              <a:off x="3893790" y="3930731"/>
              <a:ext cx="2202210" cy="69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Supporting text here. 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162" name="ïsľiḍê">
              <a:extLst>
                <a:ext uri="{FF2B5EF4-FFF2-40B4-BE49-F238E27FC236}">
                  <a16:creationId xmlns:a16="http://schemas.microsoft.com/office/drawing/2014/main" id="{AC8A180B-7074-497F-BD6C-DA6B90EC69C9}"/>
                </a:ext>
              </a:extLst>
            </p:cNvPr>
            <p:cNvSpPr/>
            <p:nvPr/>
          </p:nvSpPr>
          <p:spPr bwMode="auto">
            <a:xfrm>
              <a:off x="3893790" y="2650571"/>
              <a:ext cx="2202210" cy="69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Supporting text here. 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163" name="îṣḷîďê">
              <a:extLst>
                <a:ext uri="{FF2B5EF4-FFF2-40B4-BE49-F238E27FC236}">
                  <a16:creationId xmlns:a16="http://schemas.microsoft.com/office/drawing/2014/main" id="{1088E8BB-9696-40E7-B3FD-450A70E80530}"/>
                </a:ext>
              </a:extLst>
            </p:cNvPr>
            <p:cNvSpPr/>
            <p:nvPr/>
          </p:nvSpPr>
          <p:spPr bwMode="auto">
            <a:xfrm>
              <a:off x="3893790" y="1606966"/>
              <a:ext cx="2202210" cy="69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Supporting text here. 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12763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ṡl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iS1îďé">
            <a:extLst>
              <a:ext uri="{FF2B5EF4-FFF2-40B4-BE49-F238E27FC236}">
                <a16:creationId xmlns:a16="http://schemas.microsoft.com/office/drawing/2014/main" id="{39A72281-AAD4-4528-8A60-75BF314E6651}"/>
              </a:ext>
            </a:extLst>
          </p:cNvPr>
          <p:cNvSpPr/>
          <p:nvPr/>
        </p:nvSpPr>
        <p:spPr>
          <a:xfrm>
            <a:off x="669924" y="1135859"/>
            <a:ext cx="10760076" cy="1656495"/>
          </a:xfrm>
          <a:prstGeom prst="roundRect">
            <a:avLst>
              <a:gd name="adj" fmla="val 5789"/>
            </a:avLst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31" name="i$ľïdê">
            <a:extLst>
              <a:ext uri="{FF2B5EF4-FFF2-40B4-BE49-F238E27FC236}">
                <a16:creationId xmlns:a16="http://schemas.microsoft.com/office/drawing/2014/main" id="{7289169E-3B95-4C96-A622-D8F8B7ACE542}"/>
              </a:ext>
            </a:extLst>
          </p:cNvPr>
          <p:cNvSpPr/>
          <p:nvPr/>
        </p:nvSpPr>
        <p:spPr>
          <a:xfrm>
            <a:off x="669924" y="1130300"/>
            <a:ext cx="10760076" cy="1656495"/>
          </a:xfrm>
          <a:prstGeom prst="roundRect">
            <a:avLst>
              <a:gd name="adj" fmla="val 5789"/>
            </a:avLst>
          </a:prstGeom>
          <a:gradFill>
            <a:gsLst>
              <a:gs pos="0">
                <a:schemeClr val="accent1">
                  <a:alpha val="72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" name="î$ḻïḋé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ś1íḑe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śľïḓe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200" name="isļíḋê">
            <a:extLst>
              <a:ext uri="{FF2B5EF4-FFF2-40B4-BE49-F238E27FC236}">
                <a16:creationId xmlns:a16="http://schemas.microsoft.com/office/drawing/2014/main" id="{F6895300-FDCF-4B8F-81BA-99F5DAD03C48}"/>
              </a:ext>
            </a:extLst>
          </p:cNvPr>
          <p:cNvGrpSpPr/>
          <p:nvPr/>
        </p:nvGrpSpPr>
        <p:grpSpPr>
          <a:xfrm>
            <a:off x="927100" y="1372108"/>
            <a:ext cx="3174924" cy="1259458"/>
            <a:chOff x="927100" y="1285875"/>
            <a:chExt cx="3174924" cy="1259458"/>
          </a:xfrm>
        </p:grpSpPr>
        <p:cxnSp>
          <p:nvCxnSpPr>
            <p:cNvPr id="225" name="í$lïďè">
              <a:extLst>
                <a:ext uri="{FF2B5EF4-FFF2-40B4-BE49-F238E27FC236}">
                  <a16:creationId xmlns:a16="http://schemas.microsoft.com/office/drawing/2014/main" id="{7FC4438F-64B6-499E-9EAB-2676DAAD26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333500"/>
              <a:ext cx="0" cy="109880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íŝľïďê">
              <a:extLst>
                <a:ext uri="{FF2B5EF4-FFF2-40B4-BE49-F238E27FC236}">
                  <a16:creationId xmlns:a16="http://schemas.microsoft.com/office/drawing/2014/main" id="{9C033A84-9356-469F-AC56-6CB627FB5752}"/>
                </a:ext>
              </a:extLst>
            </p:cNvPr>
            <p:cNvSpPr txBox="1"/>
            <p:nvPr/>
          </p:nvSpPr>
          <p:spPr bwMode="auto">
            <a:xfrm>
              <a:off x="1155700" y="1285875"/>
              <a:ext cx="2662031" cy="407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227" name="ïṧ1îḍê">
              <a:extLst>
                <a:ext uri="{FF2B5EF4-FFF2-40B4-BE49-F238E27FC236}">
                  <a16:creationId xmlns:a16="http://schemas.microsoft.com/office/drawing/2014/main" id="{50521407-AD85-4619-B58C-19ACBC4D92BC}"/>
                </a:ext>
              </a:extLst>
            </p:cNvPr>
            <p:cNvSpPr/>
            <p:nvPr/>
          </p:nvSpPr>
          <p:spPr bwMode="auto">
            <a:xfrm>
              <a:off x="1155700" y="1771542"/>
              <a:ext cx="2946324" cy="77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Copy paste fonts. Choose the only option to retain text.</a:t>
              </a:r>
            </a:p>
            <a:p>
              <a:pPr defTabSz="9144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… …</a:t>
              </a:r>
            </a:p>
          </p:txBody>
        </p:sp>
        <p:sp>
          <p:nvSpPr>
            <p:cNvPr id="228" name="ïṧļïḍé">
              <a:extLst>
                <a:ext uri="{FF2B5EF4-FFF2-40B4-BE49-F238E27FC236}">
                  <a16:creationId xmlns:a16="http://schemas.microsoft.com/office/drawing/2014/main" id="{A4F44138-E98B-42F5-813F-E441BFB35842}"/>
                </a:ext>
              </a:extLst>
            </p:cNvPr>
            <p:cNvSpPr/>
            <p:nvPr/>
          </p:nvSpPr>
          <p:spPr>
            <a:xfrm>
              <a:off x="927100" y="1401083"/>
              <a:ext cx="203200" cy="2032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01" name="iśļiḓe">
            <a:extLst>
              <a:ext uri="{FF2B5EF4-FFF2-40B4-BE49-F238E27FC236}">
                <a16:creationId xmlns:a16="http://schemas.microsoft.com/office/drawing/2014/main" id="{CEC865B8-327A-4580-8648-1F23014BACE5}"/>
              </a:ext>
            </a:extLst>
          </p:cNvPr>
          <p:cNvGrpSpPr/>
          <p:nvPr/>
        </p:nvGrpSpPr>
        <p:grpSpPr>
          <a:xfrm>
            <a:off x="673100" y="2938291"/>
            <a:ext cx="3116842" cy="1438430"/>
            <a:chOff x="673100" y="3243091"/>
            <a:chExt cx="3116842" cy="1438430"/>
          </a:xfrm>
        </p:grpSpPr>
        <p:sp>
          <p:nvSpPr>
            <p:cNvPr id="222" name="iṩḻiḑe">
              <a:extLst>
                <a:ext uri="{FF2B5EF4-FFF2-40B4-BE49-F238E27FC236}">
                  <a16:creationId xmlns:a16="http://schemas.microsoft.com/office/drawing/2014/main" id="{EB00A911-81A5-427D-A3B2-6C27945A5A55}"/>
                </a:ext>
              </a:extLst>
            </p:cNvPr>
            <p:cNvSpPr txBox="1"/>
            <p:nvPr/>
          </p:nvSpPr>
          <p:spPr>
            <a:xfrm>
              <a:off x="1155700" y="3243091"/>
              <a:ext cx="2634242" cy="5094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/>
                <a:t>TEXT HERE</a:t>
              </a:r>
              <a:endParaRPr lang="id-ID" sz="1600" b="1" dirty="0"/>
            </a:p>
          </p:txBody>
        </p:sp>
        <p:sp>
          <p:nvSpPr>
            <p:cNvPr id="223" name="íṩľïďê">
              <a:extLst>
                <a:ext uri="{FF2B5EF4-FFF2-40B4-BE49-F238E27FC236}">
                  <a16:creationId xmlns:a16="http://schemas.microsoft.com/office/drawing/2014/main" id="{6C8F9870-7EE7-4CF0-8C37-C379E8BC5E27}"/>
                </a:ext>
              </a:extLst>
            </p:cNvPr>
            <p:cNvSpPr/>
            <p:nvPr/>
          </p:nvSpPr>
          <p:spPr bwMode="auto">
            <a:xfrm>
              <a:off x="673100" y="3847870"/>
              <a:ext cx="3116842" cy="833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24" name="ï$ľîdê">
              <a:extLst>
                <a:ext uri="{FF2B5EF4-FFF2-40B4-BE49-F238E27FC236}">
                  <a16:creationId xmlns:a16="http://schemas.microsoft.com/office/drawing/2014/main" id="{7303349A-5275-49FB-9319-186A71331483}"/>
                </a:ext>
              </a:extLst>
            </p:cNvPr>
            <p:cNvSpPr/>
            <p:nvPr/>
          </p:nvSpPr>
          <p:spPr bwMode="auto">
            <a:xfrm>
              <a:off x="688235" y="3307883"/>
              <a:ext cx="343216" cy="379840"/>
            </a:xfrm>
            <a:custGeom>
              <a:avLst/>
              <a:gdLst>
                <a:gd name="T0" fmla="*/ 104 w 208"/>
                <a:gd name="T1" fmla="*/ 0 h 228"/>
                <a:gd name="T2" fmla="*/ 208 w 208"/>
                <a:gd name="T3" fmla="*/ 104 h 228"/>
                <a:gd name="T4" fmla="*/ 136 w 208"/>
                <a:gd name="T5" fmla="*/ 203 h 228"/>
                <a:gd name="T6" fmla="*/ 145 w 208"/>
                <a:gd name="T7" fmla="*/ 220 h 228"/>
                <a:gd name="T8" fmla="*/ 176 w 208"/>
                <a:gd name="T9" fmla="*/ 220 h 228"/>
                <a:gd name="T10" fmla="*/ 176 w 208"/>
                <a:gd name="T11" fmla="*/ 228 h 228"/>
                <a:gd name="T12" fmla="*/ 32 w 208"/>
                <a:gd name="T13" fmla="*/ 228 h 228"/>
                <a:gd name="T14" fmla="*/ 32 w 208"/>
                <a:gd name="T15" fmla="*/ 220 h 228"/>
                <a:gd name="T16" fmla="*/ 63 w 208"/>
                <a:gd name="T17" fmla="*/ 220 h 228"/>
                <a:gd name="T18" fmla="*/ 72 w 208"/>
                <a:gd name="T19" fmla="*/ 203 h 228"/>
                <a:gd name="T20" fmla="*/ 0 w 208"/>
                <a:gd name="T21" fmla="*/ 104 h 228"/>
                <a:gd name="T22" fmla="*/ 104 w 208"/>
                <a:gd name="T23" fmla="*/ 0 h 228"/>
                <a:gd name="T24" fmla="*/ 80 w 208"/>
                <a:gd name="T25" fmla="*/ 205 h 228"/>
                <a:gd name="T26" fmla="*/ 72 w 208"/>
                <a:gd name="T27" fmla="*/ 220 h 228"/>
                <a:gd name="T28" fmla="*/ 136 w 208"/>
                <a:gd name="T29" fmla="*/ 220 h 228"/>
                <a:gd name="T30" fmla="*/ 128 w 208"/>
                <a:gd name="T31" fmla="*/ 205 h 228"/>
                <a:gd name="T32" fmla="*/ 104 w 208"/>
                <a:gd name="T33" fmla="*/ 208 h 228"/>
                <a:gd name="T34" fmla="*/ 80 w 208"/>
                <a:gd name="T35" fmla="*/ 205 h 228"/>
                <a:gd name="T36" fmla="*/ 104 w 208"/>
                <a:gd name="T37" fmla="*/ 60 h 228"/>
                <a:gd name="T38" fmla="*/ 60 w 208"/>
                <a:gd name="T39" fmla="*/ 104 h 228"/>
                <a:gd name="T40" fmla="*/ 104 w 208"/>
                <a:gd name="T41" fmla="*/ 148 h 228"/>
                <a:gd name="T42" fmla="*/ 148 w 208"/>
                <a:gd name="T43" fmla="*/ 104 h 228"/>
                <a:gd name="T44" fmla="*/ 104 w 208"/>
                <a:gd name="T45" fmla="*/ 60 h 228"/>
                <a:gd name="T46" fmla="*/ 154 w 208"/>
                <a:gd name="T47" fmla="*/ 48 h 228"/>
                <a:gd name="T48" fmla="*/ 148 w 208"/>
                <a:gd name="T49" fmla="*/ 54 h 228"/>
                <a:gd name="T50" fmla="*/ 154 w 208"/>
                <a:gd name="T51" fmla="*/ 60 h 228"/>
                <a:gd name="T52" fmla="*/ 160 w 208"/>
                <a:gd name="T53" fmla="*/ 54 h 228"/>
                <a:gd name="T54" fmla="*/ 154 w 208"/>
                <a:gd name="T5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" h="228">
                  <a:moveTo>
                    <a:pt x="104" y="0"/>
                  </a:moveTo>
                  <a:cubicBezTo>
                    <a:pt x="161" y="0"/>
                    <a:pt x="208" y="47"/>
                    <a:pt x="208" y="104"/>
                  </a:cubicBezTo>
                  <a:cubicBezTo>
                    <a:pt x="208" y="150"/>
                    <a:pt x="178" y="190"/>
                    <a:pt x="136" y="203"/>
                  </a:cubicBezTo>
                  <a:cubicBezTo>
                    <a:pt x="145" y="220"/>
                    <a:pt x="145" y="220"/>
                    <a:pt x="145" y="220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32" y="228"/>
                    <a:pt x="32" y="228"/>
                    <a:pt x="32" y="228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63" y="220"/>
                    <a:pt x="63" y="220"/>
                    <a:pt x="63" y="220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30" y="190"/>
                    <a:pt x="0" y="150"/>
                    <a:pt x="0" y="104"/>
                  </a:cubicBezTo>
                  <a:cubicBezTo>
                    <a:pt x="0" y="47"/>
                    <a:pt x="47" y="0"/>
                    <a:pt x="104" y="0"/>
                  </a:cubicBezTo>
                  <a:close/>
                  <a:moveTo>
                    <a:pt x="80" y="205"/>
                  </a:moveTo>
                  <a:cubicBezTo>
                    <a:pt x="72" y="220"/>
                    <a:pt x="72" y="220"/>
                    <a:pt x="72" y="220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28" y="205"/>
                    <a:pt x="128" y="205"/>
                    <a:pt x="128" y="205"/>
                  </a:cubicBezTo>
                  <a:cubicBezTo>
                    <a:pt x="120" y="207"/>
                    <a:pt x="112" y="208"/>
                    <a:pt x="104" y="208"/>
                  </a:cubicBezTo>
                  <a:cubicBezTo>
                    <a:pt x="96" y="208"/>
                    <a:pt x="88" y="207"/>
                    <a:pt x="80" y="205"/>
                  </a:cubicBezTo>
                  <a:close/>
                  <a:moveTo>
                    <a:pt x="104" y="60"/>
                  </a:moveTo>
                  <a:cubicBezTo>
                    <a:pt x="80" y="60"/>
                    <a:pt x="60" y="80"/>
                    <a:pt x="60" y="104"/>
                  </a:cubicBezTo>
                  <a:cubicBezTo>
                    <a:pt x="60" y="128"/>
                    <a:pt x="80" y="148"/>
                    <a:pt x="104" y="148"/>
                  </a:cubicBezTo>
                  <a:cubicBezTo>
                    <a:pt x="128" y="148"/>
                    <a:pt x="148" y="128"/>
                    <a:pt x="148" y="104"/>
                  </a:cubicBezTo>
                  <a:cubicBezTo>
                    <a:pt x="148" y="80"/>
                    <a:pt x="128" y="60"/>
                    <a:pt x="104" y="60"/>
                  </a:cubicBezTo>
                  <a:close/>
                  <a:moveTo>
                    <a:pt x="154" y="48"/>
                  </a:moveTo>
                  <a:cubicBezTo>
                    <a:pt x="151" y="48"/>
                    <a:pt x="148" y="51"/>
                    <a:pt x="148" y="54"/>
                  </a:cubicBezTo>
                  <a:cubicBezTo>
                    <a:pt x="148" y="57"/>
                    <a:pt x="151" y="60"/>
                    <a:pt x="154" y="60"/>
                  </a:cubicBezTo>
                  <a:cubicBezTo>
                    <a:pt x="157" y="60"/>
                    <a:pt x="160" y="57"/>
                    <a:pt x="160" y="54"/>
                  </a:cubicBezTo>
                  <a:cubicBezTo>
                    <a:pt x="160" y="51"/>
                    <a:pt x="157" y="48"/>
                    <a:pt x="154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02" name="iṣļïḍé">
            <a:extLst>
              <a:ext uri="{FF2B5EF4-FFF2-40B4-BE49-F238E27FC236}">
                <a16:creationId xmlns:a16="http://schemas.microsoft.com/office/drawing/2014/main" id="{19998740-F24E-44AC-AEB6-81DA3D90B2A8}"/>
              </a:ext>
            </a:extLst>
          </p:cNvPr>
          <p:cNvGrpSpPr/>
          <p:nvPr/>
        </p:nvGrpSpPr>
        <p:grpSpPr>
          <a:xfrm>
            <a:off x="4534403" y="2938291"/>
            <a:ext cx="3120018" cy="1438430"/>
            <a:chOff x="669924" y="3243091"/>
            <a:chExt cx="3120018" cy="1438430"/>
          </a:xfrm>
        </p:grpSpPr>
        <p:sp>
          <p:nvSpPr>
            <p:cNvPr id="219" name="íṥḷîḑé">
              <a:extLst>
                <a:ext uri="{FF2B5EF4-FFF2-40B4-BE49-F238E27FC236}">
                  <a16:creationId xmlns:a16="http://schemas.microsoft.com/office/drawing/2014/main" id="{52CA4B6C-6E17-4728-8DA4-6CB8A97EACAD}"/>
                </a:ext>
              </a:extLst>
            </p:cNvPr>
            <p:cNvSpPr txBox="1"/>
            <p:nvPr/>
          </p:nvSpPr>
          <p:spPr>
            <a:xfrm>
              <a:off x="1155700" y="3243091"/>
              <a:ext cx="2634242" cy="5094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/>
                <a:t>TEXT HERE</a:t>
              </a:r>
              <a:endParaRPr lang="id-ID" sz="1600" b="1" dirty="0"/>
            </a:p>
          </p:txBody>
        </p:sp>
        <p:sp>
          <p:nvSpPr>
            <p:cNvPr id="220" name="î$ḻíďè">
              <a:extLst>
                <a:ext uri="{FF2B5EF4-FFF2-40B4-BE49-F238E27FC236}">
                  <a16:creationId xmlns:a16="http://schemas.microsoft.com/office/drawing/2014/main" id="{2A8525F2-409A-41EA-882C-65CD4207D9AD}"/>
                </a:ext>
              </a:extLst>
            </p:cNvPr>
            <p:cNvSpPr/>
            <p:nvPr/>
          </p:nvSpPr>
          <p:spPr bwMode="auto">
            <a:xfrm>
              <a:off x="673100" y="3847870"/>
              <a:ext cx="3116842" cy="833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21" name="ïṧlidê">
              <a:extLst>
                <a:ext uri="{FF2B5EF4-FFF2-40B4-BE49-F238E27FC236}">
                  <a16:creationId xmlns:a16="http://schemas.microsoft.com/office/drawing/2014/main" id="{B6EE92F9-9D2E-4DC3-B452-3C7B98BAB291}"/>
                </a:ext>
              </a:extLst>
            </p:cNvPr>
            <p:cNvSpPr/>
            <p:nvPr/>
          </p:nvSpPr>
          <p:spPr bwMode="auto">
            <a:xfrm>
              <a:off x="669924" y="3310028"/>
              <a:ext cx="379840" cy="375548"/>
            </a:xfrm>
            <a:custGeom>
              <a:avLst/>
              <a:gdLst>
                <a:gd name="T0" fmla="*/ 144 w 224"/>
                <a:gd name="T1" fmla="*/ 116 h 220"/>
                <a:gd name="T2" fmla="*/ 156 w 224"/>
                <a:gd name="T3" fmla="*/ 128 h 220"/>
                <a:gd name="T4" fmla="*/ 156 w 224"/>
                <a:gd name="T5" fmla="*/ 208 h 220"/>
                <a:gd name="T6" fmla="*/ 144 w 224"/>
                <a:gd name="T7" fmla="*/ 220 h 220"/>
                <a:gd name="T8" fmla="*/ 80 w 224"/>
                <a:gd name="T9" fmla="*/ 220 h 220"/>
                <a:gd name="T10" fmla="*/ 68 w 224"/>
                <a:gd name="T11" fmla="*/ 208 h 220"/>
                <a:gd name="T12" fmla="*/ 68 w 224"/>
                <a:gd name="T13" fmla="*/ 128 h 220"/>
                <a:gd name="T14" fmla="*/ 80 w 224"/>
                <a:gd name="T15" fmla="*/ 116 h 220"/>
                <a:gd name="T16" fmla="*/ 144 w 224"/>
                <a:gd name="T17" fmla="*/ 116 h 220"/>
                <a:gd name="T18" fmla="*/ 60 w 224"/>
                <a:gd name="T19" fmla="*/ 48 h 220"/>
                <a:gd name="T20" fmla="*/ 75 w 224"/>
                <a:gd name="T21" fmla="*/ 64 h 220"/>
                <a:gd name="T22" fmla="*/ 76 w 224"/>
                <a:gd name="T23" fmla="*/ 64 h 220"/>
                <a:gd name="T24" fmla="*/ 148 w 224"/>
                <a:gd name="T25" fmla="*/ 64 h 220"/>
                <a:gd name="T26" fmla="*/ 164 w 224"/>
                <a:gd name="T27" fmla="*/ 49 h 220"/>
                <a:gd name="T28" fmla="*/ 164 w 224"/>
                <a:gd name="T29" fmla="*/ 48 h 220"/>
                <a:gd name="T30" fmla="*/ 212 w 224"/>
                <a:gd name="T31" fmla="*/ 48 h 220"/>
                <a:gd name="T32" fmla="*/ 224 w 224"/>
                <a:gd name="T33" fmla="*/ 60 h 220"/>
                <a:gd name="T34" fmla="*/ 224 w 224"/>
                <a:gd name="T35" fmla="*/ 160 h 220"/>
                <a:gd name="T36" fmla="*/ 212 w 224"/>
                <a:gd name="T37" fmla="*/ 172 h 220"/>
                <a:gd name="T38" fmla="*/ 164 w 224"/>
                <a:gd name="T39" fmla="*/ 172 h 220"/>
                <a:gd name="T40" fmla="*/ 164 w 224"/>
                <a:gd name="T41" fmla="*/ 124 h 220"/>
                <a:gd name="T42" fmla="*/ 149 w 224"/>
                <a:gd name="T43" fmla="*/ 108 h 220"/>
                <a:gd name="T44" fmla="*/ 148 w 224"/>
                <a:gd name="T45" fmla="*/ 108 h 220"/>
                <a:gd name="T46" fmla="*/ 76 w 224"/>
                <a:gd name="T47" fmla="*/ 108 h 220"/>
                <a:gd name="T48" fmla="*/ 60 w 224"/>
                <a:gd name="T49" fmla="*/ 123 h 220"/>
                <a:gd name="T50" fmla="*/ 60 w 224"/>
                <a:gd name="T51" fmla="*/ 124 h 220"/>
                <a:gd name="T52" fmla="*/ 60 w 224"/>
                <a:gd name="T53" fmla="*/ 172 h 220"/>
                <a:gd name="T54" fmla="*/ 12 w 224"/>
                <a:gd name="T55" fmla="*/ 172 h 220"/>
                <a:gd name="T56" fmla="*/ 0 w 224"/>
                <a:gd name="T57" fmla="*/ 160 h 220"/>
                <a:gd name="T58" fmla="*/ 0 w 224"/>
                <a:gd name="T59" fmla="*/ 84 h 220"/>
                <a:gd name="T60" fmla="*/ 4 w 224"/>
                <a:gd name="T61" fmla="*/ 73 h 220"/>
                <a:gd name="T62" fmla="*/ 23 w 224"/>
                <a:gd name="T63" fmla="*/ 53 h 220"/>
                <a:gd name="T64" fmla="*/ 35 w 224"/>
                <a:gd name="T65" fmla="*/ 48 h 220"/>
                <a:gd name="T66" fmla="*/ 60 w 224"/>
                <a:gd name="T67" fmla="*/ 48 h 220"/>
                <a:gd name="T68" fmla="*/ 194 w 224"/>
                <a:gd name="T69" fmla="*/ 72 h 220"/>
                <a:gd name="T70" fmla="*/ 188 w 224"/>
                <a:gd name="T71" fmla="*/ 78 h 220"/>
                <a:gd name="T72" fmla="*/ 194 w 224"/>
                <a:gd name="T73" fmla="*/ 84 h 220"/>
                <a:gd name="T74" fmla="*/ 200 w 224"/>
                <a:gd name="T75" fmla="*/ 78 h 220"/>
                <a:gd name="T76" fmla="*/ 194 w 224"/>
                <a:gd name="T77" fmla="*/ 72 h 220"/>
                <a:gd name="T78" fmla="*/ 144 w 224"/>
                <a:gd name="T79" fmla="*/ 0 h 220"/>
                <a:gd name="T80" fmla="*/ 156 w 224"/>
                <a:gd name="T81" fmla="*/ 12 h 220"/>
                <a:gd name="T82" fmla="*/ 156 w 224"/>
                <a:gd name="T83" fmla="*/ 44 h 220"/>
                <a:gd name="T84" fmla="*/ 144 w 224"/>
                <a:gd name="T85" fmla="*/ 56 h 220"/>
                <a:gd name="T86" fmla="*/ 80 w 224"/>
                <a:gd name="T87" fmla="*/ 56 h 220"/>
                <a:gd name="T88" fmla="*/ 68 w 224"/>
                <a:gd name="T89" fmla="*/ 44 h 220"/>
                <a:gd name="T90" fmla="*/ 68 w 224"/>
                <a:gd name="T91" fmla="*/ 12 h 220"/>
                <a:gd name="T92" fmla="*/ 80 w 224"/>
                <a:gd name="T93" fmla="*/ 0 h 220"/>
                <a:gd name="T94" fmla="*/ 144 w 224"/>
                <a:gd name="T9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4" h="220">
                  <a:moveTo>
                    <a:pt x="144" y="116"/>
                  </a:moveTo>
                  <a:cubicBezTo>
                    <a:pt x="151" y="116"/>
                    <a:pt x="156" y="121"/>
                    <a:pt x="156" y="12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15"/>
                    <a:pt x="151" y="220"/>
                    <a:pt x="144" y="220"/>
                  </a:cubicBezTo>
                  <a:cubicBezTo>
                    <a:pt x="80" y="220"/>
                    <a:pt x="80" y="220"/>
                    <a:pt x="80" y="220"/>
                  </a:cubicBezTo>
                  <a:cubicBezTo>
                    <a:pt x="73" y="220"/>
                    <a:pt x="68" y="215"/>
                    <a:pt x="68" y="20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68" y="121"/>
                    <a:pt x="73" y="116"/>
                    <a:pt x="80" y="116"/>
                  </a:cubicBezTo>
                  <a:lnTo>
                    <a:pt x="144" y="116"/>
                  </a:lnTo>
                  <a:close/>
                  <a:moveTo>
                    <a:pt x="60" y="48"/>
                  </a:moveTo>
                  <a:cubicBezTo>
                    <a:pt x="60" y="57"/>
                    <a:pt x="67" y="64"/>
                    <a:pt x="75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57" y="64"/>
                    <a:pt x="164" y="57"/>
                    <a:pt x="164" y="49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219" y="48"/>
                    <a:pt x="224" y="53"/>
                    <a:pt x="224" y="60"/>
                  </a:cubicBezTo>
                  <a:cubicBezTo>
                    <a:pt x="224" y="160"/>
                    <a:pt x="224" y="160"/>
                    <a:pt x="224" y="160"/>
                  </a:cubicBezTo>
                  <a:cubicBezTo>
                    <a:pt x="224" y="167"/>
                    <a:pt x="219" y="172"/>
                    <a:pt x="212" y="172"/>
                  </a:cubicBezTo>
                  <a:cubicBezTo>
                    <a:pt x="164" y="172"/>
                    <a:pt x="164" y="172"/>
                    <a:pt x="164" y="172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64" y="115"/>
                    <a:pt x="157" y="108"/>
                    <a:pt x="149" y="108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67" y="108"/>
                    <a:pt x="60" y="115"/>
                    <a:pt x="60" y="123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5" y="172"/>
                    <a:pt x="0" y="167"/>
                    <a:pt x="0" y="16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0"/>
                    <a:pt x="2" y="76"/>
                    <a:pt x="4" y="7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50"/>
                    <a:pt x="31" y="48"/>
                    <a:pt x="35" y="48"/>
                  </a:cubicBezTo>
                  <a:lnTo>
                    <a:pt x="60" y="48"/>
                  </a:lnTo>
                  <a:close/>
                  <a:moveTo>
                    <a:pt x="194" y="72"/>
                  </a:moveTo>
                  <a:cubicBezTo>
                    <a:pt x="191" y="72"/>
                    <a:pt x="188" y="75"/>
                    <a:pt x="188" y="78"/>
                  </a:cubicBezTo>
                  <a:cubicBezTo>
                    <a:pt x="188" y="81"/>
                    <a:pt x="191" y="84"/>
                    <a:pt x="194" y="84"/>
                  </a:cubicBezTo>
                  <a:cubicBezTo>
                    <a:pt x="197" y="84"/>
                    <a:pt x="200" y="81"/>
                    <a:pt x="200" y="78"/>
                  </a:cubicBezTo>
                  <a:cubicBezTo>
                    <a:pt x="200" y="75"/>
                    <a:pt x="197" y="72"/>
                    <a:pt x="194" y="72"/>
                  </a:cubicBezTo>
                  <a:close/>
                  <a:moveTo>
                    <a:pt x="144" y="0"/>
                  </a:moveTo>
                  <a:cubicBezTo>
                    <a:pt x="151" y="0"/>
                    <a:pt x="156" y="5"/>
                    <a:pt x="156" y="12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51"/>
                    <a:pt x="151" y="56"/>
                    <a:pt x="144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68" y="51"/>
                    <a:pt x="68" y="44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5"/>
                    <a:pt x="73" y="0"/>
                    <a:pt x="80" y="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03" name="íşḷîdè">
            <a:extLst>
              <a:ext uri="{FF2B5EF4-FFF2-40B4-BE49-F238E27FC236}">
                <a16:creationId xmlns:a16="http://schemas.microsoft.com/office/drawing/2014/main" id="{EB71E56B-4579-4D18-BB95-E0849CA0EBE5}"/>
              </a:ext>
            </a:extLst>
          </p:cNvPr>
          <p:cNvGrpSpPr/>
          <p:nvPr/>
        </p:nvGrpSpPr>
        <p:grpSpPr>
          <a:xfrm>
            <a:off x="8398882" y="2938291"/>
            <a:ext cx="3120018" cy="1438430"/>
            <a:chOff x="669924" y="3243091"/>
            <a:chExt cx="3120018" cy="1438430"/>
          </a:xfrm>
        </p:grpSpPr>
        <p:sp>
          <p:nvSpPr>
            <p:cNvPr id="216" name="iṩlîde">
              <a:extLst>
                <a:ext uri="{FF2B5EF4-FFF2-40B4-BE49-F238E27FC236}">
                  <a16:creationId xmlns:a16="http://schemas.microsoft.com/office/drawing/2014/main" id="{5FC8A832-5D37-44FA-B5D8-2591E6F22F5D}"/>
                </a:ext>
              </a:extLst>
            </p:cNvPr>
            <p:cNvSpPr txBox="1"/>
            <p:nvPr/>
          </p:nvSpPr>
          <p:spPr>
            <a:xfrm>
              <a:off x="1155700" y="3243091"/>
              <a:ext cx="2634242" cy="5094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/>
                <a:t>TEXT HERE</a:t>
              </a:r>
              <a:endParaRPr lang="id-ID" sz="1600" b="1" dirty="0"/>
            </a:p>
          </p:txBody>
        </p:sp>
        <p:sp>
          <p:nvSpPr>
            <p:cNvPr id="217" name="íśḻíḓe">
              <a:extLst>
                <a:ext uri="{FF2B5EF4-FFF2-40B4-BE49-F238E27FC236}">
                  <a16:creationId xmlns:a16="http://schemas.microsoft.com/office/drawing/2014/main" id="{F528F425-2E8B-45EE-8924-08C8B03D4968}"/>
                </a:ext>
              </a:extLst>
            </p:cNvPr>
            <p:cNvSpPr/>
            <p:nvPr/>
          </p:nvSpPr>
          <p:spPr bwMode="auto">
            <a:xfrm>
              <a:off x="673100" y="3847870"/>
              <a:ext cx="3116842" cy="833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18" name="íšḻïdé">
              <a:extLst>
                <a:ext uri="{FF2B5EF4-FFF2-40B4-BE49-F238E27FC236}">
                  <a16:creationId xmlns:a16="http://schemas.microsoft.com/office/drawing/2014/main" id="{34CEBB04-B120-47B7-B7AA-786C8848FF1D}"/>
                </a:ext>
              </a:extLst>
            </p:cNvPr>
            <p:cNvSpPr/>
            <p:nvPr/>
          </p:nvSpPr>
          <p:spPr bwMode="auto">
            <a:xfrm>
              <a:off x="669924" y="3344749"/>
              <a:ext cx="379840" cy="306106"/>
            </a:xfrm>
            <a:custGeom>
              <a:avLst/>
              <a:gdLst>
                <a:gd name="T0" fmla="*/ 204 w 216"/>
                <a:gd name="T1" fmla="*/ 0 h 172"/>
                <a:gd name="T2" fmla="*/ 216 w 216"/>
                <a:gd name="T3" fmla="*/ 12 h 172"/>
                <a:gd name="T4" fmla="*/ 216 w 216"/>
                <a:gd name="T5" fmla="*/ 136 h 172"/>
                <a:gd name="T6" fmla="*/ 204 w 216"/>
                <a:gd name="T7" fmla="*/ 148 h 172"/>
                <a:gd name="T8" fmla="*/ 80 w 216"/>
                <a:gd name="T9" fmla="*/ 148 h 172"/>
                <a:gd name="T10" fmla="*/ 48 w 216"/>
                <a:gd name="T11" fmla="*/ 172 h 172"/>
                <a:gd name="T12" fmla="*/ 48 w 216"/>
                <a:gd name="T13" fmla="*/ 148 h 172"/>
                <a:gd name="T14" fmla="*/ 12 w 216"/>
                <a:gd name="T15" fmla="*/ 148 h 172"/>
                <a:gd name="T16" fmla="*/ 0 w 216"/>
                <a:gd name="T17" fmla="*/ 136 h 172"/>
                <a:gd name="T18" fmla="*/ 0 w 216"/>
                <a:gd name="T19" fmla="*/ 12 h 172"/>
                <a:gd name="T20" fmla="*/ 12 w 216"/>
                <a:gd name="T21" fmla="*/ 0 h 172"/>
                <a:gd name="T22" fmla="*/ 204 w 216"/>
                <a:gd name="T23" fmla="*/ 0 h 172"/>
                <a:gd name="T24" fmla="*/ 52 w 216"/>
                <a:gd name="T25" fmla="*/ 60 h 172"/>
                <a:gd name="T26" fmla="*/ 38 w 216"/>
                <a:gd name="T27" fmla="*/ 74 h 172"/>
                <a:gd name="T28" fmla="*/ 52 w 216"/>
                <a:gd name="T29" fmla="*/ 88 h 172"/>
                <a:gd name="T30" fmla="*/ 66 w 216"/>
                <a:gd name="T31" fmla="*/ 74 h 172"/>
                <a:gd name="T32" fmla="*/ 52 w 216"/>
                <a:gd name="T33" fmla="*/ 60 h 172"/>
                <a:gd name="T34" fmla="*/ 108 w 216"/>
                <a:gd name="T35" fmla="*/ 60 h 172"/>
                <a:gd name="T36" fmla="*/ 94 w 216"/>
                <a:gd name="T37" fmla="*/ 74 h 172"/>
                <a:gd name="T38" fmla="*/ 108 w 216"/>
                <a:gd name="T39" fmla="*/ 88 h 172"/>
                <a:gd name="T40" fmla="*/ 122 w 216"/>
                <a:gd name="T41" fmla="*/ 74 h 172"/>
                <a:gd name="T42" fmla="*/ 108 w 216"/>
                <a:gd name="T43" fmla="*/ 60 h 172"/>
                <a:gd name="T44" fmla="*/ 164 w 216"/>
                <a:gd name="T45" fmla="*/ 60 h 172"/>
                <a:gd name="T46" fmla="*/ 150 w 216"/>
                <a:gd name="T47" fmla="*/ 74 h 172"/>
                <a:gd name="T48" fmla="*/ 164 w 216"/>
                <a:gd name="T49" fmla="*/ 88 h 172"/>
                <a:gd name="T50" fmla="*/ 178 w 216"/>
                <a:gd name="T51" fmla="*/ 74 h 172"/>
                <a:gd name="T52" fmla="*/ 164 w 216"/>
                <a:gd name="T53" fmla="*/ 6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172">
                  <a:moveTo>
                    <a:pt x="204" y="0"/>
                  </a:moveTo>
                  <a:cubicBezTo>
                    <a:pt x="211" y="0"/>
                    <a:pt x="216" y="5"/>
                    <a:pt x="216" y="12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16" y="143"/>
                    <a:pt x="211" y="148"/>
                    <a:pt x="204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5" y="148"/>
                    <a:pt x="0" y="143"/>
                    <a:pt x="0" y="13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204" y="0"/>
                  </a:lnTo>
                  <a:close/>
                  <a:moveTo>
                    <a:pt x="52" y="60"/>
                  </a:moveTo>
                  <a:cubicBezTo>
                    <a:pt x="44" y="60"/>
                    <a:pt x="38" y="66"/>
                    <a:pt x="38" y="74"/>
                  </a:cubicBezTo>
                  <a:cubicBezTo>
                    <a:pt x="38" y="82"/>
                    <a:pt x="44" y="88"/>
                    <a:pt x="52" y="88"/>
                  </a:cubicBezTo>
                  <a:cubicBezTo>
                    <a:pt x="60" y="88"/>
                    <a:pt x="66" y="82"/>
                    <a:pt x="66" y="74"/>
                  </a:cubicBezTo>
                  <a:cubicBezTo>
                    <a:pt x="66" y="66"/>
                    <a:pt x="60" y="60"/>
                    <a:pt x="52" y="60"/>
                  </a:cubicBezTo>
                  <a:close/>
                  <a:moveTo>
                    <a:pt x="108" y="60"/>
                  </a:moveTo>
                  <a:cubicBezTo>
                    <a:pt x="100" y="60"/>
                    <a:pt x="94" y="66"/>
                    <a:pt x="94" y="74"/>
                  </a:cubicBezTo>
                  <a:cubicBezTo>
                    <a:pt x="94" y="82"/>
                    <a:pt x="100" y="88"/>
                    <a:pt x="108" y="88"/>
                  </a:cubicBezTo>
                  <a:cubicBezTo>
                    <a:pt x="116" y="88"/>
                    <a:pt x="122" y="82"/>
                    <a:pt x="122" y="74"/>
                  </a:cubicBezTo>
                  <a:cubicBezTo>
                    <a:pt x="122" y="66"/>
                    <a:pt x="116" y="60"/>
                    <a:pt x="108" y="60"/>
                  </a:cubicBezTo>
                  <a:close/>
                  <a:moveTo>
                    <a:pt x="164" y="60"/>
                  </a:moveTo>
                  <a:cubicBezTo>
                    <a:pt x="156" y="60"/>
                    <a:pt x="150" y="66"/>
                    <a:pt x="150" y="74"/>
                  </a:cubicBezTo>
                  <a:cubicBezTo>
                    <a:pt x="150" y="82"/>
                    <a:pt x="156" y="88"/>
                    <a:pt x="164" y="88"/>
                  </a:cubicBezTo>
                  <a:cubicBezTo>
                    <a:pt x="172" y="88"/>
                    <a:pt x="178" y="82"/>
                    <a:pt x="178" y="74"/>
                  </a:cubicBezTo>
                  <a:cubicBezTo>
                    <a:pt x="178" y="66"/>
                    <a:pt x="172" y="60"/>
                    <a:pt x="164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04" name="ïṡľiďe">
            <a:extLst>
              <a:ext uri="{FF2B5EF4-FFF2-40B4-BE49-F238E27FC236}">
                <a16:creationId xmlns:a16="http://schemas.microsoft.com/office/drawing/2014/main" id="{AD70EC69-04AD-4B85-AF1B-AC5A4F4B1EC1}"/>
              </a:ext>
            </a:extLst>
          </p:cNvPr>
          <p:cNvGrpSpPr/>
          <p:nvPr/>
        </p:nvGrpSpPr>
        <p:grpSpPr>
          <a:xfrm>
            <a:off x="669924" y="4705195"/>
            <a:ext cx="3120018" cy="1438430"/>
            <a:chOff x="669924" y="3243091"/>
            <a:chExt cx="3120018" cy="1438430"/>
          </a:xfrm>
        </p:grpSpPr>
        <p:sp>
          <p:nvSpPr>
            <p:cNvPr id="213" name="îsļîḋè">
              <a:extLst>
                <a:ext uri="{FF2B5EF4-FFF2-40B4-BE49-F238E27FC236}">
                  <a16:creationId xmlns:a16="http://schemas.microsoft.com/office/drawing/2014/main" id="{8B98449E-EDE3-4A01-8160-FC698313D244}"/>
                </a:ext>
              </a:extLst>
            </p:cNvPr>
            <p:cNvSpPr txBox="1"/>
            <p:nvPr/>
          </p:nvSpPr>
          <p:spPr>
            <a:xfrm>
              <a:off x="1155700" y="3243091"/>
              <a:ext cx="2634242" cy="5094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/>
                <a:t>TEXT HERE</a:t>
              </a:r>
              <a:endParaRPr lang="id-ID" sz="1600" b="1" dirty="0"/>
            </a:p>
          </p:txBody>
        </p:sp>
        <p:sp>
          <p:nvSpPr>
            <p:cNvPr id="214" name="îŝľíḍe">
              <a:extLst>
                <a:ext uri="{FF2B5EF4-FFF2-40B4-BE49-F238E27FC236}">
                  <a16:creationId xmlns:a16="http://schemas.microsoft.com/office/drawing/2014/main" id="{612DFC91-9856-4EAC-9B14-61FC47DBA445}"/>
                </a:ext>
              </a:extLst>
            </p:cNvPr>
            <p:cNvSpPr/>
            <p:nvPr/>
          </p:nvSpPr>
          <p:spPr bwMode="auto">
            <a:xfrm>
              <a:off x="673100" y="3847870"/>
              <a:ext cx="3116842" cy="833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15" name="íS1îďé">
              <a:extLst>
                <a:ext uri="{FF2B5EF4-FFF2-40B4-BE49-F238E27FC236}">
                  <a16:creationId xmlns:a16="http://schemas.microsoft.com/office/drawing/2014/main" id="{758C5526-4085-4B2C-B67C-4954FD53BE17}"/>
                </a:ext>
              </a:extLst>
            </p:cNvPr>
            <p:cNvSpPr/>
            <p:nvPr/>
          </p:nvSpPr>
          <p:spPr bwMode="auto">
            <a:xfrm>
              <a:off x="669924" y="3324827"/>
              <a:ext cx="379840" cy="345950"/>
            </a:xfrm>
            <a:custGeom>
              <a:avLst/>
              <a:gdLst>
                <a:gd name="T0" fmla="*/ 52 w 224"/>
                <a:gd name="T1" fmla="*/ 96 h 204"/>
                <a:gd name="T2" fmla="*/ 52 w 224"/>
                <a:gd name="T3" fmla="*/ 116 h 204"/>
                <a:gd name="T4" fmla="*/ 60 w 224"/>
                <a:gd name="T5" fmla="*/ 116 h 204"/>
                <a:gd name="T6" fmla="*/ 60 w 224"/>
                <a:gd name="T7" fmla="*/ 96 h 204"/>
                <a:gd name="T8" fmla="*/ 164 w 224"/>
                <a:gd name="T9" fmla="*/ 96 h 204"/>
                <a:gd name="T10" fmla="*/ 164 w 224"/>
                <a:gd name="T11" fmla="*/ 116 h 204"/>
                <a:gd name="T12" fmla="*/ 172 w 224"/>
                <a:gd name="T13" fmla="*/ 116 h 204"/>
                <a:gd name="T14" fmla="*/ 172 w 224"/>
                <a:gd name="T15" fmla="*/ 96 h 204"/>
                <a:gd name="T16" fmla="*/ 224 w 224"/>
                <a:gd name="T17" fmla="*/ 96 h 204"/>
                <a:gd name="T18" fmla="*/ 224 w 224"/>
                <a:gd name="T19" fmla="*/ 192 h 204"/>
                <a:gd name="T20" fmla="*/ 212 w 224"/>
                <a:gd name="T21" fmla="*/ 204 h 204"/>
                <a:gd name="T22" fmla="*/ 12 w 224"/>
                <a:gd name="T23" fmla="*/ 204 h 204"/>
                <a:gd name="T24" fmla="*/ 0 w 224"/>
                <a:gd name="T25" fmla="*/ 192 h 204"/>
                <a:gd name="T26" fmla="*/ 0 w 224"/>
                <a:gd name="T27" fmla="*/ 96 h 204"/>
                <a:gd name="T28" fmla="*/ 52 w 224"/>
                <a:gd name="T29" fmla="*/ 96 h 204"/>
                <a:gd name="T30" fmla="*/ 156 w 224"/>
                <a:gd name="T31" fmla="*/ 0 h 204"/>
                <a:gd name="T32" fmla="*/ 172 w 224"/>
                <a:gd name="T33" fmla="*/ 15 h 204"/>
                <a:gd name="T34" fmla="*/ 172 w 224"/>
                <a:gd name="T35" fmla="*/ 16 h 204"/>
                <a:gd name="T36" fmla="*/ 172 w 224"/>
                <a:gd name="T37" fmla="*/ 48 h 204"/>
                <a:gd name="T38" fmla="*/ 212 w 224"/>
                <a:gd name="T39" fmla="*/ 48 h 204"/>
                <a:gd name="T40" fmla="*/ 224 w 224"/>
                <a:gd name="T41" fmla="*/ 60 h 204"/>
                <a:gd name="T42" fmla="*/ 224 w 224"/>
                <a:gd name="T43" fmla="*/ 88 h 204"/>
                <a:gd name="T44" fmla="*/ 0 w 224"/>
                <a:gd name="T45" fmla="*/ 88 h 204"/>
                <a:gd name="T46" fmla="*/ 0 w 224"/>
                <a:gd name="T47" fmla="*/ 60 h 204"/>
                <a:gd name="T48" fmla="*/ 12 w 224"/>
                <a:gd name="T49" fmla="*/ 48 h 204"/>
                <a:gd name="T50" fmla="*/ 52 w 224"/>
                <a:gd name="T51" fmla="*/ 48 h 204"/>
                <a:gd name="T52" fmla="*/ 52 w 224"/>
                <a:gd name="T53" fmla="*/ 16 h 204"/>
                <a:gd name="T54" fmla="*/ 67 w 224"/>
                <a:gd name="T55" fmla="*/ 0 h 204"/>
                <a:gd name="T56" fmla="*/ 68 w 224"/>
                <a:gd name="T57" fmla="*/ 0 h 204"/>
                <a:gd name="T58" fmla="*/ 156 w 224"/>
                <a:gd name="T59" fmla="*/ 0 h 204"/>
                <a:gd name="T60" fmla="*/ 156 w 224"/>
                <a:gd name="T61" fmla="*/ 8 h 204"/>
                <a:gd name="T62" fmla="*/ 68 w 224"/>
                <a:gd name="T63" fmla="*/ 8 h 204"/>
                <a:gd name="T64" fmla="*/ 60 w 224"/>
                <a:gd name="T65" fmla="*/ 15 h 204"/>
                <a:gd name="T66" fmla="*/ 60 w 224"/>
                <a:gd name="T67" fmla="*/ 16 h 204"/>
                <a:gd name="T68" fmla="*/ 60 w 224"/>
                <a:gd name="T69" fmla="*/ 48 h 204"/>
                <a:gd name="T70" fmla="*/ 164 w 224"/>
                <a:gd name="T71" fmla="*/ 48 h 204"/>
                <a:gd name="T72" fmla="*/ 164 w 224"/>
                <a:gd name="T73" fmla="*/ 16 h 204"/>
                <a:gd name="T74" fmla="*/ 157 w 224"/>
                <a:gd name="T75" fmla="*/ 8 h 204"/>
                <a:gd name="T76" fmla="*/ 157 w 224"/>
                <a:gd name="T77" fmla="*/ 8 h 204"/>
                <a:gd name="T78" fmla="*/ 156 w 224"/>
                <a:gd name="T79" fmla="*/ 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4" h="204">
                  <a:moveTo>
                    <a:pt x="52" y="96"/>
                  </a:moveTo>
                  <a:cubicBezTo>
                    <a:pt x="52" y="116"/>
                    <a:pt x="52" y="116"/>
                    <a:pt x="52" y="116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72" y="116"/>
                    <a:pt x="172" y="116"/>
                    <a:pt x="172" y="116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24" y="199"/>
                    <a:pt x="219" y="204"/>
                    <a:pt x="212" y="204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5" y="204"/>
                    <a:pt x="0" y="199"/>
                    <a:pt x="0" y="192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52" y="96"/>
                  </a:lnTo>
                  <a:close/>
                  <a:moveTo>
                    <a:pt x="156" y="0"/>
                  </a:moveTo>
                  <a:cubicBezTo>
                    <a:pt x="165" y="0"/>
                    <a:pt x="172" y="7"/>
                    <a:pt x="172" y="15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2" y="48"/>
                    <a:pt x="172" y="48"/>
                    <a:pt x="172" y="48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219" y="48"/>
                    <a:pt x="224" y="53"/>
                    <a:pt x="224" y="60"/>
                  </a:cubicBezTo>
                  <a:cubicBezTo>
                    <a:pt x="224" y="88"/>
                    <a:pt x="224" y="88"/>
                    <a:pt x="224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3"/>
                    <a:pt x="5" y="48"/>
                    <a:pt x="1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7"/>
                    <a:pt x="59" y="0"/>
                    <a:pt x="67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156" y="0"/>
                  </a:lnTo>
                  <a:close/>
                  <a:moveTo>
                    <a:pt x="156" y="8"/>
                  </a:moveTo>
                  <a:cubicBezTo>
                    <a:pt x="68" y="8"/>
                    <a:pt x="68" y="8"/>
                    <a:pt x="68" y="8"/>
                  </a:cubicBezTo>
                  <a:cubicBezTo>
                    <a:pt x="64" y="8"/>
                    <a:pt x="60" y="11"/>
                    <a:pt x="60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2"/>
                    <a:pt x="161" y="9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lnTo>
                    <a:pt x="156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05" name="íṥ1iḓe">
            <a:extLst>
              <a:ext uri="{FF2B5EF4-FFF2-40B4-BE49-F238E27FC236}">
                <a16:creationId xmlns:a16="http://schemas.microsoft.com/office/drawing/2014/main" id="{E72E7578-6D08-4BB3-8067-4B27D5D7B51F}"/>
              </a:ext>
            </a:extLst>
          </p:cNvPr>
          <p:cNvGrpSpPr/>
          <p:nvPr/>
        </p:nvGrpSpPr>
        <p:grpSpPr>
          <a:xfrm>
            <a:off x="4534403" y="4705195"/>
            <a:ext cx="3120018" cy="1438430"/>
            <a:chOff x="669924" y="3243091"/>
            <a:chExt cx="3120018" cy="1438430"/>
          </a:xfrm>
        </p:grpSpPr>
        <p:sp>
          <p:nvSpPr>
            <p:cNvPr id="210" name="iṣḷiḓé">
              <a:extLst>
                <a:ext uri="{FF2B5EF4-FFF2-40B4-BE49-F238E27FC236}">
                  <a16:creationId xmlns:a16="http://schemas.microsoft.com/office/drawing/2014/main" id="{4730F04A-94FF-40EB-B500-6A4AA5BBF4E4}"/>
                </a:ext>
              </a:extLst>
            </p:cNvPr>
            <p:cNvSpPr txBox="1"/>
            <p:nvPr/>
          </p:nvSpPr>
          <p:spPr>
            <a:xfrm>
              <a:off x="1155700" y="3243091"/>
              <a:ext cx="2634242" cy="5094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/>
                <a:t>TEXT HERE</a:t>
              </a:r>
              <a:endParaRPr lang="id-ID" sz="1600" b="1" dirty="0"/>
            </a:p>
          </p:txBody>
        </p:sp>
        <p:sp>
          <p:nvSpPr>
            <p:cNvPr id="211" name="ïsļïdê">
              <a:extLst>
                <a:ext uri="{FF2B5EF4-FFF2-40B4-BE49-F238E27FC236}">
                  <a16:creationId xmlns:a16="http://schemas.microsoft.com/office/drawing/2014/main" id="{8A33FAAB-60AA-4172-91B2-3572C82C7DB4}"/>
                </a:ext>
              </a:extLst>
            </p:cNvPr>
            <p:cNvSpPr/>
            <p:nvPr/>
          </p:nvSpPr>
          <p:spPr bwMode="auto">
            <a:xfrm>
              <a:off x="673100" y="3847870"/>
              <a:ext cx="3116842" cy="833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12" name="îṧ1íḑe">
              <a:extLst>
                <a:ext uri="{FF2B5EF4-FFF2-40B4-BE49-F238E27FC236}">
                  <a16:creationId xmlns:a16="http://schemas.microsoft.com/office/drawing/2014/main" id="{1A68A979-9FE5-490B-A408-32C9F81E2F30}"/>
                </a:ext>
              </a:extLst>
            </p:cNvPr>
            <p:cNvSpPr/>
            <p:nvPr/>
          </p:nvSpPr>
          <p:spPr bwMode="auto">
            <a:xfrm>
              <a:off x="669924" y="3354021"/>
              <a:ext cx="379840" cy="287562"/>
            </a:xfrm>
            <a:custGeom>
              <a:avLst/>
              <a:gdLst>
                <a:gd name="T0" fmla="*/ 212 w 224"/>
                <a:gd name="T1" fmla="*/ 0 h 168"/>
                <a:gd name="T2" fmla="*/ 224 w 224"/>
                <a:gd name="T3" fmla="*/ 12 h 168"/>
                <a:gd name="T4" fmla="*/ 224 w 224"/>
                <a:gd name="T5" fmla="*/ 156 h 168"/>
                <a:gd name="T6" fmla="*/ 212 w 224"/>
                <a:gd name="T7" fmla="*/ 168 h 168"/>
                <a:gd name="T8" fmla="*/ 12 w 224"/>
                <a:gd name="T9" fmla="*/ 168 h 168"/>
                <a:gd name="T10" fmla="*/ 0 w 224"/>
                <a:gd name="T11" fmla="*/ 156 h 168"/>
                <a:gd name="T12" fmla="*/ 0 w 224"/>
                <a:gd name="T13" fmla="*/ 12 h 168"/>
                <a:gd name="T14" fmla="*/ 12 w 224"/>
                <a:gd name="T15" fmla="*/ 0 h 168"/>
                <a:gd name="T16" fmla="*/ 212 w 224"/>
                <a:gd name="T17" fmla="*/ 0 h 168"/>
                <a:gd name="T18" fmla="*/ 164 w 224"/>
                <a:gd name="T19" fmla="*/ 83 h 168"/>
                <a:gd name="T20" fmla="*/ 147 w 224"/>
                <a:gd name="T21" fmla="*/ 85 h 168"/>
                <a:gd name="T22" fmla="*/ 112 w 224"/>
                <a:gd name="T23" fmla="*/ 132 h 168"/>
                <a:gd name="T24" fmla="*/ 111 w 224"/>
                <a:gd name="T25" fmla="*/ 133 h 168"/>
                <a:gd name="T26" fmla="*/ 94 w 224"/>
                <a:gd name="T27" fmla="*/ 134 h 168"/>
                <a:gd name="T28" fmla="*/ 68 w 224"/>
                <a:gd name="T29" fmla="*/ 108 h 168"/>
                <a:gd name="T30" fmla="*/ 67 w 224"/>
                <a:gd name="T31" fmla="*/ 107 h 168"/>
                <a:gd name="T32" fmla="*/ 50 w 224"/>
                <a:gd name="T33" fmla="*/ 109 h 168"/>
                <a:gd name="T34" fmla="*/ 13 w 224"/>
                <a:gd name="T35" fmla="*/ 153 h 168"/>
                <a:gd name="T36" fmla="*/ 12 w 224"/>
                <a:gd name="T37" fmla="*/ 156 h 168"/>
                <a:gd name="T38" fmla="*/ 16 w 224"/>
                <a:gd name="T39" fmla="*/ 160 h 168"/>
                <a:gd name="T40" fmla="*/ 209 w 224"/>
                <a:gd name="T41" fmla="*/ 160 h 168"/>
                <a:gd name="T42" fmla="*/ 211 w 224"/>
                <a:gd name="T43" fmla="*/ 159 h 168"/>
                <a:gd name="T44" fmla="*/ 212 w 224"/>
                <a:gd name="T45" fmla="*/ 154 h 168"/>
                <a:gd name="T46" fmla="*/ 167 w 224"/>
                <a:gd name="T47" fmla="*/ 86 h 168"/>
                <a:gd name="T48" fmla="*/ 164 w 224"/>
                <a:gd name="T49" fmla="*/ 83 h 168"/>
                <a:gd name="T50" fmla="*/ 40 w 224"/>
                <a:gd name="T51" fmla="*/ 24 h 168"/>
                <a:gd name="T52" fmla="*/ 24 w 224"/>
                <a:gd name="T53" fmla="*/ 40 h 168"/>
                <a:gd name="T54" fmla="*/ 40 w 224"/>
                <a:gd name="T55" fmla="*/ 56 h 168"/>
                <a:gd name="T56" fmla="*/ 56 w 224"/>
                <a:gd name="T57" fmla="*/ 40 h 168"/>
                <a:gd name="T58" fmla="*/ 40 w 224"/>
                <a:gd name="T5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" h="168">
                  <a:moveTo>
                    <a:pt x="212" y="0"/>
                  </a:moveTo>
                  <a:cubicBezTo>
                    <a:pt x="219" y="0"/>
                    <a:pt x="224" y="5"/>
                    <a:pt x="224" y="12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4" y="163"/>
                    <a:pt x="219" y="168"/>
                    <a:pt x="21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212" y="0"/>
                  </a:lnTo>
                  <a:close/>
                  <a:moveTo>
                    <a:pt x="164" y="83"/>
                  </a:moveTo>
                  <a:cubicBezTo>
                    <a:pt x="159" y="79"/>
                    <a:pt x="151" y="80"/>
                    <a:pt x="147" y="85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2" y="133"/>
                    <a:pt x="111" y="133"/>
                    <a:pt x="111" y="133"/>
                  </a:cubicBezTo>
                  <a:cubicBezTo>
                    <a:pt x="106" y="138"/>
                    <a:pt x="99" y="138"/>
                    <a:pt x="94" y="134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2" y="103"/>
                    <a:pt x="54" y="104"/>
                    <a:pt x="50" y="109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3" y="154"/>
                    <a:pt x="12" y="155"/>
                    <a:pt x="12" y="156"/>
                  </a:cubicBezTo>
                  <a:cubicBezTo>
                    <a:pt x="12" y="158"/>
                    <a:pt x="14" y="160"/>
                    <a:pt x="16" y="160"/>
                  </a:cubicBezTo>
                  <a:cubicBezTo>
                    <a:pt x="209" y="160"/>
                    <a:pt x="209" y="160"/>
                    <a:pt x="209" y="160"/>
                  </a:cubicBezTo>
                  <a:cubicBezTo>
                    <a:pt x="209" y="160"/>
                    <a:pt x="210" y="160"/>
                    <a:pt x="211" y="159"/>
                  </a:cubicBezTo>
                  <a:cubicBezTo>
                    <a:pt x="213" y="158"/>
                    <a:pt x="213" y="156"/>
                    <a:pt x="212" y="154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66" y="85"/>
                    <a:pt x="165" y="84"/>
                    <a:pt x="164" y="83"/>
                  </a:cubicBezTo>
                  <a:close/>
                  <a:moveTo>
                    <a:pt x="40" y="24"/>
                  </a:moveTo>
                  <a:cubicBezTo>
                    <a:pt x="31" y="24"/>
                    <a:pt x="24" y="31"/>
                    <a:pt x="24" y="40"/>
                  </a:cubicBezTo>
                  <a:cubicBezTo>
                    <a:pt x="24" y="49"/>
                    <a:pt x="31" y="56"/>
                    <a:pt x="40" y="56"/>
                  </a:cubicBezTo>
                  <a:cubicBezTo>
                    <a:pt x="49" y="56"/>
                    <a:pt x="56" y="49"/>
                    <a:pt x="56" y="40"/>
                  </a:cubicBezTo>
                  <a:cubicBezTo>
                    <a:pt x="56" y="31"/>
                    <a:pt x="49" y="24"/>
                    <a:pt x="4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06" name="îšľïḑe">
            <a:extLst>
              <a:ext uri="{FF2B5EF4-FFF2-40B4-BE49-F238E27FC236}">
                <a16:creationId xmlns:a16="http://schemas.microsoft.com/office/drawing/2014/main" id="{151A35B1-83D4-4459-9546-042FC323330C}"/>
              </a:ext>
            </a:extLst>
          </p:cNvPr>
          <p:cNvGrpSpPr/>
          <p:nvPr/>
        </p:nvGrpSpPr>
        <p:grpSpPr>
          <a:xfrm>
            <a:off x="8402058" y="4705195"/>
            <a:ext cx="3116842" cy="1438430"/>
            <a:chOff x="673100" y="3243091"/>
            <a:chExt cx="3116842" cy="1438430"/>
          </a:xfrm>
        </p:grpSpPr>
        <p:sp>
          <p:nvSpPr>
            <p:cNvPr id="207" name="î$ľïḑè">
              <a:extLst>
                <a:ext uri="{FF2B5EF4-FFF2-40B4-BE49-F238E27FC236}">
                  <a16:creationId xmlns:a16="http://schemas.microsoft.com/office/drawing/2014/main" id="{5AF507D4-7F51-48BC-A5BA-DECB3DD47E85}"/>
                </a:ext>
              </a:extLst>
            </p:cNvPr>
            <p:cNvSpPr txBox="1"/>
            <p:nvPr/>
          </p:nvSpPr>
          <p:spPr>
            <a:xfrm>
              <a:off x="1155700" y="3243091"/>
              <a:ext cx="2634242" cy="5094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/>
                <a:t>TEXT HERE</a:t>
              </a:r>
              <a:endParaRPr lang="id-ID" sz="1600" b="1" dirty="0"/>
            </a:p>
          </p:txBody>
        </p:sp>
        <p:sp>
          <p:nvSpPr>
            <p:cNvPr id="208" name="iṡľíḑé">
              <a:extLst>
                <a:ext uri="{FF2B5EF4-FFF2-40B4-BE49-F238E27FC236}">
                  <a16:creationId xmlns:a16="http://schemas.microsoft.com/office/drawing/2014/main" id="{5314F2FA-418A-4BDD-96C4-A7A93E2691A9}"/>
                </a:ext>
              </a:extLst>
            </p:cNvPr>
            <p:cNvSpPr/>
            <p:nvPr/>
          </p:nvSpPr>
          <p:spPr bwMode="auto">
            <a:xfrm>
              <a:off x="673100" y="3847870"/>
              <a:ext cx="3116842" cy="833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09" name="îṣḻïḍè">
              <a:extLst>
                <a:ext uri="{FF2B5EF4-FFF2-40B4-BE49-F238E27FC236}">
                  <a16:creationId xmlns:a16="http://schemas.microsoft.com/office/drawing/2014/main" id="{537B7817-639F-4207-9E5A-F76BD6379EE1}"/>
                </a:ext>
              </a:extLst>
            </p:cNvPr>
            <p:cNvSpPr/>
            <p:nvPr/>
          </p:nvSpPr>
          <p:spPr bwMode="auto">
            <a:xfrm>
              <a:off x="684574" y="3307883"/>
              <a:ext cx="350538" cy="379840"/>
            </a:xfrm>
            <a:custGeom>
              <a:avLst/>
              <a:gdLst>
                <a:gd name="T0" fmla="*/ 3 w 205"/>
                <a:gd name="T1" fmla="*/ 215 h 220"/>
                <a:gd name="T2" fmla="*/ 2 w 205"/>
                <a:gd name="T3" fmla="*/ 214 h 220"/>
                <a:gd name="T4" fmla="*/ 2 w 205"/>
                <a:gd name="T5" fmla="*/ 213 h 220"/>
                <a:gd name="T6" fmla="*/ 1 w 205"/>
                <a:gd name="T7" fmla="*/ 212 h 220"/>
                <a:gd name="T8" fmla="*/ 1 w 205"/>
                <a:gd name="T9" fmla="*/ 212 h 220"/>
                <a:gd name="T10" fmla="*/ 1 w 205"/>
                <a:gd name="T11" fmla="*/ 211 h 220"/>
                <a:gd name="T12" fmla="*/ 0 w 205"/>
                <a:gd name="T13" fmla="*/ 210 h 220"/>
                <a:gd name="T14" fmla="*/ 0 w 205"/>
                <a:gd name="T15" fmla="*/ 207 h 220"/>
                <a:gd name="T16" fmla="*/ 2 w 205"/>
                <a:gd name="T17" fmla="*/ 196 h 220"/>
                <a:gd name="T18" fmla="*/ 66 w 205"/>
                <a:gd name="T19" fmla="*/ 57 h 220"/>
                <a:gd name="T20" fmla="*/ 50 w 205"/>
                <a:gd name="T21" fmla="*/ 8 h 220"/>
                <a:gd name="T22" fmla="*/ 154 w 205"/>
                <a:gd name="T23" fmla="*/ 0 h 220"/>
                <a:gd name="T24" fmla="*/ 138 w 205"/>
                <a:gd name="T25" fmla="*/ 8 h 220"/>
                <a:gd name="T26" fmla="*/ 140 w 205"/>
                <a:gd name="T27" fmla="*/ 63 h 220"/>
                <a:gd name="T28" fmla="*/ 203 w 205"/>
                <a:gd name="T29" fmla="*/ 212 h 220"/>
                <a:gd name="T30" fmla="*/ 203 w 205"/>
                <a:gd name="T31" fmla="*/ 213 h 220"/>
                <a:gd name="T32" fmla="*/ 192 w 205"/>
                <a:gd name="T33" fmla="*/ 220 h 220"/>
                <a:gd name="T34" fmla="*/ 12 w 205"/>
                <a:gd name="T35" fmla="*/ 220 h 220"/>
                <a:gd name="T36" fmla="*/ 9 w 205"/>
                <a:gd name="T37" fmla="*/ 220 h 220"/>
                <a:gd name="T38" fmla="*/ 7 w 205"/>
                <a:gd name="T39" fmla="*/ 219 h 220"/>
                <a:gd name="T40" fmla="*/ 6 w 205"/>
                <a:gd name="T41" fmla="*/ 218 h 220"/>
                <a:gd name="T42" fmla="*/ 3 w 205"/>
                <a:gd name="T43" fmla="*/ 216 h 220"/>
                <a:gd name="T44" fmla="*/ 105 w 205"/>
                <a:gd name="T45" fmla="*/ 170 h 220"/>
                <a:gd name="T46" fmla="*/ 23 w 205"/>
                <a:gd name="T47" fmla="*/ 175 h 220"/>
                <a:gd name="T48" fmla="*/ 9 w 205"/>
                <a:gd name="T49" fmla="*/ 200 h 220"/>
                <a:gd name="T50" fmla="*/ 8 w 205"/>
                <a:gd name="T51" fmla="*/ 209 h 220"/>
                <a:gd name="T52" fmla="*/ 12 w 205"/>
                <a:gd name="T53" fmla="*/ 212 h 220"/>
                <a:gd name="T54" fmla="*/ 192 w 205"/>
                <a:gd name="T55" fmla="*/ 212 h 220"/>
                <a:gd name="T56" fmla="*/ 196 w 205"/>
                <a:gd name="T57" fmla="*/ 209 h 220"/>
                <a:gd name="T58" fmla="*/ 195 w 205"/>
                <a:gd name="T59" fmla="*/ 201 h 220"/>
                <a:gd name="T60" fmla="*/ 178 w 205"/>
                <a:gd name="T61" fmla="*/ 163 h 220"/>
                <a:gd name="T62" fmla="*/ 128 w 205"/>
                <a:gd name="T63" fmla="*/ 108 h 220"/>
                <a:gd name="T64" fmla="*/ 128 w 205"/>
                <a:gd name="T65" fmla="*/ 136 h 220"/>
                <a:gd name="T66" fmla="*/ 128 w 205"/>
                <a:gd name="T67" fmla="*/ 1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5" h="220">
                  <a:moveTo>
                    <a:pt x="3" y="216"/>
                  </a:moveTo>
                  <a:cubicBezTo>
                    <a:pt x="3" y="215"/>
                    <a:pt x="3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2" y="215"/>
                    <a:pt x="2" y="214"/>
                    <a:pt x="2" y="214"/>
                  </a:cubicBezTo>
                  <a:cubicBezTo>
                    <a:pt x="2" y="214"/>
                    <a:pt x="2" y="214"/>
                    <a:pt x="2" y="214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1" y="213"/>
                    <a:pt x="1" y="213"/>
                    <a:pt x="1" y="213"/>
                  </a:cubicBezTo>
                  <a:cubicBezTo>
                    <a:pt x="1" y="212"/>
                    <a:pt x="1" y="212"/>
                    <a:pt x="1" y="212"/>
                  </a:cubicBezTo>
                  <a:cubicBezTo>
                    <a:pt x="1" y="212"/>
                    <a:pt x="1" y="212"/>
                    <a:pt x="1" y="212"/>
                  </a:cubicBezTo>
                  <a:cubicBezTo>
                    <a:pt x="1" y="212"/>
                    <a:pt x="1" y="212"/>
                    <a:pt x="1" y="212"/>
                  </a:cubicBezTo>
                  <a:cubicBezTo>
                    <a:pt x="1" y="212"/>
                    <a:pt x="1" y="212"/>
                    <a:pt x="1" y="212"/>
                  </a:cubicBezTo>
                  <a:cubicBezTo>
                    <a:pt x="1" y="211"/>
                    <a:pt x="1" y="211"/>
                    <a:pt x="1" y="21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09"/>
                    <a:pt x="0" y="208"/>
                    <a:pt x="0" y="20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06"/>
                    <a:pt x="0" y="205"/>
                    <a:pt x="0" y="204"/>
                  </a:cubicBezTo>
                  <a:cubicBezTo>
                    <a:pt x="0" y="201"/>
                    <a:pt x="0" y="199"/>
                    <a:pt x="2" y="196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5" y="61"/>
                    <a:pt x="66" y="59"/>
                    <a:pt x="66" y="57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38" y="59"/>
                    <a:pt x="139" y="61"/>
                    <a:pt x="140" y="63"/>
                  </a:cubicBezTo>
                  <a:cubicBezTo>
                    <a:pt x="202" y="196"/>
                    <a:pt x="202" y="196"/>
                    <a:pt x="202" y="196"/>
                  </a:cubicBezTo>
                  <a:cubicBezTo>
                    <a:pt x="205" y="201"/>
                    <a:pt x="205" y="207"/>
                    <a:pt x="203" y="212"/>
                  </a:cubicBezTo>
                  <a:cubicBezTo>
                    <a:pt x="203" y="212"/>
                    <a:pt x="203" y="212"/>
                    <a:pt x="203" y="212"/>
                  </a:cubicBezTo>
                  <a:cubicBezTo>
                    <a:pt x="203" y="213"/>
                    <a:pt x="203" y="213"/>
                    <a:pt x="203" y="213"/>
                  </a:cubicBezTo>
                  <a:cubicBezTo>
                    <a:pt x="201" y="217"/>
                    <a:pt x="197" y="220"/>
                    <a:pt x="192" y="220"/>
                  </a:cubicBezTo>
                  <a:cubicBezTo>
                    <a:pt x="192" y="220"/>
                    <a:pt x="192" y="220"/>
                    <a:pt x="192" y="220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20"/>
                    <a:pt x="11" y="220"/>
                    <a:pt x="11" y="220"/>
                  </a:cubicBezTo>
                  <a:cubicBezTo>
                    <a:pt x="10" y="220"/>
                    <a:pt x="10" y="220"/>
                    <a:pt x="9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8" y="219"/>
                    <a:pt x="8" y="219"/>
                    <a:pt x="7" y="219"/>
                  </a:cubicBezTo>
                  <a:cubicBezTo>
                    <a:pt x="6" y="218"/>
                    <a:pt x="6" y="218"/>
                    <a:pt x="6" y="218"/>
                  </a:cubicBezTo>
                  <a:cubicBezTo>
                    <a:pt x="6" y="218"/>
                    <a:pt x="6" y="218"/>
                    <a:pt x="6" y="218"/>
                  </a:cubicBezTo>
                  <a:cubicBezTo>
                    <a:pt x="5" y="217"/>
                    <a:pt x="4" y="217"/>
                    <a:pt x="4" y="216"/>
                  </a:cubicBezTo>
                  <a:cubicBezTo>
                    <a:pt x="3" y="216"/>
                    <a:pt x="3" y="216"/>
                    <a:pt x="3" y="216"/>
                  </a:cubicBezTo>
                  <a:close/>
                  <a:moveTo>
                    <a:pt x="107" y="170"/>
                  </a:moveTo>
                  <a:cubicBezTo>
                    <a:pt x="105" y="170"/>
                    <a:pt x="105" y="170"/>
                    <a:pt x="105" y="170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83" y="185"/>
                    <a:pt x="50" y="186"/>
                    <a:pt x="23" y="175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9" y="201"/>
                    <a:pt x="9" y="201"/>
                    <a:pt x="9" y="201"/>
                  </a:cubicBezTo>
                  <a:cubicBezTo>
                    <a:pt x="7" y="203"/>
                    <a:pt x="7" y="206"/>
                    <a:pt x="8" y="209"/>
                  </a:cubicBezTo>
                  <a:cubicBezTo>
                    <a:pt x="9" y="211"/>
                    <a:pt x="10" y="212"/>
                    <a:pt x="11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3" y="212"/>
                    <a:pt x="13" y="212"/>
                    <a:pt x="13" y="212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4" y="212"/>
                    <a:pt x="195" y="211"/>
                    <a:pt x="196" y="209"/>
                  </a:cubicBezTo>
                  <a:cubicBezTo>
                    <a:pt x="196" y="207"/>
                    <a:pt x="197" y="204"/>
                    <a:pt x="196" y="201"/>
                  </a:cubicBezTo>
                  <a:cubicBezTo>
                    <a:pt x="195" y="201"/>
                    <a:pt x="195" y="201"/>
                    <a:pt x="195" y="201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78" y="163"/>
                    <a:pt x="178" y="163"/>
                    <a:pt x="178" y="163"/>
                  </a:cubicBezTo>
                  <a:cubicBezTo>
                    <a:pt x="153" y="157"/>
                    <a:pt x="124" y="159"/>
                    <a:pt x="107" y="170"/>
                  </a:cubicBezTo>
                  <a:close/>
                  <a:moveTo>
                    <a:pt x="128" y="108"/>
                  </a:moveTo>
                  <a:cubicBezTo>
                    <a:pt x="120" y="108"/>
                    <a:pt x="114" y="114"/>
                    <a:pt x="114" y="122"/>
                  </a:cubicBezTo>
                  <a:cubicBezTo>
                    <a:pt x="114" y="130"/>
                    <a:pt x="120" y="136"/>
                    <a:pt x="128" y="136"/>
                  </a:cubicBezTo>
                  <a:cubicBezTo>
                    <a:pt x="136" y="136"/>
                    <a:pt x="142" y="130"/>
                    <a:pt x="142" y="122"/>
                  </a:cubicBezTo>
                  <a:cubicBezTo>
                    <a:pt x="142" y="114"/>
                    <a:pt x="136" y="108"/>
                    <a:pt x="128" y="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accent2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15802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1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íşḻiḓê">
            <a:extLst>
              <a:ext uri="{FF2B5EF4-FFF2-40B4-BE49-F238E27FC236}">
                <a16:creationId xmlns:a16="http://schemas.microsoft.com/office/drawing/2014/main" id="{7C8F2C51-3C75-4565-AF44-1BB1F63D90E7}"/>
              </a:ext>
            </a:extLst>
          </p:cNvPr>
          <p:cNvSpPr/>
          <p:nvPr/>
        </p:nvSpPr>
        <p:spPr>
          <a:xfrm>
            <a:off x="9123814" y="2009703"/>
            <a:ext cx="2374310" cy="2887374"/>
          </a:xfrm>
          <a:prstGeom prst="roundRect">
            <a:avLst>
              <a:gd name="adj" fmla="val 3771"/>
            </a:avLst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dirty="0"/>
          </a:p>
        </p:txBody>
      </p:sp>
      <p:sp>
        <p:nvSpPr>
          <p:cNvPr id="132" name="ï$1îḑè">
            <a:extLst>
              <a:ext uri="{FF2B5EF4-FFF2-40B4-BE49-F238E27FC236}">
                <a16:creationId xmlns:a16="http://schemas.microsoft.com/office/drawing/2014/main" id="{6E06C14B-03F1-4526-967E-5F5C1C005CD3}"/>
              </a:ext>
            </a:extLst>
          </p:cNvPr>
          <p:cNvSpPr/>
          <p:nvPr/>
        </p:nvSpPr>
        <p:spPr>
          <a:xfrm>
            <a:off x="6299364" y="2009703"/>
            <a:ext cx="2374310" cy="2887374"/>
          </a:xfrm>
          <a:prstGeom prst="roundRect">
            <a:avLst>
              <a:gd name="adj" fmla="val 3771"/>
            </a:avLst>
          </a:prstGeom>
          <a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dirty="0"/>
          </a:p>
        </p:txBody>
      </p:sp>
      <p:sp>
        <p:nvSpPr>
          <p:cNvPr id="131" name="ísļíďé">
            <a:extLst>
              <a:ext uri="{FF2B5EF4-FFF2-40B4-BE49-F238E27FC236}">
                <a16:creationId xmlns:a16="http://schemas.microsoft.com/office/drawing/2014/main" id="{592BBC70-F6EE-4022-9AAA-778541D0C521}"/>
              </a:ext>
            </a:extLst>
          </p:cNvPr>
          <p:cNvSpPr/>
          <p:nvPr/>
        </p:nvSpPr>
        <p:spPr>
          <a:xfrm>
            <a:off x="3499923" y="2009703"/>
            <a:ext cx="2374310" cy="2887374"/>
          </a:xfrm>
          <a:prstGeom prst="roundRect">
            <a:avLst>
              <a:gd name="adj" fmla="val 3771"/>
            </a:avLst>
          </a:prstGeom>
          <a:blipFill>
            <a:blip r:embed="rId7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dirty="0"/>
          </a:p>
        </p:txBody>
      </p:sp>
      <p:sp>
        <p:nvSpPr>
          <p:cNvPr id="137" name="í$1íḓe">
            <a:extLst>
              <a:ext uri="{FF2B5EF4-FFF2-40B4-BE49-F238E27FC236}">
                <a16:creationId xmlns:a16="http://schemas.microsoft.com/office/drawing/2014/main" id="{6FD9F424-899C-4106-B9A8-A8CE45CF7C05}"/>
              </a:ext>
            </a:extLst>
          </p:cNvPr>
          <p:cNvSpPr/>
          <p:nvPr/>
        </p:nvSpPr>
        <p:spPr>
          <a:xfrm>
            <a:off x="4314480" y="1610086"/>
            <a:ext cx="762000" cy="76200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iṧľiḍe">
            <a:extLst>
              <a:ext uri="{FF2B5EF4-FFF2-40B4-BE49-F238E27FC236}">
                <a16:creationId xmlns:a16="http://schemas.microsoft.com/office/drawing/2014/main" id="{0E2A5E31-4807-405D-B71A-6256ECA49FA7}"/>
              </a:ext>
            </a:extLst>
          </p:cNvPr>
          <p:cNvSpPr/>
          <p:nvPr/>
        </p:nvSpPr>
        <p:spPr>
          <a:xfrm>
            <a:off x="9929969" y="1610086"/>
            <a:ext cx="762000" cy="76200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iṡ1iḋé">
            <a:extLst>
              <a:ext uri="{FF2B5EF4-FFF2-40B4-BE49-F238E27FC236}">
                <a16:creationId xmlns:a16="http://schemas.microsoft.com/office/drawing/2014/main" id="{87FFD7E3-0627-4414-BAF8-8C1398E6CC5C}"/>
              </a:ext>
            </a:extLst>
          </p:cNvPr>
          <p:cNvSpPr/>
          <p:nvPr/>
        </p:nvSpPr>
        <p:spPr>
          <a:xfrm>
            <a:off x="680518" y="2009703"/>
            <a:ext cx="2374310" cy="2887374"/>
          </a:xfrm>
          <a:prstGeom prst="roundRect">
            <a:avLst>
              <a:gd name="adj" fmla="val 3771"/>
            </a:avLst>
          </a:prstGeom>
          <a:blipFill>
            <a:blip r:embed="rId8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dirty="0"/>
          </a:p>
        </p:txBody>
      </p:sp>
      <p:sp>
        <p:nvSpPr>
          <p:cNvPr id="2" name="íSḷîḑè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ş1îḍè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Sľíḓê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28" name="is1ïdê">
            <a:extLst>
              <a:ext uri="{FF2B5EF4-FFF2-40B4-BE49-F238E27FC236}">
                <a16:creationId xmlns:a16="http://schemas.microsoft.com/office/drawing/2014/main" id="{9F25C919-2ACC-48B9-BE86-D5FB372D4E7B}"/>
              </a:ext>
            </a:extLst>
          </p:cNvPr>
          <p:cNvSpPr txBox="1"/>
          <p:nvPr/>
        </p:nvSpPr>
        <p:spPr>
          <a:xfrm>
            <a:off x="940524" y="1173109"/>
            <a:ext cx="1860237" cy="40401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129" name="íšḷïḓe">
            <a:extLst>
              <a:ext uri="{FF2B5EF4-FFF2-40B4-BE49-F238E27FC236}">
                <a16:creationId xmlns:a16="http://schemas.microsoft.com/office/drawing/2014/main" id="{F099EFE8-3FF5-4F1F-AC84-1D1141C32CE3}"/>
              </a:ext>
            </a:extLst>
          </p:cNvPr>
          <p:cNvSpPr/>
          <p:nvPr/>
        </p:nvSpPr>
        <p:spPr>
          <a:xfrm>
            <a:off x="1029394" y="5001401"/>
            <a:ext cx="1682495" cy="68349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Supporting text here</a:t>
            </a:r>
          </a:p>
          <a:p>
            <a:pPr marR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……</a:t>
            </a:r>
          </a:p>
        </p:txBody>
      </p:sp>
      <p:sp>
        <p:nvSpPr>
          <p:cNvPr id="122" name="ísḻïďê">
            <a:extLst>
              <a:ext uri="{FF2B5EF4-FFF2-40B4-BE49-F238E27FC236}">
                <a16:creationId xmlns:a16="http://schemas.microsoft.com/office/drawing/2014/main" id="{5714FCAE-2A9A-4C85-9B08-08DFE7B52672}"/>
              </a:ext>
            </a:extLst>
          </p:cNvPr>
          <p:cNvSpPr/>
          <p:nvPr/>
        </p:nvSpPr>
        <p:spPr bwMode="auto">
          <a:xfrm>
            <a:off x="4517168" y="1847388"/>
            <a:ext cx="356624" cy="287396"/>
          </a:xfrm>
          <a:custGeom>
            <a:avLst/>
            <a:gdLst>
              <a:gd name="T0" fmla="*/ 204 w 216"/>
              <a:gd name="T1" fmla="*/ 0 h 172"/>
              <a:gd name="T2" fmla="*/ 216 w 216"/>
              <a:gd name="T3" fmla="*/ 12 h 172"/>
              <a:gd name="T4" fmla="*/ 216 w 216"/>
              <a:gd name="T5" fmla="*/ 136 h 172"/>
              <a:gd name="T6" fmla="*/ 204 w 216"/>
              <a:gd name="T7" fmla="*/ 148 h 172"/>
              <a:gd name="T8" fmla="*/ 80 w 216"/>
              <a:gd name="T9" fmla="*/ 148 h 172"/>
              <a:gd name="T10" fmla="*/ 48 w 216"/>
              <a:gd name="T11" fmla="*/ 172 h 172"/>
              <a:gd name="T12" fmla="*/ 48 w 216"/>
              <a:gd name="T13" fmla="*/ 148 h 172"/>
              <a:gd name="T14" fmla="*/ 12 w 216"/>
              <a:gd name="T15" fmla="*/ 148 h 172"/>
              <a:gd name="T16" fmla="*/ 0 w 216"/>
              <a:gd name="T17" fmla="*/ 136 h 172"/>
              <a:gd name="T18" fmla="*/ 0 w 216"/>
              <a:gd name="T19" fmla="*/ 12 h 172"/>
              <a:gd name="T20" fmla="*/ 12 w 216"/>
              <a:gd name="T21" fmla="*/ 0 h 172"/>
              <a:gd name="T22" fmla="*/ 204 w 216"/>
              <a:gd name="T23" fmla="*/ 0 h 172"/>
              <a:gd name="T24" fmla="*/ 52 w 216"/>
              <a:gd name="T25" fmla="*/ 60 h 172"/>
              <a:gd name="T26" fmla="*/ 38 w 216"/>
              <a:gd name="T27" fmla="*/ 74 h 172"/>
              <a:gd name="T28" fmla="*/ 52 w 216"/>
              <a:gd name="T29" fmla="*/ 88 h 172"/>
              <a:gd name="T30" fmla="*/ 66 w 216"/>
              <a:gd name="T31" fmla="*/ 74 h 172"/>
              <a:gd name="T32" fmla="*/ 52 w 216"/>
              <a:gd name="T33" fmla="*/ 60 h 172"/>
              <a:gd name="T34" fmla="*/ 108 w 216"/>
              <a:gd name="T35" fmla="*/ 60 h 172"/>
              <a:gd name="T36" fmla="*/ 94 w 216"/>
              <a:gd name="T37" fmla="*/ 74 h 172"/>
              <a:gd name="T38" fmla="*/ 108 w 216"/>
              <a:gd name="T39" fmla="*/ 88 h 172"/>
              <a:gd name="T40" fmla="*/ 122 w 216"/>
              <a:gd name="T41" fmla="*/ 74 h 172"/>
              <a:gd name="T42" fmla="*/ 108 w 216"/>
              <a:gd name="T43" fmla="*/ 60 h 172"/>
              <a:gd name="T44" fmla="*/ 164 w 216"/>
              <a:gd name="T45" fmla="*/ 60 h 172"/>
              <a:gd name="T46" fmla="*/ 150 w 216"/>
              <a:gd name="T47" fmla="*/ 74 h 172"/>
              <a:gd name="T48" fmla="*/ 164 w 216"/>
              <a:gd name="T49" fmla="*/ 88 h 172"/>
              <a:gd name="T50" fmla="*/ 178 w 216"/>
              <a:gd name="T51" fmla="*/ 74 h 172"/>
              <a:gd name="T52" fmla="*/ 164 w 216"/>
              <a:gd name="T53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172">
                <a:moveTo>
                  <a:pt x="204" y="0"/>
                </a:moveTo>
                <a:cubicBezTo>
                  <a:pt x="211" y="0"/>
                  <a:pt x="216" y="5"/>
                  <a:pt x="216" y="12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143"/>
                  <a:pt x="211" y="148"/>
                  <a:pt x="204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5" y="148"/>
                  <a:pt x="0" y="143"/>
                  <a:pt x="0" y="13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04" y="0"/>
                </a:lnTo>
                <a:close/>
                <a:moveTo>
                  <a:pt x="52" y="60"/>
                </a:moveTo>
                <a:cubicBezTo>
                  <a:pt x="44" y="60"/>
                  <a:pt x="38" y="66"/>
                  <a:pt x="38" y="74"/>
                </a:cubicBezTo>
                <a:cubicBezTo>
                  <a:pt x="38" y="82"/>
                  <a:pt x="44" y="88"/>
                  <a:pt x="52" y="88"/>
                </a:cubicBezTo>
                <a:cubicBezTo>
                  <a:pt x="60" y="88"/>
                  <a:pt x="66" y="82"/>
                  <a:pt x="66" y="74"/>
                </a:cubicBezTo>
                <a:cubicBezTo>
                  <a:pt x="66" y="66"/>
                  <a:pt x="60" y="60"/>
                  <a:pt x="52" y="60"/>
                </a:cubicBezTo>
                <a:close/>
                <a:moveTo>
                  <a:pt x="108" y="60"/>
                </a:moveTo>
                <a:cubicBezTo>
                  <a:pt x="100" y="60"/>
                  <a:pt x="94" y="66"/>
                  <a:pt x="94" y="74"/>
                </a:cubicBezTo>
                <a:cubicBezTo>
                  <a:pt x="94" y="82"/>
                  <a:pt x="100" y="88"/>
                  <a:pt x="108" y="88"/>
                </a:cubicBezTo>
                <a:cubicBezTo>
                  <a:pt x="116" y="88"/>
                  <a:pt x="122" y="82"/>
                  <a:pt x="122" y="74"/>
                </a:cubicBezTo>
                <a:cubicBezTo>
                  <a:pt x="122" y="66"/>
                  <a:pt x="116" y="60"/>
                  <a:pt x="108" y="60"/>
                </a:cubicBezTo>
                <a:close/>
                <a:moveTo>
                  <a:pt x="164" y="60"/>
                </a:moveTo>
                <a:cubicBezTo>
                  <a:pt x="156" y="60"/>
                  <a:pt x="150" y="66"/>
                  <a:pt x="150" y="74"/>
                </a:cubicBezTo>
                <a:cubicBezTo>
                  <a:pt x="150" y="82"/>
                  <a:pt x="156" y="88"/>
                  <a:pt x="164" y="88"/>
                </a:cubicBezTo>
                <a:cubicBezTo>
                  <a:pt x="172" y="88"/>
                  <a:pt x="178" y="82"/>
                  <a:pt x="178" y="74"/>
                </a:cubicBezTo>
                <a:cubicBezTo>
                  <a:pt x="178" y="66"/>
                  <a:pt x="172" y="60"/>
                  <a:pt x="16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198"/>
          </a:p>
        </p:txBody>
      </p:sp>
      <p:sp>
        <p:nvSpPr>
          <p:cNvPr id="123" name="ïṧļîďê">
            <a:extLst>
              <a:ext uri="{FF2B5EF4-FFF2-40B4-BE49-F238E27FC236}">
                <a16:creationId xmlns:a16="http://schemas.microsoft.com/office/drawing/2014/main" id="{F70252E1-F26B-4CCE-8FA9-01258309BD4B}"/>
              </a:ext>
            </a:extLst>
          </p:cNvPr>
          <p:cNvSpPr txBox="1"/>
          <p:nvPr/>
        </p:nvSpPr>
        <p:spPr>
          <a:xfrm>
            <a:off x="3757429" y="1173109"/>
            <a:ext cx="1860237" cy="40401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124" name="ïṥliḋè">
            <a:extLst>
              <a:ext uri="{FF2B5EF4-FFF2-40B4-BE49-F238E27FC236}">
                <a16:creationId xmlns:a16="http://schemas.microsoft.com/office/drawing/2014/main" id="{68A08A25-2213-4BB6-AA27-DAA4239D5EE0}"/>
              </a:ext>
            </a:extLst>
          </p:cNvPr>
          <p:cNvSpPr/>
          <p:nvPr/>
        </p:nvSpPr>
        <p:spPr>
          <a:xfrm>
            <a:off x="3846299" y="5001401"/>
            <a:ext cx="1682495" cy="68349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Supporting text here</a:t>
            </a:r>
          </a:p>
          <a:p>
            <a:pPr marR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……</a:t>
            </a:r>
          </a:p>
        </p:txBody>
      </p:sp>
      <p:sp>
        <p:nvSpPr>
          <p:cNvPr id="138" name="îṥļide">
            <a:extLst>
              <a:ext uri="{FF2B5EF4-FFF2-40B4-BE49-F238E27FC236}">
                <a16:creationId xmlns:a16="http://schemas.microsoft.com/office/drawing/2014/main" id="{F1340FCA-5541-4E71-87D8-64920A9B781D}"/>
              </a:ext>
            </a:extLst>
          </p:cNvPr>
          <p:cNvSpPr/>
          <p:nvPr/>
        </p:nvSpPr>
        <p:spPr>
          <a:xfrm>
            <a:off x="7105519" y="1610086"/>
            <a:ext cx="762000" cy="76200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íṩ1ïḋé">
            <a:extLst>
              <a:ext uri="{FF2B5EF4-FFF2-40B4-BE49-F238E27FC236}">
                <a16:creationId xmlns:a16="http://schemas.microsoft.com/office/drawing/2014/main" id="{E418321C-ADC9-4101-94FC-00DC3B3C6191}"/>
              </a:ext>
            </a:extLst>
          </p:cNvPr>
          <p:cNvSpPr/>
          <p:nvPr/>
        </p:nvSpPr>
        <p:spPr bwMode="auto">
          <a:xfrm>
            <a:off x="7308207" y="1814789"/>
            <a:ext cx="356624" cy="352594"/>
          </a:xfrm>
          <a:custGeom>
            <a:avLst/>
            <a:gdLst>
              <a:gd name="T0" fmla="*/ 144 w 224"/>
              <a:gd name="T1" fmla="*/ 116 h 220"/>
              <a:gd name="T2" fmla="*/ 156 w 224"/>
              <a:gd name="T3" fmla="*/ 128 h 220"/>
              <a:gd name="T4" fmla="*/ 156 w 224"/>
              <a:gd name="T5" fmla="*/ 208 h 220"/>
              <a:gd name="T6" fmla="*/ 144 w 224"/>
              <a:gd name="T7" fmla="*/ 220 h 220"/>
              <a:gd name="T8" fmla="*/ 80 w 224"/>
              <a:gd name="T9" fmla="*/ 220 h 220"/>
              <a:gd name="T10" fmla="*/ 68 w 224"/>
              <a:gd name="T11" fmla="*/ 208 h 220"/>
              <a:gd name="T12" fmla="*/ 68 w 224"/>
              <a:gd name="T13" fmla="*/ 128 h 220"/>
              <a:gd name="T14" fmla="*/ 80 w 224"/>
              <a:gd name="T15" fmla="*/ 116 h 220"/>
              <a:gd name="T16" fmla="*/ 144 w 224"/>
              <a:gd name="T17" fmla="*/ 116 h 220"/>
              <a:gd name="T18" fmla="*/ 60 w 224"/>
              <a:gd name="T19" fmla="*/ 48 h 220"/>
              <a:gd name="T20" fmla="*/ 75 w 224"/>
              <a:gd name="T21" fmla="*/ 64 h 220"/>
              <a:gd name="T22" fmla="*/ 76 w 224"/>
              <a:gd name="T23" fmla="*/ 64 h 220"/>
              <a:gd name="T24" fmla="*/ 148 w 224"/>
              <a:gd name="T25" fmla="*/ 64 h 220"/>
              <a:gd name="T26" fmla="*/ 164 w 224"/>
              <a:gd name="T27" fmla="*/ 49 h 220"/>
              <a:gd name="T28" fmla="*/ 164 w 224"/>
              <a:gd name="T29" fmla="*/ 48 h 220"/>
              <a:gd name="T30" fmla="*/ 212 w 224"/>
              <a:gd name="T31" fmla="*/ 48 h 220"/>
              <a:gd name="T32" fmla="*/ 224 w 224"/>
              <a:gd name="T33" fmla="*/ 60 h 220"/>
              <a:gd name="T34" fmla="*/ 224 w 224"/>
              <a:gd name="T35" fmla="*/ 160 h 220"/>
              <a:gd name="T36" fmla="*/ 212 w 224"/>
              <a:gd name="T37" fmla="*/ 172 h 220"/>
              <a:gd name="T38" fmla="*/ 164 w 224"/>
              <a:gd name="T39" fmla="*/ 172 h 220"/>
              <a:gd name="T40" fmla="*/ 164 w 224"/>
              <a:gd name="T41" fmla="*/ 124 h 220"/>
              <a:gd name="T42" fmla="*/ 149 w 224"/>
              <a:gd name="T43" fmla="*/ 108 h 220"/>
              <a:gd name="T44" fmla="*/ 148 w 224"/>
              <a:gd name="T45" fmla="*/ 108 h 220"/>
              <a:gd name="T46" fmla="*/ 76 w 224"/>
              <a:gd name="T47" fmla="*/ 108 h 220"/>
              <a:gd name="T48" fmla="*/ 60 w 224"/>
              <a:gd name="T49" fmla="*/ 123 h 220"/>
              <a:gd name="T50" fmla="*/ 60 w 224"/>
              <a:gd name="T51" fmla="*/ 124 h 220"/>
              <a:gd name="T52" fmla="*/ 60 w 224"/>
              <a:gd name="T53" fmla="*/ 172 h 220"/>
              <a:gd name="T54" fmla="*/ 12 w 224"/>
              <a:gd name="T55" fmla="*/ 172 h 220"/>
              <a:gd name="T56" fmla="*/ 0 w 224"/>
              <a:gd name="T57" fmla="*/ 160 h 220"/>
              <a:gd name="T58" fmla="*/ 0 w 224"/>
              <a:gd name="T59" fmla="*/ 84 h 220"/>
              <a:gd name="T60" fmla="*/ 4 w 224"/>
              <a:gd name="T61" fmla="*/ 73 h 220"/>
              <a:gd name="T62" fmla="*/ 23 w 224"/>
              <a:gd name="T63" fmla="*/ 53 h 220"/>
              <a:gd name="T64" fmla="*/ 35 w 224"/>
              <a:gd name="T65" fmla="*/ 48 h 220"/>
              <a:gd name="T66" fmla="*/ 60 w 224"/>
              <a:gd name="T67" fmla="*/ 48 h 220"/>
              <a:gd name="T68" fmla="*/ 194 w 224"/>
              <a:gd name="T69" fmla="*/ 72 h 220"/>
              <a:gd name="T70" fmla="*/ 188 w 224"/>
              <a:gd name="T71" fmla="*/ 78 h 220"/>
              <a:gd name="T72" fmla="*/ 194 w 224"/>
              <a:gd name="T73" fmla="*/ 84 h 220"/>
              <a:gd name="T74" fmla="*/ 200 w 224"/>
              <a:gd name="T75" fmla="*/ 78 h 220"/>
              <a:gd name="T76" fmla="*/ 194 w 224"/>
              <a:gd name="T77" fmla="*/ 72 h 220"/>
              <a:gd name="T78" fmla="*/ 144 w 224"/>
              <a:gd name="T79" fmla="*/ 0 h 220"/>
              <a:gd name="T80" fmla="*/ 156 w 224"/>
              <a:gd name="T81" fmla="*/ 12 h 220"/>
              <a:gd name="T82" fmla="*/ 156 w 224"/>
              <a:gd name="T83" fmla="*/ 44 h 220"/>
              <a:gd name="T84" fmla="*/ 144 w 224"/>
              <a:gd name="T85" fmla="*/ 56 h 220"/>
              <a:gd name="T86" fmla="*/ 80 w 224"/>
              <a:gd name="T87" fmla="*/ 56 h 220"/>
              <a:gd name="T88" fmla="*/ 68 w 224"/>
              <a:gd name="T89" fmla="*/ 44 h 220"/>
              <a:gd name="T90" fmla="*/ 68 w 224"/>
              <a:gd name="T91" fmla="*/ 12 h 220"/>
              <a:gd name="T92" fmla="*/ 80 w 224"/>
              <a:gd name="T93" fmla="*/ 0 h 220"/>
              <a:gd name="T94" fmla="*/ 144 w 224"/>
              <a:gd name="T95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4" h="220">
                <a:moveTo>
                  <a:pt x="144" y="116"/>
                </a:moveTo>
                <a:cubicBezTo>
                  <a:pt x="151" y="116"/>
                  <a:pt x="156" y="121"/>
                  <a:pt x="156" y="128"/>
                </a:cubicBezTo>
                <a:cubicBezTo>
                  <a:pt x="156" y="208"/>
                  <a:pt x="156" y="208"/>
                  <a:pt x="156" y="208"/>
                </a:cubicBezTo>
                <a:cubicBezTo>
                  <a:pt x="156" y="215"/>
                  <a:pt x="151" y="220"/>
                  <a:pt x="144" y="220"/>
                </a:cubicBezTo>
                <a:cubicBezTo>
                  <a:pt x="80" y="220"/>
                  <a:pt x="80" y="220"/>
                  <a:pt x="80" y="220"/>
                </a:cubicBezTo>
                <a:cubicBezTo>
                  <a:pt x="73" y="220"/>
                  <a:pt x="68" y="215"/>
                  <a:pt x="68" y="20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121"/>
                  <a:pt x="73" y="116"/>
                  <a:pt x="80" y="116"/>
                </a:cubicBezTo>
                <a:lnTo>
                  <a:pt x="144" y="116"/>
                </a:lnTo>
                <a:close/>
                <a:moveTo>
                  <a:pt x="60" y="48"/>
                </a:moveTo>
                <a:cubicBezTo>
                  <a:pt x="60" y="57"/>
                  <a:pt x="67" y="64"/>
                  <a:pt x="75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7" y="64"/>
                  <a:pt x="164" y="57"/>
                  <a:pt x="164" y="49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160"/>
                  <a:pt x="224" y="160"/>
                  <a:pt x="224" y="160"/>
                </a:cubicBezTo>
                <a:cubicBezTo>
                  <a:pt x="224" y="167"/>
                  <a:pt x="219" y="172"/>
                  <a:pt x="212" y="172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15"/>
                  <a:pt x="157" y="108"/>
                  <a:pt x="149" y="108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67" y="108"/>
                  <a:pt x="60" y="115"/>
                  <a:pt x="60" y="123"/>
                </a:cubicBezTo>
                <a:cubicBezTo>
                  <a:pt x="60" y="124"/>
                  <a:pt x="60" y="124"/>
                  <a:pt x="60" y="124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5" y="172"/>
                  <a:pt x="0" y="167"/>
                  <a:pt x="0" y="16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0"/>
                  <a:pt x="2" y="76"/>
                  <a:pt x="4" y="73"/>
                </a:cubicBezTo>
                <a:cubicBezTo>
                  <a:pt x="23" y="53"/>
                  <a:pt x="23" y="53"/>
                  <a:pt x="23" y="53"/>
                </a:cubicBezTo>
                <a:cubicBezTo>
                  <a:pt x="26" y="50"/>
                  <a:pt x="31" y="48"/>
                  <a:pt x="35" y="48"/>
                </a:cubicBezTo>
                <a:lnTo>
                  <a:pt x="60" y="48"/>
                </a:lnTo>
                <a:close/>
                <a:moveTo>
                  <a:pt x="194" y="72"/>
                </a:moveTo>
                <a:cubicBezTo>
                  <a:pt x="191" y="72"/>
                  <a:pt x="188" y="75"/>
                  <a:pt x="188" y="78"/>
                </a:cubicBezTo>
                <a:cubicBezTo>
                  <a:pt x="188" y="81"/>
                  <a:pt x="191" y="84"/>
                  <a:pt x="194" y="84"/>
                </a:cubicBezTo>
                <a:cubicBezTo>
                  <a:pt x="197" y="84"/>
                  <a:pt x="200" y="81"/>
                  <a:pt x="200" y="78"/>
                </a:cubicBezTo>
                <a:cubicBezTo>
                  <a:pt x="200" y="75"/>
                  <a:pt x="197" y="72"/>
                  <a:pt x="194" y="72"/>
                </a:cubicBezTo>
                <a:close/>
                <a:moveTo>
                  <a:pt x="144" y="0"/>
                </a:moveTo>
                <a:cubicBezTo>
                  <a:pt x="151" y="0"/>
                  <a:pt x="156" y="5"/>
                  <a:pt x="156" y="12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6" y="51"/>
                  <a:pt x="151" y="56"/>
                  <a:pt x="144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3" y="56"/>
                  <a:pt x="68" y="51"/>
                  <a:pt x="68" y="44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5"/>
                  <a:pt x="73" y="0"/>
                  <a:pt x="80" y="0"/>
                </a:cubicBez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198"/>
          </a:p>
        </p:txBody>
      </p:sp>
      <p:sp>
        <p:nvSpPr>
          <p:cNvPr id="118" name="îṥlïdè">
            <a:extLst>
              <a:ext uri="{FF2B5EF4-FFF2-40B4-BE49-F238E27FC236}">
                <a16:creationId xmlns:a16="http://schemas.microsoft.com/office/drawing/2014/main" id="{1338C9E3-432D-4B0F-8005-A288ECCECBD9}"/>
              </a:ext>
            </a:extLst>
          </p:cNvPr>
          <p:cNvSpPr txBox="1"/>
          <p:nvPr/>
        </p:nvSpPr>
        <p:spPr>
          <a:xfrm>
            <a:off x="6574334" y="1173109"/>
            <a:ext cx="1860237" cy="40401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119" name="íṧ1îḑê">
            <a:extLst>
              <a:ext uri="{FF2B5EF4-FFF2-40B4-BE49-F238E27FC236}">
                <a16:creationId xmlns:a16="http://schemas.microsoft.com/office/drawing/2014/main" id="{B4A1FBF4-6E75-4EAA-9B14-12494ED04BC0}"/>
              </a:ext>
            </a:extLst>
          </p:cNvPr>
          <p:cNvSpPr/>
          <p:nvPr/>
        </p:nvSpPr>
        <p:spPr>
          <a:xfrm>
            <a:off x="6663204" y="5001401"/>
            <a:ext cx="1682495" cy="68349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Supporting text here</a:t>
            </a:r>
          </a:p>
          <a:p>
            <a:pPr marR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……</a:t>
            </a:r>
          </a:p>
        </p:txBody>
      </p:sp>
      <p:sp>
        <p:nvSpPr>
          <p:cNvPr id="112" name="íślíďé">
            <a:extLst>
              <a:ext uri="{FF2B5EF4-FFF2-40B4-BE49-F238E27FC236}">
                <a16:creationId xmlns:a16="http://schemas.microsoft.com/office/drawing/2014/main" id="{184866D3-F9E7-4B91-AA1E-84FDBD747D51}"/>
              </a:ext>
            </a:extLst>
          </p:cNvPr>
          <p:cNvSpPr/>
          <p:nvPr/>
        </p:nvSpPr>
        <p:spPr bwMode="auto">
          <a:xfrm>
            <a:off x="10132657" y="1856093"/>
            <a:ext cx="356624" cy="269986"/>
          </a:xfrm>
          <a:custGeom>
            <a:avLst/>
            <a:gdLst>
              <a:gd name="T0" fmla="*/ 212 w 224"/>
              <a:gd name="T1" fmla="*/ 0 h 168"/>
              <a:gd name="T2" fmla="*/ 224 w 224"/>
              <a:gd name="T3" fmla="*/ 12 h 168"/>
              <a:gd name="T4" fmla="*/ 224 w 224"/>
              <a:gd name="T5" fmla="*/ 156 h 168"/>
              <a:gd name="T6" fmla="*/ 212 w 224"/>
              <a:gd name="T7" fmla="*/ 168 h 168"/>
              <a:gd name="T8" fmla="*/ 12 w 224"/>
              <a:gd name="T9" fmla="*/ 168 h 168"/>
              <a:gd name="T10" fmla="*/ 0 w 224"/>
              <a:gd name="T11" fmla="*/ 156 h 168"/>
              <a:gd name="T12" fmla="*/ 0 w 224"/>
              <a:gd name="T13" fmla="*/ 12 h 168"/>
              <a:gd name="T14" fmla="*/ 12 w 224"/>
              <a:gd name="T15" fmla="*/ 0 h 168"/>
              <a:gd name="T16" fmla="*/ 212 w 224"/>
              <a:gd name="T17" fmla="*/ 0 h 168"/>
              <a:gd name="T18" fmla="*/ 164 w 224"/>
              <a:gd name="T19" fmla="*/ 83 h 168"/>
              <a:gd name="T20" fmla="*/ 147 w 224"/>
              <a:gd name="T21" fmla="*/ 85 h 168"/>
              <a:gd name="T22" fmla="*/ 112 w 224"/>
              <a:gd name="T23" fmla="*/ 132 h 168"/>
              <a:gd name="T24" fmla="*/ 111 w 224"/>
              <a:gd name="T25" fmla="*/ 133 h 168"/>
              <a:gd name="T26" fmla="*/ 94 w 224"/>
              <a:gd name="T27" fmla="*/ 134 h 168"/>
              <a:gd name="T28" fmla="*/ 68 w 224"/>
              <a:gd name="T29" fmla="*/ 108 h 168"/>
              <a:gd name="T30" fmla="*/ 67 w 224"/>
              <a:gd name="T31" fmla="*/ 107 h 168"/>
              <a:gd name="T32" fmla="*/ 50 w 224"/>
              <a:gd name="T33" fmla="*/ 109 h 168"/>
              <a:gd name="T34" fmla="*/ 13 w 224"/>
              <a:gd name="T35" fmla="*/ 153 h 168"/>
              <a:gd name="T36" fmla="*/ 12 w 224"/>
              <a:gd name="T37" fmla="*/ 156 h 168"/>
              <a:gd name="T38" fmla="*/ 16 w 224"/>
              <a:gd name="T39" fmla="*/ 160 h 168"/>
              <a:gd name="T40" fmla="*/ 209 w 224"/>
              <a:gd name="T41" fmla="*/ 160 h 168"/>
              <a:gd name="T42" fmla="*/ 211 w 224"/>
              <a:gd name="T43" fmla="*/ 159 h 168"/>
              <a:gd name="T44" fmla="*/ 212 w 224"/>
              <a:gd name="T45" fmla="*/ 154 h 168"/>
              <a:gd name="T46" fmla="*/ 167 w 224"/>
              <a:gd name="T47" fmla="*/ 86 h 168"/>
              <a:gd name="T48" fmla="*/ 164 w 224"/>
              <a:gd name="T49" fmla="*/ 83 h 168"/>
              <a:gd name="T50" fmla="*/ 40 w 224"/>
              <a:gd name="T51" fmla="*/ 24 h 168"/>
              <a:gd name="T52" fmla="*/ 24 w 224"/>
              <a:gd name="T53" fmla="*/ 40 h 168"/>
              <a:gd name="T54" fmla="*/ 40 w 224"/>
              <a:gd name="T55" fmla="*/ 56 h 168"/>
              <a:gd name="T56" fmla="*/ 56 w 224"/>
              <a:gd name="T57" fmla="*/ 40 h 168"/>
              <a:gd name="T58" fmla="*/ 40 w 224"/>
              <a:gd name="T59" fmla="*/ 2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24" h="168">
                <a:moveTo>
                  <a:pt x="212" y="0"/>
                </a:moveTo>
                <a:cubicBezTo>
                  <a:pt x="219" y="0"/>
                  <a:pt x="224" y="5"/>
                  <a:pt x="224" y="12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24" y="163"/>
                  <a:pt x="219" y="168"/>
                  <a:pt x="212" y="168"/>
                </a:cubicBezTo>
                <a:cubicBezTo>
                  <a:pt x="12" y="168"/>
                  <a:pt x="12" y="168"/>
                  <a:pt x="12" y="168"/>
                </a:cubicBezTo>
                <a:cubicBezTo>
                  <a:pt x="5" y="168"/>
                  <a:pt x="0" y="163"/>
                  <a:pt x="0" y="15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12" y="0"/>
                </a:lnTo>
                <a:close/>
                <a:moveTo>
                  <a:pt x="164" y="83"/>
                </a:moveTo>
                <a:cubicBezTo>
                  <a:pt x="159" y="79"/>
                  <a:pt x="151" y="80"/>
                  <a:pt x="147" y="85"/>
                </a:cubicBezTo>
                <a:cubicBezTo>
                  <a:pt x="112" y="132"/>
                  <a:pt x="112" y="132"/>
                  <a:pt x="112" y="132"/>
                </a:cubicBezTo>
                <a:cubicBezTo>
                  <a:pt x="112" y="133"/>
                  <a:pt x="111" y="133"/>
                  <a:pt x="111" y="133"/>
                </a:cubicBezTo>
                <a:cubicBezTo>
                  <a:pt x="106" y="138"/>
                  <a:pt x="99" y="138"/>
                  <a:pt x="94" y="134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7" y="107"/>
                  <a:pt x="67" y="107"/>
                  <a:pt x="67" y="107"/>
                </a:cubicBezTo>
                <a:cubicBezTo>
                  <a:pt x="62" y="103"/>
                  <a:pt x="54" y="104"/>
                  <a:pt x="50" y="109"/>
                </a:cubicBezTo>
                <a:cubicBezTo>
                  <a:pt x="13" y="153"/>
                  <a:pt x="13" y="153"/>
                  <a:pt x="13" y="153"/>
                </a:cubicBezTo>
                <a:cubicBezTo>
                  <a:pt x="13" y="154"/>
                  <a:pt x="12" y="155"/>
                  <a:pt x="12" y="156"/>
                </a:cubicBezTo>
                <a:cubicBezTo>
                  <a:pt x="12" y="158"/>
                  <a:pt x="14" y="160"/>
                  <a:pt x="16" y="160"/>
                </a:cubicBezTo>
                <a:cubicBezTo>
                  <a:pt x="209" y="160"/>
                  <a:pt x="209" y="160"/>
                  <a:pt x="209" y="160"/>
                </a:cubicBezTo>
                <a:cubicBezTo>
                  <a:pt x="209" y="160"/>
                  <a:pt x="210" y="160"/>
                  <a:pt x="211" y="159"/>
                </a:cubicBezTo>
                <a:cubicBezTo>
                  <a:pt x="213" y="158"/>
                  <a:pt x="213" y="156"/>
                  <a:pt x="212" y="154"/>
                </a:cubicBezTo>
                <a:cubicBezTo>
                  <a:pt x="167" y="86"/>
                  <a:pt x="167" y="86"/>
                  <a:pt x="167" y="86"/>
                </a:cubicBezTo>
                <a:cubicBezTo>
                  <a:pt x="166" y="85"/>
                  <a:pt x="165" y="84"/>
                  <a:pt x="164" y="83"/>
                </a:cubicBezTo>
                <a:close/>
                <a:moveTo>
                  <a:pt x="40" y="24"/>
                </a:moveTo>
                <a:cubicBezTo>
                  <a:pt x="31" y="24"/>
                  <a:pt x="24" y="31"/>
                  <a:pt x="24" y="40"/>
                </a:cubicBezTo>
                <a:cubicBezTo>
                  <a:pt x="24" y="49"/>
                  <a:pt x="31" y="56"/>
                  <a:pt x="40" y="56"/>
                </a:cubicBezTo>
                <a:cubicBezTo>
                  <a:pt x="49" y="56"/>
                  <a:pt x="56" y="49"/>
                  <a:pt x="56" y="40"/>
                </a:cubicBezTo>
                <a:cubicBezTo>
                  <a:pt x="56" y="31"/>
                  <a:pt x="49" y="24"/>
                  <a:pt x="40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198"/>
          </a:p>
        </p:txBody>
      </p:sp>
      <p:sp>
        <p:nvSpPr>
          <p:cNvPr id="113" name="îṡļíḋe">
            <a:extLst>
              <a:ext uri="{FF2B5EF4-FFF2-40B4-BE49-F238E27FC236}">
                <a16:creationId xmlns:a16="http://schemas.microsoft.com/office/drawing/2014/main" id="{86C65A3F-7AD0-4A15-A178-76BCE4926877}"/>
              </a:ext>
            </a:extLst>
          </p:cNvPr>
          <p:cNvSpPr txBox="1"/>
          <p:nvPr/>
        </p:nvSpPr>
        <p:spPr>
          <a:xfrm>
            <a:off x="9391238" y="1173109"/>
            <a:ext cx="1860237" cy="40401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114" name="îṡḻîḑè">
            <a:extLst>
              <a:ext uri="{FF2B5EF4-FFF2-40B4-BE49-F238E27FC236}">
                <a16:creationId xmlns:a16="http://schemas.microsoft.com/office/drawing/2014/main" id="{AC090622-C88E-476A-9212-296E91EBAD39}"/>
              </a:ext>
            </a:extLst>
          </p:cNvPr>
          <p:cNvSpPr/>
          <p:nvPr/>
        </p:nvSpPr>
        <p:spPr>
          <a:xfrm>
            <a:off x="9480108" y="5001401"/>
            <a:ext cx="1682495" cy="68349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Supporting text here</a:t>
            </a:r>
          </a:p>
          <a:p>
            <a:pPr marR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……</a:t>
            </a:r>
          </a:p>
        </p:txBody>
      </p:sp>
      <p:sp>
        <p:nvSpPr>
          <p:cNvPr id="136" name="îsļïdè">
            <a:extLst>
              <a:ext uri="{FF2B5EF4-FFF2-40B4-BE49-F238E27FC236}">
                <a16:creationId xmlns:a16="http://schemas.microsoft.com/office/drawing/2014/main" id="{702A1178-1F90-4CB3-B1ED-47C36ADD8E35}"/>
              </a:ext>
            </a:extLst>
          </p:cNvPr>
          <p:cNvSpPr/>
          <p:nvPr/>
        </p:nvSpPr>
        <p:spPr>
          <a:xfrm>
            <a:off x="1473200" y="1610086"/>
            <a:ext cx="762000" cy="76200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î$ľïḑè">
            <a:extLst>
              <a:ext uri="{FF2B5EF4-FFF2-40B4-BE49-F238E27FC236}">
                <a16:creationId xmlns:a16="http://schemas.microsoft.com/office/drawing/2014/main" id="{07F98DFA-EFF4-4ABB-8500-4D087DCED23E}"/>
              </a:ext>
            </a:extLst>
          </p:cNvPr>
          <p:cNvSpPr/>
          <p:nvPr/>
        </p:nvSpPr>
        <p:spPr bwMode="auto">
          <a:xfrm>
            <a:off x="1693081" y="1812774"/>
            <a:ext cx="322238" cy="356624"/>
          </a:xfrm>
          <a:custGeom>
            <a:avLst/>
            <a:gdLst>
              <a:gd name="T0" fmla="*/ 104 w 208"/>
              <a:gd name="T1" fmla="*/ 0 h 228"/>
              <a:gd name="T2" fmla="*/ 208 w 208"/>
              <a:gd name="T3" fmla="*/ 104 h 228"/>
              <a:gd name="T4" fmla="*/ 136 w 208"/>
              <a:gd name="T5" fmla="*/ 203 h 228"/>
              <a:gd name="T6" fmla="*/ 145 w 208"/>
              <a:gd name="T7" fmla="*/ 220 h 228"/>
              <a:gd name="T8" fmla="*/ 176 w 208"/>
              <a:gd name="T9" fmla="*/ 220 h 228"/>
              <a:gd name="T10" fmla="*/ 176 w 208"/>
              <a:gd name="T11" fmla="*/ 228 h 228"/>
              <a:gd name="T12" fmla="*/ 32 w 208"/>
              <a:gd name="T13" fmla="*/ 228 h 228"/>
              <a:gd name="T14" fmla="*/ 32 w 208"/>
              <a:gd name="T15" fmla="*/ 220 h 228"/>
              <a:gd name="T16" fmla="*/ 63 w 208"/>
              <a:gd name="T17" fmla="*/ 220 h 228"/>
              <a:gd name="T18" fmla="*/ 72 w 208"/>
              <a:gd name="T19" fmla="*/ 203 h 228"/>
              <a:gd name="T20" fmla="*/ 0 w 208"/>
              <a:gd name="T21" fmla="*/ 104 h 228"/>
              <a:gd name="T22" fmla="*/ 104 w 208"/>
              <a:gd name="T23" fmla="*/ 0 h 228"/>
              <a:gd name="T24" fmla="*/ 80 w 208"/>
              <a:gd name="T25" fmla="*/ 205 h 228"/>
              <a:gd name="T26" fmla="*/ 72 w 208"/>
              <a:gd name="T27" fmla="*/ 220 h 228"/>
              <a:gd name="T28" fmla="*/ 136 w 208"/>
              <a:gd name="T29" fmla="*/ 220 h 228"/>
              <a:gd name="T30" fmla="*/ 128 w 208"/>
              <a:gd name="T31" fmla="*/ 205 h 228"/>
              <a:gd name="T32" fmla="*/ 104 w 208"/>
              <a:gd name="T33" fmla="*/ 208 h 228"/>
              <a:gd name="T34" fmla="*/ 80 w 208"/>
              <a:gd name="T35" fmla="*/ 205 h 228"/>
              <a:gd name="T36" fmla="*/ 104 w 208"/>
              <a:gd name="T37" fmla="*/ 60 h 228"/>
              <a:gd name="T38" fmla="*/ 60 w 208"/>
              <a:gd name="T39" fmla="*/ 104 h 228"/>
              <a:gd name="T40" fmla="*/ 104 w 208"/>
              <a:gd name="T41" fmla="*/ 148 h 228"/>
              <a:gd name="T42" fmla="*/ 148 w 208"/>
              <a:gd name="T43" fmla="*/ 104 h 228"/>
              <a:gd name="T44" fmla="*/ 104 w 208"/>
              <a:gd name="T45" fmla="*/ 60 h 228"/>
              <a:gd name="T46" fmla="*/ 154 w 208"/>
              <a:gd name="T47" fmla="*/ 48 h 228"/>
              <a:gd name="T48" fmla="*/ 148 w 208"/>
              <a:gd name="T49" fmla="*/ 54 h 228"/>
              <a:gd name="T50" fmla="*/ 154 w 208"/>
              <a:gd name="T51" fmla="*/ 60 h 228"/>
              <a:gd name="T52" fmla="*/ 160 w 208"/>
              <a:gd name="T53" fmla="*/ 54 h 228"/>
              <a:gd name="T54" fmla="*/ 154 w 208"/>
              <a:gd name="T55" fmla="*/ 4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8" h="228">
                <a:moveTo>
                  <a:pt x="104" y="0"/>
                </a:moveTo>
                <a:cubicBezTo>
                  <a:pt x="161" y="0"/>
                  <a:pt x="208" y="47"/>
                  <a:pt x="208" y="104"/>
                </a:cubicBezTo>
                <a:cubicBezTo>
                  <a:pt x="208" y="150"/>
                  <a:pt x="178" y="190"/>
                  <a:pt x="136" y="203"/>
                </a:cubicBezTo>
                <a:cubicBezTo>
                  <a:pt x="145" y="220"/>
                  <a:pt x="145" y="220"/>
                  <a:pt x="145" y="220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8"/>
                  <a:pt x="176" y="228"/>
                  <a:pt x="176" y="228"/>
                </a:cubicBezTo>
                <a:cubicBezTo>
                  <a:pt x="32" y="228"/>
                  <a:pt x="32" y="228"/>
                  <a:pt x="32" y="228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72" y="203"/>
                  <a:pt x="72" y="203"/>
                  <a:pt x="72" y="203"/>
                </a:cubicBezTo>
                <a:cubicBezTo>
                  <a:pt x="30" y="190"/>
                  <a:pt x="0" y="150"/>
                  <a:pt x="0" y="104"/>
                </a:cubicBezTo>
                <a:cubicBezTo>
                  <a:pt x="0" y="47"/>
                  <a:pt x="47" y="0"/>
                  <a:pt x="104" y="0"/>
                </a:cubicBezTo>
                <a:close/>
                <a:moveTo>
                  <a:pt x="80" y="205"/>
                </a:moveTo>
                <a:cubicBezTo>
                  <a:pt x="72" y="220"/>
                  <a:pt x="72" y="220"/>
                  <a:pt x="72" y="220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28" y="205"/>
                  <a:pt x="128" y="205"/>
                  <a:pt x="128" y="205"/>
                </a:cubicBezTo>
                <a:cubicBezTo>
                  <a:pt x="120" y="207"/>
                  <a:pt x="112" y="208"/>
                  <a:pt x="104" y="208"/>
                </a:cubicBezTo>
                <a:cubicBezTo>
                  <a:pt x="96" y="208"/>
                  <a:pt x="88" y="207"/>
                  <a:pt x="80" y="205"/>
                </a:cubicBezTo>
                <a:close/>
                <a:moveTo>
                  <a:pt x="104" y="60"/>
                </a:moveTo>
                <a:cubicBezTo>
                  <a:pt x="80" y="60"/>
                  <a:pt x="60" y="80"/>
                  <a:pt x="60" y="104"/>
                </a:cubicBezTo>
                <a:cubicBezTo>
                  <a:pt x="60" y="128"/>
                  <a:pt x="80" y="148"/>
                  <a:pt x="104" y="148"/>
                </a:cubicBezTo>
                <a:cubicBezTo>
                  <a:pt x="128" y="148"/>
                  <a:pt x="148" y="128"/>
                  <a:pt x="148" y="104"/>
                </a:cubicBezTo>
                <a:cubicBezTo>
                  <a:pt x="148" y="80"/>
                  <a:pt x="128" y="60"/>
                  <a:pt x="104" y="60"/>
                </a:cubicBezTo>
                <a:close/>
                <a:moveTo>
                  <a:pt x="154" y="48"/>
                </a:moveTo>
                <a:cubicBezTo>
                  <a:pt x="151" y="48"/>
                  <a:pt x="148" y="51"/>
                  <a:pt x="148" y="54"/>
                </a:cubicBezTo>
                <a:cubicBezTo>
                  <a:pt x="148" y="57"/>
                  <a:pt x="151" y="60"/>
                  <a:pt x="154" y="60"/>
                </a:cubicBezTo>
                <a:cubicBezTo>
                  <a:pt x="157" y="60"/>
                  <a:pt x="160" y="57"/>
                  <a:pt x="160" y="54"/>
                </a:cubicBezTo>
                <a:cubicBezTo>
                  <a:pt x="160" y="51"/>
                  <a:pt x="157" y="48"/>
                  <a:pt x="15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198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517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ḷi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íṩḷîḍê">
            <a:extLst>
              <a:ext uri="{FF2B5EF4-FFF2-40B4-BE49-F238E27FC236}">
                <a16:creationId xmlns:a16="http://schemas.microsoft.com/office/drawing/2014/main" id="{1165EF2E-539C-4A7B-ABAF-8B10F359F8BD}"/>
              </a:ext>
            </a:extLst>
          </p:cNvPr>
          <p:cNvSpPr txBox="1"/>
          <p:nvPr/>
        </p:nvSpPr>
        <p:spPr>
          <a:xfrm>
            <a:off x="586611" y="3156257"/>
            <a:ext cx="3015495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 algn="ctr">
              <a:buSzPct val="25000"/>
            </a:pPr>
            <a:r>
              <a:rPr lang="de-DE" b="1" dirty="0"/>
              <a:t>Text here</a:t>
            </a:r>
          </a:p>
        </p:txBody>
      </p:sp>
      <p:sp>
        <p:nvSpPr>
          <p:cNvPr id="116" name="îślîḍè">
            <a:extLst>
              <a:ext uri="{FF2B5EF4-FFF2-40B4-BE49-F238E27FC236}">
                <a16:creationId xmlns:a16="http://schemas.microsoft.com/office/drawing/2014/main" id="{9CA55FDB-58E4-438F-87D8-BE5927804E0F}"/>
              </a:ext>
            </a:extLst>
          </p:cNvPr>
          <p:cNvSpPr txBox="1"/>
          <p:nvPr/>
        </p:nvSpPr>
        <p:spPr>
          <a:xfrm>
            <a:off x="586612" y="3595674"/>
            <a:ext cx="3015496" cy="7136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 defTabSz="914400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Copy paste fonts. Choose the only option to retain text.</a:t>
            </a:r>
          </a:p>
        </p:txBody>
      </p:sp>
      <p:sp>
        <p:nvSpPr>
          <p:cNvPr id="130" name="işľïďè">
            <a:extLst>
              <a:ext uri="{FF2B5EF4-FFF2-40B4-BE49-F238E27FC236}">
                <a16:creationId xmlns:a16="http://schemas.microsoft.com/office/drawing/2014/main" id="{6A918329-D601-4B87-8DCA-F96693021391}"/>
              </a:ext>
            </a:extLst>
          </p:cNvPr>
          <p:cNvSpPr txBox="1"/>
          <p:nvPr/>
        </p:nvSpPr>
        <p:spPr>
          <a:xfrm>
            <a:off x="586611" y="4813992"/>
            <a:ext cx="3015495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 algn="ctr">
              <a:buSzPct val="25000"/>
            </a:pPr>
            <a:r>
              <a:rPr lang="de-DE" b="1" dirty="0"/>
              <a:t>Text here</a:t>
            </a:r>
          </a:p>
        </p:txBody>
      </p:sp>
      <p:sp>
        <p:nvSpPr>
          <p:cNvPr id="131" name="îŝļïḓe">
            <a:extLst>
              <a:ext uri="{FF2B5EF4-FFF2-40B4-BE49-F238E27FC236}">
                <a16:creationId xmlns:a16="http://schemas.microsoft.com/office/drawing/2014/main" id="{77C82D4D-0F4B-4647-9A83-F7343283D724}"/>
              </a:ext>
            </a:extLst>
          </p:cNvPr>
          <p:cNvSpPr txBox="1"/>
          <p:nvPr/>
        </p:nvSpPr>
        <p:spPr>
          <a:xfrm>
            <a:off x="586612" y="5253409"/>
            <a:ext cx="3015496" cy="7136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 defTabSz="914400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Copy paste fonts. Choose the only option to retain text.</a:t>
            </a:r>
          </a:p>
        </p:txBody>
      </p:sp>
      <p:sp>
        <p:nvSpPr>
          <p:cNvPr id="134" name="i$ḻîḑe">
            <a:extLst>
              <a:ext uri="{FF2B5EF4-FFF2-40B4-BE49-F238E27FC236}">
                <a16:creationId xmlns:a16="http://schemas.microsoft.com/office/drawing/2014/main" id="{3E72FA12-A540-4D32-8EB8-13380C0E69F9}"/>
              </a:ext>
            </a:extLst>
          </p:cNvPr>
          <p:cNvSpPr txBox="1"/>
          <p:nvPr/>
        </p:nvSpPr>
        <p:spPr>
          <a:xfrm>
            <a:off x="4545802" y="3150859"/>
            <a:ext cx="3015495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 algn="ctr">
              <a:buSzPct val="25000"/>
            </a:pPr>
            <a:r>
              <a:rPr lang="de-DE" b="1" dirty="0"/>
              <a:t>Text here</a:t>
            </a:r>
          </a:p>
        </p:txBody>
      </p:sp>
      <p:sp>
        <p:nvSpPr>
          <p:cNvPr id="135" name="íŝḷîḍe">
            <a:extLst>
              <a:ext uri="{FF2B5EF4-FFF2-40B4-BE49-F238E27FC236}">
                <a16:creationId xmlns:a16="http://schemas.microsoft.com/office/drawing/2014/main" id="{A5CDF4C6-C4A0-49AD-8CA1-EB213CC3B4CD}"/>
              </a:ext>
            </a:extLst>
          </p:cNvPr>
          <p:cNvSpPr txBox="1"/>
          <p:nvPr/>
        </p:nvSpPr>
        <p:spPr>
          <a:xfrm>
            <a:off x="4545803" y="3590276"/>
            <a:ext cx="3015496" cy="7136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 defTabSz="914400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Copy paste fonts. Choose the only option to retain text.</a:t>
            </a:r>
          </a:p>
        </p:txBody>
      </p:sp>
      <p:sp>
        <p:nvSpPr>
          <p:cNvPr id="142" name="isḻîḑè">
            <a:extLst>
              <a:ext uri="{FF2B5EF4-FFF2-40B4-BE49-F238E27FC236}">
                <a16:creationId xmlns:a16="http://schemas.microsoft.com/office/drawing/2014/main" id="{D645C13D-9870-4031-B77B-90555EC99901}"/>
              </a:ext>
            </a:extLst>
          </p:cNvPr>
          <p:cNvSpPr txBox="1"/>
          <p:nvPr/>
        </p:nvSpPr>
        <p:spPr>
          <a:xfrm>
            <a:off x="4545802" y="4848616"/>
            <a:ext cx="3015495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 algn="ctr">
              <a:buSzPct val="25000"/>
            </a:pPr>
            <a:r>
              <a:rPr lang="de-DE" b="1" dirty="0"/>
              <a:t>Text here</a:t>
            </a:r>
          </a:p>
        </p:txBody>
      </p:sp>
      <p:sp>
        <p:nvSpPr>
          <p:cNvPr id="143" name="íṣ1îdè">
            <a:extLst>
              <a:ext uri="{FF2B5EF4-FFF2-40B4-BE49-F238E27FC236}">
                <a16:creationId xmlns:a16="http://schemas.microsoft.com/office/drawing/2014/main" id="{0C9687E7-81BE-4C61-AB5A-4F4E23EBE3E0}"/>
              </a:ext>
            </a:extLst>
          </p:cNvPr>
          <p:cNvSpPr txBox="1"/>
          <p:nvPr/>
        </p:nvSpPr>
        <p:spPr>
          <a:xfrm>
            <a:off x="4545803" y="5288033"/>
            <a:ext cx="3015496" cy="7136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 defTabSz="914400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Copy paste fonts. Choose the only option to retain text.</a:t>
            </a:r>
          </a:p>
        </p:txBody>
      </p:sp>
      <p:sp>
        <p:nvSpPr>
          <p:cNvPr id="132" name="ï$ļíḍe">
            <a:extLst>
              <a:ext uri="{FF2B5EF4-FFF2-40B4-BE49-F238E27FC236}">
                <a16:creationId xmlns:a16="http://schemas.microsoft.com/office/drawing/2014/main" id="{1CBA397D-7A0E-4CAD-8128-AAA46E465C26}"/>
              </a:ext>
            </a:extLst>
          </p:cNvPr>
          <p:cNvSpPr txBox="1"/>
          <p:nvPr/>
        </p:nvSpPr>
        <p:spPr>
          <a:xfrm>
            <a:off x="8504991" y="3150859"/>
            <a:ext cx="3015495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 algn="ctr">
              <a:buSzPct val="25000"/>
            </a:pPr>
            <a:r>
              <a:rPr lang="de-DE" b="1" dirty="0"/>
              <a:t>Text here</a:t>
            </a:r>
          </a:p>
        </p:txBody>
      </p:sp>
      <p:sp>
        <p:nvSpPr>
          <p:cNvPr id="133" name="íṣļîḍe">
            <a:extLst>
              <a:ext uri="{FF2B5EF4-FFF2-40B4-BE49-F238E27FC236}">
                <a16:creationId xmlns:a16="http://schemas.microsoft.com/office/drawing/2014/main" id="{E848FC07-24A7-4586-B10D-71B833C66F38}"/>
              </a:ext>
            </a:extLst>
          </p:cNvPr>
          <p:cNvSpPr txBox="1"/>
          <p:nvPr/>
        </p:nvSpPr>
        <p:spPr>
          <a:xfrm>
            <a:off x="8504992" y="3590276"/>
            <a:ext cx="3015496" cy="7136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 defTabSz="914400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Copy paste fonts. Choose the only option to retain text.</a:t>
            </a:r>
          </a:p>
        </p:txBody>
      </p:sp>
      <p:sp>
        <p:nvSpPr>
          <p:cNvPr id="144" name="ïSḷíḋé">
            <a:extLst>
              <a:ext uri="{FF2B5EF4-FFF2-40B4-BE49-F238E27FC236}">
                <a16:creationId xmlns:a16="http://schemas.microsoft.com/office/drawing/2014/main" id="{7211A734-D2E1-4115-9A2E-D7ACA2C566F4}"/>
              </a:ext>
            </a:extLst>
          </p:cNvPr>
          <p:cNvSpPr txBox="1"/>
          <p:nvPr/>
        </p:nvSpPr>
        <p:spPr>
          <a:xfrm>
            <a:off x="8504991" y="4813992"/>
            <a:ext cx="3015495" cy="4394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 algn="ctr">
              <a:buSzPct val="25000"/>
            </a:pPr>
            <a:r>
              <a:rPr lang="de-DE" b="1" dirty="0"/>
              <a:t>Text here</a:t>
            </a:r>
          </a:p>
        </p:txBody>
      </p:sp>
      <p:sp>
        <p:nvSpPr>
          <p:cNvPr id="145" name="îśļíḓé">
            <a:extLst>
              <a:ext uri="{FF2B5EF4-FFF2-40B4-BE49-F238E27FC236}">
                <a16:creationId xmlns:a16="http://schemas.microsoft.com/office/drawing/2014/main" id="{1021EC4C-70CB-4A89-BFD3-224375413263}"/>
              </a:ext>
            </a:extLst>
          </p:cNvPr>
          <p:cNvSpPr txBox="1"/>
          <p:nvPr/>
        </p:nvSpPr>
        <p:spPr>
          <a:xfrm>
            <a:off x="8504992" y="5253409"/>
            <a:ext cx="3015496" cy="7136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 defTabSz="914400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tx1"/>
                </a:solidFill>
              </a:rPr>
              <a:t>Copy paste fonts. Choose the only option to retain text.</a:t>
            </a:r>
          </a:p>
        </p:txBody>
      </p:sp>
      <p:sp>
        <p:nvSpPr>
          <p:cNvPr id="2" name="í$1íḍe">
            <a:extLst>
              <a:ext uri="{FF2B5EF4-FFF2-40B4-BE49-F238E27FC236}">
                <a16:creationId xmlns:a16="http://schemas.microsoft.com/office/drawing/2014/main" id="{57F3B289-08C5-4CC4-854E-74D6E243086C}"/>
              </a:ext>
            </a:extLst>
          </p:cNvPr>
          <p:cNvSpPr/>
          <p:nvPr/>
        </p:nvSpPr>
        <p:spPr>
          <a:xfrm>
            <a:off x="0" y="0"/>
            <a:ext cx="12192000" cy="2446331"/>
          </a:xfrm>
          <a:prstGeom prst="rect">
            <a:avLst/>
          </a:prstGeom>
          <a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222722" b="-5006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iṥ1îḓè">
            <a:extLst>
              <a:ext uri="{FF2B5EF4-FFF2-40B4-BE49-F238E27FC236}">
                <a16:creationId xmlns:a16="http://schemas.microsoft.com/office/drawing/2014/main" id="{3302BC55-3BED-4E21-A404-71C792FB66CE}"/>
              </a:ext>
            </a:extLst>
          </p:cNvPr>
          <p:cNvSpPr/>
          <p:nvPr/>
        </p:nvSpPr>
        <p:spPr>
          <a:xfrm>
            <a:off x="0" y="1763007"/>
            <a:ext cx="12192000" cy="68332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îşlîḍê">
            <a:extLst>
              <a:ext uri="{FF2B5EF4-FFF2-40B4-BE49-F238E27FC236}">
                <a16:creationId xmlns:a16="http://schemas.microsoft.com/office/drawing/2014/main" id="{B1D95010-98A0-4C32-A06F-42D4A17845A8}"/>
              </a:ext>
            </a:extLst>
          </p:cNvPr>
          <p:cNvSpPr txBox="1"/>
          <p:nvPr/>
        </p:nvSpPr>
        <p:spPr>
          <a:xfrm>
            <a:off x="4410794" y="1706552"/>
            <a:ext cx="3370411" cy="808514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2800" b="1" dirty="0"/>
              <a:t>CONTENT</a:t>
            </a:r>
            <a:r>
              <a:rPr lang="en-US" altLang="zh-CN" sz="100" b="1" dirty="0"/>
              <a:t> </a:t>
            </a:r>
            <a:r>
              <a:rPr lang="en-US" altLang="zh-CN" sz="2800" b="1" dirty="0"/>
              <a:t>S</a:t>
            </a:r>
            <a:endParaRPr lang="zh-CN" altLang="en-US" b="1" dirty="0"/>
          </a:p>
        </p:txBody>
      </p:sp>
      <p:sp>
        <p:nvSpPr>
          <p:cNvPr id="21" name="îṥļîḑé">
            <a:extLst>
              <a:ext uri="{FF2B5EF4-FFF2-40B4-BE49-F238E27FC236}">
                <a16:creationId xmlns:a16="http://schemas.microsoft.com/office/drawing/2014/main" id="{CBF4C77A-4F0B-4244-814C-41328AB7FD2C}"/>
              </a:ext>
            </a:extLst>
          </p:cNvPr>
          <p:cNvSpPr/>
          <p:nvPr/>
        </p:nvSpPr>
        <p:spPr>
          <a:xfrm>
            <a:off x="1850148" y="2729692"/>
            <a:ext cx="488419" cy="488419"/>
          </a:xfrm>
          <a:prstGeom prst="ellipse">
            <a:avLst/>
          </a:pr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1600" b="1" dirty="0">
                <a:solidFill>
                  <a:schemeClr val="bg1"/>
                </a:solidFill>
              </a:rPr>
              <a:t>01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î$ľíḓê">
            <a:extLst>
              <a:ext uri="{FF2B5EF4-FFF2-40B4-BE49-F238E27FC236}">
                <a16:creationId xmlns:a16="http://schemas.microsoft.com/office/drawing/2014/main" id="{50A71781-5FA5-4C19-AD71-13BDCD325C3F}"/>
              </a:ext>
            </a:extLst>
          </p:cNvPr>
          <p:cNvSpPr/>
          <p:nvPr/>
        </p:nvSpPr>
        <p:spPr>
          <a:xfrm>
            <a:off x="5851789" y="2734275"/>
            <a:ext cx="488419" cy="488419"/>
          </a:xfrm>
          <a:prstGeom prst="ellipse">
            <a:avLst/>
          </a:pr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1600" b="1" dirty="0">
                <a:solidFill>
                  <a:schemeClr val="bg1"/>
                </a:solidFill>
              </a:rPr>
              <a:t>02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ïṣļïďè">
            <a:extLst>
              <a:ext uri="{FF2B5EF4-FFF2-40B4-BE49-F238E27FC236}">
                <a16:creationId xmlns:a16="http://schemas.microsoft.com/office/drawing/2014/main" id="{11A6562A-9CA2-4BE9-BC66-86F0FB376774}"/>
              </a:ext>
            </a:extLst>
          </p:cNvPr>
          <p:cNvSpPr/>
          <p:nvPr/>
        </p:nvSpPr>
        <p:spPr>
          <a:xfrm>
            <a:off x="9768527" y="2734275"/>
            <a:ext cx="488419" cy="488419"/>
          </a:xfrm>
          <a:prstGeom prst="ellipse">
            <a:avLst/>
          </a:pr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1600" b="1" dirty="0">
                <a:solidFill>
                  <a:schemeClr val="bg1"/>
                </a:solidFill>
              </a:rPr>
              <a:t>03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iSlíḍê">
            <a:extLst>
              <a:ext uri="{FF2B5EF4-FFF2-40B4-BE49-F238E27FC236}">
                <a16:creationId xmlns:a16="http://schemas.microsoft.com/office/drawing/2014/main" id="{329EEC5F-AE5A-462D-97B9-70D92561E262}"/>
              </a:ext>
            </a:extLst>
          </p:cNvPr>
          <p:cNvSpPr/>
          <p:nvPr/>
        </p:nvSpPr>
        <p:spPr>
          <a:xfrm>
            <a:off x="1850148" y="4400714"/>
            <a:ext cx="488419" cy="488419"/>
          </a:xfrm>
          <a:prstGeom prst="ellipse">
            <a:avLst/>
          </a:prstGeom>
          <a:solidFill>
            <a:schemeClr val="accent3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1600" b="1" dirty="0">
                <a:solidFill>
                  <a:schemeClr val="bg1"/>
                </a:solidFill>
              </a:rPr>
              <a:t>04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iśľíḓè">
            <a:extLst>
              <a:ext uri="{FF2B5EF4-FFF2-40B4-BE49-F238E27FC236}">
                <a16:creationId xmlns:a16="http://schemas.microsoft.com/office/drawing/2014/main" id="{D0B5DD33-DDE0-4689-B2EF-77F235BE9CA3}"/>
              </a:ext>
            </a:extLst>
          </p:cNvPr>
          <p:cNvSpPr/>
          <p:nvPr/>
        </p:nvSpPr>
        <p:spPr>
          <a:xfrm>
            <a:off x="5793430" y="4400714"/>
            <a:ext cx="488419" cy="488419"/>
          </a:xfrm>
          <a:prstGeom prst="ellipse">
            <a:avLst/>
          </a:prstGeom>
          <a:solidFill>
            <a:schemeClr val="accent3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1600" b="1" dirty="0">
                <a:solidFill>
                  <a:schemeClr val="bg1"/>
                </a:solidFill>
              </a:rPr>
              <a:t>05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íSḻîḓe">
            <a:extLst>
              <a:ext uri="{FF2B5EF4-FFF2-40B4-BE49-F238E27FC236}">
                <a16:creationId xmlns:a16="http://schemas.microsoft.com/office/drawing/2014/main" id="{77B185ED-518D-4A17-9708-06CD23B5E21F}"/>
              </a:ext>
            </a:extLst>
          </p:cNvPr>
          <p:cNvSpPr/>
          <p:nvPr/>
        </p:nvSpPr>
        <p:spPr>
          <a:xfrm>
            <a:off x="9768528" y="4401406"/>
            <a:ext cx="488419" cy="488419"/>
          </a:xfrm>
          <a:prstGeom prst="ellipse">
            <a:avLst/>
          </a:prstGeom>
          <a:solidFill>
            <a:schemeClr val="accent3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1600" b="1" dirty="0">
                <a:solidFill>
                  <a:schemeClr val="bg1"/>
                </a:solidFill>
              </a:rPr>
              <a:t>06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57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ş1î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sļíḋê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$lidé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ṧlîďè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cxnSp>
        <p:nvCxnSpPr>
          <p:cNvPr id="6" name="íṩlïḑé">
            <a:extLst>
              <a:ext uri="{FF2B5EF4-FFF2-40B4-BE49-F238E27FC236}">
                <a16:creationId xmlns:a16="http://schemas.microsoft.com/office/drawing/2014/main" id="{F600DEA9-2435-4D54-BBC5-885ADDB6E0D2}"/>
              </a:ext>
            </a:extLst>
          </p:cNvPr>
          <p:cNvCxnSpPr/>
          <p:nvPr/>
        </p:nvCxnSpPr>
        <p:spPr>
          <a:xfrm>
            <a:off x="673100" y="3638550"/>
            <a:ext cx="108458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ṣḷidè">
            <a:extLst>
              <a:ext uri="{FF2B5EF4-FFF2-40B4-BE49-F238E27FC236}">
                <a16:creationId xmlns:a16="http://schemas.microsoft.com/office/drawing/2014/main" id="{4B3D53A6-40E2-46B6-A157-31580727C53D}"/>
              </a:ext>
            </a:extLst>
          </p:cNvPr>
          <p:cNvSpPr txBox="1"/>
          <p:nvPr/>
        </p:nvSpPr>
        <p:spPr bwMode="auto">
          <a:xfrm>
            <a:off x="1231154" y="3253830"/>
            <a:ext cx="813043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</a:rPr>
              <a:t>0</a:t>
            </a:r>
            <a:r>
              <a:rPr lang="en-US" altLang="zh-CN" sz="100" b="1" dirty="0">
                <a:solidFill>
                  <a:schemeClr val="accent1"/>
                </a:solidFill>
              </a:rPr>
              <a:t> </a:t>
            </a:r>
            <a:r>
              <a:rPr lang="en-US" altLang="zh-CN" sz="4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1" name="işḷiḓè">
            <a:extLst>
              <a:ext uri="{FF2B5EF4-FFF2-40B4-BE49-F238E27FC236}">
                <a16:creationId xmlns:a16="http://schemas.microsoft.com/office/drawing/2014/main" id="{03B58D7C-0074-4972-9BA6-F64A4D080018}"/>
              </a:ext>
            </a:extLst>
          </p:cNvPr>
          <p:cNvSpPr txBox="1"/>
          <p:nvPr/>
        </p:nvSpPr>
        <p:spPr bwMode="auto">
          <a:xfrm>
            <a:off x="1230650" y="4711019"/>
            <a:ext cx="238081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/>
              <a:t>Tex</a:t>
            </a:r>
            <a:r>
              <a:rPr lang="en-US" altLang="zh-CN" sz="100" b="1"/>
              <a:t> </a:t>
            </a:r>
            <a:r>
              <a:rPr lang="en-US" altLang="zh-CN" b="1"/>
              <a:t>t </a:t>
            </a:r>
            <a:r>
              <a:rPr lang="en-US" altLang="zh-CN" b="1" dirty="0"/>
              <a:t>here</a:t>
            </a:r>
          </a:p>
        </p:txBody>
      </p:sp>
      <p:sp>
        <p:nvSpPr>
          <p:cNvPr id="42" name="ï$ḻîḓê">
            <a:extLst>
              <a:ext uri="{FF2B5EF4-FFF2-40B4-BE49-F238E27FC236}">
                <a16:creationId xmlns:a16="http://schemas.microsoft.com/office/drawing/2014/main" id="{C17540F8-FDFC-455A-9C6C-4B176E06BF6E}"/>
              </a:ext>
            </a:extLst>
          </p:cNvPr>
          <p:cNvSpPr/>
          <p:nvPr/>
        </p:nvSpPr>
        <p:spPr bwMode="auto">
          <a:xfrm>
            <a:off x="1230650" y="5217235"/>
            <a:ext cx="2380817" cy="66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1100" dirty="0"/>
              <a:t>Copy paste fonts. Cho</a:t>
            </a:r>
            <a:r>
              <a:rPr lang="en-US" altLang="zh-CN" sz="100" dirty="0"/>
              <a:t> </a:t>
            </a:r>
            <a:r>
              <a:rPr lang="en-US" altLang="zh-CN" sz="1100" dirty="0" err="1"/>
              <a:t>ose</a:t>
            </a:r>
            <a:r>
              <a:rPr lang="en-US" altLang="zh-CN" sz="1100" dirty="0"/>
              <a:t> the only option to retain text……</a:t>
            </a:r>
          </a:p>
        </p:txBody>
      </p:sp>
      <p:cxnSp>
        <p:nvCxnSpPr>
          <p:cNvPr id="10" name="iṥ1ïḍê">
            <a:extLst>
              <a:ext uri="{FF2B5EF4-FFF2-40B4-BE49-F238E27FC236}">
                <a16:creationId xmlns:a16="http://schemas.microsoft.com/office/drawing/2014/main" id="{6544598C-13A0-4E67-8221-97E34418433E}"/>
              </a:ext>
            </a:extLst>
          </p:cNvPr>
          <p:cNvCxnSpPr>
            <a:stCxn id="7" idx="2"/>
          </p:cNvCxnSpPr>
          <p:nvPr/>
        </p:nvCxnSpPr>
        <p:spPr>
          <a:xfrm>
            <a:off x="1637676" y="4023271"/>
            <a:ext cx="0" cy="62415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sysDash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iŝḻîḋe">
            <a:extLst>
              <a:ext uri="{FF2B5EF4-FFF2-40B4-BE49-F238E27FC236}">
                <a16:creationId xmlns:a16="http://schemas.microsoft.com/office/drawing/2014/main" id="{6C1A70D8-6598-44EF-8F22-427C24B0468A}"/>
              </a:ext>
            </a:extLst>
          </p:cNvPr>
          <p:cNvCxnSpPr>
            <a:stCxn id="12" idx="0"/>
          </p:cNvCxnSpPr>
          <p:nvPr/>
        </p:nvCxnSpPr>
        <p:spPr>
          <a:xfrm flipV="1">
            <a:off x="3614408" y="2629673"/>
            <a:ext cx="0" cy="62415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sysDash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îşľïḍé">
            <a:extLst>
              <a:ext uri="{FF2B5EF4-FFF2-40B4-BE49-F238E27FC236}">
                <a16:creationId xmlns:a16="http://schemas.microsoft.com/office/drawing/2014/main" id="{382D73FF-9617-490C-9B47-AAE322721826}"/>
              </a:ext>
            </a:extLst>
          </p:cNvPr>
          <p:cNvSpPr txBox="1"/>
          <p:nvPr/>
        </p:nvSpPr>
        <p:spPr bwMode="auto">
          <a:xfrm>
            <a:off x="3207886" y="3253829"/>
            <a:ext cx="813043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2"/>
                </a:solidFill>
              </a:rPr>
              <a:t>0</a:t>
            </a:r>
            <a:r>
              <a:rPr lang="en-US" altLang="zh-CN" sz="100" b="1" dirty="0">
                <a:solidFill>
                  <a:schemeClr val="accent2"/>
                </a:solidFill>
              </a:rPr>
              <a:t> </a:t>
            </a:r>
            <a:r>
              <a:rPr lang="en-US" altLang="zh-CN" sz="4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7" name="iš1ïďe">
            <a:extLst>
              <a:ext uri="{FF2B5EF4-FFF2-40B4-BE49-F238E27FC236}">
                <a16:creationId xmlns:a16="http://schemas.microsoft.com/office/drawing/2014/main" id="{56F70C35-7ED7-4BCB-B57A-03CA294A1F56}"/>
              </a:ext>
            </a:extLst>
          </p:cNvPr>
          <p:cNvSpPr txBox="1"/>
          <p:nvPr/>
        </p:nvSpPr>
        <p:spPr bwMode="auto">
          <a:xfrm>
            <a:off x="3207886" y="1392521"/>
            <a:ext cx="238081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/>
              <a:t>Tex</a:t>
            </a:r>
            <a:r>
              <a:rPr lang="en-US" altLang="zh-CN" sz="100" b="1"/>
              <a:t> </a:t>
            </a:r>
            <a:r>
              <a:rPr lang="en-US" altLang="zh-CN" b="1"/>
              <a:t>t </a:t>
            </a:r>
            <a:r>
              <a:rPr lang="en-US" altLang="zh-CN" b="1" dirty="0"/>
              <a:t>here</a:t>
            </a:r>
          </a:p>
        </p:txBody>
      </p:sp>
      <p:sp>
        <p:nvSpPr>
          <p:cNvPr id="38" name="iś1ïḓé">
            <a:extLst>
              <a:ext uri="{FF2B5EF4-FFF2-40B4-BE49-F238E27FC236}">
                <a16:creationId xmlns:a16="http://schemas.microsoft.com/office/drawing/2014/main" id="{A0EE0F5A-B10D-431E-A8E8-CFF044661B8F}"/>
              </a:ext>
            </a:extLst>
          </p:cNvPr>
          <p:cNvSpPr/>
          <p:nvPr/>
        </p:nvSpPr>
        <p:spPr bwMode="auto">
          <a:xfrm>
            <a:off x="3207886" y="1898737"/>
            <a:ext cx="2380817" cy="66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1100" dirty="0"/>
              <a:t>Copy paste fonts. Cho</a:t>
            </a:r>
            <a:r>
              <a:rPr lang="en-US" altLang="zh-CN" sz="100" dirty="0"/>
              <a:t> </a:t>
            </a:r>
            <a:r>
              <a:rPr lang="en-US" altLang="zh-CN" sz="1100" dirty="0" err="1"/>
              <a:t>ose</a:t>
            </a:r>
            <a:r>
              <a:rPr lang="en-US" altLang="zh-CN" sz="1100" dirty="0"/>
              <a:t> the only option to retain text……</a:t>
            </a:r>
          </a:p>
        </p:txBody>
      </p:sp>
      <p:sp>
        <p:nvSpPr>
          <p:cNvPr id="16" name="íṣļiďe">
            <a:extLst>
              <a:ext uri="{FF2B5EF4-FFF2-40B4-BE49-F238E27FC236}">
                <a16:creationId xmlns:a16="http://schemas.microsoft.com/office/drawing/2014/main" id="{B9745A94-81D0-49B1-A26B-0C4149178D8A}"/>
              </a:ext>
            </a:extLst>
          </p:cNvPr>
          <p:cNvSpPr txBox="1"/>
          <p:nvPr/>
        </p:nvSpPr>
        <p:spPr bwMode="auto">
          <a:xfrm>
            <a:off x="5184618" y="3253830"/>
            <a:ext cx="813043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3"/>
                </a:solidFill>
              </a:rPr>
              <a:t>0</a:t>
            </a:r>
            <a:r>
              <a:rPr lang="en-US" altLang="zh-CN" sz="100" b="1" dirty="0">
                <a:solidFill>
                  <a:schemeClr val="accent3"/>
                </a:solidFill>
              </a:rPr>
              <a:t> </a:t>
            </a:r>
            <a:r>
              <a:rPr lang="en-US" altLang="zh-CN" sz="4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35" name="îślidè">
            <a:extLst>
              <a:ext uri="{FF2B5EF4-FFF2-40B4-BE49-F238E27FC236}">
                <a16:creationId xmlns:a16="http://schemas.microsoft.com/office/drawing/2014/main" id="{259029CC-9786-4FA1-B29B-A147F8C29688}"/>
              </a:ext>
            </a:extLst>
          </p:cNvPr>
          <p:cNvSpPr txBox="1"/>
          <p:nvPr/>
        </p:nvSpPr>
        <p:spPr bwMode="auto">
          <a:xfrm>
            <a:off x="5184618" y="4711019"/>
            <a:ext cx="238081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 err="1"/>
              <a:t>Te</a:t>
            </a:r>
            <a:r>
              <a:rPr lang="en-US" altLang="zh-CN" sz="100" b="1" dirty="0"/>
              <a:t> </a:t>
            </a:r>
            <a:r>
              <a:rPr lang="en-US" altLang="zh-CN" b="1" dirty="0" err="1"/>
              <a:t>xt</a:t>
            </a:r>
            <a:r>
              <a:rPr lang="en-US" altLang="zh-CN" b="1" dirty="0"/>
              <a:t> here</a:t>
            </a:r>
          </a:p>
        </p:txBody>
      </p:sp>
      <p:sp>
        <p:nvSpPr>
          <p:cNvPr id="36" name="íṡḷíḍê">
            <a:extLst>
              <a:ext uri="{FF2B5EF4-FFF2-40B4-BE49-F238E27FC236}">
                <a16:creationId xmlns:a16="http://schemas.microsoft.com/office/drawing/2014/main" id="{F30B981E-B39E-4413-8D1C-F0273799A258}"/>
              </a:ext>
            </a:extLst>
          </p:cNvPr>
          <p:cNvSpPr/>
          <p:nvPr/>
        </p:nvSpPr>
        <p:spPr bwMode="auto">
          <a:xfrm>
            <a:off x="5184618" y="5217235"/>
            <a:ext cx="2380817" cy="66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1100" dirty="0"/>
              <a:t>Copy paste f</a:t>
            </a:r>
            <a:r>
              <a:rPr lang="en-US" altLang="zh-CN" sz="100" dirty="0"/>
              <a:t> </a:t>
            </a:r>
            <a:r>
              <a:rPr lang="en-US" altLang="zh-CN" sz="1100" dirty="0" err="1"/>
              <a:t>onts</a:t>
            </a:r>
            <a:r>
              <a:rPr lang="en-US" altLang="zh-CN" sz="1100" dirty="0"/>
              <a:t>. Choose the only option to retain text……</a:t>
            </a:r>
          </a:p>
        </p:txBody>
      </p:sp>
      <p:cxnSp>
        <p:nvCxnSpPr>
          <p:cNvPr id="20" name="ïşḷíḓê">
            <a:extLst>
              <a:ext uri="{FF2B5EF4-FFF2-40B4-BE49-F238E27FC236}">
                <a16:creationId xmlns:a16="http://schemas.microsoft.com/office/drawing/2014/main" id="{2C647D9E-4D58-4CBF-A499-6DF6C87BC7D3}"/>
              </a:ext>
            </a:extLst>
          </p:cNvPr>
          <p:cNvCxnSpPr>
            <a:stCxn id="16" idx="2"/>
          </p:cNvCxnSpPr>
          <p:nvPr/>
        </p:nvCxnSpPr>
        <p:spPr>
          <a:xfrm>
            <a:off x="5591140" y="4023271"/>
            <a:ext cx="0" cy="62415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sysDash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ïsļïḓe">
            <a:extLst>
              <a:ext uri="{FF2B5EF4-FFF2-40B4-BE49-F238E27FC236}">
                <a16:creationId xmlns:a16="http://schemas.microsoft.com/office/drawing/2014/main" id="{4F00C07C-0AF2-43C0-BCE1-4FCF7F611B29}"/>
              </a:ext>
            </a:extLst>
          </p:cNvPr>
          <p:cNvSpPr txBox="1"/>
          <p:nvPr/>
        </p:nvSpPr>
        <p:spPr bwMode="auto">
          <a:xfrm>
            <a:off x="7161350" y="3253829"/>
            <a:ext cx="813043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4"/>
                </a:solidFill>
              </a:rPr>
              <a:t>0</a:t>
            </a:r>
            <a:r>
              <a:rPr lang="en-US" altLang="zh-CN" sz="100" b="1" dirty="0">
                <a:solidFill>
                  <a:schemeClr val="accent4"/>
                </a:solidFill>
              </a:rPr>
              <a:t> </a:t>
            </a:r>
            <a:r>
              <a:rPr lang="en-US" altLang="zh-CN" sz="4400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33" name="îṡḻíḋé">
            <a:extLst>
              <a:ext uri="{FF2B5EF4-FFF2-40B4-BE49-F238E27FC236}">
                <a16:creationId xmlns:a16="http://schemas.microsoft.com/office/drawing/2014/main" id="{912B91F3-6783-4CBD-9C31-E30BDBB292D9}"/>
              </a:ext>
            </a:extLst>
          </p:cNvPr>
          <p:cNvSpPr txBox="1"/>
          <p:nvPr/>
        </p:nvSpPr>
        <p:spPr bwMode="auto">
          <a:xfrm>
            <a:off x="7161350" y="1392521"/>
            <a:ext cx="238081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/>
              <a:t>Te</a:t>
            </a:r>
            <a:r>
              <a:rPr lang="en-US" altLang="zh-CN" sz="100" b="1"/>
              <a:t> </a:t>
            </a:r>
            <a:r>
              <a:rPr lang="en-US" altLang="zh-CN" b="1"/>
              <a:t>xt </a:t>
            </a:r>
            <a:r>
              <a:rPr lang="en-US" altLang="zh-CN" b="1" dirty="0"/>
              <a:t>here</a:t>
            </a:r>
          </a:p>
        </p:txBody>
      </p:sp>
      <p:sp>
        <p:nvSpPr>
          <p:cNvPr id="34" name="îṩḻíḋe">
            <a:extLst>
              <a:ext uri="{FF2B5EF4-FFF2-40B4-BE49-F238E27FC236}">
                <a16:creationId xmlns:a16="http://schemas.microsoft.com/office/drawing/2014/main" id="{FDC49CA8-A0D6-4C60-AED2-013132B82B18}"/>
              </a:ext>
            </a:extLst>
          </p:cNvPr>
          <p:cNvSpPr/>
          <p:nvPr/>
        </p:nvSpPr>
        <p:spPr bwMode="auto">
          <a:xfrm>
            <a:off x="7161350" y="1898737"/>
            <a:ext cx="2380817" cy="66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1100" dirty="0"/>
              <a:t>Copy </a:t>
            </a:r>
            <a:r>
              <a:rPr lang="en-US" altLang="zh-CN" sz="1100"/>
              <a:t>paste f</a:t>
            </a:r>
            <a:r>
              <a:rPr lang="en-US" altLang="zh-CN" sz="100"/>
              <a:t> </a:t>
            </a:r>
            <a:r>
              <a:rPr lang="en-US" altLang="zh-CN" sz="1100"/>
              <a:t>onts</a:t>
            </a:r>
            <a:r>
              <a:rPr lang="en-US" altLang="zh-CN" sz="1100" dirty="0"/>
              <a:t>. Choose the only option to retain text……</a:t>
            </a:r>
          </a:p>
        </p:txBody>
      </p:sp>
      <p:cxnSp>
        <p:nvCxnSpPr>
          <p:cNvPr id="25" name="íşḷîḑé">
            <a:extLst>
              <a:ext uri="{FF2B5EF4-FFF2-40B4-BE49-F238E27FC236}">
                <a16:creationId xmlns:a16="http://schemas.microsoft.com/office/drawing/2014/main" id="{FAE295FF-1D4E-4EA8-BB03-08FB59F3B538}"/>
              </a:ext>
            </a:extLst>
          </p:cNvPr>
          <p:cNvCxnSpPr>
            <a:stCxn id="21" idx="0"/>
          </p:cNvCxnSpPr>
          <p:nvPr/>
        </p:nvCxnSpPr>
        <p:spPr>
          <a:xfrm flipV="1">
            <a:off x="7567872" y="2629673"/>
            <a:ext cx="0" cy="62415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sysDash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íṥḻiďê">
            <a:extLst>
              <a:ext uri="{FF2B5EF4-FFF2-40B4-BE49-F238E27FC236}">
                <a16:creationId xmlns:a16="http://schemas.microsoft.com/office/drawing/2014/main" id="{71B8AD94-A3E8-44D4-BE2E-6CD5B4793999}"/>
              </a:ext>
            </a:extLst>
          </p:cNvPr>
          <p:cNvSpPr txBox="1"/>
          <p:nvPr/>
        </p:nvSpPr>
        <p:spPr bwMode="auto">
          <a:xfrm>
            <a:off x="9138083" y="3253829"/>
            <a:ext cx="813043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5"/>
                </a:solidFill>
              </a:rPr>
              <a:t>0</a:t>
            </a:r>
            <a:r>
              <a:rPr lang="en-US" altLang="zh-CN" sz="100" b="1" dirty="0">
                <a:solidFill>
                  <a:schemeClr val="accent5"/>
                </a:solidFill>
              </a:rPr>
              <a:t> </a:t>
            </a:r>
            <a:r>
              <a:rPr lang="en-US" altLang="zh-CN" sz="4400" b="1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31" name="ïSḻîḋê">
            <a:extLst>
              <a:ext uri="{FF2B5EF4-FFF2-40B4-BE49-F238E27FC236}">
                <a16:creationId xmlns:a16="http://schemas.microsoft.com/office/drawing/2014/main" id="{DFB787EC-DA2D-43F5-B635-7D1F1794BA42}"/>
              </a:ext>
            </a:extLst>
          </p:cNvPr>
          <p:cNvSpPr txBox="1"/>
          <p:nvPr/>
        </p:nvSpPr>
        <p:spPr bwMode="auto">
          <a:xfrm>
            <a:off x="9138083" y="4711018"/>
            <a:ext cx="238081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/>
              <a:t>Te</a:t>
            </a:r>
            <a:r>
              <a:rPr lang="en-US" altLang="zh-CN" sz="100" b="1"/>
              <a:t> </a:t>
            </a:r>
            <a:r>
              <a:rPr lang="en-US" altLang="zh-CN" b="1"/>
              <a:t>xt </a:t>
            </a:r>
            <a:r>
              <a:rPr lang="en-US" altLang="zh-CN" b="1" dirty="0"/>
              <a:t>here</a:t>
            </a:r>
          </a:p>
        </p:txBody>
      </p:sp>
      <p:sp>
        <p:nvSpPr>
          <p:cNvPr id="32" name="íŝļïḍé">
            <a:extLst>
              <a:ext uri="{FF2B5EF4-FFF2-40B4-BE49-F238E27FC236}">
                <a16:creationId xmlns:a16="http://schemas.microsoft.com/office/drawing/2014/main" id="{230CE10E-E358-491B-A25E-1A6D2AA5FC31}"/>
              </a:ext>
            </a:extLst>
          </p:cNvPr>
          <p:cNvSpPr/>
          <p:nvPr/>
        </p:nvSpPr>
        <p:spPr bwMode="auto">
          <a:xfrm>
            <a:off x="9138083" y="5217234"/>
            <a:ext cx="2380817" cy="66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1100" dirty="0"/>
              <a:t>Copy </a:t>
            </a:r>
            <a:r>
              <a:rPr lang="en-US" altLang="zh-CN" sz="1100"/>
              <a:t>paste f</a:t>
            </a:r>
            <a:r>
              <a:rPr lang="en-US" altLang="zh-CN" sz="100"/>
              <a:t> </a:t>
            </a:r>
            <a:r>
              <a:rPr lang="en-US" altLang="zh-CN" sz="1100"/>
              <a:t>onts</a:t>
            </a:r>
            <a:r>
              <a:rPr lang="en-US" altLang="zh-CN" sz="1100" dirty="0"/>
              <a:t>. Choose the only option to retain text……</a:t>
            </a:r>
          </a:p>
        </p:txBody>
      </p:sp>
      <p:cxnSp>
        <p:nvCxnSpPr>
          <p:cNvPr id="30" name="îs1ïďe">
            <a:extLst>
              <a:ext uri="{FF2B5EF4-FFF2-40B4-BE49-F238E27FC236}">
                <a16:creationId xmlns:a16="http://schemas.microsoft.com/office/drawing/2014/main" id="{BDDBF66B-11A0-4367-86BC-B48914F141F9}"/>
              </a:ext>
            </a:extLst>
          </p:cNvPr>
          <p:cNvCxnSpPr>
            <a:stCxn id="26" idx="2"/>
          </p:cNvCxnSpPr>
          <p:nvPr/>
        </p:nvCxnSpPr>
        <p:spPr>
          <a:xfrm>
            <a:off x="9544605" y="4023270"/>
            <a:ext cx="0" cy="62415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sysDash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751837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ļî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ṡļiḍe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ṩľiḍe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şliďé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4" name="îṡļidè">
            <a:extLst>
              <a:ext uri="{FF2B5EF4-FFF2-40B4-BE49-F238E27FC236}">
                <a16:creationId xmlns:a16="http://schemas.microsoft.com/office/drawing/2014/main" id="{006B7726-FB24-4050-8A25-E8E8393EDAC6}"/>
              </a:ext>
            </a:extLst>
          </p:cNvPr>
          <p:cNvSpPr/>
          <p:nvPr/>
        </p:nvSpPr>
        <p:spPr>
          <a:xfrm>
            <a:off x="2084835" y="2200191"/>
            <a:ext cx="1785200" cy="178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3" name="íṩḷïḍè">
            <a:extLst>
              <a:ext uri="{FF2B5EF4-FFF2-40B4-BE49-F238E27FC236}">
                <a16:creationId xmlns:a16="http://schemas.microsoft.com/office/drawing/2014/main" id="{7CFC61BE-BDD0-4A5A-A53E-9370405D146F}"/>
              </a:ext>
            </a:extLst>
          </p:cNvPr>
          <p:cNvGrpSpPr/>
          <p:nvPr/>
        </p:nvGrpSpPr>
        <p:grpSpPr>
          <a:xfrm>
            <a:off x="2747434" y="2005503"/>
            <a:ext cx="516212" cy="513788"/>
            <a:chOff x="4635320" y="2573343"/>
            <a:chExt cx="516212" cy="513788"/>
          </a:xfrm>
        </p:grpSpPr>
        <p:sp>
          <p:nvSpPr>
            <p:cNvPr id="34" name="i$1íḑê">
              <a:extLst>
                <a:ext uri="{FF2B5EF4-FFF2-40B4-BE49-F238E27FC236}">
                  <a16:creationId xmlns:a16="http://schemas.microsoft.com/office/drawing/2014/main" id="{44552840-1F38-4E34-8593-431BBA54625A}"/>
                </a:ext>
              </a:extLst>
            </p:cNvPr>
            <p:cNvSpPr/>
            <p:nvPr/>
          </p:nvSpPr>
          <p:spPr>
            <a:xfrm>
              <a:off x="4635320" y="2573343"/>
              <a:ext cx="516212" cy="5137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iṩlíḓê">
              <a:extLst>
                <a:ext uri="{FF2B5EF4-FFF2-40B4-BE49-F238E27FC236}">
                  <a16:creationId xmlns:a16="http://schemas.microsoft.com/office/drawing/2014/main" id="{BFA302FB-E991-4246-ACB7-E0F8F646A631}"/>
                </a:ext>
              </a:extLst>
            </p:cNvPr>
            <p:cNvSpPr/>
            <p:nvPr/>
          </p:nvSpPr>
          <p:spPr bwMode="auto">
            <a:xfrm>
              <a:off x="4797560" y="2757660"/>
              <a:ext cx="191732" cy="145153"/>
            </a:xfrm>
            <a:custGeom>
              <a:avLst/>
              <a:gdLst>
                <a:gd name="T0" fmla="*/ 212 w 224"/>
                <a:gd name="T1" fmla="*/ 0 h 168"/>
                <a:gd name="T2" fmla="*/ 224 w 224"/>
                <a:gd name="T3" fmla="*/ 12 h 168"/>
                <a:gd name="T4" fmla="*/ 224 w 224"/>
                <a:gd name="T5" fmla="*/ 156 h 168"/>
                <a:gd name="T6" fmla="*/ 212 w 224"/>
                <a:gd name="T7" fmla="*/ 168 h 168"/>
                <a:gd name="T8" fmla="*/ 12 w 224"/>
                <a:gd name="T9" fmla="*/ 168 h 168"/>
                <a:gd name="T10" fmla="*/ 0 w 224"/>
                <a:gd name="T11" fmla="*/ 156 h 168"/>
                <a:gd name="T12" fmla="*/ 0 w 224"/>
                <a:gd name="T13" fmla="*/ 12 h 168"/>
                <a:gd name="T14" fmla="*/ 12 w 224"/>
                <a:gd name="T15" fmla="*/ 0 h 168"/>
                <a:gd name="T16" fmla="*/ 212 w 224"/>
                <a:gd name="T17" fmla="*/ 0 h 168"/>
                <a:gd name="T18" fmla="*/ 164 w 224"/>
                <a:gd name="T19" fmla="*/ 83 h 168"/>
                <a:gd name="T20" fmla="*/ 147 w 224"/>
                <a:gd name="T21" fmla="*/ 85 h 168"/>
                <a:gd name="T22" fmla="*/ 112 w 224"/>
                <a:gd name="T23" fmla="*/ 132 h 168"/>
                <a:gd name="T24" fmla="*/ 111 w 224"/>
                <a:gd name="T25" fmla="*/ 133 h 168"/>
                <a:gd name="T26" fmla="*/ 94 w 224"/>
                <a:gd name="T27" fmla="*/ 134 h 168"/>
                <a:gd name="T28" fmla="*/ 68 w 224"/>
                <a:gd name="T29" fmla="*/ 108 h 168"/>
                <a:gd name="T30" fmla="*/ 67 w 224"/>
                <a:gd name="T31" fmla="*/ 107 h 168"/>
                <a:gd name="T32" fmla="*/ 50 w 224"/>
                <a:gd name="T33" fmla="*/ 109 h 168"/>
                <a:gd name="T34" fmla="*/ 13 w 224"/>
                <a:gd name="T35" fmla="*/ 153 h 168"/>
                <a:gd name="T36" fmla="*/ 12 w 224"/>
                <a:gd name="T37" fmla="*/ 156 h 168"/>
                <a:gd name="T38" fmla="*/ 16 w 224"/>
                <a:gd name="T39" fmla="*/ 160 h 168"/>
                <a:gd name="T40" fmla="*/ 209 w 224"/>
                <a:gd name="T41" fmla="*/ 160 h 168"/>
                <a:gd name="T42" fmla="*/ 211 w 224"/>
                <a:gd name="T43" fmla="*/ 159 h 168"/>
                <a:gd name="T44" fmla="*/ 212 w 224"/>
                <a:gd name="T45" fmla="*/ 154 h 168"/>
                <a:gd name="T46" fmla="*/ 167 w 224"/>
                <a:gd name="T47" fmla="*/ 86 h 168"/>
                <a:gd name="T48" fmla="*/ 164 w 224"/>
                <a:gd name="T49" fmla="*/ 83 h 168"/>
                <a:gd name="T50" fmla="*/ 40 w 224"/>
                <a:gd name="T51" fmla="*/ 24 h 168"/>
                <a:gd name="T52" fmla="*/ 24 w 224"/>
                <a:gd name="T53" fmla="*/ 40 h 168"/>
                <a:gd name="T54" fmla="*/ 40 w 224"/>
                <a:gd name="T55" fmla="*/ 56 h 168"/>
                <a:gd name="T56" fmla="*/ 56 w 224"/>
                <a:gd name="T57" fmla="*/ 40 h 168"/>
                <a:gd name="T58" fmla="*/ 40 w 224"/>
                <a:gd name="T5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" h="168">
                  <a:moveTo>
                    <a:pt x="212" y="0"/>
                  </a:moveTo>
                  <a:cubicBezTo>
                    <a:pt x="219" y="0"/>
                    <a:pt x="224" y="5"/>
                    <a:pt x="224" y="12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4" y="163"/>
                    <a:pt x="219" y="168"/>
                    <a:pt x="21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212" y="0"/>
                  </a:lnTo>
                  <a:close/>
                  <a:moveTo>
                    <a:pt x="164" y="83"/>
                  </a:moveTo>
                  <a:cubicBezTo>
                    <a:pt x="159" y="79"/>
                    <a:pt x="151" y="80"/>
                    <a:pt x="147" y="85"/>
                  </a:cubicBezTo>
                  <a:cubicBezTo>
                    <a:pt x="112" y="132"/>
                    <a:pt x="112" y="132"/>
                    <a:pt x="112" y="132"/>
                  </a:cubicBezTo>
                  <a:cubicBezTo>
                    <a:pt x="112" y="133"/>
                    <a:pt x="111" y="133"/>
                    <a:pt x="111" y="133"/>
                  </a:cubicBezTo>
                  <a:cubicBezTo>
                    <a:pt x="106" y="138"/>
                    <a:pt x="99" y="138"/>
                    <a:pt x="94" y="134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2" y="103"/>
                    <a:pt x="54" y="104"/>
                    <a:pt x="50" y="109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3" y="154"/>
                    <a:pt x="12" y="155"/>
                    <a:pt x="12" y="156"/>
                  </a:cubicBezTo>
                  <a:cubicBezTo>
                    <a:pt x="12" y="158"/>
                    <a:pt x="14" y="160"/>
                    <a:pt x="16" y="160"/>
                  </a:cubicBezTo>
                  <a:cubicBezTo>
                    <a:pt x="209" y="160"/>
                    <a:pt x="209" y="160"/>
                    <a:pt x="209" y="160"/>
                  </a:cubicBezTo>
                  <a:cubicBezTo>
                    <a:pt x="209" y="160"/>
                    <a:pt x="210" y="160"/>
                    <a:pt x="211" y="159"/>
                  </a:cubicBezTo>
                  <a:cubicBezTo>
                    <a:pt x="213" y="158"/>
                    <a:pt x="213" y="156"/>
                    <a:pt x="212" y="154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66" y="85"/>
                    <a:pt x="165" y="84"/>
                    <a:pt x="164" y="83"/>
                  </a:cubicBezTo>
                  <a:close/>
                  <a:moveTo>
                    <a:pt x="40" y="24"/>
                  </a:moveTo>
                  <a:cubicBezTo>
                    <a:pt x="31" y="24"/>
                    <a:pt x="24" y="31"/>
                    <a:pt x="24" y="40"/>
                  </a:cubicBezTo>
                  <a:cubicBezTo>
                    <a:pt x="24" y="49"/>
                    <a:pt x="31" y="56"/>
                    <a:pt x="40" y="56"/>
                  </a:cubicBezTo>
                  <a:cubicBezTo>
                    <a:pt x="49" y="56"/>
                    <a:pt x="56" y="49"/>
                    <a:pt x="56" y="40"/>
                  </a:cubicBezTo>
                  <a:cubicBezTo>
                    <a:pt x="56" y="31"/>
                    <a:pt x="49" y="24"/>
                    <a:pt x="40" y="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8"/>
            </a:p>
          </p:txBody>
        </p:sp>
      </p:grpSp>
      <p:sp>
        <p:nvSpPr>
          <p:cNvPr id="26" name="iṡḷïḋê">
            <a:extLst>
              <a:ext uri="{FF2B5EF4-FFF2-40B4-BE49-F238E27FC236}">
                <a16:creationId xmlns:a16="http://schemas.microsoft.com/office/drawing/2014/main" id="{8809E105-B184-49F7-8AFB-EFF983ADC156}"/>
              </a:ext>
            </a:extLst>
          </p:cNvPr>
          <p:cNvSpPr txBox="1"/>
          <p:nvPr/>
        </p:nvSpPr>
        <p:spPr>
          <a:xfrm>
            <a:off x="2047317" y="2890785"/>
            <a:ext cx="1860237" cy="40401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</a:t>
            </a:r>
            <a:r>
              <a:rPr lang="en-US" altLang="zh-CN" sz="1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T HERE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ïṣḷidé">
            <a:extLst>
              <a:ext uri="{FF2B5EF4-FFF2-40B4-BE49-F238E27FC236}">
                <a16:creationId xmlns:a16="http://schemas.microsoft.com/office/drawing/2014/main" id="{7D4D5567-33D9-42B4-8926-027FCFE3A9EC}"/>
              </a:ext>
            </a:extLst>
          </p:cNvPr>
          <p:cNvSpPr>
            <a:spLocks/>
          </p:cNvSpPr>
          <p:nvPr/>
        </p:nvSpPr>
        <p:spPr>
          <a:xfrm>
            <a:off x="8626765" y="2200191"/>
            <a:ext cx="1785200" cy="178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6" name="iSľiḑê">
            <a:extLst>
              <a:ext uri="{FF2B5EF4-FFF2-40B4-BE49-F238E27FC236}">
                <a16:creationId xmlns:a16="http://schemas.microsoft.com/office/drawing/2014/main" id="{85F6933F-5C83-4EBD-8CF1-EFCF8CEC55DA}"/>
              </a:ext>
            </a:extLst>
          </p:cNvPr>
          <p:cNvGrpSpPr/>
          <p:nvPr/>
        </p:nvGrpSpPr>
        <p:grpSpPr>
          <a:xfrm>
            <a:off x="9289364" y="2005503"/>
            <a:ext cx="516212" cy="513788"/>
            <a:chOff x="4635320" y="2573343"/>
            <a:chExt cx="516212" cy="513788"/>
          </a:xfrm>
        </p:grpSpPr>
        <p:sp>
          <p:nvSpPr>
            <p:cNvPr id="37" name="íṩ1ide">
              <a:extLst>
                <a:ext uri="{FF2B5EF4-FFF2-40B4-BE49-F238E27FC236}">
                  <a16:creationId xmlns:a16="http://schemas.microsoft.com/office/drawing/2014/main" id="{E7F61FEC-3744-4C2F-956F-744AB210B93E}"/>
                </a:ext>
              </a:extLst>
            </p:cNvPr>
            <p:cNvSpPr/>
            <p:nvPr/>
          </p:nvSpPr>
          <p:spPr>
            <a:xfrm>
              <a:off x="4635320" y="2573343"/>
              <a:ext cx="516212" cy="5137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iṩľídè">
              <a:extLst>
                <a:ext uri="{FF2B5EF4-FFF2-40B4-BE49-F238E27FC236}">
                  <a16:creationId xmlns:a16="http://schemas.microsoft.com/office/drawing/2014/main" id="{33624ECE-DDF0-4E1D-835F-56BC8D0F4649}"/>
                </a:ext>
              </a:extLst>
            </p:cNvPr>
            <p:cNvSpPr/>
            <p:nvPr/>
          </p:nvSpPr>
          <p:spPr bwMode="auto">
            <a:xfrm>
              <a:off x="4797560" y="2752980"/>
              <a:ext cx="191732" cy="154513"/>
            </a:xfrm>
            <a:custGeom>
              <a:avLst/>
              <a:gdLst>
                <a:gd name="T0" fmla="*/ 204 w 216"/>
                <a:gd name="T1" fmla="*/ 0 h 172"/>
                <a:gd name="T2" fmla="*/ 216 w 216"/>
                <a:gd name="T3" fmla="*/ 12 h 172"/>
                <a:gd name="T4" fmla="*/ 216 w 216"/>
                <a:gd name="T5" fmla="*/ 136 h 172"/>
                <a:gd name="T6" fmla="*/ 204 w 216"/>
                <a:gd name="T7" fmla="*/ 148 h 172"/>
                <a:gd name="T8" fmla="*/ 80 w 216"/>
                <a:gd name="T9" fmla="*/ 148 h 172"/>
                <a:gd name="T10" fmla="*/ 48 w 216"/>
                <a:gd name="T11" fmla="*/ 172 h 172"/>
                <a:gd name="T12" fmla="*/ 48 w 216"/>
                <a:gd name="T13" fmla="*/ 148 h 172"/>
                <a:gd name="T14" fmla="*/ 12 w 216"/>
                <a:gd name="T15" fmla="*/ 148 h 172"/>
                <a:gd name="T16" fmla="*/ 0 w 216"/>
                <a:gd name="T17" fmla="*/ 136 h 172"/>
                <a:gd name="T18" fmla="*/ 0 w 216"/>
                <a:gd name="T19" fmla="*/ 12 h 172"/>
                <a:gd name="T20" fmla="*/ 12 w 216"/>
                <a:gd name="T21" fmla="*/ 0 h 172"/>
                <a:gd name="T22" fmla="*/ 204 w 216"/>
                <a:gd name="T23" fmla="*/ 0 h 172"/>
                <a:gd name="T24" fmla="*/ 52 w 216"/>
                <a:gd name="T25" fmla="*/ 60 h 172"/>
                <a:gd name="T26" fmla="*/ 38 w 216"/>
                <a:gd name="T27" fmla="*/ 74 h 172"/>
                <a:gd name="T28" fmla="*/ 52 w 216"/>
                <a:gd name="T29" fmla="*/ 88 h 172"/>
                <a:gd name="T30" fmla="*/ 66 w 216"/>
                <a:gd name="T31" fmla="*/ 74 h 172"/>
                <a:gd name="T32" fmla="*/ 52 w 216"/>
                <a:gd name="T33" fmla="*/ 60 h 172"/>
                <a:gd name="T34" fmla="*/ 108 w 216"/>
                <a:gd name="T35" fmla="*/ 60 h 172"/>
                <a:gd name="T36" fmla="*/ 94 w 216"/>
                <a:gd name="T37" fmla="*/ 74 h 172"/>
                <a:gd name="T38" fmla="*/ 108 w 216"/>
                <a:gd name="T39" fmla="*/ 88 h 172"/>
                <a:gd name="T40" fmla="*/ 122 w 216"/>
                <a:gd name="T41" fmla="*/ 74 h 172"/>
                <a:gd name="T42" fmla="*/ 108 w 216"/>
                <a:gd name="T43" fmla="*/ 60 h 172"/>
                <a:gd name="T44" fmla="*/ 164 w 216"/>
                <a:gd name="T45" fmla="*/ 60 h 172"/>
                <a:gd name="T46" fmla="*/ 150 w 216"/>
                <a:gd name="T47" fmla="*/ 74 h 172"/>
                <a:gd name="T48" fmla="*/ 164 w 216"/>
                <a:gd name="T49" fmla="*/ 88 h 172"/>
                <a:gd name="T50" fmla="*/ 178 w 216"/>
                <a:gd name="T51" fmla="*/ 74 h 172"/>
                <a:gd name="T52" fmla="*/ 164 w 216"/>
                <a:gd name="T53" fmla="*/ 6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172">
                  <a:moveTo>
                    <a:pt x="204" y="0"/>
                  </a:moveTo>
                  <a:cubicBezTo>
                    <a:pt x="211" y="0"/>
                    <a:pt x="216" y="5"/>
                    <a:pt x="216" y="12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16" y="143"/>
                    <a:pt x="211" y="148"/>
                    <a:pt x="204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5" y="148"/>
                    <a:pt x="0" y="143"/>
                    <a:pt x="0" y="13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204" y="0"/>
                  </a:lnTo>
                  <a:close/>
                  <a:moveTo>
                    <a:pt x="52" y="60"/>
                  </a:moveTo>
                  <a:cubicBezTo>
                    <a:pt x="44" y="60"/>
                    <a:pt x="38" y="66"/>
                    <a:pt x="38" y="74"/>
                  </a:cubicBezTo>
                  <a:cubicBezTo>
                    <a:pt x="38" y="82"/>
                    <a:pt x="44" y="88"/>
                    <a:pt x="52" y="88"/>
                  </a:cubicBezTo>
                  <a:cubicBezTo>
                    <a:pt x="60" y="88"/>
                    <a:pt x="66" y="82"/>
                    <a:pt x="66" y="74"/>
                  </a:cubicBezTo>
                  <a:cubicBezTo>
                    <a:pt x="66" y="66"/>
                    <a:pt x="60" y="60"/>
                    <a:pt x="52" y="60"/>
                  </a:cubicBezTo>
                  <a:close/>
                  <a:moveTo>
                    <a:pt x="108" y="60"/>
                  </a:moveTo>
                  <a:cubicBezTo>
                    <a:pt x="100" y="60"/>
                    <a:pt x="94" y="66"/>
                    <a:pt x="94" y="74"/>
                  </a:cubicBezTo>
                  <a:cubicBezTo>
                    <a:pt x="94" y="82"/>
                    <a:pt x="100" y="88"/>
                    <a:pt x="108" y="88"/>
                  </a:cubicBezTo>
                  <a:cubicBezTo>
                    <a:pt x="116" y="88"/>
                    <a:pt x="122" y="82"/>
                    <a:pt x="122" y="74"/>
                  </a:cubicBezTo>
                  <a:cubicBezTo>
                    <a:pt x="122" y="66"/>
                    <a:pt x="116" y="60"/>
                    <a:pt x="108" y="60"/>
                  </a:cubicBezTo>
                  <a:close/>
                  <a:moveTo>
                    <a:pt x="164" y="60"/>
                  </a:moveTo>
                  <a:cubicBezTo>
                    <a:pt x="156" y="60"/>
                    <a:pt x="150" y="66"/>
                    <a:pt x="150" y="74"/>
                  </a:cubicBezTo>
                  <a:cubicBezTo>
                    <a:pt x="150" y="82"/>
                    <a:pt x="156" y="88"/>
                    <a:pt x="164" y="88"/>
                  </a:cubicBezTo>
                  <a:cubicBezTo>
                    <a:pt x="172" y="88"/>
                    <a:pt x="178" y="82"/>
                    <a:pt x="178" y="74"/>
                  </a:cubicBezTo>
                  <a:cubicBezTo>
                    <a:pt x="178" y="66"/>
                    <a:pt x="172" y="60"/>
                    <a:pt x="164" y="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8"/>
            </a:p>
          </p:txBody>
        </p:sp>
      </p:grpSp>
      <p:sp>
        <p:nvSpPr>
          <p:cNvPr id="21" name="ísḷïďé">
            <a:extLst>
              <a:ext uri="{FF2B5EF4-FFF2-40B4-BE49-F238E27FC236}">
                <a16:creationId xmlns:a16="http://schemas.microsoft.com/office/drawing/2014/main" id="{141B2360-B193-4748-9D00-87B0B8FCF525}"/>
              </a:ext>
            </a:extLst>
          </p:cNvPr>
          <p:cNvSpPr txBox="1"/>
          <p:nvPr/>
        </p:nvSpPr>
        <p:spPr>
          <a:xfrm>
            <a:off x="8589247" y="2890785"/>
            <a:ext cx="1860237" cy="40401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</a:t>
            </a:r>
            <a:r>
              <a:rPr lang="en-US" altLang="zh-CN" sz="100" b="1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T HERE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îṥlïdé">
            <a:extLst>
              <a:ext uri="{FF2B5EF4-FFF2-40B4-BE49-F238E27FC236}">
                <a16:creationId xmlns:a16="http://schemas.microsoft.com/office/drawing/2014/main" id="{2271F1E9-B087-4EDD-9553-4B590D236117}"/>
              </a:ext>
            </a:extLst>
          </p:cNvPr>
          <p:cNvSpPr>
            <a:spLocks/>
          </p:cNvSpPr>
          <p:nvPr/>
        </p:nvSpPr>
        <p:spPr>
          <a:xfrm>
            <a:off x="5203400" y="2200191"/>
            <a:ext cx="1785200" cy="1785200"/>
          </a:xfrm>
          <a:prstGeom prst="ellipse">
            <a:avLst/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77"/>
            <a:endParaRPr/>
          </a:p>
        </p:txBody>
      </p:sp>
      <p:sp>
        <p:nvSpPr>
          <p:cNvPr id="10" name="îs1íḋé">
            <a:extLst>
              <a:ext uri="{FF2B5EF4-FFF2-40B4-BE49-F238E27FC236}">
                <a16:creationId xmlns:a16="http://schemas.microsoft.com/office/drawing/2014/main" id="{6BA5DED5-9AD3-4195-8924-BA31D92A167E}"/>
              </a:ext>
            </a:extLst>
          </p:cNvPr>
          <p:cNvSpPr txBox="1"/>
          <p:nvPr/>
        </p:nvSpPr>
        <p:spPr>
          <a:xfrm>
            <a:off x="5165882" y="4368611"/>
            <a:ext cx="1860237" cy="40401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1600" b="1" dirty="0"/>
              <a:t>TEX</a:t>
            </a:r>
            <a:r>
              <a:rPr lang="en-US" altLang="zh-CN" sz="100" b="1" dirty="0"/>
              <a:t> </a:t>
            </a:r>
            <a:r>
              <a:rPr lang="en-US" altLang="zh-CN" sz="1600" b="1" dirty="0"/>
              <a:t>T HERE</a:t>
            </a:r>
            <a:endParaRPr lang="zh-CN" altLang="en-US" sz="1600" b="1" dirty="0"/>
          </a:p>
        </p:txBody>
      </p:sp>
      <p:sp>
        <p:nvSpPr>
          <p:cNvPr id="11" name="íSḻíďe">
            <a:extLst>
              <a:ext uri="{FF2B5EF4-FFF2-40B4-BE49-F238E27FC236}">
                <a16:creationId xmlns:a16="http://schemas.microsoft.com/office/drawing/2014/main" id="{0D4F0DC5-9A45-4414-861C-8CEB017CB6FD}"/>
              </a:ext>
            </a:extLst>
          </p:cNvPr>
          <p:cNvSpPr/>
          <p:nvPr/>
        </p:nvSpPr>
        <p:spPr>
          <a:xfrm>
            <a:off x="1980277" y="3985391"/>
            <a:ext cx="1994316" cy="766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Supporting text here</a:t>
            </a:r>
          </a:p>
          <a:p>
            <a:pPr marR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……</a:t>
            </a:r>
          </a:p>
        </p:txBody>
      </p:sp>
      <p:sp>
        <p:nvSpPr>
          <p:cNvPr id="12" name="îSľîḓê">
            <a:extLst>
              <a:ext uri="{FF2B5EF4-FFF2-40B4-BE49-F238E27FC236}">
                <a16:creationId xmlns:a16="http://schemas.microsoft.com/office/drawing/2014/main" id="{FC9F15F4-B23B-44E9-9684-44488A9599BB}"/>
              </a:ext>
            </a:extLst>
          </p:cNvPr>
          <p:cNvSpPr/>
          <p:nvPr/>
        </p:nvSpPr>
        <p:spPr>
          <a:xfrm>
            <a:off x="1980277" y="5064383"/>
            <a:ext cx="1994316" cy="766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Supporting text here</a:t>
            </a:r>
          </a:p>
          <a:p>
            <a:pPr marR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……</a:t>
            </a:r>
          </a:p>
        </p:txBody>
      </p:sp>
      <p:sp>
        <p:nvSpPr>
          <p:cNvPr id="13" name="îṩļíḓe">
            <a:extLst>
              <a:ext uri="{FF2B5EF4-FFF2-40B4-BE49-F238E27FC236}">
                <a16:creationId xmlns:a16="http://schemas.microsoft.com/office/drawing/2014/main" id="{055C3EB5-BF37-41FB-9887-5E830E172BE8}"/>
              </a:ext>
            </a:extLst>
          </p:cNvPr>
          <p:cNvSpPr/>
          <p:nvPr/>
        </p:nvSpPr>
        <p:spPr>
          <a:xfrm>
            <a:off x="8522207" y="3985391"/>
            <a:ext cx="1994316" cy="766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Supporting text here</a:t>
            </a:r>
          </a:p>
          <a:p>
            <a:pPr marR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……</a:t>
            </a:r>
          </a:p>
        </p:txBody>
      </p:sp>
      <p:sp>
        <p:nvSpPr>
          <p:cNvPr id="14" name="ïś1ïḍê">
            <a:extLst>
              <a:ext uri="{FF2B5EF4-FFF2-40B4-BE49-F238E27FC236}">
                <a16:creationId xmlns:a16="http://schemas.microsoft.com/office/drawing/2014/main" id="{FCB94056-9AC0-4389-98E9-0C7F4966263E}"/>
              </a:ext>
            </a:extLst>
          </p:cNvPr>
          <p:cNvSpPr/>
          <p:nvPr/>
        </p:nvSpPr>
        <p:spPr>
          <a:xfrm>
            <a:off x="8522207" y="5064383"/>
            <a:ext cx="1994316" cy="766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Supporting text here</a:t>
            </a:r>
          </a:p>
          <a:p>
            <a:pPr marR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……</a:t>
            </a:r>
          </a:p>
        </p:txBody>
      </p:sp>
      <p:sp>
        <p:nvSpPr>
          <p:cNvPr id="28" name="îṥľíḓê">
            <a:extLst>
              <a:ext uri="{FF2B5EF4-FFF2-40B4-BE49-F238E27FC236}">
                <a16:creationId xmlns:a16="http://schemas.microsoft.com/office/drawing/2014/main" id="{141449A1-12F2-4EE4-8411-C0B8BA122A7D}"/>
              </a:ext>
            </a:extLst>
          </p:cNvPr>
          <p:cNvSpPr/>
          <p:nvPr/>
        </p:nvSpPr>
        <p:spPr>
          <a:xfrm>
            <a:off x="5837099" y="2005503"/>
            <a:ext cx="516212" cy="5137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išlïďe">
            <a:extLst>
              <a:ext uri="{FF2B5EF4-FFF2-40B4-BE49-F238E27FC236}">
                <a16:creationId xmlns:a16="http://schemas.microsoft.com/office/drawing/2014/main" id="{067E82AF-BD68-4733-AB3A-41A839832539}"/>
              </a:ext>
            </a:extLst>
          </p:cNvPr>
          <p:cNvSpPr/>
          <p:nvPr/>
        </p:nvSpPr>
        <p:spPr bwMode="auto">
          <a:xfrm>
            <a:off x="5999339" y="2167067"/>
            <a:ext cx="191732" cy="190660"/>
          </a:xfrm>
          <a:custGeom>
            <a:avLst/>
            <a:gdLst>
              <a:gd name="T0" fmla="*/ 156 w 224"/>
              <a:gd name="T1" fmla="*/ 116 h 220"/>
              <a:gd name="T2" fmla="*/ 156 w 224"/>
              <a:gd name="T3" fmla="*/ 220 h 220"/>
              <a:gd name="T4" fmla="*/ 68 w 224"/>
              <a:gd name="T5" fmla="*/ 220 h 220"/>
              <a:gd name="T6" fmla="*/ 68 w 224"/>
              <a:gd name="T7" fmla="*/ 116 h 220"/>
              <a:gd name="T8" fmla="*/ 156 w 224"/>
              <a:gd name="T9" fmla="*/ 116 h 220"/>
              <a:gd name="T10" fmla="*/ 60 w 224"/>
              <a:gd name="T11" fmla="*/ 48 h 220"/>
              <a:gd name="T12" fmla="*/ 60 w 224"/>
              <a:gd name="T13" fmla="*/ 64 h 220"/>
              <a:gd name="T14" fmla="*/ 164 w 224"/>
              <a:gd name="T15" fmla="*/ 64 h 220"/>
              <a:gd name="T16" fmla="*/ 164 w 224"/>
              <a:gd name="T17" fmla="*/ 48 h 220"/>
              <a:gd name="T18" fmla="*/ 224 w 224"/>
              <a:gd name="T19" fmla="*/ 48 h 220"/>
              <a:gd name="T20" fmla="*/ 224 w 224"/>
              <a:gd name="T21" fmla="*/ 172 h 220"/>
              <a:gd name="T22" fmla="*/ 164 w 224"/>
              <a:gd name="T23" fmla="*/ 172 h 220"/>
              <a:gd name="T24" fmla="*/ 164 w 224"/>
              <a:gd name="T25" fmla="*/ 108 h 220"/>
              <a:gd name="T26" fmla="*/ 60 w 224"/>
              <a:gd name="T27" fmla="*/ 108 h 220"/>
              <a:gd name="T28" fmla="*/ 60 w 224"/>
              <a:gd name="T29" fmla="*/ 172 h 220"/>
              <a:gd name="T30" fmla="*/ 0 w 224"/>
              <a:gd name="T31" fmla="*/ 172 h 220"/>
              <a:gd name="T32" fmla="*/ 0 w 224"/>
              <a:gd name="T33" fmla="*/ 78 h 220"/>
              <a:gd name="T34" fmla="*/ 28 w 224"/>
              <a:gd name="T35" fmla="*/ 48 h 220"/>
              <a:gd name="T36" fmla="*/ 60 w 224"/>
              <a:gd name="T37" fmla="*/ 48 h 220"/>
              <a:gd name="T38" fmla="*/ 194 w 224"/>
              <a:gd name="T39" fmla="*/ 72 h 220"/>
              <a:gd name="T40" fmla="*/ 188 w 224"/>
              <a:gd name="T41" fmla="*/ 78 h 220"/>
              <a:gd name="T42" fmla="*/ 194 w 224"/>
              <a:gd name="T43" fmla="*/ 84 h 220"/>
              <a:gd name="T44" fmla="*/ 200 w 224"/>
              <a:gd name="T45" fmla="*/ 78 h 220"/>
              <a:gd name="T46" fmla="*/ 194 w 224"/>
              <a:gd name="T47" fmla="*/ 72 h 220"/>
              <a:gd name="T48" fmla="*/ 156 w 224"/>
              <a:gd name="T49" fmla="*/ 0 h 220"/>
              <a:gd name="T50" fmla="*/ 156 w 224"/>
              <a:gd name="T51" fmla="*/ 56 h 220"/>
              <a:gd name="T52" fmla="*/ 68 w 224"/>
              <a:gd name="T53" fmla="*/ 56 h 220"/>
              <a:gd name="T54" fmla="*/ 68 w 224"/>
              <a:gd name="T55" fmla="*/ 0 h 220"/>
              <a:gd name="T56" fmla="*/ 156 w 224"/>
              <a:gd name="T5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4" h="220">
                <a:moveTo>
                  <a:pt x="156" y="116"/>
                </a:moveTo>
                <a:cubicBezTo>
                  <a:pt x="156" y="220"/>
                  <a:pt x="156" y="220"/>
                  <a:pt x="156" y="220"/>
                </a:cubicBezTo>
                <a:cubicBezTo>
                  <a:pt x="68" y="220"/>
                  <a:pt x="68" y="220"/>
                  <a:pt x="68" y="220"/>
                </a:cubicBezTo>
                <a:cubicBezTo>
                  <a:pt x="68" y="116"/>
                  <a:pt x="68" y="116"/>
                  <a:pt x="68" y="116"/>
                </a:cubicBezTo>
                <a:lnTo>
                  <a:pt x="156" y="116"/>
                </a:lnTo>
                <a:close/>
                <a:moveTo>
                  <a:pt x="60" y="48"/>
                </a:moveTo>
                <a:cubicBezTo>
                  <a:pt x="60" y="64"/>
                  <a:pt x="60" y="64"/>
                  <a:pt x="60" y="64"/>
                </a:cubicBezTo>
                <a:cubicBezTo>
                  <a:pt x="164" y="64"/>
                  <a:pt x="164" y="64"/>
                  <a:pt x="164" y="64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224" y="48"/>
                  <a:pt x="224" y="48"/>
                  <a:pt x="224" y="48"/>
                </a:cubicBezTo>
                <a:cubicBezTo>
                  <a:pt x="224" y="172"/>
                  <a:pt x="224" y="172"/>
                  <a:pt x="224" y="172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64" y="108"/>
                  <a:pt x="164" y="108"/>
                  <a:pt x="164" y="108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78"/>
                  <a:pt x="0" y="78"/>
                  <a:pt x="0" y="78"/>
                </a:cubicBezTo>
                <a:cubicBezTo>
                  <a:pt x="28" y="48"/>
                  <a:pt x="28" y="48"/>
                  <a:pt x="28" y="48"/>
                </a:cubicBezTo>
                <a:lnTo>
                  <a:pt x="60" y="48"/>
                </a:lnTo>
                <a:close/>
                <a:moveTo>
                  <a:pt x="194" y="72"/>
                </a:moveTo>
                <a:cubicBezTo>
                  <a:pt x="191" y="72"/>
                  <a:pt x="188" y="75"/>
                  <a:pt x="188" y="78"/>
                </a:cubicBezTo>
                <a:cubicBezTo>
                  <a:pt x="188" y="81"/>
                  <a:pt x="191" y="84"/>
                  <a:pt x="194" y="84"/>
                </a:cubicBezTo>
                <a:cubicBezTo>
                  <a:pt x="197" y="84"/>
                  <a:pt x="200" y="81"/>
                  <a:pt x="200" y="78"/>
                </a:cubicBezTo>
                <a:cubicBezTo>
                  <a:pt x="200" y="75"/>
                  <a:pt x="197" y="72"/>
                  <a:pt x="194" y="72"/>
                </a:cubicBezTo>
                <a:close/>
                <a:moveTo>
                  <a:pt x="156" y="0"/>
                </a:moveTo>
                <a:cubicBezTo>
                  <a:pt x="156" y="56"/>
                  <a:pt x="156" y="56"/>
                  <a:pt x="156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0"/>
                  <a:pt x="68" y="0"/>
                  <a:pt x="68" y="0"/>
                </a:cubicBezTo>
                <a:lnTo>
                  <a:pt x="1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198"/>
          </a:p>
        </p:txBody>
      </p:sp>
      <p:sp>
        <p:nvSpPr>
          <p:cNvPr id="41" name="íşlídê">
            <a:extLst>
              <a:ext uri="{FF2B5EF4-FFF2-40B4-BE49-F238E27FC236}">
                <a16:creationId xmlns:a16="http://schemas.microsoft.com/office/drawing/2014/main" id="{113EAD5C-5648-48BD-8602-21CC05226875}"/>
              </a:ext>
            </a:extLst>
          </p:cNvPr>
          <p:cNvSpPr/>
          <p:nvPr/>
        </p:nvSpPr>
        <p:spPr>
          <a:xfrm>
            <a:off x="5098047" y="4751832"/>
            <a:ext cx="1994316" cy="766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Supporting text here</a:t>
            </a:r>
          </a:p>
          <a:p>
            <a:pPr marR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/>
              <a:t>……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52836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ḻí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$ľiḍê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ŝļïḓè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śľíḍê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155" name="íṣļîďé">
            <a:extLst>
              <a:ext uri="{FF2B5EF4-FFF2-40B4-BE49-F238E27FC236}">
                <a16:creationId xmlns:a16="http://schemas.microsoft.com/office/drawing/2014/main" id="{E55BCB40-9E90-4BFE-98F0-FF48195010FC}"/>
              </a:ext>
            </a:extLst>
          </p:cNvPr>
          <p:cNvGrpSpPr/>
          <p:nvPr/>
        </p:nvGrpSpPr>
        <p:grpSpPr>
          <a:xfrm>
            <a:off x="4331686" y="1618211"/>
            <a:ext cx="3528628" cy="3602090"/>
            <a:chOff x="4551528" y="1857733"/>
            <a:chExt cx="3277737" cy="3345976"/>
          </a:xfrm>
        </p:grpSpPr>
        <p:sp>
          <p:nvSpPr>
            <p:cNvPr id="186" name="ïṩlíḍè">
              <a:extLst>
                <a:ext uri="{FF2B5EF4-FFF2-40B4-BE49-F238E27FC236}">
                  <a16:creationId xmlns:a16="http://schemas.microsoft.com/office/drawing/2014/main" id="{61240866-F389-444F-9B7C-B1376E84CE76}"/>
                </a:ext>
              </a:extLst>
            </p:cNvPr>
            <p:cNvSpPr/>
            <p:nvPr/>
          </p:nvSpPr>
          <p:spPr>
            <a:xfrm>
              <a:off x="4551528" y="1857733"/>
              <a:ext cx="1473959" cy="1528549"/>
            </a:xfrm>
            <a:prstGeom prst="roundRect">
              <a:avLst>
                <a:gd name="adj" fmla="val 5500"/>
              </a:avLst>
            </a:prstGeom>
            <a:blipFill>
              <a:blip r:embed="rId5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7" name="i$lïḋé">
              <a:extLst>
                <a:ext uri="{FF2B5EF4-FFF2-40B4-BE49-F238E27FC236}">
                  <a16:creationId xmlns:a16="http://schemas.microsoft.com/office/drawing/2014/main" id="{FD3B4916-BA37-48A4-B0CA-5156E2F189A5}"/>
                </a:ext>
              </a:extLst>
            </p:cNvPr>
            <p:cNvSpPr/>
            <p:nvPr/>
          </p:nvSpPr>
          <p:spPr>
            <a:xfrm>
              <a:off x="6355306" y="1857733"/>
              <a:ext cx="1473959" cy="1528549"/>
            </a:xfrm>
            <a:prstGeom prst="roundRect">
              <a:avLst>
                <a:gd name="adj" fmla="val 5500"/>
              </a:avLst>
            </a:prstGeom>
            <a:blipFill>
              <a:blip r:embed="rId6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8" name="ísľíḍe">
              <a:extLst>
                <a:ext uri="{FF2B5EF4-FFF2-40B4-BE49-F238E27FC236}">
                  <a16:creationId xmlns:a16="http://schemas.microsoft.com/office/drawing/2014/main" id="{59800800-B3E9-45CC-B227-931398C20394}"/>
                </a:ext>
              </a:extLst>
            </p:cNvPr>
            <p:cNvSpPr/>
            <p:nvPr/>
          </p:nvSpPr>
          <p:spPr>
            <a:xfrm>
              <a:off x="4551528" y="3675160"/>
              <a:ext cx="1473959" cy="1528549"/>
            </a:xfrm>
            <a:prstGeom prst="roundRect">
              <a:avLst>
                <a:gd name="adj" fmla="val 5500"/>
              </a:avLst>
            </a:prstGeom>
            <a:blipFill>
              <a:blip r:embed="rId7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9" name="îṩlïḓê">
              <a:extLst>
                <a:ext uri="{FF2B5EF4-FFF2-40B4-BE49-F238E27FC236}">
                  <a16:creationId xmlns:a16="http://schemas.microsoft.com/office/drawing/2014/main" id="{849B958D-8D0A-4703-BFB3-F9B7818BE084}"/>
                </a:ext>
              </a:extLst>
            </p:cNvPr>
            <p:cNvSpPr/>
            <p:nvPr/>
          </p:nvSpPr>
          <p:spPr>
            <a:xfrm>
              <a:off x="6355306" y="3675160"/>
              <a:ext cx="1473959" cy="1528549"/>
            </a:xfrm>
            <a:prstGeom prst="roundRect">
              <a:avLst>
                <a:gd name="adj" fmla="val 5500"/>
              </a:avLst>
            </a:prstGeom>
            <a:blipFill>
              <a:blip r:embed="rId8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156" name="îšḷïďé">
            <a:extLst>
              <a:ext uri="{FF2B5EF4-FFF2-40B4-BE49-F238E27FC236}">
                <a16:creationId xmlns:a16="http://schemas.microsoft.com/office/drawing/2014/main" id="{95D8B9EB-65B7-4DED-876A-D78276963151}"/>
              </a:ext>
            </a:extLst>
          </p:cNvPr>
          <p:cNvCxnSpPr/>
          <p:nvPr/>
        </p:nvCxnSpPr>
        <p:spPr>
          <a:xfrm flipH="1">
            <a:off x="669925" y="3429000"/>
            <a:ext cx="32600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iṣlîḋê">
            <a:extLst>
              <a:ext uri="{FF2B5EF4-FFF2-40B4-BE49-F238E27FC236}">
                <a16:creationId xmlns:a16="http://schemas.microsoft.com/office/drawing/2014/main" id="{B2012B39-32D0-4D25-A494-9B89A4CAE39F}"/>
              </a:ext>
            </a:extLst>
          </p:cNvPr>
          <p:cNvCxnSpPr/>
          <p:nvPr/>
        </p:nvCxnSpPr>
        <p:spPr>
          <a:xfrm flipH="1">
            <a:off x="8262038" y="3429000"/>
            <a:ext cx="326003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îsliďè">
            <a:extLst>
              <a:ext uri="{FF2B5EF4-FFF2-40B4-BE49-F238E27FC236}">
                <a16:creationId xmlns:a16="http://schemas.microsoft.com/office/drawing/2014/main" id="{B3231434-3BBE-404F-B451-8BA39B1D5B05}"/>
              </a:ext>
            </a:extLst>
          </p:cNvPr>
          <p:cNvGrpSpPr/>
          <p:nvPr/>
        </p:nvGrpSpPr>
        <p:grpSpPr>
          <a:xfrm>
            <a:off x="673100" y="1642212"/>
            <a:ext cx="3533140" cy="1566787"/>
            <a:chOff x="673100" y="1262962"/>
            <a:chExt cx="3533140" cy="1566787"/>
          </a:xfrm>
        </p:grpSpPr>
        <p:grpSp>
          <p:nvGrpSpPr>
            <p:cNvPr id="180" name="iS1ïďè">
              <a:extLst>
                <a:ext uri="{FF2B5EF4-FFF2-40B4-BE49-F238E27FC236}">
                  <a16:creationId xmlns:a16="http://schemas.microsoft.com/office/drawing/2014/main" id="{B9126B32-BC2E-4353-98C0-ABBA5731CFE7}"/>
                </a:ext>
              </a:extLst>
            </p:cNvPr>
            <p:cNvGrpSpPr/>
            <p:nvPr/>
          </p:nvGrpSpPr>
          <p:grpSpPr>
            <a:xfrm>
              <a:off x="673100" y="1343945"/>
              <a:ext cx="1888387" cy="513788"/>
              <a:chOff x="9056116" y="3359128"/>
              <a:chExt cx="1888387" cy="513788"/>
            </a:xfrm>
          </p:grpSpPr>
          <p:sp>
            <p:nvSpPr>
              <p:cNvPr id="183" name="íslídé">
                <a:extLst>
                  <a:ext uri="{FF2B5EF4-FFF2-40B4-BE49-F238E27FC236}">
                    <a16:creationId xmlns:a16="http://schemas.microsoft.com/office/drawing/2014/main" id="{07D2DBEC-ECB0-417B-922E-6B9F7D79F2F7}"/>
                  </a:ext>
                </a:extLst>
              </p:cNvPr>
              <p:cNvSpPr txBox="1"/>
              <p:nvPr/>
            </p:nvSpPr>
            <p:spPr bwMode="auto">
              <a:xfrm>
                <a:off x="9056116" y="3394846"/>
                <a:ext cx="1268255" cy="442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400" b="1" dirty="0"/>
                  <a:t>TEXT HERE</a:t>
                </a:r>
              </a:p>
            </p:txBody>
          </p:sp>
          <p:sp>
            <p:nvSpPr>
              <p:cNvPr id="184" name="íSḷíḓé">
                <a:extLst>
                  <a:ext uri="{FF2B5EF4-FFF2-40B4-BE49-F238E27FC236}">
                    <a16:creationId xmlns:a16="http://schemas.microsoft.com/office/drawing/2014/main" id="{B7767020-795E-4C90-B7EF-9D6F7975803E}"/>
                  </a:ext>
                </a:extLst>
              </p:cNvPr>
              <p:cNvSpPr/>
              <p:nvPr/>
            </p:nvSpPr>
            <p:spPr>
              <a:xfrm>
                <a:off x="10428291" y="3359128"/>
                <a:ext cx="516212" cy="5137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85" name="îslîḓé">
                <a:extLst>
                  <a:ext uri="{FF2B5EF4-FFF2-40B4-BE49-F238E27FC236}">
                    <a16:creationId xmlns:a16="http://schemas.microsoft.com/office/drawing/2014/main" id="{2C67198C-1DD1-4F2B-9639-035768F03308}"/>
                  </a:ext>
                </a:extLst>
              </p:cNvPr>
              <p:cNvSpPr/>
              <p:nvPr/>
            </p:nvSpPr>
            <p:spPr bwMode="auto">
              <a:xfrm>
                <a:off x="10556073" y="3471792"/>
                <a:ext cx="260647" cy="288460"/>
              </a:xfrm>
              <a:custGeom>
                <a:avLst/>
                <a:gdLst>
                  <a:gd name="T0" fmla="*/ 104 w 208"/>
                  <a:gd name="T1" fmla="*/ 0 h 228"/>
                  <a:gd name="T2" fmla="*/ 208 w 208"/>
                  <a:gd name="T3" fmla="*/ 104 h 228"/>
                  <a:gd name="T4" fmla="*/ 136 w 208"/>
                  <a:gd name="T5" fmla="*/ 203 h 228"/>
                  <a:gd name="T6" fmla="*/ 145 w 208"/>
                  <a:gd name="T7" fmla="*/ 220 h 228"/>
                  <a:gd name="T8" fmla="*/ 176 w 208"/>
                  <a:gd name="T9" fmla="*/ 220 h 228"/>
                  <a:gd name="T10" fmla="*/ 176 w 208"/>
                  <a:gd name="T11" fmla="*/ 228 h 228"/>
                  <a:gd name="T12" fmla="*/ 32 w 208"/>
                  <a:gd name="T13" fmla="*/ 228 h 228"/>
                  <a:gd name="T14" fmla="*/ 32 w 208"/>
                  <a:gd name="T15" fmla="*/ 220 h 228"/>
                  <a:gd name="T16" fmla="*/ 63 w 208"/>
                  <a:gd name="T17" fmla="*/ 220 h 228"/>
                  <a:gd name="T18" fmla="*/ 72 w 208"/>
                  <a:gd name="T19" fmla="*/ 203 h 228"/>
                  <a:gd name="T20" fmla="*/ 0 w 208"/>
                  <a:gd name="T21" fmla="*/ 104 h 228"/>
                  <a:gd name="T22" fmla="*/ 104 w 208"/>
                  <a:gd name="T23" fmla="*/ 0 h 228"/>
                  <a:gd name="T24" fmla="*/ 80 w 208"/>
                  <a:gd name="T25" fmla="*/ 205 h 228"/>
                  <a:gd name="T26" fmla="*/ 72 w 208"/>
                  <a:gd name="T27" fmla="*/ 220 h 228"/>
                  <a:gd name="T28" fmla="*/ 136 w 208"/>
                  <a:gd name="T29" fmla="*/ 220 h 228"/>
                  <a:gd name="T30" fmla="*/ 128 w 208"/>
                  <a:gd name="T31" fmla="*/ 205 h 228"/>
                  <a:gd name="T32" fmla="*/ 104 w 208"/>
                  <a:gd name="T33" fmla="*/ 208 h 228"/>
                  <a:gd name="T34" fmla="*/ 80 w 208"/>
                  <a:gd name="T35" fmla="*/ 205 h 228"/>
                  <a:gd name="T36" fmla="*/ 104 w 208"/>
                  <a:gd name="T37" fmla="*/ 60 h 228"/>
                  <a:gd name="T38" fmla="*/ 60 w 208"/>
                  <a:gd name="T39" fmla="*/ 104 h 228"/>
                  <a:gd name="T40" fmla="*/ 104 w 208"/>
                  <a:gd name="T41" fmla="*/ 148 h 228"/>
                  <a:gd name="T42" fmla="*/ 148 w 208"/>
                  <a:gd name="T43" fmla="*/ 104 h 228"/>
                  <a:gd name="T44" fmla="*/ 104 w 208"/>
                  <a:gd name="T45" fmla="*/ 60 h 228"/>
                  <a:gd name="T46" fmla="*/ 154 w 208"/>
                  <a:gd name="T47" fmla="*/ 48 h 228"/>
                  <a:gd name="T48" fmla="*/ 148 w 208"/>
                  <a:gd name="T49" fmla="*/ 54 h 228"/>
                  <a:gd name="T50" fmla="*/ 154 w 208"/>
                  <a:gd name="T51" fmla="*/ 60 h 228"/>
                  <a:gd name="T52" fmla="*/ 160 w 208"/>
                  <a:gd name="T53" fmla="*/ 54 h 228"/>
                  <a:gd name="T54" fmla="*/ 154 w 208"/>
                  <a:gd name="T55" fmla="*/ 4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8" h="228">
                    <a:moveTo>
                      <a:pt x="104" y="0"/>
                    </a:moveTo>
                    <a:cubicBezTo>
                      <a:pt x="161" y="0"/>
                      <a:pt x="208" y="47"/>
                      <a:pt x="208" y="104"/>
                    </a:cubicBezTo>
                    <a:cubicBezTo>
                      <a:pt x="208" y="150"/>
                      <a:pt x="178" y="190"/>
                      <a:pt x="136" y="203"/>
                    </a:cubicBezTo>
                    <a:cubicBezTo>
                      <a:pt x="145" y="220"/>
                      <a:pt x="145" y="220"/>
                      <a:pt x="145" y="220"/>
                    </a:cubicBezTo>
                    <a:cubicBezTo>
                      <a:pt x="176" y="220"/>
                      <a:pt x="176" y="220"/>
                      <a:pt x="176" y="220"/>
                    </a:cubicBezTo>
                    <a:cubicBezTo>
                      <a:pt x="176" y="228"/>
                      <a:pt x="176" y="228"/>
                      <a:pt x="176" y="228"/>
                    </a:cubicBezTo>
                    <a:cubicBezTo>
                      <a:pt x="32" y="228"/>
                      <a:pt x="32" y="228"/>
                      <a:pt x="32" y="228"/>
                    </a:cubicBezTo>
                    <a:cubicBezTo>
                      <a:pt x="32" y="220"/>
                      <a:pt x="32" y="220"/>
                      <a:pt x="32" y="220"/>
                    </a:cubicBezTo>
                    <a:cubicBezTo>
                      <a:pt x="63" y="220"/>
                      <a:pt x="63" y="220"/>
                      <a:pt x="63" y="220"/>
                    </a:cubicBezTo>
                    <a:cubicBezTo>
                      <a:pt x="72" y="203"/>
                      <a:pt x="72" y="203"/>
                      <a:pt x="72" y="203"/>
                    </a:cubicBezTo>
                    <a:cubicBezTo>
                      <a:pt x="30" y="190"/>
                      <a:pt x="0" y="150"/>
                      <a:pt x="0" y="104"/>
                    </a:cubicBezTo>
                    <a:cubicBezTo>
                      <a:pt x="0" y="47"/>
                      <a:pt x="47" y="0"/>
                      <a:pt x="104" y="0"/>
                    </a:cubicBezTo>
                    <a:close/>
                    <a:moveTo>
                      <a:pt x="80" y="205"/>
                    </a:moveTo>
                    <a:cubicBezTo>
                      <a:pt x="72" y="220"/>
                      <a:pt x="72" y="220"/>
                      <a:pt x="72" y="220"/>
                    </a:cubicBezTo>
                    <a:cubicBezTo>
                      <a:pt x="136" y="220"/>
                      <a:pt x="136" y="220"/>
                      <a:pt x="136" y="220"/>
                    </a:cubicBezTo>
                    <a:cubicBezTo>
                      <a:pt x="128" y="205"/>
                      <a:pt x="128" y="205"/>
                      <a:pt x="128" y="205"/>
                    </a:cubicBezTo>
                    <a:cubicBezTo>
                      <a:pt x="120" y="207"/>
                      <a:pt x="112" y="208"/>
                      <a:pt x="104" y="208"/>
                    </a:cubicBezTo>
                    <a:cubicBezTo>
                      <a:pt x="96" y="208"/>
                      <a:pt x="88" y="207"/>
                      <a:pt x="80" y="205"/>
                    </a:cubicBezTo>
                    <a:close/>
                    <a:moveTo>
                      <a:pt x="104" y="60"/>
                    </a:moveTo>
                    <a:cubicBezTo>
                      <a:pt x="80" y="60"/>
                      <a:pt x="60" y="80"/>
                      <a:pt x="60" y="104"/>
                    </a:cubicBezTo>
                    <a:cubicBezTo>
                      <a:pt x="60" y="128"/>
                      <a:pt x="80" y="148"/>
                      <a:pt x="104" y="148"/>
                    </a:cubicBezTo>
                    <a:cubicBezTo>
                      <a:pt x="128" y="148"/>
                      <a:pt x="148" y="128"/>
                      <a:pt x="148" y="104"/>
                    </a:cubicBezTo>
                    <a:cubicBezTo>
                      <a:pt x="148" y="80"/>
                      <a:pt x="128" y="60"/>
                      <a:pt x="104" y="60"/>
                    </a:cubicBezTo>
                    <a:close/>
                    <a:moveTo>
                      <a:pt x="154" y="48"/>
                    </a:moveTo>
                    <a:cubicBezTo>
                      <a:pt x="151" y="48"/>
                      <a:pt x="148" y="51"/>
                      <a:pt x="148" y="54"/>
                    </a:cubicBezTo>
                    <a:cubicBezTo>
                      <a:pt x="148" y="57"/>
                      <a:pt x="151" y="60"/>
                      <a:pt x="154" y="60"/>
                    </a:cubicBezTo>
                    <a:cubicBezTo>
                      <a:pt x="157" y="60"/>
                      <a:pt x="160" y="57"/>
                      <a:pt x="160" y="54"/>
                    </a:cubicBezTo>
                    <a:cubicBezTo>
                      <a:pt x="160" y="51"/>
                      <a:pt x="157" y="48"/>
                      <a:pt x="154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/>
              </a:p>
            </p:txBody>
          </p:sp>
        </p:grpSp>
        <p:sp>
          <p:nvSpPr>
            <p:cNvPr id="181" name="íŝḻíḓè">
              <a:extLst>
                <a:ext uri="{FF2B5EF4-FFF2-40B4-BE49-F238E27FC236}">
                  <a16:creationId xmlns:a16="http://schemas.microsoft.com/office/drawing/2014/main" id="{45187C8C-979A-40DD-B728-A985F51F3EF1}"/>
                </a:ext>
              </a:extLst>
            </p:cNvPr>
            <p:cNvSpPr/>
            <p:nvPr/>
          </p:nvSpPr>
          <p:spPr>
            <a:xfrm>
              <a:off x="2635915" y="1262962"/>
              <a:ext cx="1570325" cy="683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Supporting text here. 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182" name="iśļïḑé">
              <a:extLst>
                <a:ext uri="{FF2B5EF4-FFF2-40B4-BE49-F238E27FC236}">
                  <a16:creationId xmlns:a16="http://schemas.microsoft.com/office/drawing/2014/main" id="{C17A6020-EB1A-4669-8B56-EE1BFFC57CE5}"/>
                </a:ext>
              </a:extLst>
            </p:cNvPr>
            <p:cNvSpPr/>
            <p:nvPr/>
          </p:nvSpPr>
          <p:spPr>
            <a:xfrm>
              <a:off x="2635915" y="2146258"/>
              <a:ext cx="1570325" cy="683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Supporting text here. 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… …</a:t>
              </a:r>
            </a:p>
          </p:txBody>
        </p:sp>
      </p:grpSp>
      <p:grpSp>
        <p:nvGrpSpPr>
          <p:cNvPr id="159" name="îŝḻíḑê">
            <a:extLst>
              <a:ext uri="{FF2B5EF4-FFF2-40B4-BE49-F238E27FC236}">
                <a16:creationId xmlns:a16="http://schemas.microsoft.com/office/drawing/2014/main" id="{EE9C18BD-0794-486F-BC16-02381254E408}"/>
              </a:ext>
            </a:extLst>
          </p:cNvPr>
          <p:cNvGrpSpPr/>
          <p:nvPr/>
        </p:nvGrpSpPr>
        <p:grpSpPr>
          <a:xfrm>
            <a:off x="673100" y="3653514"/>
            <a:ext cx="3533140" cy="1566787"/>
            <a:chOff x="673100" y="1262962"/>
            <a:chExt cx="3533140" cy="1566787"/>
          </a:xfrm>
        </p:grpSpPr>
        <p:grpSp>
          <p:nvGrpSpPr>
            <p:cNvPr id="174" name="íṧļîḋe">
              <a:extLst>
                <a:ext uri="{FF2B5EF4-FFF2-40B4-BE49-F238E27FC236}">
                  <a16:creationId xmlns:a16="http://schemas.microsoft.com/office/drawing/2014/main" id="{2A1568D7-BAC0-419D-A828-91108A0D11C5}"/>
                </a:ext>
              </a:extLst>
            </p:cNvPr>
            <p:cNvGrpSpPr/>
            <p:nvPr/>
          </p:nvGrpSpPr>
          <p:grpSpPr>
            <a:xfrm>
              <a:off x="673100" y="1343945"/>
              <a:ext cx="1888387" cy="513788"/>
              <a:chOff x="9056116" y="3359128"/>
              <a:chExt cx="1888387" cy="513788"/>
            </a:xfrm>
          </p:grpSpPr>
          <p:sp>
            <p:nvSpPr>
              <p:cNvPr id="177" name="isľîḑé">
                <a:extLst>
                  <a:ext uri="{FF2B5EF4-FFF2-40B4-BE49-F238E27FC236}">
                    <a16:creationId xmlns:a16="http://schemas.microsoft.com/office/drawing/2014/main" id="{52F959D6-8A0A-4837-9687-53731C1A60AA}"/>
                  </a:ext>
                </a:extLst>
              </p:cNvPr>
              <p:cNvSpPr txBox="1"/>
              <p:nvPr/>
            </p:nvSpPr>
            <p:spPr bwMode="auto">
              <a:xfrm>
                <a:off x="9056116" y="3394846"/>
                <a:ext cx="1268255" cy="442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400" b="1" dirty="0"/>
                  <a:t>TEXT HERE</a:t>
                </a:r>
              </a:p>
            </p:txBody>
          </p:sp>
          <p:sp>
            <p:nvSpPr>
              <p:cNvPr id="178" name="iṥlíḑe">
                <a:extLst>
                  <a:ext uri="{FF2B5EF4-FFF2-40B4-BE49-F238E27FC236}">
                    <a16:creationId xmlns:a16="http://schemas.microsoft.com/office/drawing/2014/main" id="{581DD3F7-FCFD-4E1C-953D-7D234348DA57}"/>
                  </a:ext>
                </a:extLst>
              </p:cNvPr>
              <p:cNvSpPr/>
              <p:nvPr/>
            </p:nvSpPr>
            <p:spPr>
              <a:xfrm>
                <a:off x="10428291" y="3359128"/>
                <a:ext cx="516212" cy="5137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9" name="íşlïḋé">
                <a:extLst>
                  <a:ext uri="{FF2B5EF4-FFF2-40B4-BE49-F238E27FC236}">
                    <a16:creationId xmlns:a16="http://schemas.microsoft.com/office/drawing/2014/main" id="{445FF761-D561-429B-9783-F0F386385832}"/>
                  </a:ext>
                </a:extLst>
              </p:cNvPr>
              <p:cNvSpPr/>
              <p:nvPr/>
            </p:nvSpPr>
            <p:spPr bwMode="auto">
              <a:xfrm>
                <a:off x="10542167" y="3499789"/>
                <a:ext cx="288460" cy="232464"/>
              </a:xfrm>
              <a:custGeom>
                <a:avLst/>
                <a:gdLst>
                  <a:gd name="T0" fmla="*/ 204 w 216"/>
                  <a:gd name="T1" fmla="*/ 0 h 172"/>
                  <a:gd name="T2" fmla="*/ 216 w 216"/>
                  <a:gd name="T3" fmla="*/ 12 h 172"/>
                  <a:gd name="T4" fmla="*/ 216 w 216"/>
                  <a:gd name="T5" fmla="*/ 136 h 172"/>
                  <a:gd name="T6" fmla="*/ 204 w 216"/>
                  <a:gd name="T7" fmla="*/ 148 h 172"/>
                  <a:gd name="T8" fmla="*/ 80 w 216"/>
                  <a:gd name="T9" fmla="*/ 148 h 172"/>
                  <a:gd name="T10" fmla="*/ 48 w 216"/>
                  <a:gd name="T11" fmla="*/ 172 h 172"/>
                  <a:gd name="T12" fmla="*/ 48 w 216"/>
                  <a:gd name="T13" fmla="*/ 148 h 172"/>
                  <a:gd name="T14" fmla="*/ 12 w 216"/>
                  <a:gd name="T15" fmla="*/ 148 h 172"/>
                  <a:gd name="T16" fmla="*/ 0 w 216"/>
                  <a:gd name="T17" fmla="*/ 136 h 172"/>
                  <a:gd name="T18" fmla="*/ 0 w 216"/>
                  <a:gd name="T19" fmla="*/ 12 h 172"/>
                  <a:gd name="T20" fmla="*/ 12 w 216"/>
                  <a:gd name="T21" fmla="*/ 0 h 172"/>
                  <a:gd name="T22" fmla="*/ 204 w 216"/>
                  <a:gd name="T23" fmla="*/ 0 h 172"/>
                  <a:gd name="T24" fmla="*/ 52 w 216"/>
                  <a:gd name="T25" fmla="*/ 60 h 172"/>
                  <a:gd name="T26" fmla="*/ 38 w 216"/>
                  <a:gd name="T27" fmla="*/ 74 h 172"/>
                  <a:gd name="T28" fmla="*/ 52 w 216"/>
                  <a:gd name="T29" fmla="*/ 88 h 172"/>
                  <a:gd name="T30" fmla="*/ 66 w 216"/>
                  <a:gd name="T31" fmla="*/ 74 h 172"/>
                  <a:gd name="T32" fmla="*/ 52 w 216"/>
                  <a:gd name="T33" fmla="*/ 60 h 172"/>
                  <a:gd name="T34" fmla="*/ 108 w 216"/>
                  <a:gd name="T35" fmla="*/ 60 h 172"/>
                  <a:gd name="T36" fmla="*/ 94 w 216"/>
                  <a:gd name="T37" fmla="*/ 74 h 172"/>
                  <a:gd name="T38" fmla="*/ 108 w 216"/>
                  <a:gd name="T39" fmla="*/ 88 h 172"/>
                  <a:gd name="T40" fmla="*/ 122 w 216"/>
                  <a:gd name="T41" fmla="*/ 74 h 172"/>
                  <a:gd name="T42" fmla="*/ 108 w 216"/>
                  <a:gd name="T43" fmla="*/ 60 h 172"/>
                  <a:gd name="T44" fmla="*/ 164 w 216"/>
                  <a:gd name="T45" fmla="*/ 60 h 172"/>
                  <a:gd name="T46" fmla="*/ 150 w 216"/>
                  <a:gd name="T47" fmla="*/ 74 h 172"/>
                  <a:gd name="T48" fmla="*/ 164 w 216"/>
                  <a:gd name="T49" fmla="*/ 88 h 172"/>
                  <a:gd name="T50" fmla="*/ 178 w 216"/>
                  <a:gd name="T51" fmla="*/ 74 h 172"/>
                  <a:gd name="T52" fmla="*/ 164 w 216"/>
                  <a:gd name="T53" fmla="*/ 6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6" h="172">
                    <a:moveTo>
                      <a:pt x="204" y="0"/>
                    </a:moveTo>
                    <a:cubicBezTo>
                      <a:pt x="211" y="0"/>
                      <a:pt x="216" y="5"/>
                      <a:pt x="216" y="12"/>
                    </a:cubicBezTo>
                    <a:cubicBezTo>
                      <a:pt x="216" y="136"/>
                      <a:pt x="216" y="136"/>
                      <a:pt x="216" y="136"/>
                    </a:cubicBezTo>
                    <a:cubicBezTo>
                      <a:pt x="216" y="143"/>
                      <a:pt x="211" y="148"/>
                      <a:pt x="204" y="148"/>
                    </a:cubicBezTo>
                    <a:cubicBezTo>
                      <a:pt x="80" y="148"/>
                      <a:pt x="80" y="148"/>
                      <a:pt x="80" y="148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48" y="148"/>
                      <a:pt x="48" y="148"/>
                      <a:pt x="48" y="148"/>
                    </a:cubicBezTo>
                    <a:cubicBezTo>
                      <a:pt x="12" y="148"/>
                      <a:pt x="12" y="148"/>
                      <a:pt x="12" y="148"/>
                    </a:cubicBezTo>
                    <a:cubicBezTo>
                      <a:pt x="5" y="148"/>
                      <a:pt x="0" y="143"/>
                      <a:pt x="0" y="13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lnTo>
                      <a:pt x="204" y="0"/>
                    </a:lnTo>
                    <a:close/>
                    <a:moveTo>
                      <a:pt x="52" y="60"/>
                    </a:moveTo>
                    <a:cubicBezTo>
                      <a:pt x="44" y="60"/>
                      <a:pt x="38" y="66"/>
                      <a:pt x="38" y="74"/>
                    </a:cubicBezTo>
                    <a:cubicBezTo>
                      <a:pt x="38" y="82"/>
                      <a:pt x="44" y="88"/>
                      <a:pt x="52" y="88"/>
                    </a:cubicBezTo>
                    <a:cubicBezTo>
                      <a:pt x="60" y="88"/>
                      <a:pt x="66" y="82"/>
                      <a:pt x="66" y="74"/>
                    </a:cubicBezTo>
                    <a:cubicBezTo>
                      <a:pt x="66" y="66"/>
                      <a:pt x="60" y="60"/>
                      <a:pt x="52" y="60"/>
                    </a:cubicBezTo>
                    <a:close/>
                    <a:moveTo>
                      <a:pt x="108" y="60"/>
                    </a:moveTo>
                    <a:cubicBezTo>
                      <a:pt x="100" y="60"/>
                      <a:pt x="94" y="66"/>
                      <a:pt x="94" y="74"/>
                    </a:cubicBezTo>
                    <a:cubicBezTo>
                      <a:pt x="94" y="82"/>
                      <a:pt x="100" y="88"/>
                      <a:pt x="108" y="88"/>
                    </a:cubicBezTo>
                    <a:cubicBezTo>
                      <a:pt x="116" y="88"/>
                      <a:pt x="122" y="82"/>
                      <a:pt x="122" y="74"/>
                    </a:cubicBezTo>
                    <a:cubicBezTo>
                      <a:pt x="122" y="66"/>
                      <a:pt x="116" y="60"/>
                      <a:pt x="108" y="60"/>
                    </a:cubicBezTo>
                    <a:close/>
                    <a:moveTo>
                      <a:pt x="164" y="60"/>
                    </a:moveTo>
                    <a:cubicBezTo>
                      <a:pt x="156" y="60"/>
                      <a:pt x="150" y="66"/>
                      <a:pt x="150" y="74"/>
                    </a:cubicBezTo>
                    <a:cubicBezTo>
                      <a:pt x="150" y="82"/>
                      <a:pt x="156" y="88"/>
                      <a:pt x="164" y="88"/>
                    </a:cubicBezTo>
                    <a:cubicBezTo>
                      <a:pt x="172" y="88"/>
                      <a:pt x="178" y="82"/>
                      <a:pt x="178" y="74"/>
                    </a:cubicBezTo>
                    <a:cubicBezTo>
                      <a:pt x="178" y="66"/>
                      <a:pt x="172" y="60"/>
                      <a:pt x="164" y="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/>
              </a:p>
            </p:txBody>
          </p:sp>
        </p:grpSp>
        <p:sp>
          <p:nvSpPr>
            <p:cNvPr id="175" name="ïṣľiḓe">
              <a:extLst>
                <a:ext uri="{FF2B5EF4-FFF2-40B4-BE49-F238E27FC236}">
                  <a16:creationId xmlns:a16="http://schemas.microsoft.com/office/drawing/2014/main" id="{71BD93DB-C8EB-41F5-8129-9AEB5C57FCE0}"/>
                </a:ext>
              </a:extLst>
            </p:cNvPr>
            <p:cNvSpPr/>
            <p:nvPr/>
          </p:nvSpPr>
          <p:spPr>
            <a:xfrm>
              <a:off x="2635915" y="1262962"/>
              <a:ext cx="1570325" cy="683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Supporting text here. 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176" name="îṡļídê">
              <a:extLst>
                <a:ext uri="{FF2B5EF4-FFF2-40B4-BE49-F238E27FC236}">
                  <a16:creationId xmlns:a16="http://schemas.microsoft.com/office/drawing/2014/main" id="{CB313371-A3D0-4B00-8F06-F6F6CE421074}"/>
                </a:ext>
              </a:extLst>
            </p:cNvPr>
            <p:cNvSpPr/>
            <p:nvPr/>
          </p:nvSpPr>
          <p:spPr>
            <a:xfrm>
              <a:off x="2635915" y="2146258"/>
              <a:ext cx="1570325" cy="683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Supporting text here. 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… …</a:t>
              </a:r>
            </a:p>
          </p:txBody>
        </p:sp>
      </p:grpSp>
      <p:grpSp>
        <p:nvGrpSpPr>
          <p:cNvPr id="160" name="iṥľïḋé">
            <a:extLst>
              <a:ext uri="{FF2B5EF4-FFF2-40B4-BE49-F238E27FC236}">
                <a16:creationId xmlns:a16="http://schemas.microsoft.com/office/drawing/2014/main" id="{BF78DF3A-B8FA-4238-8898-311B32FBEB96}"/>
              </a:ext>
            </a:extLst>
          </p:cNvPr>
          <p:cNvGrpSpPr/>
          <p:nvPr/>
        </p:nvGrpSpPr>
        <p:grpSpPr>
          <a:xfrm>
            <a:off x="7985760" y="1642212"/>
            <a:ext cx="3533140" cy="1566787"/>
            <a:chOff x="673100" y="1262962"/>
            <a:chExt cx="3533140" cy="1566787"/>
          </a:xfrm>
        </p:grpSpPr>
        <p:grpSp>
          <p:nvGrpSpPr>
            <p:cNvPr id="168" name="ïṩḷïḓe">
              <a:extLst>
                <a:ext uri="{FF2B5EF4-FFF2-40B4-BE49-F238E27FC236}">
                  <a16:creationId xmlns:a16="http://schemas.microsoft.com/office/drawing/2014/main" id="{5080B21D-17D7-4EA1-9B84-FB6635CEBAA7}"/>
                </a:ext>
              </a:extLst>
            </p:cNvPr>
            <p:cNvGrpSpPr/>
            <p:nvPr/>
          </p:nvGrpSpPr>
          <p:grpSpPr>
            <a:xfrm>
              <a:off x="673100" y="1343945"/>
              <a:ext cx="1888387" cy="513788"/>
              <a:chOff x="9056116" y="3359128"/>
              <a:chExt cx="1888387" cy="513788"/>
            </a:xfrm>
          </p:grpSpPr>
          <p:sp>
            <p:nvSpPr>
              <p:cNvPr id="171" name="íṡ1îďé">
                <a:extLst>
                  <a:ext uri="{FF2B5EF4-FFF2-40B4-BE49-F238E27FC236}">
                    <a16:creationId xmlns:a16="http://schemas.microsoft.com/office/drawing/2014/main" id="{CDAB98FC-EEC8-41B7-8DA5-CE31F8A5A2D5}"/>
                  </a:ext>
                </a:extLst>
              </p:cNvPr>
              <p:cNvSpPr txBox="1"/>
              <p:nvPr/>
            </p:nvSpPr>
            <p:spPr bwMode="auto">
              <a:xfrm>
                <a:off x="9056116" y="3394846"/>
                <a:ext cx="1268255" cy="442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400" b="1" dirty="0"/>
                  <a:t>TEXT HERE</a:t>
                </a:r>
              </a:p>
            </p:txBody>
          </p:sp>
          <p:sp>
            <p:nvSpPr>
              <p:cNvPr id="172" name="îṣļïḓé">
                <a:extLst>
                  <a:ext uri="{FF2B5EF4-FFF2-40B4-BE49-F238E27FC236}">
                    <a16:creationId xmlns:a16="http://schemas.microsoft.com/office/drawing/2014/main" id="{D810002A-DF08-4094-9062-DA24ECE911B1}"/>
                  </a:ext>
                </a:extLst>
              </p:cNvPr>
              <p:cNvSpPr/>
              <p:nvPr/>
            </p:nvSpPr>
            <p:spPr>
              <a:xfrm>
                <a:off x="10428291" y="3359128"/>
                <a:ext cx="516212" cy="5137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3" name="îsľíďe">
                <a:extLst>
                  <a:ext uri="{FF2B5EF4-FFF2-40B4-BE49-F238E27FC236}">
                    <a16:creationId xmlns:a16="http://schemas.microsoft.com/office/drawing/2014/main" id="{6D98CA5B-2060-4ED7-8E13-D8492E78DD93}"/>
                  </a:ext>
                </a:extLst>
              </p:cNvPr>
              <p:cNvSpPr/>
              <p:nvPr/>
            </p:nvSpPr>
            <p:spPr bwMode="auto">
              <a:xfrm>
                <a:off x="10542167" y="3506830"/>
                <a:ext cx="288460" cy="218382"/>
              </a:xfrm>
              <a:custGeom>
                <a:avLst/>
                <a:gdLst>
                  <a:gd name="T0" fmla="*/ 212 w 224"/>
                  <a:gd name="T1" fmla="*/ 0 h 168"/>
                  <a:gd name="T2" fmla="*/ 224 w 224"/>
                  <a:gd name="T3" fmla="*/ 12 h 168"/>
                  <a:gd name="T4" fmla="*/ 224 w 224"/>
                  <a:gd name="T5" fmla="*/ 156 h 168"/>
                  <a:gd name="T6" fmla="*/ 212 w 224"/>
                  <a:gd name="T7" fmla="*/ 168 h 168"/>
                  <a:gd name="T8" fmla="*/ 12 w 224"/>
                  <a:gd name="T9" fmla="*/ 168 h 168"/>
                  <a:gd name="T10" fmla="*/ 0 w 224"/>
                  <a:gd name="T11" fmla="*/ 156 h 168"/>
                  <a:gd name="T12" fmla="*/ 0 w 224"/>
                  <a:gd name="T13" fmla="*/ 12 h 168"/>
                  <a:gd name="T14" fmla="*/ 12 w 224"/>
                  <a:gd name="T15" fmla="*/ 0 h 168"/>
                  <a:gd name="T16" fmla="*/ 212 w 224"/>
                  <a:gd name="T17" fmla="*/ 0 h 168"/>
                  <a:gd name="T18" fmla="*/ 164 w 224"/>
                  <a:gd name="T19" fmla="*/ 83 h 168"/>
                  <a:gd name="T20" fmla="*/ 147 w 224"/>
                  <a:gd name="T21" fmla="*/ 85 h 168"/>
                  <a:gd name="T22" fmla="*/ 112 w 224"/>
                  <a:gd name="T23" fmla="*/ 132 h 168"/>
                  <a:gd name="T24" fmla="*/ 111 w 224"/>
                  <a:gd name="T25" fmla="*/ 133 h 168"/>
                  <a:gd name="T26" fmla="*/ 94 w 224"/>
                  <a:gd name="T27" fmla="*/ 134 h 168"/>
                  <a:gd name="T28" fmla="*/ 68 w 224"/>
                  <a:gd name="T29" fmla="*/ 108 h 168"/>
                  <a:gd name="T30" fmla="*/ 67 w 224"/>
                  <a:gd name="T31" fmla="*/ 107 h 168"/>
                  <a:gd name="T32" fmla="*/ 50 w 224"/>
                  <a:gd name="T33" fmla="*/ 109 h 168"/>
                  <a:gd name="T34" fmla="*/ 13 w 224"/>
                  <a:gd name="T35" fmla="*/ 153 h 168"/>
                  <a:gd name="T36" fmla="*/ 12 w 224"/>
                  <a:gd name="T37" fmla="*/ 156 h 168"/>
                  <a:gd name="T38" fmla="*/ 16 w 224"/>
                  <a:gd name="T39" fmla="*/ 160 h 168"/>
                  <a:gd name="T40" fmla="*/ 209 w 224"/>
                  <a:gd name="T41" fmla="*/ 160 h 168"/>
                  <a:gd name="T42" fmla="*/ 211 w 224"/>
                  <a:gd name="T43" fmla="*/ 159 h 168"/>
                  <a:gd name="T44" fmla="*/ 212 w 224"/>
                  <a:gd name="T45" fmla="*/ 154 h 168"/>
                  <a:gd name="T46" fmla="*/ 167 w 224"/>
                  <a:gd name="T47" fmla="*/ 86 h 168"/>
                  <a:gd name="T48" fmla="*/ 164 w 224"/>
                  <a:gd name="T49" fmla="*/ 83 h 168"/>
                  <a:gd name="T50" fmla="*/ 40 w 224"/>
                  <a:gd name="T51" fmla="*/ 24 h 168"/>
                  <a:gd name="T52" fmla="*/ 24 w 224"/>
                  <a:gd name="T53" fmla="*/ 40 h 168"/>
                  <a:gd name="T54" fmla="*/ 40 w 224"/>
                  <a:gd name="T55" fmla="*/ 56 h 168"/>
                  <a:gd name="T56" fmla="*/ 56 w 224"/>
                  <a:gd name="T57" fmla="*/ 40 h 168"/>
                  <a:gd name="T58" fmla="*/ 40 w 224"/>
                  <a:gd name="T59" fmla="*/ 2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4" h="168">
                    <a:moveTo>
                      <a:pt x="212" y="0"/>
                    </a:moveTo>
                    <a:cubicBezTo>
                      <a:pt x="219" y="0"/>
                      <a:pt x="224" y="5"/>
                      <a:pt x="224" y="12"/>
                    </a:cubicBezTo>
                    <a:cubicBezTo>
                      <a:pt x="224" y="156"/>
                      <a:pt x="224" y="156"/>
                      <a:pt x="224" y="156"/>
                    </a:cubicBezTo>
                    <a:cubicBezTo>
                      <a:pt x="224" y="163"/>
                      <a:pt x="219" y="168"/>
                      <a:pt x="212" y="168"/>
                    </a:cubicBezTo>
                    <a:cubicBezTo>
                      <a:pt x="12" y="168"/>
                      <a:pt x="12" y="168"/>
                      <a:pt x="12" y="168"/>
                    </a:cubicBezTo>
                    <a:cubicBezTo>
                      <a:pt x="5" y="168"/>
                      <a:pt x="0" y="163"/>
                      <a:pt x="0" y="15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lnTo>
                      <a:pt x="212" y="0"/>
                    </a:lnTo>
                    <a:close/>
                    <a:moveTo>
                      <a:pt x="164" y="83"/>
                    </a:moveTo>
                    <a:cubicBezTo>
                      <a:pt x="159" y="79"/>
                      <a:pt x="151" y="80"/>
                      <a:pt x="147" y="85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3"/>
                      <a:pt x="111" y="133"/>
                      <a:pt x="111" y="133"/>
                    </a:cubicBezTo>
                    <a:cubicBezTo>
                      <a:pt x="106" y="138"/>
                      <a:pt x="99" y="138"/>
                      <a:pt x="94" y="134"/>
                    </a:cubicBezTo>
                    <a:cubicBezTo>
                      <a:pt x="68" y="108"/>
                      <a:pt x="68" y="108"/>
                      <a:pt x="68" y="108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2" y="103"/>
                      <a:pt x="54" y="104"/>
                      <a:pt x="50" y="109"/>
                    </a:cubicBezTo>
                    <a:cubicBezTo>
                      <a:pt x="13" y="153"/>
                      <a:pt x="13" y="153"/>
                      <a:pt x="13" y="153"/>
                    </a:cubicBezTo>
                    <a:cubicBezTo>
                      <a:pt x="13" y="154"/>
                      <a:pt x="12" y="155"/>
                      <a:pt x="12" y="156"/>
                    </a:cubicBezTo>
                    <a:cubicBezTo>
                      <a:pt x="12" y="158"/>
                      <a:pt x="14" y="160"/>
                      <a:pt x="16" y="160"/>
                    </a:cubicBezTo>
                    <a:cubicBezTo>
                      <a:pt x="209" y="160"/>
                      <a:pt x="209" y="160"/>
                      <a:pt x="209" y="160"/>
                    </a:cubicBezTo>
                    <a:cubicBezTo>
                      <a:pt x="209" y="160"/>
                      <a:pt x="210" y="160"/>
                      <a:pt x="211" y="159"/>
                    </a:cubicBezTo>
                    <a:cubicBezTo>
                      <a:pt x="213" y="158"/>
                      <a:pt x="213" y="156"/>
                      <a:pt x="212" y="154"/>
                    </a:cubicBezTo>
                    <a:cubicBezTo>
                      <a:pt x="167" y="86"/>
                      <a:pt x="167" y="86"/>
                      <a:pt x="167" y="86"/>
                    </a:cubicBezTo>
                    <a:cubicBezTo>
                      <a:pt x="166" y="85"/>
                      <a:pt x="165" y="84"/>
                      <a:pt x="164" y="83"/>
                    </a:cubicBezTo>
                    <a:close/>
                    <a:moveTo>
                      <a:pt x="40" y="24"/>
                    </a:moveTo>
                    <a:cubicBezTo>
                      <a:pt x="31" y="24"/>
                      <a:pt x="24" y="31"/>
                      <a:pt x="24" y="40"/>
                    </a:cubicBezTo>
                    <a:cubicBezTo>
                      <a:pt x="24" y="49"/>
                      <a:pt x="31" y="56"/>
                      <a:pt x="40" y="56"/>
                    </a:cubicBezTo>
                    <a:cubicBezTo>
                      <a:pt x="49" y="56"/>
                      <a:pt x="56" y="49"/>
                      <a:pt x="56" y="40"/>
                    </a:cubicBezTo>
                    <a:cubicBezTo>
                      <a:pt x="56" y="31"/>
                      <a:pt x="49" y="24"/>
                      <a:pt x="40" y="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/>
              </a:p>
            </p:txBody>
          </p:sp>
        </p:grpSp>
        <p:sp>
          <p:nvSpPr>
            <p:cNvPr id="169" name="iŝľíḍê">
              <a:extLst>
                <a:ext uri="{FF2B5EF4-FFF2-40B4-BE49-F238E27FC236}">
                  <a16:creationId xmlns:a16="http://schemas.microsoft.com/office/drawing/2014/main" id="{FE0125AB-D89C-4659-80A5-68A51C26C6DF}"/>
                </a:ext>
              </a:extLst>
            </p:cNvPr>
            <p:cNvSpPr/>
            <p:nvPr/>
          </p:nvSpPr>
          <p:spPr>
            <a:xfrm>
              <a:off x="2635915" y="1262962"/>
              <a:ext cx="1570325" cy="683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Supporting text here. 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170" name="ïŝḷîďê">
              <a:extLst>
                <a:ext uri="{FF2B5EF4-FFF2-40B4-BE49-F238E27FC236}">
                  <a16:creationId xmlns:a16="http://schemas.microsoft.com/office/drawing/2014/main" id="{4767C42F-354E-440D-B946-5C4DAD4B2AC4}"/>
                </a:ext>
              </a:extLst>
            </p:cNvPr>
            <p:cNvSpPr/>
            <p:nvPr/>
          </p:nvSpPr>
          <p:spPr>
            <a:xfrm>
              <a:off x="2635915" y="2146258"/>
              <a:ext cx="1570325" cy="683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Supporting text here. 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… …</a:t>
              </a:r>
            </a:p>
          </p:txBody>
        </p:sp>
      </p:grpSp>
      <p:grpSp>
        <p:nvGrpSpPr>
          <p:cNvPr id="161" name="ïSḻíḑè">
            <a:extLst>
              <a:ext uri="{FF2B5EF4-FFF2-40B4-BE49-F238E27FC236}">
                <a16:creationId xmlns:a16="http://schemas.microsoft.com/office/drawing/2014/main" id="{945DC8F4-1449-4073-B6A7-2EFF3B88B17A}"/>
              </a:ext>
            </a:extLst>
          </p:cNvPr>
          <p:cNvGrpSpPr/>
          <p:nvPr/>
        </p:nvGrpSpPr>
        <p:grpSpPr>
          <a:xfrm>
            <a:off x="7985760" y="3676263"/>
            <a:ext cx="3533140" cy="1566787"/>
            <a:chOff x="673100" y="1262962"/>
            <a:chExt cx="3533140" cy="1566787"/>
          </a:xfrm>
        </p:grpSpPr>
        <p:grpSp>
          <p:nvGrpSpPr>
            <p:cNvPr id="162" name="ïsľïďè">
              <a:extLst>
                <a:ext uri="{FF2B5EF4-FFF2-40B4-BE49-F238E27FC236}">
                  <a16:creationId xmlns:a16="http://schemas.microsoft.com/office/drawing/2014/main" id="{5186A917-8CB1-49AB-A781-E8B6D2ADC80D}"/>
                </a:ext>
              </a:extLst>
            </p:cNvPr>
            <p:cNvGrpSpPr/>
            <p:nvPr/>
          </p:nvGrpSpPr>
          <p:grpSpPr>
            <a:xfrm>
              <a:off x="673100" y="1343945"/>
              <a:ext cx="1888387" cy="513788"/>
              <a:chOff x="9056116" y="3359128"/>
              <a:chExt cx="1888387" cy="513788"/>
            </a:xfrm>
          </p:grpSpPr>
          <p:sp>
            <p:nvSpPr>
              <p:cNvPr id="165" name="ísḷîde">
                <a:extLst>
                  <a:ext uri="{FF2B5EF4-FFF2-40B4-BE49-F238E27FC236}">
                    <a16:creationId xmlns:a16="http://schemas.microsoft.com/office/drawing/2014/main" id="{C6958BB0-F4CF-463C-A99C-47F6ACAE42E8}"/>
                  </a:ext>
                </a:extLst>
              </p:cNvPr>
              <p:cNvSpPr txBox="1"/>
              <p:nvPr/>
            </p:nvSpPr>
            <p:spPr bwMode="auto">
              <a:xfrm>
                <a:off x="9056116" y="3394846"/>
                <a:ext cx="1268255" cy="442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400" b="1" dirty="0"/>
                  <a:t>TEXT HERE</a:t>
                </a:r>
              </a:p>
            </p:txBody>
          </p:sp>
          <p:sp>
            <p:nvSpPr>
              <p:cNvPr id="166" name="iṥļîḓê">
                <a:extLst>
                  <a:ext uri="{FF2B5EF4-FFF2-40B4-BE49-F238E27FC236}">
                    <a16:creationId xmlns:a16="http://schemas.microsoft.com/office/drawing/2014/main" id="{1EB340D2-FDDE-48E4-9DE4-2C027E385BE9}"/>
                  </a:ext>
                </a:extLst>
              </p:cNvPr>
              <p:cNvSpPr/>
              <p:nvPr/>
            </p:nvSpPr>
            <p:spPr>
              <a:xfrm>
                <a:off x="10428291" y="3359128"/>
                <a:ext cx="516212" cy="5137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67" name="îS1iďe">
                <a:extLst>
                  <a:ext uri="{FF2B5EF4-FFF2-40B4-BE49-F238E27FC236}">
                    <a16:creationId xmlns:a16="http://schemas.microsoft.com/office/drawing/2014/main" id="{7B68D7AD-95FE-4290-8CBE-016E20EB3E7A}"/>
                  </a:ext>
                </a:extLst>
              </p:cNvPr>
              <p:cNvSpPr/>
              <p:nvPr/>
            </p:nvSpPr>
            <p:spPr bwMode="auto">
              <a:xfrm>
                <a:off x="10542167" y="3484660"/>
                <a:ext cx="288460" cy="262723"/>
              </a:xfrm>
              <a:custGeom>
                <a:avLst/>
                <a:gdLst>
                  <a:gd name="T0" fmla="*/ 52 w 224"/>
                  <a:gd name="T1" fmla="*/ 96 h 204"/>
                  <a:gd name="T2" fmla="*/ 52 w 224"/>
                  <a:gd name="T3" fmla="*/ 116 h 204"/>
                  <a:gd name="T4" fmla="*/ 60 w 224"/>
                  <a:gd name="T5" fmla="*/ 116 h 204"/>
                  <a:gd name="T6" fmla="*/ 60 w 224"/>
                  <a:gd name="T7" fmla="*/ 96 h 204"/>
                  <a:gd name="T8" fmla="*/ 164 w 224"/>
                  <a:gd name="T9" fmla="*/ 96 h 204"/>
                  <a:gd name="T10" fmla="*/ 164 w 224"/>
                  <a:gd name="T11" fmla="*/ 116 h 204"/>
                  <a:gd name="T12" fmla="*/ 172 w 224"/>
                  <a:gd name="T13" fmla="*/ 116 h 204"/>
                  <a:gd name="T14" fmla="*/ 172 w 224"/>
                  <a:gd name="T15" fmla="*/ 96 h 204"/>
                  <a:gd name="T16" fmla="*/ 224 w 224"/>
                  <a:gd name="T17" fmla="*/ 96 h 204"/>
                  <a:gd name="T18" fmla="*/ 224 w 224"/>
                  <a:gd name="T19" fmla="*/ 192 h 204"/>
                  <a:gd name="T20" fmla="*/ 212 w 224"/>
                  <a:gd name="T21" fmla="*/ 204 h 204"/>
                  <a:gd name="T22" fmla="*/ 12 w 224"/>
                  <a:gd name="T23" fmla="*/ 204 h 204"/>
                  <a:gd name="T24" fmla="*/ 0 w 224"/>
                  <a:gd name="T25" fmla="*/ 192 h 204"/>
                  <a:gd name="T26" fmla="*/ 0 w 224"/>
                  <a:gd name="T27" fmla="*/ 96 h 204"/>
                  <a:gd name="T28" fmla="*/ 52 w 224"/>
                  <a:gd name="T29" fmla="*/ 96 h 204"/>
                  <a:gd name="T30" fmla="*/ 156 w 224"/>
                  <a:gd name="T31" fmla="*/ 0 h 204"/>
                  <a:gd name="T32" fmla="*/ 172 w 224"/>
                  <a:gd name="T33" fmla="*/ 15 h 204"/>
                  <a:gd name="T34" fmla="*/ 172 w 224"/>
                  <a:gd name="T35" fmla="*/ 16 h 204"/>
                  <a:gd name="T36" fmla="*/ 172 w 224"/>
                  <a:gd name="T37" fmla="*/ 48 h 204"/>
                  <a:gd name="T38" fmla="*/ 212 w 224"/>
                  <a:gd name="T39" fmla="*/ 48 h 204"/>
                  <a:gd name="T40" fmla="*/ 224 w 224"/>
                  <a:gd name="T41" fmla="*/ 60 h 204"/>
                  <a:gd name="T42" fmla="*/ 224 w 224"/>
                  <a:gd name="T43" fmla="*/ 88 h 204"/>
                  <a:gd name="T44" fmla="*/ 0 w 224"/>
                  <a:gd name="T45" fmla="*/ 88 h 204"/>
                  <a:gd name="T46" fmla="*/ 0 w 224"/>
                  <a:gd name="T47" fmla="*/ 60 h 204"/>
                  <a:gd name="T48" fmla="*/ 12 w 224"/>
                  <a:gd name="T49" fmla="*/ 48 h 204"/>
                  <a:gd name="T50" fmla="*/ 52 w 224"/>
                  <a:gd name="T51" fmla="*/ 48 h 204"/>
                  <a:gd name="T52" fmla="*/ 52 w 224"/>
                  <a:gd name="T53" fmla="*/ 16 h 204"/>
                  <a:gd name="T54" fmla="*/ 67 w 224"/>
                  <a:gd name="T55" fmla="*/ 0 h 204"/>
                  <a:gd name="T56" fmla="*/ 68 w 224"/>
                  <a:gd name="T57" fmla="*/ 0 h 204"/>
                  <a:gd name="T58" fmla="*/ 156 w 224"/>
                  <a:gd name="T59" fmla="*/ 0 h 204"/>
                  <a:gd name="T60" fmla="*/ 156 w 224"/>
                  <a:gd name="T61" fmla="*/ 8 h 204"/>
                  <a:gd name="T62" fmla="*/ 68 w 224"/>
                  <a:gd name="T63" fmla="*/ 8 h 204"/>
                  <a:gd name="T64" fmla="*/ 60 w 224"/>
                  <a:gd name="T65" fmla="*/ 15 h 204"/>
                  <a:gd name="T66" fmla="*/ 60 w 224"/>
                  <a:gd name="T67" fmla="*/ 16 h 204"/>
                  <a:gd name="T68" fmla="*/ 60 w 224"/>
                  <a:gd name="T69" fmla="*/ 48 h 204"/>
                  <a:gd name="T70" fmla="*/ 164 w 224"/>
                  <a:gd name="T71" fmla="*/ 48 h 204"/>
                  <a:gd name="T72" fmla="*/ 164 w 224"/>
                  <a:gd name="T73" fmla="*/ 16 h 204"/>
                  <a:gd name="T74" fmla="*/ 157 w 224"/>
                  <a:gd name="T75" fmla="*/ 8 h 204"/>
                  <a:gd name="T76" fmla="*/ 157 w 224"/>
                  <a:gd name="T77" fmla="*/ 8 h 204"/>
                  <a:gd name="T78" fmla="*/ 156 w 224"/>
                  <a:gd name="T79" fmla="*/ 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4" h="204">
                    <a:moveTo>
                      <a:pt x="52" y="96"/>
                    </a:moveTo>
                    <a:cubicBezTo>
                      <a:pt x="52" y="116"/>
                      <a:pt x="52" y="116"/>
                      <a:pt x="52" y="116"/>
                    </a:cubicBezTo>
                    <a:cubicBezTo>
                      <a:pt x="60" y="116"/>
                      <a:pt x="60" y="116"/>
                      <a:pt x="60" y="116"/>
                    </a:cubicBezTo>
                    <a:cubicBezTo>
                      <a:pt x="60" y="96"/>
                      <a:pt x="60" y="96"/>
                      <a:pt x="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4" y="116"/>
                      <a:pt x="164" y="116"/>
                      <a:pt x="164" y="116"/>
                    </a:cubicBezTo>
                    <a:cubicBezTo>
                      <a:pt x="172" y="116"/>
                      <a:pt x="172" y="116"/>
                      <a:pt x="172" y="116"/>
                    </a:cubicBezTo>
                    <a:cubicBezTo>
                      <a:pt x="172" y="96"/>
                      <a:pt x="172" y="96"/>
                      <a:pt x="172" y="96"/>
                    </a:cubicBezTo>
                    <a:cubicBezTo>
                      <a:pt x="224" y="96"/>
                      <a:pt x="224" y="96"/>
                      <a:pt x="224" y="96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24" y="199"/>
                      <a:pt x="219" y="204"/>
                      <a:pt x="212" y="204"/>
                    </a:cubicBezTo>
                    <a:cubicBezTo>
                      <a:pt x="12" y="204"/>
                      <a:pt x="12" y="204"/>
                      <a:pt x="12" y="204"/>
                    </a:cubicBezTo>
                    <a:cubicBezTo>
                      <a:pt x="5" y="204"/>
                      <a:pt x="0" y="199"/>
                      <a:pt x="0" y="192"/>
                    </a:cubicBezTo>
                    <a:cubicBezTo>
                      <a:pt x="0" y="96"/>
                      <a:pt x="0" y="96"/>
                      <a:pt x="0" y="96"/>
                    </a:cubicBezTo>
                    <a:lnTo>
                      <a:pt x="52" y="96"/>
                    </a:lnTo>
                    <a:close/>
                    <a:moveTo>
                      <a:pt x="156" y="0"/>
                    </a:moveTo>
                    <a:cubicBezTo>
                      <a:pt x="165" y="0"/>
                      <a:pt x="172" y="7"/>
                      <a:pt x="172" y="15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219" y="48"/>
                      <a:pt x="224" y="53"/>
                      <a:pt x="224" y="60"/>
                    </a:cubicBezTo>
                    <a:cubicBezTo>
                      <a:pt x="224" y="88"/>
                      <a:pt x="224" y="88"/>
                      <a:pt x="224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3"/>
                      <a:pt x="5" y="48"/>
                      <a:pt x="12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7"/>
                      <a:pt x="59" y="0"/>
                      <a:pt x="67" y="0"/>
                    </a:cubicBezTo>
                    <a:cubicBezTo>
                      <a:pt x="68" y="0"/>
                      <a:pt x="68" y="0"/>
                      <a:pt x="68" y="0"/>
                    </a:cubicBezTo>
                    <a:lnTo>
                      <a:pt x="156" y="0"/>
                    </a:lnTo>
                    <a:close/>
                    <a:moveTo>
                      <a:pt x="156" y="8"/>
                    </a:moveTo>
                    <a:cubicBezTo>
                      <a:pt x="68" y="8"/>
                      <a:pt x="68" y="8"/>
                      <a:pt x="68" y="8"/>
                    </a:cubicBezTo>
                    <a:cubicBezTo>
                      <a:pt x="64" y="8"/>
                      <a:pt x="60" y="11"/>
                      <a:pt x="60" y="15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4" y="12"/>
                      <a:pt x="161" y="9"/>
                      <a:pt x="157" y="8"/>
                    </a:cubicBezTo>
                    <a:cubicBezTo>
                      <a:pt x="157" y="8"/>
                      <a:pt x="157" y="8"/>
                      <a:pt x="157" y="8"/>
                    </a:cubicBezTo>
                    <a:lnTo>
                      <a:pt x="156" y="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/>
              </a:p>
            </p:txBody>
          </p:sp>
        </p:grpSp>
        <p:sp>
          <p:nvSpPr>
            <p:cNvPr id="163" name="ïṧļîďê">
              <a:extLst>
                <a:ext uri="{FF2B5EF4-FFF2-40B4-BE49-F238E27FC236}">
                  <a16:creationId xmlns:a16="http://schemas.microsoft.com/office/drawing/2014/main" id="{A5ED1B8B-9384-427B-B35A-E3169BCBB663}"/>
                </a:ext>
              </a:extLst>
            </p:cNvPr>
            <p:cNvSpPr/>
            <p:nvPr/>
          </p:nvSpPr>
          <p:spPr>
            <a:xfrm>
              <a:off x="2635915" y="1262962"/>
              <a:ext cx="1570325" cy="683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Supporting text here. 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164" name="ïṡļiḑé">
              <a:extLst>
                <a:ext uri="{FF2B5EF4-FFF2-40B4-BE49-F238E27FC236}">
                  <a16:creationId xmlns:a16="http://schemas.microsoft.com/office/drawing/2014/main" id="{4B5D57BB-E9BF-4F11-BA03-D16085E79175}"/>
                </a:ext>
              </a:extLst>
            </p:cNvPr>
            <p:cNvSpPr/>
            <p:nvPr/>
          </p:nvSpPr>
          <p:spPr>
            <a:xfrm>
              <a:off x="2635915" y="2146258"/>
              <a:ext cx="1570325" cy="683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Supporting text here. 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en-US" altLang="zh-CN" sz="1100" dirty="0"/>
                <a:t>… …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587347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iSļîḑè">
            <a:extLst>
              <a:ext uri="{FF2B5EF4-FFF2-40B4-BE49-F238E27FC236}">
                <a16:creationId xmlns:a16="http://schemas.microsoft.com/office/drawing/2014/main" id="{A7A9BC67-6DAF-4846-8EA4-F2B2656A8634}"/>
              </a:ext>
            </a:extLst>
          </p:cNvPr>
          <p:cNvSpPr/>
          <p:nvPr/>
        </p:nvSpPr>
        <p:spPr>
          <a:xfrm>
            <a:off x="680518" y="2132686"/>
            <a:ext cx="10836794" cy="1528834"/>
          </a:xfrm>
          <a:prstGeom prst="roundRect">
            <a:avLst>
              <a:gd name="adj" fmla="val 3771"/>
            </a:avLst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dirty="0"/>
          </a:p>
        </p:txBody>
      </p:sp>
      <p:sp>
        <p:nvSpPr>
          <p:cNvPr id="2" name="iṩlïḓé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ṣlíde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ŝliďé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68" name="îs1ïḓé">
            <a:extLst>
              <a:ext uri="{FF2B5EF4-FFF2-40B4-BE49-F238E27FC236}">
                <a16:creationId xmlns:a16="http://schemas.microsoft.com/office/drawing/2014/main" id="{5C88169C-3BB8-4D37-9F97-53E8DC04E484}"/>
              </a:ext>
            </a:extLst>
          </p:cNvPr>
          <p:cNvGrpSpPr/>
          <p:nvPr/>
        </p:nvGrpSpPr>
        <p:grpSpPr>
          <a:xfrm>
            <a:off x="671512" y="1253087"/>
            <a:ext cx="10845800" cy="4487313"/>
            <a:chOff x="673100" y="1253087"/>
            <a:chExt cx="10845800" cy="4487313"/>
          </a:xfrm>
        </p:grpSpPr>
        <p:sp>
          <p:nvSpPr>
            <p:cNvPr id="70" name="iṥ1ïdê">
              <a:extLst>
                <a:ext uri="{FF2B5EF4-FFF2-40B4-BE49-F238E27FC236}">
                  <a16:creationId xmlns:a16="http://schemas.microsoft.com/office/drawing/2014/main" id="{8AF80303-7EB6-4FF2-AAFC-918BDD2FFB9F}"/>
                </a:ext>
              </a:extLst>
            </p:cNvPr>
            <p:cNvSpPr/>
            <p:nvPr/>
          </p:nvSpPr>
          <p:spPr>
            <a:xfrm>
              <a:off x="2832100" y="1253087"/>
              <a:ext cx="6527800" cy="588414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r>
                <a:rPr lang="en-US" altLang="zh-CN" sz="2400" b="1" dirty="0"/>
                <a:t>Unified fonts make reading more fluent.</a:t>
              </a:r>
            </a:p>
          </p:txBody>
        </p:sp>
        <p:grpSp>
          <p:nvGrpSpPr>
            <p:cNvPr id="71" name="îśliḍé">
              <a:extLst>
                <a:ext uri="{FF2B5EF4-FFF2-40B4-BE49-F238E27FC236}">
                  <a16:creationId xmlns:a16="http://schemas.microsoft.com/office/drawing/2014/main" id="{70A7F335-C600-48EC-8475-6466651D6227}"/>
                </a:ext>
              </a:extLst>
            </p:cNvPr>
            <p:cNvGrpSpPr/>
            <p:nvPr/>
          </p:nvGrpSpPr>
          <p:grpSpPr>
            <a:xfrm>
              <a:off x="673100" y="4162270"/>
              <a:ext cx="3116842" cy="1438430"/>
              <a:chOff x="673100" y="3243091"/>
              <a:chExt cx="3116842" cy="1438430"/>
            </a:xfrm>
          </p:grpSpPr>
          <p:sp>
            <p:nvSpPr>
              <p:cNvPr id="82" name="îşļïḓê">
                <a:extLst>
                  <a:ext uri="{FF2B5EF4-FFF2-40B4-BE49-F238E27FC236}">
                    <a16:creationId xmlns:a16="http://schemas.microsoft.com/office/drawing/2014/main" id="{1A6E4A02-51D6-498B-B916-1EE4A87F1553}"/>
                  </a:ext>
                </a:extLst>
              </p:cNvPr>
              <p:cNvSpPr txBox="1"/>
              <p:nvPr/>
            </p:nvSpPr>
            <p:spPr>
              <a:xfrm>
                <a:off x="1155700" y="3243091"/>
                <a:ext cx="2634242" cy="5094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b="1" dirty="0"/>
                  <a:t>TEXT HERE</a:t>
                </a:r>
                <a:endParaRPr lang="id-ID" sz="1600" b="1" dirty="0"/>
              </a:p>
            </p:txBody>
          </p:sp>
          <p:sp>
            <p:nvSpPr>
              <p:cNvPr id="83" name="íṡ1îḋè">
                <a:extLst>
                  <a:ext uri="{FF2B5EF4-FFF2-40B4-BE49-F238E27FC236}">
                    <a16:creationId xmlns:a16="http://schemas.microsoft.com/office/drawing/2014/main" id="{741371ED-CB02-436E-B20C-30B518FFE29F}"/>
                  </a:ext>
                </a:extLst>
              </p:cNvPr>
              <p:cNvSpPr/>
              <p:nvPr/>
            </p:nvSpPr>
            <p:spPr bwMode="auto">
              <a:xfrm>
                <a:off x="673100" y="3847870"/>
                <a:ext cx="3116842" cy="833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84" name="i$lïďè">
                <a:extLst>
                  <a:ext uri="{FF2B5EF4-FFF2-40B4-BE49-F238E27FC236}">
                    <a16:creationId xmlns:a16="http://schemas.microsoft.com/office/drawing/2014/main" id="{BF3D3AE9-2D6E-4735-A94D-54160E3EEBED}"/>
                  </a:ext>
                </a:extLst>
              </p:cNvPr>
              <p:cNvSpPr/>
              <p:nvPr/>
            </p:nvSpPr>
            <p:spPr bwMode="auto">
              <a:xfrm>
                <a:off x="688235" y="3307883"/>
                <a:ext cx="343216" cy="379840"/>
              </a:xfrm>
              <a:custGeom>
                <a:avLst/>
                <a:gdLst>
                  <a:gd name="T0" fmla="*/ 104 w 208"/>
                  <a:gd name="T1" fmla="*/ 0 h 228"/>
                  <a:gd name="T2" fmla="*/ 208 w 208"/>
                  <a:gd name="T3" fmla="*/ 104 h 228"/>
                  <a:gd name="T4" fmla="*/ 136 w 208"/>
                  <a:gd name="T5" fmla="*/ 203 h 228"/>
                  <a:gd name="T6" fmla="*/ 145 w 208"/>
                  <a:gd name="T7" fmla="*/ 220 h 228"/>
                  <a:gd name="T8" fmla="*/ 176 w 208"/>
                  <a:gd name="T9" fmla="*/ 220 h 228"/>
                  <a:gd name="T10" fmla="*/ 176 w 208"/>
                  <a:gd name="T11" fmla="*/ 228 h 228"/>
                  <a:gd name="T12" fmla="*/ 32 w 208"/>
                  <a:gd name="T13" fmla="*/ 228 h 228"/>
                  <a:gd name="T14" fmla="*/ 32 w 208"/>
                  <a:gd name="T15" fmla="*/ 220 h 228"/>
                  <a:gd name="T16" fmla="*/ 63 w 208"/>
                  <a:gd name="T17" fmla="*/ 220 h 228"/>
                  <a:gd name="T18" fmla="*/ 72 w 208"/>
                  <a:gd name="T19" fmla="*/ 203 h 228"/>
                  <a:gd name="T20" fmla="*/ 0 w 208"/>
                  <a:gd name="T21" fmla="*/ 104 h 228"/>
                  <a:gd name="T22" fmla="*/ 104 w 208"/>
                  <a:gd name="T23" fmla="*/ 0 h 228"/>
                  <a:gd name="T24" fmla="*/ 80 w 208"/>
                  <a:gd name="T25" fmla="*/ 205 h 228"/>
                  <a:gd name="T26" fmla="*/ 72 w 208"/>
                  <a:gd name="T27" fmla="*/ 220 h 228"/>
                  <a:gd name="T28" fmla="*/ 136 w 208"/>
                  <a:gd name="T29" fmla="*/ 220 h 228"/>
                  <a:gd name="T30" fmla="*/ 128 w 208"/>
                  <a:gd name="T31" fmla="*/ 205 h 228"/>
                  <a:gd name="T32" fmla="*/ 104 w 208"/>
                  <a:gd name="T33" fmla="*/ 208 h 228"/>
                  <a:gd name="T34" fmla="*/ 80 w 208"/>
                  <a:gd name="T35" fmla="*/ 205 h 228"/>
                  <a:gd name="T36" fmla="*/ 104 w 208"/>
                  <a:gd name="T37" fmla="*/ 60 h 228"/>
                  <a:gd name="T38" fmla="*/ 60 w 208"/>
                  <a:gd name="T39" fmla="*/ 104 h 228"/>
                  <a:gd name="T40" fmla="*/ 104 w 208"/>
                  <a:gd name="T41" fmla="*/ 148 h 228"/>
                  <a:gd name="T42" fmla="*/ 148 w 208"/>
                  <a:gd name="T43" fmla="*/ 104 h 228"/>
                  <a:gd name="T44" fmla="*/ 104 w 208"/>
                  <a:gd name="T45" fmla="*/ 60 h 228"/>
                  <a:gd name="T46" fmla="*/ 154 w 208"/>
                  <a:gd name="T47" fmla="*/ 48 h 228"/>
                  <a:gd name="T48" fmla="*/ 148 w 208"/>
                  <a:gd name="T49" fmla="*/ 54 h 228"/>
                  <a:gd name="T50" fmla="*/ 154 w 208"/>
                  <a:gd name="T51" fmla="*/ 60 h 228"/>
                  <a:gd name="T52" fmla="*/ 160 w 208"/>
                  <a:gd name="T53" fmla="*/ 54 h 228"/>
                  <a:gd name="T54" fmla="*/ 154 w 208"/>
                  <a:gd name="T55" fmla="*/ 4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8" h="228">
                    <a:moveTo>
                      <a:pt x="104" y="0"/>
                    </a:moveTo>
                    <a:cubicBezTo>
                      <a:pt x="161" y="0"/>
                      <a:pt x="208" y="47"/>
                      <a:pt x="208" y="104"/>
                    </a:cubicBezTo>
                    <a:cubicBezTo>
                      <a:pt x="208" y="150"/>
                      <a:pt x="178" y="190"/>
                      <a:pt x="136" y="203"/>
                    </a:cubicBezTo>
                    <a:cubicBezTo>
                      <a:pt x="145" y="220"/>
                      <a:pt x="145" y="220"/>
                      <a:pt x="145" y="220"/>
                    </a:cubicBezTo>
                    <a:cubicBezTo>
                      <a:pt x="176" y="220"/>
                      <a:pt x="176" y="220"/>
                      <a:pt x="176" y="220"/>
                    </a:cubicBezTo>
                    <a:cubicBezTo>
                      <a:pt x="176" y="228"/>
                      <a:pt x="176" y="228"/>
                      <a:pt x="176" y="228"/>
                    </a:cubicBezTo>
                    <a:cubicBezTo>
                      <a:pt x="32" y="228"/>
                      <a:pt x="32" y="228"/>
                      <a:pt x="32" y="228"/>
                    </a:cubicBezTo>
                    <a:cubicBezTo>
                      <a:pt x="32" y="220"/>
                      <a:pt x="32" y="220"/>
                      <a:pt x="32" y="220"/>
                    </a:cubicBezTo>
                    <a:cubicBezTo>
                      <a:pt x="63" y="220"/>
                      <a:pt x="63" y="220"/>
                      <a:pt x="63" y="220"/>
                    </a:cubicBezTo>
                    <a:cubicBezTo>
                      <a:pt x="72" y="203"/>
                      <a:pt x="72" y="203"/>
                      <a:pt x="72" y="203"/>
                    </a:cubicBezTo>
                    <a:cubicBezTo>
                      <a:pt x="30" y="190"/>
                      <a:pt x="0" y="150"/>
                      <a:pt x="0" y="104"/>
                    </a:cubicBezTo>
                    <a:cubicBezTo>
                      <a:pt x="0" y="47"/>
                      <a:pt x="47" y="0"/>
                      <a:pt x="104" y="0"/>
                    </a:cubicBezTo>
                    <a:close/>
                    <a:moveTo>
                      <a:pt x="80" y="205"/>
                    </a:moveTo>
                    <a:cubicBezTo>
                      <a:pt x="72" y="220"/>
                      <a:pt x="72" y="220"/>
                      <a:pt x="72" y="220"/>
                    </a:cubicBezTo>
                    <a:cubicBezTo>
                      <a:pt x="136" y="220"/>
                      <a:pt x="136" y="220"/>
                      <a:pt x="136" y="220"/>
                    </a:cubicBezTo>
                    <a:cubicBezTo>
                      <a:pt x="128" y="205"/>
                      <a:pt x="128" y="205"/>
                      <a:pt x="128" y="205"/>
                    </a:cubicBezTo>
                    <a:cubicBezTo>
                      <a:pt x="120" y="207"/>
                      <a:pt x="112" y="208"/>
                      <a:pt x="104" y="208"/>
                    </a:cubicBezTo>
                    <a:cubicBezTo>
                      <a:pt x="96" y="208"/>
                      <a:pt x="88" y="207"/>
                      <a:pt x="80" y="205"/>
                    </a:cubicBezTo>
                    <a:close/>
                    <a:moveTo>
                      <a:pt x="104" y="60"/>
                    </a:moveTo>
                    <a:cubicBezTo>
                      <a:pt x="80" y="60"/>
                      <a:pt x="60" y="80"/>
                      <a:pt x="60" y="104"/>
                    </a:cubicBezTo>
                    <a:cubicBezTo>
                      <a:pt x="60" y="128"/>
                      <a:pt x="80" y="148"/>
                      <a:pt x="104" y="148"/>
                    </a:cubicBezTo>
                    <a:cubicBezTo>
                      <a:pt x="128" y="148"/>
                      <a:pt x="148" y="128"/>
                      <a:pt x="148" y="104"/>
                    </a:cubicBezTo>
                    <a:cubicBezTo>
                      <a:pt x="148" y="80"/>
                      <a:pt x="128" y="60"/>
                      <a:pt x="104" y="60"/>
                    </a:cubicBezTo>
                    <a:close/>
                    <a:moveTo>
                      <a:pt x="154" y="48"/>
                    </a:moveTo>
                    <a:cubicBezTo>
                      <a:pt x="151" y="48"/>
                      <a:pt x="148" y="51"/>
                      <a:pt x="148" y="54"/>
                    </a:cubicBezTo>
                    <a:cubicBezTo>
                      <a:pt x="148" y="57"/>
                      <a:pt x="151" y="60"/>
                      <a:pt x="154" y="60"/>
                    </a:cubicBezTo>
                    <a:cubicBezTo>
                      <a:pt x="157" y="60"/>
                      <a:pt x="160" y="57"/>
                      <a:pt x="160" y="54"/>
                    </a:cubicBezTo>
                    <a:cubicBezTo>
                      <a:pt x="160" y="51"/>
                      <a:pt x="157" y="48"/>
                      <a:pt x="154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2" name="íṡļîḓe">
              <a:extLst>
                <a:ext uri="{FF2B5EF4-FFF2-40B4-BE49-F238E27FC236}">
                  <a16:creationId xmlns:a16="http://schemas.microsoft.com/office/drawing/2014/main" id="{8B347F32-4AF6-4FD7-B10E-B956D7D79141}"/>
                </a:ext>
              </a:extLst>
            </p:cNvPr>
            <p:cNvGrpSpPr/>
            <p:nvPr/>
          </p:nvGrpSpPr>
          <p:grpSpPr>
            <a:xfrm>
              <a:off x="4534404" y="4162270"/>
              <a:ext cx="3120018" cy="1438430"/>
              <a:chOff x="669924" y="3243091"/>
              <a:chExt cx="3120018" cy="1438430"/>
            </a:xfrm>
          </p:grpSpPr>
          <p:sp>
            <p:nvSpPr>
              <p:cNvPr id="79" name="îṩļîḓê">
                <a:extLst>
                  <a:ext uri="{FF2B5EF4-FFF2-40B4-BE49-F238E27FC236}">
                    <a16:creationId xmlns:a16="http://schemas.microsoft.com/office/drawing/2014/main" id="{6CFB6FC7-D83C-4E3D-B04C-8B342DC2CB33}"/>
                  </a:ext>
                </a:extLst>
              </p:cNvPr>
              <p:cNvSpPr txBox="1"/>
              <p:nvPr/>
            </p:nvSpPr>
            <p:spPr>
              <a:xfrm>
                <a:off x="1155700" y="3243091"/>
                <a:ext cx="2634242" cy="5094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b="1" dirty="0"/>
                  <a:t>TEXT HERE</a:t>
                </a:r>
                <a:endParaRPr lang="id-ID" sz="1600" b="1" dirty="0"/>
              </a:p>
            </p:txBody>
          </p:sp>
          <p:sp>
            <p:nvSpPr>
              <p:cNvPr id="80" name="ïṥlîḍê">
                <a:extLst>
                  <a:ext uri="{FF2B5EF4-FFF2-40B4-BE49-F238E27FC236}">
                    <a16:creationId xmlns:a16="http://schemas.microsoft.com/office/drawing/2014/main" id="{F3651E6A-8E76-4B92-98A1-41A6ACB3F6EB}"/>
                  </a:ext>
                </a:extLst>
              </p:cNvPr>
              <p:cNvSpPr/>
              <p:nvPr/>
            </p:nvSpPr>
            <p:spPr bwMode="auto">
              <a:xfrm>
                <a:off x="673100" y="3847870"/>
                <a:ext cx="3116842" cy="833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81" name="iŝliḍè">
                <a:extLst>
                  <a:ext uri="{FF2B5EF4-FFF2-40B4-BE49-F238E27FC236}">
                    <a16:creationId xmlns:a16="http://schemas.microsoft.com/office/drawing/2014/main" id="{8424E2F4-09B8-4793-8CF1-1C945E6F8BBB}"/>
                  </a:ext>
                </a:extLst>
              </p:cNvPr>
              <p:cNvSpPr/>
              <p:nvPr/>
            </p:nvSpPr>
            <p:spPr bwMode="auto">
              <a:xfrm>
                <a:off x="669924" y="3324827"/>
                <a:ext cx="379840" cy="345950"/>
              </a:xfrm>
              <a:custGeom>
                <a:avLst/>
                <a:gdLst>
                  <a:gd name="T0" fmla="*/ 52 w 224"/>
                  <a:gd name="T1" fmla="*/ 96 h 204"/>
                  <a:gd name="T2" fmla="*/ 52 w 224"/>
                  <a:gd name="T3" fmla="*/ 116 h 204"/>
                  <a:gd name="T4" fmla="*/ 60 w 224"/>
                  <a:gd name="T5" fmla="*/ 116 h 204"/>
                  <a:gd name="T6" fmla="*/ 60 w 224"/>
                  <a:gd name="T7" fmla="*/ 96 h 204"/>
                  <a:gd name="T8" fmla="*/ 164 w 224"/>
                  <a:gd name="T9" fmla="*/ 96 h 204"/>
                  <a:gd name="T10" fmla="*/ 164 w 224"/>
                  <a:gd name="T11" fmla="*/ 116 h 204"/>
                  <a:gd name="T12" fmla="*/ 172 w 224"/>
                  <a:gd name="T13" fmla="*/ 116 h 204"/>
                  <a:gd name="T14" fmla="*/ 172 w 224"/>
                  <a:gd name="T15" fmla="*/ 96 h 204"/>
                  <a:gd name="T16" fmla="*/ 224 w 224"/>
                  <a:gd name="T17" fmla="*/ 96 h 204"/>
                  <a:gd name="T18" fmla="*/ 224 w 224"/>
                  <a:gd name="T19" fmla="*/ 192 h 204"/>
                  <a:gd name="T20" fmla="*/ 212 w 224"/>
                  <a:gd name="T21" fmla="*/ 204 h 204"/>
                  <a:gd name="T22" fmla="*/ 12 w 224"/>
                  <a:gd name="T23" fmla="*/ 204 h 204"/>
                  <a:gd name="T24" fmla="*/ 0 w 224"/>
                  <a:gd name="T25" fmla="*/ 192 h 204"/>
                  <a:gd name="T26" fmla="*/ 0 w 224"/>
                  <a:gd name="T27" fmla="*/ 96 h 204"/>
                  <a:gd name="T28" fmla="*/ 52 w 224"/>
                  <a:gd name="T29" fmla="*/ 96 h 204"/>
                  <a:gd name="T30" fmla="*/ 156 w 224"/>
                  <a:gd name="T31" fmla="*/ 0 h 204"/>
                  <a:gd name="T32" fmla="*/ 172 w 224"/>
                  <a:gd name="T33" fmla="*/ 15 h 204"/>
                  <a:gd name="T34" fmla="*/ 172 w 224"/>
                  <a:gd name="T35" fmla="*/ 16 h 204"/>
                  <a:gd name="T36" fmla="*/ 172 w 224"/>
                  <a:gd name="T37" fmla="*/ 48 h 204"/>
                  <a:gd name="T38" fmla="*/ 212 w 224"/>
                  <a:gd name="T39" fmla="*/ 48 h 204"/>
                  <a:gd name="T40" fmla="*/ 224 w 224"/>
                  <a:gd name="T41" fmla="*/ 60 h 204"/>
                  <a:gd name="T42" fmla="*/ 224 w 224"/>
                  <a:gd name="T43" fmla="*/ 88 h 204"/>
                  <a:gd name="T44" fmla="*/ 0 w 224"/>
                  <a:gd name="T45" fmla="*/ 88 h 204"/>
                  <a:gd name="T46" fmla="*/ 0 w 224"/>
                  <a:gd name="T47" fmla="*/ 60 h 204"/>
                  <a:gd name="T48" fmla="*/ 12 w 224"/>
                  <a:gd name="T49" fmla="*/ 48 h 204"/>
                  <a:gd name="T50" fmla="*/ 52 w 224"/>
                  <a:gd name="T51" fmla="*/ 48 h 204"/>
                  <a:gd name="T52" fmla="*/ 52 w 224"/>
                  <a:gd name="T53" fmla="*/ 16 h 204"/>
                  <a:gd name="T54" fmla="*/ 67 w 224"/>
                  <a:gd name="T55" fmla="*/ 0 h 204"/>
                  <a:gd name="T56" fmla="*/ 68 w 224"/>
                  <a:gd name="T57" fmla="*/ 0 h 204"/>
                  <a:gd name="T58" fmla="*/ 156 w 224"/>
                  <a:gd name="T59" fmla="*/ 0 h 204"/>
                  <a:gd name="T60" fmla="*/ 156 w 224"/>
                  <a:gd name="T61" fmla="*/ 8 h 204"/>
                  <a:gd name="T62" fmla="*/ 68 w 224"/>
                  <a:gd name="T63" fmla="*/ 8 h 204"/>
                  <a:gd name="T64" fmla="*/ 60 w 224"/>
                  <a:gd name="T65" fmla="*/ 15 h 204"/>
                  <a:gd name="T66" fmla="*/ 60 w 224"/>
                  <a:gd name="T67" fmla="*/ 16 h 204"/>
                  <a:gd name="T68" fmla="*/ 60 w 224"/>
                  <a:gd name="T69" fmla="*/ 48 h 204"/>
                  <a:gd name="T70" fmla="*/ 164 w 224"/>
                  <a:gd name="T71" fmla="*/ 48 h 204"/>
                  <a:gd name="T72" fmla="*/ 164 w 224"/>
                  <a:gd name="T73" fmla="*/ 16 h 204"/>
                  <a:gd name="T74" fmla="*/ 157 w 224"/>
                  <a:gd name="T75" fmla="*/ 8 h 204"/>
                  <a:gd name="T76" fmla="*/ 157 w 224"/>
                  <a:gd name="T77" fmla="*/ 8 h 204"/>
                  <a:gd name="T78" fmla="*/ 156 w 224"/>
                  <a:gd name="T79" fmla="*/ 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4" h="204">
                    <a:moveTo>
                      <a:pt x="52" y="96"/>
                    </a:moveTo>
                    <a:cubicBezTo>
                      <a:pt x="52" y="116"/>
                      <a:pt x="52" y="116"/>
                      <a:pt x="52" y="116"/>
                    </a:cubicBezTo>
                    <a:cubicBezTo>
                      <a:pt x="60" y="116"/>
                      <a:pt x="60" y="116"/>
                      <a:pt x="60" y="116"/>
                    </a:cubicBezTo>
                    <a:cubicBezTo>
                      <a:pt x="60" y="96"/>
                      <a:pt x="60" y="96"/>
                      <a:pt x="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4" y="116"/>
                      <a:pt x="164" y="116"/>
                      <a:pt x="164" y="116"/>
                    </a:cubicBezTo>
                    <a:cubicBezTo>
                      <a:pt x="172" y="116"/>
                      <a:pt x="172" y="116"/>
                      <a:pt x="172" y="116"/>
                    </a:cubicBezTo>
                    <a:cubicBezTo>
                      <a:pt x="172" y="96"/>
                      <a:pt x="172" y="96"/>
                      <a:pt x="172" y="96"/>
                    </a:cubicBezTo>
                    <a:cubicBezTo>
                      <a:pt x="224" y="96"/>
                      <a:pt x="224" y="96"/>
                      <a:pt x="224" y="96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24" y="199"/>
                      <a:pt x="219" y="204"/>
                      <a:pt x="212" y="204"/>
                    </a:cubicBezTo>
                    <a:cubicBezTo>
                      <a:pt x="12" y="204"/>
                      <a:pt x="12" y="204"/>
                      <a:pt x="12" y="204"/>
                    </a:cubicBezTo>
                    <a:cubicBezTo>
                      <a:pt x="5" y="204"/>
                      <a:pt x="0" y="199"/>
                      <a:pt x="0" y="192"/>
                    </a:cubicBezTo>
                    <a:cubicBezTo>
                      <a:pt x="0" y="96"/>
                      <a:pt x="0" y="96"/>
                      <a:pt x="0" y="96"/>
                    </a:cubicBezTo>
                    <a:lnTo>
                      <a:pt x="52" y="96"/>
                    </a:lnTo>
                    <a:close/>
                    <a:moveTo>
                      <a:pt x="156" y="0"/>
                    </a:moveTo>
                    <a:cubicBezTo>
                      <a:pt x="165" y="0"/>
                      <a:pt x="172" y="7"/>
                      <a:pt x="172" y="15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219" y="48"/>
                      <a:pt x="224" y="53"/>
                      <a:pt x="224" y="60"/>
                    </a:cubicBezTo>
                    <a:cubicBezTo>
                      <a:pt x="224" y="88"/>
                      <a:pt x="224" y="88"/>
                      <a:pt x="224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3"/>
                      <a:pt x="5" y="48"/>
                      <a:pt x="12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7"/>
                      <a:pt x="59" y="0"/>
                      <a:pt x="67" y="0"/>
                    </a:cubicBezTo>
                    <a:cubicBezTo>
                      <a:pt x="68" y="0"/>
                      <a:pt x="68" y="0"/>
                      <a:pt x="68" y="0"/>
                    </a:cubicBezTo>
                    <a:lnTo>
                      <a:pt x="156" y="0"/>
                    </a:lnTo>
                    <a:close/>
                    <a:moveTo>
                      <a:pt x="156" y="8"/>
                    </a:moveTo>
                    <a:cubicBezTo>
                      <a:pt x="68" y="8"/>
                      <a:pt x="68" y="8"/>
                      <a:pt x="68" y="8"/>
                    </a:cubicBezTo>
                    <a:cubicBezTo>
                      <a:pt x="64" y="8"/>
                      <a:pt x="60" y="11"/>
                      <a:pt x="60" y="15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4" y="12"/>
                      <a:pt x="161" y="9"/>
                      <a:pt x="157" y="8"/>
                    </a:cubicBezTo>
                    <a:cubicBezTo>
                      <a:pt x="157" y="8"/>
                      <a:pt x="157" y="8"/>
                      <a:pt x="157" y="8"/>
                    </a:cubicBezTo>
                    <a:lnTo>
                      <a:pt x="156" y="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3" name="îṥľîḓê">
              <a:extLst>
                <a:ext uri="{FF2B5EF4-FFF2-40B4-BE49-F238E27FC236}">
                  <a16:creationId xmlns:a16="http://schemas.microsoft.com/office/drawing/2014/main" id="{1FA26C52-5725-4D4C-BABD-E89634854776}"/>
                </a:ext>
              </a:extLst>
            </p:cNvPr>
            <p:cNvGrpSpPr/>
            <p:nvPr/>
          </p:nvGrpSpPr>
          <p:grpSpPr>
            <a:xfrm>
              <a:off x="8398882" y="4162270"/>
              <a:ext cx="3120018" cy="1438430"/>
              <a:chOff x="669924" y="3243091"/>
              <a:chExt cx="3120018" cy="1438430"/>
            </a:xfrm>
          </p:grpSpPr>
          <p:sp>
            <p:nvSpPr>
              <p:cNvPr id="76" name="îṥlïḓe">
                <a:extLst>
                  <a:ext uri="{FF2B5EF4-FFF2-40B4-BE49-F238E27FC236}">
                    <a16:creationId xmlns:a16="http://schemas.microsoft.com/office/drawing/2014/main" id="{84721F39-C506-4FC5-ADC7-65C2CBFF8554}"/>
                  </a:ext>
                </a:extLst>
              </p:cNvPr>
              <p:cNvSpPr txBox="1"/>
              <p:nvPr/>
            </p:nvSpPr>
            <p:spPr>
              <a:xfrm>
                <a:off x="1155700" y="3243091"/>
                <a:ext cx="2634242" cy="5094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b="1" dirty="0"/>
                  <a:t>TEXT HERE</a:t>
                </a:r>
                <a:endParaRPr lang="id-ID" sz="1600" b="1" dirty="0"/>
              </a:p>
            </p:txBody>
          </p:sp>
          <p:sp>
            <p:nvSpPr>
              <p:cNvPr id="77" name="ïşlíḋè">
                <a:extLst>
                  <a:ext uri="{FF2B5EF4-FFF2-40B4-BE49-F238E27FC236}">
                    <a16:creationId xmlns:a16="http://schemas.microsoft.com/office/drawing/2014/main" id="{349A6B57-B613-4496-97DA-79B78250B9D1}"/>
                  </a:ext>
                </a:extLst>
              </p:cNvPr>
              <p:cNvSpPr/>
              <p:nvPr/>
            </p:nvSpPr>
            <p:spPr bwMode="auto">
              <a:xfrm>
                <a:off x="673100" y="3847870"/>
                <a:ext cx="3116842" cy="833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78" name="işļíḓé">
                <a:extLst>
                  <a:ext uri="{FF2B5EF4-FFF2-40B4-BE49-F238E27FC236}">
                    <a16:creationId xmlns:a16="http://schemas.microsoft.com/office/drawing/2014/main" id="{03E760F4-822D-424D-807F-B54C76D9648B}"/>
                  </a:ext>
                </a:extLst>
              </p:cNvPr>
              <p:cNvSpPr/>
              <p:nvPr/>
            </p:nvSpPr>
            <p:spPr bwMode="auto">
              <a:xfrm>
                <a:off x="669924" y="3354021"/>
                <a:ext cx="379840" cy="287562"/>
              </a:xfrm>
              <a:custGeom>
                <a:avLst/>
                <a:gdLst>
                  <a:gd name="T0" fmla="*/ 212 w 224"/>
                  <a:gd name="T1" fmla="*/ 0 h 168"/>
                  <a:gd name="T2" fmla="*/ 224 w 224"/>
                  <a:gd name="T3" fmla="*/ 12 h 168"/>
                  <a:gd name="T4" fmla="*/ 224 w 224"/>
                  <a:gd name="T5" fmla="*/ 156 h 168"/>
                  <a:gd name="T6" fmla="*/ 212 w 224"/>
                  <a:gd name="T7" fmla="*/ 168 h 168"/>
                  <a:gd name="T8" fmla="*/ 12 w 224"/>
                  <a:gd name="T9" fmla="*/ 168 h 168"/>
                  <a:gd name="T10" fmla="*/ 0 w 224"/>
                  <a:gd name="T11" fmla="*/ 156 h 168"/>
                  <a:gd name="T12" fmla="*/ 0 w 224"/>
                  <a:gd name="T13" fmla="*/ 12 h 168"/>
                  <a:gd name="T14" fmla="*/ 12 w 224"/>
                  <a:gd name="T15" fmla="*/ 0 h 168"/>
                  <a:gd name="T16" fmla="*/ 212 w 224"/>
                  <a:gd name="T17" fmla="*/ 0 h 168"/>
                  <a:gd name="T18" fmla="*/ 164 w 224"/>
                  <a:gd name="T19" fmla="*/ 83 h 168"/>
                  <a:gd name="T20" fmla="*/ 147 w 224"/>
                  <a:gd name="T21" fmla="*/ 85 h 168"/>
                  <a:gd name="T22" fmla="*/ 112 w 224"/>
                  <a:gd name="T23" fmla="*/ 132 h 168"/>
                  <a:gd name="T24" fmla="*/ 111 w 224"/>
                  <a:gd name="T25" fmla="*/ 133 h 168"/>
                  <a:gd name="T26" fmla="*/ 94 w 224"/>
                  <a:gd name="T27" fmla="*/ 134 h 168"/>
                  <a:gd name="T28" fmla="*/ 68 w 224"/>
                  <a:gd name="T29" fmla="*/ 108 h 168"/>
                  <a:gd name="T30" fmla="*/ 67 w 224"/>
                  <a:gd name="T31" fmla="*/ 107 h 168"/>
                  <a:gd name="T32" fmla="*/ 50 w 224"/>
                  <a:gd name="T33" fmla="*/ 109 h 168"/>
                  <a:gd name="T34" fmla="*/ 13 w 224"/>
                  <a:gd name="T35" fmla="*/ 153 h 168"/>
                  <a:gd name="T36" fmla="*/ 12 w 224"/>
                  <a:gd name="T37" fmla="*/ 156 h 168"/>
                  <a:gd name="T38" fmla="*/ 16 w 224"/>
                  <a:gd name="T39" fmla="*/ 160 h 168"/>
                  <a:gd name="T40" fmla="*/ 209 w 224"/>
                  <a:gd name="T41" fmla="*/ 160 h 168"/>
                  <a:gd name="T42" fmla="*/ 211 w 224"/>
                  <a:gd name="T43" fmla="*/ 159 h 168"/>
                  <a:gd name="T44" fmla="*/ 212 w 224"/>
                  <a:gd name="T45" fmla="*/ 154 h 168"/>
                  <a:gd name="T46" fmla="*/ 167 w 224"/>
                  <a:gd name="T47" fmla="*/ 86 h 168"/>
                  <a:gd name="T48" fmla="*/ 164 w 224"/>
                  <a:gd name="T49" fmla="*/ 83 h 168"/>
                  <a:gd name="T50" fmla="*/ 40 w 224"/>
                  <a:gd name="T51" fmla="*/ 24 h 168"/>
                  <a:gd name="T52" fmla="*/ 24 w 224"/>
                  <a:gd name="T53" fmla="*/ 40 h 168"/>
                  <a:gd name="T54" fmla="*/ 40 w 224"/>
                  <a:gd name="T55" fmla="*/ 56 h 168"/>
                  <a:gd name="T56" fmla="*/ 56 w 224"/>
                  <a:gd name="T57" fmla="*/ 40 h 168"/>
                  <a:gd name="T58" fmla="*/ 40 w 224"/>
                  <a:gd name="T59" fmla="*/ 2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4" h="168">
                    <a:moveTo>
                      <a:pt x="212" y="0"/>
                    </a:moveTo>
                    <a:cubicBezTo>
                      <a:pt x="219" y="0"/>
                      <a:pt x="224" y="5"/>
                      <a:pt x="224" y="12"/>
                    </a:cubicBezTo>
                    <a:cubicBezTo>
                      <a:pt x="224" y="156"/>
                      <a:pt x="224" y="156"/>
                      <a:pt x="224" y="156"/>
                    </a:cubicBezTo>
                    <a:cubicBezTo>
                      <a:pt x="224" y="163"/>
                      <a:pt x="219" y="168"/>
                      <a:pt x="212" y="168"/>
                    </a:cubicBezTo>
                    <a:cubicBezTo>
                      <a:pt x="12" y="168"/>
                      <a:pt x="12" y="168"/>
                      <a:pt x="12" y="168"/>
                    </a:cubicBezTo>
                    <a:cubicBezTo>
                      <a:pt x="5" y="168"/>
                      <a:pt x="0" y="163"/>
                      <a:pt x="0" y="15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lnTo>
                      <a:pt x="212" y="0"/>
                    </a:lnTo>
                    <a:close/>
                    <a:moveTo>
                      <a:pt x="164" y="83"/>
                    </a:moveTo>
                    <a:cubicBezTo>
                      <a:pt x="159" y="79"/>
                      <a:pt x="151" y="80"/>
                      <a:pt x="147" y="85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3"/>
                      <a:pt x="111" y="133"/>
                      <a:pt x="111" y="133"/>
                    </a:cubicBezTo>
                    <a:cubicBezTo>
                      <a:pt x="106" y="138"/>
                      <a:pt x="99" y="138"/>
                      <a:pt x="94" y="134"/>
                    </a:cubicBezTo>
                    <a:cubicBezTo>
                      <a:pt x="68" y="108"/>
                      <a:pt x="68" y="108"/>
                      <a:pt x="68" y="108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2" y="103"/>
                      <a:pt x="54" y="104"/>
                      <a:pt x="50" y="109"/>
                    </a:cubicBezTo>
                    <a:cubicBezTo>
                      <a:pt x="13" y="153"/>
                      <a:pt x="13" y="153"/>
                      <a:pt x="13" y="153"/>
                    </a:cubicBezTo>
                    <a:cubicBezTo>
                      <a:pt x="13" y="154"/>
                      <a:pt x="12" y="155"/>
                      <a:pt x="12" y="156"/>
                    </a:cubicBezTo>
                    <a:cubicBezTo>
                      <a:pt x="12" y="158"/>
                      <a:pt x="14" y="160"/>
                      <a:pt x="16" y="160"/>
                    </a:cubicBezTo>
                    <a:cubicBezTo>
                      <a:pt x="209" y="160"/>
                      <a:pt x="209" y="160"/>
                      <a:pt x="209" y="160"/>
                    </a:cubicBezTo>
                    <a:cubicBezTo>
                      <a:pt x="209" y="160"/>
                      <a:pt x="210" y="160"/>
                      <a:pt x="211" y="159"/>
                    </a:cubicBezTo>
                    <a:cubicBezTo>
                      <a:pt x="213" y="158"/>
                      <a:pt x="213" y="156"/>
                      <a:pt x="212" y="154"/>
                    </a:cubicBezTo>
                    <a:cubicBezTo>
                      <a:pt x="167" y="86"/>
                      <a:pt x="167" y="86"/>
                      <a:pt x="167" y="86"/>
                    </a:cubicBezTo>
                    <a:cubicBezTo>
                      <a:pt x="166" y="85"/>
                      <a:pt x="165" y="84"/>
                      <a:pt x="164" y="83"/>
                    </a:cubicBezTo>
                    <a:close/>
                    <a:moveTo>
                      <a:pt x="40" y="24"/>
                    </a:moveTo>
                    <a:cubicBezTo>
                      <a:pt x="31" y="24"/>
                      <a:pt x="24" y="31"/>
                      <a:pt x="24" y="40"/>
                    </a:cubicBezTo>
                    <a:cubicBezTo>
                      <a:pt x="24" y="49"/>
                      <a:pt x="31" y="56"/>
                      <a:pt x="40" y="56"/>
                    </a:cubicBezTo>
                    <a:cubicBezTo>
                      <a:pt x="49" y="56"/>
                      <a:pt x="56" y="49"/>
                      <a:pt x="56" y="40"/>
                    </a:cubicBezTo>
                    <a:cubicBezTo>
                      <a:pt x="56" y="31"/>
                      <a:pt x="49" y="24"/>
                      <a:pt x="40" y="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4" name="iṡḷiďè">
              <a:extLst>
                <a:ext uri="{FF2B5EF4-FFF2-40B4-BE49-F238E27FC236}">
                  <a16:creationId xmlns:a16="http://schemas.microsoft.com/office/drawing/2014/main" id="{E1552E08-3893-4774-868B-63A8F3367F1C}"/>
                </a:ext>
              </a:extLst>
            </p:cNvPr>
            <p:cNvCxnSpPr/>
            <p:nvPr/>
          </p:nvCxnSpPr>
          <p:spPr>
            <a:xfrm>
              <a:off x="4162173" y="4038600"/>
              <a:ext cx="0" cy="17018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iśḻide">
              <a:extLst>
                <a:ext uri="{FF2B5EF4-FFF2-40B4-BE49-F238E27FC236}">
                  <a16:creationId xmlns:a16="http://schemas.microsoft.com/office/drawing/2014/main" id="{A72BFC43-945A-4262-8F55-D775FD1CFCCA}"/>
                </a:ext>
              </a:extLst>
            </p:cNvPr>
            <p:cNvCxnSpPr/>
            <p:nvPr/>
          </p:nvCxnSpPr>
          <p:spPr>
            <a:xfrm>
              <a:off x="8026653" y="4038600"/>
              <a:ext cx="0" cy="17018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560333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ḷiḓé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ŝľiďè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$ḷîḑè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7" name="iṡḷiḑé">
            <a:extLst>
              <a:ext uri="{FF2B5EF4-FFF2-40B4-BE49-F238E27FC236}">
                <a16:creationId xmlns:a16="http://schemas.microsoft.com/office/drawing/2014/main" id="{615303AF-D306-43A1-AD67-5847FDA5FCD7}"/>
              </a:ext>
            </a:extLst>
          </p:cNvPr>
          <p:cNvGrpSpPr/>
          <p:nvPr/>
        </p:nvGrpSpPr>
        <p:grpSpPr>
          <a:xfrm>
            <a:off x="1340758" y="1568188"/>
            <a:ext cx="2316988" cy="1414315"/>
            <a:chOff x="673100" y="2931392"/>
            <a:chExt cx="2848929" cy="1414315"/>
          </a:xfrm>
        </p:grpSpPr>
        <p:sp>
          <p:nvSpPr>
            <p:cNvPr id="17" name="iŝḻiḑè">
              <a:extLst>
                <a:ext uri="{FF2B5EF4-FFF2-40B4-BE49-F238E27FC236}">
                  <a16:creationId xmlns:a16="http://schemas.microsoft.com/office/drawing/2014/main" id="{22852075-71EB-4987-A17A-1AB7D4B0E204}"/>
                </a:ext>
              </a:extLst>
            </p:cNvPr>
            <p:cNvSpPr/>
            <p:nvPr/>
          </p:nvSpPr>
          <p:spPr bwMode="auto">
            <a:xfrm>
              <a:off x="673100" y="3338700"/>
              <a:ext cx="2848927" cy="100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18" name="îṩ1íďé">
              <a:extLst>
                <a:ext uri="{FF2B5EF4-FFF2-40B4-BE49-F238E27FC236}">
                  <a16:creationId xmlns:a16="http://schemas.microsoft.com/office/drawing/2014/main" id="{E94882A0-0F86-4E0F-AA60-66250B2E9AA7}"/>
                </a:ext>
              </a:extLst>
            </p:cNvPr>
            <p:cNvSpPr txBox="1"/>
            <p:nvPr/>
          </p:nvSpPr>
          <p:spPr bwMode="auto">
            <a:xfrm>
              <a:off x="673100" y="2931392"/>
              <a:ext cx="2848929" cy="407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</p:grpSp>
      <p:grpSp>
        <p:nvGrpSpPr>
          <p:cNvPr id="8" name="ïşļiḑe">
            <a:extLst>
              <a:ext uri="{FF2B5EF4-FFF2-40B4-BE49-F238E27FC236}">
                <a16:creationId xmlns:a16="http://schemas.microsoft.com/office/drawing/2014/main" id="{27E8FF88-64CA-4822-8ED0-6142588EC59C}"/>
              </a:ext>
            </a:extLst>
          </p:cNvPr>
          <p:cNvGrpSpPr/>
          <p:nvPr/>
        </p:nvGrpSpPr>
        <p:grpSpPr>
          <a:xfrm>
            <a:off x="1337581" y="4294597"/>
            <a:ext cx="2316988" cy="1414315"/>
            <a:chOff x="673100" y="2931392"/>
            <a:chExt cx="2848929" cy="1414315"/>
          </a:xfrm>
        </p:grpSpPr>
        <p:sp>
          <p:nvSpPr>
            <p:cNvPr id="15" name="ïsľîḋê">
              <a:extLst>
                <a:ext uri="{FF2B5EF4-FFF2-40B4-BE49-F238E27FC236}">
                  <a16:creationId xmlns:a16="http://schemas.microsoft.com/office/drawing/2014/main" id="{CE72A44D-A849-49F0-8BCA-0FD96E5DB671}"/>
                </a:ext>
              </a:extLst>
            </p:cNvPr>
            <p:cNvSpPr/>
            <p:nvPr/>
          </p:nvSpPr>
          <p:spPr bwMode="auto">
            <a:xfrm>
              <a:off x="673100" y="3338700"/>
              <a:ext cx="2848927" cy="100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16" name="íslíḑé">
              <a:extLst>
                <a:ext uri="{FF2B5EF4-FFF2-40B4-BE49-F238E27FC236}">
                  <a16:creationId xmlns:a16="http://schemas.microsoft.com/office/drawing/2014/main" id="{8127508B-A520-4D17-B188-A84B7B7214BB}"/>
                </a:ext>
              </a:extLst>
            </p:cNvPr>
            <p:cNvSpPr txBox="1"/>
            <p:nvPr/>
          </p:nvSpPr>
          <p:spPr bwMode="auto">
            <a:xfrm>
              <a:off x="673100" y="2931392"/>
              <a:ext cx="2848929" cy="407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</p:grpSp>
      <p:grpSp>
        <p:nvGrpSpPr>
          <p:cNvPr id="9" name="íṡľide">
            <a:extLst>
              <a:ext uri="{FF2B5EF4-FFF2-40B4-BE49-F238E27FC236}">
                <a16:creationId xmlns:a16="http://schemas.microsoft.com/office/drawing/2014/main" id="{3E8F1443-671C-4FF7-8AF0-D30E2B9FC9C3}"/>
              </a:ext>
            </a:extLst>
          </p:cNvPr>
          <p:cNvGrpSpPr/>
          <p:nvPr/>
        </p:nvGrpSpPr>
        <p:grpSpPr>
          <a:xfrm>
            <a:off x="8984197" y="1568188"/>
            <a:ext cx="2316988" cy="1414315"/>
            <a:chOff x="673100" y="2931392"/>
            <a:chExt cx="2848929" cy="1414315"/>
          </a:xfrm>
        </p:grpSpPr>
        <p:sp>
          <p:nvSpPr>
            <p:cNvPr id="13" name="îṥ1iḍè">
              <a:extLst>
                <a:ext uri="{FF2B5EF4-FFF2-40B4-BE49-F238E27FC236}">
                  <a16:creationId xmlns:a16="http://schemas.microsoft.com/office/drawing/2014/main" id="{DD7EA168-1533-43D7-B352-885FB5C7D487}"/>
                </a:ext>
              </a:extLst>
            </p:cNvPr>
            <p:cNvSpPr/>
            <p:nvPr/>
          </p:nvSpPr>
          <p:spPr bwMode="auto">
            <a:xfrm>
              <a:off x="673100" y="3338700"/>
              <a:ext cx="2848927" cy="100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14" name="íṥľiḓé">
              <a:extLst>
                <a:ext uri="{FF2B5EF4-FFF2-40B4-BE49-F238E27FC236}">
                  <a16:creationId xmlns:a16="http://schemas.microsoft.com/office/drawing/2014/main" id="{DCF6F6B5-FD12-42B4-8D33-CDA94CE848DF}"/>
                </a:ext>
              </a:extLst>
            </p:cNvPr>
            <p:cNvSpPr txBox="1"/>
            <p:nvPr/>
          </p:nvSpPr>
          <p:spPr bwMode="auto">
            <a:xfrm>
              <a:off x="673100" y="2931392"/>
              <a:ext cx="2848929" cy="407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</p:grpSp>
      <p:grpSp>
        <p:nvGrpSpPr>
          <p:cNvPr id="10" name="ïşḻîḋé">
            <a:extLst>
              <a:ext uri="{FF2B5EF4-FFF2-40B4-BE49-F238E27FC236}">
                <a16:creationId xmlns:a16="http://schemas.microsoft.com/office/drawing/2014/main" id="{F4D44DC3-41C7-4C2E-8F30-887DCEFAB27E}"/>
              </a:ext>
            </a:extLst>
          </p:cNvPr>
          <p:cNvGrpSpPr/>
          <p:nvPr/>
        </p:nvGrpSpPr>
        <p:grpSpPr>
          <a:xfrm>
            <a:off x="8985785" y="4294597"/>
            <a:ext cx="2316988" cy="1414315"/>
            <a:chOff x="673100" y="2931392"/>
            <a:chExt cx="2848929" cy="1414315"/>
          </a:xfrm>
        </p:grpSpPr>
        <p:sp>
          <p:nvSpPr>
            <p:cNvPr id="11" name="iṥľiḓè">
              <a:extLst>
                <a:ext uri="{FF2B5EF4-FFF2-40B4-BE49-F238E27FC236}">
                  <a16:creationId xmlns:a16="http://schemas.microsoft.com/office/drawing/2014/main" id="{4ADEA124-7873-44B3-9EFE-A17377EC57DD}"/>
                </a:ext>
              </a:extLst>
            </p:cNvPr>
            <p:cNvSpPr/>
            <p:nvPr/>
          </p:nvSpPr>
          <p:spPr bwMode="auto">
            <a:xfrm>
              <a:off x="673100" y="3338700"/>
              <a:ext cx="2848927" cy="100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12" name="iśḷîďè">
              <a:extLst>
                <a:ext uri="{FF2B5EF4-FFF2-40B4-BE49-F238E27FC236}">
                  <a16:creationId xmlns:a16="http://schemas.microsoft.com/office/drawing/2014/main" id="{D52E1BE7-91B7-4ED8-B86D-79D379BD0FBB}"/>
                </a:ext>
              </a:extLst>
            </p:cNvPr>
            <p:cNvSpPr txBox="1"/>
            <p:nvPr/>
          </p:nvSpPr>
          <p:spPr bwMode="auto">
            <a:xfrm>
              <a:off x="673100" y="2931392"/>
              <a:ext cx="2848929" cy="407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</p:grpSp>
      <p:sp>
        <p:nvSpPr>
          <p:cNvPr id="69" name="iŝḻîḑê">
            <a:extLst>
              <a:ext uri="{FF2B5EF4-FFF2-40B4-BE49-F238E27FC236}">
                <a16:creationId xmlns:a16="http://schemas.microsoft.com/office/drawing/2014/main" id="{4971DD47-4F95-4247-AA2D-B5E23444E90B}"/>
              </a:ext>
            </a:extLst>
          </p:cNvPr>
          <p:cNvSpPr/>
          <p:nvPr/>
        </p:nvSpPr>
        <p:spPr>
          <a:xfrm>
            <a:off x="4167859" y="1608548"/>
            <a:ext cx="3856282" cy="3856279"/>
          </a:xfrm>
          <a:prstGeom prst="ellipse">
            <a:avLst/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0" name="ïṧļïḋé">
            <a:extLst>
              <a:ext uri="{FF2B5EF4-FFF2-40B4-BE49-F238E27FC236}">
                <a16:creationId xmlns:a16="http://schemas.microsoft.com/office/drawing/2014/main" id="{5CB88778-DB43-450E-B17C-400A0E3EB895}"/>
              </a:ext>
            </a:extLst>
          </p:cNvPr>
          <p:cNvSpPr/>
          <p:nvPr/>
        </p:nvSpPr>
        <p:spPr>
          <a:xfrm>
            <a:off x="5586751" y="3027438"/>
            <a:ext cx="1018499" cy="1018498"/>
          </a:xfrm>
          <a:prstGeom prst="ellipse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2" name="íślíḍé">
            <a:extLst>
              <a:ext uri="{FF2B5EF4-FFF2-40B4-BE49-F238E27FC236}">
                <a16:creationId xmlns:a16="http://schemas.microsoft.com/office/drawing/2014/main" id="{8173BEB0-E75B-4FCA-B6F8-608DC7500699}"/>
              </a:ext>
            </a:extLst>
          </p:cNvPr>
          <p:cNvSpPr>
            <a:spLocks noChangeAspect="1"/>
          </p:cNvSpPr>
          <p:nvPr/>
        </p:nvSpPr>
        <p:spPr bwMode="auto">
          <a:xfrm>
            <a:off x="5853680" y="3268510"/>
            <a:ext cx="484640" cy="536355"/>
          </a:xfrm>
          <a:custGeom>
            <a:avLst/>
            <a:gdLst>
              <a:gd name="T0" fmla="*/ 104 w 208"/>
              <a:gd name="T1" fmla="*/ 0 h 228"/>
              <a:gd name="T2" fmla="*/ 208 w 208"/>
              <a:gd name="T3" fmla="*/ 104 h 228"/>
              <a:gd name="T4" fmla="*/ 136 w 208"/>
              <a:gd name="T5" fmla="*/ 203 h 228"/>
              <a:gd name="T6" fmla="*/ 145 w 208"/>
              <a:gd name="T7" fmla="*/ 220 h 228"/>
              <a:gd name="T8" fmla="*/ 176 w 208"/>
              <a:gd name="T9" fmla="*/ 220 h 228"/>
              <a:gd name="T10" fmla="*/ 176 w 208"/>
              <a:gd name="T11" fmla="*/ 228 h 228"/>
              <a:gd name="T12" fmla="*/ 32 w 208"/>
              <a:gd name="T13" fmla="*/ 228 h 228"/>
              <a:gd name="T14" fmla="*/ 32 w 208"/>
              <a:gd name="T15" fmla="*/ 220 h 228"/>
              <a:gd name="T16" fmla="*/ 63 w 208"/>
              <a:gd name="T17" fmla="*/ 220 h 228"/>
              <a:gd name="T18" fmla="*/ 72 w 208"/>
              <a:gd name="T19" fmla="*/ 203 h 228"/>
              <a:gd name="T20" fmla="*/ 0 w 208"/>
              <a:gd name="T21" fmla="*/ 104 h 228"/>
              <a:gd name="T22" fmla="*/ 104 w 208"/>
              <a:gd name="T23" fmla="*/ 0 h 228"/>
              <a:gd name="T24" fmla="*/ 80 w 208"/>
              <a:gd name="T25" fmla="*/ 205 h 228"/>
              <a:gd name="T26" fmla="*/ 72 w 208"/>
              <a:gd name="T27" fmla="*/ 220 h 228"/>
              <a:gd name="T28" fmla="*/ 136 w 208"/>
              <a:gd name="T29" fmla="*/ 220 h 228"/>
              <a:gd name="T30" fmla="*/ 128 w 208"/>
              <a:gd name="T31" fmla="*/ 205 h 228"/>
              <a:gd name="T32" fmla="*/ 104 w 208"/>
              <a:gd name="T33" fmla="*/ 208 h 228"/>
              <a:gd name="T34" fmla="*/ 80 w 208"/>
              <a:gd name="T35" fmla="*/ 205 h 228"/>
              <a:gd name="T36" fmla="*/ 104 w 208"/>
              <a:gd name="T37" fmla="*/ 60 h 228"/>
              <a:gd name="T38" fmla="*/ 60 w 208"/>
              <a:gd name="T39" fmla="*/ 104 h 228"/>
              <a:gd name="T40" fmla="*/ 104 w 208"/>
              <a:gd name="T41" fmla="*/ 148 h 228"/>
              <a:gd name="T42" fmla="*/ 148 w 208"/>
              <a:gd name="T43" fmla="*/ 104 h 228"/>
              <a:gd name="T44" fmla="*/ 104 w 208"/>
              <a:gd name="T45" fmla="*/ 60 h 228"/>
              <a:gd name="T46" fmla="*/ 154 w 208"/>
              <a:gd name="T47" fmla="*/ 48 h 228"/>
              <a:gd name="T48" fmla="*/ 148 w 208"/>
              <a:gd name="T49" fmla="*/ 54 h 228"/>
              <a:gd name="T50" fmla="*/ 154 w 208"/>
              <a:gd name="T51" fmla="*/ 60 h 228"/>
              <a:gd name="T52" fmla="*/ 160 w 208"/>
              <a:gd name="T53" fmla="*/ 54 h 228"/>
              <a:gd name="T54" fmla="*/ 154 w 208"/>
              <a:gd name="T55" fmla="*/ 4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8" h="228">
                <a:moveTo>
                  <a:pt x="104" y="0"/>
                </a:moveTo>
                <a:cubicBezTo>
                  <a:pt x="161" y="0"/>
                  <a:pt x="208" y="47"/>
                  <a:pt x="208" y="104"/>
                </a:cubicBezTo>
                <a:cubicBezTo>
                  <a:pt x="208" y="150"/>
                  <a:pt x="178" y="190"/>
                  <a:pt x="136" y="203"/>
                </a:cubicBezTo>
                <a:cubicBezTo>
                  <a:pt x="145" y="220"/>
                  <a:pt x="145" y="220"/>
                  <a:pt x="145" y="220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8"/>
                  <a:pt x="176" y="228"/>
                  <a:pt x="176" y="228"/>
                </a:cubicBezTo>
                <a:cubicBezTo>
                  <a:pt x="32" y="228"/>
                  <a:pt x="32" y="228"/>
                  <a:pt x="32" y="228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72" y="203"/>
                  <a:pt x="72" y="203"/>
                  <a:pt x="72" y="203"/>
                </a:cubicBezTo>
                <a:cubicBezTo>
                  <a:pt x="30" y="190"/>
                  <a:pt x="0" y="150"/>
                  <a:pt x="0" y="104"/>
                </a:cubicBezTo>
                <a:cubicBezTo>
                  <a:pt x="0" y="47"/>
                  <a:pt x="47" y="0"/>
                  <a:pt x="104" y="0"/>
                </a:cubicBezTo>
                <a:close/>
                <a:moveTo>
                  <a:pt x="80" y="205"/>
                </a:moveTo>
                <a:cubicBezTo>
                  <a:pt x="72" y="220"/>
                  <a:pt x="72" y="220"/>
                  <a:pt x="72" y="220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28" y="205"/>
                  <a:pt x="128" y="205"/>
                  <a:pt x="128" y="205"/>
                </a:cubicBezTo>
                <a:cubicBezTo>
                  <a:pt x="120" y="207"/>
                  <a:pt x="112" y="208"/>
                  <a:pt x="104" y="208"/>
                </a:cubicBezTo>
                <a:cubicBezTo>
                  <a:pt x="96" y="208"/>
                  <a:pt x="88" y="207"/>
                  <a:pt x="80" y="205"/>
                </a:cubicBezTo>
                <a:close/>
                <a:moveTo>
                  <a:pt x="104" y="60"/>
                </a:moveTo>
                <a:cubicBezTo>
                  <a:pt x="80" y="60"/>
                  <a:pt x="60" y="80"/>
                  <a:pt x="60" y="104"/>
                </a:cubicBezTo>
                <a:cubicBezTo>
                  <a:pt x="60" y="128"/>
                  <a:pt x="80" y="148"/>
                  <a:pt x="104" y="148"/>
                </a:cubicBezTo>
                <a:cubicBezTo>
                  <a:pt x="128" y="148"/>
                  <a:pt x="148" y="128"/>
                  <a:pt x="148" y="104"/>
                </a:cubicBezTo>
                <a:cubicBezTo>
                  <a:pt x="148" y="80"/>
                  <a:pt x="128" y="60"/>
                  <a:pt x="104" y="60"/>
                </a:cubicBezTo>
                <a:close/>
                <a:moveTo>
                  <a:pt x="154" y="48"/>
                </a:moveTo>
                <a:cubicBezTo>
                  <a:pt x="151" y="48"/>
                  <a:pt x="148" y="51"/>
                  <a:pt x="148" y="54"/>
                </a:cubicBezTo>
                <a:cubicBezTo>
                  <a:pt x="148" y="57"/>
                  <a:pt x="151" y="60"/>
                  <a:pt x="154" y="60"/>
                </a:cubicBezTo>
                <a:cubicBezTo>
                  <a:pt x="157" y="60"/>
                  <a:pt x="160" y="57"/>
                  <a:pt x="160" y="54"/>
                </a:cubicBezTo>
                <a:cubicBezTo>
                  <a:pt x="160" y="51"/>
                  <a:pt x="157" y="48"/>
                  <a:pt x="15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246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l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îṩḷîḓe">
            <a:extLst>
              <a:ext uri="{FF2B5EF4-FFF2-40B4-BE49-F238E27FC236}">
                <a16:creationId xmlns:a16="http://schemas.microsoft.com/office/drawing/2014/main" id="{C161EBCF-6AD8-4DAF-BDE6-5105DCA04833}"/>
              </a:ext>
            </a:extLst>
          </p:cNvPr>
          <p:cNvSpPr>
            <a:spLocks/>
          </p:cNvSpPr>
          <p:nvPr/>
        </p:nvSpPr>
        <p:spPr>
          <a:xfrm>
            <a:off x="4340856" y="2555952"/>
            <a:ext cx="3500759" cy="17802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dirty="0"/>
          </a:p>
        </p:txBody>
      </p:sp>
      <p:sp>
        <p:nvSpPr>
          <p:cNvPr id="138" name="îṧḷïďe">
            <a:extLst>
              <a:ext uri="{FF2B5EF4-FFF2-40B4-BE49-F238E27FC236}">
                <a16:creationId xmlns:a16="http://schemas.microsoft.com/office/drawing/2014/main" id="{F2D9868B-5E8A-4F92-8AC8-2F56D2AF8DAE}"/>
              </a:ext>
            </a:extLst>
          </p:cNvPr>
          <p:cNvSpPr/>
          <p:nvPr/>
        </p:nvSpPr>
        <p:spPr>
          <a:xfrm>
            <a:off x="4344032" y="4442824"/>
            <a:ext cx="3500759" cy="1208080"/>
          </a:xfrm>
          <a:prstGeom prst="roundRect">
            <a:avLst/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dirty="0"/>
          </a:p>
        </p:txBody>
      </p:sp>
      <p:sp>
        <p:nvSpPr>
          <p:cNvPr id="139" name="ïślïḑè">
            <a:extLst>
              <a:ext uri="{FF2B5EF4-FFF2-40B4-BE49-F238E27FC236}">
                <a16:creationId xmlns:a16="http://schemas.microsoft.com/office/drawing/2014/main" id="{DE11F942-BF0B-4A64-A1BF-1184828593EF}"/>
              </a:ext>
            </a:extLst>
          </p:cNvPr>
          <p:cNvSpPr>
            <a:spLocks/>
          </p:cNvSpPr>
          <p:nvPr/>
        </p:nvSpPr>
        <p:spPr>
          <a:xfrm>
            <a:off x="8011788" y="2550164"/>
            <a:ext cx="3500759" cy="17802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dirty="0"/>
          </a:p>
        </p:txBody>
      </p:sp>
      <p:sp>
        <p:nvSpPr>
          <p:cNvPr id="136" name="ïṡlîḓè">
            <a:extLst>
              <a:ext uri="{FF2B5EF4-FFF2-40B4-BE49-F238E27FC236}">
                <a16:creationId xmlns:a16="http://schemas.microsoft.com/office/drawing/2014/main" id="{2A20435C-6DEB-43C0-9473-D6388887AC8D}"/>
              </a:ext>
            </a:extLst>
          </p:cNvPr>
          <p:cNvSpPr>
            <a:spLocks/>
          </p:cNvSpPr>
          <p:nvPr/>
        </p:nvSpPr>
        <p:spPr>
          <a:xfrm>
            <a:off x="669924" y="2561740"/>
            <a:ext cx="3500759" cy="17802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dirty="0"/>
          </a:p>
        </p:txBody>
      </p:sp>
      <p:sp>
        <p:nvSpPr>
          <p:cNvPr id="135" name="iṧḻiďê">
            <a:extLst>
              <a:ext uri="{FF2B5EF4-FFF2-40B4-BE49-F238E27FC236}">
                <a16:creationId xmlns:a16="http://schemas.microsoft.com/office/drawing/2014/main" id="{51CC90BF-2997-4404-9760-25EAC51B8091}"/>
              </a:ext>
            </a:extLst>
          </p:cNvPr>
          <p:cNvSpPr/>
          <p:nvPr/>
        </p:nvSpPr>
        <p:spPr>
          <a:xfrm>
            <a:off x="673100" y="4448612"/>
            <a:ext cx="3500759" cy="1208080"/>
          </a:xfrm>
          <a:prstGeom prst="roundRect">
            <a:avLst/>
          </a:prstGeom>
          <a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dirty="0"/>
          </a:p>
        </p:txBody>
      </p:sp>
      <p:sp>
        <p:nvSpPr>
          <p:cNvPr id="2" name="íśḷíďe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iś1îḋè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ṩľíḓe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131" name="íṧlîdé">
            <a:extLst>
              <a:ext uri="{FF2B5EF4-FFF2-40B4-BE49-F238E27FC236}">
                <a16:creationId xmlns:a16="http://schemas.microsoft.com/office/drawing/2014/main" id="{EC52C63B-BA41-43CD-9CBC-27078809A06F}"/>
              </a:ext>
            </a:extLst>
          </p:cNvPr>
          <p:cNvSpPr/>
          <p:nvPr/>
        </p:nvSpPr>
        <p:spPr bwMode="auto">
          <a:xfrm>
            <a:off x="2087879" y="2229800"/>
            <a:ext cx="671202" cy="671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32" name="íşḷíḑe">
            <a:extLst>
              <a:ext uri="{FF2B5EF4-FFF2-40B4-BE49-F238E27FC236}">
                <a16:creationId xmlns:a16="http://schemas.microsoft.com/office/drawing/2014/main" id="{D993BBF2-2385-4688-99CD-B668A3994FE2}"/>
              </a:ext>
            </a:extLst>
          </p:cNvPr>
          <p:cNvSpPr/>
          <p:nvPr/>
        </p:nvSpPr>
        <p:spPr bwMode="auto">
          <a:xfrm>
            <a:off x="2266526" y="2409946"/>
            <a:ext cx="313905" cy="347401"/>
          </a:xfrm>
          <a:custGeom>
            <a:avLst/>
            <a:gdLst>
              <a:gd name="T0" fmla="*/ 104 w 208"/>
              <a:gd name="T1" fmla="*/ 0 h 228"/>
              <a:gd name="T2" fmla="*/ 208 w 208"/>
              <a:gd name="T3" fmla="*/ 104 h 228"/>
              <a:gd name="T4" fmla="*/ 136 w 208"/>
              <a:gd name="T5" fmla="*/ 203 h 228"/>
              <a:gd name="T6" fmla="*/ 145 w 208"/>
              <a:gd name="T7" fmla="*/ 220 h 228"/>
              <a:gd name="T8" fmla="*/ 176 w 208"/>
              <a:gd name="T9" fmla="*/ 220 h 228"/>
              <a:gd name="T10" fmla="*/ 176 w 208"/>
              <a:gd name="T11" fmla="*/ 228 h 228"/>
              <a:gd name="T12" fmla="*/ 32 w 208"/>
              <a:gd name="T13" fmla="*/ 228 h 228"/>
              <a:gd name="T14" fmla="*/ 32 w 208"/>
              <a:gd name="T15" fmla="*/ 220 h 228"/>
              <a:gd name="T16" fmla="*/ 63 w 208"/>
              <a:gd name="T17" fmla="*/ 220 h 228"/>
              <a:gd name="T18" fmla="*/ 72 w 208"/>
              <a:gd name="T19" fmla="*/ 203 h 228"/>
              <a:gd name="T20" fmla="*/ 0 w 208"/>
              <a:gd name="T21" fmla="*/ 104 h 228"/>
              <a:gd name="T22" fmla="*/ 104 w 208"/>
              <a:gd name="T23" fmla="*/ 0 h 228"/>
              <a:gd name="T24" fmla="*/ 80 w 208"/>
              <a:gd name="T25" fmla="*/ 205 h 228"/>
              <a:gd name="T26" fmla="*/ 72 w 208"/>
              <a:gd name="T27" fmla="*/ 220 h 228"/>
              <a:gd name="T28" fmla="*/ 136 w 208"/>
              <a:gd name="T29" fmla="*/ 220 h 228"/>
              <a:gd name="T30" fmla="*/ 128 w 208"/>
              <a:gd name="T31" fmla="*/ 205 h 228"/>
              <a:gd name="T32" fmla="*/ 104 w 208"/>
              <a:gd name="T33" fmla="*/ 208 h 228"/>
              <a:gd name="T34" fmla="*/ 80 w 208"/>
              <a:gd name="T35" fmla="*/ 205 h 228"/>
              <a:gd name="T36" fmla="*/ 104 w 208"/>
              <a:gd name="T37" fmla="*/ 60 h 228"/>
              <a:gd name="T38" fmla="*/ 60 w 208"/>
              <a:gd name="T39" fmla="*/ 104 h 228"/>
              <a:gd name="T40" fmla="*/ 104 w 208"/>
              <a:gd name="T41" fmla="*/ 148 h 228"/>
              <a:gd name="T42" fmla="*/ 148 w 208"/>
              <a:gd name="T43" fmla="*/ 104 h 228"/>
              <a:gd name="T44" fmla="*/ 104 w 208"/>
              <a:gd name="T45" fmla="*/ 60 h 228"/>
              <a:gd name="T46" fmla="*/ 154 w 208"/>
              <a:gd name="T47" fmla="*/ 48 h 228"/>
              <a:gd name="T48" fmla="*/ 148 w 208"/>
              <a:gd name="T49" fmla="*/ 54 h 228"/>
              <a:gd name="T50" fmla="*/ 154 w 208"/>
              <a:gd name="T51" fmla="*/ 60 h 228"/>
              <a:gd name="T52" fmla="*/ 160 w 208"/>
              <a:gd name="T53" fmla="*/ 54 h 228"/>
              <a:gd name="T54" fmla="*/ 154 w 208"/>
              <a:gd name="T55" fmla="*/ 4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8" h="228">
                <a:moveTo>
                  <a:pt x="104" y="0"/>
                </a:moveTo>
                <a:cubicBezTo>
                  <a:pt x="161" y="0"/>
                  <a:pt x="208" y="47"/>
                  <a:pt x="208" y="104"/>
                </a:cubicBezTo>
                <a:cubicBezTo>
                  <a:pt x="208" y="150"/>
                  <a:pt x="178" y="190"/>
                  <a:pt x="136" y="203"/>
                </a:cubicBezTo>
                <a:cubicBezTo>
                  <a:pt x="145" y="220"/>
                  <a:pt x="145" y="220"/>
                  <a:pt x="145" y="220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8"/>
                  <a:pt x="176" y="228"/>
                  <a:pt x="176" y="228"/>
                </a:cubicBezTo>
                <a:cubicBezTo>
                  <a:pt x="32" y="228"/>
                  <a:pt x="32" y="228"/>
                  <a:pt x="32" y="228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72" y="203"/>
                  <a:pt x="72" y="203"/>
                  <a:pt x="72" y="203"/>
                </a:cubicBezTo>
                <a:cubicBezTo>
                  <a:pt x="30" y="190"/>
                  <a:pt x="0" y="150"/>
                  <a:pt x="0" y="104"/>
                </a:cubicBezTo>
                <a:cubicBezTo>
                  <a:pt x="0" y="47"/>
                  <a:pt x="47" y="0"/>
                  <a:pt x="104" y="0"/>
                </a:cubicBezTo>
                <a:close/>
                <a:moveTo>
                  <a:pt x="80" y="205"/>
                </a:moveTo>
                <a:cubicBezTo>
                  <a:pt x="72" y="220"/>
                  <a:pt x="72" y="220"/>
                  <a:pt x="72" y="220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28" y="205"/>
                  <a:pt x="128" y="205"/>
                  <a:pt x="128" y="205"/>
                </a:cubicBezTo>
                <a:cubicBezTo>
                  <a:pt x="120" y="207"/>
                  <a:pt x="112" y="208"/>
                  <a:pt x="104" y="208"/>
                </a:cubicBezTo>
                <a:cubicBezTo>
                  <a:pt x="96" y="208"/>
                  <a:pt x="88" y="207"/>
                  <a:pt x="80" y="205"/>
                </a:cubicBezTo>
                <a:close/>
                <a:moveTo>
                  <a:pt x="104" y="60"/>
                </a:moveTo>
                <a:cubicBezTo>
                  <a:pt x="80" y="60"/>
                  <a:pt x="60" y="80"/>
                  <a:pt x="60" y="104"/>
                </a:cubicBezTo>
                <a:cubicBezTo>
                  <a:pt x="60" y="128"/>
                  <a:pt x="80" y="148"/>
                  <a:pt x="104" y="148"/>
                </a:cubicBezTo>
                <a:cubicBezTo>
                  <a:pt x="128" y="148"/>
                  <a:pt x="148" y="128"/>
                  <a:pt x="148" y="104"/>
                </a:cubicBezTo>
                <a:cubicBezTo>
                  <a:pt x="148" y="80"/>
                  <a:pt x="128" y="60"/>
                  <a:pt x="104" y="60"/>
                </a:cubicBezTo>
                <a:close/>
                <a:moveTo>
                  <a:pt x="154" y="48"/>
                </a:moveTo>
                <a:cubicBezTo>
                  <a:pt x="151" y="48"/>
                  <a:pt x="148" y="51"/>
                  <a:pt x="148" y="54"/>
                </a:cubicBezTo>
                <a:cubicBezTo>
                  <a:pt x="148" y="57"/>
                  <a:pt x="151" y="60"/>
                  <a:pt x="154" y="60"/>
                </a:cubicBezTo>
                <a:cubicBezTo>
                  <a:pt x="157" y="60"/>
                  <a:pt x="160" y="57"/>
                  <a:pt x="160" y="54"/>
                </a:cubicBezTo>
                <a:cubicBezTo>
                  <a:pt x="160" y="51"/>
                  <a:pt x="157" y="48"/>
                  <a:pt x="15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29" name="iṣḻîḑé">
            <a:extLst>
              <a:ext uri="{FF2B5EF4-FFF2-40B4-BE49-F238E27FC236}">
                <a16:creationId xmlns:a16="http://schemas.microsoft.com/office/drawing/2014/main" id="{7FBEBE1C-7625-4AED-A557-A50466E3B7EC}"/>
              </a:ext>
            </a:extLst>
          </p:cNvPr>
          <p:cNvSpPr/>
          <p:nvPr/>
        </p:nvSpPr>
        <p:spPr bwMode="auto">
          <a:xfrm>
            <a:off x="5760399" y="2229800"/>
            <a:ext cx="671202" cy="671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30" name="iṩľiḓè">
            <a:extLst>
              <a:ext uri="{FF2B5EF4-FFF2-40B4-BE49-F238E27FC236}">
                <a16:creationId xmlns:a16="http://schemas.microsoft.com/office/drawing/2014/main" id="{A92C6A1E-B339-4B5D-BBF8-82ACB636D06A}"/>
              </a:ext>
            </a:extLst>
          </p:cNvPr>
          <p:cNvSpPr/>
          <p:nvPr/>
        </p:nvSpPr>
        <p:spPr bwMode="auto">
          <a:xfrm>
            <a:off x="5922299" y="2443664"/>
            <a:ext cx="347401" cy="279964"/>
          </a:xfrm>
          <a:custGeom>
            <a:avLst/>
            <a:gdLst>
              <a:gd name="T0" fmla="*/ 204 w 216"/>
              <a:gd name="T1" fmla="*/ 0 h 172"/>
              <a:gd name="T2" fmla="*/ 216 w 216"/>
              <a:gd name="T3" fmla="*/ 12 h 172"/>
              <a:gd name="T4" fmla="*/ 216 w 216"/>
              <a:gd name="T5" fmla="*/ 136 h 172"/>
              <a:gd name="T6" fmla="*/ 204 w 216"/>
              <a:gd name="T7" fmla="*/ 148 h 172"/>
              <a:gd name="T8" fmla="*/ 80 w 216"/>
              <a:gd name="T9" fmla="*/ 148 h 172"/>
              <a:gd name="T10" fmla="*/ 48 w 216"/>
              <a:gd name="T11" fmla="*/ 172 h 172"/>
              <a:gd name="T12" fmla="*/ 48 w 216"/>
              <a:gd name="T13" fmla="*/ 148 h 172"/>
              <a:gd name="T14" fmla="*/ 12 w 216"/>
              <a:gd name="T15" fmla="*/ 148 h 172"/>
              <a:gd name="T16" fmla="*/ 0 w 216"/>
              <a:gd name="T17" fmla="*/ 136 h 172"/>
              <a:gd name="T18" fmla="*/ 0 w 216"/>
              <a:gd name="T19" fmla="*/ 12 h 172"/>
              <a:gd name="T20" fmla="*/ 12 w 216"/>
              <a:gd name="T21" fmla="*/ 0 h 172"/>
              <a:gd name="T22" fmla="*/ 204 w 216"/>
              <a:gd name="T23" fmla="*/ 0 h 172"/>
              <a:gd name="T24" fmla="*/ 52 w 216"/>
              <a:gd name="T25" fmla="*/ 60 h 172"/>
              <a:gd name="T26" fmla="*/ 38 w 216"/>
              <a:gd name="T27" fmla="*/ 74 h 172"/>
              <a:gd name="T28" fmla="*/ 52 w 216"/>
              <a:gd name="T29" fmla="*/ 88 h 172"/>
              <a:gd name="T30" fmla="*/ 66 w 216"/>
              <a:gd name="T31" fmla="*/ 74 h 172"/>
              <a:gd name="T32" fmla="*/ 52 w 216"/>
              <a:gd name="T33" fmla="*/ 60 h 172"/>
              <a:gd name="T34" fmla="*/ 108 w 216"/>
              <a:gd name="T35" fmla="*/ 60 h 172"/>
              <a:gd name="T36" fmla="*/ 94 w 216"/>
              <a:gd name="T37" fmla="*/ 74 h 172"/>
              <a:gd name="T38" fmla="*/ 108 w 216"/>
              <a:gd name="T39" fmla="*/ 88 h 172"/>
              <a:gd name="T40" fmla="*/ 122 w 216"/>
              <a:gd name="T41" fmla="*/ 74 h 172"/>
              <a:gd name="T42" fmla="*/ 108 w 216"/>
              <a:gd name="T43" fmla="*/ 60 h 172"/>
              <a:gd name="T44" fmla="*/ 164 w 216"/>
              <a:gd name="T45" fmla="*/ 60 h 172"/>
              <a:gd name="T46" fmla="*/ 150 w 216"/>
              <a:gd name="T47" fmla="*/ 74 h 172"/>
              <a:gd name="T48" fmla="*/ 164 w 216"/>
              <a:gd name="T49" fmla="*/ 88 h 172"/>
              <a:gd name="T50" fmla="*/ 178 w 216"/>
              <a:gd name="T51" fmla="*/ 74 h 172"/>
              <a:gd name="T52" fmla="*/ 164 w 216"/>
              <a:gd name="T53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172">
                <a:moveTo>
                  <a:pt x="204" y="0"/>
                </a:moveTo>
                <a:cubicBezTo>
                  <a:pt x="211" y="0"/>
                  <a:pt x="216" y="5"/>
                  <a:pt x="216" y="12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143"/>
                  <a:pt x="211" y="148"/>
                  <a:pt x="204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5" y="148"/>
                  <a:pt x="0" y="143"/>
                  <a:pt x="0" y="13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04" y="0"/>
                </a:lnTo>
                <a:close/>
                <a:moveTo>
                  <a:pt x="52" y="60"/>
                </a:moveTo>
                <a:cubicBezTo>
                  <a:pt x="44" y="60"/>
                  <a:pt x="38" y="66"/>
                  <a:pt x="38" y="74"/>
                </a:cubicBezTo>
                <a:cubicBezTo>
                  <a:pt x="38" y="82"/>
                  <a:pt x="44" y="88"/>
                  <a:pt x="52" y="88"/>
                </a:cubicBezTo>
                <a:cubicBezTo>
                  <a:pt x="60" y="88"/>
                  <a:pt x="66" y="82"/>
                  <a:pt x="66" y="74"/>
                </a:cubicBezTo>
                <a:cubicBezTo>
                  <a:pt x="66" y="66"/>
                  <a:pt x="60" y="60"/>
                  <a:pt x="52" y="60"/>
                </a:cubicBezTo>
                <a:close/>
                <a:moveTo>
                  <a:pt x="108" y="60"/>
                </a:moveTo>
                <a:cubicBezTo>
                  <a:pt x="100" y="60"/>
                  <a:pt x="94" y="66"/>
                  <a:pt x="94" y="74"/>
                </a:cubicBezTo>
                <a:cubicBezTo>
                  <a:pt x="94" y="82"/>
                  <a:pt x="100" y="88"/>
                  <a:pt x="108" y="88"/>
                </a:cubicBezTo>
                <a:cubicBezTo>
                  <a:pt x="116" y="88"/>
                  <a:pt x="122" y="82"/>
                  <a:pt x="122" y="74"/>
                </a:cubicBezTo>
                <a:cubicBezTo>
                  <a:pt x="122" y="66"/>
                  <a:pt x="116" y="60"/>
                  <a:pt x="108" y="60"/>
                </a:cubicBezTo>
                <a:close/>
                <a:moveTo>
                  <a:pt x="164" y="60"/>
                </a:moveTo>
                <a:cubicBezTo>
                  <a:pt x="156" y="60"/>
                  <a:pt x="150" y="66"/>
                  <a:pt x="150" y="74"/>
                </a:cubicBezTo>
                <a:cubicBezTo>
                  <a:pt x="150" y="82"/>
                  <a:pt x="156" y="88"/>
                  <a:pt x="164" y="88"/>
                </a:cubicBezTo>
                <a:cubicBezTo>
                  <a:pt x="172" y="88"/>
                  <a:pt x="178" y="82"/>
                  <a:pt x="178" y="74"/>
                </a:cubicBezTo>
                <a:cubicBezTo>
                  <a:pt x="178" y="66"/>
                  <a:pt x="172" y="60"/>
                  <a:pt x="16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08" name="íś1ïḓè">
            <a:extLst>
              <a:ext uri="{FF2B5EF4-FFF2-40B4-BE49-F238E27FC236}">
                <a16:creationId xmlns:a16="http://schemas.microsoft.com/office/drawing/2014/main" id="{654E9D35-F81C-4F3E-8C72-1C99088734B3}"/>
              </a:ext>
            </a:extLst>
          </p:cNvPr>
          <p:cNvSpPr/>
          <p:nvPr/>
        </p:nvSpPr>
        <p:spPr>
          <a:xfrm>
            <a:off x="2832100" y="1253087"/>
            <a:ext cx="6527800" cy="588414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25000"/>
            </a:pPr>
            <a:r>
              <a:rPr lang="en-US" altLang="zh-CN" sz="2400" b="1" dirty="0"/>
              <a:t>Unified fonts make reading more fluent.</a:t>
            </a:r>
          </a:p>
        </p:txBody>
      </p:sp>
      <p:sp>
        <p:nvSpPr>
          <p:cNvPr id="125" name="ïš1ïḑe">
            <a:extLst>
              <a:ext uri="{FF2B5EF4-FFF2-40B4-BE49-F238E27FC236}">
                <a16:creationId xmlns:a16="http://schemas.microsoft.com/office/drawing/2014/main" id="{980DE77A-8E88-4E45-B08D-2C66F1F5578D}"/>
              </a:ext>
            </a:extLst>
          </p:cNvPr>
          <p:cNvSpPr txBox="1"/>
          <p:nvPr/>
        </p:nvSpPr>
        <p:spPr>
          <a:xfrm>
            <a:off x="1087760" y="3173100"/>
            <a:ext cx="2671440" cy="403397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126" name="ïṥlidê">
            <a:extLst>
              <a:ext uri="{FF2B5EF4-FFF2-40B4-BE49-F238E27FC236}">
                <a16:creationId xmlns:a16="http://schemas.microsoft.com/office/drawing/2014/main" id="{5B91BC6F-80B6-4E46-8ECE-33ACC9EF2E3B}"/>
              </a:ext>
            </a:extLst>
          </p:cNvPr>
          <p:cNvSpPr/>
          <p:nvPr/>
        </p:nvSpPr>
        <p:spPr bwMode="auto">
          <a:xfrm>
            <a:off x="1087760" y="3576497"/>
            <a:ext cx="2671440" cy="56017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123" name="íṧļiḋé">
            <a:extLst>
              <a:ext uri="{FF2B5EF4-FFF2-40B4-BE49-F238E27FC236}">
                <a16:creationId xmlns:a16="http://schemas.microsoft.com/office/drawing/2014/main" id="{28AACEA1-045A-4A19-82E7-3CA8D76EDA2C}"/>
              </a:ext>
            </a:extLst>
          </p:cNvPr>
          <p:cNvSpPr txBox="1"/>
          <p:nvPr/>
        </p:nvSpPr>
        <p:spPr>
          <a:xfrm>
            <a:off x="4760279" y="3173100"/>
            <a:ext cx="2671440" cy="403397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124" name="îśḻïdè">
            <a:extLst>
              <a:ext uri="{FF2B5EF4-FFF2-40B4-BE49-F238E27FC236}">
                <a16:creationId xmlns:a16="http://schemas.microsoft.com/office/drawing/2014/main" id="{8A83E5FC-5427-42F0-A6FF-33C14EF68234}"/>
              </a:ext>
            </a:extLst>
          </p:cNvPr>
          <p:cNvSpPr/>
          <p:nvPr/>
        </p:nvSpPr>
        <p:spPr bwMode="auto">
          <a:xfrm>
            <a:off x="4760279" y="3576497"/>
            <a:ext cx="2671440" cy="56017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121" name="îś1ïḍé">
            <a:extLst>
              <a:ext uri="{FF2B5EF4-FFF2-40B4-BE49-F238E27FC236}">
                <a16:creationId xmlns:a16="http://schemas.microsoft.com/office/drawing/2014/main" id="{048458BC-14CD-41CA-8C9F-789804BAD66D}"/>
              </a:ext>
            </a:extLst>
          </p:cNvPr>
          <p:cNvSpPr txBox="1"/>
          <p:nvPr/>
        </p:nvSpPr>
        <p:spPr>
          <a:xfrm>
            <a:off x="8432798" y="3173100"/>
            <a:ext cx="2671440" cy="403397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/>
              <a:t>TEXT HERE</a:t>
            </a:r>
            <a:endParaRPr lang="id-ID" sz="1600" b="1" dirty="0"/>
          </a:p>
        </p:txBody>
      </p:sp>
      <p:sp>
        <p:nvSpPr>
          <p:cNvPr id="122" name="íṩlíḍê">
            <a:extLst>
              <a:ext uri="{FF2B5EF4-FFF2-40B4-BE49-F238E27FC236}">
                <a16:creationId xmlns:a16="http://schemas.microsoft.com/office/drawing/2014/main" id="{8248A63D-DCF1-4141-A6EA-B4A84B251341}"/>
              </a:ext>
            </a:extLst>
          </p:cNvPr>
          <p:cNvSpPr/>
          <p:nvPr/>
        </p:nvSpPr>
        <p:spPr bwMode="auto">
          <a:xfrm>
            <a:off x="8432798" y="3576497"/>
            <a:ext cx="2671440" cy="56017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114" name="ïṩ1ïďe">
            <a:extLst>
              <a:ext uri="{FF2B5EF4-FFF2-40B4-BE49-F238E27FC236}">
                <a16:creationId xmlns:a16="http://schemas.microsoft.com/office/drawing/2014/main" id="{C79D9F27-16B6-4BD2-8F43-ECFB794A63F9}"/>
              </a:ext>
            </a:extLst>
          </p:cNvPr>
          <p:cNvSpPr/>
          <p:nvPr/>
        </p:nvSpPr>
        <p:spPr>
          <a:xfrm>
            <a:off x="8018141" y="4460285"/>
            <a:ext cx="3500760" cy="1208080"/>
          </a:xfrm>
          <a:prstGeom prst="roundRect">
            <a:avLst/>
          </a:prstGeom>
          <a:blipFill>
            <a:blip r:embed="rId7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20" name="íSľíḓê">
            <a:extLst>
              <a:ext uri="{FF2B5EF4-FFF2-40B4-BE49-F238E27FC236}">
                <a16:creationId xmlns:a16="http://schemas.microsoft.com/office/drawing/2014/main" id="{116D16E3-3391-4629-B648-1D60B6703FE7}"/>
              </a:ext>
            </a:extLst>
          </p:cNvPr>
          <p:cNvSpPr/>
          <p:nvPr/>
        </p:nvSpPr>
        <p:spPr>
          <a:xfrm>
            <a:off x="4198987" y="3311520"/>
            <a:ext cx="219217" cy="226302"/>
          </a:xfrm>
          <a:custGeom>
            <a:avLst/>
            <a:gdLst/>
            <a:ahLst/>
            <a:cxnLst/>
            <a:rect l="l" t="t" r="r" b="b"/>
            <a:pathLst>
              <a:path w="21423" h="21428" extrusionOk="0">
                <a:moveTo>
                  <a:pt x="21423" y="9963"/>
                </a:moveTo>
                <a:cubicBezTo>
                  <a:pt x="10977" y="516"/>
                  <a:pt x="10977" y="516"/>
                  <a:pt x="10977" y="516"/>
                </a:cubicBezTo>
                <a:cubicBezTo>
                  <a:pt x="10977" y="-172"/>
                  <a:pt x="10269" y="-172"/>
                  <a:pt x="9560" y="516"/>
                </a:cubicBezTo>
                <a:cubicBezTo>
                  <a:pt x="9560" y="516"/>
                  <a:pt x="9560" y="1204"/>
                  <a:pt x="9560" y="1846"/>
                </a:cubicBezTo>
                <a:cubicBezTo>
                  <a:pt x="19296" y="10605"/>
                  <a:pt x="19296" y="10605"/>
                  <a:pt x="19296" y="10605"/>
                </a:cubicBezTo>
                <a:cubicBezTo>
                  <a:pt x="9560" y="20098"/>
                  <a:pt x="9560" y="20098"/>
                  <a:pt x="9560" y="20098"/>
                </a:cubicBezTo>
                <a:cubicBezTo>
                  <a:pt x="9560" y="20740"/>
                  <a:pt x="9560" y="20740"/>
                  <a:pt x="9560" y="21428"/>
                </a:cubicBezTo>
                <a:cubicBezTo>
                  <a:pt x="10269" y="21428"/>
                  <a:pt x="10977" y="21428"/>
                  <a:pt x="10977" y="21428"/>
                </a:cubicBezTo>
                <a:cubicBezTo>
                  <a:pt x="21423" y="11293"/>
                  <a:pt x="21423" y="11293"/>
                  <a:pt x="21423" y="11293"/>
                </a:cubicBezTo>
                <a:cubicBezTo>
                  <a:pt x="21423" y="11293"/>
                  <a:pt x="21423" y="11293"/>
                  <a:pt x="21423" y="10605"/>
                </a:cubicBezTo>
                <a:cubicBezTo>
                  <a:pt x="21423" y="10605"/>
                  <a:pt x="21423" y="10605"/>
                  <a:pt x="21423" y="9963"/>
                </a:cubicBezTo>
                <a:close/>
                <a:moveTo>
                  <a:pt x="10269" y="10605"/>
                </a:moveTo>
                <a:cubicBezTo>
                  <a:pt x="10269" y="10605"/>
                  <a:pt x="10269" y="10605"/>
                  <a:pt x="10269" y="9963"/>
                </a:cubicBezTo>
                <a:cubicBezTo>
                  <a:pt x="1903" y="1846"/>
                  <a:pt x="1903" y="1846"/>
                  <a:pt x="1903" y="1846"/>
                </a:cubicBezTo>
                <a:cubicBezTo>
                  <a:pt x="1241" y="1846"/>
                  <a:pt x="532" y="1846"/>
                  <a:pt x="532" y="1846"/>
                </a:cubicBezTo>
                <a:cubicBezTo>
                  <a:pt x="-177" y="2534"/>
                  <a:pt x="-177" y="3222"/>
                  <a:pt x="532" y="3222"/>
                </a:cubicBezTo>
                <a:cubicBezTo>
                  <a:pt x="8189" y="10605"/>
                  <a:pt x="8189" y="10605"/>
                  <a:pt x="8189" y="10605"/>
                </a:cubicBezTo>
                <a:cubicBezTo>
                  <a:pt x="532" y="18034"/>
                  <a:pt x="532" y="18034"/>
                  <a:pt x="532" y="18034"/>
                </a:cubicBezTo>
                <a:cubicBezTo>
                  <a:pt x="-177" y="18722"/>
                  <a:pt x="-177" y="19410"/>
                  <a:pt x="532" y="19410"/>
                </a:cubicBezTo>
                <a:cubicBezTo>
                  <a:pt x="532" y="20098"/>
                  <a:pt x="1241" y="20098"/>
                  <a:pt x="1903" y="19410"/>
                </a:cubicBezTo>
                <a:cubicBezTo>
                  <a:pt x="10269" y="11293"/>
                  <a:pt x="10269" y="11293"/>
                  <a:pt x="10269" y="11293"/>
                </a:cubicBezTo>
                <a:cubicBezTo>
                  <a:pt x="10269" y="11293"/>
                  <a:pt x="10269" y="11293"/>
                  <a:pt x="10269" y="106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900"/>
              <a:buFont typeface="Calibri"/>
              <a:buNone/>
            </a:pPr>
            <a:endParaRPr sz="900" b="0" i="0" u="none" strike="noStrike" cap="none">
              <a:solidFill>
                <a:srgbClr val="7E7E7E"/>
              </a:solidFill>
            </a:endParaRPr>
          </a:p>
        </p:txBody>
      </p:sp>
      <p:sp>
        <p:nvSpPr>
          <p:cNvPr id="141" name="ïṡḻîḋè">
            <a:extLst>
              <a:ext uri="{FF2B5EF4-FFF2-40B4-BE49-F238E27FC236}">
                <a16:creationId xmlns:a16="http://schemas.microsoft.com/office/drawing/2014/main" id="{D1FFD14D-9448-4E21-A217-79C109E360DF}"/>
              </a:ext>
            </a:extLst>
          </p:cNvPr>
          <p:cNvSpPr/>
          <p:nvPr/>
        </p:nvSpPr>
        <p:spPr bwMode="auto">
          <a:xfrm>
            <a:off x="9431331" y="2222928"/>
            <a:ext cx="671202" cy="6712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42" name="íSḷïdè">
            <a:extLst>
              <a:ext uri="{FF2B5EF4-FFF2-40B4-BE49-F238E27FC236}">
                <a16:creationId xmlns:a16="http://schemas.microsoft.com/office/drawing/2014/main" id="{F39ACCE7-08B5-4D06-B25E-88A58AAD9368}"/>
              </a:ext>
            </a:extLst>
          </p:cNvPr>
          <p:cNvSpPr/>
          <p:nvPr/>
        </p:nvSpPr>
        <p:spPr bwMode="auto">
          <a:xfrm>
            <a:off x="9593231" y="2436792"/>
            <a:ext cx="347401" cy="279964"/>
          </a:xfrm>
          <a:custGeom>
            <a:avLst/>
            <a:gdLst>
              <a:gd name="T0" fmla="*/ 204 w 216"/>
              <a:gd name="T1" fmla="*/ 0 h 172"/>
              <a:gd name="T2" fmla="*/ 216 w 216"/>
              <a:gd name="T3" fmla="*/ 12 h 172"/>
              <a:gd name="T4" fmla="*/ 216 w 216"/>
              <a:gd name="T5" fmla="*/ 136 h 172"/>
              <a:gd name="T6" fmla="*/ 204 w 216"/>
              <a:gd name="T7" fmla="*/ 148 h 172"/>
              <a:gd name="T8" fmla="*/ 80 w 216"/>
              <a:gd name="T9" fmla="*/ 148 h 172"/>
              <a:gd name="T10" fmla="*/ 48 w 216"/>
              <a:gd name="T11" fmla="*/ 172 h 172"/>
              <a:gd name="T12" fmla="*/ 48 w 216"/>
              <a:gd name="T13" fmla="*/ 148 h 172"/>
              <a:gd name="T14" fmla="*/ 12 w 216"/>
              <a:gd name="T15" fmla="*/ 148 h 172"/>
              <a:gd name="T16" fmla="*/ 0 w 216"/>
              <a:gd name="T17" fmla="*/ 136 h 172"/>
              <a:gd name="T18" fmla="*/ 0 w 216"/>
              <a:gd name="T19" fmla="*/ 12 h 172"/>
              <a:gd name="T20" fmla="*/ 12 w 216"/>
              <a:gd name="T21" fmla="*/ 0 h 172"/>
              <a:gd name="T22" fmla="*/ 204 w 216"/>
              <a:gd name="T23" fmla="*/ 0 h 172"/>
              <a:gd name="T24" fmla="*/ 52 w 216"/>
              <a:gd name="T25" fmla="*/ 60 h 172"/>
              <a:gd name="T26" fmla="*/ 38 w 216"/>
              <a:gd name="T27" fmla="*/ 74 h 172"/>
              <a:gd name="T28" fmla="*/ 52 w 216"/>
              <a:gd name="T29" fmla="*/ 88 h 172"/>
              <a:gd name="T30" fmla="*/ 66 w 216"/>
              <a:gd name="T31" fmla="*/ 74 h 172"/>
              <a:gd name="T32" fmla="*/ 52 w 216"/>
              <a:gd name="T33" fmla="*/ 60 h 172"/>
              <a:gd name="T34" fmla="*/ 108 w 216"/>
              <a:gd name="T35" fmla="*/ 60 h 172"/>
              <a:gd name="T36" fmla="*/ 94 w 216"/>
              <a:gd name="T37" fmla="*/ 74 h 172"/>
              <a:gd name="T38" fmla="*/ 108 w 216"/>
              <a:gd name="T39" fmla="*/ 88 h 172"/>
              <a:gd name="T40" fmla="*/ 122 w 216"/>
              <a:gd name="T41" fmla="*/ 74 h 172"/>
              <a:gd name="T42" fmla="*/ 108 w 216"/>
              <a:gd name="T43" fmla="*/ 60 h 172"/>
              <a:gd name="T44" fmla="*/ 164 w 216"/>
              <a:gd name="T45" fmla="*/ 60 h 172"/>
              <a:gd name="T46" fmla="*/ 150 w 216"/>
              <a:gd name="T47" fmla="*/ 74 h 172"/>
              <a:gd name="T48" fmla="*/ 164 w 216"/>
              <a:gd name="T49" fmla="*/ 88 h 172"/>
              <a:gd name="T50" fmla="*/ 178 w 216"/>
              <a:gd name="T51" fmla="*/ 74 h 172"/>
              <a:gd name="T52" fmla="*/ 164 w 216"/>
              <a:gd name="T53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172">
                <a:moveTo>
                  <a:pt x="204" y="0"/>
                </a:moveTo>
                <a:cubicBezTo>
                  <a:pt x="211" y="0"/>
                  <a:pt x="216" y="5"/>
                  <a:pt x="216" y="12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143"/>
                  <a:pt x="211" y="148"/>
                  <a:pt x="204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5" y="148"/>
                  <a:pt x="0" y="143"/>
                  <a:pt x="0" y="13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lnTo>
                  <a:pt x="204" y="0"/>
                </a:lnTo>
                <a:close/>
                <a:moveTo>
                  <a:pt x="52" y="60"/>
                </a:moveTo>
                <a:cubicBezTo>
                  <a:pt x="44" y="60"/>
                  <a:pt x="38" y="66"/>
                  <a:pt x="38" y="74"/>
                </a:cubicBezTo>
                <a:cubicBezTo>
                  <a:pt x="38" y="82"/>
                  <a:pt x="44" y="88"/>
                  <a:pt x="52" y="88"/>
                </a:cubicBezTo>
                <a:cubicBezTo>
                  <a:pt x="60" y="88"/>
                  <a:pt x="66" y="82"/>
                  <a:pt x="66" y="74"/>
                </a:cubicBezTo>
                <a:cubicBezTo>
                  <a:pt x="66" y="66"/>
                  <a:pt x="60" y="60"/>
                  <a:pt x="52" y="60"/>
                </a:cubicBezTo>
                <a:close/>
                <a:moveTo>
                  <a:pt x="108" y="60"/>
                </a:moveTo>
                <a:cubicBezTo>
                  <a:pt x="100" y="60"/>
                  <a:pt x="94" y="66"/>
                  <a:pt x="94" y="74"/>
                </a:cubicBezTo>
                <a:cubicBezTo>
                  <a:pt x="94" y="82"/>
                  <a:pt x="100" y="88"/>
                  <a:pt x="108" y="88"/>
                </a:cubicBezTo>
                <a:cubicBezTo>
                  <a:pt x="116" y="88"/>
                  <a:pt x="122" y="82"/>
                  <a:pt x="122" y="74"/>
                </a:cubicBezTo>
                <a:cubicBezTo>
                  <a:pt x="122" y="66"/>
                  <a:pt x="116" y="60"/>
                  <a:pt x="108" y="60"/>
                </a:cubicBezTo>
                <a:close/>
                <a:moveTo>
                  <a:pt x="164" y="60"/>
                </a:moveTo>
                <a:cubicBezTo>
                  <a:pt x="156" y="60"/>
                  <a:pt x="150" y="66"/>
                  <a:pt x="150" y="74"/>
                </a:cubicBezTo>
                <a:cubicBezTo>
                  <a:pt x="150" y="82"/>
                  <a:pt x="156" y="88"/>
                  <a:pt x="164" y="88"/>
                </a:cubicBezTo>
                <a:cubicBezTo>
                  <a:pt x="172" y="88"/>
                  <a:pt x="178" y="82"/>
                  <a:pt x="178" y="74"/>
                </a:cubicBezTo>
                <a:cubicBezTo>
                  <a:pt x="178" y="66"/>
                  <a:pt x="172" y="60"/>
                  <a:pt x="16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43424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lí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îşlïdê">
            <a:extLst>
              <a:ext uri="{FF2B5EF4-FFF2-40B4-BE49-F238E27FC236}">
                <a16:creationId xmlns:a16="http://schemas.microsoft.com/office/drawing/2014/main" id="{91DEC79F-369A-4515-8FC7-097520270CF0}"/>
              </a:ext>
            </a:extLst>
          </p:cNvPr>
          <p:cNvCxnSpPr>
            <a:cxnSpLocks/>
          </p:cNvCxnSpPr>
          <p:nvPr/>
        </p:nvCxnSpPr>
        <p:spPr>
          <a:xfrm>
            <a:off x="6096000" y="2533650"/>
            <a:ext cx="0" cy="590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îŝľïḑe">
            <a:extLst>
              <a:ext uri="{FF2B5EF4-FFF2-40B4-BE49-F238E27FC236}">
                <a16:creationId xmlns:a16="http://schemas.microsoft.com/office/drawing/2014/main" id="{265FDDBC-A809-43D8-953F-5EC10F9C0366}"/>
              </a:ext>
            </a:extLst>
          </p:cNvPr>
          <p:cNvCxnSpPr/>
          <p:nvPr/>
        </p:nvCxnSpPr>
        <p:spPr>
          <a:xfrm>
            <a:off x="1975854" y="3124200"/>
            <a:ext cx="82371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ï$ļidê">
            <a:extLst>
              <a:ext uri="{FF2B5EF4-FFF2-40B4-BE49-F238E27FC236}">
                <a16:creationId xmlns:a16="http://schemas.microsoft.com/office/drawing/2014/main" id="{B1252C43-1371-4484-BA1E-FB5F41C51F75}"/>
              </a:ext>
            </a:extLst>
          </p:cNvPr>
          <p:cNvCxnSpPr>
            <a:cxnSpLocks/>
          </p:cNvCxnSpPr>
          <p:nvPr/>
        </p:nvCxnSpPr>
        <p:spPr>
          <a:xfrm flipH="1">
            <a:off x="4721556" y="3125670"/>
            <a:ext cx="2" cy="6438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ïṧlïdè">
            <a:extLst>
              <a:ext uri="{FF2B5EF4-FFF2-40B4-BE49-F238E27FC236}">
                <a16:creationId xmlns:a16="http://schemas.microsoft.com/office/drawing/2014/main" id="{C30D8F8D-0EF3-4600-AA60-CE8165F07354}"/>
              </a:ext>
            </a:extLst>
          </p:cNvPr>
          <p:cNvCxnSpPr>
            <a:cxnSpLocks/>
          </p:cNvCxnSpPr>
          <p:nvPr/>
        </p:nvCxnSpPr>
        <p:spPr>
          <a:xfrm flipH="1">
            <a:off x="7467259" y="3120908"/>
            <a:ext cx="2" cy="6438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ïsľîďê">
            <a:extLst>
              <a:ext uri="{FF2B5EF4-FFF2-40B4-BE49-F238E27FC236}">
                <a16:creationId xmlns:a16="http://schemas.microsoft.com/office/drawing/2014/main" id="{FD5101DC-0F9E-4DED-B53B-8F4B2E025BC2}"/>
              </a:ext>
            </a:extLst>
          </p:cNvPr>
          <p:cNvCxnSpPr>
            <a:cxnSpLocks/>
          </p:cNvCxnSpPr>
          <p:nvPr/>
        </p:nvCxnSpPr>
        <p:spPr>
          <a:xfrm flipH="1">
            <a:off x="10212962" y="3124200"/>
            <a:ext cx="2" cy="6438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ïšlïḓé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šlidé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ṣľïďê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203" name="îṧḻiḓê">
            <a:extLst>
              <a:ext uri="{FF2B5EF4-FFF2-40B4-BE49-F238E27FC236}">
                <a16:creationId xmlns:a16="http://schemas.microsoft.com/office/drawing/2014/main" id="{BF2AD06C-B277-46D0-BB75-7CD591832134}"/>
              </a:ext>
            </a:extLst>
          </p:cNvPr>
          <p:cNvSpPr/>
          <p:nvPr/>
        </p:nvSpPr>
        <p:spPr bwMode="auto">
          <a:xfrm>
            <a:off x="5500151" y="1282700"/>
            <a:ext cx="1191698" cy="1191699"/>
          </a:xfrm>
          <a:prstGeom prst="donut">
            <a:avLst>
              <a:gd name="adj" fmla="val 22948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>
                <a:solidFill>
                  <a:schemeClr val="accent1"/>
                </a:solidFill>
              </a:rPr>
              <a:t>Text</a:t>
            </a:r>
            <a:endParaRPr lang="id-ID" b="1" i="1" dirty="0">
              <a:solidFill>
                <a:schemeClr val="accent1"/>
              </a:solidFill>
            </a:endParaRPr>
          </a:p>
        </p:txBody>
      </p:sp>
      <p:sp>
        <p:nvSpPr>
          <p:cNvPr id="198" name="íšḻïďê">
            <a:extLst>
              <a:ext uri="{FF2B5EF4-FFF2-40B4-BE49-F238E27FC236}">
                <a16:creationId xmlns:a16="http://schemas.microsoft.com/office/drawing/2014/main" id="{987E7B04-FE81-4C59-8584-FB77606CB412}"/>
              </a:ext>
            </a:extLst>
          </p:cNvPr>
          <p:cNvSpPr/>
          <p:nvPr/>
        </p:nvSpPr>
        <p:spPr bwMode="auto">
          <a:xfrm>
            <a:off x="669925" y="5268513"/>
            <a:ext cx="2611856" cy="6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Copy paste fonts. Choose the only </a:t>
            </a:r>
            <a:r>
              <a:rPr lang="en-US" altLang="zh-CN" sz="1100"/>
              <a:t>option to</a:t>
            </a:r>
            <a:r>
              <a:rPr lang="en-US" altLang="zh-CN" sz="1100" dirty="0"/>
              <a:t>retain text…...</a:t>
            </a:r>
          </a:p>
        </p:txBody>
      </p:sp>
      <p:sp>
        <p:nvSpPr>
          <p:cNvPr id="199" name="îṧḷíďé">
            <a:extLst>
              <a:ext uri="{FF2B5EF4-FFF2-40B4-BE49-F238E27FC236}">
                <a16:creationId xmlns:a16="http://schemas.microsoft.com/office/drawing/2014/main" id="{EE77B509-0951-4657-8F90-AD4421601EA7}"/>
              </a:ext>
            </a:extLst>
          </p:cNvPr>
          <p:cNvSpPr txBox="1"/>
          <p:nvPr/>
        </p:nvSpPr>
        <p:spPr bwMode="auto">
          <a:xfrm>
            <a:off x="669925" y="4826708"/>
            <a:ext cx="261185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/>
              <a:t>Text here</a:t>
            </a:r>
            <a:endParaRPr lang="en-US" altLang="zh-CN" b="1" dirty="0"/>
          </a:p>
        </p:txBody>
      </p:sp>
      <p:grpSp>
        <p:nvGrpSpPr>
          <p:cNvPr id="200" name="ïsľïḑe">
            <a:extLst>
              <a:ext uri="{FF2B5EF4-FFF2-40B4-BE49-F238E27FC236}">
                <a16:creationId xmlns:a16="http://schemas.microsoft.com/office/drawing/2014/main" id="{72469790-288B-461B-9D9A-1249CAA4E512}"/>
              </a:ext>
            </a:extLst>
          </p:cNvPr>
          <p:cNvGrpSpPr/>
          <p:nvPr/>
        </p:nvGrpSpPr>
        <p:grpSpPr>
          <a:xfrm>
            <a:off x="1549317" y="3768003"/>
            <a:ext cx="853072" cy="853072"/>
            <a:chOff x="1975853" y="2886075"/>
            <a:chExt cx="853072" cy="853072"/>
          </a:xfrm>
        </p:grpSpPr>
        <p:sp>
          <p:nvSpPr>
            <p:cNvPr id="201" name="îṣḷîďè">
              <a:extLst>
                <a:ext uri="{FF2B5EF4-FFF2-40B4-BE49-F238E27FC236}">
                  <a16:creationId xmlns:a16="http://schemas.microsoft.com/office/drawing/2014/main" id="{1E953426-1C83-48C3-AC1A-BC8B5EA03291}"/>
                </a:ext>
              </a:extLst>
            </p:cNvPr>
            <p:cNvSpPr/>
            <p:nvPr/>
          </p:nvSpPr>
          <p:spPr>
            <a:xfrm>
              <a:off x="1975853" y="2886075"/>
              <a:ext cx="853072" cy="853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2" name="ï$líde">
              <a:extLst>
                <a:ext uri="{FF2B5EF4-FFF2-40B4-BE49-F238E27FC236}">
                  <a16:creationId xmlns:a16="http://schemas.microsoft.com/office/drawing/2014/main" id="{1334BDB4-805F-4004-A09E-9A695EAB9D8A}"/>
                </a:ext>
              </a:extLst>
            </p:cNvPr>
            <p:cNvSpPr/>
            <p:nvPr/>
          </p:nvSpPr>
          <p:spPr bwMode="auto">
            <a:xfrm>
              <a:off x="2206324" y="3095626"/>
              <a:ext cx="392129" cy="433972"/>
            </a:xfrm>
            <a:custGeom>
              <a:avLst/>
              <a:gdLst>
                <a:gd name="T0" fmla="*/ 104 w 208"/>
                <a:gd name="T1" fmla="*/ 0 h 228"/>
                <a:gd name="T2" fmla="*/ 208 w 208"/>
                <a:gd name="T3" fmla="*/ 104 h 228"/>
                <a:gd name="T4" fmla="*/ 136 w 208"/>
                <a:gd name="T5" fmla="*/ 203 h 228"/>
                <a:gd name="T6" fmla="*/ 145 w 208"/>
                <a:gd name="T7" fmla="*/ 220 h 228"/>
                <a:gd name="T8" fmla="*/ 176 w 208"/>
                <a:gd name="T9" fmla="*/ 220 h 228"/>
                <a:gd name="T10" fmla="*/ 176 w 208"/>
                <a:gd name="T11" fmla="*/ 228 h 228"/>
                <a:gd name="T12" fmla="*/ 32 w 208"/>
                <a:gd name="T13" fmla="*/ 228 h 228"/>
                <a:gd name="T14" fmla="*/ 32 w 208"/>
                <a:gd name="T15" fmla="*/ 220 h 228"/>
                <a:gd name="T16" fmla="*/ 63 w 208"/>
                <a:gd name="T17" fmla="*/ 220 h 228"/>
                <a:gd name="T18" fmla="*/ 72 w 208"/>
                <a:gd name="T19" fmla="*/ 203 h 228"/>
                <a:gd name="T20" fmla="*/ 0 w 208"/>
                <a:gd name="T21" fmla="*/ 104 h 228"/>
                <a:gd name="T22" fmla="*/ 104 w 208"/>
                <a:gd name="T23" fmla="*/ 0 h 228"/>
                <a:gd name="T24" fmla="*/ 80 w 208"/>
                <a:gd name="T25" fmla="*/ 205 h 228"/>
                <a:gd name="T26" fmla="*/ 72 w 208"/>
                <a:gd name="T27" fmla="*/ 220 h 228"/>
                <a:gd name="T28" fmla="*/ 136 w 208"/>
                <a:gd name="T29" fmla="*/ 220 h 228"/>
                <a:gd name="T30" fmla="*/ 128 w 208"/>
                <a:gd name="T31" fmla="*/ 205 h 228"/>
                <a:gd name="T32" fmla="*/ 104 w 208"/>
                <a:gd name="T33" fmla="*/ 208 h 228"/>
                <a:gd name="T34" fmla="*/ 80 w 208"/>
                <a:gd name="T35" fmla="*/ 205 h 228"/>
                <a:gd name="T36" fmla="*/ 104 w 208"/>
                <a:gd name="T37" fmla="*/ 60 h 228"/>
                <a:gd name="T38" fmla="*/ 60 w 208"/>
                <a:gd name="T39" fmla="*/ 104 h 228"/>
                <a:gd name="T40" fmla="*/ 104 w 208"/>
                <a:gd name="T41" fmla="*/ 148 h 228"/>
                <a:gd name="T42" fmla="*/ 148 w 208"/>
                <a:gd name="T43" fmla="*/ 104 h 228"/>
                <a:gd name="T44" fmla="*/ 104 w 208"/>
                <a:gd name="T45" fmla="*/ 60 h 228"/>
                <a:gd name="T46" fmla="*/ 154 w 208"/>
                <a:gd name="T47" fmla="*/ 48 h 228"/>
                <a:gd name="T48" fmla="*/ 148 w 208"/>
                <a:gd name="T49" fmla="*/ 54 h 228"/>
                <a:gd name="T50" fmla="*/ 154 w 208"/>
                <a:gd name="T51" fmla="*/ 60 h 228"/>
                <a:gd name="T52" fmla="*/ 160 w 208"/>
                <a:gd name="T53" fmla="*/ 54 h 228"/>
                <a:gd name="T54" fmla="*/ 154 w 208"/>
                <a:gd name="T55" fmla="*/ 4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8" h="228">
                  <a:moveTo>
                    <a:pt x="104" y="0"/>
                  </a:moveTo>
                  <a:cubicBezTo>
                    <a:pt x="161" y="0"/>
                    <a:pt x="208" y="47"/>
                    <a:pt x="208" y="104"/>
                  </a:cubicBezTo>
                  <a:cubicBezTo>
                    <a:pt x="208" y="150"/>
                    <a:pt x="178" y="190"/>
                    <a:pt x="136" y="203"/>
                  </a:cubicBezTo>
                  <a:cubicBezTo>
                    <a:pt x="145" y="220"/>
                    <a:pt x="145" y="220"/>
                    <a:pt x="145" y="220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32" y="228"/>
                    <a:pt x="32" y="228"/>
                    <a:pt x="32" y="228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63" y="220"/>
                    <a:pt x="63" y="220"/>
                    <a:pt x="63" y="220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30" y="190"/>
                    <a:pt x="0" y="150"/>
                    <a:pt x="0" y="104"/>
                  </a:cubicBezTo>
                  <a:cubicBezTo>
                    <a:pt x="0" y="47"/>
                    <a:pt x="47" y="0"/>
                    <a:pt x="104" y="0"/>
                  </a:cubicBezTo>
                  <a:close/>
                  <a:moveTo>
                    <a:pt x="80" y="205"/>
                  </a:moveTo>
                  <a:cubicBezTo>
                    <a:pt x="72" y="220"/>
                    <a:pt x="72" y="220"/>
                    <a:pt x="72" y="220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28" y="205"/>
                    <a:pt x="128" y="205"/>
                    <a:pt x="128" y="205"/>
                  </a:cubicBezTo>
                  <a:cubicBezTo>
                    <a:pt x="120" y="207"/>
                    <a:pt x="112" y="208"/>
                    <a:pt x="104" y="208"/>
                  </a:cubicBezTo>
                  <a:cubicBezTo>
                    <a:pt x="96" y="208"/>
                    <a:pt x="88" y="207"/>
                    <a:pt x="80" y="205"/>
                  </a:cubicBezTo>
                  <a:close/>
                  <a:moveTo>
                    <a:pt x="104" y="60"/>
                  </a:moveTo>
                  <a:cubicBezTo>
                    <a:pt x="80" y="60"/>
                    <a:pt x="60" y="80"/>
                    <a:pt x="60" y="104"/>
                  </a:cubicBezTo>
                  <a:cubicBezTo>
                    <a:pt x="60" y="128"/>
                    <a:pt x="80" y="148"/>
                    <a:pt x="104" y="148"/>
                  </a:cubicBezTo>
                  <a:cubicBezTo>
                    <a:pt x="128" y="148"/>
                    <a:pt x="148" y="128"/>
                    <a:pt x="148" y="104"/>
                  </a:cubicBezTo>
                  <a:cubicBezTo>
                    <a:pt x="148" y="80"/>
                    <a:pt x="128" y="60"/>
                    <a:pt x="104" y="60"/>
                  </a:cubicBezTo>
                  <a:close/>
                  <a:moveTo>
                    <a:pt x="154" y="48"/>
                  </a:moveTo>
                  <a:cubicBezTo>
                    <a:pt x="151" y="48"/>
                    <a:pt x="148" y="51"/>
                    <a:pt x="148" y="54"/>
                  </a:cubicBezTo>
                  <a:cubicBezTo>
                    <a:pt x="148" y="57"/>
                    <a:pt x="151" y="60"/>
                    <a:pt x="154" y="60"/>
                  </a:cubicBezTo>
                  <a:cubicBezTo>
                    <a:pt x="157" y="60"/>
                    <a:pt x="160" y="57"/>
                    <a:pt x="160" y="54"/>
                  </a:cubicBezTo>
                  <a:cubicBezTo>
                    <a:pt x="160" y="51"/>
                    <a:pt x="157" y="48"/>
                    <a:pt x="15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</p:grpSp>
      <p:sp>
        <p:nvSpPr>
          <p:cNvPr id="193" name="iŝliḍê">
            <a:extLst>
              <a:ext uri="{FF2B5EF4-FFF2-40B4-BE49-F238E27FC236}">
                <a16:creationId xmlns:a16="http://schemas.microsoft.com/office/drawing/2014/main" id="{02C2CE71-C813-4F45-A1D3-DCED11EF8D07}"/>
              </a:ext>
            </a:extLst>
          </p:cNvPr>
          <p:cNvSpPr/>
          <p:nvPr/>
        </p:nvSpPr>
        <p:spPr bwMode="auto">
          <a:xfrm>
            <a:off x="3415631" y="5268513"/>
            <a:ext cx="2611856" cy="6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Copy paste fonts. Choose the only </a:t>
            </a:r>
            <a:r>
              <a:rPr lang="en-US" altLang="zh-CN" sz="1100"/>
              <a:t>option to</a:t>
            </a:r>
            <a:r>
              <a:rPr lang="en-US" altLang="zh-CN" sz="1100" dirty="0"/>
              <a:t>retain text…...</a:t>
            </a:r>
          </a:p>
        </p:txBody>
      </p:sp>
      <p:sp>
        <p:nvSpPr>
          <p:cNvPr id="194" name="ïŝḻíḑe">
            <a:extLst>
              <a:ext uri="{FF2B5EF4-FFF2-40B4-BE49-F238E27FC236}">
                <a16:creationId xmlns:a16="http://schemas.microsoft.com/office/drawing/2014/main" id="{8570E7C0-40EA-4811-91B1-E3BAB8E56361}"/>
              </a:ext>
            </a:extLst>
          </p:cNvPr>
          <p:cNvSpPr txBox="1"/>
          <p:nvPr/>
        </p:nvSpPr>
        <p:spPr bwMode="auto">
          <a:xfrm>
            <a:off x="3415631" y="4826708"/>
            <a:ext cx="261185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/>
              <a:t>Text here</a:t>
            </a:r>
            <a:endParaRPr lang="en-US" altLang="zh-CN" b="1" dirty="0"/>
          </a:p>
        </p:txBody>
      </p:sp>
      <p:grpSp>
        <p:nvGrpSpPr>
          <p:cNvPr id="195" name="îṣḷïďê">
            <a:extLst>
              <a:ext uri="{FF2B5EF4-FFF2-40B4-BE49-F238E27FC236}">
                <a16:creationId xmlns:a16="http://schemas.microsoft.com/office/drawing/2014/main" id="{EBA0E15E-7784-40FB-9482-AA38D185A27D}"/>
              </a:ext>
            </a:extLst>
          </p:cNvPr>
          <p:cNvGrpSpPr/>
          <p:nvPr/>
        </p:nvGrpSpPr>
        <p:grpSpPr>
          <a:xfrm>
            <a:off x="4295023" y="3768003"/>
            <a:ext cx="853072" cy="853072"/>
            <a:chOff x="1975853" y="2886075"/>
            <a:chExt cx="853072" cy="853072"/>
          </a:xfrm>
        </p:grpSpPr>
        <p:sp>
          <p:nvSpPr>
            <p:cNvPr id="196" name="íṣ1ïḑe">
              <a:extLst>
                <a:ext uri="{FF2B5EF4-FFF2-40B4-BE49-F238E27FC236}">
                  <a16:creationId xmlns:a16="http://schemas.microsoft.com/office/drawing/2014/main" id="{590CE17C-6EDC-4545-9B7C-4EC31BA955BD}"/>
                </a:ext>
              </a:extLst>
            </p:cNvPr>
            <p:cNvSpPr/>
            <p:nvPr/>
          </p:nvSpPr>
          <p:spPr>
            <a:xfrm>
              <a:off x="1975853" y="2886075"/>
              <a:ext cx="853072" cy="853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7" name="iŝḻíďé">
              <a:extLst>
                <a:ext uri="{FF2B5EF4-FFF2-40B4-BE49-F238E27FC236}">
                  <a16:creationId xmlns:a16="http://schemas.microsoft.com/office/drawing/2014/main" id="{60550E56-A7CA-452C-876E-4C433DA58952}"/>
                </a:ext>
              </a:extLst>
            </p:cNvPr>
            <p:cNvSpPr/>
            <p:nvPr/>
          </p:nvSpPr>
          <p:spPr bwMode="auto">
            <a:xfrm>
              <a:off x="2185403" y="3114985"/>
              <a:ext cx="433972" cy="395253"/>
            </a:xfrm>
            <a:custGeom>
              <a:avLst/>
              <a:gdLst>
                <a:gd name="T0" fmla="*/ 52 w 224"/>
                <a:gd name="T1" fmla="*/ 96 h 204"/>
                <a:gd name="T2" fmla="*/ 52 w 224"/>
                <a:gd name="T3" fmla="*/ 116 h 204"/>
                <a:gd name="T4" fmla="*/ 60 w 224"/>
                <a:gd name="T5" fmla="*/ 116 h 204"/>
                <a:gd name="T6" fmla="*/ 60 w 224"/>
                <a:gd name="T7" fmla="*/ 96 h 204"/>
                <a:gd name="T8" fmla="*/ 164 w 224"/>
                <a:gd name="T9" fmla="*/ 96 h 204"/>
                <a:gd name="T10" fmla="*/ 164 w 224"/>
                <a:gd name="T11" fmla="*/ 116 h 204"/>
                <a:gd name="T12" fmla="*/ 172 w 224"/>
                <a:gd name="T13" fmla="*/ 116 h 204"/>
                <a:gd name="T14" fmla="*/ 172 w 224"/>
                <a:gd name="T15" fmla="*/ 96 h 204"/>
                <a:gd name="T16" fmla="*/ 224 w 224"/>
                <a:gd name="T17" fmla="*/ 96 h 204"/>
                <a:gd name="T18" fmla="*/ 224 w 224"/>
                <a:gd name="T19" fmla="*/ 192 h 204"/>
                <a:gd name="T20" fmla="*/ 212 w 224"/>
                <a:gd name="T21" fmla="*/ 204 h 204"/>
                <a:gd name="T22" fmla="*/ 12 w 224"/>
                <a:gd name="T23" fmla="*/ 204 h 204"/>
                <a:gd name="T24" fmla="*/ 0 w 224"/>
                <a:gd name="T25" fmla="*/ 192 h 204"/>
                <a:gd name="T26" fmla="*/ 0 w 224"/>
                <a:gd name="T27" fmla="*/ 96 h 204"/>
                <a:gd name="T28" fmla="*/ 52 w 224"/>
                <a:gd name="T29" fmla="*/ 96 h 204"/>
                <a:gd name="T30" fmla="*/ 156 w 224"/>
                <a:gd name="T31" fmla="*/ 0 h 204"/>
                <a:gd name="T32" fmla="*/ 172 w 224"/>
                <a:gd name="T33" fmla="*/ 15 h 204"/>
                <a:gd name="T34" fmla="*/ 172 w 224"/>
                <a:gd name="T35" fmla="*/ 16 h 204"/>
                <a:gd name="T36" fmla="*/ 172 w 224"/>
                <a:gd name="T37" fmla="*/ 48 h 204"/>
                <a:gd name="T38" fmla="*/ 212 w 224"/>
                <a:gd name="T39" fmla="*/ 48 h 204"/>
                <a:gd name="T40" fmla="*/ 224 w 224"/>
                <a:gd name="T41" fmla="*/ 60 h 204"/>
                <a:gd name="T42" fmla="*/ 224 w 224"/>
                <a:gd name="T43" fmla="*/ 88 h 204"/>
                <a:gd name="T44" fmla="*/ 0 w 224"/>
                <a:gd name="T45" fmla="*/ 88 h 204"/>
                <a:gd name="T46" fmla="*/ 0 w 224"/>
                <a:gd name="T47" fmla="*/ 60 h 204"/>
                <a:gd name="T48" fmla="*/ 12 w 224"/>
                <a:gd name="T49" fmla="*/ 48 h 204"/>
                <a:gd name="T50" fmla="*/ 52 w 224"/>
                <a:gd name="T51" fmla="*/ 48 h 204"/>
                <a:gd name="T52" fmla="*/ 52 w 224"/>
                <a:gd name="T53" fmla="*/ 16 h 204"/>
                <a:gd name="T54" fmla="*/ 67 w 224"/>
                <a:gd name="T55" fmla="*/ 0 h 204"/>
                <a:gd name="T56" fmla="*/ 68 w 224"/>
                <a:gd name="T57" fmla="*/ 0 h 204"/>
                <a:gd name="T58" fmla="*/ 156 w 224"/>
                <a:gd name="T59" fmla="*/ 0 h 204"/>
                <a:gd name="T60" fmla="*/ 156 w 224"/>
                <a:gd name="T61" fmla="*/ 8 h 204"/>
                <a:gd name="T62" fmla="*/ 68 w 224"/>
                <a:gd name="T63" fmla="*/ 8 h 204"/>
                <a:gd name="T64" fmla="*/ 60 w 224"/>
                <a:gd name="T65" fmla="*/ 15 h 204"/>
                <a:gd name="T66" fmla="*/ 60 w 224"/>
                <a:gd name="T67" fmla="*/ 16 h 204"/>
                <a:gd name="T68" fmla="*/ 60 w 224"/>
                <a:gd name="T69" fmla="*/ 48 h 204"/>
                <a:gd name="T70" fmla="*/ 164 w 224"/>
                <a:gd name="T71" fmla="*/ 48 h 204"/>
                <a:gd name="T72" fmla="*/ 164 w 224"/>
                <a:gd name="T73" fmla="*/ 16 h 204"/>
                <a:gd name="T74" fmla="*/ 157 w 224"/>
                <a:gd name="T75" fmla="*/ 8 h 204"/>
                <a:gd name="T76" fmla="*/ 157 w 224"/>
                <a:gd name="T77" fmla="*/ 8 h 204"/>
                <a:gd name="T78" fmla="*/ 156 w 224"/>
                <a:gd name="T79" fmla="*/ 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4" h="204">
                  <a:moveTo>
                    <a:pt x="52" y="96"/>
                  </a:moveTo>
                  <a:cubicBezTo>
                    <a:pt x="52" y="116"/>
                    <a:pt x="52" y="116"/>
                    <a:pt x="52" y="116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72" y="116"/>
                    <a:pt x="172" y="116"/>
                    <a:pt x="172" y="116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24" y="199"/>
                    <a:pt x="219" y="204"/>
                    <a:pt x="212" y="204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5" y="204"/>
                    <a:pt x="0" y="199"/>
                    <a:pt x="0" y="192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52" y="96"/>
                  </a:lnTo>
                  <a:close/>
                  <a:moveTo>
                    <a:pt x="156" y="0"/>
                  </a:moveTo>
                  <a:cubicBezTo>
                    <a:pt x="165" y="0"/>
                    <a:pt x="172" y="7"/>
                    <a:pt x="172" y="15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2" y="48"/>
                    <a:pt x="172" y="48"/>
                    <a:pt x="172" y="48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219" y="48"/>
                    <a:pt x="224" y="53"/>
                    <a:pt x="224" y="60"/>
                  </a:cubicBezTo>
                  <a:cubicBezTo>
                    <a:pt x="224" y="88"/>
                    <a:pt x="224" y="88"/>
                    <a:pt x="224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3"/>
                    <a:pt x="5" y="48"/>
                    <a:pt x="1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7"/>
                    <a:pt x="59" y="0"/>
                    <a:pt x="67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156" y="0"/>
                  </a:lnTo>
                  <a:close/>
                  <a:moveTo>
                    <a:pt x="156" y="8"/>
                  </a:moveTo>
                  <a:cubicBezTo>
                    <a:pt x="68" y="8"/>
                    <a:pt x="68" y="8"/>
                    <a:pt x="68" y="8"/>
                  </a:cubicBezTo>
                  <a:cubicBezTo>
                    <a:pt x="64" y="8"/>
                    <a:pt x="60" y="11"/>
                    <a:pt x="60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2"/>
                    <a:pt x="161" y="9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lnTo>
                    <a:pt x="156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</p:grpSp>
      <p:sp>
        <p:nvSpPr>
          <p:cNvPr id="188" name="îsḷîḍe">
            <a:extLst>
              <a:ext uri="{FF2B5EF4-FFF2-40B4-BE49-F238E27FC236}">
                <a16:creationId xmlns:a16="http://schemas.microsoft.com/office/drawing/2014/main" id="{B27A9C16-7F11-493A-9067-928EEEFDD4F6}"/>
              </a:ext>
            </a:extLst>
          </p:cNvPr>
          <p:cNvSpPr/>
          <p:nvPr/>
        </p:nvSpPr>
        <p:spPr bwMode="auto">
          <a:xfrm>
            <a:off x="6161337" y="5268513"/>
            <a:ext cx="2611856" cy="6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Copy paste fonts. Choose the </a:t>
            </a:r>
            <a:r>
              <a:rPr lang="en-US" altLang="zh-CN" sz="1100"/>
              <a:t>only option </a:t>
            </a:r>
            <a:r>
              <a:rPr lang="en-US" altLang="zh-CN" sz="1100" dirty="0"/>
              <a:t>to retain text…...</a:t>
            </a:r>
          </a:p>
        </p:txBody>
      </p:sp>
      <p:sp>
        <p:nvSpPr>
          <p:cNvPr id="189" name="íṣḷîḋê">
            <a:extLst>
              <a:ext uri="{FF2B5EF4-FFF2-40B4-BE49-F238E27FC236}">
                <a16:creationId xmlns:a16="http://schemas.microsoft.com/office/drawing/2014/main" id="{08CAB771-9D50-4919-B328-E22EFB131CD3}"/>
              </a:ext>
            </a:extLst>
          </p:cNvPr>
          <p:cNvSpPr txBox="1"/>
          <p:nvPr/>
        </p:nvSpPr>
        <p:spPr bwMode="auto">
          <a:xfrm>
            <a:off x="6161337" y="4826708"/>
            <a:ext cx="261185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/>
              <a:t>Text here</a:t>
            </a:r>
            <a:endParaRPr lang="en-US" altLang="zh-CN" b="1" dirty="0"/>
          </a:p>
        </p:txBody>
      </p:sp>
      <p:grpSp>
        <p:nvGrpSpPr>
          <p:cNvPr id="190" name="iś1îďè">
            <a:extLst>
              <a:ext uri="{FF2B5EF4-FFF2-40B4-BE49-F238E27FC236}">
                <a16:creationId xmlns:a16="http://schemas.microsoft.com/office/drawing/2014/main" id="{F19F4C67-BAF2-4916-A2AB-56DD313B133F}"/>
              </a:ext>
            </a:extLst>
          </p:cNvPr>
          <p:cNvGrpSpPr/>
          <p:nvPr/>
        </p:nvGrpSpPr>
        <p:grpSpPr>
          <a:xfrm>
            <a:off x="7040729" y="3768003"/>
            <a:ext cx="853072" cy="853072"/>
            <a:chOff x="1975853" y="2886075"/>
            <a:chExt cx="853072" cy="853072"/>
          </a:xfrm>
        </p:grpSpPr>
        <p:sp>
          <p:nvSpPr>
            <p:cNvPr id="191" name="îslídè">
              <a:extLst>
                <a:ext uri="{FF2B5EF4-FFF2-40B4-BE49-F238E27FC236}">
                  <a16:creationId xmlns:a16="http://schemas.microsoft.com/office/drawing/2014/main" id="{11A37DCF-21E1-423A-9D87-A93C9BFD503C}"/>
                </a:ext>
              </a:extLst>
            </p:cNvPr>
            <p:cNvSpPr/>
            <p:nvPr/>
          </p:nvSpPr>
          <p:spPr>
            <a:xfrm>
              <a:off x="1975853" y="2886075"/>
              <a:ext cx="853072" cy="853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2" name="ïś1iďé">
              <a:extLst>
                <a:ext uri="{FF2B5EF4-FFF2-40B4-BE49-F238E27FC236}">
                  <a16:creationId xmlns:a16="http://schemas.microsoft.com/office/drawing/2014/main" id="{D541AF08-A968-44E4-99A8-1E0692E6EAEA}"/>
                </a:ext>
              </a:extLst>
            </p:cNvPr>
            <p:cNvSpPr/>
            <p:nvPr/>
          </p:nvSpPr>
          <p:spPr bwMode="auto">
            <a:xfrm>
              <a:off x="2185403" y="3137746"/>
              <a:ext cx="433972" cy="349730"/>
            </a:xfrm>
            <a:custGeom>
              <a:avLst/>
              <a:gdLst>
                <a:gd name="T0" fmla="*/ 204 w 216"/>
                <a:gd name="T1" fmla="*/ 0 h 172"/>
                <a:gd name="T2" fmla="*/ 216 w 216"/>
                <a:gd name="T3" fmla="*/ 12 h 172"/>
                <a:gd name="T4" fmla="*/ 216 w 216"/>
                <a:gd name="T5" fmla="*/ 136 h 172"/>
                <a:gd name="T6" fmla="*/ 204 w 216"/>
                <a:gd name="T7" fmla="*/ 148 h 172"/>
                <a:gd name="T8" fmla="*/ 80 w 216"/>
                <a:gd name="T9" fmla="*/ 148 h 172"/>
                <a:gd name="T10" fmla="*/ 48 w 216"/>
                <a:gd name="T11" fmla="*/ 172 h 172"/>
                <a:gd name="T12" fmla="*/ 48 w 216"/>
                <a:gd name="T13" fmla="*/ 148 h 172"/>
                <a:gd name="T14" fmla="*/ 12 w 216"/>
                <a:gd name="T15" fmla="*/ 148 h 172"/>
                <a:gd name="T16" fmla="*/ 0 w 216"/>
                <a:gd name="T17" fmla="*/ 136 h 172"/>
                <a:gd name="T18" fmla="*/ 0 w 216"/>
                <a:gd name="T19" fmla="*/ 12 h 172"/>
                <a:gd name="T20" fmla="*/ 12 w 216"/>
                <a:gd name="T21" fmla="*/ 0 h 172"/>
                <a:gd name="T22" fmla="*/ 204 w 216"/>
                <a:gd name="T23" fmla="*/ 0 h 172"/>
                <a:gd name="T24" fmla="*/ 52 w 216"/>
                <a:gd name="T25" fmla="*/ 60 h 172"/>
                <a:gd name="T26" fmla="*/ 38 w 216"/>
                <a:gd name="T27" fmla="*/ 74 h 172"/>
                <a:gd name="T28" fmla="*/ 52 w 216"/>
                <a:gd name="T29" fmla="*/ 88 h 172"/>
                <a:gd name="T30" fmla="*/ 66 w 216"/>
                <a:gd name="T31" fmla="*/ 74 h 172"/>
                <a:gd name="T32" fmla="*/ 52 w 216"/>
                <a:gd name="T33" fmla="*/ 60 h 172"/>
                <a:gd name="T34" fmla="*/ 108 w 216"/>
                <a:gd name="T35" fmla="*/ 60 h 172"/>
                <a:gd name="T36" fmla="*/ 94 w 216"/>
                <a:gd name="T37" fmla="*/ 74 h 172"/>
                <a:gd name="T38" fmla="*/ 108 w 216"/>
                <a:gd name="T39" fmla="*/ 88 h 172"/>
                <a:gd name="T40" fmla="*/ 122 w 216"/>
                <a:gd name="T41" fmla="*/ 74 h 172"/>
                <a:gd name="T42" fmla="*/ 108 w 216"/>
                <a:gd name="T43" fmla="*/ 60 h 172"/>
                <a:gd name="T44" fmla="*/ 164 w 216"/>
                <a:gd name="T45" fmla="*/ 60 h 172"/>
                <a:gd name="T46" fmla="*/ 150 w 216"/>
                <a:gd name="T47" fmla="*/ 74 h 172"/>
                <a:gd name="T48" fmla="*/ 164 w 216"/>
                <a:gd name="T49" fmla="*/ 88 h 172"/>
                <a:gd name="T50" fmla="*/ 178 w 216"/>
                <a:gd name="T51" fmla="*/ 74 h 172"/>
                <a:gd name="T52" fmla="*/ 164 w 216"/>
                <a:gd name="T53" fmla="*/ 6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172">
                  <a:moveTo>
                    <a:pt x="204" y="0"/>
                  </a:moveTo>
                  <a:cubicBezTo>
                    <a:pt x="211" y="0"/>
                    <a:pt x="216" y="5"/>
                    <a:pt x="216" y="12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16" y="143"/>
                    <a:pt x="211" y="148"/>
                    <a:pt x="204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5" y="148"/>
                    <a:pt x="0" y="143"/>
                    <a:pt x="0" y="13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lnTo>
                    <a:pt x="204" y="0"/>
                  </a:lnTo>
                  <a:close/>
                  <a:moveTo>
                    <a:pt x="52" y="60"/>
                  </a:moveTo>
                  <a:cubicBezTo>
                    <a:pt x="44" y="60"/>
                    <a:pt x="38" y="66"/>
                    <a:pt x="38" y="74"/>
                  </a:cubicBezTo>
                  <a:cubicBezTo>
                    <a:pt x="38" y="82"/>
                    <a:pt x="44" y="88"/>
                    <a:pt x="52" y="88"/>
                  </a:cubicBezTo>
                  <a:cubicBezTo>
                    <a:pt x="60" y="88"/>
                    <a:pt x="66" y="82"/>
                    <a:pt x="66" y="74"/>
                  </a:cubicBezTo>
                  <a:cubicBezTo>
                    <a:pt x="66" y="66"/>
                    <a:pt x="60" y="60"/>
                    <a:pt x="52" y="60"/>
                  </a:cubicBezTo>
                  <a:close/>
                  <a:moveTo>
                    <a:pt x="108" y="60"/>
                  </a:moveTo>
                  <a:cubicBezTo>
                    <a:pt x="100" y="60"/>
                    <a:pt x="94" y="66"/>
                    <a:pt x="94" y="74"/>
                  </a:cubicBezTo>
                  <a:cubicBezTo>
                    <a:pt x="94" y="82"/>
                    <a:pt x="100" y="88"/>
                    <a:pt x="108" y="88"/>
                  </a:cubicBezTo>
                  <a:cubicBezTo>
                    <a:pt x="116" y="88"/>
                    <a:pt x="122" y="82"/>
                    <a:pt x="122" y="74"/>
                  </a:cubicBezTo>
                  <a:cubicBezTo>
                    <a:pt x="122" y="66"/>
                    <a:pt x="116" y="60"/>
                    <a:pt x="108" y="60"/>
                  </a:cubicBezTo>
                  <a:close/>
                  <a:moveTo>
                    <a:pt x="164" y="60"/>
                  </a:moveTo>
                  <a:cubicBezTo>
                    <a:pt x="156" y="60"/>
                    <a:pt x="150" y="66"/>
                    <a:pt x="150" y="74"/>
                  </a:cubicBezTo>
                  <a:cubicBezTo>
                    <a:pt x="150" y="82"/>
                    <a:pt x="156" y="88"/>
                    <a:pt x="164" y="88"/>
                  </a:cubicBezTo>
                  <a:cubicBezTo>
                    <a:pt x="172" y="88"/>
                    <a:pt x="178" y="82"/>
                    <a:pt x="178" y="74"/>
                  </a:cubicBezTo>
                  <a:cubicBezTo>
                    <a:pt x="178" y="66"/>
                    <a:pt x="172" y="60"/>
                    <a:pt x="16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</p:grpSp>
      <p:sp>
        <p:nvSpPr>
          <p:cNvPr id="183" name="ïśḻíḑè">
            <a:extLst>
              <a:ext uri="{FF2B5EF4-FFF2-40B4-BE49-F238E27FC236}">
                <a16:creationId xmlns:a16="http://schemas.microsoft.com/office/drawing/2014/main" id="{A5057A6C-34A4-40E1-AF16-769A867DAC75}"/>
              </a:ext>
            </a:extLst>
          </p:cNvPr>
          <p:cNvSpPr/>
          <p:nvPr/>
        </p:nvSpPr>
        <p:spPr bwMode="auto">
          <a:xfrm>
            <a:off x="8907044" y="5268513"/>
            <a:ext cx="2611856" cy="6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Copy paste fonts. Choose the </a:t>
            </a:r>
            <a:r>
              <a:rPr lang="en-US" altLang="zh-CN" sz="1100"/>
              <a:t>only option </a:t>
            </a:r>
            <a:r>
              <a:rPr lang="en-US" altLang="zh-CN" sz="1100" dirty="0"/>
              <a:t>to retain text…...</a:t>
            </a:r>
          </a:p>
        </p:txBody>
      </p:sp>
      <p:sp>
        <p:nvSpPr>
          <p:cNvPr id="184" name="îSlîḍè">
            <a:extLst>
              <a:ext uri="{FF2B5EF4-FFF2-40B4-BE49-F238E27FC236}">
                <a16:creationId xmlns:a16="http://schemas.microsoft.com/office/drawing/2014/main" id="{B93C5CFC-5435-44DE-B11F-5B1ED5A5C95F}"/>
              </a:ext>
            </a:extLst>
          </p:cNvPr>
          <p:cNvSpPr txBox="1"/>
          <p:nvPr/>
        </p:nvSpPr>
        <p:spPr bwMode="auto">
          <a:xfrm>
            <a:off x="8907044" y="4826708"/>
            <a:ext cx="261185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/>
              <a:t>Text here</a:t>
            </a:r>
            <a:endParaRPr lang="en-US" altLang="zh-CN" b="1" dirty="0"/>
          </a:p>
        </p:txBody>
      </p:sp>
      <p:sp>
        <p:nvSpPr>
          <p:cNvPr id="186" name="iṧľíḑè">
            <a:extLst>
              <a:ext uri="{FF2B5EF4-FFF2-40B4-BE49-F238E27FC236}">
                <a16:creationId xmlns:a16="http://schemas.microsoft.com/office/drawing/2014/main" id="{FDC9175E-B271-4D15-9692-462CF23AE79F}"/>
              </a:ext>
            </a:extLst>
          </p:cNvPr>
          <p:cNvSpPr/>
          <p:nvPr/>
        </p:nvSpPr>
        <p:spPr>
          <a:xfrm>
            <a:off x="9786436" y="3768003"/>
            <a:ext cx="853072" cy="853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7" name="iŝḷîḓê">
            <a:extLst>
              <a:ext uri="{FF2B5EF4-FFF2-40B4-BE49-F238E27FC236}">
                <a16:creationId xmlns:a16="http://schemas.microsoft.com/office/drawing/2014/main" id="{A88AED61-12F0-45C4-9F96-DF84D35E4B8F}"/>
              </a:ext>
            </a:extLst>
          </p:cNvPr>
          <p:cNvSpPr/>
          <p:nvPr/>
        </p:nvSpPr>
        <p:spPr bwMode="auto">
          <a:xfrm>
            <a:off x="9995986" y="3980005"/>
            <a:ext cx="433972" cy="429068"/>
          </a:xfrm>
          <a:custGeom>
            <a:avLst/>
            <a:gdLst>
              <a:gd name="T0" fmla="*/ 144 w 224"/>
              <a:gd name="T1" fmla="*/ 116 h 220"/>
              <a:gd name="T2" fmla="*/ 156 w 224"/>
              <a:gd name="T3" fmla="*/ 128 h 220"/>
              <a:gd name="T4" fmla="*/ 156 w 224"/>
              <a:gd name="T5" fmla="*/ 208 h 220"/>
              <a:gd name="T6" fmla="*/ 144 w 224"/>
              <a:gd name="T7" fmla="*/ 220 h 220"/>
              <a:gd name="T8" fmla="*/ 80 w 224"/>
              <a:gd name="T9" fmla="*/ 220 h 220"/>
              <a:gd name="T10" fmla="*/ 68 w 224"/>
              <a:gd name="T11" fmla="*/ 208 h 220"/>
              <a:gd name="T12" fmla="*/ 68 w 224"/>
              <a:gd name="T13" fmla="*/ 128 h 220"/>
              <a:gd name="T14" fmla="*/ 80 w 224"/>
              <a:gd name="T15" fmla="*/ 116 h 220"/>
              <a:gd name="T16" fmla="*/ 144 w 224"/>
              <a:gd name="T17" fmla="*/ 116 h 220"/>
              <a:gd name="T18" fmla="*/ 60 w 224"/>
              <a:gd name="T19" fmla="*/ 48 h 220"/>
              <a:gd name="T20" fmla="*/ 75 w 224"/>
              <a:gd name="T21" fmla="*/ 64 h 220"/>
              <a:gd name="T22" fmla="*/ 76 w 224"/>
              <a:gd name="T23" fmla="*/ 64 h 220"/>
              <a:gd name="T24" fmla="*/ 148 w 224"/>
              <a:gd name="T25" fmla="*/ 64 h 220"/>
              <a:gd name="T26" fmla="*/ 164 w 224"/>
              <a:gd name="T27" fmla="*/ 49 h 220"/>
              <a:gd name="T28" fmla="*/ 164 w 224"/>
              <a:gd name="T29" fmla="*/ 48 h 220"/>
              <a:gd name="T30" fmla="*/ 212 w 224"/>
              <a:gd name="T31" fmla="*/ 48 h 220"/>
              <a:gd name="T32" fmla="*/ 224 w 224"/>
              <a:gd name="T33" fmla="*/ 60 h 220"/>
              <a:gd name="T34" fmla="*/ 224 w 224"/>
              <a:gd name="T35" fmla="*/ 160 h 220"/>
              <a:gd name="T36" fmla="*/ 212 w 224"/>
              <a:gd name="T37" fmla="*/ 172 h 220"/>
              <a:gd name="T38" fmla="*/ 164 w 224"/>
              <a:gd name="T39" fmla="*/ 172 h 220"/>
              <a:gd name="T40" fmla="*/ 164 w 224"/>
              <a:gd name="T41" fmla="*/ 124 h 220"/>
              <a:gd name="T42" fmla="*/ 149 w 224"/>
              <a:gd name="T43" fmla="*/ 108 h 220"/>
              <a:gd name="T44" fmla="*/ 148 w 224"/>
              <a:gd name="T45" fmla="*/ 108 h 220"/>
              <a:gd name="T46" fmla="*/ 76 w 224"/>
              <a:gd name="T47" fmla="*/ 108 h 220"/>
              <a:gd name="T48" fmla="*/ 60 w 224"/>
              <a:gd name="T49" fmla="*/ 123 h 220"/>
              <a:gd name="T50" fmla="*/ 60 w 224"/>
              <a:gd name="T51" fmla="*/ 124 h 220"/>
              <a:gd name="T52" fmla="*/ 60 w 224"/>
              <a:gd name="T53" fmla="*/ 172 h 220"/>
              <a:gd name="T54" fmla="*/ 12 w 224"/>
              <a:gd name="T55" fmla="*/ 172 h 220"/>
              <a:gd name="T56" fmla="*/ 0 w 224"/>
              <a:gd name="T57" fmla="*/ 160 h 220"/>
              <a:gd name="T58" fmla="*/ 0 w 224"/>
              <a:gd name="T59" fmla="*/ 84 h 220"/>
              <a:gd name="T60" fmla="*/ 4 w 224"/>
              <a:gd name="T61" fmla="*/ 73 h 220"/>
              <a:gd name="T62" fmla="*/ 23 w 224"/>
              <a:gd name="T63" fmla="*/ 53 h 220"/>
              <a:gd name="T64" fmla="*/ 35 w 224"/>
              <a:gd name="T65" fmla="*/ 48 h 220"/>
              <a:gd name="T66" fmla="*/ 60 w 224"/>
              <a:gd name="T67" fmla="*/ 48 h 220"/>
              <a:gd name="T68" fmla="*/ 194 w 224"/>
              <a:gd name="T69" fmla="*/ 72 h 220"/>
              <a:gd name="T70" fmla="*/ 188 w 224"/>
              <a:gd name="T71" fmla="*/ 78 h 220"/>
              <a:gd name="T72" fmla="*/ 194 w 224"/>
              <a:gd name="T73" fmla="*/ 84 h 220"/>
              <a:gd name="T74" fmla="*/ 200 w 224"/>
              <a:gd name="T75" fmla="*/ 78 h 220"/>
              <a:gd name="T76" fmla="*/ 194 w 224"/>
              <a:gd name="T77" fmla="*/ 72 h 220"/>
              <a:gd name="T78" fmla="*/ 144 w 224"/>
              <a:gd name="T79" fmla="*/ 0 h 220"/>
              <a:gd name="T80" fmla="*/ 156 w 224"/>
              <a:gd name="T81" fmla="*/ 12 h 220"/>
              <a:gd name="T82" fmla="*/ 156 w 224"/>
              <a:gd name="T83" fmla="*/ 44 h 220"/>
              <a:gd name="T84" fmla="*/ 144 w 224"/>
              <a:gd name="T85" fmla="*/ 56 h 220"/>
              <a:gd name="T86" fmla="*/ 80 w 224"/>
              <a:gd name="T87" fmla="*/ 56 h 220"/>
              <a:gd name="T88" fmla="*/ 68 w 224"/>
              <a:gd name="T89" fmla="*/ 44 h 220"/>
              <a:gd name="T90" fmla="*/ 68 w 224"/>
              <a:gd name="T91" fmla="*/ 12 h 220"/>
              <a:gd name="T92" fmla="*/ 80 w 224"/>
              <a:gd name="T93" fmla="*/ 0 h 220"/>
              <a:gd name="T94" fmla="*/ 144 w 224"/>
              <a:gd name="T95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4" h="220">
                <a:moveTo>
                  <a:pt x="144" y="116"/>
                </a:moveTo>
                <a:cubicBezTo>
                  <a:pt x="151" y="116"/>
                  <a:pt x="156" y="121"/>
                  <a:pt x="156" y="128"/>
                </a:cubicBezTo>
                <a:cubicBezTo>
                  <a:pt x="156" y="208"/>
                  <a:pt x="156" y="208"/>
                  <a:pt x="156" y="208"/>
                </a:cubicBezTo>
                <a:cubicBezTo>
                  <a:pt x="156" y="215"/>
                  <a:pt x="151" y="220"/>
                  <a:pt x="144" y="220"/>
                </a:cubicBezTo>
                <a:cubicBezTo>
                  <a:pt x="80" y="220"/>
                  <a:pt x="80" y="220"/>
                  <a:pt x="80" y="220"/>
                </a:cubicBezTo>
                <a:cubicBezTo>
                  <a:pt x="73" y="220"/>
                  <a:pt x="68" y="215"/>
                  <a:pt x="68" y="20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121"/>
                  <a:pt x="73" y="116"/>
                  <a:pt x="80" y="116"/>
                </a:cubicBezTo>
                <a:lnTo>
                  <a:pt x="144" y="116"/>
                </a:lnTo>
                <a:close/>
                <a:moveTo>
                  <a:pt x="60" y="48"/>
                </a:moveTo>
                <a:cubicBezTo>
                  <a:pt x="60" y="57"/>
                  <a:pt x="67" y="64"/>
                  <a:pt x="75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7" y="64"/>
                  <a:pt x="164" y="57"/>
                  <a:pt x="164" y="49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160"/>
                  <a:pt x="224" y="160"/>
                  <a:pt x="224" y="160"/>
                </a:cubicBezTo>
                <a:cubicBezTo>
                  <a:pt x="224" y="167"/>
                  <a:pt x="219" y="172"/>
                  <a:pt x="212" y="172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15"/>
                  <a:pt x="157" y="108"/>
                  <a:pt x="149" y="108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67" y="108"/>
                  <a:pt x="60" y="115"/>
                  <a:pt x="60" y="123"/>
                </a:cubicBezTo>
                <a:cubicBezTo>
                  <a:pt x="60" y="124"/>
                  <a:pt x="60" y="124"/>
                  <a:pt x="60" y="124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5" y="172"/>
                  <a:pt x="0" y="167"/>
                  <a:pt x="0" y="16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0"/>
                  <a:pt x="2" y="76"/>
                  <a:pt x="4" y="73"/>
                </a:cubicBezTo>
                <a:cubicBezTo>
                  <a:pt x="23" y="53"/>
                  <a:pt x="23" y="53"/>
                  <a:pt x="23" y="53"/>
                </a:cubicBezTo>
                <a:cubicBezTo>
                  <a:pt x="26" y="50"/>
                  <a:pt x="31" y="48"/>
                  <a:pt x="35" y="48"/>
                </a:cubicBezTo>
                <a:lnTo>
                  <a:pt x="60" y="48"/>
                </a:lnTo>
                <a:close/>
                <a:moveTo>
                  <a:pt x="194" y="72"/>
                </a:moveTo>
                <a:cubicBezTo>
                  <a:pt x="191" y="72"/>
                  <a:pt x="188" y="75"/>
                  <a:pt x="188" y="78"/>
                </a:cubicBezTo>
                <a:cubicBezTo>
                  <a:pt x="188" y="81"/>
                  <a:pt x="191" y="84"/>
                  <a:pt x="194" y="84"/>
                </a:cubicBezTo>
                <a:cubicBezTo>
                  <a:pt x="197" y="84"/>
                  <a:pt x="200" y="81"/>
                  <a:pt x="200" y="78"/>
                </a:cubicBezTo>
                <a:cubicBezTo>
                  <a:pt x="200" y="75"/>
                  <a:pt x="197" y="72"/>
                  <a:pt x="194" y="72"/>
                </a:cubicBezTo>
                <a:close/>
                <a:moveTo>
                  <a:pt x="144" y="0"/>
                </a:moveTo>
                <a:cubicBezTo>
                  <a:pt x="151" y="0"/>
                  <a:pt x="156" y="5"/>
                  <a:pt x="156" y="12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6" y="51"/>
                  <a:pt x="151" y="56"/>
                  <a:pt x="144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3" y="56"/>
                  <a:pt x="68" y="51"/>
                  <a:pt x="68" y="44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5"/>
                  <a:pt x="73" y="0"/>
                  <a:pt x="80" y="0"/>
                </a:cubicBez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cxnSp>
        <p:nvCxnSpPr>
          <p:cNvPr id="227" name="îś1iḓe">
            <a:extLst>
              <a:ext uri="{FF2B5EF4-FFF2-40B4-BE49-F238E27FC236}">
                <a16:creationId xmlns:a16="http://schemas.microsoft.com/office/drawing/2014/main" id="{2EE804A5-246A-4AF9-A748-976D99BB1AB9}"/>
              </a:ext>
            </a:extLst>
          </p:cNvPr>
          <p:cNvCxnSpPr>
            <a:cxnSpLocks/>
            <a:endCxn id="201" idx="0"/>
          </p:cNvCxnSpPr>
          <p:nvPr/>
        </p:nvCxnSpPr>
        <p:spPr>
          <a:xfrm flipH="1">
            <a:off x="1975853" y="3124200"/>
            <a:ext cx="2" cy="6438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651753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ļi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ïšļîďê">
            <a:extLst>
              <a:ext uri="{FF2B5EF4-FFF2-40B4-BE49-F238E27FC236}">
                <a16:creationId xmlns:a16="http://schemas.microsoft.com/office/drawing/2014/main" id="{C715C4E2-344B-4D5B-8808-35E07FF9CEBB}"/>
              </a:ext>
            </a:extLst>
          </p:cNvPr>
          <p:cNvSpPr/>
          <p:nvPr/>
        </p:nvSpPr>
        <p:spPr>
          <a:xfrm>
            <a:off x="3509432" y="1658976"/>
            <a:ext cx="2336799" cy="1416050"/>
          </a:xfrm>
          <a:prstGeom prst="roundRect">
            <a:avLst>
              <a:gd name="adj" fmla="val 6925"/>
            </a:avLst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dirty="0"/>
          </a:p>
        </p:txBody>
      </p:sp>
      <p:sp>
        <p:nvSpPr>
          <p:cNvPr id="27" name="isḷïḍe">
            <a:extLst>
              <a:ext uri="{FF2B5EF4-FFF2-40B4-BE49-F238E27FC236}">
                <a16:creationId xmlns:a16="http://schemas.microsoft.com/office/drawing/2014/main" id="{FE8C0A01-2CF0-4196-A22C-5648B152118F}"/>
              </a:ext>
            </a:extLst>
          </p:cNvPr>
          <p:cNvSpPr/>
          <p:nvPr/>
        </p:nvSpPr>
        <p:spPr>
          <a:xfrm>
            <a:off x="6345764" y="1660462"/>
            <a:ext cx="2336799" cy="1416050"/>
          </a:xfrm>
          <a:prstGeom prst="roundRect">
            <a:avLst>
              <a:gd name="adj" fmla="val 6925"/>
            </a:avLst>
          </a:prstGeom>
          <a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dirty="0"/>
          </a:p>
        </p:txBody>
      </p:sp>
      <p:sp>
        <p:nvSpPr>
          <p:cNvPr id="28" name="ïṣḷïdè">
            <a:extLst>
              <a:ext uri="{FF2B5EF4-FFF2-40B4-BE49-F238E27FC236}">
                <a16:creationId xmlns:a16="http://schemas.microsoft.com/office/drawing/2014/main" id="{C1FDCFA2-BC61-467A-BDC4-1172B56B5D31}"/>
              </a:ext>
            </a:extLst>
          </p:cNvPr>
          <p:cNvSpPr/>
          <p:nvPr/>
        </p:nvSpPr>
        <p:spPr>
          <a:xfrm>
            <a:off x="9182096" y="1661948"/>
            <a:ext cx="2336799" cy="1416050"/>
          </a:xfrm>
          <a:prstGeom prst="roundRect">
            <a:avLst>
              <a:gd name="adj" fmla="val 6925"/>
            </a:avLst>
          </a:prstGeom>
          <a:blipFill>
            <a:blip r:embed="rId7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dirty="0"/>
          </a:p>
        </p:txBody>
      </p:sp>
      <p:sp>
        <p:nvSpPr>
          <p:cNvPr id="25" name="ïśļiḓè">
            <a:extLst>
              <a:ext uri="{FF2B5EF4-FFF2-40B4-BE49-F238E27FC236}">
                <a16:creationId xmlns:a16="http://schemas.microsoft.com/office/drawing/2014/main" id="{0EECBEBA-ACA9-4EB4-8C3A-6273EC953E6F}"/>
              </a:ext>
            </a:extLst>
          </p:cNvPr>
          <p:cNvSpPr/>
          <p:nvPr/>
        </p:nvSpPr>
        <p:spPr>
          <a:xfrm>
            <a:off x="673100" y="1657490"/>
            <a:ext cx="2336799" cy="1416050"/>
          </a:xfrm>
          <a:prstGeom prst="roundRect">
            <a:avLst>
              <a:gd name="adj" fmla="val 6925"/>
            </a:avLst>
          </a:prstGeom>
          <a:blipFill>
            <a:blip r:embed="rId8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dirty="0"/>
          </a:p>
        </p:txBody>
      </p:sp>
      <p:sp>
        <p:nvSpPr>
          <p:cNvPr id="2" name="íśliḑê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ş1îḋé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îṩḷïḑé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15" name="ïṧḻïḋe">
            <a:extLst>
              <a:ext uri="{FF2B5EF4-FFF2-40B4-BE49-F238E27FC236}">
                <a16:creationId xmlns:a16="http://schemas.microsoft.com/office/drawing/2014/main" id="{A12C1A25-A9E2-4042-8A95-32518AF66F90}"/>
              </a:ext>
            </a:extLst>
          </p:cNvPr>
          <p:cNvSpPr txBox="1"/>
          <p:nvPr/>
        </p:nvSpPr>
        <p:spPr>
          <a:xfrm>
            <a:off x="967700" y="3252298"/>
            <a:ext cx="1747600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/>
              <a:t>TEXT HERE</a:t>
            </a:r>
            <a:endParaRPr lang="id-ID" sz="1600" b="1" dirty="0"/>
          </a:p>
        </p:txBody>
      </p:sp>
      <p:sp>
        <p:nvSpPr>
          <p:cNvPr id="16" name="í$ľíḋè">
            <a:extLst>
              <a:ext uri="{FF2B5EF4-FFF2-40B4-BE49-F238E27FC236}">
                <a16:creationId xmlns:a16="http://schemas.microsoft.com/office/drawing/2014/main" id="{16B92CC2-E0E3-47D3-8E17-1013272BE357}"/>
              </a:ext>
            </a:extLst>
          </p:cNvPr>
          <p:cNvSpPr txBox="1"/>
          <p:nvPr/>
        </p:nvSpPr>
        <p:spPr>
          <a:xfrm>
            <a:off x="3804033" y="3252298"/>
            <a:ext cx="1747600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/>
              <a:t>TEXT HERE</a:t>
            </a:r>
            <a:endParaRPr lang="id-ID" sz="1600" b="1" dirty="0"/>
          </a:p>
        </p:txBody>
      </p:sp>
      <p:sp>
        <p:nvSpPr>
          <p:cNvPr id="17" name="íš1íḋé">
            <a:extLst>
              <a:ext uri="{FF2B5EF4-FFF2-40B4-BE49-F238E27FC236}">
                <a16:creationId xmlns:a16="http://schemas.microsoft.com/office/drawing/2014/main" id="{F09F5A34-940A-442F-82E2-B091AE0C688E}"/>
              </a:ext>
            </a:extLst>
          </p:cNvPr>
          <p:cNvSpPr txBox="1"/>
          <p:nvPr/>
        </p:nvSpPr>
        <p:spPr>
          <a:xfrm>
            <a:off x="6640366" y="3252298"/>
            <a:ext cx="1747600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/>
              <a:t>TEXT HERE</a:t>
            </a:r>
            <a:endParaRPr lang="id-ID" sz="1600" b="1" dirty="0"/>
          </a:p>
        </p:txBody>
      </p:sp>
      <p:sp>
        <p:nvSpPr>
          <p:cNvPr id="18" name="îṧļïďè">
            <a:extLst>
              <a:ext uri="{FF2B5EF4-FFF2-40B4-BE49-F238E27FC236}">
                <a16:creationId xmlns:a16="http://schemas.microsoft.com/office/drawing/2014/main" id="{CE21EE76-E8AD-454E-BA65-C03464BF1DE1}"/>
              </a:ext>
            </a:extLst>
          </p:cNvPr>
          <p:cNvSpPr txBox="1"/>
          <p:nvPr/>
        </p:nvSpPr>
        <p:spPr>
          <a:xfrm>
            <a:off x="9476699" y="3252298"/>
            <a:ext cx="1747600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/>
              <a:t>TEXT HERE</a:t>
            </a:r>
            <a:endParaRPr lang="id-ID" sz="1600" b="1" dirty="0"/>
          </a:p>
        </p:txBody>
      </p:sp>
      <p:sp>
        <p:nvSpPr>
          <p:cNvPr id="19" name="iśliḋé">
            <a:extLst>
              <a:ext uri="{FF2B5EF4-FFF2-40B4-BE49-F238E27FC236}">
                <a16:creationId xmlns:a16="http://schemas.microsoft.com/office/drawing/2014/main" id="{C5C226E5-C6DB-46B7-BDFD-7C4E65F802DC}"/>
              </a:ext>
            </a:extLst>
          </p:cNvPr>
          <p:cNvSpPr/>
          <p:nvPr/>
        </p:nvSpPr>
        <p:spPr bwMode="auto">
          <a:xfrm>
            <a:off x="967700" y="3912077"/>
            <a:ext cx="1747600" cy="65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/>
              <a:t>Supporting text here</a:t>
            </a:r>
          </a:p>
          <a:p>
            <a:pPr algn="ctr">
              <a:lnSpc>
                <a:spcPct val="130000"/>
              </a:lnSpc>
            </a:pPr>
            <a:r>
              <a:rPr lang="en-US" altLang="zh-CN" sz="1100"/>
              <a:t>……</a:t>
            </a:r>
            <a:endParaRPr lang="en-US" altLang="zh-CN" sz="1100" dirty="0"/>
          </a:p>
        </p:txBody>
      </p:sp>
      <p:sp>
        <p:nvSpPr>
          <p:cNvPr id="20" name="íšļïdê">
            <a:extLst>
              <a:ext uri="{FF2B5EF4-FFF2-40B4-BE49-F238E27FC236}">
                <a16:creationId xmlns:a16="http://schemas.microsoft.com/office/drawing/2014/main" id="{ECE3FD3E-402E-4525-967A-CC5F9DF08629}"/>
              </a:ext>
            </a:extLst>
          </p:cNvPr>
          <p:cNvSpPr/>
          <p:nvPr/>
        </p:nvSpPr>
        <p:spPr bwMode="auto">
          <a:xfrm>
            <a:off x="3804033" y="3912077"/>
            <a:ext cx="1747600" cy="65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Supporting text here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21" name="íṩ1iďè">
            <a:extLst>
              <a:ext uri="{FF2B5EF4-FFF2-40B4-BE49-F238E27FC236}">
                <a16:creationId xmlns:a16="http://schemas.microsoft.com/office/drawing/2014/main" id="{D730C10A-074B-4D0E-904D-607D4B347BEA}"/>
              </a:ext>
            </a:extLst>
          </p:cNvPr>
          <p:cNvSpPr/>
          <p:nvPr/>
        </p:nvSpPr>
        <p:spPr bwMode="auto">
          <a:xfrm>
            <a:off x="6640366" y="3912077"/>
            <a:ext cx="1747600" cy="65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/>
              <a:t>Supporting text here</a:t>
            </a:r>
          </a:p>
          <a:p>
            <a:pPr algn="ctr">
              <a:lnSpc>
                <a:spcPct val="130000"/>
              </a:lnSpc>
            </a:pPr>
            <a:r>
              <a:rPr lang="en-US" altLang="zh-CN" sz="1100"/>
              <a:t>……</a:t>
            </a:r>
            <a:endParaRPr lang="en-US" altLang="zh-CN" sz="1100" dirty="0"/>
          </a:p>
        </p:txBody>
      </p:sp>
      <p:sp>
        <p:nvSpPr>
          <p:cNvPr id="22" name="îṩļîḋè">
            <a:extLst>
              <a:ext uri="{FF2B5EF4-FFF2-40B4-BE49-F238E27FC236}">
                <a16:creationId xmlns:a16="http://schemas.microsoft.com/office/drawing/2014/main" id="{B22B629F-AE45-4D44-9717-7C141F0CFD7F}"/>
              </a:ext>
            </a:extLst>
          </p:cNvPr>
          <p:cNvSpPr/>
          <p:nvPr/>
        </p:nvSpPr>
        <p:spPr bwMode="auto">
          <a:xfrm>
            <a:off x="9476699" y="3912077"/>
            <a:ext cx="1747600" cy="65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/>
              <a:t>Supporting text here</a:t>
            </a:r>
          </a:p>
          <a:p>
            <a:pPr algn="ctr">
              <a:lnSpc>
                <a:spcPct val="130000"/>
              </a:lnSpc>
            </a:pPr>
            <a:r>
              <a:rPr lang="en-US" altLang="zh-CN" sz="1100"/>
              <a:t>……</a:t>
            </a:r>
            <a:endParaRPr lang="en-US" altLang="zh-CN" sz="1100" dirty="0"/>
          </a:p>
        </p:txBody>
      </p:sp>
      <p:sp>
        <p:nvSpPr>
          <p:cNvPr id="23" name="îṡliḍê">
            <a:extLst>
              <a:ext uri="{FF2B5EF4-FFF2-40B4-BE49-F238E27FC236}">
                <a16:creationId xmlns:a16="http://schemas.microsoft.com/office/drawing/2014/main" id="{8B5A0832-60A0-4B8E-AE5D-E3405F6C43F8}"/>
              </a:ext>
            </a:extLst>
          </p:cNvPr>
          <p:cNvSpPr/>
          <p:nvPr/>
        </p:nvSpPr>
        <p:spPr bwMode="auto">
          <a:xfrm>
            <a:off x="967700" y="4953326"/>
            <a:ext cx="1747600" cy="65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/>
              <a:t>Supporting text here</a:t>
            </a:r>
          </a:p>
          <a:p>
            <a:pPr algn="ctr">
              <a:lnSpc>
                <a:spcPct val="130000"/>
              </a:lnSpc>
            </a:pPr>
            <a:r>
              <a:rPr lang="en-US" altLang="zh-CN" sz="1100"/>
              <a:t>……</a:t>
            </a:r>
            <a:endParaRPr lang="en-US" altLang="zh-CN" sz="1100" dirty="0"/>
          </a:p>
        </p:txBody>
      </p:sp>
      <p:sp>
        <p:nvSpPr>
          <p:cNvPr id="24" name="isḷíďê">
            <a:extLst>
              <a:ext uri="{FF2B5EF4-FFF2-40B4-BE49-F238E27FC236}">
                <a16:creationId xmlns:a16="http://schemas.microsoft.com/office/drawing/2014/main" id="{954F33A4-AB8D-45C0-AA4D-B995F436FBF2}"/>
              </a:ext>
            </a:extLst>
          </p:cNvPr>
          <p:cNvSpPr/>
          <p:nvPr/>
        </p:nvSpPr>
        <p:spPr bwMode="auto">
          <a:xfrm>
            <a:off x="6640366" y="4953326"/>
            <a:ext cx="1747600" cy="65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/>
              <a:t>Supporting text here</a:t>
            </a:r>
          </a:p>
          <a:p>
            <a:pPr algn="ctr">
              <a:lnSpc>
                <a:spcPct val="130000"/>
              </a:lnSpc>
            </a:pPr>
            <a:r>
              <a:rPr lang="en-US" altLang="zh-CN" sz="1100"/>
              <a:t>……</a:t>
            </a:r>
            <a:endParaRPr lang="en-US" altLang="zh-CN" sz="11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33881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ḻî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ḷiďé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感谢您的聆听</a:t>
            </a:r>
          </a:p>
        </p:txBody>
      </p:sp>
      <p:sp>
        <p:nvSpPr>
          <p:cNvPr id="6" name="îṡḻiḋé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25" name="ïś1ïḑê">
            <a:extLst>
              <a:ext uri="{FF2B5EF4-FFF2-40B4-BE49-F238E27FC236}">
                <a16:creationId xmlns:a16="http://schemas.microsoft.com/office/drawing/2014/main" id="{3AD5C7F1-2447-448E-8727-325310A194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www.ahnu.edu.cn</a:t>
            </a:r>
            <a:endParaRPr lang="en-US" altLang="en-US" dirty="0"/>
          </a:p>
        </p:txBody>
      </p:sp>
      <p:cxnSp>
        <p:nvCxnSpPr>
          <p:cNvPr id="4" name="íṡľïḑe">
            <a:extLst>
              <a:ext uri="{FF2B5EF4-FFF2-40B4-BE49-F238E27FC236}">
                <a16:creationId xmlns:a16="http://schemas.microsoft.com/office/drawing/2014/main" id="{CB73A652-1E5C-4EDD-871F-25B6B206DFE1}"/>
              </a:ext>
            </a:extLst>
          </p:cNvPr>
          <p:cNvCxnSpPr/>
          <p:nvPr/>
        </p:nvCxnSpPr>
        <p:spPr>
          <a:xfrm>
            <a:off x="939800" y="32689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ṧḷíḓ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ïŝḻïḓè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8" name="îslïḑè">
            <a:extLst>
              <a:ext uri="{FF2B5EF4-FFF2-40B4-BE49-F238E27FC236}">
                <a16:creationId xmlns:a16="http://schemas.microsoft.com/office/drawing/2014/main" id="{B62F5C9C-88A9-41F2-BD83-4588DCE7C734}"/>
              </a:ext>
            </a:extLst>
          </p:cNvPr>
          <p:cNvSpPr txBox="1"/>
          <p:nvPr/>
        </p:nvSpPr>
        <p:spPr>
          <a:xfrm>
            <a:off x="4501380" y="2340164"/>
            <a:ext cx="1117257" cy="1015622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</a:rPr>
              <a:t>01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ľi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Sḷíḓe">
            <a:extLst>
              <a:ext uri="{FF2B5EF4-FFF2-40B4-BE49-F238E27FC236}">
                <a16:creationId xmlns:a16="http://schemas.microsoft.com/office/drawing/2014/main" id="{307FC68B-8D6D-47F2-B2AE-C9A64B77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ṥliḍé">
            <a:extLst>
              <a:ext uri="{FF2B5EF4-FFF2-40B4-BE49-F238E27FC236}">
                <a16:creationId xmlns:a16="http://schemas.microsoft.com/office/drawing/2014/main" id="{0C06039D-8444-449B-AF7B-5B8AD71D5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ṧļíḑe">
            <a:extLst>
              <a:ext uri="{FF2B5EF4-FFF2-40B4-BE49-F238E27FC236}">
                <a16:creationId xmlns:a16="http://schemas.microsoft.com/office/drawing/2014/main" id="{18DEEB77-3D38-400D-B38D-6A1896AEF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112" name="íṥľîḋé">
            <a:extLst>
              <a:ext uri="{FF2B5EF4-FFF2-40B4-BE49-F238E27FC236}">
                <a16:creationId xmlns:a16="http://schemas.microsoft.com/office/drawing/2014/main" id="{FD325E65-78E8-47FC-AA4D-7916DA4EA726}"/>
              </a:ext>
            </a:extLst>
          </p:cNvPr>
          <p:cNvGrpSpPr/>
          <p:nvPr/>
        </p:nvGrpSpPr>
        <p:grpSpPr>
          <a:xfrm>
            <a:off x="669925" y="1339162"/>
            <a:ext cx="11522075" cy="5518838"/>
            <a:chOff x="669925" y="1339162"/>
            <a:chExt cx="11522075" cy="5518838"/>
          </a:xfrm>
        </p:grpSpPr>
        <p:sp>
          <p:nvSpPr>
            <p:cNvPr id="113" name="ïś1íḋé">
              <a:extLst>
                <a:ext uri="{FF2B5EF4-FFF2-40B4-BE49-F238E27FC236}">
                  <a16:creationId xmlns:a16="http://schemas.microsoft.com/office/drawing/2014/main" id="{578EF999-4D84-4D19-B27F-35E54F25CD06}"/>
                </a:ext>
              </a:extLst>
            </p:cNvPr>
            <p:cNvSpPr/>
            <p:nvPr/>
          </p:nvSpPr>
          <p:spPr>
            <a:xfrm>
              <a:off x="7503886" y="1799010"/>
              <a:ext cx="4688114" cy="5058990"/>
            </a:xfrm>
            <a:custGeom>
              <a:avLst/>
              <a:gdLst>
                <a:gd name="connsiteX0" fmla="*/ 3033712 w 3705224"/>
                <a:gd name="connsiteY0" fmla="*/ 0 h 3998344"/>
                <a:gd name="connsiteX1" fmla="*/ 3645111 w 3705224"/>
                <a:gd name="connsiteY1" fmla="*/ 61635 h 3998344"/>
                <a:gd name="connsiteX2" fmla="*/ 3705224 w 3705224"/>
                <a:gd name="connsiteY2" fmla="*/ 77091 h 3998344"/>
                <a:gd name="connsiteX3" fmla="*/ 3705224 w 3705224"/>
                <a:gd name="connsiteY3" fmla="*/ 3998344 h 3998344"/>
                <a:gd name="connsiteX4" fmla="*/ 159265 w 3705224"/>
                <a:gd name="connsiteY4" fmla="*/ 3998344 h 3998344"/>
                <a:gd name="connsiteX5" fmla="*/ 136390 w 3705224"/>
                <a:gd name="connsiteY5" fmla="*/ 3935846 h 3998344"/>
                <a:gd name="connsiteX6" fmla="*/ 0 w 3705224"/>
                <a:gd name="connsiteY6" fmla="*/ 3033712 h 3998344"/>
                <a:gd name="connsiteX7" fmla="*/ 3033712 w 3705224"/>
                <a:gd name="connsiteY7" fmla="*/ 0 h 399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5224" h="3998344">
                  <a:moveTo>
                    <a:pt x="3033712" y="0"/>
                  </a:moveTo>
                  <a:cubicBezTo>
                    <a:pt x="3243146" y="0"/>
                    <a:pt x="3447624" y="21223"/>
                    <a:pt x="3645111" y="61635"/>
                  </a:cubicBezTo>
                  <a:lnTo>
                    <a:pt x="3705224" y="77091"/>
                  </a:lnTo>
                  <a:lnTo>
                    <a:pt x="3705224" y="3998344"/>
                  </a:lnTo>
                  <a:lnTo>
                    <a:pt x="159265" y="3998344"/>
                  </a:lnTo>
                  <a:lnTo>
                    <a:pt x="136390" y="3935846"/>
                  </a:lnTo>
                  <a:cubicBezTo>
                    <a:pt x="47751" y="3650862"/>
                    <a:pt x="0" y="3347864"/>
                    <a:pt x="0" y="3033712"/>
                  </a:cubicBezTo>
                  <a:cubicBezTo>
                    <a:pt x="0" y="1358239"/>
                    <a:pt x="1358239" y="0"/>
                    <a:pt x="3033712" y="0"/>
                  </a:cubicBezTo>
                  <a:close/>
                </a:path>
              </a:pathLst>
            </a:custGeom>
            <a:blipFill>
              <a:blip r:embed="rId5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14" name="ïṧḻïḑé">
              <a:extLst>
                <a:ext uri="{FF2B5EF4-FFF2-40B4-BE49-F238E27FC236}">
                  <a16:creationId xmlns:a16="http://schemas.microsoft.com/office/drawing/2014/main" id="{5981B795-5C74-4D98-8851-9A4445088055}"/>
                </a:ext>
              </a:extLst>
            </p:cNvPr>
            <p:cNvSpPr txBox="1"/>
            <p:nvPr/>
          </p:nvSpPr>
          <p:spPr>
            <a:xfrm>
              <a:off x="669925" y="1473200"/>
              <a:ext cx="5206998" cy="6466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25000"/>
              </a:pPr>
              <a:r>
                <a:rPr lang="en-US" sz="2000" b="1" dirty="0"/>
                <a:t>Unified fonts make reading more fluent.</a:t>
              </a:r>
            </a:p>
          </p:txBody>
        </p:sp>
        <p:sp>
          <p:nvSpPr>
            <p:cNvPr id="115" name="íṥḻîḋe">
              <a:extLst>
                <a:ext uri="{FF2B5EF4-FFF2-40B4-BE49-F238E27FC236}">
                  <a16:creationId xmlns:a16="http://schemas.microsoft.com/office/drawing/2014/main" id="{7EBA28FA-E271-4199-998B-AD73E8C69991}"/>
                </a:ext>
              </a:extLst>
            </p:cNvPr>
            <p:cNvSpPr txBox="1"/>
            <p:nvPr/>
          </p:nvSpPr>
          <p:spPr>
            <a:xfrm>
              <a:off x="673100" y="2118868"/>
              <a:ext cx="5422900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convenient to </a:t>
              </a:r>
              <a:r>
                <a:rPr lang="en-US" sz="1200" dirty="0" err="1"/>
                <a:t>change.Adjust</a:t>
              </a:r>
              <a:r>
                <a:rPr lang="en-US" sz="1200" dirty="0"/>
                <a:t> the spacing to adapt to Chinese typesetting, use the reference line in PPT.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… ….</a:t>
              </a:r>
            </a:p>
          </p:txBody>
        </p:sp>
        <p:grpSp>
          <p:nvGrpSpPr>
            <p:cNvPr id="116" name="iṥļîḑê">
              <a:extLst>
                <a:ext uri="{FF2B5EF4-FFF2-40B4-BE49-F238E27FC236}">
                  <a16:creationId xmlns:a16="http://schemas.microsoft.com/office/drawing/2014/main" id="{077517DB-810A-4415-8480-5B36885B4F0F}"/>
                </a:ext>
              </a:extLst>
            </p:cNvPr>
            <p:cNvGrpSpPr/>
            <p:nvPr/>
          </p:nvGrpSpPr>
          <p:grpSpPr>
            <a:xfrm>
              <a:off x="10621625" y="1339162"/>
              <a:ext cx="917232" cy="917230"/>
              <a:chOff x="1267678" y="4394200"/>
              <a:chExt cx="674118" cy="674116"/>
            </a:xfrm>
          </p:grpSpPr>
          <p:sp>
            <p:nvSpPr>
              <p:cNvPr id="131" name="îşļíḑè">
                <a:extLst>
                  <a:ext uri="{FF2B5EF4-FFF2-40B4-BE49-F238E27FC236}">
                    <a16:creationId xmlns:a16="http://schemas.microsoft.com/office/drawing/2014/main" id="{7C042D95-99D7-4B2F-AADD-8D9B5ED19375}"/>
                  </a:ext>
                </a:extLst>
              </p:cNvPr>
              <p:cNvSpPr/>
              <p:nvPr/>
            </p:nvSpPr>
            <p:spPr bwMode="auto">
              <a:xfrm>
                <a:off x="1267678" y="4394200"/>
                <a:ext cx="674118" cy="67411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32" name="ísḻiḋè">
                <a:extLst>
                  <a:ext uri="{FF2B5EF4-FFF2-40B4-BE49-F238E27FC236}">
                    <a16:creationId xmlns:a16="http://schemas.microsoft.com/office/drawing/2014/main" id="{2A30D630-3450-4D7E-A85F-2F99E04892EE}"/>
                  </a:ext>
                </a:extLst>
              </p:cNvPr>
              <p:cNvSpPr/>
              <p:nvPr/>
            </p:nvSpPr>
            <p:spPr bwMode="auto">
              <a:xfrm>
                <a:off x="1459360" y="4598852"/>
                <a:ext cx="290754" cy="264813"/>
              </a:xfrm>
              <a:custGeom>
                <a:avLst/>
                <a:gdLst>
                  <a:gd name="T0" fmla="*/ 52 w 224"/>
                  <a:gd name="T1" fmla="*/ 96 h 204"/>
                  <a:gd name="T2" fmla="*/ 52 w 224"/>
                  <a:gd name="T3" fmla="*/ 116 h 204"/>
                  <a:gd name="T4" fmla="*/ 60 w 224"/>
                  <a:gd name="T5" fmla="*/ 116 h 204"/>
                  <a:gd name="T6" fmla="*/ 60 w 224"/>
                  <a:gd name="T7" fmla="*/ 96 h 204"/>
                  <a:gd name="T8" fmla="*/ 164 w 224"/>
                  <a:gd name="T9" fmla="*/ 96 h 204"/>
                  <a:gd name="T10" fmla="*/ 164 w 224"/>
                  <a:gd name="T11" fmla="*/ 116 h 204"/>
                  <a:gd name="T12" fmla="*/ 172 w 224"/>
                  <a:gd name="T13" fmla="*/ 116 h 204"/>
                  <a:gd name="T14" fmla="*/ 172 w 224"/>
                  <a:gd name="T15" fmla="*/ 96 h 204"/>
                  <a:gd name="T16" fmla="*/ 224 w 224"/>
                  <a:gd name="T17" fmla="*/ 96 h 204"/>
                  <a:gd name="T18" fmla="*/ 224 w 224"/>
                  <a:gd name="T19" fmla="*/ 192 h 204"/>
                  <a:gd name="T20" fmla="*/ 212 w 224"/>
                  <a:gd name="T21" fmla="*/ 204 h 204"/>
                  <a:gd name="T22" fmla="*/ 12 w 224"/>
                  <a:gd name="T23" fmla="*/ 204 h 204"/>
                  <a:gd name="T24" fmla="*/ 0 w 224"/>
                  <a:gd name="T25" fmla="*/ 192 h 204"/>
                  <a:gd name="T26" fmla="*/ 0 w 224"/>
                  <a:gd name="T27" fmla="*/ 96 h 204"/>
                  <a:gd name="T28" fmla="*/ 52 w 224"/>
                  <a:gd name="T29" fmla="*/ 96 h 204"/>
                  <a:gd name="T30" fmla="*/ 156 w 224"/>
                  <a:gd name="T31" fmla="*/ 0 h 204"/>
                  <a:gd name="T32" fmla="*/ 172 w 224"/>
                  <a:gd name="T33" fmla="*/ 15 h 204"/>
                  <a:gd name="T34" fmla="*/ 172 w 224"/>
                  <a:gd name="T35" fmla="*/ 16 h 204"/>
                  <a:gd name="T36" fmla="*/ 172 w 224"/>
                  <a:gd name="T37" fmla="*/ 48 h 204"/>
                  <a:gd name="T38" fmla="*/ 212 w 224"/>
                  <a:gd name="T39" fmla="*/ 48 h 204"/>
                  <a:gd name="T40" fmla="*/ 224 w 224"/>
                  <a:gd name="T41" fmla="*/ 60 h 204"/>
                  <a:gd name="T42" fmla="*/ 224 w 224"/>
                  <a:gd name="T43" fmla="*/ 88 h 204"/>
                  <a:gd name="T44" fmla="*/ 0 w 224"/>
                  <a:gd name="T45" fmla="*/ 88 h 204"/>
                  <a:gd name="T46" fmla="*/ 0 w 224"/>
                  <a:gd name="T47" fmla="*/ 60 h 204"/>
                  <a:gd name="T48" fmla="*/ 12 w 224"/>
                  <a:gd name="T49" fmla="*/ 48 h 204"/>
                  <a:gd name="T50" fmla="*/ 52 w 224"/>
                  <a:gd name="T51" fmla="*/ 48 h 204"/>
                  <a:gd name="T52" fmla="*/ 52 w 224"/>
                  <a:gd name="T53" fmla="*/ 16 h 204"/>
                  <a:gd name="T54" fmla="*/ 67 w 224"/>
                  <a:gd name="T55" fmla="*/ 0 h 204"/>
                  <a:gd name="T56" fmla="*/ 68 w 224"/>
                  <a:gd name="T57" fmla="*/ 0 h 204"/>
                  <a:gd name="T58" fmla="*/ 156 w 224"/>
                  <a:gd name="T59" fmla="*/ 0 h 204"/>
                  <a:gd name="T60" fmla="*/ 156 w 224"/>
                  <a:gd name="T61" fmla="*/ 8 h 204"/>
                  <a:gd name="T62" fmla="*/ 68 w 224"/>
                  <a:gd name="T63" fmla="*/ 8 h 204"/>
                  <a:gd name="T64" fmla="*/ 60 w 224"/>
                  <a:gd name="T65" fmla="*/ 15 h 204"/>
                  <a:gd name="T66" fmla="*/ 60 w 224"/>
                  <a:gd name="T67" fmla="*/ 16 h 204"/>
                  <a:gd name="T68" fmla="*/ 60 w 224"/>
                  <a:gd name="T69" fmla="*/ 48 h 204"/>
                  <a:gd name="T70" fmla="*/ 164 w 224"/>
                  <a:gd name="T71" fmla="*/ 48 h 204"/>
                  <a:gd name="T72" fmla="*/ 164 w 224"/>
                  <a:gd name="T73" fmla="*/ 16 h 204"/>
                  <a:gd name="T74" fmla="*/ 157 w 224"/>
                  <a:gd name="T75" fmla="*/ 8 h 204"/>
                  <a:gd name="T76" fmla="*/ 157 w 224"/>
                  <a:gd name="T77" fmla="*/ 8 h 204"/>
                  <a:gd name="T78" fmla="*/ 156 w 224"/>
                  <a:gd name="T79" fmla="*/ 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4" h="204">
                    <a:moveTo>
                      <a:pt x="52" y="96"/>
                    </a:moveTo>
                    <a:cubicBezTo>
                      <a:pt x="52" y="116"/>
                      <a:pt x="52" y="116"/>
                      <a:pt x="52" y="116"/>
                    </a:cubicBezTo>
                    <a:cubicBezTo>
                      <a:pt x="60" y="116"/>
                      <a:pt x="60" y="116"/>
                      <a:pt x="60" y="116"/>
                    </a:cubicBezTo>
                    <a:cubicBezTo>
                      <a:pt x="60" y="96"/>
                      <a:pt x="60" y="96"/>
                      <a:pt x="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4" y="116"/>
                      <a:pt x="164" y="116"/>
                      <a:pt x="164" y="116"/>
                    </a:cubicBezTo>
                    <a:cubicBezTo>
                      <a:pt x="172" y="116"/>
                      <a:pt x="172" y="116"/>
                      <a:pt x="172" y="116"/>
                    </a:cubicBezTo>
                    <a:cubicBezTo>
                      <a:pt x="172" y="96"/>
                      <a:pt x="172" y="96"/>
                      <a:pt x="172" y="96"/>
                    </a:cubicBezTo>
                    <a:cubicBezTo>
                      <a:pt x="224" y="96"/>
                      <a:pt x="224" y="96"/>
                      <a:pt x="224" y="96"/>
                    </a:cubicBezTo>
                    <a:cubicBezTo>
                      <a:pt x="224" y="192"/>
                      <a:pt x="224" y="192"/>
                      <a:pt x="224" y="192"/>
                    </a:cubicBezTo>
                    <a:cubicBezTo>
                      <a:pt x="224" y="199"/>
                      <a:pt x="219" y="204"/>
                      <a:pt x="212" y="204"/>
                    </a:cubicBezTo>
                    <a:cubicBezTo>
                      <a:pt x="12" y="204"/>
                      <a:pt x="12" y="204"/>
                      <a:pt x="12" y="204"/>
                    </a:cubicBezTo>
                    <a:cubicBezTo>
                      <a:pt x="5" y="204"/>
                      <a:pt x="0" y="199"/>
                      <a:pt x="0" y="192"/>
                    </a:cubicBezTo>
                    <a:cubicBezTo>
                      <a:pt x="0" y="96"/>
                      <a:pt x="0" y="96"/>
                      <a:pt x="0" y="96"/>
                    </a:cubicBezTo>
                    <a:lnTo>
                      <a:pt x="52" y="96"/>
                    </a:lnTo>
                    <a:close/>
                    <a:moveTo>
                      <a:pt x="156" y="0"/>
                    </a:moveTo>
                    <a:cubicBezTo>
                      <a:pt x="165" y="0"/>
                      <a:pt x="172" y="7"/>
                      <a:pt x="172" y="15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212" y="48"/>
                      <a:pt x="212" y="48"/>
                      <a:pt x="212" y="48"/>
                    </a:cubicBezTo>
                    <a:cubicBezTo>
                      <a:pt x="219" y="48"/>
                      <a:pt x="224" y="53"/>
                      <a:pt x="224" y="60"/>
                    </a:cubicBezTo>
                    <a:cubicBezTo>
                      <a:pt x="224" y="88"/>
                      <a:pt x="224" y="88"/>
                      <a:pt x="224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3"/>
                      <a:pt x="5" y="48"/>
                      <a:pt x="12" y="4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7"/>
                      <a:pt x="59" y="0"/>
                      <a:pt x="67" y="0"/>
                    </a:cubicBezTo>
                    <a:cubicBezTo>
                      <a:pt x="68" y="0"/>
                      <a:pt x="68" y="0"/>
                      <a:pt x="68" y="0"/>
                    </a:cubicBezTo>
                    <a:lnTo>
                      <a:pt x="156" y="0"/>
                    </a:lnTo>
                    <a:close/>
                    <a:moveTo>
                      <a:pt x="156" y="8"/>
                    </a:moveTo>
                    <a:cubicBezTo>
                      <a:pt x="68" y="8"/>
                      <a:pt x="68" y="8"/>
                      <a:pt x="68" y="8"/>
                    </a:cubicBezTo>
                    <a:cubicBezTo>
                      <a:pt x="64" y="8"/>
                      <a:pt x="60" y="11"/>
                      <a:pt x="60" y="15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4" y="12"/>
                      <a:pt x="161" y="9"/>
                      <a:pt x="157" y="8"/>
                    </a:cubicBezTo>
                    <a:cubicBezTo>
                      <a:pt x="157" y="8"/>
                      <a:pt x="157" y="8"/>
                      <a:pt x="157" y="8"/>
                    </a:cubicBezTo>
                    <a:lnTo>
                      <a:pt x="156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:p14="http://schemas.microsoft.com/office/powerpoint/2010/main" xmlns:a16="http://schemas.microsoft.com/office/drawing/2014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17" name="iṡlîḋé">
              <a:extLst>
                <a:ext uri="{FF2B5EF4-FFF2-40B4-BE49-F238E27FC236}">
                  <a16:creationId xmlns:a16="http://schemas.microsoft.com/office/drawing/2014/main" id="{DEC13368-0FE8-49DB-950A-3E789CE69869}"/>
                </a:ext>
              </a:extLst>
            </p:cNvPr>
            <p:cNvGrpSpPr/>
            <p:nvPr/>
          </p:nvGrpSpPr>
          <p:grpSpPr>
            <a:xfrm>
              <a:off x="844097" y="3509496"/>
              <a:ext cx="6235159" cy="594424"/>
              <a:chOff x="713468" y="3639654"/>
              <a:chExt cx="6235159" cy="594424"/>
            </a:xfrm>
          </p:grpSpPr>
          <p:sp>
            <p:nvSpPr>
              <p:cNvPr id="128" name="î$lïďe">
                <a:extLst>
                  <a:ext uri="{FF2B5EF4-FFF2-40B4-BE49-F238E27FC236}">
                    <a16:creationId xmlns:a16="http://schemas.microsoft.com/office/drawing/2014/main" id="{1033A646-8637-4D3A-B5C5-03FE6B6B4F11}"/>
                  </a:ext>
                </a:extLst>
              </p:cNvPr>
              <p:cNvSpPr/>
              <p:nvPr/>
            </p:nvSpPr>
            <p:spPr bwMode="auto">
              <a:xfrm>
                <a:off x="713468" y="3656839"/>
                <a:ext cx="549294" cy="415850"/>
              </a:xfrm>
              <a:custGeom>
                <a:avLst/>
                <a:gdLst>
                  <a:gd name="T0" fmla="*/ 212 w 224"/>
                  <a:gd name="T1" fmla="*/ 0 h 168"/>
                  <a:gd name="T2" fmla="*/ 224 w 224"/>
                  <a:gd name="T3" fmla="*/ 12 h 168"/>
                  <a:gd name="T4" fmla="*/ 224 w 224"/>
                  <a:gd name="T5" fmla="*/ 156 h 168"/>
                  <a:gd name="T6" fmla="*/ 212 w 224"/>
                  <a:gd name="T7" fmla="*/ 168 h 168"/>
                  <a:gd name="T8" fmla="*/ 12 w 224"/>
                  <a:gd name="T9" fmla="*/ 168 h 168"/>
                  <a:gd name="T10" fmla="*/ 0 w 224"/>
                  <a:gd name="T11" fmla="*/ 156 h 168"/>
                  <a:gd name="T12" fmla="*/ 0 w 224"/>
                  <a:gd name="T13" fmla="*/ 12 h 168"/>
                  <a:gd name="T14" fmla="*/ 12 w 224"/>
                  <a:gd name="T15" fmla="*/ 0 h 168"/>
                  <a:gd name="T16" fmla="*/ 212 w 224"/>
                  <a:gd name="T17" fmla="*/ 0 h 168"/>
                  <a:gd name="T18" fmla="*/ 164 w 224"/>
                  <a:gd name="T19" fmla="*/ 83 h 168"/>
                  <a:gd name="T20" fmla="*/ 147 w 224"/>
                  <a:gd name="T21" fmla="*/ 85 h 168"/>
                  <a:gd name="T22" fmla="*/ 112 w 224"/>
                  <a:gd name="T23" fmla="*/ 132 h 168"/>
                  <a:gd name="T24" fmla="*/ 111 w 224"/>
                  <a:gd name="T25" fmla="*/ 133 h 168"/>
                  <a:gd name="T26" fmla="*/ 94 w 224"/>
                  <a:gd name="T27" fmla="*/ 134 h 168"/>
                  <a:gd name="T28" fmla="*/ 68 w 224"/>
                  <a:gd name="T29" fmla="*/ 108 h 168"/>
                  <a:gd name="T30" fmla="*/ 67 w 224"/>
                  <a:gd name="T31" fmla="*/ 107 h 168"/>
                  <a:gd name="T32" fmla="*/ 50 w 224"/>
                  <a:gd name="T33" fmla="*/ 109 h 168"/>
                  <a:gd name="T34" fmla="*/ 13 w 224"/>
                  <a:gd name="T35" fmla="*/ 153 h 168"/>
                  <a:gd name="T36" fmla="*/ 12 w 224"/>
                  <a:gd name="T37" fmla="*/ 156 h 168"/>
                  <a:gd name="T38" fmla="*/ 16 w 224"/>
                  <a:gd name="T39" fmla="*/ 160 h 168"/>
                  <a:gd name="T40" fmla="*/ 209 w 224"/>
                  <a:gd name="T41" fmla="*/ 160 h 168"/>
                  <a:gd name="T42" fmla="*/ 211 w 224"/>
                  <a:gd name="T43" fmla="*/ 159 h 168"/>
                  <a:gd name="T44" fmla="*/ 212 w 224"/>
                  <a:gd name="T45" fmla="*/ 154 h 168"/>
                  <a:gd name="T46" fmla="*/ 167 w 224"/>
                  <a:gd name="T47" fmla="*/ 86 h 168"/>
                  <a:gd name="T48" fmla="*/ 164 w 224"/>
                  <a:gd name="T49" fmla="*/ 83 h 168"/>
                  <a:gd name="T50" fmla="*/ 40 w 224"/>
                  <a:gd name="T51" fmla="*/ 24 h 168"/>
                  <a:gd name="T52" fmla="*/ 24 w 224"/>
                  <a:gd name="T53" fmla="*/ 40 h 168"/>
                  <a:gd name="T54" fmla="*/ 40 w 224"/>
                  <a:gd name="T55" fmla="*/ 56 h 168"/>
                  <a:gd name="T56" fmla="*/ 56 w 224"/>
                  <a:gd name="T57" fmla="*/ 40 h 168"/>
                  <a:gd name="T58" fmla="*/ 40 w 224"/>
                  <a:gd name="T59" fmla="*/ 2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4" h="168">
                    <a:moveTo>
                      <a:pt x="212" y="0"/>
                    </a:moveTo>
                    <a:cubicBezTo>
                      <a:pt x="219" y="0"/>
                      <a:pt x="224" y="5"/>
                      <a:pt x="224" y="12"/>
                    </a:cubicBezTo>
                    <a:cubicBezTo>
                      <a:pt x="224" y="156"/>
                      <a:pt x="224" y="156"/>
                      <a:pt x="224" y="156"/>
                    </a:cubicBezTo>
                    <a:cubicBezTo>
                      <a:pt x="224" y="163"/>
                      <a:pt x="219" y="168"/>
                      <a:pt x="212" y="168"/>
                    </a:cubicBezTo>
                    <a:cubicBezTo>
                      <a:pt x="12" y="168"/>
                      <a:pt x="12" y="168"/>
                      <a:pt x="12" y="168"/>
                    </a:cubicBezTo>
                    <a:cubicBezTo>
                      <a:pt x="5" y="168"/>
                      <a:pt x="0" y="163"/>
                      <a:pt x="0" y="15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lnTo>
                      <a:pt x="212" y="0"/>
                    </a:lnTo>
                    <a:close/>
                    <a:moveTo>
                      <a:pt x="164" y="83"/>
                    </a:moveTo>
                    <a:cubicBezTo>
                      <a:pt x="159" y="79"/>
                      <a:pt x="151" y="80"/>
                      <a:pt x="147" y="85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3"/>
                      <a:pt x="111" y="133"/>
                      <a:pt x="111" y="133"/>
                    </a:cubicBezTo>
                    <a:cubicBezTo>
                      <a:pt x="106" y="138"/>
                      <a:pt x="99" y="138"/>
                      <a:pt x="94" y="134"/>
                    </a:cubicBezTo>
                    <a:cubicBezTo>
                      <a:pt x="68" y="108"/>
                      <a:pt x="68" y="108"/>
                      <a:pt x="68" y="108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2" y="103"/>
                      <a:pt x="54" y="104"/>
                      <a:pt x="50" y="109"/>
                    </a:cubicBezTo>
                    <a:cubicBezTo>
                      <a:pt x="13" y="153"/>
                      <a:pt x="13" y="153"/>
                      <a:pt x="13" y="153"/>
                    </a:cubicBezTo>
                    <a:cubicBezTo>
                      <a:pt x="13" y="154"/>
                      <a:pt x="12" y="155"/>
                      <a:pt x="12" y="156"/>
                    </a:cubicBezTo>
                    <a:cubicBezTo>
                      <a:pt x="12" y="158"/>
                      <a:pt x="14" y="160"/>
                      <a:pt x="16" y="160"/>
                    </a:cubicBezTo>
                    <a:cubicBezTo>
                      <a:pt x="209" y="160"/>
                      <a:pt x="209" y="160"/>
                      <a:pt x="209" y="160"/>
                    </a:cubicBezTo>
                    <a:cubicBezTo>
                      <a:pt x="209" y="160"/>
                      <a:pt x="210" y="160"/>
                      <a:pt x="211" y="159"/>
                    </a:cubicBezTo>
                    <a:cubicBezTo>
                      <a:pt x="213" y="158"/>
                      <a:pt x="213" y="156"/>
                      <a:pt x="212" y="154"/>
                    </a:cubicBezTo>
                    <a:cubicBezTo>
                      <a:pt x="167" y="86"/>
                      <a:pt x="167" y="86"/>
                      <a:pt x="167" y="86"/>
                    </a:cubicBezTo>
                    <a:cubicBezTo>
                      <a:pt x="166" y="85"/>
                      <a:pt x="165" y="84"/>
                      <a:pt x="164" y="83"/>
                    </a:cubicBezTo>
                    <a:close/>
                    <a:moveTo>
                      <a:pt x="40" y="24"/>
                    </a:moveTo>
                    <a:cubicBezTo>
                      <a:pt x="31" y="24"/>
                      <a:pt x="24" y="31"/>
                      <a:pt x="24" y="40"/>
                    </a:cubicBezTo>
                    <a:cubicBezTo>
                      <a:pt x="24" y="49"/>
                      <a:pt x="31" y="56"/>
                      <a:pt x="40" y="56"/>
                    </a:cubicBezTo>
                    <a:cubicBezTo>
                      <a:pt x="49" y="56"/>
                      <a:pt x="56" y="49"/>
                      <a:pt x="56" y="40"/>
                    </a:cubicBezTo>
                    <a:cubicBezTo>
                      <a:pt x="56" y="31"/>
                      <a:pt x="49" y="24"/>
                      <a:pt x="40" y="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9" name="iŝľiḑé">
                <a:extLst>
                  <a:ext uri="{FF2B5EF4-FFF2-40B4-BE49-F238E27FC236}">
                    <a16:creationId xmlns:a16="http://schemas.microsoft.com/office/drawing/2014/main" id="{CE94C1A5-863B-4102-BD43-FEF7584BFE0A}"/>
                  </a:ext>
                </a:extLst>
              </p:cNvPr>
              <p:cNvSpPr txBox="1"/>
              <p:nvPr/>
            </p:nvSpPr>
            <p:spPr bwMode="auto">
              <a:xfrm>
                <a:off x="1410152" y="3639654"/>
                <a:ext cx="1420134" cy="442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400" b="1" dirty="0"/>
                  <a:t>TEXT HERE</a:t>
                </a:r>
              </a:p>
            </p:txBody>
          </p:sp>
          <p:sp>
            <p:nvSpPr>
              <p:cNvPr id="130" name="iṡḷíḑè">
                <a:extLst>
                  <a:ext uri="{FF2B5EF4-FFF2-40B4-BE49-F238E27FC236}">
                    <a16:creationId xmlns:a16="http://schemas.microsoft.com/office/drawing/2014/main" id="{773D74BC-6CFF-4639-BAA4-077BF2162DF9}"/>
                  </a:ext>
                </a:extLst>
              </p:cNvPr>
              <p:cNvSpPr/>
              <p:nvPr/>
            </p:nvSpPr>
            <p:spPr bwMode="auto">
              <a:xfrm>
                <a:off x="3003075" y="3647697"/>
                <a:ext cx="3945552" cy="586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defTabSz="9144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 …</a:t>
                </a:r>
              </a:p>
            </p:txBody>
          </p:sp>
        </p:grpSp>
        <p:grpSp>
          <p:nvGrpSpPr>
            <p:cNvPr id="118" name="ïṥlîḑè">
              <a:extLst>
                <a:ext uri="{FF2B5EF4-FFF2-40B4-BE49-F238E27FC236}">
                  <a16:creationId xmlns:a16="http://schemas.microsoft.com/office/drawing/2014/main" id="{8ECAFF12-FD4F-4DBA-9685-C730DBD6CE98}"/>
                </a:ext>
              </a:extLst>
            </p:cNvPr>
            <p:cNvGrpSpPr/>
            <p:nvPr/>
          </p:nvGrpSpPr>
          <p:grpSpPr>
            <a:xfrm>
              <a:off x="844097" y="4467034"/>
              <a:ext cx="6235159" cy="594424"/>
              <a:chOff x="713468" y="3639654"/>
              <a:chExt cx="6235159" cy="594424"/>
            </a:xfrm>
          </p:grpSpPr>
          <p:sp>
            <p:nvSpPr>
              <p:cNvPr id="125" name="ïslîḑê">
                <a:extLst>
                  <a:ext uri="{FF2B5EF4-FFF2-40B4-BE49-F238E27FC236}">
                    <a16:creationId xmlns:a16="http://schemas.microsoft.com/office/drawing/2014/main" id="{CED6EABB-369E-498B-884C-2EC71DE998C9}"/>
                  </a:ext>
                </a:extLst>
              </p:cNvPr>
              <p:cNvSpPr/>
              <p:nvPr/>
            </p:nvSpPr>
            <p:spPr bwMode="auto">
              <a:xfrm>
                <a:off x="713468" y="3643431"/>
                <a:ext cx="549294" cy="442665"/>
              </a:xfrm>
              <a:custGeom>
                <a:avLst/>
                <a:gdLst>
                  <a:gd name="T0" fmla="*/ 204 w 216"/>
                  <a:gd name="T1" fmla="*/ 0 h 172"/>
                  <a:gd name="T2" fmla="*/ 216 w 216"/>
                  <a:gd name="T3" fmla="*/ 12 h 172"/>
                  <a:gd name="T4" fmla="*/ 216 w 216"/>
                  <a:gd name="T5" fmla="*/ 136 h 172"/>
                  <a:gd name="T6" fmla="*/ 204 w 216"/>
                  <a:gd name="T7" fmla="*/ 148 h 172"/>
                  <a:gd name="T8" fmla="*/ 80 w 216"/>
                  <a:gd name="T9" fmla="*/ 148 h 172"/>
                  <a:gd name="T10" fmla="*/ 48 w 216"/>
                  <a:gd name="T11" fmla="*/ 172 h 172"/>
                  <a:gd name="T12" fmla="*/ 48 w 216"/>
                  <a:gd name="T13" fmla="*/ 148 h 172"/>
                  <a:gd name="T14" fmla="*/ 12 w 216"/>
                  <a:gd name="T15" fmla="*/ 148 h 172"/>
                  <a:gd name="T16" fmla="*/ 0 w 216"/>
                  <a:gd name="T17" fmla="*/ 136 h 172"/>
                  <a:gd name="T18" fmla="*/ 0 w 216"/>
                  <a:gd name="T19" fmla="*/ 12 h 172"/>
                  <a:gd name="T20" fmla="*/ 12 w 216"/>
                  <a:gd name="T21" fmla="*/ 0 h 172"/>
                  <a:gd name="T22" fmla="*/ 204 w 216"/>
                  <a:gd name="T23" fmla="*/ 0 h 172"/>
                  <a:gd name="T24" fmla="*/ 52 w 216"/>
                  <a:gd name="T25" fmla="*/ 60 h 172"/>
                  <a:gd name="T26" fmla="*/ 38 w 216"/>
                  <a:gd name="T27" fmla="*/ 74 h 172"/>
                  <a:gd name="T28" fmla="*/ 52 w 216"/>
                  <a:gd name="T29" fmla="*/ 88 h 172"/>
                  <a:gd name="T30" fmla="*/ 66 w 216"/>
                  <a:gd name="T31" fmla="*/ 74 h 172"/>
                  <a:gd name="T32" fmla="*/ 52 w 216"/>
                  <a:gd name="T33" fmla="*/ 60 h 172"/>
                  <a:gd name="T34" fmla="*/ 108 w 216"/>
                  <a:gd name="T35" fmla="*/ 60 h 172"/>
                  <a:gd name="T36" fmla="*/ 94 w 216"/>
                  <a:gd name="T37" fmla="*/ 74 h 172"/>
                  <a:gd name="T38" fmla="*/ 108 w 216"/>
                  <a:gd name="T39" fmla="*/ 88 h 172"/>
                  <a:gd name="T40" fmla="*/ 122 w 216"/>
                  <a:gd name="T41" fmla="*/ 74 h 172"/>
                  <a:gd name="T42" fmla="*/ 108 w 216"/>
                  <a:gd name="T43" fmla="*/ 60 h 172"/>
                  <a:gd name="T44" fmla="*/ 164 w 216"/>
                  <a:gd name="T45" fmla="*/ 60 h 172"/>
                  <a:gd name="T46" fmla="*/ 150 w 216"/>
                  <a:gd name="T47" fmla="*/ 74 h 172"/>
                  <a:gd name="T48" fmla="*/ 164 w 216"/>
                  <a:gd name="T49" fmla="*/ 88 h 172"/>
                  <a:gd name="T50" fmla="*/ 178 w 216"/>
                  <a:gd name="T51" fmla="*/ 74 h 172"/>
                  <a:gd name="T52" fmla="*/ 164 w 216"/>
                  <a:gd name="T53" fmla="*/ 6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6" h="172">
                    <a:moveTo>
                      <a:pt x="204" y="0"/>
                    </a:moveTo>
                    <a:cubicBezTo>
                      <a:pt x="211" y="0"/>
                      <a:pt x="216" y="5"/>
                      <a:pt x="216" y="12"/>
                    </a:cubicBezTo>
                    <a:cubicBezTo>
                      <a:pt x="216" y="136"/>
                      <a:pt x="216" y="136"/>
                      <a:pt x="216" y="136"/>
                    </a:cubicBezTo>
                    <a:cubicBezTo>
                      <a:pt x="216" y="143"/>
                      <a:pt x="211" y="148"/>
                      <a:pt x="204" y="148"/>
                    </a:cubicBezTo>
                    <a:cubicBezTo>
                      <a:pt x="80" y="148"/>
                      <a:pt x="80" y="148"/>
                      <a:pt x="80" y="148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48" y="148"/>
                      <a:pt x="48" y="148"/>
                      <a:pt x="48" y="148"/>
                    </a:cubicBezTo>
                    <a:cubicBezTo>
                      <a:pt x="12" y="148"/>
                      <a:pt x="12" y="148"/>
                      <a:pt x="12" y="148"/>
                    </a:cubicBezTo>
                    <a:cubicBezTo>
                      <a:pt x="5" y="148"/>
                      <a:pt x="0" y="143"/>
                      <a:pt x="0" y="13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lnTo>
                      <a:pt x="204" y="0"/>
                    </a:lnTo>
                    <a:close/>
                    <a:moveTo>
                      <a:pt x="52" y="60"/>
                    </a:moveTo>
                    <a:cubicBezTo>
                      <a:pt x="44" y="60"/>
                      <a:pt x="38" y="66"/>
                      <a:pt x="38" y="74"/>
                    </a:cubicBezTo>
                    <a:cubicBezTo>
                      <a:pt x="38" y="82"/>
                      <a:pt x="44" y="88"/>
                      <a:pt x="52" y="88"/>
                    </a:cubicBezTo>
                    <a:cubicBezTo>
                      <a:pt x="60" y="88"/>
                      <a:pt x="66" y="82"/>
                      <a:pt x="66" y="74"/>
                    </a:cubicBezTo>
                    <a:cubicBezTo>
                      <a:pt x="66" y="66"/>
                      <a:pt x="60" y="60"/>
                      <a:pt x="52" y="60"/>
                    </a:cubicBezTo>
                    <a:close/>
                    <a:moveTo>
                      <a:pt x="108" y="60"/>
                    </a:moveTo>
                    <a:cubicBezTo>
                      <a:pt x="100" y="60"/>
                      <a:pt x="94" y="66"/>
                      <a:pt x="94" y="74"/>
                    </a:cubicBezTo>
                    <a:cubicBezTo>
                      <a:pt x="94" y="82"/>
                      <a:pt x="100" y="88"/>
                      <a:pt x="108" y="88"/>
                    </a:cubicBezTo>
                    <a:cubicBezTo>
                      <a:pt x="116" y="88"/>
                      <a:pt x="122" y="82"/>
                      <a:pt x="122" y="74"/>
                    </a:cubicBezTo>
                    <a:cubicBezTo>
                      <a:pt x="122" y="66"/>
                      <a:pt x="116" y="60"/>
                      <a:pt x="108" y="60"/>
                    </a:cubicBezTo>
                    <a:close/>
                    <a:moveTo>
                      <a:pt x="164" y="60"/>
                    </a:moveTo>
                    <a:cubicBezTo>
                      <a:pt x="156" y="60"/>
                      <a:pt x="150" y="66"/>
                      <a:pt x="150" y="74"/>
                    </a:cubicBezTo>
                    <a:cubicBezTo>
                      <a:pt x="150" y="82"/>
                      <a:pt x="156" y="88"/>
                      <a:pt x="164" y="88"/>
                    </a:cubicBezTo>
                    <a:cubicBezTo>
                      <a:pt x="172" y="88"/>
                      <a:pt x="178" y="82"/>
                      <a:pt x="178" y="74"/>
                    </a:cubicBezTo>
                    <a:cubicBezTo>
                      <a:pt x="178" y="66"/>
                      <a:pt x="172" y="60"/>
                      <a:pt x="164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6" name="ïṡľïdè">
                <a:extLst>
                  <a:ext uri="{FF2B5EF4-FFF2-40B4-BE49-F238E27FC236}">
                    <a16:creationId xmlns:a16="http://schemas.microsoft.com/office/drawing/2014/main" id="{04B86061-C73D-45B8-B0EE-E7CF0CEFC281}"/>
                  </a:ext>
                </a:extLst>
              </p:cNvPr>
              <p:cNvSpPr txBox="1"/>
              <p:nvPr/>
            </p:nvSpPr>
            <p:spPr bwMode="auto">
              <a:xfrm>
                <a:off x="1410152" y="3639654"/>
                <a:ext cx="1420134" cy="442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400" b="1" dirty="0"/>
                  <a:t>TEXT HERE</a:t>
                </a:r>
              </a:p>
            </p:txBody>
          </p:sp>
          <p:sp>
            <p:nvSpPr>
              <p:cNvPr id="127" name="îšḻîḋê">
                <a:extLst>
                  <a:ext uri="{FF2B5EF4-FFF2-40B4-BE49-F238E27FC236}">
                    <a16:creationId xmlns:a16="http://schemas.microsoft.com/office/drawing/2014/main" id="{0E98449A-37FE-4CE4-8D68-6FFE56C04C4C}"/>
                  </a:ext>
                </a:extLst>
              </p:cNvPr>
              <p:cNvSpPr/>
              <p:nvPr/>
            </p:nvSpPr>
            <p:spPr bwMode="auto">
              <a:xfrm>
                <a:off x="3003075" y="3647697"/>
                <a:ext cx="3945552" cy="586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defTabSz="9144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 …</a:t>
                </a:r>
              </a:p>
            </p:txBody>
          </p:sp>
        </p:grpSp>
        <p:grpSp>
          <p:nvGrpSpPr>
            <p:cNvPr id="119" name="i$ļídê">
              <a:extLst>
                <a:ext uri="{FF2B5EF4-FFF2-40B4-BE49-F238E27FC236}">
                  <a16:creationId xmlns:a16="http://schemas.microsoft.com/office/drawing/2014/main" id="{D210A695-2E54-4E70-AA7E-2E332C008815}"/>
                </a:ext>
              </a:extLst>
            </p:cNvPr>
            <p:cNvGrpSpPr/>
            <p:nvPr/>
          </p:nvGrpSpPr>
          <p:grpSpPr>
            <a:xfrm>
              <a:off x="844096" y="5419762"/>
              <a:ext cx="6235160" cy="599234"/>
              <a:chOff x="713467" y="3634844"/>
              <a:chExt cx="6235160" cy="599234"/>
            </a:xfrm>
          </p:grpSpPr>
          <p:sp>
            <p:nvSpPr>
              <p:cNvPr id="122" name="ïŝḷïḓé">
                <a:extLst>
                  <a:ext uri="{FF2B5EF4-FFF2-40B4-BE49-F238E27FC236}">
                    <a16:creationId xmlns:a16="http://schemas.microsoft.com/office/drawing/2014/main" id="{8EFA7DA5-3FC5-4E09-9FB4-075244D0B79E}"/>
                  </a:ext>
                </a:extLst>
              </p:cNvPr>
              <p:cNvSpPr/>
              <p:nvPr/>
            </p:nvSpPr>
            <p:spPr bwMode="auto">
              <a:xfrm>
                <a:off x="713467" y="3634844"/>
                <a:ext cx="549294" cy="459838"/>
              </a:xfrm>
              <a:custGeom>
                <a:avLst/>
                <a:gdLst>
                  <a:gd name="T0" fmla="*/ 203 w 222"/>
                  <a:gd name="T1" fmla="*/ 56 h 184"/>
                  <a:gd name="T2" fmla="*/ 222 w 222"/>
                  <a:gd name="T3" fmla="*/ 75 h 184"/>
                  <a:gd name="T4" fmla="*/ 221 w 222"/>
                  <a:gd name="T5" fmla="*/ 76 h 184"/>
                  <a:gd name="T6" fmla="*/ 216 w 222"/>
                  <a:gd name="T7" fmla="*/ 149 h 184"/>
                  <a:gd name="T8" fmla="*/ 204 w 222"/>
                  <a:gd name="T9" fmla="*/ 160 h 184"/>
                  <a:gd name="T10" fmla="*/ 191 w 222"/>
                  <a:gd name="T11" fmla="*/ 160 h 184"/>
                  <a:gd name="T12" fmla="*/ 191 w 222"/>
                  <a:gd name="T13" fmla="*/ 184 h 184"/>
                  <a:gd name="T14" fmla="*/ 183 w 222"/>
                  <a:gd name="T15" fmla="*/ 184 h 184"/>
                  <a:gd name="T16" fmla="*/ 183 w 222"/>
                  <a:gd name="T17" fmla="*/ 160 h 184"/>
                  <a:gd name="T18" fmla="*/ 39 w 222"/>
                  <a:gd name="T19" fmla="*/ 160 h 184"/>
                  <a:gd name="T20" fmla="*/ 39 w 222"/>
                  <a:gd name="T21" fmla="*/ 184 h 184"/>
                  <a:gd name="T22" fmla="*/ 31 w 222"/>
                  <a:gd name="T23" fmla="*/ 184 h 184"/>
                  <a:gd name="T24" fmla="*/ 31 w 222"/>
                  <a:gd name="T25" fmla="*/ 160 h 184"/>
                  <a:gd name="T26" fmla="*/ 18 w 222"/>
                  <a:gd name="T27" fmla="*/ 160 h 184"/>
                  <a:gd name="T28" fmla="*/ 6 w 222"/>
                  <a:gd name="T29" fmla="*/ 149 h 184"/>
                  <a:gd name="T30" fmla="*/ 1 w 222"/>
                  <a:gd name="T31" fmla="*/ 76 h 184"/>
                  <a:gd name="T32" fmla="*/ 18 w 222"/>
                  <a:gd name="T33" fmla="*/ 56 h 184"/>
                  <a:gd name="T34" fmla="*/ 19 w 222"/>
                  <a:gd name="T35" fmla="*/ 56 h 184"/>
                  <a:gd name="T36" fmla="*/ 43 w 222"/>
                  <a:gd name="T37" fmla="*/ 76 h 184"/>
                  <a:gd name="T38" fmla="*/ 51 w 222"/>
                  <a:gd name="T39" fmla="*/ 120 h 184"/>
                  <a:gd name="T40" fmla="*/ 171 w 222"/>
                  <a:gd name="T41" fmla="*/ 120 h 184"/>
                  <a:gd name="T42" fmla="*/ 179 w 222"/>
                  <a:gd name="T43" fmla="*/ 76 h 184"/>
                  <a:gd name="T44" fmla="*/ 203 w 222"/>
                  <a:gd name="T45" fmla="*/ 56 h 184"/>
                  <a:gd name="T46" fmla="*/ 175 w 222"/>
                  <a:gd name="T47" fmla="*/ 0 h 184"/>
                  <a:gd name="T48" fmla="*/ 203 w 222"/>
                  <a:gd name="T49" fmla="*/ 28 h 184"/>
                  <a:gd name="T50" fmla="*/ 203 w 222"/>
                  <a:gd name="T51" fmla="*/ 48 h 184"/>
                  <a:gd name="T52" fmla="*/ 200 w 222"/>
                  <a:gd name="T53" fmla="*/ 48 h 184"/>
                  <a:gd name="T54" fmla="*/ 173 w 222"/>
                  <a:gd name="T55" fmla="*/ 70 h 184"/>
                  <a:gd name="T56" fmla="*/ 173 w 222"/>
                  <a:gd name="T57" fmla="*/ 71 h 184"/>
                  <a:gd name="T58" fmla="*/ 165 w 222"/>
                  <a:gd name="T59" fmla="*/ 112 h 184"/>
                  <a:gd name="T60" fmla="*/ 57 w 222"/>
                  <a:gd name="T61" fmla="*/ 112 h 184"/>
                  <a:gd name="T62" fmla="*/ 49 w 222"/>
                  <a:gd name="T63" fmla="*/ 71 h 184"/>
                  <a:gd name="T64" fmla="*/ 22 w 222"/>
                  <a:gd name="T65" fmla="*/ 48 h 184"/>
                  <a:gd name="T66" fmla="*/ 23 w 222"/>
                  <a:gd name="T67" fmla="*/ 28 h 184"/>
                  <a:gd name="T68" fmla="*/ 51 w 222"/>
                  <a:gd name="T69" fmla="*/ 0 h 184"/>
                  <a:gd name="T70" fmla="*/ 175 w 222"/>
                  <a:gd name="T7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2" h="184">
                    <a:moveTo>
                      <a:pt x="203" y="56"/>
                    </a:moveTo>
                    <a:cubicBezTo>
                      <a:pt x="213" y="56"/>
                      <a:pt x="222" y="64"/>
                      <a:pt x="222" y="75"/>
                    </a:cubicBezTo>
                    <a:cubicBezTo>
                      <a:pt x="222" y="75"/>
                      <a:pt x="222" y="75"/>
                      <a:pt x="221" y="76"/>
                    </a:cubicBezTo>
                    <a:cubicBezTo>
                      <a:pt x="216" y="149"/>
                      <a:pt x="216" y="149"/>
                      <a:pt x="216" y="149"/>
                    </a:cubicBezTo>
                    <a:cubicBezTo>
                      <a:pt x="215" y="155"/>
                      <a:pt x="210" y="160"/>
                      <a:pt x="204" y="160"/>
                    </a:cubicBezTo>
                    <a:cubicBezTo>
                      <a:pt x="191" y="160"/>
                      <a:pt x="191" y="160"/>
                      <a:pt x="191" y="160"/>
                    </a:cubicBezTo>
                    <a:cubicBezTo>
                      <a:pt x="191" y="184"/>
                      <a:pt x="191" y="184"/>
                      <a:pt x="191" y="184"/>
                    </a:cubicBezTo>
                    <a:cubicBezTo>
                      <a:pt x="183" y="184"/>
                      <a:pt x="183" y="184"/>
                      <a:pt x="183" y="184"/>
                    </a:cubicBezTo>
                    <a:cubicBezTo>
                      <a:pt x="183" y="160"/>
                      <a:pt x="183" y="160"/>
                      <a:pt x="183" y="160"/>
                    </a:cubicBezTo>
                    <a:cubicBezTo>
                      <a:pt x="39" y="160"/>
                      <a:pt x="39" y="160"/>
                      <a:pt x="39" y="160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31" y="184"/>
                      <a:pt x="31" y="184"/>
                      <a:pt x="31" y="184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2" y="160"/>
                      <a:pt x="7" y="155"/>
                      <a:pt x="6" y="149"/>
                    </a:cubicBezTo>
                    <a:cubicBezTo>
                      <a:pt x="1" y="76"/>
                      <a:pt x="1" y="76"/>
                      <a:pt x="1" y="76"/>
                    </a:cubicBezTo>
                    <a:cubicBezTo>
                      <a:pt x="0" y="66"/>
                      <a:pt x="7" y="57"/>
                      <a:pt x="18" y="56"/>
                    </a:cubicBezTo>
                    <a:cubicBezTo>
                      <a:pt x="18" y="56"/>
                      <a:pt x="19" y="56"/>
                      <a:pt x="19" y="56"/>
                    </a:cubicBezTo>
                    <a:cubicBezTo>
                      <a:pt x="31" y="56"/>
                      <a:pt x="41" y="64"/>
                      <a:pt x="43" y="76"/>
                    </a:cubicBezTo>
                    <a:cubicBezTo>
                      <a:pt x="51" y="120"/>
                      <a:pt x="51" y="120"/>
                      <a:pt x="51" y="120"/>
                    </a:cubicBezTo>
                    <a:cubicBezTo>
                      <a:pt x="171" y="120"/>
                      <a:pt x="171" y="120"/>
                      <a:pt x="171" y="120"/>
                    </a:cubicBezTo>
                    <a:cubicBezTo>
                      <a:pt x="179" y="76"/>
                      <a:pt x="179" y="76"/>
                      <a:pt x="179" y="76"/>
                    </a:cubicBezTo>
                    <a:cubicBezTo>
                      <a:pt x="181" y="64"/>
                      <a:pt x="191" y="56"/>
                      <a:pt x="203" y="56"/>
                    </a:cubicBezTo>
                    <a:close/>
                    <a:moveTo>
                      <a:pt x="175" y="0"/>
                    </a:moveTo>
                    <a:cubicBezTo>
                      <a:pt x="190" y="0"/>
                      <a:pt x="203" y="13"/>
                      <a:pt x="203" y="28"/>
                    </a:cubicBezTo>
                    <a:cubicBezTo>
                      <a:pt x="203" y="48"/>
                      <a:pt x="203" y="48"/>
                      <a:pt x="203" y="48"/>
                    </a:cubicBezTo>
                    <a:cubicBezTo>
                      <a:pt x="202" y="48"/>
                      <a:pt x="201" y="48"/>
                      <a:pt x="200" y="48"/>
                    </a:cubicBezTo>
                    <a:cubicBezTo>
                      <a:pt x="187" y="48"/>
                      <a:pt x="176" y="57"/>
                      <a:pt x="173" y="70"/>
                    </a:cubicBezTo>
                    <a:cubicBezTo>
                      <a:pt x="173" y="71"/>
                      <a:pt x="173" y="71"/>
                      <a:pt x="173" y="71"/>
                    </a:cubicBezTo>
                    <a:cubicBezTo>
                      <a:pt x="165" y="112"/>
                      <a:pt x="165" y="112"/>
                      <a:pt x="165" y="112"/>
                    </a:cubicBezTo>
                    <a:cubicBezTo>
                      <a:pt x="57" y="112"/>
                      <a:pt x="57" y="112"/>
                      <a:pt x="57" y="112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7" y="57"/>
                      <a:pt x="35" y="48"/>
                      <a:pt x="22" y="4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13"/>
                      <a:pt x="36" y="0"/>
                      <a:pt x="51" y="0"/>
                    </a:cubicBez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3" name="íSḷïdê">
                <a:extLst>
                  <a:ext uri="{FF2B5EF4-FFF2-40B4-BE49-F238E27FC236}">
                    <a16:creationId xmlns:a16="http://schemas.microsoft.com/office/drawing/2014/main" id="{B9C0CC05-4ABC-45DF-AADD-5F1F86833BBD}"/>
                  </a:ext>
                </a:extLst>
              </p:cNvPr>
              <p:cNvSpPr txBox="1"/>
              <p:nvPr/>
            </p:nvSpPr>
            <p:spPr bwMode="auto">
              <a:xfrm>
                <a:off x="1410152" y="3639654"/>
                <a:ext cx="1420134" cy="442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400" b="1" dirty="0"/>
                  <a:t>TEXT HERE</a:t>
                </a:r>
              </a:p>
            </p:txBody>
          </p:sp>
          <p:sp>
            <p:nvSpPr>
              <p:cNvPr id="124" name="ïṥ1îḍe">
                <a:extLst>
                  <a:ext uri="{FF2B5EF4-FFF2-40B4-BE49-F238E27FC236}">
                    <a16:creationId xmlns:a16="http://schemas.microsoft.com/office/drawing/2014/main" id="{1FDA8633-FFEF-48F5-A04F-6A6FD29AFD7D}"/>
                  </a:ext>
                </a:extLst>
              </p:cNvPr>
              <p:cNvSpPr/>
              <p:nvPr/>
            </p:nvSpPr>
            <p:spPr bwMode="auto">
              <a:xfrm>
                <a:off x="3003075" y="3647697"/>
                <a:ext cx="3945552" cy="586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defTabSz="9144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 …</a:t>
                </a:r>
              </a:p>
            </p:txBody>
          </p:sp>
        </p:grpSp>
        <p:cxnSp>
          <p:nvCxnSpPr>
            <p:cNvPr id="120" name="íSliḓé">
              <a:extLst>
                <a:ext uri="{FF2B5EF4-FFF2-40B4-BE49-F238E27FC236}">
                  <a16:creationId xmlns:a16="http://schemas.microsoft.com/office/drawing/2014/main" id="{8DC34B3C-554C-4373-B78B-E7A46C9D01A1}"/>
                </a:ext>
              </a:extLst>
            </p:cNvPr>
            <p:cNvCxnSpPr/>
            <p:nvPr/>
          </p:nvCxnSpPr>
          <p:spPr>
            <a:xfrm>
              <a:off x="669925" y="4285477"/>
              <a:ext cx="62969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íṡľiḑè">
              <a:extLst>
                <a:ext uri="{FF2B5EF4-FFF2-40B4-BE49-F238E27FC236}">
                  <a16:creationId xmlns:a16="http://schemas.microsoft.com/office/drawing/2014/main" id="{EDE42903-F569-48EA-B601-58AB1F8F5F07}"/>
                </a:ext>
              </a:extLst>
            </p:cNvPr>
            <p:cNvCxnSpPr/>
            <p:nvPr/>
          </p:nvCxnSpPr>
          <p:spPr>
            <a:xfrm>
              <a:off x="669925" y="5243015"/>
              <a:ext cx="62969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297541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1i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šļîḑe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îṧḷiḓé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ṩḻíďe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4" name="îṥḻiḑè">
            <a:extLst>
              <a:ext uri="{FF2B5EF4-FFF2-40B4-BE49-F238E27FC236}">
                <a16:creationId xmlns:a16="http://schemas.microsoft.com/office/drawing/2014/main" id="{C43BA4F7-3AC5-4256-B7EC-BA91932167AA}"/>
              </a:ext>
            </a:extLst>
          </p:cNvPr>
          <p:cNvSpPr/>
          <p:nvPr/>
        </p:nvSpPr>
        <p:spPr>
          <a:xfrm>
            <a:off x="5778020" y="2247455"/>
            <a:ext cx="2367764" cy="2367764"/>
          </a:xfrm>
          <a:prstGeom prst="donut">
            <a:avLst>
              <a:gd name="adj" fmla="val 1630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íśľíďé">
            <a:extLst>
              <a:ext uri="{FF2B5EF4-FFF2-40B4-BE49-F238E27FC236}">
                <a16:creationId xmlns:a16="http://schemas.microsoft.com/office/drawing/2014/main" id="{72BD4F51-8948-4200-A14C-B8EC6A33D67F}"/>
              </a:ext>
            </a:extLst>
          </p:cNvPr>
          <p:cNvSpPr/>
          <p:nvPr/>
        </p:nvSpPr>
        <p:spPr>
          <a:xfrm>
            <a:off x="4046216" y="2242780"/>
            <a:ext cx="2367764" cy="2367764"/>
          </a:xfrm>
          <a:prstGeom prst="donut">
            <a:avLst>
              <a:gd name="adj" fmla="val 16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ïŝḷiḑè">
            <a:extLst>
              <a:ext uri="{FF2B5EF4-FFF2-40B4-BE49-F238E27FC236}">
                <a16:creationId xmlns:a16="http://schemas.microsoft.com/office/drawing/2014/main" id="{A6F29EDE-980D-440B-A4E7-57026C785C98}"/>
              </a:ext>
            </a:extLst>
          </p:cNvPr>
          <p:cNvSpPr/>
          <p:nvPr/>
        </p:nvSpPr>
        <p:spPr bwMode="auto">
          <a:xfrm>
            <a:off x="5022028" y="3208763"/>
            <a:ext cx="416140" cy="379012"/>
          </a:xfrm>
          <a:custGeom>
            <a:avLst/>
            <a:gdLst>
              <a:gd name="T0" fmla="*/ 52 w 224"/>
              <a:gd name="T1" fmla="*/ 96 h 204"/>
              <a:gd name="T2" fmla="*/ 52 w 224"/>
              <a:gd name="T3" fmla="*/ 116 h 204"/>
              <a:gd name="T4" fmla="*/ 60 w 224"/>
              <a:gd name="T5" fmla="*/ 116 h 204"/>
              <a:gd name="T6" fmla="*/ 60 w 224"/>
              <a:gd name="T7" fmla="*/ 96 h 204"/>
              <a:gd name="T8" fmla="*/ 164 w 224"/>
              <a:gd name="T9" fmla="*/ 96 h 204"/>
              <a:gd name="T10" fmla="*/ 164 w 224"/>
              <a:gd name="T11" fmla="*/ 116 h 204"/>
              <a:gd name="T12" fmla="*/ 172 w 224"/>
              <a:gd name="T13" fmla="*/ 116 h 204"/>
              <a:gd name="T14" fmla="*/ 172 w 224"/>
              <a:gd name="T15" fmla="*/ 96 h 204"/>
              <a:gd name="T16" fmla="*/ 224 w 224"/>
              <a:gd name="T17" fmla="*/ 96 h 204"/>
              <a:gd name="T18" fmla="*/ 224 w 224"/>
              <a:gd name="T19" fmla="*/ 192 h 204"/>
              <a:gd name="T20" fmla="*/ 212 w 224"/>
              <a:gd name="T21" fmla="*/ 204 h 204"/>
              <a:gd name="T22" fmla="*/ 12 w 224"/>
              <a:gd name="T23" fmla="*/ 204 h 204"/>
              <a:gd name="T24" fmla="*/ 0 w 224"/>
              <a:gd name="T25" fmla="*/ 192 h 204"/>
              <a:gd name="T26" fmla="*/ 0 w 224"/>
              <a:gd name="T27" fmla="*/ 96 h 204"/>
              <a:gd name="T28" fmla="*/ 52 w 224"/>
              <a:gd name="T29" fmla="*/ 96 h 204"/>
              <a:gd name="T30" fmla="*/ 156 w 224"/>
              <a:gd name="T31" fmla="*/ 0 h 204"/>
              <a:gd name="T32" fmla="*/ 172 w 224"/>
              <a:gd name="T33" fmla="*/ 15 h 204"/>
              <a:gd name="T34" fmla="*/ 172 w 224"/>
              <a:gd name="T35" fmla="*/ 16 h 204"/>
              <a:gd name="T36" fmla="*/ 172 w 224"/>
              <a:gd name="T37" fmla="*/ 48 h 204"/>
              <a:gd name="T38" fmla="*/ 212 w 224"/>
              <a:gd name="T39" fmla="*/ 48 h 204"/>
              <a:gd name="T40" fmla="*/ 224 w 224"/>
              <a:gd name="T41" fmla="*/ 60 h 204"/>
              <a:gd name="T42" fmla="*/ 224 w 224"/>
              <a:gd name="T43" fmla="*/ 88 h 204"/>
              <a:gd name="T44" fmla="*/ 0 w 224"/>
              <a:gd name="T45" fmla="*/ 88 h 204"/>
              <a:gd name="T46" fmla="*/ 0 w 224"/>
              <a:gd name="T47" fmla="*/ 60 h 204"/>
              <a:gd name="T48" fmla="*/ 12 w 224"/>
              <a:gd name="T49" fmla="*/ 48 h 204"/>
              <a:gd name="T50" fmla="*/ 52 w 224"/>
              <a:gd name="T51" fmla="*/ 48 h 204"/>
              <a:gd name="T52" fmla="*/ 52 w 224"/>
              <a:gd name="T53" fmla="*/ 16 h 204"/>
              <a:gd name="T54" fmla="*/ 67 w 224"/>
              <a:gd name="T55" fmla="*/ 0 h 204"/>
              <a:gd name="T56" fmla="*/ 68 w 224"/>
              <a:gd name="T57" fmla="*/ 0 h 204"/>
              <a:gd name="T58" fmla="*/ 156 w 224"/>
              <a:gd name="T59" fmla="*/ 0 h 204"/>
              <a:gd name="T60" fmla="*/ 156 w 224"/>
              <a:gd name="T61" fmla="*/ 8 h 204"/>
              <a:gd name="T62" fmla="*/ 68 w 224"/>
              <a:gd name="T63" fmla="*/ 8 h 204"/>
              <a:gd name="T64" fmla="*/ 60 w 224"/>
              <a:gd name="T65" fmla="*/ 15 h 204"/>
              <a:gd name="T66" fmla="*/ 60 w 224"/>
              <a:gd name="T67" fmla="*/ 16 h 204"/>
              <a:gd name="T68" fmla="*/ 60 w 224"/>
              <a:gd name="T69" fmla="*/ 48 h 204"/>
              <a:gd name="T70" fmla="*/ 164 w 224"/>
              <a:gd name="T71" fmla="*/ 48 h 204"/>
              <a:gd name="T72" fmla="*/ 164 w 224"/>
              <a:gd name="T73" fmla="*/ 16 h 204"/>
              <a:gd name="T74" fmla="*/ 157 w 224"/>
              <a:gd name="T75" fmla="*/ 8 h 204"/>
              <a:gd name="T76" fmla="*/ 157 w 224"/>
              <a:gd name="T77" fmla="*/ 8 h 204"/>
              <a:gd name="T78" fmla="*/ 156 w 224"/>
              <a:gd name="T79" fmla="*/ 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4" h="204">
                <a:moveTo>
                  <a:pt x="52" y="96"/>
                </a:moveTo>
                <a:cubicBezTo>
                  <a:pt x="52" y="116"/>
                  <a:pt x="52" y="116"/>
                  <a:pt x="52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96"/>
                  <a:pt x="60" y="96"/>
                  <a:pt x="60" y="96"/>
                </a:cubicBezTo>
                <a:cubicBezTo>
                  <a:pt x="164" y="96"/>
                  <a:pt x="164" y="96"/>
                  <a:pt x="164" y="96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72" y="116"/>
                  <a:pt x="172" y="116"/>
                  <a:pt x="172" y="116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224" y="96"/>
                  <a:pt x="224" y="96"/>
                  <a:pt x="224" y="96"/>
                </a:cubicBezTo>
                <a:cubicBezTo>
                  <a:pt x="224" y="192"/>
                  <a:pt x="224" y="192"/>
                  <a:pt x="224" y="192"/>
                </a:cubicBezTo>
                <a:cubicBezTo>
                  <a:pt x="224" y="199"/>
                  <a:pt x="219" y="204"/>
                  <a:pt x="212" y="204"/>
                </a:cubicBezTo>
                <a:cubicBezTo>
                  <a:pt x="12" y="204"/>
                  <a:pt x="12" y="204"/>
                  <a:pt x="12" y="204"/>
                </a:cubicBezTo>
                <a:cubicBezTo>
                  <a:pt x="5" y="204"/>
                  <a:pt x="0" y="199"/>
                  <a:pt x="0" y="192"/>
                </a:cubicBezTo>
                <a:cubicBezTo>
                  <a:pt x="0" y="96"/>
                  <a:pt x="0" y="96"/>
                  <a:pt x="0" y="96"/>
                </a:cubicBezTo>
                <a:lnTo>
                  <a:pt x="52" y="96"/>
                </a:lnTo>
                <a:close/>
                <a:moveTo>
                  <a:pt x="156" y="0"/>
                </a:moveTo>
                <a:cubicBezTo>
                  <a:pt x="165" y="0"/>
                  <a:pt x="172" y="7"/>
                  <a:pt x="172" y="15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88"/>
                  <a:pt x="224" y="88"/>
                  <a:pt x="224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3"/>
                  <a:pt x="5" y="48"/>
                  <a:pt x="1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7"/>
                  <a:pt x="59" y="0"/>
                  <a:pt x="67" y="0"/>
                </a:cubicBezTo>
                <a:cubicBezTo>
                  <a:pt x="68" y="0"/>
                  <a:pt x="68" y="0"/>
                  <a:pt x="68" y="0"/>
                </a:cubicBezTo>
                <a:lnTo>
                  <a:pt x="156" y="0"/>
                </a:lnTo>
                <a:close/>
                <a:moveTo>
                  <a:pt x="156" y="8"/>
                </a:moveTo>
                <a:cubicBezTo>
                  <a:pt x="68" y="8"/>
                  <a:pt x="68" y="8"/>
                  <a:pt x="68" y="8"/>
                </a:cubicBezTo>
                <a:cubicBezTo>
                  <a:pt x="64" y="8"/>
                  <a:pt x="60" y="11"/>
                  <a:pt x="60" y="15"/>
                </a:cubicBezTo>
                <a:cubicBezTo>
                  <a:pt x="60" y="16"/>
                  <a:pt x="60" y="16"/>
                  <a:pt x="60" y="16"/>
                </a:cubicBezTo>
                <a:cubicBezTo>
                  <a:pt x="60" y="48"/>
                  <a:pt x="60" y="48"/>
                  <a:pt x="60" y="48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4" y="16"/>
                  <a:pt x="164" y="16"/>
                  <a:pt x="164" y="16"/>
                </a:cubicBezTo>
                <a:cubicBezTo>
                  <a:pt x="164" y="12"/>
                  <a:pt x="161" y="9"/>
                  <a:pt x="157" y="8"/>
                </a:cubicBezTo>
                <a:cubicBezTo>
                  <a:pt x="157" y="8"/>
                  <a:pt x="157" y="8"/>
                  <a:pt x="157" y="8"/>
                </a:cubicBezTo>
                <a:lnTo>
                  <a:pt x="156" y="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7" name="îṣļíḍe">
            <a:extLst>
              <a:ext uri="{FF2B5EF4-FFF2-40B4-BE49-F238E27FC236}">
                <a16:creationId xmlns:a16="http://schemas.microsoft.com/office/drawing/2014/main" id="{E453B253-E9C9-4F2F-B96A-F6BA55F3FEBA}"/>
              </a:ext>
            </a:extLst>
          </p:cNvPr>
          <p:cNvSpPr/>
          <p:nvPr/>
        </p:nvSpPr>
        <p:spPr bwMode="auto">
          <a:xfrm>
            <a:off x="6773894" y="3185055"/>
            <a:ext cx="376016" cy="416140"/>
          </a:xfrm>
          <a:custGeom>
            <a:avLst/>
            <a:gdLst>
              <a:gd name="T0" fmla="*/ 104 w 208"/>
              <a:gd name="T1" fmla="*/ 0 h 228"/>
              <a:gd name="T2" fmla="*/ 208 w 208"/>
              <a:gd name="T3" fmla="*/ 104 h 228"/>
              <a:gd name="T4" fmla="*/ 136 w 208"/>
              <a:gd name="T5" fmla="*/ 203 h 228"/>
              <a:gd name="T6" fmla="*/ 145 w 208"/>
              <a:gd name="T7" fmla="*/ 220 h 228"/>
              <a:gd name="T8" fmla="*/ 176 w 208"/>
              <a:gd name="T9" fmla="*/ 220 h 228"/>
              <a:gd name="T10" fmla="*/ 176 w 208"/>
              <a:gd name="T11" fmla="*/ 228 h 228"/>
              <a:gd name="T12" fmla="*/ 32 w 208"/>
              <a:gd name="T13" fmla="*/ 228 h 228"/>
              <a:gd name="T14" fmla="*/ 32 w 208"/>
              <a:gd name="T15" fmla="*/ 220 h 228"/>
              <a:gd name="T16" fmla="*/ 63 w 208"/>
              <a:gd name="T17" fmla="*/ 220 h 228"/>
              <a:gd name="T18" fmla="*/ 72 w 208"/>
              <a:gd name="T19" fmla="*/ 203 h 228"/>
              <a:gd name="T20" fmla="*/ 0 w 208"/>
              <a:gd name="T21" fmla="*/ 104 h 228"/>
              <a:gd name="T22" fmla="*/ 104 w 208"/>
              <a:gd name="T23" fmla="*/ 0 h 228"/>
              <a:gd name="T24" fmla="*/ 80 w 208"/>
              <a:gd name="T25" fmla="*/ 205 h 228"/>
              <a:gd name="T26" fmla="*/ 72 w 208"/>
              <a:gd name="T27" fmla="*/ 220 h 228"/>
              <a:gd name="T28" fmla="*/ 136 w 208"/>
              <a:gd name="T29" fmla="*/ 220 h 228"/>
              <a:gd name="T30" fmla="*/ 128 w 208"/>
              <a:gd name="T31" fmla="*/ 205 h 228"/>
              <a:gd name="T32" fmla="*/ 104 w 208"/>
              <a:gd name="T33" fmla="*/ 208 h 228"/>
              <a:gd name="T34" fmla="*/ 80 w 208"/>
              <a:gd name="T35" fmla="*/ 205 h 228"/>
              <a:gd name="T36" fmla="*/ 104 w 208"/>
              <a:gd name="T37" fmla="*/ 60 h 228"/>
              <a:gd name="T38" fmla="*/ 60 w 208"/>
              <a:gd name="T39" fmla="*/ 104 h 228"/>
              <a:gd name="T40" fmla="*/ 104 w 208"/>
              <a:gd name="T41" fmla="*/ 148 h 228"/>
              <a:gd name="T42" fmla="*/ 148 w 208"/>
              <a:gd name="T43" fmla="*/ 104 h 228"/>
              <a:gd name="T44" fmla="*/ 104 w 208"/>
              <a:gd name="T45" fmla="*/ 60 h 228"/>
              <a:gd name="T46" fmla="*/ 154 w 208"/>
              <a:gd name="T47" fmla="*/ 48 h 228"/>
              <a:gd name="T48" fmla="*/ 148 w 208"/>
              <a:gd name="T49" fmla="*/ 54 h 228"/>
              <a:gd name="T50" fmla="*/ 154 w 208"/>
              <a:gd name="T51" fmla="*/ 60 h 228"/>
              <a:gd name="T52" fmla="*/ 160 w 208"/>
              <a:gd name="T53" fmla="*/ 54 h 228"/>
              <a:gd name="T54" fmla="*/ 154 w 208"/>
              <a:gd name="T55" fmla="*/ 4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8" h="228">
                <a:moveTo>
                  <a:pt x="104" y="0"/>
                </a:moveTo>
                <a:cubicBezTo>
                  <a:pt x="161" y="0"/>
                  <a:pt x="208" y="47"/>
                  <a:pt x="208" y="104"/>
                </a:cubicBezTo>
                <a:cubicBezTo>
                  <a:pt x="208" y="150"/>
                  <a:pt x="178" y="190"/>
                  <a:pt x="136" y="203"/>
                </a:cubicBezTo>
                <a:cubicBezTo>
                  <a:pt x="145" y="220"/>
                  <a:pt x="145" y="220"/>
                  <a:pt x="145" y="220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8"/>
                  <a:pt x="176" y="228"/>
                  <a:pt x="176" y="228"/>
                </a:cubicBezTo>
                <a:cubicBezTo>
                  <a:pt x="32" y="228"/>
                  <a:pt x="32" y="228"/>
                  <a:pt x="32" y="228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72" y="203"/>
                  <a:pt x="72" y="203"/>
                  <a:pt x="72" y="203"/>
                </a:cubicBezTo>
                <a:cubicBezTo>
                  <a:pt x="30" y="190"/>
                  <a:pt x="0" y="150"/>
                  <a:pt x="0" y="104"/>
                </a:cubicBezTo>
                <a:cubicBezTo>
                  <a:pt x="0" y="47"/>
                  <a:pt x="47" y="0"/>
                  <a:pt x="104" y="0"/>
                </a:cubicBezTo>
                <a:close/>
                <a:moveTo>
                  <a:pt x="80" y="205"/>
                </a:moveTo>
                <a:cubicBezTo>
                  <a:pt x="72" y="220"/>
                  <a:pt x="72" y="220"/>
                  <a:pt x="72" y="220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28" y="205"/>
                  <a:pt x="128" y="205"/>
                  <a:pt x="128" y="205"/>
                </a:cubicBezTo>
                <a:cubicBezTo>
                  <a:pt x="120" y="207"/>
                  <a:pt x="112" y="208"/>
                  <a:pt x="104" y="208"/>
                </a:cubicBezTo>
                <a:cubicBezTo>
                  <a:pt x="96" y="208"/>
                  <a:pt x="88" y="207"/>
                  <a:pt x="80" y="205"/>
                </a:cubicBezTo>
                <a:close/>
                <a:moveTo>
                  <a:pt x="104" y="60"/>
                </a:moveTo>
                <a:cubicBezTo>
                  <a:pt x="80" y="60"/>
                  <a:pt x="60" y="80"/>
                  <a:pt x="60" y="104"/>
                </a:cubicBezTo>
                <a:cubicBezTo>
                  <a:pt x="60" y="128"/>
                  <a:pt x="80" y="148"/>
                  <a:pt x="104" y="148"/>
                </a:cubicBezTo>
                <a:cubicBezTo>
                  <a:pt x="128" y="148"/>
                  <a:pt x="148" y="128"/>
                  <a:pt x="148" y="104"/>
                </a:cubicBezTo>
                <a:cubicBezTo>
                  <a:pt x="148" y="80"/>
                  <a:pt x="128" y="60"/>
                  <a:pt x="104" y="60"/>
                </a:cubicBezTo>
                <a:close/>
                <a:moveTo>
                  <a:pt x="154" y="48"/>
                </a:moveTo>
                <a:cubicBezTo>
                  <a:pt x="151" y="48"/>
                  <a:pt x="148" y="51"/>
                  <a:pt x="148" y="54"/>
                </a:cubicBezTo>
                <a:cubicBezTo>
                  <a:pt x="148" y="57"/>
                  <a:pt x="151" y="60"/>
                  <a:pt x="154" y="60"/>
                </a:cubicBezTo>
                <a:cubicBezTo>
                  <a:pt x="157" y="60"/>
                  <a:pt x="160" y="57"/>
                  <a:pt x="160" y="54"/>
                </a:cubicBezTo>
                <a:cubicBezTo>
                  <a:pt x="160" y="51"/>
                  <a:pt x="157" y="48"/>
                  <a:pt x="154" y="4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5" name="ïsḷîḍe">
            <a:extLst>
              <a:ext uri="{FF2B5EF4-FFF2-40B4-BE49-F238E27FC236}">
                <a16:creationId xmlns:a16="http://schemas.microsoft.com/office/drawing/2014/main" id="{905B9F46-16EA-4951-B3E3-B92DA7D61373}"/>
              </a:ext>
            </a:extLst>
          </p:cNvPr>
          <p:cNvSpPr/>
          <p:nvPr/>
        </p:nvSpPr>
        <p:spPr bwMode="auto">
          <a:xfrm>
            <a:off x="673100" y="3275321"/>
            <a:ext cx="3153458" cy="100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defTabSz="9144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Copy paste fonts. Choose the only option to retain text.</a:t>
            </a:r>
          </a:p>
          <a:p>
            <a:pPr marL="171450" indent="-171450" defTabSz="9144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… …</a:t>
            </a:r>
          </a:p>
        </p:txBody>
      </p:sp>
      <p:sp>
        <p:nvSpPr>
          <p:cNvPr id="16" name="íṩļïḑè">
            <a:extLst>
              <a:ext uri="{FF2B5EF4-FFF2-40B4-BE49-F238E27FC236}">
                <a16:creationId xmlns:a16="http://schemas.microsoft.com/office/drawing/2014/main" id="{52558AB3-0B37-4EB3-87A6-F7E0754791B9}"/>
              </a:ext>
            </a:extLst>
          </p:cNvPr>
          <p:cNvSpPr txBox="1"/>
          <p:nvPr/>
        </p:nvSpPr>
        <p:spPr bwMode="auto">
          <a:xfrm>
            <a:off x="673100" y="2786347"/>
            <a:ext cx="3153460" cy="40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/>
              <a:t>TEXT HERE</a:t>
            </a:r>
          </a:p>
        </p:txBody>
      </p:sp>
      <p:sp>
        <p:nvSpPr>
          <p:cNvPr id="17" name="ïšlíḋe">
            <a:extLst>
              <a:ext uri="{FF2B5EF4-FFF2-40B4-BE49-F238E27FC236}">
                <a16:creationId xmlns:a16="http://schemas.microsoft.com/office/drawing/2014/main" id="{73CD50EC-EE56-41D3-8508-35326B15080A}"/>
              </a:ext>
            </a:extLst>
          </p:cNvPr>
          <p:cNvSpPr txBox="1"/>
          <p:nvPr/>
        </p:nvSpPr>
        <p:spPr bwMode="auto">
          <a:xfrm>
            <a:off x="673100" y="1982121"/>
            <a:ext cx="1056266" cy="76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69%</a:t>
            </a:r>
          </a:p>
        </p:txBody>
      </p:sp>
      <p:cxnSp>
        <p:nvCxnSpPr>
          <p:cNvPr id="18" name="îṡḷiḍe">
            <a:extLst>
              <a:ext uri="{FF2B5EF4-FFF2-40B4-BE49-F238E27FC236}">
                <a16:creationId xmlns:a16="http://schemas.microsoft.com/office/drawing/2014/main" id="{0A5A3096-69E5-418A-84FF-D6CD375966BC}"/>
              </a:ext>
            </a:extLst>
          </p:cNvPr>
          <p:cNvCxnSpPr/>
          <p:nvPr/>
        </p:nvCxnSpPr>
        <p:spPr>
          <a:xfrm>
            <a:off x="673100" y="2745199"/>
            <a:ext cx="315345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ïṣḻíďè">
            <a:extLst>
              <a:ext uri="{FF2B5EF4-FFF2-40B4-BE49-F238E27FC236}">
                <a16:creationId xmlns:a16="http://schemas.microsoft.com/office/drawing/2014/main" id="{A475A971-3407-4694-A690-EA0A7F09DFD0}"/>
              </a:ext>
            </a:extLst>
          </p:cNvPr>
          <p:cNvSpPr/>
          <p:nvPr/>
        </p:nvSpPr>
        <p:spPr bwMode="auto">
          <a:xfrm>
            <a:off x="673100" y="4402539"/>
            <a:ext cx="3153458" cy="100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defTabSz="9144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Copy paste fonts. Choose the only option to retain text.</a:t>
            </a:r>
          </a:p>
          <a:p>
            <a:pPr marL="171450" indent="-171450" defTabSz="9144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… …</a:t>
            </a:r>
          </a:p>
        </p:txBody>
      </p:sp>
      <p:sp>
        <p:nvSpPr>
          <p:cNvPr id="10" name="îṩ1ïdè">
            <a:extLst>
              <a:ext uri="{FF2B5EF4-FFF2-40B4-BE49-F238E27FC236}">
                <a16:creationId xmlns:a16="http://schemas.microsoft.com/office/drawing/2014/main" id="{AEDE504B-1683-4FB3-B986-DFF787149F04}"/>
              </a:ext>
            </a:extLst>
          </p:cNvPr>
          <p:cNvSpPr/>
          <p:nvPr/>
        </p:nvSpPr>
        <p:spPr bwMode="auto">
          <a:xfrm>
            <a:off x="8367028" y="3275321"/>
            <a:ext cx="3153458" cy="100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defTabSz="9144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Copy paste fonts. Choose the only option to retain text.</a:t>
            </a:r>
          </a:p>
          <a:p>
            <a:pPr marL="171450" indent="-171450" defTabSz="9144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… …</a:t>
            </a:r>
          </a:p>
        </p:txBody>
      </p:sp>
      <p:sp>
        <p:nvSpPr>
          <p:cNvPr id="11" name="îṣḻíďé">
            <a:extLst>
              <a:ext uri="{FF2B5EF4-FFF2-40B4-BE49-F238E27FC236}">
                <a16:creationId xmlns:a16="http://schemas.microsoft.com/office/drawing/2014/main" id="{D9B589E0-61CB-4205-8AE4-CCB7B9AE85E7}"/>
              </a:ext>
            </a:extLst>
          </p:cNvPr>
          <p:cNvSpPr txBox="1"/>
          <p:nvPr/>
        </p:nvSpPr>
        <p:spPr bwMode="auto">
          <a:xfrm>
            <a:off x="8367028" y="2786347"/>
            <a:ext cx="3153460" cy="40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/>
              <a:t>TEXT HERE</a:t>
            </a:r>
          </a:p>
        </p:txBody>
      </p:sp>
      <p:sp>
        <p:nvSpPr>
          <p:cNvPr id="12" name="iš1íḋé">
            <a:extLst>
              <a:ext uri="{FF2B5EF4-FFF2-40B4-BE49-F238E27FC236}">
                <a16:creationId xmlns:a16="http://schemas.microsoft.com/office/drawing/2014/main" id="{BF967681-FA01-4419-B9CE-44627A51AB2B}"/>
              </a:ext>
            </a:extLst>
          </p:cNvPr>
          <p:cNvSpPr txBox="1"/>
          <p:nvPr/>
        </p:nvSpPr>
        <p:spPr bwMode="auto">
          <a:xfrm>
            <a:off x="8367028" y="1982121"/>
            <a:ext cx="1056266" cy="76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accent3"/>
                </a:solidFill>
              </a:rPr>
              <a:t>31%</a:t>
            </a:r>
          </a:p>
        </p:txBody>
      </p:sp>
      <p:cxnSp>
        <p:nvCxnSpPr>
          <p:cNvPr id="13" name="i$líḑe">
            <a:extLst>
              <a:ext uri="{FF2B5EF4-FFF2-40B4-BE49-F238E27FC236}">
                <a16:creationId xmlns:a16="http://schemas.microsoft.com/office/drawing/2014/main" id="{B7A5060C-E566-4E4B-B9ED-4EDE6A95B6F0}"/>
              </a:ext>
            </a:extLst>
          </p:cNvPr>
          <p:cNvCxnSpPr/>
          <p:nvPr/>
        </p:nvCxnSpPr>
        <p:spPr>
          <a:xfrm>
            <a:off x="8367028" y="2745199"/>
            <a:ext cx="315345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ṧḷîḓé">
            <a:extLst>
              <a:ext uri="{FF2B5EF4-FFF2-40B4-BE49-F238E27FC236}">
                <a16:creationId xmlns:a16="http://schemas.microsoft.com/office/drawing/2014/main" id="{0F992362-EE22-48E0-B0DE-FD75182D3FC9}"/>
              </a:ext>
            </a:extLst>
          </p:cNvPr>
          <p:cNvSpPr/>
          <p:nvPr/>
        </p:nvSpPr>
        <p:spPr bwMode="auto">
          <a:xfrm>
            <a:off x="8367028" y="4402539"/>
            <a:ext cx="3153458" cy="100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defTabSz="9144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Copy paste fonts. Choose the only option to retain text.</a:t>
            </a:r>
          </a:p>
          <a:p>
            <a:pPr marL="171450" indent="-171450" defTabSz="9144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… …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7398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ļi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ḷïḑé">
            <a:extLst>
              <a:ext uri="{FF2B5EF4-FFF2-40B4-BE49-F238E27FC236}">
                <a16:creationId xmlns:a16="http://schemas.microsoft.com/office/drawing/2014/main" id="{1B28B401-BA1E-4CCC-A46F-C76380F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śļídé">
            <a:extLst>
              <a:ext uri="{FF2B5EF4-FFF2-40B4-BE49-F238E27FC236}">
                <a16:creationId xmlns:a16="http://schemas.microsoft.com/office/drawing/2014/main" id="{FA61EC32-B4AF-48B5-9627-10142748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ṥľíḋé">
            <a:extLst>
              <a:ext uri="{FF2B5EF4-FFF2-40B4-BE49-F238E27FC236}">
                <a16:creationId xmlns:a16="http://schemas.microsoft.com/office/drawing/2014/main" id="{6E652D61-B0F6-4855-A624-F0E19D52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iṡḷïḓè">
            <a:extLst>
              <a:ext uri="{FF2B5EF4-FFF2-40B4-BE49-F238E27FC236}">
                <a16:creationId xmlns:a16="http://schemas.microsoft.com/office/drawing/2014/main" id="{4A4B047D-5017-43F8-82C4-4050B7A2C37C}"/>
              </a:ext>
            </a:extLst>
          </p:cNvPr>
          <p:cNvSpPr/>
          <p:nvPr/>
        </p:nvSpPr>
        <p:spPr>
          <a:xfrm>
            <a:off x="1295401" y="2024626"/>
            <a:ext cx="1576874" cy="1589466"/>
          </a:xfrm>
          <a:prstGeom prst="ellipse">
            <a:avLst/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9" name="ïşḻiḋê">
            <a:extLst>
              <a:ext uri="{FF2B5EF4-FFF2-40B4-BE49-F238E27FC236}">
                <a16:creationId xmlns:a16="http://schemas.microsoft.com/office/drawing/2014/main" id="{63952FD0-D2CF-44D6-AE73-48EEEBF5B2BF}"/>
              </a:ext>
            </a:extLst>
          </p:cNvPr>
          <p:cNvSpPr/>
          <p:nvPr/>
        </p:nvSpPr>
        <p:spPr>
          <a:xfrm>
            <a:off x="3970176" y="2024626"/>
            <a:ext cx="1576874" cy="1589466"/>
          </a:xfrm>
          <a:prstGeom prst="ellipse">
            <a:avLst/>
          </a:prstGeom>
          <a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0" name="iṧļide">
            <a:extLst>
              <a:ext uri="{FF2B5EF4-FFF2-40B4-BE49-F238E27FC236}">
                <a16:creationId xmlns:a16="http://schemas.microsoft.com/office/drawing/2014/main" id="{690D011F-455D-4947-BB7B-2717F5C546A0}"/>
              </a:ext>
            </a:extLst>
          </p:cNvPr>
          <p:cNvSpPr/>
          <p:nvPr/>
        </p:nvSpPr>
        <p:spPr>
          <a:xfrm>
            <a:off x="6644951" y="2024626"/>
            <a:ext cx="1576874" cy="1589466"/>
          </a:xfrm>
          <a:prstGeom prst="ellipse">
            <a:avLst/>
          </a:prstGeom>
          <a:blipFill>
            <a:blip r:embed="rId7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1" name="ïṡļîďè">
            <a:extLst>
              <a:ext uri="{FF2B5EF4-FFF2-40B4-BE49-F238E27FC236}">
                <a16:creationId xmlns:a16="http://schemas.microsoft.com/office/drawing/2014/main" id="{3EDD5709-B737-459E-A69F-93735F906847}"/>
              </a:ext>
            </a:extLst>
          </p:cNvPr>
          <p:cNvSpPr/>
          <p:nvPr/>
        </p:nvSpPr>
        <p:spPr>
          <a:xfrm>
            <a:off x="9319727" y="2024626"/>
            <a:ext cx="1576874" cy="1589466"/>
          </a:xfrm>
          <a:prstGeom prst="ellipse">
            <a:avLst/>
          </a:prstGeom>
          <a:blipFill>
            <a:blip r:embed="rId8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şļiḓe">
            <a:extLst>
              <a:ext uri="{FF2B5EF4-FFF2-40B4-BE49-F238E27FC236}">
                <a16:creationId xmlns:a16="http://schemas.microsoft.com/office/drawing/2014/main" id="{FB8149F9-1AA3-4C2D-B2DF-9E7990F7D21A}"/>
              </a:ext>
            </a:extLst>
          </p:cNvPr>
          <p:cNvSpPr txBox="1"/>
          <p:nvPr/>
        </p:nvSpPr>
        <p:spPr>
          <a:xfrm>
            <a:off x="1356201" y="1467496"/>
            <a:ext cx="1455274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/>
              <a:t>…TEXT</a:t>
            </a:r>
            <a:endParaRPr lang="id-ID" sz="1600" b="1" dirty="0"/>
          </a:p>
        </p:txBody>
      </p:sp>
      <p:sp>
        <p:nvSpPr>
          <p:cNvPr id="13" name="íṧḻïḋê">
            <a:extLst>
              <a:ext uri="{FF2B5EF4-FFF2-40B4-BE49-F238E27FC236}">
                <a16:creationId xmlns:a16="http://schemas.microsoft.com/office/drawing/2014/main" id="{F52D549C-3BE0-440F-AFB6-0D52AD3E1F06}"/>
              </a:ext>
            </a:extLst>
          </p:cNvPr>
          <p:cNvSpPr txBox="1"/>
          <p:nvPr/>
        </p:nvSpPr>
        <p:spPr>
          <a:xfrm>
            <a:off x="4030976" y="1467496"/>
            <a:ext cx="1455274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/>
              <a:t>…TEXT</a:t>
            </a:r>
            <a:endParaRPr lang="id-ID" sz="1600" b="1" dirty="0"/>
          </a:p>
        </p:txBody>
      </p:sp>
      <p:sp>
        <p:nvSpPr>
          <p:cNvPr id="14" name="íṡľíďé">
            <a:extLst>
              <a:ext uri="{FF2B5EF4-FFF2-40B4-BE49-F238E27FC236}">
                <a16:creationId xmlns:a16="http://schemas.microsoft.com/office/drawing/2014/main" id="{18A5E301-B0BD-4297-9450-DE6EB1109457}"/>
              </a:ext>
            </a:extLst>
          </p:cNvPr>
          <p:cNvSpPr txBox="1"/>
          <p:nvPr/>
        </p:nvSpPr>
        <p:spPr>
          <a:xfrm>
            <a:off x="6705751" y="1467496"/>
            <a:ext cx="1455274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/>
              <a:t>…TEXT</a:t>
            </a:r>
            <a:endParaRPr lang="id-ID" sz="1600" b="1" dirty="0"/>
          </a:p>
        </p:txBody>
      </p:sp>
      <p:sp>
        <p:nvSpPr>
          <p:cNvPr id="15" name="ïs1îḋè">
            <a:extLst>
              <a:ext uri="{FF2B5EF4-FFF2-40B4-BE49-F238E27FC236}">
                <a16:creationId xmlns:a16="http://schemas.microsoft.com/office/drawing/2014/main" id="{A6BD3EF9-599D-422B-B9EE-FB5758B44ED9}"/>
              </a:ext>
            </a:extLst>
          </p:cNvPr>
          <p:cNvSpPr txBox="1"/>
          <p:nvPr/>
        </p:nvSpPr>
        <p:spPr>
          <a:xfrm>
            <a:off x="9380527" y="1467496"/>
            <a:ext cx="1455274" cy="4205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b="1"/>
              <a:t>…TEXT</a:t>
            </a:r>
            <a:endParaRPr lang="id-ID" sz="1600" b="1" dirty="0"/>
          </a:p>
        </p:txBody>
      </p:sp>
      <p:sp>
        <p:nvSpPr>
          <p:cNvPr id="16" name="ïṧľíḍê">
            <a:extLst>
              <a:ext uri="{FF2B5EF4-FFF2-40B4-BE49-F238E27FC236}">
                <a16:creationId xmlns:a16="http://schemas.microsoft.com/office/drawing/2014/main" id="{3928F6C2-D0E5-4E63-AFA5-5669ED890695}"/>
              </a:ext>
            </a:extLst>
          </p:cNvPr>
          <p:cNvSpPr/>
          <p:nvPr/>
        </p:nvSpPr>
        <p:spPr bwMode="auto">
          <a:xfrm>
            <a:off x="1195876" y="3810380"/>
            <a:ext cx="177592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17" name="iṡľíḋé">
            <a:extLst>
              <a:ext uri="{FF2B5EF4-FFF2-40B4-BE49-F238E27FC236}">
                <a16:creationId xmlns:a16="http://schemas.microsoft.com/office/drawing/2014/main" id="{44AF1D40-FBFE-4070-A3A5-F620927D3768}"/>
              </a:ext>
            </a:extLst>
          </p:cNvPr>
          <p:cNvSpPr/>
          <p:nvPr/>
        </p:nvSpPr>
        <p:spPr bwMode="auto">
          <a:xfrm>
            <a:off x="1195876" y="5028092"/>
            <a:ext cx="177592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18" name="îṣ1îďè">
            <a:extLst>
              <a:ext uri="{FF2B5EF4-FFF2-40B4-BE49-F238E27FC236}">
                <a16:creationId xmlns:a16="http://schemas.microsoft.com/office/drawing/2014/main" id="{3C0FC4F0-445F-4CAE-8327-9368AEE35937}"/>
              </a:ext>
            </a:extLst>
          </p:cNvPr>
          <p:cNvSpPr/>
          <p:nvPr/>
        </p:nvSpPr>
        <p:spPr bwMode="auto">
          <a:xfrm>
            <a:off x="3870651" y="3810380"/>
            <a:ext cx="177592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19" name="ï$ļîḓé">
            <a:extLst>
              <a:ext uri="{FF2B5EF4-FFF2-40B4-BE49-F238E27FC236}">
                <a16:creationId xmlns:a16="http://schemas.microsoft.com/office/drawing/2014/main" id="{370ABF93-6DC6-473D-AC21-EEBAA4D5FD66}"/>
              </a:ext>
            </a:extLst>
          </p:cNvPr>
          <p:cNvSpPr/>
          <p:nvPr/>
        </p:nvSpPr>
        <p:spPr bwMode="auto">
          <a:xfrm>
            <a:off x="3870651" y="5028092"/>
            <a:ext cx="177592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20" name="îṡľiďê">
            <a:extLst>
              <a:ext uri="{FF2B5EF4-FFF2-40B4-BE49-F238E27FC236}">
                <a16:creationId xmlns:a16="http://schemas.microsoft.com/office/drawing/2014/main" id="{EDB174E7-04AD-43C7-B617-977D8D57D2A0}"/>
              </a:ext>
            </a:extLst>
          </p:cNvPr>
          <p:cNvSpPr/>
          <p:nvPr/>
        </p:nvSpPr>
        <p:spPr bwMode="auto">
          <a:xfrm>
            <a:off x="6545426" y="3810380"/>
            <a:ext cx="177592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21" name="íšḷíḋe">
            <a:extLst>
              <a:ext uri="{FF2B5EF4-FFF2-40B4-BE49-F238E27FC236}">
                <a16:creationId xmlns:a16="http://schemas.microsoft.com/office/drawing/2014/main" id="{D764E071-DCA7-4A02-8E66-72C15AE19E37}"/>
              </a:ext>
            </a:extLst>
          </p:cNvPr>
          <p:cNvSpPr/>
          <p:nvPr/>
        </p:nvSpPr>
        <p:spPr bwMode="auto">
          <a:xfrm>
            <a:off x="6545426" y="5028092"/>
            <a:ext cx="177592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22" name="ïşliḓê">
            <a:extLst>
              <a:ext uri="{FF2B5EF4-FFF2-40B4-BE49-F238E27FC236}">
                <a16:creationId xmlns:a16="http://schemas.microsoft.com/office/drawing/2014/main" id="{DB4A602A-E3B5-4FD8-BB48-1EB0ED27DB5C}"/>
              </a:ext>
            </a:extLst>
          </p:cNvPr>
          <p:cNvSpPr/>
          <p:nvPr/>
        </p:nvSpPr>
        <p:spPr bwMode="auto">
          <a:xfrm>
            <a:off x="9220202" y="3810380"/>
            <a:ext cx="177592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23" name="îṧ1îḓè">
            <a:extLst>
              <a:ext uri="{FF2B5EF4-FFF2-40B4-BE49-F238E27FC236}">
                <a16:creationId xmlns:a16="http://schemas.microsoft.com/office/drawing/2014/main" id="{B55A3D47-485B-411E-BD0C-C0CCDA18CEA0}"/>
              </a:ext>
            </a:extLst>
          </p:cNvPr>
          <p:cNvSpPr/>
          <p:nvPr/>
        </p:nvSpPr>
        <p:spPr bwMode="auto">
          <a:xfrm>
            <a:off x="9220202" y="5028092"/>
            <a:ext cx="1775924" cy="7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Supporting text here.</a:t>
            </a:r>
          </a:p>
          <a:p>
            <a:pPr algn="ctr">
              <a:lnSpc>
                <a:spcPct val="130000"/>
              </a:lnSpc>
            </a:pPr>
            <a:r>
              <a:rPr lang="en-US" altLang="zh-CN" sz="1100" dirty="0"/>
              <a:t>……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2128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l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śḻîḑe">
            <a:extLst>
              <a:ext uri="{FF2B5EF4-FFF2-40B4-BE49-F238E27FC236}">
                <a16:creationId xmlns:a16="http://schemas.microsoft.com/office/drawing/2014/main" id="{2B25FFA2-4152-489C-A3C5-4F666143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íSľîḋè">
            <a:extLst>
              <a:ext uri="{FF2B5EF4-FFF2-40B4-BE49-F238E27FC236}">
                <a16:creationId xmlns:a16="http://schemas.microsoft.com/office/drawing/2014/main" id="{3694D82E-22A9-458A-829C-C998D753A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iśľiḓê">
            <a:extLst>
              <a:ext uri="{FF2B5EF4-FFF2-40B4-BE49-F238E27FC236}">
                <a16:creationId xmlns:a16="http://schemas.microsoft.com/office/drawing/2014/main" id="{D7C01842-ECB4-4F5C-9BAC-82D628EE4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išľïde">
            <a:extLst>
              <a:ext uri="{FF2B5EF4-FFF2-40B4-BE49-F238E27FC236}">
                <a16:creationId xmlns:a16="http://schemas.microsoft.com/office/drawing/2014/main" id="{B005F535-7D29-4A0A-9659-D21C0F9F6AE7}"/>
              </a:ext>
            </a:extLst>
          </p:cNvPr>
          <p:cNvSpPr/>
          <p:nvPr/>
        </p:nvSpPr>
        <p:spPr>
          <a:xfrm>
            <a:off x="673100" y="4490068"/>
            <a:ext cx="10845800" cy="5249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îSļiḑê">
            <a:extLst>
              <a:ext uri="{FF2B5EF4-FFF2-40B4-BE49-F238E27FC236}">
                <a16:creationId xmlns:a16="http://schemas.microsoft.com/office/drawing/2014/main" id="{4AC44F9D-11F0-4EDF-A888-F869325C817E}"/>
              </a:ext>
            </a:extLst>
          </p:cNvPr>
          <p:cNvCxnSpPr/>
          <p:nvPr/>
        </p:nvCxnSpPr>
        <p:spPr>
          <a:xfrm>
            <a:off x="1479956" y="3152158"/>
            <a:ext cx="0" cy="130866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ṣ1îḑê">
            <a:extLst>
              <a:ext uri="{FF2B5EF4-FFF2-40B4-BE49-F238E27FC236}">
                <a16:creationId xmlns:a16="http://schemas.microsoft.com/office/drawing/2014/main" id="{B40F5E8D-FBEB-4054-86D5-66BEF7C4392C}"/>
              </a:ext>
            </a:extLst>
          </p:cNvPr>
          <p:cNvSpPr txBox="1"/>
          <p:nvPr/>
        </p:nvSpPr>
        <p:spPr>
          <a:xfrm>
            <a:off x="673100" y="5015021"/>
            <a:ext cx="1613711" cy="96680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000"/>
              <a:t>Supporting text</a:t>
            </a:r>
            <a:r>
              <a:rPr lang="en-US" altLang="zh-CN" sz="100"/>
              <a:t> </a:t>
            </a:r>
            <a:r>
              <a:rPr lang="en-US" altLang="zh-CN" sz="1000"/>
              <a:t> </a:t>
            </a:r>
            <a:r>
              <a:rPr lang="en-US" altLang="zh-CN" sz="1000" dirty="0"/>
              <a:t>here.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Supporting text here.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……</a:t>
            </a:r>
          </a:p>
        </p:txBody>
      </p:sp>
      <p:sp>
        <p:nvSpPr>
          <p:cNvPr id="9" name="i$ľiḓé">
            <a:extLst>
              <a:ext uri="{FF2B5EF4-FFF2-40B4-BE49-F238E27FC236}">
                <a16:creationId xmlns:a16="http://schemas.microsoft.com/office/drawing/2014/main" id="{EB3E44FF-96C1-4717-A572-5D45D5207DD0}"/>
              </a:ext>
            </a:extLst>
          </p:cNvPr>
          <p:cNvSpPr/>
          <p:nvPr/>
        </p:nvSpPr>
        <p:spPr>
          <a:xfrm>
            <a:off x="881935" y="2749644"/>
            <a:ext cx="1196041" cy="3478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T</a:t>
            </a:r>
            <a:r>
              <a:rPr lang="en-US" altLang="zh-CN" sz="100" b="1">
                <a:solidFill>
                  <a:schemeClr val="bg1"/>
                </a:solidFill>
              </a:rPr>
              <a:t> </a:t>
            </a:r>
            <a:r>
              <a:rPr lang="en-US" altLang="zh-CN" sz="1200" b="1">
                <a:solidFill>
                  <a:schemeClr val="bg1"/>
                </a:solidFill>
              </a:rPr>
              <a:t>ext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íşļîḑè">
            <a:extLst>
              <a:ext uri="{FF2B5EF4-FFF2-40B4-BE49-F238E27FC236}">
                <a16:creationId xmlns:a16="http://schemas.microsoft.com/office/drawing/2014/main" id="{8B9EE736-CDE4-4820-B9C6-98AE63A84B15}"/>
              </a:ext>
            </a:extLst>
          </p:cNvPr>
          <p:cNvSpPr/>
          <p:nvPr/>
        </p:nvSpPr>
        <p:spPr>
          <a:xfrm>
            <a:off x="881935" y="4556937"/>
            <a:ext cx="1196041" cy="3912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</a:t>
            </a:r>
            <a:r>
              <a:rPr lang="en-US" altLang="zh-CN" sz="100" b="1">
                <a:solidFill>
                  <a:schemeClr val="tx1"/>
                </a:solidFill>
              </a:rPr>
              <a:t> </a:t>
            </a:r>
            <a:r>
              <a:rPr lang="en-US" altLang="zh-CN" sz="1400" b="1">
                <a:solidFill>
                  <a:schemeClr val="tx1"/>
                </a:solidFill>
              </a:rPr>
              <a:t>015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iṡlíḍê">
            <a:extLst>
              <a:ext uri="{FF2B5EF4-FFF2-40B4-BE49-F238E27FC236}">
                <a16:creationId xmlns:a16="http://schemas.microsoft.com/office/drawing/2014/main" id="{B40F5E8D-FBEB-4054-86D5-66BEF7C4392C}"/>
              </a:ext>
            </a:extLst>
          </p:cNvPr>
          <p:cNvSpPr txBox="1"/>
          <p:nvPr/>
        </p:nvSpPr>
        <p:spPr>
          <a:xfrm>
            <a:off x="2738561" y="5015021"/>
            <a:ext cx="1613711" cy="96680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000"/>
              <a:t>Supporting text</a:t>
            </a:r>
            <a:r>
              <a:rPr lang="en-US" altLang="zh-CN" sz="100"/>
              <a:t> </a:t>
            </a:r>
            <a:r>
              <a:rPr lang="en-US" altLang="zh-CN" sz="1000"/>
              <a:t> </a:t>
            </a:r>
            <a:r>
              <a:rPr lang="en-US" altLang="zh-CN" sz="1000" dirty="0"/>
              <a:t>here.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Supporting text here.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……</a:t>
            </a:r>
          </a:p>
        </p:txBody>
      </p:sp>
      <p:sp>
        <p:nvSpPr>
          <p:cNvPr id="12" name="îşlïdé">
            <a:extLst>
              <a:ext uri="{FF2B5EF4-FFF2-40B4-BE49-F238E27FC236}">
                <a16:creationId xmlns:a16="http://schemas.microsoft.com/office/drawing/2014/main" id="{2E3C382D-82E2-43C9-877D-5C7FB8C2427B}"/>
              </a:ext>
            </a:extLst>
          </p:cNvPr>
          <p:cNvSpPr/>
          <p:nvPr/>
        </p:nvSpPr>
        <p:spPr>
          <a:xfrm>
            <a:off x="2947396" y="4556937"/>
            <a:ext cx="1196041" cy="3912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</a:t>
            </a:r>
            <a:r>
              <a:rPr lang="en-US" altLang="zh-CN" sz="100" b="1">
                <a:solidFill>
                  <a:schemeClr val="tx1"/>
                </a:solidFill>
              </a:rPr>
              <a:t> </a:t>
            </a:r>
            <a:r>
              <a:rPr lang="en-US" altLang="zh-CN" sz="1400" b="1">
                <a:solidFill>
                  <a:schemeClr val="tx1"/>
                </a:solidFill>
              </a:rPr>
              <a:t>016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" name="îṡļîďé">
            <a:extLst>
              <a:ext uri="{FF2B5EF4-FFF2-40B4-BE49-F238E27FC236}">
                <a16:creationId xmlns:a16="http://schemas.microsoft.com/office/drawing/2014/main" id="{32E72BDC-5D69-432B-85D3-055BC5B64C35}"/>
              </a:ext>
            </a:extLst>
          </p:cNvPr>
          <p:cNvCxnSpPr/>
          <p:nvPr/>
        </p:nvCxnSpPr>
        <p:spPr>
          <a:xfrm>
            <a:off x="5610878" y="3152158"/>
            <a:ext cx="0" cy="130866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íṡḷíďé">
            <a:extLst>
              <a:ext uri="{FF2B5EF4-FFF2-40B4-BE49-F238E27FC236}">
                <a16:creationId xmlns:a16="http://schemas.microsoft.com/office/drawing/2014/main" id="{B40F5E8D-FBEB-4054-86D5-66BEF7C4392C}"/>
              </a:ext>
            </a:extLst>
          </p:cNvPr>
          <p:cNvSpPr txBox="1"/>
          <p:nvPr/>
        </p:nvSpPr>
        <p:spPr>
          <a:xfrm>
            <a:off x="4804022" y="5015021"/>
            <a:ext cx="1613711" cy="96680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000"/>
              <a:t>Supporti</a:t>
            </a:r>
            <a:r>
              <a:rPr lang="en-US" altLang="zh-CN" sz="100"/>
              <a:t> </a:t>
            </a:r>
            <a:r>
              <a:rPr lang="en-US" altLang="zh-CN" sz="1000"/>
              <a:t>ng </a:t>
            </a:r>
            <a:r>
              <a:rPr lang="en-US" altLang="zh-CN" sz="1000" dirty="0"/>
              <a:t>text here.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Supporting text here.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……</a:t>
            </a:r>
          </a:p>
        </p:txBody>
      </p:sp>
      <p:sp>
        <p:nvSpPr>
          <p:cNvPr id="15" name="îS1îḍe">
            <a:extLst>
              <a:ext uri="{FF2B5EF4-FFF2-40B4-BE49-F238E27FC236}">
                <a16:creationId xmlns:a16="http://schemas.microsoft.com/office/drawing/2014/main" id="{F42EBF60-A997-445D-B175-46CC6959F815}"/>
              </a:ext>
            </a:extLst>
          </p:cNvPr>
          <p:cNvSpPr/>
          <p:nvPr/>
        </p:nvSpPr>
        <p:spPr>
          <a:xfrm>
            <a:off x="5012857" y="2749644"/>
            <a:ext cx="1196041" cy="3478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T</a:t>
            </a:r>
            <a:r>
              <a:rPr lang="en-US" altLang="zh-CN" sz="100" b="1">
                <a:solidFill>
                  <a:schemeClr val="bg1"/>
                </a:solidFill>
              </a:rPr>
              <a:t> </a:t>
            </a:r>
            <a:r>
              <a:rPr lang="en-US" altLang="zh-CN" sz="1200" b="1">
                <a:solidFill>
                  <a:schemeClr val="bg1"/>
                </a:solidFill>
              </a:rPr>
              <a:t>ext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íşľide">
            <a:extLst>
              <a:ext uri="{FF2B5EF4-FFF2-40B4-BE49-F238E27FC236}">
                <a16:creationId xmlns:a16="http://schemas.microsoft.com/office/drawing/2014/main" id="{F2E594EA-05BA-4EB0-B4A7-CFD64E0A54C6}"/>
              </a:ext>
            </a:extLst>
          </p:cNvPr>
          <p:cNvSpPr/>
          <p:nvPr/>
        </p:nvSpPr>
        <p:spPr>
          <a:xfrm>
            <a:off x="5012857" y="4556937"/>
            <a:ext cx="1196041" cy="3912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</a:t>
            </a:r>
            <a:r>
              <a:rPr lang="en-US" altLang="zh-CN" sz="100" b="1">
                <a:solidFill>
                  <a:schemeClr val="tx1"/>
                </a:solidFill>
              </a:rPr>
              <a:t> </a:t>
            </a:r>
            <a:r>
              <a:rPr lang="en-US" altLang="zh-CN" sz="1400" b="1">
                <a:solidFill>
                  <a:schemeClr val="tx1"/>
                </a:solidFill>
              </a:rPr>
              <a:t>017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îś1idé">
            <a:extLst>
              <a:ext uri="{FF2B5EF4-FFF2-40B4-BE49-F238E27FC236}">
                <a16:creationId xmlns:a16="http://schemas.microsoft.com/office/drawing/2014/main" id="{C10B00AE-FB34-49E8-AA9D-AFA2A43073AF}"/>
              </a:ext>
            </a:extLst>
          </p:cNvPr>
          <p:cNvCxnSpPr/>
          <p:nvPr/>
        </p:nvCxnSpPr>
        <p:spPr>
          <a:xfrm>
            <a:off x="3545417" y="2203882"/>
            <a:ext cx="0" cy="225693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î$lïḑè">
            <a:extLst>
              <a:ext uri="{FF2B5EF4-FFF2-40B4-BE49-F238E27FC236}">
                <a16:creationId xmlns:a16="http://schemas.microsoft.com/office/drawing/2014/main" id="{19A4F35E-C0BD-4E37-B0CE-5BE10C203AD6}"/>
              </a:ext>
            </a:extLst>
          </p:cNvPr>
          <p:cNvCxnSpPr/>
          <p:nvPr/>
        </p:nvCxnSpPr>
        <p:spPr>
          <a:xfrm>
            <a:off x="7676339" y="2203882"/>
            <a:ext cx="0" cy="225693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ŝḻiḍè">
            <a:extLst>
              <a:ext uri="{FF2B5EF4-FFF2-40B4-BE49-F238E27FC236}">
                <a16:creationId xmlns:a16="http://schemas.microsoft.com/office/drawing/2014/main" id="{B40F5E8D-FBEB-4054-86D5-66BEF7C4392C}"/>
              </a:ext>
            </a:extLst>
          </p:cNvPr>
          <p:cNvSpPr txBox="1"/>
          <p:nvPr/>
        </p:nvSpPr>
        <p:spPr>
          <a:xfrm>
            <a:off x="6869483" y="5015021"/>
            <a:ext cx="1613711" cy="96680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000"/>
              <a:t>Supporti</a:t>
            </a:r>
            <a:r>
              <a:rPr lang="en-US" altLang="zh-CN" sz="100"/>
              <a:t> </a:t>
            </a:r>
            <a:r>
              <a:rPr lang="en-US" altLang="zh-CN" sz="1000"/>
              <a:t>ng </a:t>
            </a:r>
            <a:r>
              <a:rPr lang="en-US" altLang="zh-CN" sz="1000" dirty="0"/>
              <a:t>text here.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Supporting text here.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……</a:t>
            </a:r>
          </a:p>
        </p:txBody>
      </p:sp>
      <p:sp>
        <p:nvSpPr>
          <p:cNvPr id="20" name="îṥľîḓè">
            <a:extLst>
              <a:ext uri="{FF2B5EF4-FFF2-40B4-BE49-F238E27FC236}">
                <a16:creationId xmlns:a16="http://schemas.microsoft.com/office/drawing/2014/main" id="{F7CD3360-81B9-4A36-811C-7EBA1635F8B3}"/>
              </a:ext>
            </a:extLst>
          </p:cNvPr>
          <p:cNvSpPr/>
          <p:nvPr/>
        </p:nvSpPr>
        <p:spPr>
          <a:xfrm>
            <a:off x="2947396" y="1801368"/>
            <a:ext cx="1196041" cy="34782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T</a:t>
            </a:r>
            <a:r>
              <a:rPr lang="en-US" altLang="zh-CN" sz="100" b="1">
                <a:solidFill>
                  <a:schemeClr val="bg1"/>
                </a:solidFill>
              </a:rPr>
              <a:t> </a:t>
            </a:r>
            <a:r>
              <a:rPr lang="en-US" altLang="zh-CN" sz="1200" b="1">
                <a:solidFill>
                  <a:schemeClr val="bg1"/>
                </a:solidFill>
              </a:rPr>
              <a:t>ext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ïšļiḑe">
            <a:extLst>
              <a:ext uri="{FF2B5EF4-FFF2-40B4-BE49-F238E27FC236}">
                <a16:creationId xmlns:a16="http://schemas.microsoft.com/office/drawing/2014/main" id="{5E79F3C9-C244-46C1-AF6A-80BE44F3419C}"/>
              </a:ext>
            </a:extLst>
          </p:cNvPr>
          <p:cNvSpPr/>
          <p:nvPr/>
        </p:nvSpPr>
        <p:spPr>
          <a:xfrm>
            <a:off x="7078318" y="1801368"/>
            <a:ext cx="1196041" cy="34782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T</a:t>
            </a:r>
            <a:r>
              <a:rPr lang="en-US" altLang="zh-CN" sz="100" b="1">
                <a:solidFill>
                  <a:schemeClr val="bg1"/>
                </a:solidFill>
              </a:rPr>
              <a:t> </a:t>
            </a:r>
            <a:r>
              <a:rPr lang="en-US" altLang="zh-CN" sz="1200" b="1">
                <a:solidFill>
                  <a:schemeClr val="bg1"/>
                </a:solidFill>
              </a:rPr>
              <a:t>ext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iṥlídé">
            <a:extLst>
              <a:ext uri="{FF2B5EF4-FFF2-40B4-BE49-F238E27FC236}">
                <a16:creationId xmlns:a16="http://schemas.microsoft.com/office/drawing/2014/main" id="{5BD296AA-19E5-4653-8B00-0FA382A3DB46}"/>
              </a:ext>
            </a:extLst>
          </p:cNvPr>
          <p:cNvSpPr/>
          <p:nvPr/>
        </p:nvSpPr>
        <p:spPr>
          <a:xfrm>
            <a:off x="7078318" y="4556937"/>
            <a:ext cx="1196041" cy="3912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</a:t>
            </a:r>
            <a:r>
              <a:rPr lang="en-US" altLang="zh-CN" sz="100" b="1">
                <a:solidFill>
                  <a:schemeClr val="tx1"/>
                </a:solidFill>
              </a:rPr>
              <a:t> </a:t>
            </a:r>
            <a:r>
              <a:rPr lang="en-US" altLang="zh-CN" sz="1400" b="1">
                <a:solidFill>
                  <a:schemeClr val="tx1"/>
                </a:solidFill>
              </a:rPr>
              <a:t>018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3" name="íSľiďé">
            <a:extLst>
              <a:ext uri="{FF2B5EF4-FFF2-40B4-BE49-F238E27FC236}">
                <a16:creationId xmlns:a16="http://schemas.microsoft.com/office/drawing/2014/main" id="{63DDCA62-17E2-41C4-8E4A-FB7448EF3E46}"/>
              </a:ext>
            </a:extLst>
          </p:cNvPr>
          <p:cNvCxnSpPr/>
          <p:nvPr/>
        </p:nvCxnSpPr>
        <p:spPr>
          <a:xfrm>
            <a:off x="9741802" y="3152158"/>
            <a:ext cx="0" cy="130866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íŝľïḑé">
            <a:extLst>
              <a:ext uri="{FF2B5EF4-FFF2-40B4-BE49-F238E27FC236}">
                <a16:creationId xmlns:a16="http://schemas.microsoft.com/office/drawing/2014/main" id="{B40F5E8D-FBEB-4054-86D5-66BEF7C4392C}"/>
              </a:ext>
            </a:extLst>
          </p:cNvPr>
          <p:cNvSpPr txBox="1"/>
          <p:nvPr/>
        </p:nvSpPr>
        <p:spPr>
          <a:xfrm>
            <a:off x="8934946" y="5015021"/>
            <a:ext cx="1613711" cy="96680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Supporting text here.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000"/>
              <a:t>Su</a:t>
            </a:r>
            <a:r>
              <a:rPr lang="en-US" altLang="zh-CN" sz="100"/>
              <a:t> </a:t>
            </a:r>
            <a:r>
              <a:rPr lang="en-US" altLang="zh-CN" sz="1000"/>
              <a:t>pporting </a:t>
            </a:r>
            <a:r>
              <a:rPr lang="en-US" altLang="zh-CN" sz="1000" dirty="0"/>
              <a:t>text here.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000" dirty="0"/>
              <a:t>……</a:t>
            </a:r>
          </a:p>
        </p:txBody>
      </p:sp>
      <p:sp>
        <p:nvSpPr>
          <p:cNvPr id="25" name="iśľiḋé">
            <a:extLst>
              <a:ext uri="{FF2B5EF4-FFF2-40B4-BE49-F238E27FC236}">
                <a16:creationId xmlns:a16="http://schemas.microsoft.com/office/drawing/2014/main" id="{97DF356B-B546-48E5-B863-49AF12AE7828}"/>
              </a:ext>
            </a:extLst>
          </p:cNvPr>
          <p:cNvSpPr/>
          <p:nvPr/>
        </p:nvSpPr>
        <p:spPr>
          <a:xfrm>
            <a:off x="9143781" y="2749644"/>
            <a:ext cx="1196041" cy="3478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>
                <a:solidFill>
                  <a:schemeClr val="bg1"/>
                </a:solidFill>
              </a:rPr>
              <a:t>Te</a:t>
            </a:r>
            <a:r>
              <a:rPr lang="en-US" altLang="zh-CN" sz="100" b="1">
                <a:solidFill>
                  <a:schemeClr val="bg1"/>
                </a:solidFill>
              </a:rPr>
              <a:t> </a:t>
            </a:r>
            <a:r>
              <a:rPr lang="en-US" altLang="zh-CN" sz="1200" b="1">
                <a:solidFill>
                  <a:schemeClr val="bg1"/>
                </a:solidFill>
              </a:rPr>
              <a:t>xt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îšļîḍe">
            <a:extLst>
              <a:ext uri="{FF2B5EF4-FFF2-40B4-BE49-F238E27FC236}">
                <a16:creationId xmlns:a16="http://schemas.microsoft.com/office/drawing/2014/main" id="{CADFF907-B1E7-481A-B939-4B59CC776520}"/>
              </a:ext>
            </a:extLst>
          </p:cNvPr>
          <p:cNvSpPr/>
          <p:nvPr/>
        </p:nvSpPr>
        <p:spPr>
          <a:xfrm>
            <a:off x="9143781" y="4556937"/>
            <a:ext cx="1196041" cy="39121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20</a:t>
            </a:r>
            <a:r>
              <a:rPr lang="en-US" altLang="zh-CN" sz="100" b="1">
                <a:solidFill>
                  <a:schemeClr val="tx1"/>
                </a:solidFill>
              </a:rPr>
              <a:t> </a:t>
            </a:r>
            <a:r>
              <a:rPr lang="en-US" altLang="zh-CN" sz="1400" b="1">
                <a:solidFill>
                  <a:schemeClr val="tx1"/>
                </a:solidFill>
              </a:rPr>
              <a:t>19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iṩḷiḑe">
            <a:extLst>
              <a:ext uri="{FF2B5EF4-FFF2-40B4-BE49-F238E27FC236}">
                <a16:creationId xmlns:a16="http://schemas.microsoft.com/office/drawing/2014/main" id="{C1E52432-A744-463C-9B82-9CD6E1139215}"/>
              </a:ext>
            </a:extLst>
          </p:cNvPr>
          <p:cNvSpPr/>
          <p:nvPr/>
        </p:nvSpPr>
        <p:spPr>
          <a:xfrm>
            <a:off x="1315411" y="2288372"/>
            <a:ext cx="329088" cy="406585"/>
          </a:xfrm>
          <a:custGeom>
            <a:avLst/>
            <a:gdLst>
              <a:gd name="T0" fmla="*/ 120 w 184"/>
              <a:gd name="T1" fmla="*/ 0 h 224"/>
              <a:gd name="T2" fmla="*/ 120 w 184"/>
              <a:gd name="T3" fmla="*/ 64 h 224"/>
              <a:gd name="T4" fmla="*/ 184 w 184"/>
              <a:gd name="T5" fmla="*/ 64 h 224"/>
              <a:gd name="T6" fmla="*/ 184 w 184"/>
              <a:gd name="T7" fmla="*/ 224 h 224"/>
              <a:gd name="T8" fmla="*/ 0 w 184"/>
              <a:gd name="T9" fmla="*/ 224 h 224"/>
              <a:gd name="T10" fmla="*/ 0 w 184"/>
              <a:gd name="T11" fmla="*/ 0 h 224"/>
              <a:gd name="T12" fmla="*/ 120 w 184"/>
              <a:gd name="T13" fmla="*/ 0 h 224"/>
              <a:gd name="T14" fmla="*/ 104 w 184"/>
              <a:gd name="T15" fmla="*/ 84 h 224"/>
              <a:gd name="T16" fmla="*/ 64 w 184"/>
              <a:gd name="T17" fmla="*/ 84 h 224"/>
              <a:gd name="T18" fmla="*/ 64 w 184"/>
              <a:gd name="T19" fmla="*/ 172 h 224"/>
              <a:gd name="T20" fmla="*/ 72 w 184"/>
              <a:gd name="T21" fmla="*/ 172 h 224"/>
              <a:gd name="T22" fmla="*/ 72 w 184"/>
              <a:gd name="T23" fmla="*/ 132 h 224"/>
              <a:gd name="T24" fmla="*/ 104 w 184"/>
              <a:gd name="T25" fmla="*/ 132 h 224"/>
              <a:gd name="T26" fmla="*/ 105 w 184"/>
              <a:gd name="T27" fmla="*/ 132 h 224"/>
              <a:gd name="T28" fmla="*/ 128 w 184"/>
              <a:gd name="T29" fmla="*/ 108 h 224"/>
              <a:gd name="T30" fmla="*/ 104 w 184"/>
              <a:gd name="T31" fmla="*/ 84 h 224"/>
              <a:gd name="T32" fmla="*/ 104 w 184"/>
              <a:gd name="T33" fmla="*/ 92 h 224"/>
              <a:gd name="T34" fmla="*/ 120 w 184"/>
              <a:gd name="T35" fmla="*/ 108 h 224"/>
              <a:gd name="T36" fmla="*/ 104 w 184"/>
              <a:gd name="T37" fmla="*/ 124 h 224"/>
              <a:gd name="T38" fmla="*/ 104 w 184"/>
              <a:gd name="T39" fmla="*/ 124 h 224"/>
              <a:gd name="T40" fmla="*/ 72 w 184"/>
              <a:gd name="T41" fmla="*/ 124 h 224"/>
              <a:gd name="T42" fmla="*/ 72 w 184"/>
              <a:gd name="T43" fmla="*/ 92 h 224"/>
              <a:gd name="T44" fmla="*/ 104 w 184"/>
              <a:gd name="T45" fmla="*/ 92 h 224"/>
              <a:gd name="T46" fmla="*/ 180 w 184"/>
              <a:gd name="T47" fmla="*/ 56 h 224"/>
              <a:gd name="T48" fmla="*/ 128 w 184"/>
              <a:gd name="T49" fmla="*/ 56 h 224"/>
              <a:gd name="T50" fmla="*/ 128 w 184"/>
              <a:gd name="T51" fmla="*/ 4 h 224"/>
              <a:gd name="T52" fmla="*/ 180 w 184"/>
              <a:gd name="T53" fmla="*/ 5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24">
                <a:moveTo>
                  <a:pt x="120" y="0"/>
                </a:moveTo>
                <a:cubicBezTo>
                  <a:pt x="120" y="64"/>
                  <a:pt x="120" y="64"/>
                  <a:pt x="120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224"/>
                  <a:pt x="184" y="224"/>
                  <a:pt x="184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0"/>
                  <a:pt x="0" y="0"/>
                  <a:pt x="0" y="0"/>
                </a:cubicBezTo>
                <a:lnTo>
                  <a:pt x="120" y="0"/>
                </a:lnTo>
                <a:close/>
                <a:moveTo>
                  <a:pt x="104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72" y="172"/>
                  <a:pt x="72" y="172"/>
                  <a:pt x="72" y="172"/>
                </a:cubicBezTo>
                <a:cubicBezTo>
                  <a:pt x="72" y="132"/>
                  <a:pt x="72" y="132"/>
                  <a:pt x="72" y="132"/>
                </a:cubicBezTo>
                <a:cubicBezTo>
                  <a:pt x="104" y="132"/>
                  <a:pt x="104" y="132"/>
                  <a:pt x="104" y="132"/>
                </a:cubicBezTo>
                <a:cubicBezTo>
                  <a:pt x="105" y="132"/>
                  <a:pt x="105" y="132"/>
                  <a:pt x="105" y="132"/>
                </a:cubicBezTo>
                <a:cubicBezTo>
                  <a:pt x="118" y="132"/>
                  <a:pt x="128" y="121"/>
                  <a:pt x="128" y="108"/>
                </a:cubicBezTo>
                <a:cubicBezTo>
                  <a:pt x="128" y="95"/>
                  <a:pt x="117" y="84"/>
                  <a:pt x="104" y="84"/>
                </a:cubicBezTo>
                <a:close/>
                <a:moveTo>
                  <a:pt x="104" y="92"/>
                </a:moveTo>
                <a:cubicBezTo>
                  <a:pt x="113" y="92"/>
                  <a:pt x="120" y="99"/>
                  <a:pt x="120" y="108"/>
                </a:cubicBezTo>
                <a:cubicBezTo>
                  <a:pt x="120" y="117"/>
                  <a:pt x="113" y="124"/>
                  <a:pt x="104" y="124"/>
                </a:cubicBezTo>
                <a:cubicBezTo>
                  <a:pt x="104" y="124"/>
                  <a:pt x="104" y="124"/>
                  <a:pt x="104" y="124"/>
                </a:cubicBezTo>
                <a:cubicBezTo>
                  <a:pt x="72" y="124"/>
                  <a:pt x="72" y="124"/>
                  <a:pt x="72" y="124"/>
                </a:cubicBezTo>
                <a:cubicBezTo>
                  <a:pt x="72" y="92"/>
                  <a:pt x="72" y="92"/>
                  <a:pt x="72" y="92"/>
                </a:cubicBezTo>
                <a:lnTo>
                  <a:pt x="104" y="92"/>
                </a:lnTo>
                <a:close/>
                <a:moveTo>
                  <a:pt x="180" y="56"/>
                </a:moveTo>
                <a:cubicBezTo>
                  <a:pt x="128" y="56"/>
                  <a:pt x="128" y="56"/>
                  <a:pt x="128" y="56"/>
                </a:cubicBezTo>
                <a:cubicBezTo>
                  <a:pt x="128" y="4"/>
                  <a:pt x="128" y="4"/>
                  <a:pt x="128" y="4"/>
                </a:cubicBezTo>
                <a:lnTo>
                  <a:pt x="180" y="56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išļíḓè">
            <a:extLst>
              <a:ext uri="{FF2B5EF4-FFF2-40B4-BE49-F238E27FC236}">
                <a16:creationId xmlns:a16="http://schemas.microsoft.com/office/drawing/2014/main" id="{03AB885E-4768-4B44-B3F0-8B935A06506D}"/>
              </a:ext>
            </a:extLst>
          </p:cNvPr>
          <p:cNvSpPr/>
          <p:nvPr/>
        </p:nvSpPr>
        <p:spPr>
          <a:xfrm>
            <a:off x="3342124" y="1388932"/>
            <a:ext cx="406585" cy="308914"/>
          </a:xfrm>
          <a:custGeom>
            <a:avLst/>
            <a:gdLst>
              <a:gd name="T0" fmla="*/ 224 w 224"/>
              <a:gd name="T1" fmla="*/ 0 h 168"/>
              <a:gd name="T2" fmla="*/ 224 w 224"/>
              <a:gd name="T3" fmla="*/ 168 h 168"/>
              <a:gd name="T4" fmla="*/ 0 w 224"/>
              <a:gd name="T5" fmla="*/ 168 h 168"/>
              <a:gd name="T6" fmla="*/ 0 w 224"/>
              <a:gd name="T7" fmla="*/ 0 h 168"/>
              <a:gd name="T8" fmla="*/ 224 w 224"/>
              <a:gd name="T9" fmla="*/ 0 h 168"/>
              <a:gd name="T10" fmla="*/ 158 w 224"/>
              <a:gd name="T11" fmla="*/ 72 h 168"/>
              <a:gd name="T12" fmla="*/ 104 w 224"/>
              <a:gd name="T13" fmla="*/ 143 h 168"/>
              <a:gd name="T14" fmla="*/ 58 w 224"/>
              <a:gd name="T15" fmla="*/ 99 h 168"/>
              <a:gd name="T16" fmla="*/ 8 w 224"/>
              <a:gd name="T17" fmla="*/ 160 h 168"/>
              <a:gd name="T18" fmla="*/ 216 w 224"/>
              <a:gd name="T19" fmla="*/ 160 h 168"/>
              <a:gd name="T20" fmla="*/ 158 w 224"/>
              <a:gd name="T21" fmla="*/ 72 h 168"/>
              <a:gd name="T22" fmla="*/ 40 w 224"/>
              <a:gd name="T23" fmla="*/ 24 h 168"/>
              <a:gd name="T24" fmla="*/ 24 w 224"/>
              <a:gd name="T25" fmla="*/ 40 h 168"/>
              <a:gd name="T26" fmla="*/ 40 w 224"/>
              <a:gd name="T27" fmla="*/ 56 h 168"/>
              <a:gd name="T28" fmla="*/ 56 w 224"/>
              <a:gd name="T29" fmla="*/ 40 h 168"/>
              <a:gd name="T30" fmla="*/ 40 w 224"/>
              <a:gd name="T31" fmla="*/ 2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4" h="168">
                <a:moveTo>
                  <a:pt x="224" y="0"/>
                </a:moveTo>
                <a:cubicBezTo>
                  <a:pt x="224" y="168"/>
                  <a:pt x="224" y="168"/>
                  <a:pt x="224" y="168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0"/>
                  <a:pt x="0" y="0"/>
                  <a:pt x="0" y="0"/>
                </a:cubicBezTo>
                <a:lnTo>
                  <a:pt x="224" y="0"/>
                </a:lnTo>
                <a:close/>
                <a:moveTo>
                  <a:pt x="158" y="72"/>
                </a:moveTo>
                <a:cubicBezTo>
                  <a:pt x="104" y="143"/>
                  <a:pt x="104" y="143"/>
                  <a:pt x="104" y="143"/>
                </a:cubicBezTo>
                <a:cubicBezTo>
                  <a:pt x="58" y="99"/>
                  <a:pt x="58" y="99"/>
                  <a:pt x="58" y="99"/>
                </a:cubicBezTo>
                <a:cubicBezTo>
                  <a:pt x="8" y="160"/>
                  <a:pt x="8" y="160"/>
                  <a:pt x="8" y="160"/>
                </a:cubicBezTo>
                <a:cubicBezTo>
                  <a:pt x="216" y="160"/>
                  <a:pt x="216" y="160"/>
                  <a:pt x="216" y="160"/>
                </a:cubicBezTo>
                <a:lnTo>
                  <a:pt x="158" y="72"/>
                </a:lnTo>
                <a:close/>
                <a:moveTo>
                  <a:pt x="40" y="24"/>
                </a:moveTo>
                <a:cubicBezTo>
                  <a:pt x="31" y="24"/>
                  <a:pt x="24" y="31"/>
                  <a:pt x="24" y="40"/>
                </a:cubicBezTo>
                <a:cubicBezTo>
                  <a:pt x="24" y="49"/>
                  <a:pt x="31" y="56"/>
                  <a:pt x="40" y="56"/>
                </a:cubicBezTo>
                <a:cubicBezTo>
                  <a:pt x="49" y="56"/>
                  <a:pt x="56" y="49"/>
                  <a:pt x="56" y="40"/>
                </a:cubicBezTo>
                <a:cubicBezTo>
                  <a:pt x="56" y="31"/>
                  <a:pt x="49" y="24"/>
                  <a:pt x="40" y="2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ïṣļîḋe">
            <a:extLst>
              <a:ext uri="{FF2B5EF4-FFF2-40B4-BE49-F238E27FC236}">
                <a16:creationId xmlns:a16="http://schemas.microsoft.com/office/drawing/2014/main" id="{C116E8D9-9A17-451E-AC91-304AF3F8C6DF}"/>
              </a:ext>
            </a:extLst>
          </p:cNvPr>
          <p:cNvSpPr/>
          <p:nvPr/>
        </p:nvSpPr>
        <p:spPr>
          <a:xfrm>
            <a:off x="5407584" y="2289507"/>
            <a:ext cx="406585" cy="404314"/>
          </a:xfrm>
          <a:custGeom>
            <a:avLst/>
            <a:gdLst>
              <a:gd name="T0" fmla="*/ 156 w 224"/>
              <a:gd name="T1" fmla="*/ 116 h 220"/>
              <a:gd name="T2" fmla="*/ 156 w 224"/>
              <a:gd name="T3" fmla="*/ 220 h 220"/>
              <a:gd name="T4" fmla="*/ 68 w 224"/>
              <a:gd name="T5" fmla="*/ 220 h 220"/>
              <a:gd name="T6" fmla="*/ 68 w 224"/>
              <a:gd name="T7" fmla="*/ 116 h 220"/>
              <a:gd name="T8" fmla="*/ 156 w 224"/>
              <a:gd name="T9" fmla="*/ 116 h 220"/>
              <a:gd name="T10" fmla="*/ 60 w 224"/>
              <a:gd name="T11" fmla="*/ 48 h 220"/>
              <a:gd name="T12" fmla="*/ 60 w 224"/>
              <a:gd name="T13" fmla="*/ 64 h 220"/>
              <a:gd name="T14" fmla="*/ 164 w 224"/>
              <a:gd name="T15" fmla="*/ 64 h 220"/>
              <a:gd name="T16" fmla="*/ 164 w 224"/>
              <a:gd name="T17" fmla="*/ 48 h 220"/>
              <a:gd name="T18" fmla="*/ 224 w 224"/>
              <a:gd name="T19" fmla="*/ 48 h 220"/>
              <a:gd name="T20" fmla="*/ 224 w 224"/>
              <a:gd name="T21" fmla="*/ 172 h 220"/>
              <a:gd name="T22" fmla="*/ 164 w 224"/>
              <a:gd name="T23" fmla="*/ 172 h 220"/>
              <a:gd name="T24" fmla="*/ 164 w 224"/>
              <a:gd name="T25" fmla="*/ 108 h 220"/>
              <a:gd name="T26" fmla="*/ 60 w 224"/>
              <a:gd name="T27" fmla="*/ 108 h 220"/>
              <a:gd name="T28" fmla="*/ 60 w 224"/>
              <a:gd name="T29" fmla="*/ 172 h 220"/>
              <a:gd name="T30" fmla="*/ 0 w 224"/>
              <a:gd name="T31" fmla="*/ 172 h 220"/>
              <a:gd name="T32" fmla="*/ 0 w 224"/>
              <a:gd name="T33" fmla="*/ 78 h 220"/>
              <a:gd name="T34" fmla="*/ 28 w 224"/>
              <a:gd name="T35" fmla="*/ 48 h 220"/>
              <a:gd name="T36" fmla="*/ 60 w 224"/>
              <a:gd name="T37" fmla="*/ 48 h 220"/>
              <a:gd name="T38" fmla="*/ 194 w 224"/>
              <a:gd name="T39" fmla="*/ 72 h 220"/>
              <a:gd name="T40" fmla="*/ 188 w 224"/>
              <a:gd name="T41" fmla="*/ 78 h 220"/>
              <a:gd name="T42" fmla="*/ 194 w 224"/>
              <a:gd name="T43" fmla="*/ 84 h 220"/>
              <a:gd name="T44" fmla="*/ 200 w 224"/>
              <a:gd name="T45" fmla="*/ 78 h 220"/>
              <a:gd name="T46" fmla="*/ 194 w 224"/>
              <a:gd name="T47" fmla="*/ 72 h 220"/>
              <a:gd name="T48" fmla="*/ 156 w 224"/>
              <a:gd name="T49" fmla="*/ 0 h 220"/>
              <a:gd name="T50" fmla="*/ 156 w 224"/>
              <a:gd name="T51" fmla="*/ 56 h 220"/>
              <a:gd name="T52" fmla="*/ 68 w 224"/>
              <a:gd name="T53" fmla="*/ 56 h 220"/>
              <a:gd name="T54" fmla="*/ 68 w 224"/>
              <a:gd name="T55" fmla="*/ 0 h 220"/>
              <a:gd name="T56" fmla="*/ 156 w 224"/>
              <a:gd name="T5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4" h="220">
                <a:moveTo>
                  <a:pt x="156" y="116"/>
                </a:moveTo>
                <a:cubicBezTo>
                  <a:pt x="156" y="220"/>
                  <a:pt x="156" y="220"/>
                  <a:pt x="156" y="220"/>
                </a:cubicBezTo>
                <a:cubicBezTo>
                  <a:pt x="68" y="220"/>
                  <a:pt x="68" y="220"/>
                  <a:pt x="68" y="220"/>
                </a:cubicBezTo>
                <a:cubicBezTo>
                  <a:pt x="68" y="116"/>
                  <a:pt x="68" y="116"/>
                  <a:pt x="68" y="116"/>
                </a:cubicBezTo>
                <a:lnTo>
                  <a:pt x="156" y="116"/>
                </a:lnTo>
                <a:close/>
                <a:moveTo>
                  <a:pt x="60" y="48"/>
                </a:moveTo>
                <a:cubicBezTo>
                  <a:pt x="60" y="64"/>
                  <a:pt x="60" y="64"/>
                  <a:pt x="60" y="64"/>
                </a:cubicBezTo>
                <a:cubicBezTo>
                  <a:pt x="164" y="64"/>
                  <a:pt x="164" y="64"/>
                  <a:pt x="164" y="64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224" y="48"/>
                  <a:pt x="224" y="48"/>
                  <a:pt x="224" y="48"/>
                </a:cubicBezTo>
                <a:cubicBezTo>
                  <a:pt x="224" y="172"/>
                  <a:pt x="224" y="172"/>
                  <a:pt x="224" y="172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64" y="108"/>
                  <a:pt x="164" y="108"/>
                  <a:pt x="164" y="108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78"/>
                  <a:pt x="0" y="78"/>
                  <a:pt x="0" y="78"/>
                </a:cubicBezTo>
                <a:cubicBezTo>
                  <a:pt x="28" y="48"/>
                  <a:pt x="28" y="48"/>
                  <a:pt x="28" y="48"/>
                </a:cubicBezTo>
                <a:lnTo>
                  <a:pt x="60" y="48"/>
                </a:lnTo>
                <a:close/>
                <a:moveTo>
                  <a:pt x="194" y="72"/>
                </a:moveTo>
                <a:cubicBezTo>
                  <a:pt x="191" y="72"/>
                  <a:pt x="188" y="75"/>
                  <a:pt x="188" y="78"/>
                </a:cubicBezTo>
                <a:cubicBezTo>
                  <a:pt x="188" y="81"/>
                  <a:pt x="191" y="84"/>
                  <a:pt x="194" y="84"/>
                </a:cubicBezTo>
                <a:cubicBezTo>
                  <a:pt x="197" y="84"/>
                  <a:pt x="200" y="81"/>
                  <a:pt x="200" y="78"/>
                </a:cubicBezTo>
                <a:cubicBezTo>
                  <a:pt x="200" y="75"/>
                  <a:pt x="197" y="72"/>
                  <a:pt x="194" y="72"/>
                </a:cubicBezTo>
                <a:close/>
                <a:moveTo>
                  <a:pt x="156" y="0"/>
                </a:moveTo>
                <a:cubicBezTo>
                  <a:pt x="156" y="56"/>
                  <a:pt x="156" y="56"/>
                  <a:pt x="156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0"/>
                  <a:pt x="68" y="0"/>
                  <a:pt x="68" y="0"/>
                </a:cubicBezTo>
                <a:lnTo>
                  <a:pt x="156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işlïde">
            <a:extLst>
              <a:ext uri="{FF2B5EF4-FFF2-40B4-BE49-F238E27FC236}">
                <a16:creationId xmlns:a16="http://schemas.microsoft.com/office/drawing/2014/main" id="{CED38001-2898-45C3-849C-1A2BDAF59965}"/>
              </a:ext>
            </a:extLst>
          </p:cNvPr>
          <p:cNvSpPr/>
          <p:nvPr/>
        </p:nvSpPr>
        <p:spPr>
          <a:xfrm>
            <a:off x="7473045" y="1355997"/>
            <a:ext cx="406585" cy="374785"/>
          </a:xfrm>
          <a:custGeom>
            <a:avLst/>
            <a:gdLst>
              <a:gd name="T0" fmla="*/ 83 w 358"/>
              <a:gd name="T1" fmla="*/ 155 h 330"/>
              <a:gd name="T2" fmla="*/ 83 w 358"/>
              <a:gd name="T3" fmla="*/ 187 h 330"/>
              <a:gd name="T4" fmla="*/ 96 w 358"/>
              <a:gd name="T5" fmla="*/ 187 h 330"/>
              <a:gd name="T6" fmla="*/ 96 w 358"/>
              <a:gd name="T7" fmla="*/ 155 h 330"/>
              <a:gd name="T8" fmla="*/ 262 w 358"/>
              <a:gd name="T9" fmla="*/ 155 h 330"/>
              <a:gd name="T10" fmla="*/ 262 w 358"/>
              <a:gd name="T11" fmla="*/ 187 h 330"/>
              <a:gd name="T12" fmla="*/ 275 w 358"/>
              <a:gd name="T13" fmla="*/ 187 h 330"/>
              <a:gd name="T14" fmla="*/ 275 w 358"/>
              <a:gd name="T15" fmla="*/ 155 h 330"/>
              <a:gd name="T16" fmla="*/ 358 w 358"/>
              <a:gd name="T17" fmla="*/ 155 h 330"/>
              <a:gd name="T18" fmla="*/ 358 w 358"/>
              <a:gd name="T19" fmla="*/ 330 h 330"/>
              <a:gd name="T20" fmla="*/ 0 w 358"/>
              <a:gd name="T21" fmla="*/ 330 h 330"/>
              <a:gd name="T22" fmla="*/ 0 w 358"/>
              <a:gd name="T23" fmla="*/ 155 h 330"/>
              <a:gd name="T24" fmla="*/ 83 w 358"/>
              <a:gd name="T25" fmla="*/ 155 h 330"/>
              <a:gd name="T26" fmla="*/ 275 w 358"/>
              <a:gd name="T27" fmla="*/ 0 h 330"/>
              <a:gd name="T28" fmla="*/ 275 w 358"/>
              <a:gd name="T29" fmla="*/ 77 h 330"/>
              <a:gd name="T30" fmla="*/ 358 w 358"/>
              <a:gd name="T31" fmla="*/ 77 h 330"/>
              <a:gd name="T32" fmla="*/ 358 w 358"/>
              <a:gd name="T33" fmla="*/ 142 h 330"/>
              <a:gd name="T34" fmla="*/ 0 w 358"/>
              <a:gd name="T35" fmla="*/ 142 h 330"/>
              <a:gd name="T36" fmla="*/ 0 w 358"/>
              <a:gd name="T37" fmla="*/ 77 h 330"/>
              <a:gd name="T38" fmla="*/ 83 w 358"/>
              <a:gd name="T39" fmla="*/ 77 h 330"/>
              <a:gd name="T40" fmla="*/ 83 w 358"/>
              <a:gd name="T41" fmla="*/ 0 h 330"/>
              <a:gd name="T42" fmla="*/ 275 w 358"/>
              <a:gd name="T43" fmla="*/ 0 h 330"/>
              <a:gd name="T44" fmla="*/ 262 w 358"/>
              <a:gd name="T45" fmla="*/ 12 h 330"/>
              <a:gd name="T46" fmla="*/ 96 w 358"/>
              <a:gd name="T47" fmla="*/ 12 h 330"/>
              <a:gd name="T48" fmla="*/ 96 w 358"/>
              <a:gd name="T49" fmla="*/ 77 h 330"/>
              <a:gd name="T50" fmla="*/ 262 w 358"/>
              <a:gd name="T51" fmla="*/ 77 h 330"/>
              <a:gd name="T52" fmla="*/ 262 w 358"/>
              <a:gd name="T53" fmla="*/ 12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8" h="330">
                <a:moveTo>
                  <a:pt x="83" y="155"/>
                </a:moveTo>
                <a:lnTo>
                  <a:pt x="83" y="187"/>
                </a:lnTo>
                <a:lnTo>
                  <a:pt x="96" y="187"/>
                </a:lnTo>
                <a:lnTo>
                  <a:pt x="96" y="155"/>
                </a:lnTo>
                <a:lnTo>
                  <a:pt x="262" y="155"/>
                </a:lnTo>
                <a:lnTo>
                  <a:pt x="262" y="187"/>
                </a:lnTo>
                <a:lnTo>
                  <a:pt x="275" y="187"/>
                </a:lnTo>
                <a:lnTo>
                  <a:pt x="275" y="155"/>
                </a:lnTo>
                <a:lnTo>
                  <a:pt x="358" y="155"/>
                </a:lnTo>
                <a:lnTo>
                  <a:pt x="358" y="330"/>
                </a:lnTo>
                <a:lnTo>
                  <a:pt x="0" y="330"/>
                </a:lnTo>
                <a:lnTo>
                  <a:pt x="0" y="155"/>
                </a:lnTo>
                <a:lnTo>
                  <a:pt x="83" y="155"/>
                </a:lnTo>
                <a:close/>
                <a:moveTo>
                  <a:pt x="275" y="0"/>
                </a:moveTo>
                <a:lnTo>
                  <a:pt x="275" y="77"/>
                </a:lnTo>
                <a:lnTo>
                  <a:pt x="358" y="77"/>
                </a:lnTo>
                <a:lnTo>
                  <a:pt x="358" y="142"/>
                </a:lnTo>
                <a:lnTo>
                  <a:pt x="0" y="142"/>
                </a:lnTo>
                <a:lnTo>
                  <a:pt x="0" y="77"/>
                </a:lnTo>
                <a:lnTo>
                  <a:pt x="83" y="77"/>
                </a:lnTo>
                <a:lnTo>
                  <a:pt x="83" y="0"/>
                </a:lnTo>
                <a:lnTo>
                  <a:pt x="275" y="0"/>
                </a:lnTo>
                <a:close/>
                <a:moveTo>
                  <a:pt x="262" y="12"/>
                </a:moveTo>
                <a:lnTo>
                  <a:pt x="96" y="12"/>
                </a:lnTo>
                <a:lnTo>
                  <a:pt x="96" y="77"/>
                </a:lnTo>
                <a:lnTo>
                  <a:pt x="262" y="77"/>
                </a:lnTo>
                <a:lnTo>
                  <a:pt x="262" y="1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îslïḑe">
            <a:extLst>
              <a:ext uri="{FF2B5EF4-FFF2-40B4-BE49-F238E27FC236}">
                <a16:creationId xmlns:a16="http://schemas.microsoft.com/office/drawing/2014/main" id="{7FF589A5-4170-45AA-8483-0D6CB27C4C13}"/>
              </a:ext>
            </a:extLst>
          </p:cNvPr>
          <p:cNvSpPr/>
          <p:nvPr/>
        </p:nvSpPr>
        <p:spPr>
          <a:xfrm>
            <a:off x="9538508" y="2327852"/>
            <a:ext cx="406585" cy="327625"/>
          </a:xfrm>
          <a:custGeom>
            <a:avLst/>
            <a:gdLst>
              <a:gd name="T0" fmla="*/ 216 w 216"/>
              <a:gd name="T1" fmla="*/ 0 h 172"/>
              <a:gd name="T2" fmla="*/ 216 w 216"/>
              <a:gd name="T3" fmla="*/ 148 h 172"/>
              <a:gd name="T4" fmla="*/ 80 w 216"/>
              <a:gd name="T5" fmla="*/ 148 h 172"/>
              <a:gd name="T6" fmla="*/ 48 w 216"/>
              <a:gd name="T7" fmla="*/ 172 h 172"/>
              <a:gd name="T8" fmla="*/ 48 w 216"/>
              <a:gd name="T9" fmla="*/ 148 h 172"/>
              <a:gd name="T10" fmla="*/ 0 w 216"/>
              <a:gd name="T11" fmla="*/ 148 h 172"/>
              <a:gd name="T12" fmla="*/ 0 w 216"/>
              <a:gd name="T13" fmla="*/ 0 h 172"/>
              <a:gd name="T14" fmla="*/ 216 w 216"/>
              <a:gd name="T15" fmla="*/ 0 h 172"/>
              <a:gd name="T16" fmla="*/ 52 w 216"/>
              <a:gd name="T17" fmla="*/ 60 h 172"/>
              <a:gd name="T18" fmla="*/ 38 w 216"/>
              <a:gd name="T19" fmla="*/ 74 h 172"/>
              <a:gd name="T20" fmla="*/ 52 w 216"/>
              <a:gd name="T21" fmla="*/ 88 h 172"/>
              <a:gd name="T22" fmla="*/ 66 w 216"/>
              <a:gd name="T23" fmla="*/ 74 h 172"/>
              <a:gd name="T24" fmla="*/ 52 w 216"/>
              <a:gd name="T25" fmla="*/ 60 h 172"/>
              <a:gd name="T26" fmla="*/ 108 w 216"/>
              <a:gd name="T27" fmla="*/ 60 h 172"/>
              <a:gd name="T28" fmla="*/ 94 w 216"/>
              <a:gd name="T29" fmla="*/ 74 h 172"/>
              <a:gd name="T30" fmla="*/ 108 w 216"/>
              <a:gd name="T31" fmla="*/ 88 h 172"/>
              <a:gd name="T32" fmla="*/ 122 w 216"/>
              <a:gd name="T33" fmla="*/ 74 h 172"/>
              <a:gd name="T34" fmla="*/ 108 w 216"/>
              <a:gd name="T35" fmla="*/ 60 h 172"/>
              <a:gd name="T36" fmla="*/ 164 w 216"/>
              <a:gd name="T37" fmla="*/ 60 h 172"/>
              <a:gd name="T38" fmla="*/ 150 w 216"/>
              <a:gd name="T39" fmla="*/ 74 h 172"/>
              <a:gd name="T40" fmla="*/ 164 w 216"/>
              <a:gd name="T41" fmla="*/ 88 h 172"/>
              <a:gd name="T42" fmla="*/ 178 w 216"/>
              <a:gd name="T43" fmla="*/ 74 h 172"/>
              <a:gd name="T44" fmla="*/ 164 w 216"/>
              <a:gd name="T45" fmla="*/ 6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172">
                <a:moveTo>
                  <a:pt x="216" y="0"/>
                </a:moveTo>
                <a:cubicBezTo>
                  <a:pt x="216" y="148"/>
                  <a:pt x="216" y="148"/>
                  <a:pt x="216" y="148"/>
                </a:cubicBezTo>
                <a:cubicBezTo>
                  <a:pt x="80" y="148"/>
                  <a:pt x="80" y="148"/>
                  <a:pt x="80" y="148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0"/>
                  <a:pt x="0" y="0"/>
                  <a:pt x="0" y="0"/>
                </a:cubicBezTo>
                <a:lnTo>
                  <a:pt x="216" y="0"/>
                </a:lnTo>
                <a:close/>
                <a:moveTo>
                  <a:pt x="52" y="60"/>
                </a:moveTo>
                <a:cubicBezTo>
                  <a:pt x="44" y="60"/>
                  <a:pt x="38" y="66"/>
                  <a:pt x="38" y="74"/>
                </a:cubicBezTo>
                <a:cubicBezTo>
                  <a:pt x="38" y="82"/>
                  <a:pt x="44" y="88"/>
                  <a:pt x="52" y="88"/>
                </a:cubicBezTo>
                <a:cubicBezTo>
                  <a:pt x="60" y="88"/>
                  <a:pt x="66" y="82"/>
                  <a:pt x="66" y="74"/>
                </a:cubicBezTo>
                <a:cubicBezTo>
                  <a:pt x="66" y="66"/>
                  <a:pt x="60" y="60"/>
                  <a:pt x="52" y="60"/>
                </a:cubicBezTo>
                <a:close/>
                <a:moveTo>
                  <a:pt x="108" y="60"/>
                </a:moveTo>
                <a:cubicBezTo>
                  <a:pt x="100" y="60"/>
                  <a:pt x="94" y="66"/>
                  <a:pt x="94" y="74"/>
                </a:cubicBezTo>
                <a:cubicBezTo>
                  <a:pt x="94" y="82"/>
                  <a:pt x="100" y="88"/>
                  <a:pt x="108" y="88"/>
                </a:cubicBezTo>
                <a:cubicBezTo>
                  <a:pt x="116" y="88"/>
                  <a:pt x="122" y="82"/>
                  <a:pt x="122" y="74"/>
                </a:cubicBezTo>
                <a:cubicBezTo>
                  <a:pt x="122" y="66"/>
                  <a:pt x="116" y="60"/>
                  <a:pt x="108" y="60"/>
                </a:cubicBezTo>
                <a:close/>
                <a:moveTo>
                  <a:pt x="164" y="60"/>
                </a:moveTo>
                <a:cubicBezTo>
                  <a:pt x="156" y="60"/>
                  <a:pt x="150" y="66"/>
                  <a:pt x="150" y="74"/>
                </a:cubicBezTo>
                <a:cubicBezTo>
                  <a:pt x="150" y="82"/>
                  <a:pt x="156" y="88"/>
                  <a:pt x="164" y="88"/>
                </a:cubicBezTo>
                <a:cubicBezTo>
                  <a:pt x="172" y="88"/>
                  <a:pt x="178" y="82"/>
                  <a:pt x="178" y="74"/>
                </a:cubicBezTo>
                <a:cubicBezTo>
                  <a:pt x="178" y="66"/>
                  <a:pt x="172" y="60"/>
                  <a:pt x="164" y="6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35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i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1íḓé">
            <a:extLst>
              <a:ext uri="{FF2B5EF4-FFF2-40B4-BE49-F238E27FC236}">
                <a16:creationId xmlns:a16="http://schemas.microsoft.com/office/drawing/2014/main" id="{237B2E17-50FA-402C-9E83-52664FE43752}"/>
              </a:ext>
            </a:extLst>
          </p:cNvPr>
          <p:cNvSpPr/>
          <p:nvPr/>
        </p:nvSpPr>
        <p:spPr>
          <a:xfrm>
            <a:off x="0" y="1125336"/>
            <a:ext cx="12192000" cy="2393718"/>
          </a:xfrm>
          <a:prstGeom prst="roundRect">
            <a:avLst>
              <a:gd name="adj" fmla="val 0"/>
            </a:avLst>
          </a:prstGeom>
          <a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iṧļidé">
            <a:extLst>
              <a:ext uri="{FF2B5EF4-FFF2-40B4-BE49-F238E27FC236}">
                <a16:creationId xmlns:a16="http://schemas.microsoft.com/office/drawing/2014/main" id="{0E7486FC-90EA-4832-B241-DD0EB587530B}"/>
              </a:ext>
            </a:extLst>
          </p:cNvPr>
          <p:cNvSpPr/>
          <p:nvPr/>
        </p:nvSpPr>
        <p:spPr>
          <a:xfrm>
            <a:off x="0" y="1125538"/>
            <a:ext cx="12191999" cy="2393516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endParaRPr lang="en-US" altLang="zh-CN" sz="2400" dirty="0"/>
          </a:p>
        </p:txBody>
      </p:sp>
      <p:sp>
        <p:nvSpPr>
          <p:cNvPr id="2" name="ïSļíḑè">
            <a:extLst>
              <a:ext uri="{FF2B5EF4-FFF2-40B4-BE49-F238E27FC236}">
                <a16:creationId xmlns:a16="http://schemas.microsoft.com/office/drawing/2014/main" id="{F327050D-3BE2-4173-8B7B-69516A5E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ïsľíḍè">
            <a:extLst>
              <a:ext uri="{FF2B5EF4-FFF2-40B4-BE49-F238E27FC236}">
                <a16:creationId xmlns:a16="http://schemas.microsoft.com/office/drawing/2014/main" id="{D2C9FC41-D882-4941-BB3B-7CF492F70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$lídê">
            <a:extLst>
              <a:ext uri="{FF2B5EF4-FFF2-40B4-BE49-F238E27FC236}">
                <a16:creationId xmlns:a16="http://schemas.microsoft.com/office/drawing/2014/main" id="{F2D0572D-F9B2-4446-8E6A-EAC33A226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3" name="îṧľíḓê">
            <a:extLst>
              <a:ext uri="{FF2B5EF4-FFF2-40B4-BE49-F238E27FC236}">
                <a16:creationId xmlns:a16="http://schemas.microsoft.com/office/drawing/2014/main" id="{F84D0EC6-FE09-4C01-BAC1-30AE3BA15A2B}"/>
              </a:ext>
            </a:extLst>
          </p:cNvPr>
          <p:cNvSpPr/>
          <p:nvPr/>
        </p:nvSpPr>
        <p:spPr>
          <a:xfrm>
            <a:off x="4822511" y="3083972"/>
            <a:ext cx="2546979" cy="2973928"/>
          </a:xfrm>
          <a:prstGeom prst="round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/>
              <a:t>... TEXT |  50%</a:t>
            </a:r>
          </a:p>
        </p:txBody>
      </p:sp>
      <p:sp>
        <p:nvSpPr>
          <p:cNvPr id="24" name="ïŝlîḓè">
            <a:extLst>
              <a:ext uri="{FF2B5EF4-FFF2-40B4-BE49-F238E27FC236}">
                <a16:creationId xmlns:a16="http://schemas.microsoft.com/office/drawing/2014/main" id="{B5AF52A2-453A-47E9-823A-D6D2A77F712B}"/>
              </a:ext>
            </a:extLst>
          </p:cNvPr>
          <p:cNvSpPr/>
          <p:nvPr/>
        </p:nvSpPr>
        <p:spPr>
          <a:xfrm>
            <a:off x="7917754" y="3083972"/>
            <a:ext cx="2546979" cy="2973928"/>
          </a:xfrm>
          <a:prstGeom prst="round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400" b="1" dirty="0"/>
              <a:t>... TEXT |  50%</a:t>
            </a:r>
          </a:p>
        </p:txBody>
      </p:sp>
      <p:sp>
        <p:nvSpPr>
          <p:cNvPr id="22" name="îṥḻíďé">
            <a:extLst>
              <a:ext uri="{FF2B5EF4-FFF2-40B4-BE49-F238E27FC236}">
                <a16:creationId xmlns:a16="http://schemas.microsoft.com/office/drawing/2014/main" id="{0F6D0319-86E5-4E45-A574-8A212A5AA7A1}"/>
              </a:ext>
            </a:extLst>
          </p:cNvPr>
          <p:cNvSpPr/>
          <p:nvPr/>
        </p:nvSpPr>
        <p:spPr>
          <a:xfrm>
            <a:off x="1727268" y="3083972"/>
            <a:ext cx="2546979" cy="2973928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b="1"/>
              <a:t>... TEXT |  50%</a:t>
            </a:r>
            <a:endParaRPr lang="en-US" altLang="zh-CN" sz="1400" b="1" dirty="0"/>
          </a:p>
        </p:txBody>
      </p:sp>
      <p:sp>
        <p:nvSpPr>
          <p:cNvPr id="11" name="îṧ1iḋê">
            <a:extLst>
              <a:ext uri="{FF2B5EF4-FFF2-40B4-BE49-F238E27FC236}">
                <a16:creationId xmlns:a16="http://schemas.microsoft.com/office/drawing/2014/main" id="{5EE58E9E-6EF7-4F0A-A27D-CD338ECC6838}"/>
              </a:ext>
            </a:extLst>
          </p:cNvPr>
          <p:cNvSpPr txBox="1"/>
          <p:nvPr/>
        </p:nvSpPr>
        <p:spPr>
          <a:xfrm>
            <a:off x="1806402" y="3701617"/>
            <a:ext cx="2459470" cy="1017964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Copy paste fonts. Choose the only option to </a:t>
            </a:r>
            <a:r>
              <a:rPr lang="en-US" altLang="zh-CN" sz="1100" dirty="0" err="1"/>
              <a:t>reta</a:t>
            </a:r>
            <a:r>
              <a:rPr lang="en-US" altLang="zh-CN" sz="100" dirty="0"/>
              <a:t> </a:t>
            </a:r>
            <a:r>
              <a:rPr lang="en-US" altLang="zh-CN" sz="1100" dirty="0"/>
              <a:t>in text.</a:t>
            </a:r>
          </a:p>
          <a:p>
            <a:pPr algn="ctr">
              <a:lnSpc>
                <a:spcPct val="120000"/>
              </a:lnSpc>
            </a:pPr>
            <a:endParaRPr lang="en-US" altLang="zh-CN" sz="1100" dirty="0"/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12" name="iṥḻîḍé">
            <a:extLst>
              <a:ext uri="{FF2B5EF4-FFF2-40B4-BE49-F238E27FC236}">
                <a16:creationId xmlns:a16="http://schemas.microsoft.com/office/drawing/2014/main" id="{3227D76D-7A7E-43C1-8354-E397735E11D5}"/>
              </a:ext>
            </a:extLst>
          </p:cNvPr>
          <p:cNvSpPr txBox="1"/>
          <p:nvPr/>
        </p:nvSpPr>
        <p:spPr>
          <a:xfrm>
            <a:off x="4842332" y="3701617"/>
            <a:ext cx="2459470" cy="1017964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Copy paste fonts. Choose the only </a:t>
            </a:r>
            <a:r>
              <a:rPr lang="en-US" altLang="zh-CN" sz="1100" dirty="0" err="1"/>
              <a:t>optio</a:t>
            </a:r>
            <a:r>
              <a:rPr lang="en-US" altLang="zh-CN" sz="100" dirty="0"/>
              <a:t> </a:t>
            </a:r>
            <a:r>
              <a:rPr lang="en-US" altLang="zh-CN" sz="1100" dirty="0"/>
              <a:t>n to retain text.</a:t>
            </a:r>
          </a:p>
          <a:p>
            <a:pPr algn="ctr">
              <a:lnSpc>
                <a:spcPct val="120000"/>
              </a:lnSpc>
            </a:pPr>
            <a:endParaRPr lang="en-US" altLang="zh-CN" sz="1100" dirty="0"/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13" name="íṧḷîḍè">
            <a:extLst>
              <a:ext uri="{FF2B5EF4-FFF2-40B4-BE49-F238E27FC236}">
                <a16:creationId xmlns:a16="http://schemas.microsoft.com/office/drawing/2014/main" id="{434719A1-4021-423D-9407-5A9A0B610D76}"/>
              </a:ext>
            </a:extLst>
          </p:cNvPr>
          <p:cNvSpPr txBox="1"/>
          <p:nvPr/>
        </p:nvSpPr>
        <p:spPr>
          <a:xfrm>
            <a:off x="8005262" y="3701617"/>
            <a:ext cx="2459470" cy="1017964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Copy paste fonts. Choose the only </a:t>
            </a:r>
            <a:r>
              <a:rPr lang="en-US" altLang="zh-CN" sz="1100" dirty="0" err="1"/>
              <a:t>optio</a:t>
            </a:r>
            <a:r>
              <a:rPr lang="en-US" altLang="zh-CN" sz="100" dirty="0"/>
              <a:t> </a:t>
            </a:r>
            <a:r>
              <a:rPr lang="en-US" altLang="zh-CN" sz="1100" dirty="0"/>
              <a:t>n to retain text.</a:t>
            </a:r>
          </a:p>
          <a:p>
            <a:pPr algn="ctr">
              <a:lnSpc>
                <a:spcPct val="120000"/>
              </a:lnSpc>
            </a:pPr>
            <a:endParaRPr lang="en-US" altLang="zh-CN" sz="1100" dirty="0"/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16" name="iṥľïḍê">
            <a:extLst>
              <a:ext uri="{FF2B5EF4-FFF2-40B4-BE49-F238E27FC236}">
                <a16:creationId xmlns:a16="http://schemas.microsoft.com/office/drawing/2014/main" id="{C50D0A16-F7B1-40C9-9397-7A6CB8F63697}"/>
              </a:ext>
            </a:extLst>
          </p:cNvPr>
          <p:cNvSpPr txBox="1"/>
          <p:nvPr/>
        </p:nvSpPr>
        <p:spPr>
          <a:xfrm>
            <a:off x="1834525" y="4879916"/>
            <a:ext cx="2459470" cy="1017964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Copy paste fonts. Choose the only option </a:t>
            </a:r>
            <a:r>
              <a:rPr lang="en-US" altLang="zh-CN" sz="1100"/>
              <a:t>to reta</a:t>
            </a:r>
            <a:r>
              <a:rPr lang="en-US" altLang="zh-CN" sz="100"/>
              <a:t> </a:t>
            </a:r>
            <a:r>
              <a:rPr lang="en-US" altLang="zh-CN" sz="1100"/>
              <a:t>in </a:t>
            </a:r>
            <a:r>
              <a:rPr lang="en-US" altLang="zh-CN" sz="1100" dirty="0"/>
              <a:t>text.</a:t>
            </a:r>
          </a:p>
          <a:p>
            <a:pPr algn="ctr">
              <a:lnSpc>
                <a:spcPct val="120000"/>
              </a:lnSpc>
            </a:pPr>
            <a:endParaRPr lang="en-US" altLang="zh-CN" sz="1100" dirty="0"/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17" name="i$ľiďê">
            <a:extLst>
              <a:ext uri="{FF2B5EF4-FFF2-40B4-BE49-F238E27FC236}">
                <a16:creationId xmlns:a16="http://schemas.microsoft.com/office/drawing/2014/main" id="{AB5EB6DC-6755-4E60-8FCB-C4D3DEEDCC76}"/>
              </a:ext>
            </a:extLst>
          </p:cNvPr>
          <p:cNvSpPr txBox="1"/>
          <p:nvPr/>
        </p:nvSpPr>
        <p:spPr>
          <a:xfrm>
            <a:off x="4870455" y="4879916"/>
            <a:ext cx="2459470" cy="1017964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Copy paste fonts. Choose the </a:t>
            </a:r>
            <a:r>
              <a:rPr lang="en-US" altLang="zh-CN" sz="1100"/>
              <a:t>only optio</a:t>
            </a:r>
            <a:r>
              <a:rPr lang="en-US" altLang="zh-CN" sz="100"/>
              <a:t> </a:t>
            </a:r>
            <a:r>
              <a:rPr lang="en-US" altLang="zh-CN" sz="1100"/>
              <a:t>n </a:t>
            </a:r>
            <a:r>
              <a:rPr lang="en-US" altLang="zh-CN" sz="1100" dirty="0"/>
              <a:t>to retain text.</a:t>
            </a:r>
          </a:p>
          <a:p>
            <a:pPr algn="ctr">
              <a:lnSpc>
                <a:spcPct val="120000"/>
              </a:lnSpc>
            </a:pPr>
            <a:endParaRPr lang="en-US" altLang="zh-CN" sz="1100" dirty="0"/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18" name="íṡlîḓè">
            <a:extLst>
              <a:ext uri="{FF2B5EF4-FFF2-40B4-BE49-F238E27FC236}">
                <a16:creationId xmlns:a16="http://schemas.microsoft.com/office/drawing/2014/main" id="{13DC7CF7-2343-4AA5-8E6B-C87D43EBA8C8}"/>
              </a:ext>
            </a:extLst>
          </p:cNvPr>
          <p:cNvSpPr txBox="1"/>
          <p:nvPr/>
        </p:nvSpPr>
        <p:spPr>
          <a:xfrm>
            <a:off x="8033385" y="4879916"/>
            <a:ext cx="2459470" cy="1017964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Copy paste fonts. Choose the </a:t>
            </a:r>
            <a:r>
              <a:rPr lang="en-US" altLang="zh-CN" sz="1100"/>
              <a:t>only optio</a:t>
            </a:r>
            <a:r>
              <a:rPr lang="en-US" altLang="zh-CN" sz="100"/>
              <a:t> </a:t>
            </a:r>
            <a:r>
              <a:rPr lang="en-US" altLang="zh-CN" sz="1100"/>
              <a:t>n </a:t>
            </a:r>
            <a:r>
              <a:rPr lang="en-US" altLang="zh-CN" sz="1100" dirty="0"/>
              <a:t>to retain text.</a:t>
            </a:r>
          </a:p>
          <a:p>
            <a:pPr algn="ctr">
              <a:lnSpc>
                <a:spcPct val="120000"/>
              </a:lnSpc>
            </a:pPr>
            <a:endParaRPr lang="en-US" altLang="zh-CN" sz="1100" dirty="0"/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……</a:t>
            </a:r>
          </a:p>
        </p:txBody>
      </p:sp>
      <p:sp>
        <p:nvSpPr>
          <p:cNvPr id="27" name="ïṩľîḋe">
            <a:extLst>
              <a:ext uri="{FF2B5EF4-FFF2-40B4-BE49-F238E27FC236}">
                <a16:creationId xmlns:a16="http://schemas.microsoft.com/office/drawing/2014/main" id="{C2B4C0F3-9D74-430F-95DE-9E5AFD1667EC}"/>
              </a:ext>
            </a:extLst>
          </p:cNvPr>
          <p:cNvSpPr/>
          <p:nvPr/>
        </p:nvSpPr>
        <p:spPr bwMode="auto">
          <a:xfrm>
            <a:off x="2762214" y="2614189"/>
            <a:ext cx="333332" cy="303592"/>
          </a:xfrm>
          <a:custGeom>
            <a:avLst/>
            <a:gdLst>
              <a:gd name="T0" fmla="*/ 52 w 224"/>
              <a:gd name="T1" fmla="*/ 96 h 204"/>
              <a:gd name="T2" fmla="*/ 52 w 224"/>
              <a:gd name="T3" fmla="*/ 116 h 204"/>
              <a:gd name="T4" fmla="*/ 60 w 224"/>
              <a:gd name="T5" fmla="*/ 116 h 204"/>
              <a:gd name="T6" fmla="*/ 60 w 224"/>
              <a:gd name="T7" fmla="*/ 96 h 204"/>
              <a:gd name="T8" fmla="*/ 164 w 224"/>
              <a:gd name="T9" fmla="*/ 96 h 204"/>
              <a:gd name="T10" fmla="*/ 164 w 224"/>
              <a:gd name="T11" fmla="*/ 116 h 204"/>
              <a:gd name="T12" fmla="*/ 172 w 224"/>
              <a:gd name="T13" fmla="*/ 116 h 204"/>
              <a:gd name="T14" fmla="*/ 172 w 224"/>
              <a:gd name="T15" fmla="*/ 96 h 204"/>
              <a:gd name="T16" fmla="*/ 224 w 224"/>
              <a:gd name="T17" fmla="*/ 96 h 204"/>
              <a:gd name="T18" fmla="*/ 224 w 224"/>
              <a:gd name="T19" fmla="*/ 192 h 204"/>
              <a:gd name="T20" fmla="*/ 212 w 224"/>
              <a:gd name="T21" fmla="*/ 204 h 204"/>
              <a:gd name="T22" fmla="*/ 12 w 224"/>
              <a:gd name="T23" fmla="*/ 204 h 204"/>
              <a:gd name="T24" fmla="*/ 0 w 224"/>
              <a:gd name="T25" fmla="*/ 192 h 204"/>
              <a:gd name="T26" fmla="*/ 0 w 224"/>
              <a:gd name="T27" fmla="*/ 96 h 204"/>
              <a:gd name="T28" fmla="*/ 52 w 224"/>
              <a:gd name="T29" fmla="*/ 96 h 204"/>
              <a:gd name="T30" fmla="*/ 156 w 224"/>
              <a:gd name="T31" fmla="*/ 0 h 204"/>
              <a:gd name="T32" fmla="*/ 172 w 224"/>
              <a:gd name="T33" fmla="*/ 15 h 204"/>
              <a:gd name="T34" fmla="*/ 172 w 224"/>
              <a:gd name="T35" fmla="*/ 16 h 204"/>
              <a:gd name="T36" fmla="*/ 172 w 224"/>
              <a:gd name="T37" fmla="*/ 48 h 204"/>
              <a:gd name="T38" fmla="*/ 212 w 224"/>
              <a:gd name="T39" fmla="*/ 48 h 204"/>
              <a:gd name="T40" fmla="*/ 224 w 224"/>
              <a:gd name="T41" fmla="*/ 60 h 204"/>
              <a:gd name="T42" fmla="*/ 224 w 224"/>
              <a:gd name="T43" fmla="*/ 88 h 204"/>
              <a:gd name="T44" fmla="*/ 0 w 224"/>
              <a:gd name="T45" fmla="*/ 88 h 204"/>
              <a:gd name="T46" fmla="*/ 0 w 224"/>
              <a:gd name="T47" fmla="*/ 60 h 204"/>
              <a:gd name="T48" fmla="*/ 12 w 224"/>
              <a:gd name="T49" fmla="*/ 48 h 204"/>
              <a:gd name="T50" fmla="*/ 52 w 224"/>
              <a:gd name="T51" fmla="*/ 48 h 204"/>
              <a:gd name="T52" fmla="*/ 52 w 224"/>
              <a:gd name="T53" fmla="*/ 16 h 204"/>
              <a:gd name="T54" fmla="*/ 67 w 224"/>
              <a:gd name="T55" fmla="*/ 0 h 204"/>
              <a:gd name="T56" fmla="*/ 68 w 224"/>
              <a:gd name="T57" fmla="*/ 0 h 204"/>
              <a:gd name="T58" fmla="*/ 156 w 224"/>
              <a:gd name="T59" fmla="*/ 0 h 204"/>
              <a:gd name="T60" fmla="*/ 156 w 224"/>
              <a:gd name="T61" fmla="*/ 8 h 204"/>
              <a:gd name="T62" fmla="*/ 68 w 224"/>
              <a:gd name="T63" fmla="*/ 8 h 204"/>
              <a:gd name="T64" fmla="*/ 60 w 224"/>
              <a:gd name="T65" fmla="*/ 15 h 204"/>
              <a:gd name="T66" fmla="*/ 60 w 224"/>
              <a:gd name="T67" fmla="*/ 16 h 204"/>
              <a:gd name="T68" fmla="*/ 60 w 224"/>
              <a:gd name="T69" fmla="*/ 48 h 204"/>
              <a:gd name="T70" fmla="*/ 164 w 224"/>
              <a:gd name="T71" fmla="*/ 48 h 204"/>
              <a:gd name="T72" fmla="*/ 164 w 224"/>
              <a:gd name="T73" fmla="*/ 16 h 204"/>
              <a:gd name="T74" fmla="*/ 157 w 224"/>
              <a:gd name="T75" fmla="*/ 8 h 204"/>
              <a:gd name="T76" fmla="*/ 157 w 224"/>
              <a:gd name="T77" fmla="*/ 8 h 204"/>
              <a:gd name="T78" fmla="*/ 156 w 224"/>
              <a:gd name="T79" fmla="*/ 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4" h="204">
                <a:moveTo>
                  <a:pt x="52" y="96"/>
                </a:moveTo>
                <a:cubicBezTo>
                  <a:pt x="52" y="116"/>
                  <a:pt x="52" y="116"/>
                  <a:pt x="52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96"/>
                  <a:pt x="60" y="96"/>
                  <a:pt x="60" y="96"/>
                </a:cubicBezTo>
                <a:cubicBezTo>
                  <a:pt x="164" y="96"/>
                  <a:pt x="164" y="96"/>
                  <a:pt x="164" y="96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72" y="116"/>
                  <a:pt x="172" y="116"/>
                  <a:pt x="172" y="116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224" y="96"/>
                  <a:pt x="224" y="96"/>
                  <a:pt x="224" y="96"/>
                </a:cubicBezTo>
                <a:cubicBezTo>
                  <a:pt x="224" y="192"/>
                  <a:pt x="224" y="192"/>
                  <a:pt x="224" y="192"/>
                </a:cubicBezTo>
                <a:cubicBezTo>
                  <a:pt x="224" y="199"/>
                  <a:pt x="219" y="204"/>
                  <a:pt x="212" y="204"/>
                </a:cubicBezTo>
                <a:cubicBezTo>
                  <a:pt x="12" y="204"/>
                  <a:pt x="12" y="204"/>
                  <a:pt x="12" y="204"/>
                </a:cubicBezTo>
                <a:cubicBezTo>
                  <a:pt x="5" y="204"/>
                  <a:pt x="0" y="199"/>
                  <a:pt x="0" y="192"/>
                </a:cubicBezTo>
                <a:cubicBezTo>
                  <a:pt x="0" y="96"/>
                  <a:pt x="0" y="96"/>
                  <a:pt x="0" y="96"/>
                </a:cubicBezTo>
                <a:lnTo>
                  <a:pt x="52" y="96"/>
                </a:lnTo>
                <a:close/>
                <a:moveTo>
                  <a:pt x="156" y="0"/>
                </a:moveTo>
                <a:cubicBezTo>
                  <a:pt x="165" y="0"/>
                  <a:pt x="172" y="7"/>
                  <a:pt x="172" y="15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88"/>
                  <a:pt x="224" y="88"/>
                  <a:pt x="224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3"/>
                  <a:pt x="5" y="48"/>
                  <a:pt x="1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7"/>
                  <a:pt x="59" y="0"/>
                  <a:pt x="67" y="0"/>
                </a:cubicBezTo>
                <a:cubicBezTo>
                  <a:pt x="68" y="0"/>
                  <a:pt x="68" y="0"/>
                  <a:pt x="68" y="0"/>
                </a:cubicBezTo>
                <a:lnTo>
                  <a:pt x="156" y="0"/>
                </a:lnTo>
                <a:close/>
                <a:moveTo>
                  <a:pt x="156" y="8"/>
                </a:moveTo>
                <a:cubicBezTo>
                  <a:pt x="68" y="8"/>
                  <a:pt x="68" y="8"/>
                  <a:pt x="68" y="8"/>
                </a:cubicBezTo>
                <a:cubicBezTo>
                  <a:pt x="64" y="8"/>
                  <a:pt x="60" y="11"/>
                  <a:pt x="60" y="15"/>
                </a:cubicBezTo>
                <a:cubicBezTo>
                  <a:pt x="60" y="16"/>
                  <a:pt x="60" y="16"/>
                  <a:pt x="60" y="16"/>
                </a:cubicBezTo>
                <a:cubicBezTo>
                  <a:pt x="60" y="48"/>
                  <a:pt x="60" y="48"/>
                  <a:pt x="60" y="48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4" y="16"/>
                  <a:pt x="164" y="16"/>
                  <a:pt x="164" y="16"/>
                </a:cubicBezTo>
                <a:cubicBezTo>
                  <a:pt x="164" y="12"/>
                  <a:pt x="161" y="9"/>
                  <a:pt x="157" y="8"/>
                </a:cubicBezTo>
                <a:cubicBezTo>
                  <a:pt x="157" y="8"/>
                  <a:pt x="157" y="8"/>
                  <a:pt x="157" y="8"/>
                </a:cubicBezTo>
                <a:lnTo>
                  <a:pt x="156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9" name="iṡlîde">
            <a:extLst>
              <a:ext uri="{FF2B5EF4-FFF2-40B4-BE49-F238E27FC236}">
                <a16:creationId xmlns:a16="http://schemas.microsoft.com/office/drawing/2014/main" id="{69E21EA1-B890-4AF5-AA6B-305DDB60670E}"/>
              </a:ext>
            </a:extLst>
          </p:cNvPr>
          <p:cNvSpPr/>
          <p:nvPr/>
        </p:nvSpPr>
        <p:spPr bwMode="auto">
          <a:xfrm>
            <a:off x="5945404" y="2599319"/>
            <a:ext cx="301192" cy="333332"/>
          </a:xfrm>
          <a:custGeom>
            <a:avLst/>
            <a:gdLst>
              <a:gd name="T0" fmla="*/ 104 w 208"/>
              <a:gd name="T1" fmla="*/ 0 h 228"/>
              <a:gd name="T2" fmla="*/ 208 w 208"/>
              <a:gd name="T3" fmla="*/ 104 h 228"/>
              <a:gd name="T4" fmla="*/ 136 w 208"/>
              <a:gd name="T5" fmla="*/ 203 h 228"/>
              <a:gd name="T6" fmla="*/ 145 w 208"/>
              <a:gd name="T7" fmla="*/ 220 h 228"/>
              <a:gd name="T8" fmla="*/ 176 w 208"/>
              <a:gd name="T9" fmla="*/ 220 h 228"/>
              <a:gd name="T10" fmla="*/ 176 w 208"/>
              <a:gd name="T11" fmla="*/ 228 h 228"/>
              <a:gd name="T12" fmla="*/ 32 w 208"/>
              <a:gd name="T13" fmla="*/ 228 h 228"/>
              <a:gd name="T14" fmla="*/ 32 w 208"/>
              <a:gd name="T15" fmla="*/ 220 h 228"/>
              <a:gd name="T16" fmla="*/ 63 w 208"/>
              <a:gd name="T17" fmla="*/ 220 h 228"/>
              <a:gd name="T18" fmla="*/ 72 w 208"/>
              <a:gd name="T19" fmla="*/ 203 h 228"/>
              <a:gd name="T20" fmla="*/ 0 w 208"/>
              <a:gd name="T21" fmla="*/ 104 h 228"/>
              <a:gd name="T22" fmla="*/ 104 w 208"/>
              <a:gd name="T23" fmla="*/ 0 h 228"/>
              <a:gd name="T24" fmla="*/ 80 w 208"/>
              <a:gd name="T25" fmla="*/ 205 h 228"/>
              <a:gd name="T26" fmla="*/ 72 w 208"/>
              <a:gd name="T27" fmla="*/ 220 h 228"/>
              <a:gd name="T28" fmla="*/ 136 w 208"/>
              <a:gd name="T29" fmla="*/ 220 h 228"/>
              <a:gd name="T30" fmla="*/ 128 w 208"/>
              <a:gd name="T31" fmla="*/ 205 h 228"/>
              <a:gd name="T32" fmla="*/ 104 w 208"/>
              <a:gd name="T33" fmla="*/ 208 h 228"/>
              <a:gd name="T34" fmla="*/ 80 w 208"/>
              <a:gd name="T35" fmla="*/ 205 h 228"/>
              <a:gd name="T36" fmla="*/ 104 w 208"/>
              <a:gd name="T37" fmla="*/ 60 h 228"/>
              <a:gd name="T38" fmla="*/ 60 w 208"/>
              <a:gd name="T39" fmla="*/ 104 h 228"/>
              <a:gd name="T40" fmla="*/ 104 w 208"/>
              <a:gd name="T41" fmla="*/ 148 h 228"/>
              <a:gd name="T42" fmla="*/ 148 w 208"/>
              <a:gd name="T43" fmla="*/ 104 h 228"/>
              <a:gd name="T44" fmla="*/ 104 w 208"/>
              <a:gd name="T45" fmla="*/ 60 h 228"/>
              <a:gd name="T46" fmla="*/ 154 w 208"/>
              <a:gd name="T47" fmla="*/ 48 h 228"/>
              <a:gd name="T48" fmla="*/ 148 w 208"/>
              <a:gd name="T49" fmla="*/ 54 h 228"/>
              <a:gd name="T50" fmla="*/ 154 w 208"/>
              <a:gd name="T51" fmla="*/ 60 h 228"/>
              <a:gd name="T52" fmla="*/ 160 w 208"/>
              <a:gd name="T53" fmla="*/ 54 h 228"/>
              <a:gd name="T54" fmla="*/ 154 w 208"/>
              <a:gd name="T55" fmla="*/ 4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8" h="228">
                <a:moveTo>
                  <a:pt x="104" y="0"/>
                </a:moveTo>
                <a:cubicBezTo>
                  <a:pt x="161" y="0"/>
                  <a:pt x="208" y="47"/>
                  <a:pt x="208" y="104"/>
                </a:cubicBezTo>
                <a:cubicBezTo>
                  <a:pt x="208" y="150"/>
                  <a:pt x="178" y="190"/>
                  <a:pt x="136" y="203"/>
                </a:cubicBezTo>
                <a:cubicBezTo>
                  <a:pt x="145" y="220"/>
                  <a:pt x="145" y="220"/>
                  <a:pt x="145" y="220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8"/>
                  <a:pt x="176" y="228"/>
                  <a:pt x="176" y="228"/>
                </a:cubicBezTo>
                <a:cubicBezTo>
                  <a:pt x="32" y="228"/>
                  <a:pt x="32" y="228"/>
                  <a:pt x="32" y="228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72" y="203"/>
                  <a:pt x="72" y="203"/>
                  <a:pt x="72" y="203"/>
                </a:cubicBezTo>
                <a:cubicBezTo>
                  <a:pt x="30" y="190"/>
                  <a:pt x="0" y="150"/>
                  <a:pt x="0" y="104"/>
                </a:cubicBezTo>
                <a:cubicBezTo>
                  <a:pt x="0" y="47"/>
                  <a:pt x="47" y="0"/>
                  <a:pt x="104" y="0"/>
                </a:cubicBezTo>
                <a:close/>
                <a:moveTo>
                  <a:pt x="80" y="205"/>
                </a:moveTo>
                <a:cubicBezTo>
                  <a:pt x="72" y="220"/>
                  <a:pt x="72" y="220"/>
                  <a:pt x="72" y="220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28" y="205"/>
                  <a:pt x="128" y="205"/>
                  <a:pt x="128" y="205"/>
                </a:cubicBezTo>
                <a:cubicBezTo>
                  <a:pt x="120" y="207"/>
                  <a:pt x="112" y="208"/>
                  <a:pt x="104" y="208"/>
                </a:cubicBezTo>
                <a:cubicBezTo>
                  <a:pt x="96" y="208"/>
                  <a:pt x="88" y="207"/>
                  <a:pt x="80" y="205"/>
                </a:cubicBezTo>
                <a:close/>
                <a:moveTo>
                  <a:pt x="104" y="60"/>
                </a:moveTo>
                <a:cubicBezTo>
                  <a:pt x="80" y="60"/>
                  <a:pt x="60" y="80"/>
                  <a:pt x="60" y="104"/>
                </a:cubicBezTo>
                <a:cubicBezTo>
                  <a:pt x="60" y="128"/>
                  <a:pt x="80" y="148"/>
                  <a:pt x="104" y="148"/>
                </a:cubicBezTo>
                <a:cubicBezTo>
                  <a:pt x="128" y="148"/>
                  <a:pt x="148" y="128"/>
                  <a:pt x="148" y="104"/>
                </a:cubicBezTo>
                <a:cubicBezTo>
                  <a:pt x="148" y="80"/>
                  <a:pt x="128" y="60"/>
                  <a:pt x="104" y="60"/>
                </a:cubicBezTo>
                <a:close/>
                <a:moveTo>
                  <a:pt x="154" y="48"/>
                </a:moveTo>
                <a:cubicBezTo>
                  <a:pt x="151" y="48"/>
                  <a:pt x="148" y="51"/>
                  <a:pt x="148" y="54"/>
                </a:cubicBezTo>
                <a:cubicBezTo>
                  <a:pt x="148" y="57"/>
                  <a:pt x="151" y="60"/>
                  <a:pt x="154" y="60"/>
                </a:cubicBezTo>
                <a:cubicBezTo>
                  <a:pt x="157" y="60"/>
                  <a:pt x="160" y="57"/>
                  <a:pt x="160" y="54"/>
                </a:cubicBezTo>
                <a:cubicBezTo>
                  <a:pt x="160" y="51"/>
                  <a:pt x="157" y="48"/>
                  <a:pt x="15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0" name="îš1îḋè">
            <a:extLst>
              <a:ext uri="{FF2B5EF4-FFF2-40B4-BE49-F238E27FC236}">
                <a16:creationId xmlns:a16="http://schemas.microsoft.com/office/drawing/2014/main" id="{678D7906-25E6-43DE-BD68-E7E2D653BAE4}"/>
              </a:ext>
            </a:extLst>
          </p:cNvPr>
          <p:cNvSpPr/>
          <p:nvPr/>
        </p:nvSpPr>
        <p:spPr bwMode="auto">
          <a:xfrm>
            <a:off x="9096454" y="2601202"/>
            <a:ext cx="333332" cy="329565"/>
          </a:xfrm>
          <a:custGeom>
            <a:avLst/>
            <a:gdLst>
              <a:gd name="T0" fmla="*/ 144 w 224"/>
              <a:gd name="T1" fmla="*/ 116 h 220"/>
              <a:gd name="T2" fmla="*/ 156 w 224"/>
              <a:gd name="T3" fmla="*/ 128 h 220"/>
              <a:gd name="T4" fmla="*/ 156 w 224"/>
              <a:gd name="T5" fmla="*/ 208 h 220"/>
              <a:gd name="T6" fmla="*/ 144 w 224"/>
              <a:gd name="T7" fmla="*/ 220 h 220"/>
              <a:gd name="T8" fmla="*/ 80 w 224"/>
              <a:gd name="T9" fmla="*/ 220 h 220"/>
              <a:gd name="T10" fmla="*/ 68 w 224"/>
              <a:gd name="T11" fmla="*/ 208 h 220"/>
              <a:gd name="T12" fmla="*/ 68 w 224"/>
              <a:gd name="T13" fmla="*/ 128 h 220"/>
              <a:gd name="T14" fmla="*/ 80 w 224"/>
              <a:gd name="T15" fmla="*/ 116 h 220"/>
              <a:gd name="T16" fmla="*/ 144 w 224"/>
              <a:gd name="T17" fmla="*/ 116 h 220"/>
              <a:gd name="T18" fmla="*/ 60 w 224"/>
              <a:gd name="T19" fmla="*/ 48 h 220"/>
              <a:gd name="T20" fmla="*/ 75 w 224"/>
              <a:gd name="T21" fmla="*/ 64 h 220"/>
              <a:gd name="T22" fmla="*/ 76 w 224"/>
              <a:gd name="T23" fmla="*/ 64 h 220"/>
              <a:gd name="T24" fmla="*/ 148 w 224"/>
              <a:gd name="T25" fmla="*/ 64 h 220"/>
              <a:gd name="T26" fmla="*/ 164 w 224"/>
              <a:gd name="T27" fmla="*/ 49 h 220"/>
              <a:gd name="T28" fmla="*/ 164 w 224"/>
              <a:gd name="T29" fmla="*/ 48 h 220"/>
              <a:gd name="T30" fmla="*/ 212 w 224"/>
              <a:gd name="T31" fmla="*/ 48 h 220"/>
              <a:gd name="T32" fmla="*/ 224 w 224"/>
              <a:gd name="T33" fmla="*/ 60 h 220"/>
              <a:gd name="T34" fmla="*/ 224 w 224"/>
              <a:gd name="T35" fmla="*/ 160 h 220"/>
              <a:gd name="T36" fmla="*/ 212 w 224"/>
              <a:gd name="T37" fmla="*/ 172 h 220"/>
              <a:gd name="T38" fmla="*/ 164 w 224"/>
              <a:gd name="T39" fmla="*/ 172 h 220"/>
              <a:gd name="T40" fmla="*/ 164 w 224"/>
              <a:gd name="T41" fmla="*/ 124 h 220"/>
              <a:gd name="T42" fmla="*/ 149 w 224"/>
              <a:gd name="T43" fmla="*/ 108 h 220"/>
              <a:gd name="T44" fmla="*/ 148 w 224"/>
              <a:gd name="T45" fmla="*/ 108 h 220"/>
              <a:gd name="T46" fmla="*/ 76 w 224"/>
              <a:gd name="T47" fmla="*/ 108 h 220"/>
              <a:gd name="T48" fmla="*/ 60 w 224"/>
              <a:gd name="T49" fmla="*/ 123 h 220"/>
              <a:gd name="T50" fmla="*/ 60 w 224"/>
              <a:gd name="T51" fmla="*/ 124 h 220"/>
              <a:gd name="T52" fmla="*/ 60 w 224"/>
              <a:gd name="T53" fmla="*/ 172 h 220"/>
              <a:gd name="T54" fmla="*/ 12 w 224"/>
              <a:gd name="T55" fmla="*/ 172 h 220"/>
              <a:gd name="T56" fmla="*/ 0 w 224"/>
              <a:gd name="T57" fmla="*/ 160 h 220"/>
              <a:gd name="T58" fmla="*/ 0 w 224"/>
              <a:gd name="T59" fmla="*/ 84 h 220"/>
              <a:gd name="T60" fmla="*/ 4 w 224"/>
              <a:gd name="T61" fmla="*/ 73 h 220"/>
              <a:gd name="T62" fmla="*/ 23 w 224"/>
              <a:gd name="T63" fmla="*/ 53 h 220"/>
              <a:gd name="T64" fmla="*/ 35 w 224"/>
              <a:gd name="T65" fmla="*/ 48 h 220"/>
              <a:gd name="T66" fmla="*/ 60 w 224"/>
              <a:gd name="T67" fmla="*/ 48 h 220"/>
              <a:gd name="T68" fmla="*/ 194 w 224"/>
              <a:gd name="T69" fmla="*/ 72 h 220"/>
              <a:gd name="T70" fmla="*/ 188 w 224"/>
              <a:gd name="T71" fmla="*/ 78 h 220"/>
              <a:gd name="T72" fmla="*/ 194 w 224"/>
              <a:gd name="T73" fmla="*/ 84 h 220"/>
              <a:gd name="T74" fmla="*/ 200 w 224"/>
              <a:gd name="T75" fmla="*/ 78 h 220"/>
              <a:gd name="T76" fmla="*/ 194 w 224"/>
              <a:gd name="T77" fmla="*/ 72 h 220"/>
              <a:gd name="T78" fmla="*/ 144 w 224"/>
              <a:gd name="T79" fmla="*/ 0 h 220"/>
              <a:gd name="T80" fmla="*/ 156 w 224"/>
              <a:gd name="T81" fmla="*/ 12 h 220"/>
              <a:gd name="T82" fmla="*/ 156 w 224"/>
              <a:gd name="T83" fmla="*/ 44 h 220"/>
              <a:gd name="T84" fmla="*/ 144 w 224"/>
              <a:gd name="T85" fmla="*/ 56 h 220"/>
              <a:gd name="T86" fmla="*/ 80 w 224"/>
              <a:gd name="T87" fmla="*/ 56 h 220"/>
              <a:gd name="T88" fmla="*/ 68 w 224"/>
              <a:gd name="T89" fmla="*/ 44 h 220"/>
              <a:gd name="T90" fmla="*/ 68 w 224"/>
              <a:gd name="T91" fmla="*/ 12 h 220"/>
              <a:gd name="T92" fmla="*/ 80 w 224"/>
              <a:gd name="T93" fmla="*/ 0 h 220"/>
              <a:gd name="T94" fmla="*/ 144 w 224"/>
              <a:gd name="T95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4" h="220">
                <a:moveTo>
                  <a:pt x="144" y="116"/>
                </a:moveTo>
                <a:cubicBezTo>
                  <a:pt x="151" y="116"/>
                  <a:pt x="156" y="121"/>
                  <a:pt x="156" y="128"/>
                </a:cubicBezTo>
                <a:cubicBezTo>
                  <a:pt x="156" y="208"/>
                  <a:pt x="156" y="208"/>
                  <a:pt x="156" y="208"/>
                </a:cubicBezTo>
                <a:cubicBezTo>
                  <a:pt x="156" y="215"/>
                  <a:pt x="151" y="220"/>
                  <a:pt x="144" y="220"/>
                </a:cubicBezTo>
                <a:cubicBezTo>
                  <a:pt x="80" y="220"/>
                  <a:pt x="80" y="220"/>
                  <a:pt x="80" y="220"/>
                </a:cubicBezTo>
                <a:cubicBezTo>
                  <a:pt x="73" y="220"/>
                  <a:pt x="68" y="215"/>
                  <a:pt x="68" y="20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121"/>
                  <a:pt x="73" y="116"/>
                  <a:pt x="80" y="116"/>
                </a:cubicBezTo>
                <a:lnTo>
                  <a:pt x="144" y="116"/>
                </a:lnTo>
                <a:close/>
                <a:moveTo>
                  <a:pt x="60" y="48"/>
                </a:moveTo>
                <a:cubicBezTo>
                  <a:pt x="60" y="57"/>
                  <a:pt x="67" y="64"/>
                  <a:pt x="75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7" y="64"/>
                  <a:pt x="164" y="57"/>
                  <a:pt x="164" y="49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219" y="48"/>
                  <a:pt x="224" y="53"/>
                  <a:pt x="224" y="60"/>
                </a:cubicBezTo>
                <a:cubicBezTo>
                  <a:pt x="224" y="160"/>
                  <a:pt x="224" y="160"/>
                  <a:pt x="224" y="160"/>
                </a:cubicBezTo>
                <a:cubicBezTo>
                  <a:pt x="224" y="167"/>
                  <a:pt x="219" y="172"/>
                  <a:pt x="212" y="172"/>
                </a:cubicBezTo>
                <a:cubicBezTo>
                  <a:pt x="164" y="172"/>
                  <a:pt x="164" y="172"/>
                  <a:pt x="164" y="172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15"/>
                  <a:pt x="157" y="108"/>
                  <a:pt x="149" y="108"/>
                </a:cubicBezTo>
                <a:cubicBezTo>
                  <a:pt x="148" y="108"/>
                  <a:pt x="148" y="108"/>
                  <a:pt x="148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67" y="108"/>
                  <a:pt x="60" y="115"/>
                  <a:pt x="60" y="123"/>
                </a:cubicBezTo>
                <a:cubicBezTo>
                  <a:pt x="60" y="124"/>
                  <a:pt x="60" y="124"/>
                  <a:pt x="60" y="124"/>
                </a:cubicBezTo>
                <a:cubicBezTo>
                  <a:pt x="60" y="172"/>
                  <a:pt x="60" y="172"/>
                  <a:pt x="60" y="17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5" y="172"/>
                  <a:pt x="0" y="167"/>
                  <a:pt x="0" y="16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0"/>
                  <a:pt x="2" y="76"/>
                  <a:pt x="4" y="73"/>
                </a:cubicBezTo>
                <a:cubicBezTo>
                  <a:pt x="23" y="53"/>
                  <a:pt x="23" y="53"/>
                  <a:pt x="23" y="53"/>
                </a:cubicBezTo>
                <a:cubicBezTo>
                  <a:pt x="26" y="50"/>
                  <a:pt x="31" y="48"/>
                  <a:pt x="35" y="48"/>
                </a:cubicBezTo>
                <a:lnTo>
                  <a:pt x="60" y="48"/>
                </a:lnTo>
                <a:close/>
                <a:moveTo>
                  <a:pt x="194" y="72"/>
                </a:moveTo>
                <a:cubicBezTo>
                  <a:pt x="191" y="72"/>
                  <a:pt x="188" y="75"/>
                  <a:pt x="188" y="78"/>
                </a:cubicBezTo>
                <a:cubicBezTo>
                  <a:pt x="188" y="81"/>
                  <a:pt x="191" y="84"/>
                  <a:pt x="194" y="84"/>
                </a:cubicBezTo>
                <a:cubicBezTo>
                  <a:pt x="197" y="84"/>
                  <a:pt x="200" y="81"/>
                  <a:pt x="200" y="78"/>
                </a:cubicBezTo>
                <a:cubicBezTo>
                  <a:pt x="200" y="75"/>
                  <a:pt x="197" y="72"/>
                  <a:pt x="194" y="72"/>
                </a:cubicBezTo>
                <a:close/>
                <a:moveTo>
                  <a:pt x="144" y="0"/>
                </a:moveTo>
                <a:cubicBezTo>
                  <a:pt x="151" y="0"/>
                  <a:pt x="156" y="5"/>
                  <a:pt x="156" y="12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6" y="51"/>
                  <a:pt x="151" y="56"/>
                  <a:pt x="144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3" y="56"/>
                  <a:pt x="68" y="51"/>
                  <a:pt x="68" y="44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5"/>
                  <a:pt x="73" y="0"/>
                  <a:pt x="80" y="0"/>
                </a:cubicBez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3307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l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ļïde">
            <a:extLst>
              <a:ext uri="{FF2B5EF4-FFF2-40B4-BE49-F238E27FC236}">
                <a16:creationId xmlns:a16="http://schemas.microsoft.com/office/drawing/2014/main" id="{5264F60A-5B49-400E-9A5D-F2E5CE29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íṧḻíḓê">
            <a:extLst>
              <a:ext uri="{FF2B5EF4-FFF2-40B4-BE49-F238E27FC236}">
                <a16:creationId xmlns:a16="http://schemas.microsoft.com/office/drawing/2014/main" id="{6AD75C20-AFD5-4262-BD1B-FC84744A3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ïŝliḓe">
            <a:extLst>
              <a:ext uri="{FF2B5EF4-FFF2-40B4-BE49-F238E27FC236}">
                <a16:creationId xmlns:a16="http://schemas.microsoft.com/office/drawing/2014/main" id="{C22DF768-EBB1-49AE-B975-5D872402B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10" name="ïṣ1íḑe">
            <a:extLst>
              <a:ext uri="{FF2B5EF4-FFF2-40B4-BE49-F238E27FC236}">
                <a16:creationId xmlns:a16="http://schemas.microsoft.com/office/drawing/2014/main" id="{B9492C03-FFC8-448E-B117-00EFB6F48CDF}"/>
              </a:ext>
            </a:extLst>
          </p:cNvPr>
          <p:cNvGrpSpPr/>
          <p:nvPr/>
        </p:nvGrpSpPr>
        <p:grpSpPr>
          <a:xfrm>
            <a:off x="401046" y="2019301"/>
            <a:ext cx="2615068" cy="3590924"/>
            <a:chOff x="604246" y="2019301"/>
            <a:chExt cx="2615068" cy="3590924"/>
          </a:xfrm>
        </p:grpSpPr>
        <p:sp>
          <p:nvSpPr>
            <p:cNvPr id="17" name="ïš1ïḍê">
              <a:extLst>
                <a:ext uri="{FF2B5EF4-FFF2-40B4-BE49-F238E27FC236}">
                  <a16:creationId xmlns:a16="http://schemas.microsoft.com/office/drawing/2014/main" id="{0A839966-A61B-421A-905D-E79AD9015312}"/>
                </a:ext>
              </a:extLst>
            </p:cNvPr>
            <p:cNvSpPr/>
            <p:nvPr/>
          </p:nvSpPr>
          <p:spPr>
            <a:xfrm>
              <a:off x="925693" y="2019301"/>
              <a:ext cx="1981200" cy="1981200"/>
            </a:xfrm>
            <a:prstGeom prst="ellipse">
              <a:avLst/>
            </a:prstGeom>
            <a:blipFill>
              <a:blip r:embed="rId5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išļíďè">
              <a:extLst>
                <a:ext uri="{FF2B5EF4-FFF2-40B4-BE49-F238E27FC236}">
                  <a16:creationId xmlns:a16="http://schemas.microsoft.com/office/drawing/2014/main" id="{FED2D83E-A2F3-40FE-8A37-F627C20E747F}"/>
                </a:ext>
              </a:extLst>
            </p:cNvPr>
            <p:cNvSpPr txBox="1"/>
            <p:nvPr/>
          </p:nvSpPr>
          <p:spPr>
            <a:xfrm>
              <a:off x="1007301" y="4211843"/>
              <a:ext cx="1817982" cy="439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/>
            <a:p>
              <a:pPr algn="ctr">
                <a:buSzPct val="25000"/>
              </a:pPr>
              <a:r>
                <a:rPr lang="de-DE" b="1" dirty="0"/>
                <a:t>Text here</a:t>
              </a:r>
            </a:p>
          </p:txBody>
        </p:sp>
        <p:sp>
          <p:nvSpPr>
            <p:cNvPr id="22" name="ísliḋè">
              <a:extLst>
                <a:ext uri="{FF2B5EF4-FFF2-40B4-BE49-F238E27FC236}">
                  <a16:creationId xmlns:a16="http://schemas.microsoft.com/office/drawing/2014/main" id="{EFCD0759-0E15-4933-A75E-8FA120452D65}"/>
                </a:ext>
              </a:extLst>
            </p:cNvPr>
            <p:cNvSpPr txBox="1"/>
            <p:nvPr/>
          </p:nvSpPr>
          <p:spPr>
            <a:xfrm>
              <a:off x="604246" y="4651260"/>
              <a:ext cx="2615068" cy="9589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tx1"/>
                  </a:solidFill>
                </a:rPr>
                <a:t>Copy paste fonts. Choose the only option to retain text.</a:t>
              </a: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" dirty="0">
                  <a:solidFill>
                    <a:schemeClr val="tx1"/>
                  </a:solidFill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</a:rPr>
                <a:t>… …</a:t>
              </a:r>
            </a:p>
          </p:txBody>
        </p:sp>
      </p:grpSp>
      <p:grpSp>
        <p:nvGrpSpPr>
          <p:cNvPr id="9" name="is1iḓé">
            <a:extLst>
              <a:ext uri="{FF2B5EF4-FFF2-40B4-BE49-F238E27FC236}">
                <a16:creationId xmlns:a16="http://schemas.microsoft.com/office/drawing/2014/main" id="{CBCEBFD2-A3A0-44B2-9704-9350422B054D}"/>
              </a:ext>
            </a:extLst>
          </p:cNvPr>
          <p:cNvGrpSpPr/>
          <p:nvPr/>
        </p:nvGrpSpPr>
        <p:grpSpPr>
          <a:xfrm>
            <a:off x="3369956" y="2019301"/>
            <a:ext cx="2615068" cy="3590924"/>
            <a:chOff x="3733571" y="2019301"/>
            <a:chExt cx="2615068" cy="3590924"/>
          </a:xfrm>
        </p:grpSpPr>
        <p:sp>
          <p:nvSpPr>
            <p:cNvPr id="18" name="iş1iḋè">
              <a:extLst>
                <a:ext uri="{FF2B5EF4-FFF2-40B4-BE49-F238E27FC236}">
                  <a16:creationId xmlns:a16="http://schemas.microsoft.com/office/drawing/2014/main" id="{15E2547B-63DE-409B-9260-48F16C0F21A7}"/>
                </a:ext>
              </a:extLst>
            </p:cNvPr>
            <p:cNvSpPr/>
            <p:nvPr/>
          </p:nvSpPr>
          <p:spPr>
            <a:xfrm>
              <a:off x="4051300" y="2019301"/>
              <a:ext cx="1981200" cy="1981200"/>
            </a:xfrm>
            <a:prstGeom prst="ellipse">
              <a:avLst/>
            </a:prstGeom>
            <a:blipFill>
              <a:blip r:embed="rId6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ï$ľîdè">
              <a:extLst>
                <a:ext uri="{FF2B5EF4-FFF2-40B4-BE49-F238E27FC236}">
                  <a16:creationId xmlns:a16="http://schemas.microsoft.com/office/drawing/2014/main" id="{E288A852-5133-47BB-A6CF-4379A9BAD016}"/>
                </a:ext>
              </a:extLst>
            </p:cNvPr>
            <p:cNvSpPr txBox="1"/>
            <p:nvPr/>
          </p:nvSpPr>
          <p:spPr>
            <a:xfrm>
              <a:off x="4132909" y="4211843"/>
              <a:ext cx="1817982" cy="439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/>
            <a:p>
              <a:pPr algn="ctr">
                <a:buSzPct val="25000"/>
              </a:pPr>
              <a:r>
                <a:rPr lang="de-DE" b="1" dirty="0"/>
                <a:t>Text here</a:t>
              </a:r>
            </a:p>
          </p:txBody>
        </p:sp>
        <p:sp>
          <p:nvSpPr>
            <p:cNvPr id="27" name="ïṩliḍê">
              <a:extLst>
                <a:ext uri="{FF2B5EF4-FFF2-40B4-BE49-F238E27FC236}">
                  <a16:creationId xmlns:a16="http://schemas.microsoft.com/office/drawing/2014/main" id="{BFBBE20D-3F15-4334-8DCB-55D0D8EEFADE}"/>
                </a:ext>
              </a:extLst>
            </p:cNvPr>
            <p:cNvSpPr txBox="1"/>
            <p:nvPr/>
          </p:nvSpPr>
          <p:spPr>
            <a:xfrm>
              <a:off x="3733571" y="4651260"/>
              <a:ext cx="2615068" cy="9589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tx1"/>
                  </a:solidFill>
                </a:rPr>
                <a:t>Copy paste fonts. Choose the only option to retain text.</a:t>
              </a: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" dirty="0">
                  <a:solidFill>
                    <a:schemeClr val="tx1"/>
                  </a:solidFill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</a:rPr>
                <a:t>… …</a:t>
              </a:r>
            </a:p>
          </p:txBody>
        </p:sp>
      </p:grpSp>
      <p:grpSp>
        <p:nvGrpSpPr>
          <p:cNvPr id="8" name="íṥḷïḓé">
            <a:extLst>
              <a:ext uri="{FF2B5EF4-FFF2-40B4-BE49-F238E27FC236}">
                <a16:creationId xmlns:a16="http://schemas.microsoft.com/office/drawing/2014/main" id="{751EDE92-8D28-4CED-A476-A6832C56DF1D}"/>
              </a:ext>
            </a:extLst>
          </p:cNvPr>
          <p:cNvGrpSpPr/>
          <p:nvPr/>
        </p:nvGrpSpPr>
        <p:grpSpPr>
          <a:xfrm>
            <a:off x="6338866" y="2019301"/>
            <a:ext cx="2615068" cy="3595743"/>
            <a:chOff x="6736409" y="2019301"/>
            <a:chExt cx="2615068" cy="3595743"/>
          </a:xfrm>
        </p:grpSpPr>
        <p:sp>
          <p:nvSpPr>
            <p:cNvPr id="19" name="ïŝľïḋè">
              <a:extLst>
                <a:ext uri="{FF2B5EF4-FFF2-40B4-BE49-F238E27FC236}">
                  <a16:creationId xmlns:a16="http://schemas.microsoft.com/office/drawing/2014/main" id="{81720A72-8470-4EB7-9B8B-33FE348223EB}"/>
                </a:ext>
              </a:extLst>
            </p:cNvPr>
            <p:cNvSpPr/>
            <p:nvPr/>
          </p:nvSpPr>
          <p:spPr>
            <a:xfrm>
              <a:off x="7048830" y="2019301"/>
              <a:ext cx="1981200" cy="1981200"/>
            </a:xfrm>
            <a:prstGeom prst="ellipse">
              <a:avLst/>
            </a:prstGeom>
            <a:blipFill>
              <a:blip r:embed="rId7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ïṥ1îḓé">
              <a:extLst>
                <a:ext uri="{FF2B5EF4-FFF2-40B4-BE49-F238E27FC236}">
                  <a16:creationId xmlns:a16="http://schemas.microsoft.com/office/drawing/2014/main" id="{7F44867A-0EA4-4301-8F34-BE9C07B12615}"/>
                </a:ext>
              </a:extLst>
            </p:cNvPr>
            <p:cNvSpPr txBox="1"/>
            <p:nvPr/>
          </p:nvSpPr>
          <p:spPr>
            <a:xfrm>
              <a:off x="7135747" y="4216662"/>
              <a:ext cx="1817982" cy="439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/>
            <a:p>
              <a:pPr algn="ctr">
                <a:buSzPct val="25000"/>
              </a:pPr>
              <a:r>
                <a:rPr lang="de-DE" b="1" dirty="0"/>
                <a:t>Text here</a:t>
              </a:r>
            </a:p>
          </p:txBody>
        </p:sp>
        <p:sp>
          <p:nvSpPr>
            <p:cNvPr id="29" name="ïṧļiḍé">
              <a:extLst>
                <a:ext uri="{FF2B5EF4-FFF2-40B4-BE49-F238E27FC236}">
                  <a16:creationId xmlns:a16="http://schemas.microsoft.com/office/drawing/2014/main" id="{DA6C7FED-C248-4C2A-8AFB-BD3D5757465E}"/>
                </a:ext>
              </a:extLst>
            </p:cNvPr>
            <p:cNvSpPr txBox="1"/>
            <p:nvPr/>
          </p:nvSpPr>
          <p:spPr>
            <a:xfrm>
              <a:off x="6736409" y="4656079"/>
              <a:ext cx="2615068" cy="9589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tx1"/>
                  </a:solidFill>
                </a:rPr>
                <a:t>Copy paste fonts. Choose the only option to retain text.</a:t>
              </a: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" dirty="0">
                  <a:solidFill>
                    <a:schemeClr val="tx1"/>
                  </a:solidFill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</a:rPr>
                <a:t>… …</a:t>
              </a:r>
            </a:p>
          </p:txBody>
        </p:sp>
      </p:grpSp>
      <p:grpSp>
        <p:nvGrpSpPr>
          <p:cNvPr id="7" name="iš1ïdê">
            <a:extLst>
              <a:ext uri="{FF2B5EF4-FFF2-40B4-BE49-F238E27FC236}">
                <a16:creationId xmlns:a16="http://schemas.microsoft.com/office/drawing/2014/main" id="{4C9C603E-4631-4624-9B59-1A07B2635FB5}"/>
              </a:ext>
            </a:extLst>
          </p:cNvPr>
          <p:cNvGrpSpPr/>
          <p:nvPr/>
        </p:nvGrpSpPr>
        <p:grpSpPr>
          <a:xfrm>
            <a:off x="9307777" y="2014482"/>
            <a:ext cx="2615068" cy="3595743"/>
            <a:chOff x="9510977" y="2014482"/>
            <a:chExt cx="2615068" cy="3595743"/>
          </a:xfrm>
        </p:grpSpPr>
        <p:sp>
          <p:nvSpPr>
            <p:cNvPr id="16" name="ïSḷiďe">
              <a:extLst>
                <a:ext uri="{FF2B5EF4-FFF2-40B4-BE49-F238E27FC236}">
                  <a16:creationId xmlns:a16="http://schemas.microsoft.com/office/drawing/2014/main" id="{2CB58316-D880-4838-BFA4-7F2D324CEE1A}"/>
                </a:ext>
              </a:extLst>
            </p:cNvPr>
            <p:cNvSpPr/>
            <p:nvPr/>
          </p:nvSpPr>
          <p:spPr>
            <a:xfrm>
              <a:off x="9823398" y="2014482"/>
              <a:ext cx="1981200" cy="1981200"/>
            </a:xfrm>
            <a:prstGeom prst="ellipse">
              <a:avLst/>
            </a:prstGeom>
            <a:blipFill>
              <a:blip r:embed="rId8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ïslíḍé">
              <a:extLst>
                <a:ext uri="{FF2B5EF4-FFF2-40B4-BE49-F238E27FC236}">
                  <a16:creationId xmlns:a16="http://schemas.microsoft.com/office/drawing/2014/main" id="{EEAE3F21-99CE-44CD-A6FB-41BA655244CD}"/>
                </a:ext>
              </a:extLst>
            </p:cNvPr>
            <p:cNvSpPr txBox="1"/>
            <p:nvPr/>
          </p:nvSpPr>
          <p:spPr>
            <a:xfrm>
              <a:off x="9910315" y="4211843"/>
              <a:ext cx="1817982" cy="439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/>
            <a:p>
              <a:pPr algn="ctr">
                <a:buSzPct val="25000"/>
              </a:pPr>
              <a:r>
                <a:rPr lang="de-DE" b="1" dirty="0"/>
                <a:t>Text here</a:t>
              </a:r>
            </a:p>
          </p:txBody>
        </p:sp>
        <p:sp>
          <p:nvSpPr>
            <p:cNvPr id="23" name="ï$ḻïḑé">
              <a:extLst>
                <a:ext uri="{FF2B5EF4-FFF2-40B4-BE49-F238E27FC236}">
                  <a16:creationId xmlns:a16="http://schemas.microsoft.com/office/drawing/2014/main" id="{B8775F6D-8FA4-4E81-8612-93E2E13EEA31}"/>
                </a:ext>
              </a:extLst>
            </p:cNvPr>
            <p:cNvSpPr txBox="1"/>
            <p:nvPr/>
          </p:nvSpPr>
          <p:spPr>
            <a:xfrm>
              <a:off x="9510977" y="4651260"/>
              <a:ext cx="2615068" cy="9589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tx1"/>
                  </a:solidFill>
                </a:rPr>
                <a:t>Copy paste fonts. Choose the only option to retain text.</a:t>
              </a:r>
            </a:p>
            <a:p>
              <a:pPr algn="ctr"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" dirty="0">
                  <a:solidFill>
                    <a:schemeClr val="tx1"/>
                  </a:solidFill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</a:rPr>
                <a:t>… …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126282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  <p:tag name="THINKCELLUNDODONOTDELETE" val="0"/>
  <p:tag name="ISLIDE.TEMPLATE" val="8f6f60d7-e4ed-47b4-a963-48274d089f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0543;"/>
  <p:tag name="ISLIDE.ICON" val="#438750;#438746;#438744;#438749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0;#428169;#420271;#420274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4123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92746;"/>
  <p:tag name="ISLIDE.ICON" val="#420270;#420271;#420274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86738;"/>
  <p:tag name="ISLIDE.ICON" val="#420270;#420271;#420272;#428169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92749;"/>
  <p:tag name="ISLIDE.ICON" val="#420270;#420268;#420271;#428169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0;#420272;#420271;#428169;#420274;#420273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0;#420271;#420272;#420274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0;#420274;#420271;#43876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1995;"/>
  <p:tag name="ISLIDE.ICON" val="#428169;#420274;#420271;#420270;#420268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0;#420271;#420274;#428169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59;#428169;#420274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0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0;#420271;#420274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0;#428169;#420271;#420272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0;#428169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77794;"/>
  <p:tag name="ISLIDE.ICON" val="#438771;#438769;#438767;#438762;#43876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92741;"/>
  <p:tag name="ISLIDE.ICON" val="#428169;#420270;#420272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9467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8169;#420271;#420270;#42026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19193;"/>
  <p:tag name="ISLIDE.ICON" val="#420270;#420272;#428169;"/>
</p:tagLst>
</file>

<file path=ppt/theme/theme1.xml><?xml version="1.0" encoding="utf-8"?>
<a:theme xmlns:a="http://schemas.openxmlformats.org/drawingml/2006/main" name="安徽师范大学">
  <a:themeElements>
    <a:clrScheme name="浦银安盛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01D7B"/>
      </a:accent1>
      <a:accent2>
        <a:srgbClr val="1A4886"/>
      </a:accent2>
      <a:accent3>
        <a:srgbClr val="A48F4B"/>
      </a:accent3>
      <a:accent4>
        <a:srgbClr val="4F7AC3"/>
      </a:accent4>
      <a:accent5>
        <a:srgbClr val="777777"/>
      </a:accent5>
      <a:accent6>
        <a:srgbClr val="BFBFBF"/>
      </a:accent6>
      <a:hlink>
        <a:srgbClr val="201D7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201D7B"/>
    </a:accent1>
    <a:accent2>
      <a:srgbClr val="1A4886"/>
    </a:accent2>
    <a:accent3>
      <a:srgbClr val="A48F4B"/>
    </a:accent3>
    <a:accent4>
      <a:srgbClr val="4F7AC3"/>
    </a:accent4>
    <a:accent5>
      <a:srgbClr val="777777"/>
    </a:accent5>
    <a:accent6>
      <a:srgbClr val="BFBFBF"/>
    </a:accent6>
    <a:hlink>
      <a:srgbClr val="201D7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菠萝煮茶</Template>
  <TotalTime>0</TotalTime>
  <Words>2110</Words>
  <Application>Microsoft Office PowerPoint</Application>
  <PresentationFormat>宽屏</PresentationFormat>
  <Paragraphs>505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Arial</vt:lpstr>
      <vt:lpstr>Calibri</vt:lpstr>
      <vt:lpstr>安徽师范大学</vt:lpstr>
      <vt:lpstr>安徽师范大学 标准应用模板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感谢您的聆听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安徽师范大学论文答辩通用PPT模板</dc:title>
  <dc:creator>islide</dc:creator>
  <cp:keywords>51PPT模板网（www.51pptmoban.com）</cp:keywords>
  <dc:description>51PPT模板网，幻灯片演示模板及素材免费下载！_x000d_
51PPT模板网 唯一访问网址：www.51pptmoban.com</dc:description>
  <cp:lastModifiedBy>jingtao hu</cp:lastModifiedBy>
  <cp:revision>3</cp:revision>
  <cp:lastPrinted>2020-09-09T16:00:00Z</cp:lastPrinted>
  <dcterms:created xsi:type="dcterms:W3CDTF">2020-09-09T16:00:00Z</dcterms:created>
  <dcterms:modified xsi:type="dcterms:W3CDTF">2024-09-15T02:48:58Z</dcterms:modified>
  <cp:contentStatus>安徽师范大学论文答辩通用PPT模板，www.51pptmoban.com</cp:contentStatus>
  <cp:version>51pptmoban.com（V51PPT-24050701版）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Slide.TEMPLATE">
    <vt:lpwstr>8f6f60d7-e4ed-47b4-a963-48274d089fed</vt:lpwstr>
  </property>
</Properties>
</file>