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ags/tag2.xml" ContentType="application/vnd.openxmlformats-officedocument.presentationml.tags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4.xml" ContentType="application/vnd.openxmlformats-officedocument.themeOverride+xml"/>
  <Override PartName="/ppt/tags/tag3.xml" ContentType="application/vnd.openxmlformats-officedocument.presentationml.tags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9" r:id="rId2"/>
    <p:sldId id="259" r:id="rId3"/>
    <p:sldId id="258" r:id="rId4"/>
    <p:sldId id="260" r:id="rId5"/>
    <p:sldId id="290" r:id="rId6"/>
    <p:sldId id="293" r:id="rId7"/>
    <p:sldId id="283" r:id="rId8"/>
    <p:sldId id="278" r:id="rId9"/>
    <p:sldId id="286" r:id="rId10"/>
    <p:sldId id="276" r:id="rId11"/>
    <p:sldId id="282" r:id="rId12"/>
    <p:sldId id="272" r:id="rId13"/>
    <p:sldId id="294" r:id="rId14"/>
    <p:sldId id="292" r:id="rId15"/>
    <p:sldId id="271" r:id="rId16"/>
    <p:sldId id="273" r:id="rId17"/>
    <p:sldId id="279" r:id="rId18"/>
    <p:sldId id="275" r:id="rId19"/>
    <p:sldId id="284" r:id="rId20"/>
    <p:sldId id="274" r:id="rId21"/>
    <p:sldId id="280" r:id="rId22"/>
    <p:sldId id="281" r:id="rId23"/>
    <p:sldId id="262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102"/>
    <a:srgbClr val="252525"/>
    <a:srgbClr val="FEC601"/>
    <a:srgbClr val="FECC01"/>
    <a:srgbClr val="41B5AA"/>
    <a:srgbClr val="FC6A4A"/>
    <a:srgbClr val="FBE3A3"/>
    <a:srgbClr val="6A58EE"/>
    <a:srgbClr val="FF9160"/>
    <a:srgbClr val="AFE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57" autoAdjust="0"/>
    <p:restoredTop sz="94952" autoAdjust="0"/>
  </p:normalViewPr>
  <p:slideViewPr>
    <p:cSldViewPr snapToGrid="0" showGuides="1">
      <p:cViewPr varScale="1">
        <p:scale>
          <a:sx n="70" d="100"/>
          <a:sy n="70" d="100"/>
        </p:scale>
        <p:origin x="2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2021/5/11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Text 01</c:v>
                </c:pt>
                <c:pt idx="1">
                  <c:v>Text 02</c:v>
                </c:pt>
                <c:pt idx="2">
                  <c:v>Text 03</c:v>
                </c:pt>
                <c:pt idx="3">
                  <c:v>Text 04</c:v>
                </c:pt>
                <c:pt idx="4">
                  <c:v>Text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44-44E3-BE4F-EA2117FEB6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744-44E3-BE4F-EA2117FEB60C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744-44E3-BE4F-EA2117FEB60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C744-44E3-BE4F-EA2117FEB60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4-44E3-BE4F-EA2117FEB60C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744-44E3-BE4F-EA2117FEB60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dirty="0">
                        <a:solidFill>
                          <a:srgbClr val="FFFFFF"/>
                        </a:solidFill>
                      </a:rPr>
                      <a:t>Time</a:t>
                    </a:r>
                    <a:r>
                      <a:rPr lang="en-US" altLang="zh-CN" baseline="0" dirty="0">
                        <a:solidFill>
                          <a:srgbClr val="FFFFFF"/>
                        </a:solidFill>
                      </a:rPr>
                      <a:t>, 5 days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744-44E3-BE4F-EA2117FEB60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 baseline="0" dirty="0">
                        <a:solidFill>
                          <a:schemeClr val="tx1"/>
                        </a:solidFill>
                      </a:rPr>
                      <a:t>Time, 5 days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C744-44E3-BE4F-EA2117FEB60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zh-CN" dirty="0"/>
                      <a:t>Time</a:t>
                    </a:r>
                    <a:r>
                      <a:rPr lang="en-US" altLang="zh-CN" baseline="0" dirty="0"/>
                      <a:t>, 5 days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744-44E3-BE4F-EA2117FEB60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zh-CN" dirty="0"/>
                      <a:t>Time,5 days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744-44E3-BE4F-EA2117FEB60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Time,</a:t>
                    </a:r>
                    <a:r>
                      <a:rPr lang="en-US" altLang="zh-CN" baseline="0" dirty="0">
                        <a:solidFill>
                          <a:schemeClr val="tx1"/>
                        </a:solidFill>
                      </a:rPr>
                      <a:t>5 days</a:t>
                    </a:r>
                    <a:endParaRPr lang="en-US" altLang="zh-CN" dirty="0">
                      <a:solidFill>
                        <a:schemeClr val="tx1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C744-44E3-BE4F-EA2117FEB6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Text 01</c:v>
                </c:pt>
                <c:pt idx="1">
                  <c:v>Text 02</c:v>
                </c:pt>
                <c:pt idx="2">
                  <c:v>Text 03</c:v>
                </c:pt>
                <c:pt idx="3">
                  <c:v>Text 04</c:v>
                </c:pt>
                <c:pt idx="4">
                  <c:v>Text 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44-44E3-BE4F-EA2117FEB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13617176"/>
        <c:axId val="1013617568"/>
      </c:barChart>
      <c:catAx>
        <c:axId val="1013617176"/>
        <c:scaling>
          <c:orientation val="maxMin"/>
        </c:scaling>
        <c:delete val="0"/>
        <c:axPos val="l"/>
        <c:numFmt formatCode="d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3617568"/>
        <c:crossesAt val="0"/>
        <c:auto val="1"/>
        <c:lblAlgn val="ctr"/>
        <c:lblOffset val="100"/>
        <c:noMultiLvlLbl val="0"/>
      </c:catAx>
      <c:valAx>
        <c:axId val="1013617568"/>
        <c:scaling>
          <c:orientation val="minMax"/>
          <c:max val="12"/>
        </c:scaling>
        <c:delete val="0"/>
        <c:axPos val="t"/>
        <c:majorGridlines>
          <c:spPr>
            <a:ln w="12700" cap="flat" cmpd="sng" algn="ctr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dash"/>
              <a:round/>
            </a:ln>
            <a:effectLst/>
          </c:spPr>
        </c:majorGridlines>
        <c:numFmt formatCode="d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3617176"/>
        <c:crosses val="autoZero"/>
        <c:crossBetween val="between"/>
      </c:valAx>
      <c:spPr>
        <a:noFill/>
        <a:ln w="127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9D74C39-3B15-4CE7-A389-3B1ED4B76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853CF-E253-4F4C-BC60-1A6FD269D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D586-13B1-4C92-B1F5-5AFCDCC4C690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49D32-28C5-4A6E-82C2-12EADA61D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A1D0A-0B29-47E8-9D76-E002739D0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D223-7B7B-4E4A-A2F3-62B8256FF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8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8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í$1iḓè">
            <a:extLst>
              <a:ext uri="{FF2B5EF4-FFF2-40B4-BE49-F238E27FC236}">
                <a16:creationId xmlns:a16="http://schemas.microsoft.com/office/drawing/2014/main" id="{A5AD3902-7577-77BF-E1C8-2BDDCED15737}"/>
              </a:ext>
            </a:extLst>
          </p:cNvPr>
          <p:cNvSpPr/>
          <p:nvPr userDrawn="1"/>
        </p:nvSpPr>
        <p:spPr>
          <a:xfrm>
            <a:off x="7170056" y="0"/>
            <a:ext cx="503078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24306" y="1656250"/>
            <a:ext cx="3202678" cy="338554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lnSpc>
                <a:spcPct val="100000"/>
              </a:lnSpc>
              <a:defRPr lang="zh-CN" altLang="en-US" sz="1600" b="1" dirty="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      Click to edit Master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379E873-8D56-400D-9B15-9C7DED454F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053" y="1533139"/>
            <a:ext cx="5640987" cy="923330"/>
          </a:xfrm>
        </p:spPr>
        <p:txBody>
          <a:bodyPr wrap="square">
            <a:spAutoFit/>
          </a:bodyPr>
          <a:lstStyle>
            <a:lvl1pPr marL="0" indent="0">
              <a:buNone/>
              <a:defRPr sz="6000" b="1">
                <a:ln w="2540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Click to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7BDB6-C535-3AE8-E27C-A09093C08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2736471"/>
            <a:ext cx="10040146" cy="3816529"/>
          </a:xfrm>
          <a:prstGeom prst="rect">
            <a:avLst/>
          </a:prstGeom>
          <a:effectLst>
            <a:outerShdw blurRad="101600" dist="3556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1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íşļidè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ṩļíḍe">
            <a:extLst>
              <a:ext uri="{FF2B5EF4-FFF2-40B4-BE49-F238E27FC236}">
                <a16:creationId xmlns:a16="http://schemas.microsoft.com/office/drawing/2014/main" id="{79C4876E-EAB7-50F3-BB49-5B3DAA790C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îšļïḓê">
            <a:extLst>
              <a:ext uri="{FF2B5EF4-FFF2-40B4-BE49-F238E27FC236}">
                <a16:creationId xmlns:a16="http://schemas.microsoft.com/office/drawing/2014/main" id="{21D17713-25AE-AA38-E5EC-594AFF206303}"/>
              </a:ext>
            </a:extLst>
          </p:cNvPr>
          <p:cNvSpPr/>
          <p:nvPr userDrawn="1"/>
        </p:nvSpPr>
        <p:spPr>
          <a:xfrm>
            <a:off x="0" y="4557396"/>
            <a:ext cx="7539430" cy="230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9" name="iŝḷidê">
            <a:extLst>
              <a:ext uri="{FF2B5EF4-FFF2-40B4-BE49-F238E27FC236}">
                <a16:creationId xmlns:a16="http://schemas.microsoft.com/office/drawing/2014/main" id="{83272E81-E770-BF2B-B54F-915C4E8C9E2F}"/>
              </a:ext>
            </a:extLst>
          </p:cNvPr>
          <p:cNvSpPr/>
          <p:nvPr userDrawn="1"/>
        </p:nvSpPr>
        <p:spPr>
          <a:xfrm>
            <a:off x="7539430" y="4557396"/>
            <a:ext cx="4661410" cy="2300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ïś1iḓè">
            <a:extLst>
              <a:ext uri="{FF2B5EF4-FFF2-40B4-BE49-F238E27FC236}">
                <a16:creationId xmlns:a16="http://schemas.microsoft.com/office/drawing/2014/main" id="{39C6A27F-8DFA-FE42-9963-C10CDC38B34E}"/>
              </a:ext>
            </a:extLst>
          </p:cNvPr>
          <p:cNvSpPr/>
          <p:nvPr userDrawn="1"/>
        </p:nvSpPr>
        <p:spPr>
          <a:xfrm>
            <a:off x="1358900" y="1486101"/>
            <a:ext cx="660401" cy="663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7654" y="1765074"/>
            <a:ext cx="6169836" cy="5355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32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67654" y="2300605"/>
            <a:ext cx="6169836" cy="286232"/>
          </a:xfrm>
        </p:spPr>
        <p:txBody>
          <a:bodyPr wrap="square">
            <a:spAutoFit/>
          </a:bodyPr>
          <a:lstStyle>
            <a:lvl1pPr marL="0" indent="0">
              <a:buNone/>
              <a:defRPr lang="en-US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34F10D-3A58-4285-A9DB-D9098A7BEDDD}" type="datetime1">
              <a:rPr lang="en-US" altLang="zh-CN" smtClean="0"/>
              <a:pPr/>
              <a:t>9/15/2024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6797" y="6438900"/>
            <a:ext cx="2661448" cy="2159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ṥļidê">
            <a:extLst>
              <a:ext uri="{FF2B5EF4-FFF2-40B4-BE49-F238E27FC236}">
                <a16:creationId xmlns:a16="http://schemas.microsoft.com/office/drawing/2014/main" id="{BFE6E678-380D-85F4-BE9E-C89FE95F9720}"/>
              </a:ext>
            </a:extLst>
          </p:cNvPr>
          <p:cNvSpPr/>
          <p:nvPr userDrawn="1"/>
        </p:nvSpPr>
        <p:spPr>
          <a:xfrm>
            <a:off x="11588750" y="0"/>
            <a:ext cx="603250" cy="6858000"/>
          </a:xfrm>
          <a:prstGeom prst="rect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7224" y="6438900"/>
            <a:ext cx="2661448" cy="2159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/>
          </a:p>
        </p:txBody>
      </p:sp>
      <p:sp>
        <p:nvSpPr>
          <p:cNvPr id="8" name="ï$ḻíḍê">
            <a:extLst>
              <a:ext uri="{FF2B5EF4-FFF2-40B4-BE49-F238E27FC236}">
                <a16:creationId xmlns:a16="http://schemas.microsoft.com/office/drawing/2014/main" id="{E0BCA97C-0312-F8AD-A5DE-FE24105CBAF1}"/>
              </a:ext>
            </a:extLst>
          </p:cNvPr>
          <p:cNvSpPr/>
          <p:nvPr userDrawn="1"/>
        </p:nvSpPr>
        <p:spPr>
          <a:xfrm>
            <a:off x="11588750" y="0"/>
            <a:ext cx="603250" cy="61341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C97DF93-F007-BD6F-BD02-04EB673D8678}"/>
              </a:ext>
            </a:extLst>
          </p:cNvPr>
          <p:cNvCxnSpPr>
            <a:cxnSpLocks/>
          </p:cNvCxnSpPr>
          <p:nvPr userDrawn="1"/>
        </p:nvCxnSpPr>
        <p:spPr>
          <a:xfrm>
            <a:off x="742950" y="1079500"/>
            <a:ext cx="107759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_1">
            <a:extLst>
              <a:ext uri="{FF2B5EF4-FFF2-40B4-BE49-F238E27FC236}">
                <a16:creationId xmlns:a16="http://schemas.microsoft.com/office/drawing/2014/main" id="{42011AAC-FD22-BE8A-11AA-B2B7B56BF275}"/>
              </a:ext>
            </a:extLst>
          </p:cNvPr>
          <p:cNvCxnSpPr>
            <a:cxnSpLocks/>
          </p:cNvCxnSpPr>
          <p:nvPr userDrawn="1"/>
        </p:nvCxnSpPr>
        <p:spPr>
          <a:xfrm>
            <a:off x="742950" y="1055687"/>
            <a:ext cx="132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ṣḷïḍe">
            <a:extLst>
              <a:ext uri="{FF2B5EF4-FFF2-40B4-BE49-F238E27FC236}">
                <a16:creationId xmlns:a16="http://schemas.microsoft.com/office/drawing/2014/main" id="{71CAD366-4BF7-403F-62C0-E6A381819039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EB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ïSľíďè">
            <a:extLst>
              <a:ext uri="{FF2B5EF4-FFF2-40B4-BE49-F238E27FC236}">
                <a16:creationId xmlns:a16="http://schemas.microsoft.com/office/drawing/2014/main" id="{9414352A-0618-FF5A-E786-50AD7B0EFB54}"/>
              </a:ext>
            </a:extLst>
          </p:cNvPr>
          <p:cNvSpPr/>
          <p:nvPr userDrawn="1"/>
        </p:nvSpPr>
        <p:spPr>
          <a:xfrm flipH="1">
            <a:off x="0" y="0"/>
            <a:ext cx="503078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84B077-1A3D-259E-EBCD-802D0DB8B4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6595" y="2503806"/>
            <a:ext cx="10040146" cy="3816529"/>
          </a:xfrm>
          <a:prstGeom prst="rect">
            <a:avLst/>
          </a:prstGeom>
          <a:effectLst>
            <a:outerShdw blurRad="101600" dist="3556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5239" y="1121884"/>
            <a:ext cx="5599118" cy="1421928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l">
              <a:buNone/>
              <a:defRPr lang="en-US" altLang="zh-CN" sz="48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ḻï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ṥḷîḑê">
            <a:extLst>
              <a:ext uri="{FF2B5EF4-FFF2-40B4-BE49-F238E27FC236}">
                <a16:creationId xmlns:a16="http://schemas.microsoft.com/office/drawing/2014/main" id="{A3801C55-8D9B-E356-10DC-F1DDC93BD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答辩人：编辑名字</a:t>
            </a:r>
          </a:p>
        </p:txBody>
      </p:sp>
      <p:sp>
        <p:nvSpPr>
          <p:cNvPr id="11" name="í$ḻíḍé">
            <a:extLst>
              <a:ext uri="{FF2B5EF4-FFF2-40B4-BE49-F238E27FC236}">
                <a16:creationId xmlns:a16="http://schemas.microsoft.com/office/drawing/2014/main" id="{FDEBD6F1-3916-4FA4-ADB3-6F4BFE9BCA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4053" y="1533139"/>
            <a:ext cx="5640987" cy="1882567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家具设计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毕业论文答辩</a:t>
            </a:r>
            <a:endParaRPr lang="en-US" altLang="zh-CN" dirty="0"/>
          </a:p>
        </p:txBody>
      </p:sp>
      <p:grpSp>
        <p:nvGrpSpPr>
          <p:cNvPr id="79" name="ï$ḷíḑe">
            <a:extLst>
              <a:ext uri="{FF2B5EF4-FFF2-40B4-BE49-F238E27FC236}">
                <a16:creationId xmlns:a16="http://schemas.microsoft.com/office/drawing/2014/main" id="{96E8D856-0CAC-2782-0537-E1C26EECDF52}"/>
              </a:ext>
            </a:extLst>
          </p:cNvPr>
          <p:cNvGrpSpPr/>
          <p:nvPr/>
        </p:nvGrpSpPr>
        <p:grpSpPr>
          <a:xfrm>
            <a:off x="11031310" y="787104"/>
            <a:ext cx="462403" cy="169862"/>
            <a:chOff x="1346994" y="5341938"/>
            <a:chExt cx="388938" cy="142875"/>
          </a:xfrm>
        </p:grpSpPr>
        <p:sp>
          <p:nvSpPr>
            <p:cNvPr id="80" name="îṥļiḋê">
              <a:extLst>
                <a:ext uri="{FF2B5EF4-FFF2-40B4-BE49-F238E27FC236}">
                  <a16:creationId xmlns:a16="http://schemas.microsoft.com/office/drawing/2014/main" id="{029B982C-4894-0915-A89B-90AB24498AEF}"/>
                </a:ext>
              </a:extLst>
            </p:cNvPr>
            <p:cNvSpPr/>
            <p:nvPr/>
          </p:nvSpPr>
          <p:spPr>
            <a:xfrm>
              <a:off x="1664494" y="5341938"/>
              <a:ext cx="71438" cy="142875"/>
            </a:xfrm>
            <a:custGeom>
              <a:avLst/>
              <a:gdLst>
                <a:gd name="connsiteX0" fmla="*/ 0 w 71438"/>
                <a:gd name="connsiteY0" fmla="*/ 0 h 135731"/>
                <a:gd name="connsiteX1" fmla="*/ 71438 w 71438"/>
                <a:gd name="connsiteY1" fmla="*/ 73819 h 135731"/>
                <a:gd name="connsiteX2" fmla="*/ 2381 w 71438"/>
                <a:gd name="connsiteY2" fmla="*/ 135731 h 135731"/>
                <a:gd name="connsiteX0" fmla="*/ 0 w 71438"/>
                <a:gd name="connsiteY0" fmla="*/ 0 h 142875"/>
                <a:gd name="connsiteX1" fmla="*/ 71438 w 71438"/>
                <a:gd name="connsiteY1" fmla="*/ 73819 h 142875"/>
                <a:gd name="connsiteX2" fmla="*/ 2381 w 71438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8" h="142875">
                  <a:moveTo>
                    <a:pt x="0" y="0"/>
                  </a:moveTo>
                  <a:lnTo>
                    <a:pt x="71438" y="73819"/>
                  </a:lnTo>
                  <a:cubicBezTo>
                    <a:pt x="48419" y="94456"/>
                    <a:pt x="25400" y="122238"/>
                    <a:pt x="2381" y="14287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îşḻîḓe">
              <a:extLst>
                <a:ext uri="{FF2B5EF4-FFF2-40B4-BE49-F238E27FC236}">
                  <a16:creationId xmlns:a16="http://schemas.microsoft.com/office/drawing/2014/main" id="{9C869D42-4E86-430A-9A27-38E372442207}"/>
                </a:ext>
              </a:extLst>
            </p:cNvPr>
            <p:cNvSpPr/>
            <p:nvPr/>
          </p:nvSpPr>
          <p:spPr>
            <a:xfrm flipH="1">
              <a:off x="1346994" y="5341938"/>
              <a:ext cx="71438" cy="142875"/>
            </a:xfrm>
            <a:custGeom>
              <a:avLst/>
              <a:gdLst>
                <a:gd name="connsiteX0" fmla="*/ 0 w 71438"/>
                <a:gd name="connsiteY0" fmla="*/ 0 h 135731"/>
                <a:gd name="connsiteX1" fmla="*/ 71438 w 71438"/>
                <a:gd name="connsiteY1" fmla="*/ 73819 h 135731"/>
                <a:gd name="connsiteX2" fmla="*/ 2381 w 71438"/>
                <a:gd name="connsiteY2" fmla="*/ 135731 h 135731"/>
                <a:gd name="connsiteX0" fmla="*/ 0 w 71438"/>
                <a:gd name="connsiteY0" fmla="*/ 0 h 142875"/>
                <a:gd name="connsiteX1" fmla="*/ 71438 w 71438"/>
                <a:gd name="connsiteY1" fmla="*/ 73819 h 142875"/>
                <a:gd name="connsiteX2" fmla="*/ 2381 w 71438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8" h="142875">
                  <a:moveTo>
                    <a:pt x="0" y="0"/>
                  </a:moveTo>
                  <a:lnTo>
                    <a:pt x="71438" y="73819"/>
                  </a:lnTo>
                  <a:cubicBezTo>
                    <a:pt x="48419" y="94456"/>
                    <a:pt x="25400" y="122238"/>
                    <a:pt x="2381" y="142875"/>
                  </a:cubicBezTo>
                </a:path>
              </a:pathLst>
            </a:cu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íṧḻîḋe">
            <a:extLst>
              <a:ext uri="{FF2B5EF4-FFF2-40B4-BE49-F238E27FC236}">
                <a16:creationId xmlns:a16="http://schemas.microsoft.com/office/drawing/2014/main" id="{A12D56DC-1698-4212-B154-C62B3D705CF3}"/>
              </a:ext>
            </a:extLst>
          </p:cNvPr>
          <p:cNvGrpSpPr/>
          <p:nvPr/>
        </p:nvGrpSpPr>
        <p:grpSpPr>
          <a:xfrm>
            <a:off x="7539230" y="1556863"/>
            <a:ext cx="521320" cy="521320"/>
            <a:chOff x="9010162" y="3529160"/>
            <a:chExt cx="430808" cy="430808"/>
          </a:xfrm>
        </p:grpSpPr>
        <p:grpSp>
          <p:nvGrpSpPr>
            <p:cNvPr id="136" name="íṥ1iḍe">
              <a:extLst>
                <a:ext uri="{FF2B5EF4-FFF2-40B4-BE49-F238E27FC236}">
                  <a16:creationId xmlns:a16="http://schemas.microsoft.com/office/drawing/2014/main" id="{E2791386-6566-4B31-9050-E5A81DA57326}"/>
                </a:ext>
              </a:extLst>
            </p:cNvPr>
            <p:cNvGrpSpPr/>
            <p:nvPr/>
          </p:nvGrpSpPr>
          <p:grpSpPr>
            <a:xfrm flipV="1">
              <a:off x="9010162" y="3529160"/>
              <a:ext cx="430808" cy="430808"/>
              <a:chOff x="2897668" y="4340727"/>
              <a:chExt cx="116995" cy="116995"/>
            </a:xfrm>
          </p:grpSpPr>
          <p:sp>
            <p:nvSpPr>
              <p:cNvPr id="138" name="iṧľíḓè">
                <a:extLst>
                  <a:ext uri="{FF2B5EF4-FFF2-40B4-BE49-F238E27FC236}">
                    <a16:creationId xmlns:a16="http://schemas.microsoft.com/office/drawing/2014/main" id="{08AD30C8-24D1-44A3-8A65-924CA825593C}"/>
                  </a:ext>
                </a:extLst>
              </p:cNvPr>
              <p:cNvSpPr/>
              <p:nvPr/>
            </p:nvSpPr>
            <p:spPr>
              <a:xfrm>
                <a:off x="2897668" y="4340727"/>
                <a:ext cx="116995" cy="116995"/>
              </a:xfrm>
              <a:prstGeom prst="ellipse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isḷïḑê">
                <a:extLst>
                  <a:ext uri="{FF2B5EF4-FFF2-40B4-BE49-F238E27FC236}">
                    <a16:creationId xmlns:a16="http://schemas.microsoft.com/office/drawing/2014/main" id="{4AF12200-5D23-44BB-89D9-DD7CC1C8B0B6}"/>
                  </a:ext>
                </a:extLst>
              </p:cNvPr>
              <p:cNvSpPr/>
              <p:nvPr/>
            </p:nvSpPr>
            <p:spPr>
              <a:xfrm>
                <a:off x="2924697" y="4367756"/>
                <a:ext cx="62938" cy="629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7" name="ï$ļíḑé">
              <a:extLst>
                <a:ext uri="{FF2B5EF4-FFF2-40B4-BE49-F238E27FC236}">
                  <a16:creationId xmlns:a16="http://schemas.microsoft.com/office/drawing/2014/main" id="{50C507C4-376B-4D37-BA43-96AB69C8FF2E}"/>
                </a:ext>
              </a:extLst>
            </p:cNvPr>
            <p:cNvSpPr/>
            <p:nvPr/>
          </p:nvSpPr>
          <p:spPr>
            <a:xfrm rot="5400000">
              <a:off x="9190036" y="3703669"/>
              <a:ext cx="94873" cy="8178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04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1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1iḑè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具体研究方法</a:t>
            </a:r>
          </a:p>
        </p:txBody>
      </p:sp>
      <p:sp>
        <p:nvSpPr>
          <p:cNvPr id="4" name="îṧļîď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5" name="ï$lïḋè">
            <a:extLst>
              <a:ext uri="{FF2B5EF4-FFF2-40B4-BE49-F238E27FC236}">
                <a16:creationId xmlns:a16="http://schemas.microsoft.com/office/drawing/2014/main" id="{1A31EABD-93B5-B7F1-0B40-0B17BCD95518}"/>
              </a:ext>
            </a:extLst>
          </p:cNvPr>
          <p:cNvGrpSpPr/>
          <p:nvPr/>
        </p:nvGrpSpPr>
        <p:grpSpPr>
          <a:xfrm>
            <a:off x="722260" y="1596996"/>
            <a:ext cx="10649035" cy="4179349"/>
            <a:chOff x="722260" y="1596996"/>
            <a:chExt cx="10649035" cy="4179349"/>
          </a:xfrm>
        </p:grpSpPr>
        <p:sp>
          <p:nvSpPr>
            <p:cNvPr id="2" name="íŝḻïḓe">
              <a:extLst>
                <a:ext uri="{FF2B5EF4-FFF2-40B4-BE49-F238E27FC236}">
                  <a16:creationId xmlns:a16="http://schemas.microsoft.com/office/drawing/2014/main" id="{B2B3995E-DADF-7381-A9B6-0C4BC52BFE3E}"/>
                </a:ext>
              </a:extLst>
            </p:cNvPr>
            <p:cNvSpPr txBox="1"/>
            <p:nvPr/>
          </p:nvSpPr>
          <p:spPr>
            <a:xfrm>
              <a:off x="722260" y="1596996"/>
              <a:ext cx="523490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请在此处编辑文字请在此处编辑文字。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54" name="iṥ1íḋe">
              <a:extLst>
                <a:ext uri="{FF2B5EF4-FFF2-40B4-BE49-F238E27FC236}">
                  <a16:creationId xmlns:a16="http://schemas.microsoft.com/office/drawing/2014/main" id="{33CCD31E-5C4A-E062-80C4-209F95A71E3A}"/>
                </a:ext>
              </a:extLst>
            </p:cNvPr>
            <p:cNvSpPr txBox="1"/>
            <p:nvPr/>
          </p:nvSpPr>
          <p:spPr>
            <a:xfrm>
              <a:off x="8255001" y="1677418"/>
              <a:ext cx="2952714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请在此处编辑文字请在此处编辑文字。请在此处编辑文字请在此处编辑文字。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1" name="íśḻiḋè">
              <a:extLst>
                <a:ext uri="{FF2B5EF4-FFF2-40B4-BE49-F238E27FC236}">
                  <a16:creationId xmlns:a16="http://schemas.microsoft.com/office/drawing/2014/main" id="{1AF14912-10D4-8F53-C1FF-7BDA7BAB4FED}"/>
                </a:ext>
              </a:extLst>
            </p:cNvPr>
            <p:cNvGrpSpPr/>
            <p:nvPr/>
          </p:nvGrpSpPr>
          <p:grpSpPr>
            <a:xfrm>
              <a:off x="821979" y="3076887"/>
              <a:ext cx="5135188" cy="1282416"/>
              <a:chOff x="821979" y="3076887"/>
              <a:chExt cx="5135188" cy="1282416"/>
            </a:xfrm>
          </p:grpSpPr>
          <p:sp>
            <p:nvSpPr>
              <p:cNvPr id="27" name="îS1îḋé">
                <a:extLst>
                  <a:ext uri="{FF2B5EF4-FFF2-40B4-BE49-F238E27FC236}">
                    <a16:creationId xmlns:a16="http://schemas.microsoft.com/office/drawing/2014/main" id="{A7E346FC-4C81-E1B9-E7B4-9E839798745C}"/>
                  </a:ext>
                </a:extLst>
              </p:cNvPr>
              <p:cNvSpPr/>
              <p:nvPr/>
            </p:nvSpPr>
            <p:spPr>
              <a:xfrm>
                <a:off x="821979" y="3076887"/>
                <a:ext cx="5135188" cy="12824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îśľíḑé">
                <a:extLst>
                  <a:ext uri="{FF2B5EF4-FFF2-40B4-BE49-F238E27FC236}">
                    <a16:creationId xmlns:a16="http://schemas.microsoft.com/office/drawing/2014/main" id="{F5EC873B-15C1-875D-B0FF-A4F3B463E396}"/>
                  </a:ext>
                </a:extLst>
              </p:cNvPr>
              <p:cNvSpPr/>
              <p:nvPr/>
            </p:nvSpPr>
            <p:spPr>
              <a:xfrm>
                <a:off x="983727" y="3285885"/>
                <a:ext cx="551408" cy="551405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íSḻîḍé">
                <a:extLst>
                  <a:ext uri="{FF2B5EF4-FFF2-40B4-BE49-F238E27FC236}">
                    <a16:creationId xmlns:a16="http://schemas.microsoft.com/office/drawing/2014/main" id="{CE1DA2A5-BC03-E901-6C1A-9E93259032BF}"/>
                  </a:ext>
                </a:extLst>
              </p:cNvPr>
              <p:cNvSpPr txBox="1"/>
              <p:nvPr/>
            </p:nvSpPr>
            <p:spPr>
              <a:xfrm>
                <a:off x="1683641" y="3562399"/>
                <a:ext cx="3957632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将课题内容进行全面调查搜集之后形成问卷，通过发放、填写问卷来收集信息。</a:t>
                </a:r>
                <a:endParaRPr lang="en-US" altLang="zh-CN" sz="1200" dirty="0"/>
              </a:p>
            </p:txBody>
          </p:sp>
          <p:sp>
            <p:nvSpPr>
              <p:cNvPr id="30" name="îšliďe">
                <a:extLst>
                  <a:ext uri="{FF2B5EF4-FFF2-40B4-BE49-F238E27FC236}">
                    <a16:creationId xmlns:a16="http://schemas.microsoft.com/office/drawing/2014/main" id="{AB47D831-85E9-480D-6E5F-9CB8A3A64974}"/>
                  </a:ext>
                </a:extLst>
              </p:cNvPr>
              <p:cNvSpPr txBox="1"/>
              <p:nvPr/>
            </p:nvSpPr>
            <p:spPr>
              <a:xfrm>
                <a:off x="1696882" y="3252317"/>
                <a:ext cx="3941918" cy="37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b="1" dirty="0"/>
                  <a:t>问卷调查法</a:t>
                </a:r>
                <a:endParaRPr lang="en-US" altLang="zh-CN" sz="1400" b="1" dirty="0"/>
              </a:p>
            </p:txBody>
          </p:sp>
          <p:sp>
            <p:nvSpPr>
              <p:cNvPr id="8" name="i$ļîḍé">
                <a:extLst>
                  <a:ext uri="{FF2B5EF4-FFF2-40B4-BE49-F238E27FC236}">
                    <a16:creationId xmlns:a16="http://schemas.microsoft.com/office/drawing/2014/main" id="{7434B764-0EF7-7188-D184-325F5455A1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73956" y="3434280"/>
                <a:ext cx="178814" cy="241399"/>
              </a:xfrm>
              <a:custGeom>
                <a:avLst/>
                <a:gdLst>
                  <a:gd name="connsiteX0" fmla="*/ 86973 w 381000"/>
                  <a:gd name="connsiteY0" fmla="*/ 38721 h 514350"/>
                  <a:gd name="connsiteX1" fmla="*/ 86973 w 381000"/>
                  <a:gd name="connsiteY1" fmla="*/ 95871 h 514350"/>
                  <a:gd name="connsiteX2" fmla="*/ 296523 w 381000"/>
                  <a:gd name="connsiteY2" fmla="*/ 95871 h 514350"/>
                  <a:gd name="connsiteX3" fmla="*/ 296523 w 381000"/>
                  <a:gd name="connsiteY3" fmla="*/ 38721 h 514350"/>
                  <a:gd name="connsiteX4" fmla="*/ 382248 w 381000"/>
                  <a:gd name="connsiteY4" fmla="*/ 38721 h 514350"/>
                  <a:gd name="connsiteX5" fmla="*/ 382248 w 381000"/>
                  <a:gd name="connsiteY5" fmla="*/ 514971 h 514350"/>
                  <a:gd name="connsiteX6" fmla="*/ 1248 w 381000"/>
                  <a:gd name="connsiteY6" fmla="*/ 514971 h 514350"/>
                  <a:gd name="connsiteX7" fmla="*/ 1248 w 381000"/>
                  <a:gd name="connsiteY7" fmla="*/ 38721 h 514350"/>
                  <a:gd name="connsiteX8" fmla="*/ 86973 w 381000"/>
                  <a:gd name="connsiteY8" fmla="*/ 38721 h 514350"/>
                  <a:gd name="connsiteX9" fmla="*/ 191748 w 381000"/>
                  <a:gd name="connsiteY9" fmla="*/ 333996 h 514350"/>
                  <a:gd name="connsiteX10" fmla="*/ 77448 w 381000"/>
                  <a:gd name="connsiteY10" fmla="*/ 333996 h 514350"/>
                  <a:gd name="connsiteX11" fmla="*/ 77448 w 381000"/>
                  <a:gd name="connsiteY11" fmla="*/ 353046 h 514350"/>
                  <a:gd name="connsiteX12" fmla="*/ 191748 w 381000"/>
                  <a:gd name="connsiteY12" fmla="*/ 353046 h 514350"/>
                  <a:gd name="connsiteX13" fmla="*/ 191748 w 381000"/>
                  <a:gd name="connsiteY13" fmla="*/ 333996 h 514350"/>
                  <a:gd name="connsiteX14" fmla="*/ 306048 w 381000"/>
                  <a:gd name="connsiteY14" fmla="*/ 257796 h 514350"/>
                  <a:gd name="connsiteX15" fmla="*/ 77448 w 381000"/>
                  <a:gd name="connsiteY15" fmla="*/ 257796 h 514350"/>
                  <a:gd name="connsiteX16" fmla="*/ 77448 w 381000"/>
                  <a:gd name="connsiteY16" fmla="*/ 276846 h 514350"/>
                  <a:gd name="connsiteX17" fmla="*/ 306048 w 381000"/>
                  <a:gd name="connsiteY17" fmla="*/ 276846 h 514350"/>
                  <a:gd name="connsiteX18" fmla="*/ 306048 w 381000"/>
                  <a:gd name="connsiteY18" fmla="*/ 257796 h 514350"/>
                  <a:gd name="connsiteX19" fmla="*/ 306048 w 381000"/>
                  <a:gd name="connsiteY19" fmla="*/ 181596 h 514350"/>
                  <a:gd name="connsiteX20" fmla="*/ 77448 w 381000"/>
                  <a:gd name="connsiteY20" fmla="*/ 181596 h 514350"/>
                  <a:gd name="connsiteX21" fmla="*/ 77448 w 381000"/>
                  <a:gd name="connsiteY21" fmla="*/ 200646 h 514350"/>
                  <a:gd name="connsiteX22" fmla="*/ 306048 w 381000"/>
                  <a:gd name="connsiteY22" fmla="*/ 200646 h 514350"/>
                  <a:gd name="connsiteX23" fmla="*/ 306048 w 381000"/>
                  <a:gd name="connsiteY23" fmla="*/ 181596 h 514350"/>
                  <a:gd name="connsiteX24" fmla="*/ 277473 w 381000"/>
                  <a:gd name="connsiteY24" fmla="*/ 621 h 514350"/>
                  <a:gd name="connsiteX25" fmla="*/ 277473 w 381000"/>
                  <a:gd name="connsiteY25" fmla="*/ 76821 h 514350"/>
                  <a:gd name="connsiteX26" fmla="*/ 106023 w 381000"/>
                  <a:gd name="connsiteY26" fmla="*/ 76821 h 514350"/>
                  <a:gd name="connsiteX27" fmla="*/ 106023 w 381000"/>
                  <a:gd name="connsiteY27" fmla="*/ 621 h 514350"/>
                  <a:gd name="connsiteX28" fmla="*/ 277473 w 381000"/>
                  <a:gd name="connsiteY28" fmla="*/ 621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81000" h="514350">
                    <a:moveTo>
                      <a:pt x="86973" y="38721"/>
                    </a:moveTo>
                    <a:lnTo>
                      <a:pt x="86973" y="95871"/>
                    </a:lnTo>
                    <a:lnTo>
                      <a:pt x="296523" y="95871"/>
                    </a:lnTo>
                    <a:lnTo>
                      <a:pt x="296523" y="38721"/>
                    </a:lnTo>
                    <a:lnTo>
                      <a:pt x="382248" y="38721"/>
                    </a:lnTo>
                    <a:lnTo>
                      <a:pt x="382248" y="514971"/>
                    </a:lnTo>
                    <a:lnTo>
                      <a:pt x="1248" y="514971"/>
                    </a:lnTo>
                    <a:lnTo>
                      <a:pt x="1248" y="38721"/>
                    </a:lnTo>
                    <a:lnTo>
                      <a:pt x="86973" y="38721"/>
                    </a:lnTo>
                    <a:close/>
                    <a:moveTo>
                      <a:pt x="191748" y="333996"/>
                    </a:moveTo>
                    <a:lnTo>
                      <a:pt x="77448" y="333996"/>
                    </a:lnTo>
                    <a:lnTo>
                      <a:pt x="77448" y="353046"/>
                    </a:lnTo>
                    <a:lnTo>
                      <a:pt x="191748" y="353046"/>
                    </a:lnTo>
                    <a:lnTo>
                      <a:pt x="191748" y="333996"/>
                    </a:lnTo>
                    <a:close/>
                    <a:moveTo>
                      <a:pt x="306048" y="257796"/>
                    </a:moveTo>
                    <a:lnTo>
                      <a:pt x="77448" y="257796"/>
                    </a:lnTo>
                    <a:lnTo>
                      <a:pt x="77448" y="276846"/>
                    </a:lnTo>
                    <a:lnTo>
                      <a:pt x="306048" y="276846"/>
                    </a:lnTo>
                    <a:lnTo>
                      <a:pt x="306048" y="257796"/>
                    </a:lnTo>
                    <a:close/>
                    <a:moveTo>
                      <a:pt x="306048" y="181596"/>
                    </a:moveTo>
                    <a:lnTo>
                      <a:pt x="77448" y="181596"/>
                    </a:lnTo>
                    <a:lnTo>
                      <a:pt x="77448" y="200646"/>
                    </a:lnTo>
                    <a:lnTo>
                      <a:pt x="306048" y="200646"/>
                    </a:lnTo>
                    <a:lnTo>
                      <a:pt x="306048" y="181596"/>
                    </a:lnTo>
                    <a:close/>
                    <a:moveTo>
                      <a:pt x="277473" y="621"/>
                    </a:moveTo>
                    <a:lnTo>
                      <a:pt x="277473" y="76821"/>
                    </a:lnTo>
                    <a:lnTo>
                      <a:pt x="106023" y="76821"/>
                    </a:lnTo>
                    <a:lnTo>
                      <a:pt x="106023" y="621"/>
                    </a:lnTo>
                    <a:lnTo>
                      <a:pt x="277473" y="6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íšḻïḋe">
              <a:extLst>
                <a:ext uri="{FF2B5EF4-FFF2-40B4-BE49-F238E27FC236}">
                  <a16:creationId xmlns:a16="http://schemas.microsoft.com/office/drawing/2014/main" id="{43CE1311-A067-1DBF-8AFE-639F383C29FB}"/>
                </a:ext>
              </a:extLst>
            </p:cNvPr>
            <p:cNvGrpSpPr/>
            <p:nvPr/>
          </p:nvGrpSpPr>
          <p:grpSpPr>
            <a:xfrm>
              <a:off x="6226516" y="4491096"/>
              <a:ext cx="5132663" cy="1282416"/>
              <a:chOff x="6226516" y="4491096"/>
              <a:chExt cx="5132663" cy="1282416"/>
            </a:xfrm>
          </p:grpSpPr>
          <p:sp>
            <p:nvSpPr>
              <p:cNvPr id="26" name="iṣľídè">
                <a:extLst>
                  <a:ext uri="{FF2B5EF4-FFF2-40B4-BE49-F238E27FC236}">
                    <a16:creationId xmlns:a16="http://schemas.microsoft.com/office/drawing/2014/main" id="{9B3C9FED-1DF4-9C11-2194-4D9E1FE02632}"/>
                  </a:ext>
                </a:extLst>
              </p:cNvPr>
              <p:cNvSpPr/>
              <p:nvPr/>
            </p:nvSpPr>
            <p:spPr>
              <a:xfrm>
                <a:off x="6226516" y="4491096"/>
                <a:ext cx="5132663" cy="12824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îšḻíde">
                <a:extLst>
                  <a:ext uri="{FF2B5EF4-FFF2-40B4-BE49-F238E27FC236}">
                    <a16:creationId xmlns:a16="http://schemas.microsoft.com/office/drawing/2014/main" id="{655B8FA4-88F0-AD68-2EF4-22FFE5F72435}"/>
                  </a:ext>
                </a:extLst>
              </p:cNvPr>
              <p:cNvSpPr txBox="1"/>
              <p:nvPr/>
            </p:nvSpPr>
            <p:spPr>
              <a:xfrm>
                <a:off x="7088178" y="4976608"/>
                <a:ext cx="3957196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00"/>
                </a:lvl1pPr>
              </a:lstStyle>
              <a:p>
                <a:r>
                  <a:rPr lang="zh-CN" altLang="en-US" sz="1200" dirty="0"/>
                  <a:t>根据所设置的研究课题进行适当的案例分析，从而提高研究效率</a:t>
                </a:r>
                <a:endParaRPr lang="en-US" altLang="zh-CN" sz="1200" dirty="0"/>
              </a:p>
            </p:txBody>
          </p:sp>
          <p:sp>
            <p:nvSpPr>
              <p:cNvPr id="19" name="iṣḷíḍè">
                <a:extLst>
                  <a:ext uri="{FF2B5EF4-FFF2-40B4-BE49-F238E27FC236}">
                    <a16:creationId xmlns:a16="http://schemas.microsoft.com/office/drawing/2014/main" id="{E3D306B9-0B9F-5128-9C11-EA40FEBB0DE4}"/>
                  </a:ext>
                </a:extLst>
              </p:cNvPr>
              <p:cNvSpPr txBox="1"/>
              <p:nvPr/>
            </p:nvSpPr>
            <p:spPr>
              <a:xfrm>
                <a:off x="7101419" y="4666526"/>
                <a:ext cx="3941484" cy="37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1"/>
                </a:lvl1pPr>
              </a:lstStyle>
              <a:p>
                <a:r>
                  <a:rPr lang="zh-CN" altLang="en-US" sz="1400" dirty="0"/>
                  <a:t>案例分析法</a:t>
                </a:r>
                <a:endParaRPr lang="en-US" altLang="zh-CN" sz="1400" dirty="0"/>
              </a:p>
            </p:txBody>
          </p:sp>
          <p:sp>
            <p:nvSpPr>
              <p:cNvPr id="21" name="iṥ1ïḍe">
                <a:extLst>
                  <a:ext uri="{FF2B5EF4-FFF2-40B4-BE49-F238E27FC236}">
                    <a16:creationId xmlns:a16="http://schemas.microsoft.com/office/drawing/2014/main" id="{AC510815-CC5E-EA75-9618-1D95873B2316}"/>
                  </a:ext>
                </a:extLst>
              </p:cNvPr>
              <p:cNvSpPr/>
              <p:nvPr/>
            </p:nvSpPr>
            <p:spPr>
              <a:xfrm>
                <a:off x="6388649" y="4695586"/>
                <a:ext cx="551408" cy="551405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iSḻïdê">
                <a:extLst>
                  <a:ext uri="{FF2B5EF4-FFF2-40B4-BE49-F238E27FC236}">
                    <a16:creationId xmlns:a16="http://schemas.microsoft.com/office/drawing/2014/main" id="{1621F1FE-29DC-542D-810B-429A6273F0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6911" y="4857929"/>
                <a:ext cx="228232" cy="241399"/>
              </a:xfrm>
              <a:custGeom>
                <a:avLst/>
                <a:gdLst>
                  <a:gd name="connsiteX0" fmla="*/ 400530 w 495300"/>
                  <a:gd name="connsiteY0" fmla="*/ 621 h 523875"/>
                  <a:gd name="connsiteX1" fmla="*/ 400530 w 495300"/>
                  <a:gd name="connsiteY1" fmla="*/ 162546 h 523875"/>
                  <a:gd name="connsiteX2" fmla="*/ 257655 w 495300"/>
                  <a:gd name="connsiteY2" fmla="*/ 162546 h 523875"/>
                  <a:gd name="connsiteX3" fmla="*/ 257655 w 495300"/>
                  <a:gd name="connsiteY3" fmla="*/ 286371 h 523875"/>
                  <a:gd name="connsiteX4" fmla="*/ 457680 w 495300"/>
                  <a:gd name="connsiteY4" fmla="*/ 286371 h 523875"/>
                  <a:gd name="connsiteX5" fmla="*/ 457680 w 495300"/>
                  <a:gd name="connsiteY5" fmla="*/ 429246 h 523875"/>
                  <a:gd name="connsiteX6" fmla="*/ 495780 w 495300"/>
                  <a:gd name="connsiteY6" fmla="*/ 429246 h 523875"/>
                  <a:gd name="connsiteX7" fmla="*/ 495780 w 495300"/>
                  <a:gd name="connsiteY7" fmla="*/ 524496 h 523875"/>
                  <a:gd name="connsiteX8" fmla="*/ 400530 w 495300"/>
                  <a:gd name="connsiteY8" fmla="*/ 524496 h 523875"/>
                  <a:gd name="connsiteX9" fmla="*/ 400530 w 495300"/>
                  <a:gd name="connsiteY9" fmla="*/ 429246 h 523875"/>
                  <a:gd name="connsiteX10" fmla="*/ 438630 w 495300"/>
                  <a:gd name="connsiteY10" fmla="*/ 429246 h 523875"/>
                  <a:gd name="connsiteX11" fmla="*/ 438630 w 495300"/>
                  <a:gd name="connsiteY11" fmla="*/ 305421 h 523875"/>
                  <a:gd name="connsiteX12" fmla="*/ 257655 w 495300"/>
                  <a:gd name="connsiteY12" fmla="*/ 305421 h 523875"/>
                  <a:gd name="connsiteX13" fmla="*/ 257655 w 495300"/>
                  <a:gd name="connsiteY13" fmla="*/ 429246 h 523875"/>
                  <a:gd name="connsiteX14" fmla="*/ 295755 w 495300"/>
                  <a:gd name="connsiteY14" fmla="*/ 429246 h 523875"/>
                  <a:gd name="connsiteX15" fmla="*/ 295755 w 495300"/>
                  <a:gd name="connsiteY15" fmla="*/ 524496 h 523875"/>
                  <a:gd name="connsiteX16" fmla="*/ 200505 w 495300"/>
                  <a:gd name="connsiteY16" fmla="*/ 524496 h 523875"/>
                  <a:gd name="connsiteX17" fmla="*/ 200505 w 495300"/>
                  <a:gd name="connsiteY17" fmla="*/ 429246 h 523875"/>
                  <a:gd name="connsiteX18" fmla="*/ 238605 w 495300"/>
                  <a:gd name="connsiteY18" fmla="*/ 429246 h 523875"/>
                  <a:gd name="connsiteX19" fmla="*/ 238605 w 495300"/>
                  <a:gd name="connsiteY19" fmla="*/ 305421 h 523875"/>
                  <a:gd name="connsiteX20" fmla="*/ 57630 w 495300"/>
                  <a:gd name="connsiteY20" fmla="*/ 305421 h 523875"/>
                  <a:gd name="connsiteX21" fmla="*/ 57630 w 495300"/>
                  <a:gd name="connsiteY21" fmla="*/ 429246 h 523875"/>
                  <a:gd name="connsiteX22" fmla="*/ 95730 w 495300"/>
                  <a:gd name="connsiteY22" fmla="*/ 429246 h 523875"/>
                  <a:gd name="connsiteX23" fmla="*/ 95730 w 495300"/>
                  <a:gd name="connsiteY23" fmla="*/ 524496 h 523875"/>
                  <a:gd name="connsiteX24" fmla="*/ 480 w 495300"/>
                  <a:gd name="connsiteY24" fmla="*/ 524496 h 523875"/>
                  <a:gd name="connsiteX25" fmla="*/ 480 w 495300"/>
                  <a:gd name="connsiteY25" fmla="*/ 429246 h 523875"/>
                  <a:gd name="connsiteX26" fmla="*/ 38580 w 495300"/>
                  <a:gd name="connsiteY26" fmla="*/ 429246 h 523875"/>
                  <a:gd name="connsiteX27" fmla="*/ 38580 w 495300"/>
                  <a:gd name="connsiteY27" fmla="*/ 286371 h 523875"/>
                  <a:gd name="connsiteX28" fmla="*/ 238605 w 495300"/>
                  <a:gd name="connsiteY28" fmla="*/ 286371 h 523875"/>
                  <a:gd name="connsiteX29" fmla="*/ 238605 w 495300"/>
                  <a:gd name="connsiteY29" fmla="*/ 162546 h 523875"/>
                  <a:gd name="connsiteX30" fmla="*/ 95730 w 495300"/>
                  <a:gd name="connsiteY30" fmla="*/ 162546 h 523875"/>
                  <a:gd name="connsiteX31" fmla="*/ 95730 w 495300"/>
                  <a:gd name="connsiteY31" fmla="*/ 621 h 523875"/>
                  <a:gd name="connsiteX32" fmla="*/ 400530 w 495300"/>
                  <a:gd name="connsiteY32" fmla="*/ 621 h 523875"/>
                  <a:gd name="connsiteX33" fmla="*/ 148118 w 495300"/>
                  <a:gd name="connsiteY33" fmla="*/ 95871 h 523875"/>
                  <a:gd name="connsiteX34" fmla="*/ 133830 w 495300"/>
                  <a:gd name="connsiteY34" fmla="*/ 110159 h 523875"/>
                  <a:gd name="connsiteX35" fmla="*/ 148118 w 495300"/>
                  <a:gd name="connsiteY35" fmla="*/ 124446 h 523875"/>
                  <a:gd name="connsiteX36" fmla="*/ 162405 w 495300"/>
                  <a:gd name="connsiteY36" fmla="*/ 110159 h 523875"/>
                  <a:gd name="connsiteX37" fmla="*/ 148118 w 495300"/>
                  <a:gd name="connsiteY37" fmla="*/ 9587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95300" h="523875">
                    <a:moveTo>
                      <a:pt x="400530" y="621"/>
                    </a:moveTo>
                    <a:lnTo>
                      <a:pt x="400530" y="162546"/>
                    </a:lnTo>
                    <a:lnTo>
                      <a:pt x="257655" y="162546"/>
                    </a:lnTo>
                    <a:lnTo>
                      <a:pt x="257655" y="286371"/>
                    </a:lnTo>
                    <a:lnTo>
                      <a:pt x="457680" y="286371"/>
                    </a:lnTo>
                    <a:lnTo>
                      <a:pt x="457680" y="429246"/>
                    </a:lnTo>
                    <a:lnTo>
                      <a:pt x="495780" y="429246"/>
                    </a:lnTo>
                    <a:lnTo>
                      <a:pt x="495780" y="524496"/>
                    </a:lnTo>
                    <a:lnTo>
                      <a:pt x="400530" y="524496"/>
                    </a:lnTo>
                    <a:lnTo>
                      <a:pt x="400530" y="429246"/>
                    </a:lnTo>
                    <a:lnTo>
                      <a:pt x="438630" y="429246"/>
                    </a:lnTo>
                    <a:lnTo>
                      <a:pt x="438630" y="305421"/>
                    </a:lnTo>
                    <a:lnTo>
                      <a:pt x="257655" y="305421"/>
                    </a:lnTo>
                    <a:lnTo>
                      <a:pt x="257655" y="429246"/>
                    </a:lnTo>
                    <a:lnTo>
                      <a:pt x="295755" y="429246"/>
                    </a:lnTo>
                    <a:lnTo>
                      <a:pt x="295755" y="524496"/>
                    </a:lnTo>
                    <a:lnTo>
                      <a:pt x="200505" y="524496"/>
                    </a:lnTo>
                    <a:lnTo>
                      <a:pt x="200505" y="429246"/>
                    </a:lnTo>
                    <a:lnTo>
                      <a:pt x="238605" y="429246"/>
                    </a:lnTo>
                    <a:lnTo>
                      <a:pt x="238605" y="305421"/>
                    </a:lnTo>
                    <a:lnTo>
                      <a:pt x="57630" y="305421"/>
                    </a:lnTo>
                    <a:lnTo>
                      <a:pt x="57630" y="429246"/>
                    </a:lnTo>
                    <a:lnTo>
                      <a:pt x="95730" y="429246"/>
                    </a:lnTo>
                    <a:lnTo>
                      <a:pt x="95730" y="524496"/>
                    </a:lnTo>
                    <a:lnTo>
                      <a:pt x="480" y="524496"/>
                    </a:lnTo>
                    <a:lnTo>
                      <a:pt x="480" y="429246"/>
                    </a:lnTo>
                    <a:lnTo>
                      <a:pt x="38580" y="429246"/>
                    </a:lnTo>
                    <a:lnTo>
                      <a:pt x="38580" y="286371"/>
                    </a:lnTo>
                    <a:lnTo>
                      <a:pt x="238605" y="286371"/>
                    </a:lnTo>
                    <a:lnTo>
                      <a:pt x="238605" y="162546"/>
                    </a:lnTo>
                    <a:lnTo>
                      <a:pt x="95730" y="162546"/>
                    </a:lnTo>
                    <a:lnTo>
                      <a:pt x="95730" y="621"/>
                    </a:lnTo>
                    <a:lnTo>
                      <a:pt x="400530" y="621"/>
                    </a:lnTo>
                    <a:close/>
                    <a:moveTo>
                      <a:pt x="148118" y="95871"/>
                    </a:moveTo>
                    <a:cubicBezTo>
                      <a:pt x="140212" y="95871"/>
                      <a:pt x="133830" y="102253"/>
                      <a:pt x="133830" y="110159"/>
                    </a:cubicBezTo>
                    <a:cubicBezTo>
                      <a:pt x="133830" y="118064"/>
                      <a:pt x="140212" y="124446"/>
                      <a:pt x="148118" y="124446"/>
                    </a:cubicBezTo>
                    <a:cubicBezTo>
                      <a:pt x="156023" y="124446"/>
                      <a:pt x="162405" y="118064"/>
                      <a:pt x="162405" y="110159"/>
                    </a:cubicBezTo>
                    <a:cubicBezTo>
                      <a:pt x="162405" y="102253"/>
                      <a:pt x="156023" y="95871"/>
                      <a:pt x="148118" y="958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îṩḻïḑê">
              <a:extLst>
                <a:ext uri="{FF2B5EF4-FFF2-40B4-BE49-F238E27FC236}">
                  <a16:creationId xmlns:a16="http://schemas.microsoft.com/office/drawing/2014/main" id="{42B70478-ACD7-6E49-F0BE-05B48578BAF0}"/>
                </a:ext>
              </a:extLst>
            </p:cNvPr>
            <p:cNvGrpSpPr/>
            <p:nvPr/>
          </p:nvGrpSpPr>
          <p:grpSpPr>
            <a:xfrm>
              <a:off x="809862" y="4493929"/>
              <a:ext cx="5147305" cy="1282416"/>
              <a:chOff x="809862" y="4493929"/>
              <a:chExt cx="5147305" cy="1282416"/>
            </a:xfrm>
          </p:grpSpPr>
          <p:sp>
            <p:nvSpPr>
              <p:cNvPr id="48" name="iṡḷïḍe">
                <a:extLst>
                  <a:ext uri="{FF2B5EF4-FFF2-40B4-BE49-F238E27FC236}">
                    <a16:creationId xmlns:a16="http://schemas.microsoft.com/office/drawing/2014/main" id="{1AFB252F-F735-4F15-4E3E-4230A0EC7546}"/>
                  </a:ext>
                </a:extLst>
              </p:cNvPr>
              <p:cNvSpPr/>
              <p:nvPr/>
            </p:nvSpPr>
            <p:spPr>
              <a:xfrm>
                <a:off x="809862" y="4493929"/>
                <a:ext cx="5147305" cy="1282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iṧ1íḑê">
                <a:extLst>
                  <a:ext uri="{FF2B5EF4-FFF2-40B4-BE49-F238E27FC236}">
                    <a16:creationId xmlns:a16="http://schemas.microsoft.com/office/drawing/2014/main" id="{688475D4-BE43-C188-EC4E-04B01ADFB0AA}"/>
                  </a:ext>
                </a:extLst>
              </p:cNvPr>
              <p:cNvSpPr txBox="1"/>
              <p:nvPr/>
            </p:nvSpPr>
            <p:spPr>
              <a:xfrm>
                <a:off x="1745146" y="4979441"/>
                <a:ext cx="3893654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大量阅读相关优秀文献，从文献中获取历史数据以及研究新思路。</a:t>
                </a:r>
                <a:endParaRPr lang="en-US" altLang="zh-CN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ïsļîḓé">
                <a:extLst>
                  <a:ext uri="{FF2B5EF4-FFF2-40B4-BE49-F238E27FC236}">
                    <a16:creationId xmlns:a16="http://schemas.microsoft.com/office/drawing/2014/main" id="{9AC45429-D551-4E53-A6A2-255E35612F3E}"/>
                  </a:ext>
                </a:extLst>
              </p:cNvPr>
              <p:cNvSpPr txBox="1"/>
              <p:nvPr/>
            </p:nvSpPr>
            <p:spPr>
              <a:xfrm>
                <a:off x="1759518" y="4669359"/>
                <a:ext cx="3892437" cy="37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b="1" dirty="0">
                    <a:solidFill>
                      <a:srgbClr val="FFFFFF"/>
                    </a:solidFill>
                  </a:rPr>
                  <a:t>文献研究法</a:t>
                </a:r>
                <a:endParaRPr lang="en-US" altLang="zh-CN" sz="14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ï$líḋe">
                <a:extLst>
                  <a:ext uri="{FF2B5EF4-FFF2-40B4-BE49-F238E27FC236}">
                    <a16:creationId xmlns:a16="http://schemas.microsoft.com/office/drawing/2014/main" id="{68D35BD3-34BD-B23F-9297-10F0E1D6BD84}"/>
                  </a:ext>
                </a:extLst>
              </p:cNvPr>
              <p:cNvSpPr/>
              <p:nvPr/>
            </p:nvSpPr>
            <p:spPr>
              <a:xfrm>
                <a:off x="985848" y="4702927"/>
                <a:ext cx="598521" cy="551405"/>
              </a:xfrm>
              <a:prstGeom prst="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îšḻiḓé">
                <a:extLst>
                  <a:ext uri="{FF2B5EF4-FFF2-40B4-BE49-F238E27FC236}">
                    <a16:creationId xmlns:a16="http://schemas.microsoft.com/office/drawing/2014/main" id="{7BCA0F11-6266-4C21-FEC9-E41AB3BA16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73956" y="4853345"/>
                <a:ext cx="237010" cy="241399"/>
              </a:xfrm>
              <a:custGeom>
                <a:avLst/>
                <a:gdLst>
                  <a:gd name="connsiteX0" fmla="*/ 257175 w 514350"/>
                  <a:gd name="connsiteY0" fmla="*/ 266700 h 523875"/>
                  <a:gd name="connsiteX1" fmla="*/ 390525 w 514350"/>
                  <a:gd name="connsiteY1" fmla="*/ 133350 h 523875"/>
                  <a:gd name="connsiteX2" fmla="*/ 257175 w 514350"/>
                  <a:gd name="connsiteY2" fmla="*/ 0 h 523875"/>
                  <a:gd name="connsiteX3" fmla="*/ 123825 w 514350"/>
                  <a:gd name="connsiteY3" fmla="*/ 133350 h 523875"/>
                  <a:gd name="connsiteX4" fmla="*/ 257175 w 514350"/>
                  <a:gd name="connsiteY4" fmla="*/ 266700 h 523875"/>
                  <a:gd name="connsiteX5" fmla="*/ 457200 w 514350"/>
                  <a:gd name="connsiteY5" fmla="*/ 333375 h 523875"/>
                  <a:gd name="connsiteX6" fmla="*/ 57150 w 514350"/>
                  <a:gd name="connsiteY6" fmla="*/ 333375 h 523875"/>
                  <a:gd name="connsiteX7" fmla="*/ 0 w 514350"/>
                  <a:gd name="connsiteY7" fmla="*/ 390525 h 523875"/>
                  <a:gd name="connsiteX8" fmla="*/ 0 w 514350"/>
                  <a:gd name="connsiteY8" fmla="*/ 523875 h 523875"/>
                  <a:gd name="connsiteX9" fmla="*/ 514350 w 514350"/>
                  <a:gd name="connsiteY9" fmla="*/ 523875 h 523875"/>
                  <a:gd name="connsiteX10" fmla="*/ 514350 w 514350"/>
                  <a:gd name="connsiteY10" fmla="*/ 390525 h 523875"/>
                  <a:gd name="connsiteX11" fmla="*/ 457200 w 514350"/>
                  <a:gd name="connsiteY11" fmla="*/ 333375 h 523875"/>
                  <a:gd name="connsiteX12" fmla="*/ 447675 w 514350"/>
                  <a:gd name="connsiteY12" fmla="*/ 457200 h 523875"/>
                  <a:gd name="connsiteX13" fmla="*/ 333375 w 514350"/>
                  <a:gd name="connsiteY13" fmla="*/ 457200 h 523875"/>
                  <a:gd name="connsiteX14" fmla="*/ 333375 w 514350"/>
                  <a:gd name="connsiteY14" fmla="*/ 438150 h 523875"/>
                  <a:gd name="connsiteX15" fmla="*/ 447675 w 514350"/>
                  <a:gd name="connsiteY15" fmla="*/ 438150 h 523875"/>
                  <a:gd name="connsiteX16" fmla="*/ 447675 w 514350"/>
                  <a:gd name="connsiteY16" fmla="*/ 45720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4350" h="523875">
                    <a:moveTo>
                      <a:pt x="257175" y="266700"/>
                    </a:moveTo>
                    <a:cubicBezTo>
                      <a:pt x="330518" y="266700"/>
                      <a:pt x="390525" y="206693"/>
                      <a:pt x="390525" y="133350"/>
                    </a:cubicBezTo>
                    <a:cubicBezTo>
                      <a:pt x="390525" y="60008"/>
                      <a:pt x="330518" y="0"/>
                      <a:pt x="257175" y="0"/>
                    </a:cubicBezTo>
                    <a:cubicBezTo>
                      <a:pt x="183833" y="0"/>
                      <a:pt x="123825" y="60008"/>
                      <a:pt x="123825" y="133350"/>
                    </a:cubicBezTo>
                    <a:cubicBezTo>
                      <a:pt x="123825" y="206693"/>
                      <a:pt x="183833" y="266700"/>
                      <a:pt x="257175" y="266700"/>
                    </a:cubicBezTo>
                    <a:close/>
                    <a:moveTo>
                      <a:pt x="457200" y="333375"/>
                    </a:moveTo>
                    <a:lnTo>
                      <a:pt x="57150" y="333375"/>
                    </a:lnTo>
                    <a:lnTo>
                      <a:pt x="0" y="390525"/>
                    </a:lnTo>
                    <a:lnTo>
                      <a:pt x="0" y="523875"/>
                    </a:lnTo>
                    <a:lnTo>
                      <a:pt x="514350" y="523875"/>
                    </a:lnTo>
                    <a:lnTo>
                      <a:pt x="514350" y="390525"/>
                    </a:lnTo>
                    <a:lnTo>
                      <a:pt x="457200" y="333375"/>
                    </a:lnTo>
                    <a:close/>
                    <a:moveTo>
                      <a:pt x="447675" y="457200"/>
                    </a:moveTo>
                    <a:lnTo>
                      <a:pt x="333375" y="457200"/>
                    </a:lnTo>
                    <a:lnTo>
                      <a:pt x="333375" y="438150"/>
                    </a:lnTo>
                    <a:lnTo>
                      <a:pt x="447675" y="438150"/>
                    </a:lnTo>
                    <a:lnTo>
                      <a:pt x="447675" y="4572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í$1ïdê">
              <a:extLst>
                <a:ext uri="{FF2B5EF4-FFF2-40B4-BE49-F238E27FC236}">
                  <a16:creationId xmlns:a16="http://schemas.microsoft.com/office/drawing/2014/main" id="{8661418C-93F3-9F9D-F9FA-A60CC5B22BED}"/>
                </a:ext>
              </a:extLst>
            </p:cNvPr>
            <p:cNvGrpSpPr/>
            <p:nvPr/>
          </p:nvGrpSpPr>
          <p:grpSpPr>
            <a:xfrm>
              <a:off x="6223991" y="3069393"/>
              <a:ext cx="5147304" cy="1282416"/>
              <a:chOff x="6223991" y="3069393"/>
              <a:chExt cx="5147304" cy="1282416"/>
            </a:xfrm>
          </p:grpSpPr>
          <p:sp>
            <p:nvSpPr>
              <p:cNvPr id="33" name="î$1iḓé">
                <a:extLst>
                  <a:ext uri="{FF2B5EF4-FFF2-40B4-BE49-F238E27FC236}">
                    <a16:creationId xmlns:a16="http://schemas.microsoft.com/office/drawing/2014/main" id="{78E51A36-9044-EA53-5363-730CCE74F41C}"/>
                  </a:ext>
                </a:extLst>
              </p:cNvPr>
              <p:cNvSpPr/>
              <p:nvPr/>
            </p:nvSpPr>
            <p:spPr>
              <a:xfrm>
                <a:off x="6223991" y="3069393"/>
                <a:ext cx="5147304" cy="12824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ŝľiďê">
                <a:extLst>
                  <a:ext uri="{FF2B5EF4-FFF2-40B4-BE49-F238E27FC236}">
                    <a16:creationId xmlns:a16="http://schemas.microsoft.com/office/drawing/2014/main" id="{C4D6D9FA-86C5-638F-767A-DB833C1D69A1}"/>
                  </a:ext>
                </a:extLst>
              </p:cNvPr>
              <p:cNvSpPr/>
              <p:nvPr/>
            </p:nvSpPr>
            <p:spPr>
              <a:xfrm>
                <a:off x="6408194" y="3278391"/>
                <a:ext cx="627959" cy="551405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$ḷiďè">
                <a:extLst>
                  <a:ext uri="{FF2B5EF4-FFF2-40B4-BE49-F238E27FC236}">
                    <a16:creationId xmlns:a16="http://schemas.microsoft.com/office/drawing/2014/main" id="{BFB947E6-A05E-49D3-E290-2B407AB691C1}"/>
                  </a:ext>
                </a:extLst>
              </p:cNvPr>
              <p:cNvSpPr txBox="1"/>
              <p:nvPr/>
            </p:nvSpPr>
            <p:spPr>
              <a:xfrm>
                <a:off x="7122492" y="3554905"/>
                <a:ext cx="3920411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将研究中确认的问题通过几步的深入研究逐渐积累起来，最终完善为科学的分析</a:t>
                </a:r>
                <a:endParaRPr lang="en-US" altLang="zh-CN" sz="1200" dirty="0"/>
              </a:p>
            </p:txBody>
          </p:sp>
          <p:sp>
            <p:nvSpPr>
              <p:cNvPr id="36" name="îšlîḋè">
                <a:extLst>
                  <a:ext uri="{FF2B5EF4-FFF2-40B4-BE49-F238E27FC236}">
                    <a16:creationId xmlns:a16="http://schemas.microsoft.com/office/drawing/2014/main" id="{116392E1-923C-E7EC-61E1-B2AB3AFE4025}"/>
                  </a:ext>
                </a:extLst>
              </p:cNvPr>
              <p:cNvSpPr txBox="1"/>
              <p:nvPr/>
            </p:nvSpPr>
            <p:spPr>
              <a:xfrm>
                <a:off x="7137573" y="3244823"/>
                <a:ext cx="3904844" cy="37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b="1" dirty="0"/>
                  <a:t>实证分析法</a:t>
                </a:r>
                <a:endParaRPr lang="en-US" altLang="zh-CN" sz="1400" b="1" dirty="0"/>
              </a:p>
            </p:txBody>
          </p:sp>
          <p:sp>
            <p:nvSpPr>
              <p:cNvPr id="47" name="iSḻídè">
                <a:extLst>
                  <a:ext uri="{FF2B5EF4-FFF2-40B4-BE49-F238E27FC236}">
                    <a16:creationId xmlns:a16="http://schemas.microsoft.com/office/drawing/2014/main" id="{80C7E36C-98C5-357B-68B9-9510FA3B507A}"/>
                  </a:ext>
                </a:extLst>
              </p:cNvPr>
              <p:cNvSpPr/>
              <p:nvPr/>
            </p:nvSpPr>
            <p:spPr bwMode="auto">
              <a:xfrm>
                <a:off x="6608057" y="3429000"/>
                <a:ext cx="228232" cy="236579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19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ḻî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îšľîḋé">
            <a:extLst>
              <a:ext uri="{FF2B5EF4-FFF2-40B4-BE49-F238E27FC236}">
                <a16:creationId xmlns:a16="http://schemas.microsoft.com/office/drawing/2014/main" id="{5F51A5E2-45ED-0CF7-B3D8-B5EC783CF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5013"/>
              </p:ext>
            </p:extLst>
          </p:nvPr>
        </p:nvGraphicFramePr>
        <p:xfrm>
          <a:off x="660400" y="1447800"/>
          <a:ext cx="10858500" cy="2832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844">
                <a:tc>
                  <a:txBody>
                    <a:bodyPr/>
                    <a:lstStyle/>
                    <a:p>
                      <a:pPr marL="0" marR="0" lvl="0" indent="0" algn="r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</a:rPr>
                        <a:t>请在此输入标题</a:t>
                      </a:r>
                      <a:endParaRPr kumimoji="0" lang="en-US" altLang="zh-CN" sz="12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</a:rPr>
                        <a:t>请在此输入标题</a:t>
                      </a:r>
                      <a:endParaRPr kumimoji="0" lang="en-US" altLang="zh-CN" sz="12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1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>
                          <a:effectLst/>
                        </a:rPr>
                        <a:t>0.00</a:t>
                      </a:r>
                      <a:endParaRPr lang="ko-KR" altLang="en-US" sz="1050" dirty="0"/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>
                          <a:effectLst/>
                        </a:rPr>
                        <a:t>0.00</a:t>
                      </a:r>
                      <a:endParaRPr lang="ko-KR" altLang="en-US" sz="1050" dirty="0"/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1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>
                          <a:effectLst/>
                        </a:rPr>
                        <a:t>0.00</a:t>
                      </a:r>
                      <a:endParaRPr lang="ko-KR" altLang="en-US" sz="1050" dirty="0"/>
                    </a:p>
                  </a:txBody>
                  <a:tcPr marL="121920" marR="121920" marT="60960" marB="60960" anchor="ctr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>
                          <a:effectLst/>
                        </a:rPr>
                        <a:t>0.00</a:t>
                      </a:r>
                      <a:endParaRPr lang="ko-KR" altLang="en-US" sz="1050" dirty="0"/>
                    </a:p>
                  </a:txBody>
                  <a:tcPr marL="121920" marR="121920" marT="60960" marB="60960" anchor="ctr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9924"/>
                  </a:ext>
                </a:extLst>
              </a:tr>
              <a:tr h="55531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>
                          <a:effectLst/>
                        </a:rPr>
                        <a:t>0.00</a:t>
                      </a:r>
                      <a:endParaRPr lang="ko-KR" altLang="en-US" sz="1050" dirty="0"/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>
                          <a:effectLst/>
                        </a:rPr>
                        <a:t>0.00</a:t>
                      </a:r>
                      <a:endParaRPr lang="ko-KR" altLang="en-US" sz="1050" dirty="0"/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061676"/>
                  </a:ext>
                </a:extLst>
              </a:tr>
              <a:tr h="55531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>
                          <a:effectLst/>
                        </a:rPr>
                        <a:t>0.00</a:t>
                      </a:r>
                      <a:endParaRPr lang="ko-KR" altLang="en-US" sz="1050" dirty="0"/>
                    </a:p>
                  </a:txBody>
                  <a:tcPr marL="121920" marR="121920" marT="60960" marB="60960" anchor="ctr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>
                          <a:effectLst/>
                        </a:rPr>
                        <a:t>0.00</a:t>
                      </a:r>
                      <a:endParaRPr lang="ko-KR" altLang="en-US" sz="1050" dirty="0"/>
                    </a:p>
                  </a:txBody>
                  <a:tcPr marL="121920" marR="121920" marT="60960" marB="60960" anchor="ctr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îṡḻïď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具体研究方法</a:t>
            </a:r>
          </a:p>
        </p:txBody>
      </p:sp>
      <p:sp>
        <p:nvSpPr>
          <p:cNvPr id="4" name="ïslïḍ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25" name="îSḻîďê">
            <a:extLst>
              <a:ext uri="{FF2B5EF4-FFF2-40B4-BE49-F238E27FC236}">
                <a16:creationId xmlns:a16="http://schemas.microsoft.com/office/drawing/2014/main" id="{9583063C-39FB-DF0F-9205-6E2F15C94CD2}"/>
              </a:ext>
            </a:extLst>
          </p:cNvPr>
          <p:cNvGrpSpPr/>
          <p:nvPr/>
        </p:nvGrpSpPr>
        <p:grpSpPr>
          <a:xfrm>
            <a:off x="669925" y="4632829"/>
            <a:ext cx="3044825" cy="1453141"/>
            <a:chOff x="669924" y="1879598"/>
            <a:chExt cx="3044825" cy="1453141"/>
          </a:xfrm>
        </p:grpSpPr>
        <p:sp>
          <p:nvSpPr>
            <p:cNvPr id="26" name="îṣļiḑe">
              <a:extLst>
                <a:ext uri="{FF2B5EF4-FFF2-40B4-BE49-F238E27FC236}">
                  <a16:creationId xmlns:a16="http://schemas.microsoft.com/office/drawing/2014/main" id="{2659D190-4758-2250-8604-824141183DF1}"/>
                </a:ext>
              </a:extLst>
            </p:cNvPr>
            <p:cNvSpPr txBox="1"/>
            <p:nvPr/>
          </p:nvSpPr>
          <p:spPr>
            <a:xfrm>
              <a:off x="669924" y="2442367"/>
              <a:ext cx="3044825" cy="890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请在此处编辑文字请在此处编辑文字。请在此处编辑文字请在此处编辑文字。请在此处编辑文字请在此处编辑文字。</a:t>
              </a:r>
              <a:endParaRPr lang="en-GB" altLang="zh-CN" sz="1200" dirty="0"/>
            </a:p>
          </p:txBody>
        </p:sp>
        <p:sp>
          <p:nvSpPr>
            <p:cNvPr id="27" name="ïŝliḑê">
              <a:extLst>
                <a:ext uri="{FF2B5EF4-FFF2-40B4-BE49-F238E27FC236}">
                  <a16:creationId xmlns:a16="http://schemas.microsoft.com/office/drawing/2014/main" id="{84F6AEDE-769A-B3CC-DB4E-95035A5164E8}"/>
                </a:ext>
              </a:extLst>
            </p:cNvPr>
            <p:cNvSpPr/>
            <p:nvPr/>
          </p:nvSpPr>
          <p:spPr>
            <a:xfrm>
              <a:off x="742949" y="1879598"/>
              <a:ext cx="416719" cy="416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GB" sz="1000" dirty="0"/>
                <a:t>NO.1</a:t>
              </a:r>
            </a:p>
          </p:txBody>
        </p:sp>
      </p:grpSp>
      <p:grpSp>
        <p:nvGrpSpPr>
          <p:cNvPr id="28" name="ïşḷîdê">
            <a:extLst>
              <a:ext uri="{FF2B5EF4-FFF2-40B4-BE49-F238E27FC236}">
                <a16:creationId xmlns:a16="http://schemas.microsoft.com/office/drawing/2014/main" id="{E8B7FE49-D46C-7236-236E-AD351A6A4EC8}"/>
              </a:ext>
            </a:extLst>
          </p:cNvPr>
          <p:cNvGrpSpPr/>
          <p:nvPr/>
        </p:nvGrpSpPr>
        <p:grpSpPr>
          <a:xfrm>
            <a:off x="4524375" y="4632829"/>
            <a:ext cx="3044825" cy="1453141"/>
            <a:chOff x="669924" y="1879598"/>
            <a:chExt cx="3044825" cy="1453141"/>
          </a:xfrm>
        </p:grpSpPr>
        <p:sp>
          <p:nvSpPr>
            <p:cNvPr id="29" name="íś1íḍê">
              <a:extLst>
                <a:ext uri="{FF2B5EF4-FFF2-40B4-BE49-F238E27FC236}">
                  <a16:creationId xmlns:a16="http://schemas.microsoft.com/office/drawing/2014/main" id="{979EA4A4-A231-7483-AC83-9EF79013EDD8}"/>
                </a:ext>
              </a:extLst>
            </p:cNvPr>
            <p:cNvSpPr txBox="1"/>
            <p:nvPr/>
          </p:nvSpPr>
          <p:spPr>
            <a:xfrm>
              <a:off x="669924" y="2442367"/>
              <a:ext cx="3044825" cy="890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请在此处编辑文字请在此处编辑文字。请在此处编辑文字请在此处编辑文字。请在此处编辑文字请在此处编辑文字。</a:t>
              </a:r>
            </a:p>
          </p:txBody>
        </p:sp>
        <p:sp>
          <p:nvSpPr>
            <p:cNvPr id="30" name="iṧľïḓê">
              <a:extLst>
                <a:ext uri="{FF2B5EF4-FFF2-40B4-BE49-F238E27FC236}">
                  <a16:creationId xmlns:a16="http://schemas.microsoft.com/office/drawing/2014/main" id="{5A3B7110-9E70-E57B-7181-0AFA2DA13076}"/>
                </a:ext>
              </a:extLst>
            </p:cNvPr>
            <p:cNvSpPr/>
            <p:nvPr/>
          </p:nvSpPr>
          <p:spPr>
            <a:xfrm>
              <a:off x="742949" y="1879598"/>
              <a:ext cx="416719" cy="416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NO.2</a:t>
              </a:r>
            </a:p>
          </p:txBody>
        </p:sp>
      </p:grpSp>
      <p:grpSp>
        <p:nvGrpSpPr>
          <p:cNvPr id="31" name="îš1îďé">
            <a:extLst>
              <a:ext uri="{FF2B5EF4-FFF2-40B4-BE49-F238E27FC236}">
                <a16:creationId xmlns:a16="http://schemas.microsoft.com/office/drawing/2014/main" id="{0F9359D8-FD06-BB1C-F726-BFB6FFF29F11}"/>
              </a:ext>
            </a:extLst>
          </p:cNvPr>
          <p:cNvGrpSpPr/>
          <p:nvPr/>
        </p:nvGrpSpPr>
        <p:grpSpPr>
          <a:xfrm>
            <a:off x="8378825" y="4632829"/>
            <a:ext cx="3044825" cy="1453141"/>
            <a:chOff x="669924" y="1879598"/>
            <a:chExt cx="3044825" cy="1453141"/>
          </a:xfrm>
        </p:grpSpPr>
        <p:sp>
          <p:nvSpPr>
            <p:cNvPr id="32" name="ïṩḻïde">
              <a:extLst>
                <a:ext uri="{FF2B5EF4-FFF2-40B4-BE49-F238E27FC236}">
                  <a16:creationId xmlns:a16="http://schemas.microsoft.com/office/drawing/2014/main" id="{B0243324-BB8B-D34E-8DA2-D4B1AD80BC13}"/>
                </a:ext>
              </a:extLst>
            </p:cNvPr>
            <p:cNvSpPr txBox="1"/>
            <p:nvPr/>
          </p:nvSpPr>
          <p:spPr>
            <a:xfrm>
              <a:off x="669924" y="2442367"/>
              <a:ext cx="3044825" cy="890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请在此处编辑文字请在此处编辑文字。请在此处编辑文字请在此处编辑文字。请在此处编辑文字请在此处编辑文字。</a:t>
              </a:r>
            </a:p>
          </p:txBody>
        </p:sp>
        <p:sp>
          <p:nvSpPr>
            <p:cNvPr id="33" name="íŝļíďé">
              <a:extLst>
                <a:ext uri="{FF2B5EF4-FFF2-40B4-BE49-F238E27FC236}">
                  <a16:creationId xmlns:a16="http://schemas.microsoft.com/office/drawing/2014/main" id="{3FFC9061-6122-A0AB-E929-CA490BDEBFB7}"/>
                </a:ext>
              </a:extLst>
            </p:cNvPr>
            <p:cNvSpPr/>
            <p:nvPr/>
          </p:nvSpPr>
          <p:spPr>
            <a:xfrm>
              <a:off x="742949" y="1879598"/>
              <a:ext cx="416719" cy="416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GB" sz="1000" dirty="0"/>
                <a:t>NO.3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58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1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lîd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具体研究思路</a:t>
            </a:r>
          </a:p>
        </p:txBody>
      </p:sp>
      <p:sp>
        <p:nvSpPr>
          <p:cNvPr id="4" name="îsḻîḑé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43" name="ï$ḻiḓé">
            <a:extLst>
              <a:ext uri="{FF2B5EF4-FFF2-40B4-BE49-F238E27FC236}">
                <a16:creationId xmlns:a16="http://schemas.microsoft.com/office/drawing/2014/main" id="{D29F6A56-F605-6632-570E-1CF5BA93CAC3}"/>
              </a:ext>
            </a:extLst>
          </p:cNvPr>
          <p:cNvGrpSpPr/>
          <p:nvPr/>
        </p:nvGrpSpPr>
        <p:grpSpPr>
          <a:xfrm>
            <a:off x="725824" y="1615030"/>
            <a:ext cx="10274300" cy="4484627"/>
            <a:chOff x="660400" y="1615030"/>
            <a:chExt cx="10274300" cy="4484627"/>
          </a:xfrm>
        </p:grpSpPr>
        <p:grpSp>
          <p:nvGrpSpPr>
            <p:cNvPr id="39" name="iṣlïdé">
              <a:extLst>
                <a:ext uri="{FF2B5EF4-FFF2-40B4-BE49-F238E27FC236}">
                  <a16:creationId xmlns:a16="http://schemas.microsoft.com/office/drawing/2014/main" id="{4D483863-2529-314B-E4EA-7E9E3457A58E}"/>
                </a:ext>
              </a:extLst>
            </p:cNvPr>
            <p:cNvGrpSpPr/>
            <p:nvPr/>
          </p:nvGrpSpPr>
          <p:grpSpPr>
            <a:xfrm>
              <a:off x="6072462" y="1682131"/>
              <a:ext cx="4862238" cy="1149144"/>
              <a:chOff x="6072462" y="1452563"/>
              <a:chExt cx="4862238" cy="1149144"/>
            </a:xfrm>
          </p:grpSpPr>
          <p:sp>
            <p:nvSpPr>
              <p:cNvPr id="16" name="íŝḻïḋê">
                <a:extLst>
                  <a:ext uri="{FF2B5EF4-FFF2-40B4-BE49-F238E27FC236}">
                    <a16:creationId xmlns:a16="http://schemas.microsoft.com/office/drawing/2014/main" id="{E04104F3-571E-BA27-8B39-9CB9D7B1803F}"/>
                  </a:ext>
                </a:extLst>
              </p:cNvPr>
              <p:cNvSpPr/>
              <p:nvPr/>
            </p:nvSpPr>
            <p:spPr>
              <a:xfrm>
                <a:off x="6072462" y="1452563"/>
                <a:ext cx="4862238" cy="11491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ïṣļídé">
                <a:extLst>
                  <a:ext uri="{FF2B5EF4-FFF2-40B4-BE49-F238E27FC236}">
                    <a16:creationId xmlns:a16="http://schemas.microsoft.com/office/drawing/2014/main" id="{D3D21B76-3DF2-DBAC-9460-95112BF7D255}"/>
                  </a:ext>
                </a:extLst>
              </p:cNvPr>
              <p:cNvGrpSpPr/>
              <p:nvPr/>
            </p:nvGrpSpPr>
            <p:grpSpPr>
              <a:xfrm>
                <a:off x="6434697" y="1708794"/>
                <a:ext cx="3817053" cy="678425"/>
                <a:chOff x="5408341" y="1593377"/>
                <a:chExt cx="4629960" cy="678425"/>
              </a:xfrm>
            </p:grpSpPr>
            <p:sp>
              <p:nvSpPr>
                <p:cNvPr id="35" name="íṩľidê">
                  <a:extLst>
                    <a:ext uri="{FF2B5EF4-FFF2-40B4-BE49-F238E27FC236}">
                      <a16:creationId xmlns:a16="http://schemas.microsoft.com/office/drawing/2014/main" id="{770F0DEF-19C0-A585-A1C8-51584B14CC35}"/>
                    </a:ext>
                  </a:extLst>
                </p:cNvPr>
                <p:cNvSpPr txBox="1"/>
                <p:nvPr/>
              </p:nvSpPr>
              <p:spPr>
                <a:xfrm>
                  <a:off x="6093235" y="1608766"/>
                  <a:ext cx="394506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marR="0" lvl="0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准备阶段</a:t>
                  </a:r>
                  <a:endPara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íṧ1ïḍé">
                  <a:extLst>
                    <a:ext uri="{FF2B5EF4-FFF2-40B4-BE49-F238E27FC236}">
                      <a16:creationId xmlns:a16="http://schemas.microsoft.com/office/drawing/2014/main" id="{91641AFB-B932-2839-2273-55F299CFF230}"/>
                    </a:ext>
                  </a:extLst>
                </p:cNvPr>
                <p:cNvSpPr/>
                <p:nvPr/>
              </p:nvSpPr>
              <p:spPr>
                <a:xfrm flipH="1">
                  <a:off x="6093225" y="1935428"/>
                  <a:ext cx="3945067" cy="33637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以研究方法为指导，完善论文核心数据及内容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îślíďé">
                  <a:extLst>
                    <a:ext uri="{FF2B5EF4-FFF2-40B4-BE49-F238E27FC236}">
                      <a16:creationId xmlns:a16="http://schemas.microsoft.com/office/drawing/2014/main" id="{894D098F-A5A8-F68D-35AA-C69BA2875BCB}"/>
                    </a:ext>
                  </a:extLst>
                </p:cNvPr>
                <p:cNvSpPr txBox="1"/>
                <p:nvPr/>
              </p:nvSpPr>
              <p:spPr>
                <a:xfrm>
                  <a:off x="5408341" y="1593377"/>
                  <a:ext cx="68488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marL="0" marR="0" lvl="0" indent="0" algn="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</a:rPr>
                    <a:t>01.</a:t>
                  </a:r>
                </a:p>
              </p:txBody>
            </p:sp>
          </p:grpSp>
        </p:grpSp>
        <p:grpSp>
          <p:nvGrpSpPr>
            <p:cNvPr id="40" name="íṣlídè">
              <a:extLst>
                <a:ext uri="{FF2B5EF4-FFF2-40B4-BE49-F238E27FC236}">
                  <a16:creationId xmlns:a16="http://schemas.microsoft.com/office/drawing/2014/main" id="{F57E649E-9BB3-DA4F-44B9-C46CA9D55C60}"/>
                </a:ext>
              </a:extLst>
            </p:cNvPr>
            <p:cNvGrpSpPr/>
            <p:nvPr/>
          </p:nvGrpSpPr>
          <p:grpSpPr>
            <a:xfrm>
              <a:off x="6072462" y="3240957"/>
              <a:ext cx="4862238" cy="1149144"/>
              <a:chOff x="6072462" y="3126173"/>
              <a:chExt cx="4862238" cy="1149144"/>
            </a:xfrm>
          </p:grpSpPr>
          <p:sp>
            <p:nvSpPr>
              <p:cNvPr id="18" name="ïṧḷiḓe">
                <a:extLst>
                  <a:ext uri="{FF2B5EF4-FFF2-40B4-BE49-F238E27FC236}">
                    <a16:creationId xmlns:a16="http://schemas.microsoft.com/office/drawing/2014/main" id="{792B36D0-104D-2BD8-CDCD-82718D45476D}"/>
                  </a:ext>
                </a:extLst>
              </p:cNvPr>
              <p:cNvSpPr/>
              <p:nvPr/>
            </p:nvSpPr>
            <p:spPr>
              <a:xfrm>
                <a:off x="6072462" y="3126173"/>
                <a:ext cx="4862238" cy="1149144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iṩlíḓè">
                <a:extLst>
                  <a:ext uri="{FF2B5EF4-FFF2-40B4-BE49-F238E27FC236}">
                    <a16:creationId xmlns:a16="http://schemas.microsoft.com/office/drawing/2014/main" id="{FF45028A-085E-EFE4-AFF5-57C280A89C23}"/>
                  </a:ext>
                </a:extLst>
              </p:cNvPr>
              <p:cNvGrpSpPr/>
              <p:nvPr/>
            </p:nvGrpSpPr>
            <p:grpSpPr>
              <a:xfrm>
                <a:off x="6434697" y="3382404"/>
                <a:ext cx="3817053" cy="678425"/>
                <a:chOff x="5408341" y="3266987"/>
                <a:chExt cx="4629960" cy="678425"/>
              </a:xfrm>
            </p:grpSpPr>
            <p:sp>
              <p:nvSpPr>
                <p:cNvPr id="32" name="išľíḑè">
                  <a:extLst>
                    <a:ext uri="{FF2B5EF4-FFF2-40B4-BE49-F238E27FC236}">
                      <a16:creationId xmlns:a16="http://schemas.microsoft.com/office/drawing/2014/main" id="{9BD51389-1CDD-5EB7-BDFD-B48F80C9FCDE}"/>
                    </a:ext>
                  </a:extLst>
                </p:cNvPr>
                <p:cNvSpPr txBox="1"/>
                <p:nvPr/>
              </p:nvSpPr>
              <p:spPr>
                <a:xfrm>
                  <a:off x="6093235" y="3282376"/>
                  <a:ext cx="394506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marR="0" lvl="0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rPr>
                    <a:t>实践阶段</a:t>
                  </a:r>
                  <a:endPara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îṥliḍê">
                  <a:extLst>
                    <a:ext uri="{FF2B5EF4-FFF2-40B4-BE49-F238E27FC236}">
                      <a16:creationId xmlns:a16="http://schemas.microsoft.com/office/drawing/2014/main" id="{FC90C6E0-9A7B-1085-6560-874C748B2E09}"/>
                    </a:ext>
                  </a:extLst>
                </p:cNvPr>
                <p:cNvSpPr/>
                <p:nvPr/>
              </p:nvSpPr>
              <p:spPr>
                <a:xfrm flipH="1">
                  <a:off x="6093225" y="3609038"/>
                  <a:ext cx="3945067" cy="33637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rPr>
                    <a:t>对数据以及试验结果进行高度归纳，精心分析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íśḷïdè">
                  <a:extLst>
                    <a:ext uri="{FF2B5EF4-FFF2-40B4-BE49-F238E27FC236}">
                      <a16:creationId xmlns:a16="http://schemas.microsoft.com/office/drawing/2014/main" id="{FEE78517-F336-DF97-D6BC-C843FB23EAF7}"/>
                    </a:ext>
                  </a:extLst>
                </p:cNvPr>
                <p:cNvSpPr txBox="1"/>
                <p:nvPr/>
              </p:nvSpPr>
              <p:spPr>
                <a:xfrm>
                  <a:off x="5408341" y="3266987"/>
                  <a:ext cx="68488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marL="0" marR="0" lvl="0" indent="0" algn="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rPr>
                    <a:t>02.</a:t>
                  </a:r>
                </a:p>
              </p:txBody>
            </p:sp>
          </p:grpSp>
        </p:grpSp>
        <p:grpSp>
          <p:nvGrpSpPr>
            <p:cNvPr id="38" name="íšlïḍè">
              <a:extLst>
                <a:ext uri="{FF2B5EF4-FFF2-40B4-BE49-F238E27FC236}">
                  <a16:creationId xmlns:a16="http://schemas.microsoft.com/office/drawing/2014/main" id="{90F635ED-28A8-FE94-7092-58CA7E7651C6}"/>
                </a:ext>
              </a:extLst>
            </p:cNvPr>
            <p:cNvGrpSpPr/>
            <p:nvPr/>
          </p:nvGrpSpPr>
          <p:grpSpPr>
            <a:xfrm>
              <a:off x="6072462" y="4799783"/>
              <a:ext cx="4862238" cy="1149144"/>
              <a:chOff x="6072462" y="4799783"/>
              <a:chExt cx="4862238" cy="1149144"/>
            </a:xfrm>
          </p:grpSpPr>
          <p:sp>
            <p:nvSpPr>
              <p:cNvPr id="20" name="iś1iḓê">
                <a:extLst>
                  <a:ext uri="{FF2B5EF4-FFF2-40B4-BE49-F238E27FC236}">
                    <a16:creationId xmlns:a16="http://schemas.microsoft.com/office/drawing/2014/main" id="{16E4FB1F-D0CE-C12E-746A-B1A0FF22CE77}"/>
                  </a:ext>
                </a:extLst>
              </p:cNvPr>
              <p:cNvSpPr/>
              <p:nvPr/>
            </p:nvSpPr>
            <p:spPr>
              <a:xfrm>
                <a:off x="6072462" y="4799783"/>
                <a:ext cx="4862238" cy="11491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í$ļiḋe">
                <a:extLst>
                  <a:ext uri="{FF2B5EF4-FFF2-40B4-BE49-F238E27FC236}">
                    <a16:creationId xmlns:a16="http://schemas.microsoft.com/office/drawing/2014/main" id="{D7E79CD0-DA1F-26F0-B069-7DA49F87F5DE}"/>
                  </a:ext>
                </a:extLst>
              </p:cNvPr>
              <p:cNvGrpSpPr/>
              <p:nvPr/>
            </p:nvGrpSpPr>
            <p:grpSpPr>
              <a:xfrm>
                <a:off x="6434697" y="5056014"/>
                <a:ext cx="3817053" cy="678425"/>
                <a:chOff x="5408341" y="4940597"/>
                <a:chExt cx="4629960" cy="678425"/>
              </a:xfrm>
            </p:grpSpPr>
            <p:sp>
              <p:nvSpPr>
                <p:cNvPr id="29" name="iS1ïďé">
                  <a:extLst>
                    <a:ext uri="{FF2B5EF4-FFF2-40B4-BE49-F238E27FC236}">
                      <a16:creationId xmlns:a16="http://schemas.microsoft.com/office/drawing/2014/main" id="{1FD96FCF-0825-683C-1258-A1E079EA4F4F}"/>
                    </a:ext>
                  </a:extLst>
                </p:cNvPr>
                <p:cNvSpPr txBox="1"/>
                <p:nvPr/>
              </p:nvSpPr>
              <p:spPr>
                <a:xfrm>
                  <a:off x="6093235" y="4955986"/>
                  <a:ext cx="394506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marR="0" lvl="0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收尾阶段</a:t>
                  </a:r>
                  <a:endPara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iṣľïḑè">
                  <a:extLst>
                    <a:ext uri="{FF2B5EF4-FFF2-40B4-BE49-F238E27FC236}">
                      <a16:creationId xmlns:a16="http://schemas.microsoft.com/office/drawing/2014/main" id="{9EC51BC9-B39A-FB6F-9E31-A1804AB0F499}"/>
                    </a:ext>
                  </a:extLst>
                </p:cNvPr>
                <p:cNvSpPr/>
                <p:nvPr/>
              </p:nvSpPr>
              <p:spPr>
                <a:xfrm flipH="1">
                  <a:off x="6093225" y="5282648"/>
                  <a:ext cx="3945067" cy="33637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对论文数据、内容进行测试，确定最终版本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ísľïďê">
                  <a:extLst>
                    <a:ext uri="{FF2B5EF4-FFF2-40B4-BE49-F238E27FC236}">
                      <a16:creationId xmlns:a16="http://schemas.microsoft.com/office/drawing/2014/main" id="{8013FC6A-D51C-7B04-4503-306B164946CB}"/>
                    </a:ext>
                  </a:extLst>
                </p:cNvPr>
                <p:cNvSpPr txBox="1"/>
                <p:nvPr/>
              </p:nvSpPr>
              <p:spPr>
                <a:xfrm>
                  <a:off x="5408341" y="4940597"/>
                  <a:ext cx="68488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marL="0" marR="0" lvl="0" indent="0" algn="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</a:rPr>
                    <a:t>03.</a:t>
                  </a:r>
                </a:p>
              </p:txBody>
            </p:sp>
          </p:grpSp>
        </p:grpSp>
        <p:grpSp>
          <p:nvGrpSpPr>
            <p:cNvPr id="41" name="ï$ľidè">
              <a:extLst>
                <a:ext uri="{FF2B5EF4-FFF2-40B4-BE49-F238E27FC236}">
                  <a16:creationId xmlns:a16="http://schemas.microsoft.com/office/drawing/2014/main" id="{FBB3932E-F07D-E1E8-072A-1C68FE3E265F}"/>
                </a:ext>
              </a:extLst>
            </p:cNvPr>
            <p:cNvGrpSpPr/>
            <p:nvPr/>
          </p:nvGrpSpPr>
          <p:grpSpPr>
            <a:xfrm>
              <a:off x="660400" y="1615030"/>
              <a:ext cx="3670300" cy="1572497"/>
              <a:chOff x="660400" y="1772562"/>
              <a:chExt cx="3670300" cy="1572497"/>
            </a:xfrm>
          </p:grpSpPr>
          <p:sp>
            <p:nvSpPr>
              <p:cNvPr id="24" name="íṣḷíḓe">
                <a:extLst>
                  <a:ext uri="{FF2B5EF4-FFF2-40B4-BE49-F238E27FC236}">
                    <a16:creationId xmlns:a16="http://schemas.microsoft.com/office/drawing/2014/main" id="{0EA113E9-D36F-3A2F-2939-B8CCFC35591D}"/>
                  </a:ext>
                </a:extLst>
              </p:cNvPr>
              <p:cNvSpPr txBox="1"/>
              <p:nvPr/>
            </p:nvSpPr>
            <p:spPr>
              <a:xfrm>
                <a:off x="660400" y="1772562"/>
                <a:ext cx="36703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800" b="1" dirty="0"/>
                  <a:t>请在此处编辑文字</a:t>
                </a:r>
                <a:endParaRPr lang="en-US" altLang="zh-CN" sz="2800" b="1" dirty="0"/>
              </a:p>
            </p:txBody>
          </p:sp>
          <p:sp>
            <p:nvSpPr>
              <p:cNvPr id="25" name="íṩ1îḓe">
                <a:extLst>
                  <a:ext uri="{FF2B5EF4-FFF2-40B4-BE49-F238E27FC236}">
                    <a16:creationId xmlns:a16="http://schemas.microsoft.com/office/drawing/2014/main" id="{72843ABA-7824-6FF4-837C-E060178F50CF}"/>
                  </a:ext>
                </a:extLst>
              </p:cNvPr>
              <p:cNvSpPr/>
              <p:nvPr/>
            </p:nvSpPr>
            <p:spPr>
              <a:xfrm flipH="1">
                <a:off x="660400" y="2454687"/>
                <a:ext cx="3670300" cy="89037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请在此处编辑文字请在此处编辑文字。请在此处编辑文字请在此处编辑文字。请在此处编辑文字请在此处编辑文字。</a:t>
                </a:r>
                <a:endParaRPr lang="en-US" altLang="zh-CN" sz="1200" dirty="0"/>
              </a:p>
            </p:txBody>
          </p:sp>
        </p:grpSp>
        <p:sp>
          <p:nvSpPr>
            <p:cNvPr id="27" name="íṣ1ïďé">
              <a:extLst>
                <a:ext uri="{FF2B5EF4-FFF2-40B4-BE49-F238E27FC236}">
                  <a16:creationId xmlns:a16="http://schemas.microsoft.com/office/drawing/2014/main" id="{8FD6FB7F-A1DD-A1A5-2554-940BE461C360}"/>
                </a:ext>
              </a:extLst>
            </p:cNvPr>
            <p:cNvSpPr/>
            <p:nvPr/>
          </p:nvSpPr>
          <p:spPr>
            <a:xfrm flipH="1">
              <a:off x="745603" y="5209285"/>
              <a:ext cx="3424405" cy="890372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50000"/>
                </a:lnSpc>
                <a:buSzPct val="25000"/>
                <a:defRPr/>
              </a:pPr>
              <a:r>
                <a:rPr lang="zh-CN" altLang="en-US" sz="1200" dirty="0"/>
                <a:t>请在此处编辑文字请在此处编辑文字。请在此处编辑文字请在此处编辑文字。请在此处编辑文字请在此处编辑文字。</a:t>
              </a:r>
              <a:endParaRPr lang="en-US" altLang="zh-CN" sz="1200" dirty="0"/>
            </a:p>
          </p:txBody>
        </p:sp>
        <p:sp>
          <p:nvSpPr>
            <p:cNvPr id="42" name="ïṡļîḓé">
              <a:extLst>
                <a:ext uri="{FF2B5EF4-FFF2-40B4-BE49-F238E27FC236}">
                  <a16:creationId xmlns:a16="http://schemas.microsoft.com/office/drawing/2014/main" id="{5225CC37-F791-2CE0-32BE-14984047AF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0347" y="4814738"/>
              <a:ext cx="291855" cy="394004"/>
            </a:xfrm>
            <a:custGeom>
              <a:avLst/>
              <a:gdLst>
                <a:gd name="connsiteX0" fmla="*/ 86973 w 381000"/>
                <a:gd name="connsiteY0" fmla="*/ 38721 h 514350"/>
                <a:gd name="connsiteX1" fmla="*/ 86973 w 381000"/>
                <a:gd name="connsiteY1" fmla="*/ 95871 h 514350"/>
                <a:gd name="connsiteX2" fmla="*/ 296523 w 381000"/>
                <a:gd name="connsiteY2" fmla="*/ 95871 h 514350"/>
                <a:gd name="connsiteX3" fmla="*/ 296523 w 381000"/>
                <a:gd name="connsiteY3" fmla="*/ 38721 h 514350"/>
                <a:gd name="connsiteX4" fmla="*/ 382248 w 381000"/>
                <a:gd name="connsiteY4" fmla="*/ 38721 h 514350"/>
                <a:gd name="connsiteX5" fmla="*/ 382248 w 381000"/>
                <a:gd name="connsiteY5" fmla="*/ 514971 h 514350"/>
                <a:gd name="connsiteX6" fmla="*/ 1248 w 381000"/>
                <a:gd name="connsiteY6" fmla="*/ 514971 h 514350"/>
                <a:gd name="connsiteX7" fmla="*/ 1248 w 381000"/>
                <a:gd name="connsiteY7" fmla="*/ 38721 h 514350"/>
                <a:gd name="connsiteX8" fmla="*/ 86973 w 381000"/>
                <a:gd name="connsiteY8" fmla="*/ 38721 h 514350"/>
                <a:gd name="connsiteX9" fmla="*/ 191748 w 381000"/>
                <a:gd name="connsiteY9" fmla="*/ 333996 h 514350"/>
                <a:gd name="connsiteX10" fmla="*/ 77448 w 381000"/>
                <a:gd name="connsiteY10" fmla="*/ 333996 h 514350"/>
                <a:gd name="connsiteX11" fmla="*/ 77448 w 381000"/>
                <a:gd name="connsiteY11" fmla="*/ 353046 h 514350"/>
                <a:gd name="connsiteX12" fmla="*/ 191748 w 381000"/>
                <a:gd name="connsiteY12" fmla="*/ 353046 h 514350"/>
                <a:gd name="connsiteX13" fmla="*/ 191748 w 381000"/>
                <a:gd name="connsiteY13" fmla="*/ 333996 h 514350"/>
                <a:gd name="connsiteX14" fmla="*/ 306048 w 381000"/>
                <a:gd name="connsiteY14" fmla="*/ 257796 h 514350"/>
                <a:gd name="connsiteX15" fmla="*/ 77448 w 381000"/>
                <a:gd name="connsiteY15" fmla="*/ 257796 h 514350"/>
                <a:gd name="connsiteX16" fmla="*/ 77448 w 381000"/>
                <a:gd name="connsiteY16" fmla="*/ 276846 h 514350"/>
                <a:gd name="connsiteX17" fmla="*/ 306048 w 381000"/>
                <a:gd name="connsiteY17" fmla="*/ 276846 h 514350"/>
                <a:gd name="connsiteX18" fmla="*/ 306048 w 381000"/>
                <a:gd name="connsiteY18" fmla="*/ 257796 h 514350"/>
                <a:gd name="connsiteX19" fmla="*/ 306048 w 381000"/>
                <a:gd name="connsiteY19" fmla="*/ 181596 h 514350"/>
                <a:gd name="connsiteX20" fmla="*/ 77448 w 381000"/>
                <a:gd name="connsiteY20" fmla="*/ 181596 h 514350"/>
                <a:gd name="connsiteX21" fmla="*/ 77448 w 381000"/>
                <a:gd name="connsiteY21" fmla="*/ 200646 h 514350"/>
                <a:gd name="connsiteX22" fmla="*/ 306048 w 381000"/>
                <a:gd name="connsiteY22" fmla="*/ 200646 h 514350"/>
                <a:gd name="connsiteX23" fmla="*/ 306048 w 381000"/>
                <a:gd name="connsiteY23" fmla="*/ 181596 h 514350"/>
                <a:gd name="connsiteX24" fmla="*/ 277473 w 381000"/>
                <a:gd name="connsiteY24" fmla="*/ 621 h 514350"/>
                <a:gd name="connsiteX25" fmla="*/ 277473 w 381000"/>
                <a:gd name="connsiteY25" fmla="*/ 76821 h 514350"/>
                <a:gd name="connsiteX26" fmla="*/ 106023 w 381000"/>
                <a:gd name="connsiteY26" fmla="*/ 76821 h 514350"/>
                <a:gd name="connsiteX27" fmla="*/ 106023 w 381000"/>
                <a:gd name="connsiteY27" fmla="*/ 621 h 514350"/>
                <a:gd name="connsiteX28" fmla="*/ 277473 w 381000"/>
                <a:gd name="connsiteY28" fmla="*/ 62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1000" h="514350">
                  <a:moveTo>
                    <a:pt x="86973" y="38721"/>
                  </a:moveTo>
                  <a:lnTo>
                    <a:pt x="86973" y="95871"/>
                  </a:lnTo>
                  <a:lnTo>
                    <a:pt x="296523" y="95871"/>
                  </a:lnTo>
                  <a:lnTo>
                    <a:pt x="296523" y="38721"/>
                  </a:lnTo>
                  <a:lnTo>
                    <a:pt x="382248" y="38721"/>
                  </a:lnTo>
                  <a:lnTo>
                    <a:pt x="382248" y="514971"/>
                  </a:lnTo>
                  <a:lnTo>
                    <a:pt x="1248" y="514971"/>
                  </a:lnTo>
                  <a:lnTo>
                    <a:pt x="1248" y="38721"/>
                  </a:lnTo>
                  <a:lnTo>
                    <a:pt x="86973" y="38721"/>
                  </a:lnTo>
                  <a:close/>
                  <a:moveTo>
                    <a:pt x="191748" y="333996"/>
                  </a:moveTo>
                  <a:lnTo>
                    <a:pt x="77448" y="333996"/>
                  </a:lnTo>
                  <a:lnTo>
                    <a:pt x="77448" y="353046"/>
                  </a:lnTo>
                  <a:lnTo>
                    <a:pt x="191748" y="353046"/>
                  </a:lnTo>
                  <a:lnTo>
                    <a:pt x="191748" y="333996"/>
                  </a:lnTo>
                  <a:close/>
                  <a:moveTo>
                    <a:pt x="306048" y="257796"/>
                  </a:moveTo>
                  <a:lnTo>
                    <a:pt x="77448" y="257796"/>
                  </a:lnTo>
                  <a:lnTo>
                    <a:pt x="77448" y="276846"/>
                  </a:lnTo>
                  <a:lnTo>
                    <a:pt x="306048" y="276846"/>
                  </a:lnTo>
                  <a:lnTo>
                    <a:pt x="306048" y="257796"/>
                  </a:lnTo>
                  <a:close/>
                  <a:moveTo>
                    <a:pt x="306048" y="181596"/>
                  </a:moveTo>
                  <a:lnTo>
                    <a:pt x="77448" y="181596"/>
                  </a:lnTo>
                  <a:lnTo>
                    <a:pt x="77448" y="200646"/>
                  </a:lnTo>
                  <a:lnTo>
                    <a:pt x="306048" y="200646"/>
                  </a:lnTo>
                  <a:lnTo>
                    <a:pt x="306048" y="181596"/>
                  </a:lnTo>
                  <a:close/>
                  <a:moveTo>
                    <a:pt x="277473" y="621"/>
                  </a:moveTo>
                  <a:lnTo>
                    <a:pt x="277473" y="76821"/>
                  </a:lnTo>
                  <a:lnTo>
                    <a:pt x="106023" y="76821"/>
                  </a:lnTo>
                  <a:lnTo>
                    <a:pt x="106023" y="621"/>
                  </a:lnTo>
                  <a:lnTo>
                    <a:pt x="277473" y="6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21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ľ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ḻîḑè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具体研究思路</a:t>
            </a:r>
          </a:p>
        </p:txBody>
      </p:sp>
      <p:sp>
        <p:nvSpPr>
          <p:cNvPr id="4" name="îŝḻíḋ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34" name="íṧľíḑe">
            <a:extLst>
              <a:ext uri="{FF2B5EF4-FFF2-40B4-BE49-F238E27FC236}">
                <a16:creationId xmlns:a16="http://schemas.microsoft.com/office/drawing/2014/main" id="{35D945E5-FB5E-7CC8-FBED-9EF3455123DC}"/>
              </a:ext>
            </a:extLst>
          </p:cNvPr>
          <p:cNvGrpSpPr/>
          <p:nvPr/>
        </p:nvGrpSpPr>
        <p:grpSpPr>
          <a:xfrm>
            <a:off x="756693" y="1438956"/>
            <a:ext cx="10591403" cy="4490716"/>
            <a:chOff x="756693" y="1438956"/>
            <a:chExt cx="10591403" cy="4490716"/>
          </a:xfrm>
        </p:grpSpPr>
        <p:graphicFrame>
          <p:nvGraphicFramePr>
            <p:cNvPr id="3" name="ï$ľïḋê">
              <a:extLst>
                <a:ext uri="{FF2B5EF4-FFF2-40B4-BE49-F238E27FC236}">
                  <a16:creationId xmlns:a16="http://schemas.microsoft.com/office/drawing/2014/main" id="{43AA50C8-FA38-A72A-1ED7-9029E4477B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600096"/>
                </p:ext>
              </p:extLst>
            </p:nvPr>
          </p:nvGraphicFramePr>
          <p:xfrm>
            <a:off x="756693" y="1438956"/>
            <a:ext cx="10591403" cy="29083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3" name="îŝḻiďe">
              <a:extLst>
                <a:ext uri="{FF2B5EF4-FFF2-40B4-BE49-F238E27FC236}">
                  <a16:creationId xmlns:a16="http://schemas.microsoft.com/office/drawing/2014/main" id="{C0CAF6FA-CD74-20D5-1659-6F2C09D03A55}"/>
                </a:ext>
              </a:extLst>
            </p:cNvPr>
            <p:cNvGrpSpPr/>
            <p:nvPr/>
          </p:nvGrpSpPr>
          <p:grpSpPr>
            <a:xfrm>
              <a:off x="6372241" y="5140643"/>
              <a:ext cx="4731187" cy="789029"/>
              <a:chOff x="8075746" y="5501672"/>
              <a:chExt cx="4731187" cy="789029"/>
            </a:xfrm>
          </p:grpSpPr>
          <p:grpSp>
            <p:nvGrpSpPr>
              <p:cNvPr id="27" name="ïşľiďé">
                <a:extLst>
                  <a:ext uri="{FF2B5EF4-FFF2-40B4-BE49-F238E27FC236}">
                    <a16:creationId xmlns:a16="http://schemas.microsoft.com/office/drawing/2014/main" id="{D969192D-490C-E6C3-3B8B-7D3AB5173672}"/>
                  </a:ext>
                </a:extLst>
              </p:cNvPr>
              <p:cNvGrpSpPr/>
              <p:nvPr/>
            </p:nvGrpSpPr>
            <p:grpSpPr>
              <a:xfrm>
                <a:off x="8075746" y="5529101"/>
                <a:ext cx="433295" cy="444220"/>
                <a:chOff x="11087437" y="2266428"/>
                <a:chExt cx="444222" cy="444220"/>
              </a:xfrm>
            </p:grpSpPr>
            <p:sp>
              <p:nvSpPr>
                <p:cNvPr id="28" name="iŝ1ïde">
                  <a:extLst>
                    <a:ext uri="{FF2B5EF4-FFF2-40B4-BE49-F238E27FC236}">
                      <a16:creationId xmlns:a16="http://schemas.microsoft.com/office/drawing/2014/main" id="{B303F230-30D4-8903-4F2B-E26EF6044C52}"/>
                    </a:ext>
                  </a:extLst>
                </p:cNvPr>
                <p:cNvSpPr/>
                <p:nvPr/>
              </p:nvSpPr>
              <p:spPr>
                <a:xfrm>
                  <a:off x="11087437" y="2266428"/>
                  <a:ext cx="444222" cy="44422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ïṣ1íḋê">
                  <a:extLst>
                    <a:ext uri="{FF2B5EF4-FFF2-40B4-BE49-F238E27FC236}">
                      <a16:creationId xmlns:a16="http://schemas.microsoft.com/office/drawing/2014/main" id="{395F297A-1213-E3FB-413B-641A446927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225120" y="2385758"/>
                  <a:ext cx="168853" cy="205561"/>
                </a:xfrm>
                <a:custGeom>
                  <a:avLst/>
                  <a:gdLst>
                    <a:gd name="connsiteX0" fmla="*/ 286102 w 438150"/>
                    <a:gd name="connsiteY0" fmla="*/ 621 h 533400"/>
                    <a:gd name="connsiteX1" fmla="*/ 286102 w 438150"/>
                    <a:gd name="connsiteY1" fmla="*/ 153021 h 533400"/>
                    <a:gd name="connsiteX2" fmla="*/ 438502 w 438150"/>
                    <a:gd name="connsiteY2" fmla="*/ 153021 h 533400"/>
                    <a:gd name="connsiteX3" fmla="*/ 438502 w 438150"/>
                    <a:gd name="connsiteY3" fmla="*/ 534021 h 533400"/>
                    <a:gd name="connsiteX4" fmla="*/ 352 w 438150"/>
                    <a:gd name="connsiteY4" fmla="*/ 534021 h 533400"/>
                    <a:gd name="connsiteX5" fmla="*/ 352 w 438150"/>
                    <a:gd name="connsiteY5" fmla="*/ 621 h 533400"/>
                    <a:gd name="connsiteX6" fmla="*/ 286102 w 438150"/>
                    <a:gd name="connsiteY6" fmla="*/ 621 h 533400"/>
                    <a:gd name="connsiteX7" fmla="*/ 248002 w 438150"/>
                    <a:gd name="connsiteY7" fmla="*/ 200646 h 533400"/>
                    <a:gd name="connsiteX8" fmla="*/ 152752 w 438150"/>
                    <a:gd name="connsiteY8" fmla="*/ 200646 h 533400"/>
                    <a:gd name="connsiteX9" fmla="*/ 152752 w 438150"/>
                    <a:gd name="connsiteY9" fmla="*/ 410196 h 533400"/>
                    <a:gd name="connsiteX10" fmla="*/ 171802 w 438150"/>
                    <a:gd name="connsiteY10" fmla="*/ 410196 h 533400"/>
                    <a:gd name="connsiteX11" fmla="*/ 171802 w 438150"/>
                    <a:gd name="connsiteY11" fmla="*/ 314946 h 533400"/>
                    <a:gd name="connsiteX12" fmla="*/ 248002 w 438150"/>
                    <a:gd name="connsiteY12" fmla="*/ 314946 h 533400"/>
                    <a:gd name="connsiteX13" fmla="*/ 250098 w 438150"/>
                    <a:gd name="connsiteY13" fmla="*/ 314946 h 533400"/>
                    <a:gd name="connsiteX14" fmla="*/ 305152 w 438150"/>
                    <a:gd name="connsiteY14" fmla="*/ 257796 h 533400"/>
                    <a:gd name="connsiteX15" fmla="*/ 248002 w 438150"/>
                    <a:gd name="connsiteY15" fmla="*/ 200646 h 533400"/>
                    <a:gd name="connsiteX16" fmla="*/ 248002 w 438150"/>
                    <a:gd name="connsiteY16" fmla="*/ 200646 h 533400"/>
                    <a:gd name="connsiteX17" fmla="*/ 248002 w 438150"/>
                    <a:gd name="connsiteY17" fmla="*/ 219696 h 533400"/>
                    <a:gd name="connsiteX18" fmla="*/ 286102 w 438150"/>
                    <a:gd name="connsiteY18" fmla="*/ 257796 h 533400"/>
                    <a:gd name="connsiteX19" fmla="*/ 248002 w 438150"/>
                    <a:gd name="connsiteY19" fmla="*/ 295896 h 533400"/>
                    <a:gd name="connsiteX20" fmla="*/ 248002 w 438150"/>
                    <a:gd name="connsiteY20" fmla="*/ 295896 h 533400"/>
                    <a:gd name="connsiteX21" fmla="*/ 171802 w 438150"/>
                    <a:gd name="connsiteY21" fmla="*/ 295896 h 533400"/>
                    <a:gd name="connsiteX22" fmla="*/ 171802 w 438150"/>
                    <a:gd name="connsiteY22" fmla="*/ 219696 h 533400"/>
                    <a:gd name="connsiteX23" fmla="*/ 248002 w 438150"/>
                    <a:gd name="connsiteY23" fmla="*/ 219696 h 533400"/>
                    <a:gd name="connsiteX24" fmla="*/ 428977 w 438150"/>
                    <a:gd name="connsiteY24" fmla="*/ 133971 h 533400"/>
                    <a:gd name="connsiteX25" fmla="*/ 305152 w 438150"/>
                    <a:gd name="connsiteY25" fmla="*/ 133971 h 533400"/>
                    <a:gd name="connsiteX26" fmla="*/ 305152 w 438150"/>
                    <a:gd name="connsiteY26" fmla="*/ 10146 h 533400"/>
                    <a:gd name="connsiteX27" fmla="*/ 428977 w 438150"/>
                    <a:gd name="connsiteY27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38150" h="533400">
                      <a:moveTo>
                        <a:pt x="286102" y="621"/>
                      </a:moveTo>
                      <a:lnTo>
                        <a:pt x="286102" y="153021"/>
                      </a:lnTo>
                      <a:lnTo>
                        <a:pt x="438502" y="153021"/>
                      </a:lnTo>
                      <a:lnTo>
                        <a:pt x="438502" y="534021"/>
                      </a:lnTo>
                      <a:lnTo>
                        <a:pt x="352" y="534021"/>
                      </a:lnTo>
                      <a:lnTo>
                        <a:pt x="352" y="621"/>
                      </a:lnTo>
                      <a:lnTo>
                        <a:pt x="286102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50098" y="314946"/>
                      </a:lnTo>
                      <a:cubicBezTo>
                        <a:pt x="280673" y="313803"/>
                        <a:pt x="305152" y="288657"/>
                        <a:pt x="305152" y="257796"/>
                      </a:cubicBezTo>
                      <a:cubicBezTo>
                        <a:pt x="305152" y="226268"/>
                        <a:pt x="279530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9052" y="219696"/>
                        <a:pt x="286102" y="236746"/>
                        <a:pt x="286102" y="257796"/>
                      </a:cubicBezTo>
                      <a:cubicBezTo>
                        <a:pt x="286102" y="278846"/>
                        <a:pt x="269052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05152" y="133971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5" name="is1iḑê">
                <a:extLst>
                  <a:ext uri="{FF2B5EF4-FFF2-40B4-BE49-F238E27FC236}">
                    <a16:creationId xmlns:a16="http://schemas.microsoft.com/office/drawing/2014/main" id="{90593712-BF4C-15CC-1732-88D481897F20}"/>
                  </a:ext>
                </a:extLst>
              </p:cNvPr>
              <p:cNvGrpSpPr/>
              <p:nvPr/>
            </p:nvGrpSpPr>
            <p:grpSpPr>
              <a:xfrm>
                <a:off x="8643337" y="5501672"/>
                <a:ext cx="4163596" cy="789029"/>
                <a:chOff x="7668155" y="2603300"/>
                <a:chExt cx="4268594" cy="789029"/>
              </a:xfrm>
            </p:grpSpPr>
            <p:sp>
              <p:nvSpPr>
                <p:cNvPr id="24" name="îšḻiďê">
                  <a:extLst>
                    <a:ext uri="{FF2B5EF4-FFF2-40B4-BE49-F238E27FC236}">
                      <a16:creationId xmlns:a16="http://schemas.microsoft.com/office/drawing/2014/main" id="{9BA531A7-C162-0F11-86E2-56A53C1A5786}"/>
                    </a:ext>
                  </a:extLst>
                </p:cNvPr>
                <p:cNvSpPr txBox="1"/>
                <p:nvPr/>
              </p:nvSpPr>
              <p:spPr>
                <a:xfrm>
                  <a:off x="7668155" y="2603300"/>
                  <a:ext cx="42685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请在此输入标题</a:t>
                  </a:r>
                  <a:endPara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íṩḷïḍè">
                  <a:extLst>
                    <a:ext uri="{FF2B5EF4-FFF2-40B4-BE49-F238E27FC236}">
                      <a16:creationId xmlns:a16="http://schemas.microsoft.com/office/drawing/2014/main" id="{C1BF4891-6E8F-50B3-9376-7A27E1C71D37}"/>
                    </a:ext>
                  </a:extLst>
                </p:cNvPr>
                <p:cNvSpPr txBox="1"/>
                <p:nvPr/>
              </p:nvSpPr>
              <p:spPr>
                <a:xfrm>
                  <a:off x="7668155" y="2875906"/>
                  <a:ext cx="4268594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请在此处编辑文字请在此处编辑文字。请在此处编辑文字请在此处编辑文字。请在此处编辑文字请在此处编辑文字。</a:t>
                  </a:r>
                  <a:endParaRPr lang="en-US" altLang="zh-CN" sz="1200" dirty="0"/>
                </a:p>
              </p:txBody>
            </p:sp>
          </p:grpSp>
        </p:grpSp>
        <p:grpSp>
          <p:nvGrpSpPr>
            <p:cNvPr id="32" name="ïṡḷïḋê">
              <a:extLst>
                <a:ext uri="{FF2B5EF4-FFF2-40B4-BE49-F238E27FC236}">
                  <a16:creationId xmlns:a16="http://schemas.microsoft.com/office/drawing/2014/main" id="{E178F0C5-C165-6341-6B8A-9F5B4B32B2F2}"/>
                </a:ext>
              </a:extLst>
            </p:cNvPr>
            <p:cNvGrpSpPr/>
            <p:nvPr/>
          </p:nvGrpSpPr>
          <p:grpSpPr>
            <a:xfrm>
              <a:off x="756693" y="5140643"/>
              <a:ext cx="4831774" cy="789029"/>
              <a:chOff x="8075746" y="4588698"/>
              <a:chExt cx="4831774" cy="789029"/>
            </a:xfrm>
          </p:grpSpPr>
          <p:grpSp>
            <p:nvGrpSpPr>
              <p:cNvPr id="26" name="i$liďé">
                <a:extLst>
                  <a:ext uri="{FF2B5EF4-FFF2-40B4-BE49-F238E27FC236}">
                    <a16:creationId xmlns:a16="http://schemas.microsoft.com/office/drawing/2014/main" id="{E06A620B-C3B3-A5EA-6536-CF9A592BA766}"/>
                  </a:ext>
                </a:extLst>
              </p:cNvPr>
              <p:cNvGrpSpPr/>
              <p:nvPr/>
            </p:nvGrpSpPr>
            <p:grpSpPr>
              <a:xfrm>
                <a:off x="8075746" y="4616128"/>
                <a:ext cx="433295" cy="444220"/>
                <a:chOff x="7072424" y="2266428"/>
                <a:chExt cx="444222" cy="444220"/>
              </a:xfrm>
            </p:grpSpPr>
            <p:sp>
              <p:nvSpPr>
                <p:cNvPr id="30" name="ïśľiďê">
                  <a:extLst>
                    <a:ext uri="{FF2B5EF4-FFF2-40B4-BE49-F238E27FC236}">
                      <a16:creationId xmlns:a16="http://schemas.microsoft.com/office/drawing/2014/main" id="{B8B23A4D-0DB9-E5B8-31CF-BFBA7F84A63D}"/>
                    </a:ext>
                  </a:extLst>
                </p:cNvPr>
                <p:cNvSpPr/>
                <p:nvPr/>
              </p:nvSpPr>
              <p:spPr>
                <a:xfrm>
                  <a:off x="7072424" y="2266428"/>
                  <a:ext cx="444222" cy="44422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iŝľîḍe">
                  <a:extLst>
                    <a:ext uri="{FF2B5EF4-FFF2-40B4-BE49-F238E27FC236}">
                      <a16:creationId xmlns:a16="http://schemas.microsoft.com/office/drawing/2014/main" id="{82E5FD26-39F5-09EC-A379-FB8D693618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191755" y="2411452"/>
                  <a:ext cx="205561" cy="154170"/>
                </a:xfrm>
                <a:custGeom>
                  <a:avLst/>
                  <a:gdLst>
                    <a:gd name="connsiteX0" fmla="*/ 534008 w 533400"/>
                    <a:gd name="connsiteY0" fmla="*/ 621 h 400050"/>
                    <a:gd name="connsiteX1" fmla="*/ 534008 w 533400"/>
                    <a:gd name="connsiteY1" fmla="*/ 400671 h 400050"/>
                    <a:gd name="connsiteX2" fmla="*/ 608 w 533400"/>
                    <a:gd name="connsiteY2" fmla="*/ 400671 h 400050"/>
                    <a:gd name="connsiteX3" fmla="*/ 608 w 533400"/>
                    <a:gd name="connsiteY3" fmla="*/ 621 h 400050"/>
                    <a:gd name="connsiteX4" fmla="*/ 534008 w 533400"/>
                    <a:gd name="connsiteY4" fmla="*/ 621 h 400050"/>
                    <a:gd name="connsiteX5" fmla="*/ 375607 w 533400"/>
                    <a:gd name="connsiteY5" fmla="*/ 172071 h 400050"/>
                    <a:gd name="connsiteX6" fmla="*/ 247401 w 533400"/>
                    <a:gd name="connsiteY6" fmla="*/ 341616 h 400050"/>
                    <a:gd name="connsiteX7" fmla="*/ 139768 w 533400"/>
                    <a:gd name="connsiteY7" fmla="*/ 235317 h 400050"/>
                    <a:gd name="connsiteX8" fmla="*/ 19658 w 533400"/>
                    <a:gd name="connsiteY8" fmla="*/ 381621 h 400050"/>
                    <a:gd name="connsiteX9" fmla="*/ 514958 w 533400"/>
                    <a:gd name="connsiteY9" fmla="*/ 381621 h 400050"/>
                    <a:gd name="connsiteX10" fmla="*/ 375607 w 533400"/>
                    <a:gd name="connsiteY10" fmla="*/ 172071 h 400050"/>
                    <a:gd name="connsiteX11" fmla="*/ 95858 w 533400"/>
                    <a:gd name="connsiteY11" fmla="*/ 57771 h 400050"/>
                    <a:gd name="connsiteX12" fmla="*/ 57758 w 533400"/>
                    <a:gd name="connsiteY12" fmla="*/ 95871 h 400050"/>
                    <a:gd name="connsiteX13" fmla="*/ 95858 w 533400"/>
                    <a:gd name="connsiteY13" fmla="*/ 133971 h 400050"/>
                    <a:gd name="connsiteX14" fmla="*/ 133958 w 533400"/>
                    <a:gd name="connsiteY14" fmla="*/ 95871 h 400050"/>
                    <a:gd name="connsiteX15" fmla="*/ 95858 w 533400"/>
                    <a:gd name="connsiteY15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3400" h="400050">
                      <a:moveTo>
                        <a:pt x="534008" y="621"/>
                      </a:moveTo>
                      <a:lnTo>
                        <a:pt x="534008" y="400671"/>
                      </a:lnTo>
                      <a:lnTo>
                        <a:pt x="608" y="400671"/>
                      </a:lnTo>
                      <a:lnTo>
                        <a:pt x="608" y="621"/>
                      </a:lnTo>
                      <a:lnTo>
                        <a:pt x="534008" y="621"/>
                      </a:lnTo>
                      <a:close/>
                      <a:moveTo>
                        <a:pt x="375607" y="172071"/>
                      </a:moveTo>
                      <a:lnTo>
                        <a:pt x="247401" y="341616"/>
                      </a:lnTo>
                      <a:lnTo>
                        <a:pt x="139768" y="235317"/>
                      </a:lnTo>
                      <a:lnTo>
                        <a:pt x="19658" y="381621"/>
                      </a:lnTo>
                      <a:lnTo>
                        <a:pt x="514958" y="381621"/>
                      </a:lnTo>
                      <a:lnTo>
                        <a:pt x="375607" y="172071"/>
                      </a:ln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6" name="îSḷiḍé">
                <a:extLst>
                  <a:ext uri="{FF2B5EF4-FFF2-40B4-BE49-F238E27FC236}">
                    <a16:creationId xmlns:a16="http://schemas.microsoft.com/office/drawing/2014/main" id="{F68284FA-32C5-352A-74C4-AD4E27EDDA00}"/>
                  </a:ext>
                </a:extLst>
              </p:cNvPr>
              <p:cNvGrpSpPr/>
              <p:nvPr/>
            </p:nvGrpSpPr>
            <p:grpSpPr>
              <a:xfrm>
                <a:off x="8643337" y="4588698"/>
                <a:ext cx="4264183" cy="789029"/>
                <a:chOff x="7668155" y="2603300"/>
                <a:chExt cx="4371718" cy="789029"/>
              </a:xfrm>
            </p:grpSpPr>
            <p:sp>
              <p:nvSpPr>
                <p:cNvPr id="22" name="íšlîḓê">
                  <a:extLst>
                    <a:ext uri="{FF2B5EF4-FFF2-40B4-BE49-F238E27FC236}">
                      <a16:creationId xmlns:a16="http://schemas.microsoft.com/office/drawing/2014/main" id="{6CCE61CF-D1BD-6371-03D9-CBF76C41D1BB}"/>
                    </a:ext>
                  </a:extLst>
                </p:cNvPr>
                <p:cNvSpPr txBox="1"/>
                <p:nvPr/>
              </p:nvSpPr>
              <p:spPr>
                <a:xfrm>
                  <a:off x="7668155" y="2603300"/>
                  <a:ext cx="43717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请在此输入标题</a:t>
                  </a:r>
                  <a:endPara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iṩḻidè">
                  <a:extLst>
                    <a:ext uri="{FF2B5EF4-FFF2-40B4-BE49-F238E27FC236}">
                      <a16:creationId xmlns:a16="http://schemas.microsoft.com/office/drawing/2014/main" id="{81480327-5B55-7CD0-9480-294BEC0F4CA6}"/>
                    </a:ext>
                  </a:extLst>
                </p:cNvPr>
                <p:cNvSpPr txBox="1"/>
                <p:nvPr/>
              </p:nvSpPr>
              <p:spPr>
                <a:xfrm>
                  <a:off x="7668155" y="2875906"/>
                  <a:ext cx="4371718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请在此处编辑文字请在此处编辑文字。请在此处编辑文字请在此处编辑文字。请在此处编辑文字请在此处编辑文字。</a:t>
                  </a:r>
                  <a:endParaRPr lang="en-US" altLang="zh-CN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499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ḻí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ṡļiḓé">
            <a:extLst>
              <a:ext uri="{FF2B5EF4-FFF2-40B4-BE49-F238E27FC236}">
                <a16:creationId xmlns:a16="http://schemas.microsoft.com/office/drawing/2014/main" id="{BA959390-00A8-E7B7-5BBB-BDC8F270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具体研究思路</a:t>
            </a:r>
          </a:p>
        </p:txBody>
      </p:sp>
      <p:sp>
        <p:nvSpPr>
          <p:cNvPr id="3" name="ï$ḻîde">
            <a:extLst>
              <a:ext uri="{FF2B5EF4-FFF2-40B4-BE49-F238E27FC236}">
                <a16:creationId xmlns:a16="http://schemas.microsoft.com/office/drawing/2014/main" id="{5F76690D-428F-E168-81D0-4E80F452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14</a:t>
            </a:fld>
            <a:endParaRPr lang="en-US"/>
          </a:p>
        </p:txBody>
      </p:sp>
      <p:grpSp>
        <p:nvGrpSpPr>
          <p:cNvPr id="14" name="išḷîďe">
            <a:extLst>
              <a:ext uri="{FF2B5EF4-FFF2-40B4-BE49-F238E27FC236}">
                <a16:creationId xmlns:a16="http://schemas.microsoft.com/office/drawing/2014/main" id="{2F0C3DF2-17D2-2FEE-A545-88B0DD975357}"/>
              </a:ext>
            </a:extLst>
          </p:cNvPr>
          <p:cNvGrpSpPr/>
          <p:nvPr/>
        </p:nvGrpSpPr>
        <p:grpSpPr>
          <a:xfrm>
            <a:off x="629557" y="1727200"/>
            <a:ext cx="10802260" cy="5130800"/>
            <a:chOff x="629557" y="1727200"/>
            <a:chExt cx="10802260" cy="5130800"/>
          </a:xfrm>
        </p:grpSpPr>
        <p:grpSp>
          <p:nvGrpSpPr>
            <p:cNvPr id="4" name="íSļîďé">
              <a:extLst>
                <a:ext uri="{FF2B5EF4-FFF2-40B4-BE49-F238E27FC236}">
                  <a16:creationId xmlns:a16="http://schemas.microsoft.com/office/drawing/2014/main" id="{4FABFD14-F756-AEFE-82C6-F5DBF53BC690}"/>
                </a:ext>
              </a:extLst>
            </p:cNvPr>
            <p:cNvGrpSpPr/>
            <p:nvPr/>
          </p:nvGrpSpPr>
          <p:grpSpPr>
            <a:xfrm>
              <a:off x="660399" y="1727200"/>
              <a:ext cx="10771418" cy="5130800"/>
              <a:chOff x="660399" y="1727200"/>
              <a:chExt cx="10771418" cy="5130800"/>
            </a:xfrm>
          </p:grpSpPr>
          <p:sp>
            <p:nvSpPr>
              <p:cNvPr id="5" name="ïšḷidê">
                <a:extLst>
                  <a:ext uri="{FF2B5EF4-FFF2-40B4-BE49-F238E27FC236}">
                    <a16:creationId xmlns:a16="http://schemas.microsoft.com/office/drawing/2014/main" id="{8710516F-4C67-9749-866B-A22204700953}"/>
                  </a:ext>
                </a:extLst>
              </p:cNvPr>
              <p:cNvSpPr/>
              <p:nvPr/>
            </p:nvSpPr>
            <p:spPr>
              <a:xfrm>
                <a:off x="6819904" y="1739900"/>
                <a:ext cx="4611913" cy="5118100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iṩḷiḓe">
                <a:extLst>
                  <a:ext uri="{FF2B5EF4-FFF2-40B4-BE49-F238E27FC236}">
                    <a16:creationId xmlns:a16="http://schemas.microsoft.com/office/drawing/2014/main" id="{7F532ABE-A1DA-F04D-C67D-713E2B3267E8}"/>
                  </a:ext>
                </a:extLst>
              </p:cNvPr>
              <p:cNvSpPr txBox="1"/>
              <p:nvPr/>
            </p:nvSpPr>
            <p:spPr>
              <a:xfrm rot="16200000">
                <a:off x="2785396" y="-397793"/>
                <a:ext cx="1292662" cy="554264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zh-CN" altLang="en-US" sz="3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请在此处编辑文字请在此处编辑文字</a:t>
                </a:r>
              </a:p>
            </p:txBody>
          </p:sp>
          <p:sp>
            <p:nvSpPr>
              <p:cNvPr id="10" name="iś1îḓè">
                <a:extLst>
                  <a:ext uri="{FF2B5EF4-FFF2-40B4-BE49-F238E27FC236}">
                    <a16:creationId xmlns:a16="http://schemas.microsoft.com/office/drawing/2014/main" id="{12670F5E-C49F-787A-22A1-EE8415157F75}"/>
                  </a:ext>
                </a:extLst>
              </p:cNvPr>
              <p:cNvSpPr txBox="1"/>
              <p:nvPr/>
            </p:nvSpPr>
            <p:spPr>
              <a:xfrm>
                <a:off x="660399" y="3194920"/>
                <a:ext cx="5542649" cy="1444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</a:t>
                </a:r>
              </a:p>
            </p:txBody>
          </p:sp>
        </p:grpSp>
        <p:sp>
          <p:nvSpPr>
            <p:cNvPr id="12" name="ïṡľîde">
              <a:extLst>
                <a:ext uri="{FF2B5EF4-FFF2-40B4-BE49-F238E27FC236}">
                  <a16:creationId xmlns:a16="http://schemas.microsoft.com/office/drawing/2014/main" id="{13FD6C09-BC15-A941-1B94-4559F4DEA52C}"/>
                </a:ext>
              </a:extLst>
            </p:cNvPr>
            <p:cNvSpPr/>
            <p:nvPr/>
          </p:nvSpPr>
          <p:spPr>
            <a:xfrm>
              <a:off x="1094014" y="5295981"/>
              <a:ext cx="1799771" cy="537028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请在此输入标题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íşļïďè">
              <a:extLst>
                <a:ext uri="{FF2B5EF4-FFF2-40B4-BE49-F238E27FC236}">
                  <a16:creationId xmlns:a16="http://schemas.microsoft.com/office/drawing/2014/main" id="{08B5A7F2-9291-5E54-21D4-252F68BAC03B}"/>
                </a:ext>
              </a:extLst>
            </p:cNvPr>
            <p:cNvCxnSpPr>
              <a:cxnSpLocks/>
            </p:cNvCxnSpPr>
            <p:nvPr/>
          </p:nvCxnSpPr>
          <p:spPr>
            <a:xfrm>
              <a:off x="629557" y="5564495"/>
              <a:ext cx="696685" cy="0"/>
            </a:xfrm>
            <a:prstGeom prst="line">
              <a:avLst/>
            </a:prstGeom>
            <a:ln w="12700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6883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şľï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ṧ1iḍ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具体研究思路</a:t>
            </a:r>
          </a:p>
        </p:txBody>
      </p:sp>
      <p:sp>
        <p:nvSpPr>
          <p:cNvPr id="4" name="îş1ïḑé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9" name="ïşliḑé">
            <a:extLst>
              <a:ext uri="{FF2B5EF4-FFF2-40B4-BE49-F238E27FC236}">
                <a16:creationId xmlns:a16="http://schemas.microsoft.com/office/drawing/2014/main" id="{9FE95206-1F0D-DD86-D0A3-5C6FDB1B67D2}"/>
              </a:ext>
            </a:extLst>
          </p:cNvPr>
          <p:cNvGrpSpPr/>
          <p:nvPr/>
        </p:nvGrpSpPr>
        <p:grpSpPr>
          <a:xfrm>
            <a:off x="736600" y="1955800"/>
            <a:ext cx="10173278" cy="3372891"/>
            <a:chOff x="736600" y="1955800"/>
            <a:chExt cx="10173278" cy="3372891"/>
          </a:xfrm>
        </p:grpSpPr>
        <p:grpSp>
          <p:nvGrpSpPr>
            <p:cNvPr id="17" name="iśḷîḓe">
              <a:extLst>
                <a:ext uri="{FF2B5EF4-FFF2-40B4-BE49-F238E27FC236}">
                  <a16:creationId xmlns:a16="http://schemas.microsoft.com/office/drawing/2014/main" id="{B379E431-2B4A-9A72-B7BF-3D597A6F29B9}"/>
                </a:ext>
              </a:extLst>
            </p:cNvPr>
            <p:cNvGrpSpPr/>
            <p:nvPr/>
          </p:nvGrpSpPr>
          <p:grpSpPr>
            <a:xfrm>
              <a:off x="736600" y="1955800"/>
              <a:ext cx="4585278" cy="3372891"/>
              <a:chOff x="736600" y="1955800"/>
              <a:chExt cx="4585278" cy="3372891"/>
            </a:xfrm>
          </p:grpSpPr>
          <p:sp>
            <p:nvSpPr>
              <p:cNvPr id="6" name="íṩļídê">
                <a:extLst>
                  <a:ext uri="{FF2B5EF4-FFF2-40B4-BE49-F238E27FC236}">
                    <a16:creationId xmlns:a16="http://schemas.microsoft.com/office/drawing/2014/main" id="{E5EF1C6E-BE6C-BCDD-E8C4-FEFEB57F9222}"/>
                  </a:ext>
                </a:extLst>
              </p:cNvPr>
              <p:cNvSpPr/>
              <p:nvPr/>
            </p:nvSpPr>
            <p:spPr>
              <a:xfrm>
                <a:off x="736600" y="1955800"/>
                <a:ext cx="4279900" cy="3205555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îS1iḑe">
                <a:extLst>
                  <a:ext uri="{FF2B5EF4-FFF2-40B4-BE49-F238E27FC236}">
                    <a16:creationId xmlns:a16="http://schemas.microsoft.com/office/drawing/2014/main" id="{2C67CF9D-CA88-18D7-6163-70FDB0673F7C}"/>
                  </a:ext>
                </a:extLst>
              </p:cNvPr>
              <p:cNvSpPr/>
              <p:nvPr/>
            </p:nvSpPr>
            <p:spPr>
              <a:xfrm>
                <a:off x="3888625" y="4941197"/>
                <a:ext cx="1433253" cy="38749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anchor="ctr">
                <a:normAutofit/>
              </a:bodyPr>
              <a:lstStyle/>
              <a:p>
                <a:pPr algn="ctr" defTabSz="913765">
                  <a:buSzPct val="25000"/>
                </a:pPr>
                <a:r>
                  <a:rPr lang="zh-CN" altLang="en-US" sz="1400" b="1" dirty="0">
                    <a:solidFill>
                      <a:srgbClr val="FFFFFF"/>
                    </a:solidFill>
                  </a:rPr>
                  <a:t>输入标题</a:t>
                </a:r>
                <a:endParaRPr lang="en-US" altLang="zh-CN" sz="14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íṧḻïde">
                <a:extLst>
                  <a:ext uri="{FF2B5EF4-FFF2-40B4-BE49-F238E27FC236}">
                    <a16:creationId xmlns:a16="http://schemas.microsoft.com/office/drawing/2014/main" id="{2BF4FDDA-DBD9-7305-6710-05BB937637CB}"/>
                  </a:ext>
                </a:extLst>
              </p:cNvPr>
              <p:cNvSpPr txBox="1"/>
              <p:nvPr/>
            </p:nvSpPr>
            <p:spPr>
              <a:xfrm>
                <a:off x="1015422" y="3001268"/>
                <a:ext cx="3811156" cy="144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iŝliḓê">
                <a:extLst>
                  <a:ext uri="{FF2B5EF4-FFF2-40B4-BE49-F238E27FC236}">
                    <a16:creationId xmlns:a16="http://schemas.microsoft.com/office/drawing/2014/main" id="{8ED128B6-CE2D-AA28-BFC7-C40B33D3BA0A}"/>
                  </a:ext>
                </a:extLst>
              </p:cNvPr>
              <p:cNvSpPr txBox="1"/>
              <p:nvPr/>
            </p:nvSpPr>
            <p:spPr>
              <a:xfrm>
                <a:off x="1015422" y="2540690"/>
                <a:ext cx="381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请在此输入标题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ïšľïďê">
              <a:extLst>
                <a:ext uri="{FF2B5EF4-FFF2-40B4-BE49-F238E27FC236}">
                  <a16:creationId xmlns:a16="http://schemas.microsoft.com/office/drawing/2014/main" id="{18F127AB-8058-E267-5B87-65AEDB362B59}"/>
                </a:ext>
              </a:extLst>
            </p:cNvPr>
            <p:cNvGrpSpPr/>
            <p:nvPr/>
          </p:nvGrpSpPr>
          <p:grpSpPr>
            <a:xfrm>
              <a:off x="6324600" y="1955800"/>
              <a:ext cx="4585278" cy="3372891"/>
              <a:chOff x="6324600" y="1955800"/>
              <a:chExt cx="4585278" cy="3372891"/>
            </a:xfrm>
          </p:grpSpPr>
          <p:sp>
            <p:nvSpPr>
              <p:cNvPr id="10" name="iṡ1iḓê">
                <a:extLst>
                  <a:ext uri="{FF2B5EF4-FFF2-40B4-BE49-F238E27FC236}">
                    <a16:creationId xmlns:a16="http://schemas.microsoft.com/office/drawing/2014/main" id="{CB02DF18-EB6D-3164-2A47-748362CEDFEE}"/>
                  </a:ext>
                </a:extLst>
              </p:cNvPr>
              <p:cNvSpPr/>
              <p:nvPr/>
            </p:nvSpPr>
            <p:spPr>
              <a:xfrm>
                <a:off x="6324600" y="1955800"/>
                <a:ext cx="4279900" cy="32055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ḷidé">
                <a:extLst>
                  <a:ext uri="{FF2B5EF4-FFF2-40B4-BE49-F238E27FC236}">
                    <a16:creationId xmlns:a16="http://schemas.microsoft.com/office/drawing/2014/main" id="{EEF46363-5B88-506B-59B0-402292DF491E}"/>
                  </a:ext>
                </a:extLst>
              </p:cNvPr>
              <p:cNvSpPr/>
              <p:nvPr/>
            </p:nvSpPr>
            <p:spPr>
              <a:xfrm>
                <a:off x="9476625" y="4941197"/>
                <a:ext cx="1433253" cy="38749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anchor="ctr">
                <a:normAutofit/>
              </a:bodyPr>
              <a:lstStyle/>
              <a:p>
                <a:pPr lvl="0" algn="ctr" defTabSz="913765">
                  <a:buSzPct val="25000"/>
                  <a:defRPr/>
                </a:pPr>
                <a:r>
                  <a:rPr lang="zh-CN" altLang="en-US" sz="1400" b="1" dirty="0">
                    <a:solidFill>
                      <a:srgbClr val="FFFFFF"/>
                    </a:solidFill>
                  </a:rPr>
                  <a:t>输入标题</a:t>
                </a:r>
                <a:endParaRPr lang="en-US" altLang="zh-CN" sz="14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íŝľiḓê">
                <a:extLst>
                  <a:ext uri="{FF2B5EF4-FFF2-40B4-BE49-F238E27FC236}">
                    <a16:creationId xmlns:a16="http://schemas.microsoft.com/office/drawing/2014/main" id="{CCFB75DC-8C42-8E1B-DCB5-1EC9BAC7A17B}"/>
                  </a:ext>
                </a:extLst>
              </p:cNvPr>
              <p:cNvSpPr txBox="1"/>
              <p:nvPr/>
            </p:nvSpPr>
            <p:spPr>
              <a:xfrm>
                <a:off x="6603422" y="3001268"/>
                <a:ext cx="3811156" cy="144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3" name="îś1îḑê">
                <a:extLst>
                  <a:ext uri="{FF2B5EF4-FFF2-40B4-BE49-F238E27FC236}">
                    <a16:creationId xmlns:a16="http://schemas.microsoft.com/office/drawing/2014/main" id="{5904576A-61E6-1FD6-E088-6B997B442487}"/>
                  </a:ext>
                </a:extLst>
              </p:cNvPr>
              <p:cNvSpPr txBox="1"/>
              <p:nvPr/>
            </p:nvSpPr>
            <p:spPr>
              <a:xfrm>
                <a:off x="6603422" y="2540690"/>
                <a:ext cx="381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请在此输入标题</a:t>
                </a:r>
                <a:endParaRPr lang="en-US" altLang="zh-CN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288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ļî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ṧlide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具体研究思路</a:t>
            </a:r>
          </a:p>
        </p:txBody>
      </p:sp>
      <p:sp>
        <p:nvSpPr>
          <p:cNvPr id="4" name="ïśḻïḓ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54" name="íṧļïḓe">
            <a:extLst>
              <a:ext uri="{FF2B5EF4-FFF2-40B4-BE49-F238E27FC236}">
                <a16:creationId xmlns:a16="http://schemas.microsoft.com/office/drawing/2014/main" id="{BBDAFF0A-6E2E-4CD5-24F6-E9A7C5720012}"/>
              </a:ext>
            </a:extLst>
          </p:cNvPr>
          <p:cNvGrpSpPr/>
          <p:nvPr/>
        </p:nvGrpSpPr>
        <p:grpSpPr>
          <a:xfrm>
            <a:off x="660400" y="2015079"/>
            <a:ext cx="10858500" cy="3896516"/>
            <a:chOff x="660400" y="2015079"/>
            <a:chExt cx="10858500" cy="3896516"/>
          </a:xfrm>
        </p:grpSpPr>
        <p:grpSp>
          <p:nvGrpSpPr>
            <p:cNvPr id="6" name="îṧ1îdé">
              <a:extLst>
                <a:ext uri="{FF2B5EF4-FFF2-40B4-BE49-F238E27FC236}">
                  <a16:creationId xmlns:a16="http://schemas.microsoft.com/office/drawing/2014/main" id="{897E221C-74F7-DFB9-F1EA-6DD11C4395C1}"/>
                </a:ext>
              </a:extLst>
            </p:cNvPr>
            <p:cNvGrpSpPr/>
            <p:nvPr/>
          </p:nvGrpSpPr>
          <p:grpSpPr>
            <a:xfrm>
              <a:off x="660400" y="4219321"/>
              <a:ext cx="3432176" cy="1692274"/>
              <a:chOff x="774699" y="4219321"/>
              <a:chExt cx="3432176" cy="1692274"/>
            </a:xfrm>
          </p:grpSpPr>
          <p:sp>
            <p:nvSpPr>
              <p:cNvPr id="50" name="ïṩḻiḋé">
                <a:extLst>
                  <a:ext uri="{FF2B5EF4-FFF2-40B4-BE49-F238E27FC236}">
                    <a16:creationId xmlns:a16="http://schemas.microsoft.com/office/drawing/2014/main" id="{7C390210-8724-6DCE-A74A-19591046971E}"/>
                  </a:ext>
                </a:extLst>
              </p:cNvPr>
              <p:cNvSpPr/>
              <p:nvPr/>
            </p:nvSpPr>
            <p:spPr>
              <a:xfrm>
                <a:off x="774699" y="4320921"/>
                <a:ext cx="3330575" cy="15906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íṡļíḓè">
                <a:extLst>
                  <a:ext uri="{FF2B5EF4-FFF2-40B4-BE49-F238E27FC236}">
                    <a16:creationId xmlns:a16="http://schemas.microsoft.com/office/drawing/2014/main" id="{2387ECBC-36D6-964D-1552-961329C7CD1F}"/>
                  </a:ext>
                </a:extLst>
              </p:cNvPr>
              <p:cNvSpPr txBox="1"/>
              <p:nvPr/>
            </p:nvSpPr>
            <p:spPr>
              <a:xfrm>
                <a:off x="1015090" y="5061671"/>
                <a:ext cx="2934872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05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200" dirty="0"/>
                  <a:t>请在此处编辑文字请在此处编辑文字。请在此处编辑文字请在此处编辑文字。</a:t>
                </a:r>
              </a:p>
            </p:txBody>
          </p:sp>
          <p:sp>
            <p:nvSpPr>
              <p:cNvPr id="52" name="í$ļíḋè">
                <a:extLst>
                  <a:ext uri="{FF2B5EF4-FFF2-40B4-BE49-F238E27FC236}">
                    <a16:creationId xmlns:a16="http://schemas.microsoft.com/office/drawing/2014/main" id="{DAD30FAA-44A2-DE3F-6EE5-52D155C358D1}"/>
                  </a:ext>
                </a:extLst>
              </p:cNvPr>
              <p:cNvSpPr txBox="1"/>
              <p:nvPr/>
            </p:nvSpPr>
            <p:spPr>
              <a:xfrm>
                <a:off x="1013103" y="4686119"/>
                <a:ext cx="29348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2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400" dirty="0"/>
                  <a:t>请在此输入标题</a:t>
                </a:r>
              </a:p>
            </p:txBody>
          </p:sp>
          <p:sp>
            <p:nvSpPr>
              <p:cNvPr id="53" name="ïṧļiḋé">
                <a:extLst>
                  <a:ext uri="{FF2B5EF4-FFF2-40B4-BE49-F238E27FC236}">
                    <a16:creationId xmlns:a16="http://schemas.microsoft.com/office/drawing/2014/main" id="{2F74A81A-C20E-FE7C-A1E2-7A4F0CC61849}"/>
                  </a:ext>
                </a:extLst>
              </p:cNvPr>
              <p:cNvSpPr/>
              <p:nvPr/>
            </p:nvSpPr>
            <p:spPr>
              <a:xfrm>
                <a:off x="3813229" y="4219321"/>
                <a:ext cx="393646" cy="3936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/>
                  <a:t>03</a:t>
                </a:r>
                <a:endParaRPr lang="zh-CN" altLang="en-US" sz="1600" dirty="0"/>
              </a:p>
            </p:txBody>
          </p:sp>
        </p:grpSp>
        <p:grpSp>
          <p:nvGrpSpPr>
            <p:cNvPr id="7" name="íSļîdé">
              <a:extLst>
                <a:ext uri="{FF2B5EF4-FFF2-40B4-BE49-F238E27FC236}">
                  <a16:creationId xmlns:a16="http://schemas.microsoft.com/office/drawing/2014/main" id="{AC53D9BC-FE9D-7C26-EB40-6018F34AE9F5}"/>
                </a:ext>
              </a:extLst>
            </p:cNvPr>
            <p:cNvGrpSpPr/>
            <p:nvPr/>
          </p:nvGrpSpPr>
          <p:grpSpPr>
            <a:xfrm>
              <a:off x="4373562" y="4219321"/>
              <a:ext cx="3432176" cy="1692274"/>
              <a:chOff x="774699" y="4219321"/>
              <a:chExt cx="3432176" cy="1692274"/>
            </a:xfrm>
          </p:grpSpPr>
          <p:sp>
            <p:nvSpPr>
              <p:cNvPr id="46" name="işļîḍé">
                <a:extLst>
                  <a:ext uri="{FF2B5EF4-FFF2-40B4-BE49-F238E27FC236}">
                    <a16:creationId xmlns:a16="http://schemas.microsoft.com/office/drawing/2014/main" id="{33A8A101-E9F7-8FAF-B1FB-CB6708644305}"/>
                  </a:ext>
                </a:extLst>
              </p:cNvPr>
              <p:cNvSpPr/>
              <p:nvPr/>
            </p:nvSpPr>
            <p:spPr>
              <a:xfrm>
                <a:off x="774699" y="4320921"/>
                <a:ext cx="3330575" cy="1590674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íš1íḑè">
                <a:extLst>
                  <a:ext uri="{FF2B5EF4-FFF2-40B4-BE49-F238E27FC236}">
                    <a16:creationId xmlns:a16="http://schemas.microsoft.com/office/drawing/2014/main" id="{3889F6ED-28F2-A739-45AE-3F197C2B9DFD}"/>
                  </a:ext>
                </a:extLst>
              </p:cNvPr>
              <p:cNvSpPr txBox="1"/>
              <p:nvPr/>
            </p:nvSpPr>
            <p:spPr>
              <a:xfrm>
                <a:off x="1015090" y="5061671"/>
                <a:ext cx="2934872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05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</a:rPr>
                  <a:t>请在此处编辑文字请在此处编辑文字。请在此处编辑文字请在此处编辑文字。</a:t>
                </a:r>
              </a:p>
            </p:txBody>
          </p:sp>
          <p:sp>
            <p:nvSpPr>
              <p:cNvPr id="48" name="íş1iḍè">
                <a:extLst>
                  <a:ext uri="{FF2B5EF4-FFF2-40B4-BE49-F238E27FC236}">
                    <a16:creationId xmlns:a16="http://schemas.microsoft.com/office/drawing/2014/main" id="{E28F51A5-C7F4-C5AF-AFDB-8A76595FAA25}"/>
                  </a:ext>
                </a:extLst>
              </p:cNvPr>
              <p:cNvSpPr txBox="1"/>
              <p:nvPr/>
            </p:nvSpPr>
            <p:spPr>
              <a:xfrm>
                <a:off x="1013103" y="4686119"/>
                <a:ext cx="29348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2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bg1"/>
                    </a:solidFill>
                  </a:rPr>
                  <a:t>请在此输入标题</a:t>
                </a:r>
              </a:p>
            </p:txBody>
          </p:sp>
          <p:sp>
            <p:nvSpPr>
              <p:cNvPr id="49" name="îśļîḓè">
                <a:extLst>
                  <a:ext uri="{FF2B5EF4-FFF2-40B4-BE49-F238E27FC236}">
                    <a16:creationId xmlns:a16="http://schemas.microsoft.com/office/drawing/2014/main" id="{2A0F8557-E755-7A60-52E0-200B69494AC7}"/>
                  </a:ext>
                </a:extLst>
              </p:cNvPr>
              <p:cNvSpPr/>
              <p:nvPr/>
            </p:nvSpPr>
            <p:spPr>
              <a:xfrm>
                <a:off x="3813229" y="4219321"/>
                <a:ext cx="393646" cy="3936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/>
                  <a:t>04</a:t>
                </a:r>
                <a:endParaRPr lang="zh-CN" altLang="en-US" sz="1600" dirty="0"/>
              </a:p>
            </p:txBody>
          </p:sp>
        </p:grpSp>
        <p:grpSp>
          <p:nvGrpSpPr>
            <p:cNvPr id="8" name="iŝliḑè">
              <a:extLst>
                <a:ext uri="{FF2B5EF4-FFF2-40B4-BE49-F238E27FC236}">
                  <a16:creationId xmlns:a16="http://schemas.microsoft.com/office/drawing/2014/main" id="{0537B9AB-5F37-B175-CB4B-BEA86422AB0A}"/>
                </a:ext>
              </a:extLst>
            </p:cNvPr>
            <p:cNvGrpSpPr/>
            <p:nvPr/>
          </p:nvGrpSpPr>
          <p:grpSpPr>
            <a:xfrm>
              <a:off x="8086724" y="4219321"/>
              <a:ext cx="3432176" cy="1692274"/>
              <a:chOff x="774699" y="4219321"/>
              <a:chExt cx="3432176" cy="1692274"/>
            </a:xfrm>
          </p:grpSpPr>
          <p:sp>
            <p:nvSpPr>
              <p:cNvPr id="42" name="iṧlïḋê">
                <a:extLst>
                  <a:ext uri="{FF2B5EF4-FFF2-40B4-BE49-F238E27FC236}">
                    <a16:creationId xmlns:a16="http://schemas.microsoft.com/office/drawing/2014/main" id="{E24AE17D-898D-6DFD-710D-295F1DC6C65B}"/>
                  </a:ext>
                </a:extLst>
              </p:cNvPr>
              <p:cNvSpPr/>
              <p:nvPr/>
            </p:nvSpPr>
            <p:spPr>
              <a:xfrm>
                <a:off x="774699" y="4320921"/>
                <a:ext cx="3330575" cy="15906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ïṧḷïdè">
                <a:extLst>
                  <a:ext uri="{FF2B5EF4-FFF2-40B4-BE49-F238E27FC236}">
                    <a16:creationId xmlns:a16="http://schemas.microsoft.com/office/drawing/2014/main" id="{E35B775C-C15C-355E-E625-27F47653F5A3}"/>
                  </a:ext>
                </a:extLst>
              </p:cNvPr>
              <p:cNvSpPr txBox="1"/>
              <p:nvPr/>
            </p:nvSpPr>
            <p:spPr>
              <a:xfrm>
                <a:off x="1015090" y="5061671"/>
                <a:ext cx="2934872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05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200" dirty="0"/>
                  <a:t>请在此处编辑文字请在此处编辑文字。请在此处编辑文字请在此处编辑文字。</a:t>
                </a:r>
              </a:p>
            </p:txBody>
          </p:sp>
          <p:sp>
            <p:nvSpPr>
              <p:cNvPr id="44" name="íṡliḑè">
                <a:extLst>
                  <a:ext uri="{FF2B5EF4-FFF2-40B4-BE49-F238E27FC236}">
                    <a16:creationId xmlns:a16="http://schemas.microsoft.com/office/drawing/2014/main" id="{D05B2261-6ED2-0665-1FA9-5F5EDAB5FAC5}"/>
                  </a:ext>
                </a:extLst>
              </p:cNvPr>
              <p:cNvSpPr txBox="1"/>
              <p:nvPr/>
            </p:nvSpPr>
            <p:spPr>
              <a:xfrm>
                <a:off x="1013103" y="4686119"/>
                <a:ext cx="29348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2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400" dirty="0"/>
                  <a:t>请在此输入标题</a:t>
                </a:r>
              </a:p>
            </p:txBody>
          </p:sp>
          <p:sp>
            <p:nvSpPr>
              <p:cNvPr id="45" name="îśļidê">
                <a:extLst>
                  <a:ext uri="{FF2B5EF4-FFF2-40B4-BE49-F238E27FC236}">
                    <a16:creationId xmlns:a16="http://schemas.microsoft.com/office/drawing/2014/main" id="{00D4DA18-CF27-87FC-6832-7D3C8B10F661}"/>
                  </a:ext>
                </a:extLst>
              </p:cNvPr>
              <p:cNvSpPr/>
              <p:nvPr/>
            </p:nvSpPr>
            <p:spPr>
              <a:xfrm>
                <a:off x="3813229" y="4219321"/>
                <a:ext cx="393646" cy="3936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/>
                  <a:t>05</a:t>
                </a:r>
                <a:endParaRPr lang="zh-CN" altLang="en-US" sz="1600" dirty="0"/>
              </a:p>
            </p:txBody>
          </p:sp>
        </p:grpSp>
        <p:grpSp>
          <p:nvGrpSpPr>
            <p:cNvPr id="9" name="iṥlíḑê">
              <a:extLst>
                <a:ext uri="{FF2B5EF4-FFF2-40B4-BE49-F238E27FC236}">
                  <a16:creationId xmlns:a16="http://schemas.microsoft.com/office/drawing/2014/main" id="{D450D470-B3DA-6928-289C-12339DBF2EDF}"/>
                </a:ext>
              </a:extLst>
            </p:cNvPr>
            <p:cNvGrpSpPr/>
            <p:nvPr/>
          </p:nvGrpSpPr>
          <p:grpSpPr>
            <a:xfrm>
              <a:off x="8086724" y="2015079"/>
              <a:ext cx="3432176" cy="1692274"/>
              <a:chOff x="774699" y="4219321"/>
              <a:chExt cx="3432176" cy="1692274"/>
            </a:xfrm>
          </p:grpSpPr>
          <p:sp>
            <p:nvSpPr>
              <p:cNvPr id="38" name="íslîḍê">
                <a:extLst>
                  <a:ext uri="{FF2B5EF4-FFF2-40B4-BE49-F238E27FC236}">
                    <a16:creationId xmlns:a16="http://schemas.microsoft.com/office/drawing/2014/main" id="{4524F77E-7B49-DA08-0613-B47FC478AEA2}"/>
                  </a:ext>
                </a:extLst>
              </p:cNvPr>
              <p:cNvSpPr/>
              <p:nvPr/>
            </p:nvSpPr>
            <p:spPr>
              <a:xfrm>
                <a:off x="774699" y="4320921"/>
                <a:ext cx="3330575" cy="15906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" name="iṥļíḍé">
                <a:extLst>
                  <a:ext uri="{FF2B5EF4-FFF2-40B4-BE49-F238E27FC236}">
                    <a16:creationId xmlns:a16="http://schemas.microsoft.com/office/drawing/2014/main" id="{9FD7E7E7-A7E3-5817-5D0A-4D73C0524AC1}"/>
                  </a:ext>
                </a:extLst>
              </p:cNvPr>
              <p:cNvSpPr txBox="1"/>
              <p:nvPr/>
            </p:nvSpPr>
            <p:spPr>
              <a:xfrm>
                <a:off x="1015090" y="5061671"/>
                <a:ext cx="2934872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05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200" dirty="0"/>
                  <a:t>请在此处编辑文字请在此处编辑文字。请在此处编辑文字请在此处编辑文字。</a:t>
                </a:r>
              </a:p>
            </p:txBody>
          </p:sp>
          <p:sp>
            <p:nvSpPr>
              <p:cNvPr id="40" name="ïṣlidè">
                <a:extLst>
                  <a:ext uri="{FF2B5EF4-FFF2-40B4-BE49-F238E27FC236}">
                    <a16:creationId xmlns:a16="http://schemas.microsoft.com/office/drawing/2014/main" id="{7DB6E428-D07B-3BFE-CE5E-975BBF5E475B}"/>
                  </a:ext>
                </a:extLst>
              </p:cNvPr>
              <p:cNvSpPr txBox="1"/>
              <p:nvPr/>
            </p:nvSpPr>
            <p:spPr>
              <a:xfrm>
                <a:off x="1013103" y="4686119"/>
                <a:ext cx="29348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2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400" dirty="0"/>
                  <a:t>请在此输入标题</a:t>
                </a:r>
              </a:p>
            </p:txBody>
          </p:sp>
          <p:sp>
            <p:nvSpPr>
              <p:cNvPr id="41" name="iş1iḑè">
                <a:extLst>
                  <a:ext uri="{FF2B5EF4-FFF2-40B4-BE49-F238E27FC236}">
                    <a16:creationId xmlns:a16="http://schemas.microsoft.com/office/drawing/2014/main" id="{A2638BDA-89FC-C579-70D9-131A413EFE79}"/>
                  </a:ext>
                </a:extLst>
              </p:cNvPr>
              <p:cNvSpPr/>
              <p:nvPr/>
            </p:nvSpPr>
            <p:spPr>
              <a:xfrm>
                <a:off x="3813229" y="4219321"/>
                <a:ext cx="393646" cy="3936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/>
                  <a:t>02</a:t>
                </a:r>
                <a:endParaRPr lang="zh-CN" altLang="en-US" sz="1600" dirty="0"/>
              </a:p>
            </p:txBody>
          </p:sp>
        </p:grpSp>
        <p:grpSp>
          <p:nvGrpSpPr>
            <p:cNvPr id="10" name="îşḷíḓê">
              <a:extLst>
                <a:ext uri="{FF2B5EF4-FFF2-40B4-BE49-F238E27FC236}">
                  <a16:creationId xmlns:a16="http://schemas.microsoft.com/office/drawing/2014/main" id="{89DC2A00-5E27-EB4B-3107-D4FD8B4B36B9}"/>
                </a:ext>
              </a:extLst>
            </p:cNvPr>
            <p:cNvGrpSpPr/>
            <p:nvPr/>
          </p:nvGrpSpPr>
          <p:grpSpPr>
            <a:xfrm>
              <a:off x="4363314" y="2015079"/>
              <a:ext cx="3432176" cy="1692274"/>
              <a:chOff x="774699" y="4219321"/>
              <a:chExt cx="3432176" cy="1692274"/>
            </a:xfrm>
          </p:grpSpPr>
          <p:sp>
            <p:nvSpPr>
              <p:cNvPr id="12" name="îṥlïḑê">
                <a:extLst>
                  <a:ext uri="{FF2B5EF4-FFF2-40B4-BE49-F238E27FC236}">
                    <a16:creationId xmlns:a16="http://schemas.microsoft.com/office/drawing/2014/main" id="{27B4079D-A387-4090-256B-A50C178C60F5}"/>
                  </a:ext>
                </a:extLst>
              </p:cNvPr>
              <p:cNvSpPr/>
              <p:nvPr/>
            </p:nvSpPr>
            <p:spPr>
              <a:xfrm>
                <a:off x="774699" y="4320921"/>
                <a:ext cx="3330575" cy="15906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" name="iŝ1íde">
                <a:extLst>
                  <a:ext uri="{FF2B5EF4-FFF2-40B4-BE49-F238E27FC236}">
                    <a16:creationId xmlns:a16="http://schemas.microsoft.com/office/drawing/2014/main" id="{1B9EFFA1-5638-105B-AEEF-F67629281819}"/>
                  </a:ext>
                </a:extLst>
              </p:cNvPr>
              <p:cNvSpPr txBox="1"/>
              <p:nvPr/>
            </p:nvSpPr>
            <p:spPr>
              <a:xfrm>
                <a:off x="1015090" y="5061671"/>
                <a:ext cx="2934872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05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200" dirty="0"/>
                  <a:t>请在此处编辑文字请在此处编辑文字。请在此处编辑文字请在此处编辑文字。</a:t>
                </a:r>
              </a:p>
            </p:txBody>
          </p:sp>
          <p:sp>
            <p:nvSpPr>
              <p:cNvPr id="14" name="î$ḻiḋè">
                <a:extLst>
                  <a:ext uri="{FF2B5EF4-FFF2-40B4-BE49-F238E27FC236}">
                    <a16:creationId xmlns:a16="http://schemas.microsoft.com/office/drawing/2014/main" id="{9E4E45FB-F78E-FD40-1EB1-D5CAAA4EBF01}"/>
                  </a:ext>
                </a:extLst>
              </p:cNvPr>
              <p:cNvSpPr txBox="1"/>
              <p:nvPr/>
            </p:nvSpPr>
            <p:spPr>
              <a:xfrm>
                <a:off x="1013103" y="4686119"/>
                <a:ext cx="29348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2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400" dirty="0"/>
                  <a:t>请在此输入标题</a:t>
                </a:r>
              </a:p>
            </p:txBody>
          </p:sp>
          <p:sp>
            <p:nvSpPr>
              <p:cNvPr id="15" name="îSľïdé">
                <a:extLst>
                  <a:ext uri="{FF2B5EF4-FFF2-40B4-BE49-F238E27FC236}">
                    <a16:creationId xmlns:a16="http://schemas.microsoft.com/office/drawing/2014/main" id="{22D0CE5D-DD82-6F71-0FFE-B3BE070041FF}"/>
                  </a:ext>
                </a:extLst>
              </p:cNvPr>
              <p:cNvSpPr/>
              <p:nvPr/>
            </p:nvSpPr>
            <p:spPr>
              <a:xfrm>
                <a:off x="3813229" y="4219321"/>
                <a:ext cx="393646" cy="3936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/>
                  <a:t>01</a:t>
                </a:r>
                <a:endParaRPr lang="zh-CN" altLang="en-US" sz="1600" dirty="0"/>
              </a:p>
            </p:txBody>
          </p:sp>
        </p:grpSp>
        <p:sp>
          <p:nvSpPr>
            <p:cNvPr id="11" name="ïṡļïdè">
              <a:extLst>
                <a:ext uri="{FF2B5EF4-FFF2-40B4-BE49-F238E27FC236}">
                  <a16:creationId xmlns:a16="http://schemas.microsoft.com/office/drawing/2014/main" id="{017D482E-3C83-64FE-6C22-6B196C7167C1}"/>
                </a:ext>
              </a:extLst>
            </p:cNvPr>
            <p:cNvSpPr txBox="1"/>
            <p:nvPr/>
          </p:nvSpPr>
          <p:spPr>
            <a:xfrm>
              <a:off x="660401" y="2116679"/>
              <a:ext cx="354561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请在此处编辑文字请在此处编辑文字。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418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ṧ1íd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研究成果与应用</a:t>
            </a:r>
          </a:p>
        </p:txBody>
      </p:sp>
      <p:sp>
        <p:nvSpPr>
          <p:cNvPr id="5" name="íṣḻïḍè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请在此处编辑文字请在此处编辑文字。请在此处编辑文字请在此处编辑文字。</a:t>
            </a:r>
            <a:endParaRPr lang="en-GB" altLang="zh-CN" dirty="0"/>
          </a:p>
        </p:txBody>
      </p:sp>
      <p:sp>
        <p:nvSpPr>
          <p:cNvPr id="2" name="íṩḷíďé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íṧľïḋe">
            <a:extLst>
              <a:ext uri="{FF2B5EF4-FFF2-40B4-BE49-F238E27FC236}">
                <a16:creationId xmlns:a16="http://schemas.microsoft.com/office/drawing/2014/main" id="{C9B05477-BF74-9F71-A643-048C0FF92B6B}"/>
              </a:ext>
            </a:extLst>
          </p:cNvPr>
          <p:cNvSpPr txBox="1">
            <a:spLocks/>
          </p:cNvSpPr>
          <p:nvPr/>
        </p:nvSpPr>
        <p:spPr>
          <a:xfrm>
            <a:off x="7112000" y="1391126"/>
            <a:ext cx="3207657" cy="239142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altLang="zh-CN" sz="16600" dirty="0">
                <a:solidFill>
                  <a:schemeClr val="accent2">
                    <a:alpha val="20000"/>
                  </a:schemeClr>
                </a:solidFill>
              </a:rPr>
              <a:t>03</a:t>
            </a:r>
            <a:endParaRPr lang="en-GB" sz="16600" dirty="0">
              <a:solidFill>
                <a:schemeClr val="accent2">
                  <a:alpha val="20000"/>
                </a:schemeClr>
              </a:solidFill>
            </a:endParaRPr>
          </a:p>
        </p:txBody>
      </p:sp>
      <p:pic>
        <p:nvPicPr>
          <p:cNvPr id="7" name="ísļîḍè">
            <a:extLst>
              <a:ext uri="{FF2B5EF4-FFF2-40B4-BE49-F238E27FC236}">
                <a16:creationId xmlns:a16="http://schemas.microsoft.com/office/drawing/2014/main" id="{BA910A96-7D91-0DE6-0CBB-09FD3B1066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95" y="2503806"/>
            <a:ext cx="10040146" cy="3816529"/>
          </a:xfrm>
          <a:prstGeom prst="rect">
            <a:avLst/>
          </a:prstGeom>
          <a:effectLst>
            <a:outerShdw blurRad="101600" dist="3556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85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ľ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śḻïḍ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相关研究成果</a:t>
            </a:r>
          </a:p>
        </p:txBody>
      </p:sp>
      <p:sp>
        <p:nvSpPr>
          <p:cNvPr id="4" name="îš1iḑé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82" name="îŝḷiḍe">
            <a:extLst>
              <a:ext uri="{FF2B5EF4-FFF2-40B4-BE49-F238E27FC236}">
                <a16:creationId xmlns:a16="http://schemas.microsoft.com/office/drawing/2014/main" id="{80038EBD-AF34-4EC9-AE87-4F8789C5C75A}"/>
              </a:ext>
            </a:extLst>
          </p:cNvPr>
          <p:cNvGrpSpPr/>
          <p:nvPr/>
        </p:nvGrpSpPr>
        <p:grpSpPr>
          <a:xfrm>
            <a:off x="633608" y="1631958"/>
            <a:ext cx="10885292" cy="4203684"/>
            <a:chOff x="633608" y="1631958"/>
            <a:chExt cx="10885292" cy="4203684"/>
          </a:xfrm>
        </p:grpSpPr>
        <p:sp>
          <p:nvSpPr>
            <p:cNvPr id="56" name="îṩļïďê">
              <a:extLst>
                <a:ext uri="{FF2B5EF4-FFF2-40B4-BE49-F238E27FC236}">
                  <a16:creationId xmlns:a16="http://schemas.microsoft.com/office/drawing/2014/main" id="{94CEC63A-CBCB-F11C-22BD-527D5F7BE188}"/>
                </a:ext>
              </a:extLst>
            </p:cNvPr>
            <p:cNvSpPr txBox="1"/>
            <p:nvPr/>
          </p:nvSpPr>
          <p:spPr>
            <a:xfrm>
              <a:off x="770729" y="1631958"/>
              <a:ext cx="523239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/>
                <a:t>请在此处编辑文字请在此处编辑文字。</a:t>
              </a:r>
            </a:p>
          </p:txBody>
        </p:sp>
        <p:sp>
          <p:nvSpPr>
            <p:cNvPr id="80" name="ïŝ1îḑé">
              <a:extLst>
                <a:ext uri="{FF2B5EF4-FFF2-40B4-BE49-F238E27FC236}">
                  <a16:creationId xmlns:a16="http://schemas.microsoft.com/office/drawing/2014/main" id="{F8EAEBC5-2896-4F5F-3FE2-BC764B2CDDA1}"/>
                </a:ext>
              </a:extLst>
            </p:cNvPr>
            <p:cNvSpPr txBox="1"/>
            <p:nvPr/>
          </p:nvSpPr>
          <p:spPr>
            <a:xfrm flipH="1">
              <a:off x="6286502" y="1631958"/>
              <a:ext cx="5232398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/>
                <a:t>请在此处编辑文字请在此处编辑文字。请在此处编辑文字请在此处编辑文字。请在此处编辑文字请在此处编辑文字。</a:t>
              </a:r>
            </a:p>
          </p:txBody>
        </p:sp>
        <p:grpSp>
          <p:nvGrpSpPr>
            <p:cNvPr id="60" name="ï$ļiďé">
              <a:extLst>
                <a:ext uri="{FF2B5EF4-FFF2-40B4-BE49-F238E27FC236}">
                  <a16:creationId xmlns:a16="http://schemas.microsoft.com/office/drawing/2014/main" id="{23924BD7-0544-3191-10B2-C6FAB631DE2C}"/>
                </a:ext>
              </a:extLst>
            </p:cNvPr>
            <p:cNvGrpSpPr/>
            <p:nvPr/>
          </p:nvGrpSpPr>
          <p:grpSpPr>
            <a:xfrm>
              <a:off x="633608" y="2407931"/>
              <a:ext cx="5387481" cy="3371447"/>
              <a:chOff x="8320426" y="2071450"/>
              <a:chExt cx="5387481" cy="3371447"/>
            </a:xfrm>
          </p:grpSpPr>
          <p:grpSp>
            <p:nvGrpSpPr>
              <p:cNvPr id="68" name="îṡlïdè">
                <a:extLst>
                  <a:ext uri="{FF2B5EF4-FFF2-40B4-BE49-F238E27FC236}">
                    <a16:creationId xmlns:a16="http://schemas.microsoft.com/office/drawing/2014/main" id="{20F50983-3609-FB60-BB17-A3722465B871}"/>
                  </a:ext>
                </a:extLst>
              </p:cNvPr>
              <p:cNvGrpSpPr/>
              <p:nvPr/>
            </p:nvGrpSpPr>
            <p:grpSpPr>
              <a:xfrm>
                <a:off x="8457547" y="2394896"/>
                <a:ext cx="5250360" cy="3048001"/>
                <a:chOff x="8457547" y="2394896"/>
                <a:chExt cx="5250360" cy="3048001"/>
              </a:xfrm>
            </p:grpSpPr>
            <p:sp>
              <p:nvSpPr>
                <p:cNvPr id="70" name="iśľïďê">
                  <a:extLst>
                    <a:ext uri="{FF2B5EF4-FFF2-40B4-BE49-F238E27FC236}">
                      <a16:creationId xmlns:a16="http://schemas.microsoft.com/office/drawing/2014/main" id="{F828FB1D-0AF6-E680-169D-20245B72FF2F}"/>
                    </a:ext>
                  </a:extLst>
                </p:cNvPr>
                <p:cNvSpPr/>
                <p:nvPr/>
              </p:nvSpPr>
              <p:spPr>
                <a:xfrm>
                  <a:off x="8457547" y="2394896"/>
                  <a:ext cx="5250360" cy="3048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/>
                  <a:endParaRPr lang="en-GB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îsľíḑè">
                  <a:extLst>
                    <a:ext uri="{FF2B5EF4-FFF2-40B4-BE49-F238E27FC236}">
                      <a16:creationId xmlns:a16="http://schemas.microsoft.com/office/drawing/2014/main" id="{0F899609-BEC2-06CE-F556-AA1BBF623B33}"/>
                    </a:ext>
                  </a:extLst>
                </p:cNvPr>
                <p:cNvSpPr txBox="1"/>
                <p:nvPr/>
              </p:nvSpPr>
              <p:spPr>
                <a:xfrm flipH="1">
                  <a:off x="8729573" y="3983843"/>
                  <a:ext cx="4439673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solidFill>
                        <a:schemeClr val="bg1"/>
                      </a:solidFill>
                    </a:rPr>
                    <a:t>请在此处编辑文字请在此处编辑文字。请在此处编辑文字请在此处编辑文字。请在此处编辑文字请在此处编辑文字。</a:t>
                  </a:r>
                  <a:endParaRPr lang="en-GB" altLang="zh-CN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ïṩľidê">
                  <a:extLst>
                    <a:ext uri="{FF2B5EF4-FFF2-40B4-BE49-F238E27FC236}">
                      <a16:creationId xmlns:a16="http://schemas.microsoft.com/office/drawing/2014/main" id="{033269C7-17A3-06CA-DA13-B374B6513E9E}"/>
                    </a:ext>
                  </a:extLst>
                </p:cNvPr>
                <p:cNvSpPr txBox="1"/>
                <p:nvPr/>
              </p:nvSpPr>
              <p:spPr>
                <a:xfrm flipH="1">
                  <a:off x="8729573" y="3247045"/>
                  <a:ext cx="4439673" cy="584775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3200" b="1" dirty="0">
                      <a:solidFill>
                        <a:schemeClr val="bg1"/>
                      </a:solidFill>
                    </a:rPr>
                    <a:t>国内</a:t>
                  </a:r>
                  <a:endParaRPr lang="en-GB" altLang="zh-CN" sz="3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íSlíḋè">
                <a:extLst>
                  <a:ext uri="{FF2B5EF4-FFF2-40B4-BE49-F238E27FC236}">
                    <a16:creationId xmlns:a16="http://schemas.microsoft.com/office/drawing/2014/main" id="{5AEF54FF-3DC9-2A91-E3A5-A83925F7B05C}"/>
                  </a:ext>
                </a:extLst>
              </p:cNvPr>
              <p:cNvSpPr txBox="1"/>
              <p:nvPr/>
            </p:nvSpPr>
            <p:spPr>
              <a:xfrm>
                <a:off x="8320426" y="2071450"/>
                <a:ext cx="132600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0" b="1" dirty="0">
                    <a:solidFill>
                      <a:schemeClr val="accent1">
                        <a:lumMod val="20000"/>
                        <a:lumOff val="80000"/>
                        <a:alpha val="21000"/>
                      </a:schemeClr>
                    </a:solidFill>
                  </a:rPr>
                  <a:t>01</a:t>
                </a:r>
              </a:p>
            </p:txBody>
          </p:sp>
        </p:grpSp>
        <p:grpSp>
          <p:nvGrpSpPr>
            <p:cNvPr id="61" name="iṥḷiḍe">
              <a:extLst>
                <a:ext uri="{FF2B5EF4-FFF2-40B4-BE49-F238E27FC236}">
                  <a16:creationId xmlns:a16="http://schemas.microsoft.com/office/drawing/2014/main" id="{D8F644B5-9A2C-2103-EC9A-5AC700813E3D}"/>
                </a:ext>
              </a:extLst>
            </p:cNvPr>
            <p:cNvGrpSpPr/>
            <p:nvPr/>
          </p:nvGrpSpPr>
          <p:grpSpPr>
            <a:xfrm>
              <a:off x="6131419" y="2510228"/>
              <a:ext cx="5387481" cy="3325414"/>
              <a:chOff x="8320426" y="2173747"/>
              <a:chExt cx="5387481" cy="3325414"/>
            </a:xfrm>
          </p:grpSpPr>
          <p:sp>
            <p:nvSpPr>
              <p:cNvPr id="63" name="îŝliḓé">
                <a:extLst>
                  <a:ext uri="{FF2B5EF4-FFF2-40B4-BE49-F238E27FC236}">
                    <a16:creationId xmlns:a16="http://schemas.microsoft.com/office/drawing/2014/main" id="{422A96BA-E3D4-DD64-A30E-9361E453C30D}"/>
                  </a:ext>
                </a:extLst>
              </p:cNvPr>
              <p:cNvSpPr txBox="1"/>
              <p:nvPr/>
            </p:nvSpPr>
            <p:spPr>
              <a:xfrm>
                <a:off x="8320426" y="2173747"/>
                <a:ext cx="132600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8000" b="1">
                    <a:solidFill>
                      <a:schemeClr val="tx1">
                        <a:lumMod val="50000"/>
                        <a:lumOff val="50000"/>
                        <a:alpha val="5000"/>
                      </a:schemeClr>
                    </a:solidFill>
                  </a:defRPr>
                </a:lvl1pPr>
              </a:lstStyle>
              <a:p>
                <a:r>
                  <a:rPr lang="en-GB" dirty="0">
                    <a:solidFill>
                      <a:schemeClr val="accent2">
                        <a:alpha val="10000"/>
                      </a:schemeClr>
                    </a:solidFill>
                  </a:rPr>
                  <a:t>02</a:t>
                </a:r>
              </a:p>
            </p:txBody>
          </p:sp>
          <p:grpSp>
            <p:nvGrpSpPr>
              <p:cNvPr id="62" name="íšḷíďè">
                <a:extLst>
                  <a:ext uri="{FF2B5EF4-FFF2-40B4-BE49-F238E27FC236}">
                    <a16:creationId xmlns:a16="http://schemas.microsoft.com/office/drawing/2014/main" id="{138BAC69-6560-BCE8-63FB-7934F1952EE4}"/>
                  </a:ext>
                </a:extLst>
              </p:cNvPr>
              <p:cNvGrpSpPr/>
              <p:nvPr/>
            </p:nvGrpSpPr>
            <p:grpSpPr>
              <a:xfrm>
                <a:off x="8457547" y="2451160"/>
                <a:ext cx="5250360" cy="3048001"/>
                <a:chOff x="8457547" y="2451160"/>
                <a:chExt cx="5250360" cy="3048001"/>
              </a:xfrm>
            </p:grpSpPr>
            <p:sp>
              <p:nvSpPr>
                <p:cNvPr id="64" name="iṥḷiḋè">
                  <a:extLst>
                    <a:ext uri="{FF2B5EF4-FFF2-40B4-BE49-F238E27FC236}">
                      <a16:creationId xmlns:a16="http://schemas.microsoft.com/office/drawing/2014/main" id="{A1877EE8-3EAF-D905-1E06-6330F67C32E2}"/>
                    </a:ext>
                  </a:extLst>
                </p:cNvPr>
                <p:cNvSpPr/>
                <p:nvPr/>
              </p:nvSpPr>
              <p:spPr>
                <a:xfrm>
                  <a:off x="8457547" y="2451160"/>
                  <a:ext cx="5250360" cy="3048001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5" name="iŝlîḍe">
                  <a:extLst>
                    <a:ext uri="{FF2B5EF4-FFF2-40B4-BE49-F238E27FC236}">
                      <a16:creationId xmlns:a16="http://schemas.microsoft.com/office/drawing/2014/main" id="{2B59A402-699F-E71E-81D4-A6CDC5972F82}"/>
                    </a:ext>
                  </a:extLst>
                </p:cNvPr>
                <p:cNvSpPr txBox="1"/>
                <p:nvPr/>
              </p:nvSpPr>
              <p:spPr>
                <a:xfrm flipH="1">
                  <a:off x="8729573" y="3975160"/>
                  <a:ext cx="4608678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  <a:defRPr sz="1000"/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200" dirty="0"/>
                    <a:t>请在此处编辑文字请在此处编辑文字。请在此处编辑文字请在此处编辑文字。请在此处编辑文字请在此处编辑文字。</a:t>
                  </a:r>
                  <a:endParaRPr lang="en-GB" altLang="zh-CN" sz="1200" dirty="0"/>
                </a:p>
              </p:txBody>
            </p:sp>
            <p:sp>
              <p:nvSpPr>
                <p:cNvPr id="66" name="iṣḻiďè">
                  <a:extLst>
                    <a:ext uri="{FF2B5EF4-FFF2-40B4-BE49-F238E27FC236}">
                      <a16:creationId xmlns:a16="http://schemas.microsoft.com/office/drawing/2014/main" id="{1FD85F3B-DE43-7269-8485-EEAF869CA71D}"/>
                    </a:ext>
                  </a:extLst>
                </p:cNvPr>
                <p:cNvSpPr txBox="1"/>
                <p:nvPr/>
              </p:nvSpPr>
              <p:spPr>
                <a:xfrm flipH="1">
                  <a:off x="8729573" y="3377777"/>
                  <a:ext cx="4608678" cy="584775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zh-CN"/>
                  </a:defPPr>
                  <a:lvl1pPr>
                    <a:defRPr sz="1600" b="1"/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3200" dirty="0"/>
                    <a:t>国外</a:t>
                  </a:r>
                  <a:endParaRPr lang="en-GB" altLang="zh-CN" sz="3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5051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ḷ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ŝḷïḑè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研究相关应用</a:t>
            </a:r>
          </a:p>
        </p:txBody>
      </p:sp>
      <p:sp>
        <p:nvSpPr>
          <p:cNvPr id="4" name="iSlïḋé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42" name="îṧlíḋé">
            <a:extLst>
              <a:ext uri="{FF2B5EF4-FFF2-40B4-BE49-F238E27FC236}">
                <a16:creationId xmlns:a16="http://schemas.microsoft.com/office/drawing/2014/main" id="{26875B28-D683-1F8B-9DC4-33885418A400}"/>
              </a:ext>
            </a:extLst>
          </p:cNvPr>
          <p:cNvGrpSpPr/>
          <p:nvPr/>
        </p:nvGrpSpPr>
        <p:grpSpPr>
          <a:xfrm>
            <a:off x="660402" y="1352591"/>
            <a:ext cx="10653111" cy="4767725"/>
            <a:chOff x="660402" y="1352591"/>
            <a:chExt cx="10653111" cy="4767725"/>
          </a:xfrm>
        </p:grpSpPr>
        <p:grpSp>
          <p:nvGrpSpPr>
            <p:cNvPr id="28" name="ï$ľiḋe">
              <a:extLst>
                <a:ext uri="{FF2B5EF4-FFF2-40B4-BE49-F238E27FC236}">
                  <a16:creationId xmlns:a16="http://schemas.microsoft.com/office/drawing/2014/main" id="{9FD331E9-D68E-D02E-ED07-62E6663C3D2A}"/>
                </a:ext>
              </a:extLst>
            </p:cNvPr>
            <p:cNvGrpSpPr/>
            <p:nvPr/>
          </p:nvGrpSpPr>
          <p:grpSpPr>
            <a:xfrm>
              <a:off x="3439883" y="1475383"/>
              <a:ext cx="3815554" cy="4644933"/>
              <a:chOff x="1986728" y="1130300"/>
              <a:chExt cx="4098529" cy="4989418"/>
            </a:xfrm>
          </p:grpSpPr>
          <p:sp>
            <p:nvSpPr>
              <p:cNvPr id="34" name="îṩḻíḍé">
                <a:extLst>
                  <a:ext uri="{FF2B5EF4-FFF2-40B4-BE49-F238E27FC236}">
                    <a16:creationId xmlns:a16="http://schemas.microsoft.com/office/drawing/2014/main" id="{57E27608-E427-167B-C0A1-F02D0F8B126D}"/>
                  </a:ext>
                </a:extLst>
              </p:cNvPr>
              <p:cNvSpPr/>
              <p:nvPr/>
            </p:nvSpPr>
            <p:spPr>
              <a:xfrm>
                <a:off x="1986731" y="1130300"/>
                <a:ext cx="4098526" cy="3664783"/>
              </a:xfrm>
              <a:prstGeom prst="rect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35" name="îṧḻïdé">
                <a:extLst>
                  <a:ext uri="{FF2B5EF4-FFF2-40B4-BE49-F238E27FC236}">
                    <a16:creationId xmlns:a16="http://schemas.microsoft.com/office/drawing/2014/main" id="{0B5DFEA7-0A3C-DB08-87EB-B5A0B53855C6}"/>
                  </a:ext>
                </a:extLst>
              </p:cNvPr>
              <p:cNvSpPr txBox="1"/>
              <p:nvPr/>
            </p:nvSpPr>
            <p:spPr>
              <a:xfrm>
                <a:off x="1986728" y="5128947"/>
                <a:ext cx="2832840" cy="396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rPr>
                  <a:t>宏观上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î$lïḍè">
                <a:extLst>
                  <a:ext uri="{FF2B5EF4-FFF2-40B4-BE49-F238E27FC236}">
                    <a16:creationId xmlns:a16="http://schemas.microsoft.com/office/drawing/2014/main" id="{035DE802-7C24-5FEB-422E-192B25AD86F5}"/>
                  </a:ext>
                </a:extLst>
              </p:cNvPr>
              <p:cNvSpPr txBox="1"/>
              <p:nvPr/>
            </p:nvSpPr>
            <p:spPr>
              <a:xfrm>
                <a:off x="1986731" y="5564995"/>
                <a:ext cx="4098525" cy="55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请在此处编辑文字请在此处编辑文字。请在此处编辑文字请在此处编辑文字。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cxnSp>
            <p:nvCxnSpPr>
              <p:cNvPr id="37" name="ï$líḍe">
                <a:extLst>
                  <a:ext uri="{FF2B5EF4-FFF2-40B4-BE49-F238E27FC236}">
                    <a16:creationId xmlns:a16="http://schemas.microsoft.com/office/drawing/2014/main" id="{FCD8CE53-076F-DF9D-5629-75397D2E68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0461" y="5556831"/>
                <a:ext cx="308436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iṥliḑè">
              <a:extLst>
                <a:ext uri="{FF2B5EF4-FFF2-40B4-BE49-F238E27FC236}">
                  <a16:creationId xmlns:a16="http://schemas.microsoft.com/office/drawing/2014/main" id="{8A9A72C0-A71A-116D-56CE-D9E3CD48D8E1}"/>
                </a:ext>
              </a:extLst>
            </p:cNvPr>
            <p:cNvGrpSpPr/>
            <p:nvPr/>
          </p:nvGrpSpPr>
          <p:grpSpPr>
            <a:xfrm>
              <a:off x="7401392" y="1475384"/>
              <a:ext cx="3912121" cy="4644932"/>
              <a:chOff x="3281150" y="1130301"/>
              <a:chExt cx="4202258" cy="4989417"/>
            </a:xfrm>
          </p:grpSpPr>
          <p:sp>
            <p:nvSpPr>
              <p:cNvPr id="30" name="íšļîḋe">
                <a:extLst>
                  <a:ext uri="{FF2B5EF4-FFF2-40B4-BE49-F238E27FC236}">
                    <a16:creationId xmlns:a16="http://schemas.microsoft.com/office/drawing/2014/main" id="{A7D25CA4-C463-85BA-00D5-8EEE4E581FAA}"/>
                  </a:ext>
                </a:extLst>
              </p:cNvPr>
              <p:cNvSpPr/>
              <p:nvPr/>
            </p:nvSpPr>
            <p:spPr>
              <a:xfrm>
                <a:off x="3384882" y="1130301"/>
                <a:ext cx="4098526" cy="3664782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31" name="íṧļîdé">
                <a:extLst>
                  <a:ext uri="{FF2B5EF4-FFF2-40B4-BE49-F238E27FC236}">
                    <a16:creationId xmlns:a16="http://schemas.microsoft.com/office/drawing/2014/main" id="{C2079DD8-78EF-03CA-10E3-75587DFD3F4C}"/>
                  </a:ext>
                </a:extLst>
              </p:cNvPr>
              <p:cNvSpPr txBox="1"/>
              <p:nvPr/>
            </p:nvSpPr>
            <p:spPr>
              <a:xfrm>
                <a:off x="3281150" y="5130779"/>
                <a:ext cx="2832840" cy="396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rPr>
                  <a:t>微观上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ïšḷïḓê">
                <a:extLst>
                  <a:ext uri="{FF2B5EF4-FFF2-40B4-BE49-F238E27FC236}">
                    <a16:creationId xmlns:a16="http://schemas.microsoft.com/office/drawing/2014/main" id="{843E6167-6FE6-60E5-ED32-3CC397BC2181}"/>
                  </a:ext>
                </a:extLst>
              </p:cNvPr>
              <p:cNvSpPr txBox="1"/>
              <p:nvPr/>
            </p:nvSpPr>
            <p:spPr>
              <a:xfrm>
                <a:off x="3281153" y="5564995"/>
                <a:ext cx="4098525" cy="55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请在此处编辑文字请在此处编辑文字。请在此处编辑文字请在此处编辑文字。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cxnSp>
            <p:nvCxnSpPr>
              <p:cNvPr id="33" name="íṧḷiḋê">
                <a:extLst>
                  <a:ext uri="{FF2B5EF4-FFF2-40B4-BE49-F238E27FC236}">
                    <a16:creationId xmlns:a16="http://schemas.microsoft.com/office/drawing/2014/main" id="{13DB88B8-2369-1830-9497-59EDF8A76C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4883" y="5556831"/>
                <a:ext cx="308436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îṡ1ïdê">
              <a:extLst>
                <a:ext uri="{FF2B5EF4-FFF2-40B4-BE49-F238E27FC236}">
                  <a16:creationId xmlns:a16="http://schemas.microsoft.com/office/drawing/2014/main" id="{780D945F-E930-C1DE-27B9-6392247923D8}"/>
                </a:ext>
              </a:extLst>
            </p:cNvPr>
            <p:cNvSpPr txBox="1"/>
            <p:nvPr/>
          </p:nvSpPr>
          <p:spPr>
            <a:xfrm>
              <a:off x="660404" y="3231552"/>
              <a:ext cx="2022805" cy="2829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zh-CN" altLang="en-US" dirty="0">
                  <a:solidFill>
                    <a:schemeClr val="tx1"/>
                  </a:solidFill>
                </a:rPr>
                <a:t>演示文稿是一种实用的工具，可以是演示，演讲，报告等。大部分时间，它们都是在为观众服务。它们有多种用途，是演讲和教学的有力工具。如果您想在演示文稿中展现内容，可以选择多种可以选择多种方式。您可以在讲座中包含团队照片，产品说明或目标。</a:t>
              </a:r>
              <a:endParaRPr lang="en-GB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6" name="íṣlíḍe">
              <a:extLst>
                <a:ext uri="{FF2B5EF4-FFF2-40B4-BE49-F238E27FC236}">
                  <a16:creationId xmlns:a16="http://schemas.microsoft.com/office/drawing/2014/main" id="{AF606B7E-55E9-DCB1-9AE8-CE9155630B99}"/>
                </a:ext>
              </a:extLst>
            </p:cNvPr>
            <p:cNvSpPr/>
            <p:nvPr/>
          </p:nvSpPr>
          <p:spPr>
            <a:xfrm>
              <a:off x="660402" y="1352591"/>
              <a:ext cx="2022805" cy="1200329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>
                <a:buSzPct val="25000"/>
              </a:pPr>
              <a:r>
                <a:rPr lang="zh-CN" altLang="en-US" sz="2400" b="1" dirty="0"/>
                <a:t>请在此处编辑文字请在此处编辑文字。</a:t>
              </a:r>
              <a:endParaRPr lang="en-US" altLang="zh-CN" sz="4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9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í$ḻ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ṣ1ídè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6" name="íślîḋé">
            <a:extLst>
              <a:ext uri="{FF2B5EF4-FFF2-40B4-BE49-F238E27FC236}">
                <a16:creationId xmlns:a16="http://schemas.microsoft.com/office/drawing/2014/main" id="{55629711-203F-7CCE-FFE9-0FDA399AEC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1307741"/>
            <a:ext cx="4096158" cy="1125566"/>
          </a:xfrm>
        </p:spPr>
        <p:txBody>
          <a:bodyPr>
            <a:normAutofit fontScale="92500"/>
          </a:bodyPr>
          <a:lstStyle/>
          <a:p>
            <a:pPr algn="l">
              <a:spcBef>
                <a:spcPct val="0"/>
              </a:spcBef>
            </a:pPr>
            <a:r>
              <a:rPr lang="en-US" altLang="zh-CN" sz="6600" dirty="0">
                <a:latin typeface="+mj-lt"/>
                <a:ea typeface="+mj-ea"/>
                <a:cs typeface="+mj-cs"/>
              </a:rPr>
              <a:t>CONTENS</a:t>
            </a:r>
            <a:endParaRPr lang="zh-CN" altLang="en-US" sz="6600" dirty="0">
              <a:latin typeface="+mj-lt"/>
              <a:ea typeface="+mj-ea"/>
              <a:cs typeface="+mj-cs"/>
            </a:endParaRPr>
          </a:p>
        </p:txBody>
      </p:sp>
      <p:grpSp>
        <p:nvGrpSpPr>
          <p:cNvPr id="76" name="íṩ1iḑe">
            <a:extLst>
              <a:ext uri="{FF2B5EF4-FFF2-40B4-BE49-F238E27FC236}">
                <a16:creationId xmlns:a16="http://schemas.microsoft.com/office/drawing/2014/main" id="{08FB94CD-B9E3-D12A-BCA0-E51E0BA8AA76}"/>
              </a:ext>
            </a:extLst>
          </p:cNvPr>
          <p:cNvGrpSpPr/>
          <p:nvPr/>
        </p:nvGrpSpPr>
        <p:grpSpPr>
          <a:xfrm>
            <a:off x="713819" y="2816225"/>
            <a:ext cx="10909705" cy="3366099"/>
            <a:chOff x="713819" y="2816225"/>
            <a:chExt cx="10909705" cy="3366099"/>
          </a:xfrm>
        </p:grpSpPr>
        <p:grpSp>
          <p:nvGrpSpPr>
            <p:cNvPr id="36" name="îşḻîḋé">
              <a:extLst>
                <a:ext uri="{FF2B5EF4-FFF2-40B4-BE49-F238E27FC236}">
                  <a16:creationId xmlns:a16="http://schemas.microsoft.com/office/drawing/2014/main" id="{8A46A609-AA28-3094-16DB-AB031DBB6D3A}"/>
                </a:ext>
              </a:extLst>
            </p:cNvPr>
            <p:cNvGrpSpPr/>
            <p:nvPr/>
          </p:nvGrpSpPr>
          <p:grpSpPr>
            <a:xfrm>
              <a:off x="713819" y="2816225"/>
              <a:ext cx="2615125" cy="3366099"/>
              <a:chOff x="977590" y="2816225"/>
              <a:chExt cx="2615125" cy="3366099"/>
            </a:xfrm>
          </p:grpSpPr>
          <p:sp>
            <p:nvSpPr>
              <p:cNvPr id="37" name="ïşļidé">
                <a:extLst>
                  <a:ext uri="{FF2B5EF4-FFF2-40B4-BE49-F238E27FC236}">
                    <a16:creationId xmlns:a16="http://schemas.microsoft.com/office/drawing/2014/main" id="{20545A84-9B7F-04D8-5D10-86E9977AF5C4}"/>
                  </a:ext>
                </a:extLst>
              </p:cNvPr>
              <p:cNvSpPr/>
              <p:nvPr/>
            </p:nvSpPr>
            <p:spPr>
              <a:xfrm>
                <a:off x="977590" y="2816225"/>
                <a:ext cx="2390078" cy="309721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8" name="îŝlïḓe">
                <a:extLst>
                  <a:ext uri="{FF2B5EF4-FFF2-40B4-BE49-F238E27FC236}">
                    <a16:creationId xmlns:a16="http://schemas.microsoft.com/office/drawing/2014/main" id="{18F2E8CF-D8E2-2CC2-A47D-12D303D79142}"/>
                  </a:ext>
                </a:extLst>
              </p:cNvPr>
              <p:cNvSpPr txBox="1"/>
              <p:nvPr/>
            </p:nvSpPr>
            <p:spPr>
              <a:xfrm>
                <a:off x="1066509" y="3955865"/>
                <a:ext cx="1620935" cy="830997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chemeClr val="tx1"/>
                    </a:solidFill>
                  </a:rPr>
                  <a:t>研究背景与意义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ïṩ1iďè">
                <a:extLst>
                  <a:ext uri="{FF2B5EF4-FFF2-40B4-BE49-F238E27FC236}">
                    <a16:creationId xmlns:a16="http://schemas.microsoft.com/office/drawing/2014/main" id="{A12A247F-3581-5B33-C492-38152663F800}"/>
                  </a:ext>
                </a:extLst>
              </p:cNvPr>
              <p:cNvSpPr txBox="1"/>
              <p:nvPr/>
            </p:nvSpPr>
            <p:spPr>
              <a:xfrm>
                <a:off x="2151295" y="4735774"/>
                <a:ext cx="1441420" cy="144655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 b="1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60000">
                          <a:schemeClr val="accent3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3">
                          <a:alpha val="20000"/>
                        </a:schemeClr>
                      </a:outerShdw>
                    </a:effectLst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8800" dirty="0">
                    <a:solidFill>
                      <a:schemeClr val="accent2">
                        <a:alpha val="20000"/>
                      </a:schemeClr>
                    </a:solidFill>
                    <a:effectLst/>
                  </a:rPr>
                  <a:t>01</a:t>
                </a:r>
              </a:p>
            </p:txBody>
          </p:sp>
          <p:cxnSp>
            <p:nvCxnSpPr>
              <p:cNvPr id="41" name="íṡļîḑé">
                <a:extLst>
                  <a:ext uri="{FF2B5EF4-FFF2-40B4-BE49-F238E27FC236}">
                    <a16:creationId xmlns:a16="http://schemas.microsoft.com/office/drawing/2014/main" id="{6647BBF9-4732-98C8-CC95-1BFABC45B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590" y="2829288"/>
                <a:ext cx="2390078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i$ļïḓe">
                <a:extLst>
                  <a:ext uri="{FF2B5EF4-FFF2-40B4-BE49-F238E27FC236}">
                    <a16:creationId xmlns:a16="http://schemas.microsoft.com/office/drawing/2014/main" id="{22F83842-2BE9-B17E-4AAF-5A4D0FB741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3037" y="3259664"/>
                <a:ext cx="320770" cy="433039"/>
              </a:xfrm>
              <a:custGeom>
                <a:avLst/>
                <a:gdLst>
                  <a:gd name="connsiteX0" fmla="*/ 86973 w 381000"/>
                  <a:gd name="connsiteY0" fmla="*/ 38721 h 514350"/>
                  <a:gd name="connsiteX1" fmla="*/ 86973 w 381000"/>
                  <a:gd name="connsiteY1" fmla="*/ 95871 h 514350"/>
                  <a:gd name="connsiteX2" fmla="*/ 296523 w 381000"/>
                  <a:gd name="connsiteY2" fmla="*/ 95871 h 514350"/>
                  <a:gd name="connsiteX3" fmla="*/ 296523 w 381000"/>
                  <a:gd name="connsiteY3" fmla="*/ 38721 h 514350"/>
                  <a:gd name="connsiteX4" fmla="*/ 382248 w 381000"/>
                  <a:gd name="connsiteY4" fmla="*/ 38721 h 514350"/>
                  <a:gd name="connsiteX5" fmla="*/ 382248 w 381000"/>
                  <a:gd name="connsiteY5" fmla="*/ 514971 h 514350"/>
                  <a:gd name="connsiteX6" fmla="*/ 1248 w 381000"/>
                  <a:gd name="connsiteY6" fmla="*/ 514971 h 514350"/>
                  <a:gd name="connsiteX7" fmla="*/ 1248 w 381000"/>
                  <a:gd name="connsiteY7" fmla="*/ 38721 h 514350"/>
                  <a:gd name="connsiteX8" fmla="*/ 86973 w 381000"/>
                  <a:gd name="connsiteY8" fmla="*/ 38721 h 514350"/>
                  <a:gd name="connsiteX9" fmla="*/ 191748 w 381000"/>
                  <a:gd name="connsiteY9" fmla="*/ 333996 h 514350"/>
                  <a:gd name="connsiteX10" fmla="*/ 77448 w 381000"/>
                  <a:gd name="connsiteY10" fmla="*/ 333996 h 514350"/>
                  <a:gd name="connsiteX11" fmla="*/ 77448 w 381000"/>
                  <a:gd name="connsiteY11" fmla="*/ 353046 h 514350"/>
                  <a:gd name="connsiteX12" fmla="*/ 191748 w 381000"/>
                  <a:gd name="connsiteY12" fmla="*/ 353046 h 514350"/>
                  <a:gd name="connsiteX13" fmla="*/ 191748 w 381000"/>
                  <a:gd name="connsiteY13" fmla="*/ 333996 h 514350"/>
                  <a:gd name="connsiteX14" fmla="*/ 306048 w 381000"/>
                  <a:gd name="connsiteY14" fmla="*/ 257796 h 514350"/>
                  <a:gd name="connsiteX15" fmla="*/ 77448 w 381000"/>
                  <a:gd name="connsiteY15" fmla="*/ 257796 h 514350"/>
                  <a:gd name="connsiteX16" fmla="*/ 77448 w 381000"/>
                  <a:gd name="connsiteY16" fmla="*/ 276846 h 514350"/>
                  <a:gd name="connsiteX17" fmla="*/ 306048 w 381000"/>
                  <a:gd name="connsiteY17" fmla="*/ 276846 h 514350"/>
                  <a:gd name="connsiteX18" fmla="*/ 306048 w 381000"/>
                  <a:gd name="connsiteY18" fmla="*/ 257796 h 514350"/>
                  <a:gd name="connsiteX19" fmla="*/ 306048 w 381000"/>
                  <a:gd name="connsiteY19" fmla="*/ 181596 h 514350"/>
                  <a:gd name="connsiteX20" fmla="*/ 77448 w 381000"/>
                  <a:gd name="connsiteY20" fmla="*/ 181596 h 514350"/>
                  <a:gd name="connsiteX21" fmla="*/ 77448 w 381000"/>
                  <a:gd name="connsiteY21" fmla="*/ 200646 h 514350"/>
                  <a:gd name="connsiteX22" fmla="*/ 306048 w 381000"/>
                  <a:gd name="connsiteY22" fmla="*/ 200646 h 514350"/>
                  <a:gd name="connsiteX23" fmla="*/ 306048 w 381000"/>
                  <a:gd name="connsiteY23" fmla="*/ 181596 h 514350"/>
                  <a:gd name="connsiteX24" fmla="*/ 277473 w 381000"/>
                  <a:gd name="connsiteY24" fmla="*/ 621 h 514350"/>
                  <a:gd name="connsiteX25" fmla="*/ 277473 w 381000"/>
                  <a:gd name="connsiteY25" fmla="*/ 76821 h 514350"/>
                  <a:gd name="connsiteX26" fmla="*/ 106023 w 381000"/>
                  <a:gd name="connsiteY26" fmla="*/ 76821 h 514350"/>
                  <a:gd name="connsiteX27" fmla="*/ 106023 w 381000"/>
                  <a:gd name="connsiteY27" fmla="*/ 621 h 514350"/>
                  <a:gd name="connsiteX28" fmla="*/ 277473 w 381000"/>
                  <a:gd name="connsiteY28" fmla="*/ 621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81000" h="514350">
                    <a:moveTo>
                      <a:pt x="86973" y="38721"/>
                    </a:moveTo>
                    <a:lnTo>
                      <a:pt x="86973" y="95871"/>
                    </a:lnTo>
                    <a:lnTo>
                      <a:pt x="296523" y="95871"/>
                    </a:lnTo>
                    <a:lnTo>
                      <a:pt x="296523" y="38721"/>
                    </a:lnTo>
                    <a:lnTo>
                      <a:pt x="382248" y="38721"/>
                    </a:lnTo>
                    <a:lnTo>
                      <a:pt x="382248" y="514971"/>
                    </a:lnTo>
                    <a:lnTo>
                      <a:pt x="1248" y="514971"/>
                    </a:lnTo>
                    <a:lnTo>
                      <a:pt x="1248" y="38721"/>
                    </a:lnTo>
                    <a:lnTo>
                      <a:pt x="86973" y="38721"/>
                    </a:lnTo>
                    <a:close/>
                    <a:moveTo>
                      <a:pt x="191748" y="333996"/>
                    </a:moveTo>
                    <a:lnTo>
                      <a:pt x="77448" y="333996"/>
                    </a:lnTo>
                    <a:lnTo>
                      <a:pt x="77448" y="353046"/>
                    </a:lnTo>
                    <a:lnTo>
                      <a:pt x="191748" y="353046"/>
                    </a:lnTo>
                    <a:lnTo>
                      <a:pt x="191748" y="333996"/>
                    </a:lnTo>
                    <a:close/>
                    <a:moveTo>
                      <a:pt x="306048" y="257796"/>
                    </a:moveTo>
                    <a:lnTo>
                      <a:pt x="77448" y="257796"/>
                    </a:lnTo>
                    <a:lnTo>
                      <a:pt x="77448" y="276846"/>
                    </a:lnTo>
                    <a:lnTo>
                      <a:pt x="306048" y="276846"/>
                    </a:lnTo>
                    <a:lnTo>
                      <a:pt x="306048" y="257796"/>
                    </a:lnTo>
                    <a:close/>
                    <a:moveTo>
                      <a:pt x="306048" y="181596"/>
                    </a:moveTo>
                    <a:lnTo>
                      <a:pt x="77448" y="181596"/>
                    </a:lnTo>
                    <a:lnTo>
                      <a:pt x="77448" y="200646"/>
                    </a:lnTo>
                    <a:lnTo>
                      <a:pt x="306048" y="200646"/>
                    </a:lnTo>
                    <a:lnTo>
                      <a:pt x="306048" y="181596"/>
                    </a:lnTo>
                    <a:close/>
                    <a:moveTo>
                      <a:pt x="277473" y="621"/>
                    </a:moveTo>
                    <a:lnTo>
                      <a:pt x="277473" y="76821"/>
                    </a:lnTo>
                    <a:lnTo>
                      <a:pt x="106023" y="76821"/>
                    </a:lnTo>
                    <a:lnTo>
                      <a:pt x="106023" y="621"/>
                    </a:lnTo>
                    <a:lnTo>
                      <a:pt x="277473" y="6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" name="iṩľîḑe">
              <a:extLst>
                <a:ext uri="{FF2B5EF4-FFF2-40B4-BE49-F238E27FC236}">
                  <a16:creationId xmlns:a16="http://schemas.microsoft.com/office/drawing/2014/main" id="{ABE9CE45-3D9A-BD92-6B51-60DDD43FF8D8}"/>
                </a:ext>
              </a:extLst>
            </p:cNvPr>
            <p:cNvGrpSpPr/>
            <p:nvPr/>
          </p:nvGrpSpPr>
          <p:grpSpPr>
            <a:xfrm>
              <a:off x="6376317" y="2816225"/>
              <a:ext cx="2488383" cy="3366099"/>
              <a:chOff x="6415958" y="2816225"/>
              <a:chExt cx="2488383" cy="3366099"/>
            </a:xfrm>
          </p:grpSpPr>
          <p:sp>
            <p:nvSpPr>
              <p:cNvPr id="44" name="ïślîdé">
                <a:extLst>
                  <a:ext uri="{FF2B5EF4-FFF2-40B4-BE49-F238E27FC236}">
                    <a16:creationId xmlns:a16="http://schemas.microsoft.com/office/drawing/2014/main" id="{928C006D-4D08-EBEE-E23D-D6AF8742CC20}"/>
                  </a:ext>
                </a:extLst>
              </p:cNvPr>
              <p:cNvSpPr/>
              <p:nvPr/>
            </p:nvSpPr>
            <p:spPr>
              <a:xfrm>
                <a:off x="6415958" y="2816225"/>
                <a:ext cx="2390078" cy="309721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íṣḷiḋe">
                <a:extLst>
                  <a:ext uri="{FF2B5EF4-FFF2-40B4-BE49-F238E27FC236}">
                    <a16:creationId xmlns:a16="http://schemas.microsoft.com/office/drawing/2014/main" id="{E0D22738-2922-A75F-90E6-F764611255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85666" y="3248374"/>
                <a:ext cx="409419" cy="433039"/>
              </a:xfrm>
              <a:custGeom>
                <a:avLst/>
                <a:gdLst>
                  <a:gd name="connsiteX0" fmla="*/ 400530 w 495300"/>
                  <a:gd name="connsiteY0" fmla="*/ 621 h 523875"/>
                  <a:gd name="connsiteX1" fmla="*/ 400530 w 495300"/>
                  <a:gd name="connsiteY1" fmla="*/ 162546 h 523875"/>
                  <a:gd name="connsiteX2" fmla="*/ 257655 w 495300"/>
                  <a:gd name="connsiteY2" fmla="*/ 162546 h 523875"/>
                  <a:gd name="connsiteX3" fmla="*/ 257655 w 495300"/>
                  <a:gd name="connsiteY3" fmla="*/ 286371 h 523875"/>
                  <a:gd name="connsiteX4" fmla="*/ 457680 w 495300"/>
                  <a:gd name="connsiteY4" fmla="*/ 286371 h 523875"/>
                  <a:gd name="connsiteX5" fmla="*/ 457680 w 495300"/>
                  <a:gd name="connsiteY5" fmla="*/ 429246 h 523875"/>
                  <a:gd name="connsiteX6" fmla="*/ 495780 w 495300"/>
                  <a:gd name="connsiteY6" fmla="*/ 429246 h 523875"/>
                  <a:gd name="connsiteX7" fmla="*/ 495780 w 495300"/>
                  <a:gd name="connsiteY7" fmla="*/ 524496 h 523875"/>
                  <a:gd name="connsiteX8" fmla="*/ 400530 w 495300"/>
                  <a:gd name="connsiteY8" fmla="*/ 524496 h 523875"/>
                  <a:gd name="connsiteX9" fmla="*/ 400530 w 495300"/>
                  <a:gd name="connsiteY9" fmla="*/ 429246 h 523875"/>
                  <a:gd name="connsiteX10" fmla="*/ 438630 w 495300"/>
                  <a:gd name="connsiteY10" fmla="*/ 429246 h 523875"/>
                  <a:gd name="connsiteX11" fmla="*/ 438630 w 495300"/>
                  <a:gd name="connsiteY11" fmla="*/ 305421 h 523875"/>
                  <a:gd name="connsiteX12" fmla="*/ 257655 w 495300"/>
                  <a:gd name="connsiteY12" fmla="*/ 305421 h 523875"/>
                  <a:gd name="connsiteX13" fmla="*/ 257655 w 495300"/>
                  <a:gd name="connsiteY13" fmla="*/ 429246 h 523875"/>
                  <a:gd name="connsiteX14" fmla="*/ 295755 w 495300"/>
                  <a:gd name="connsiteY14" fmla="*/ 429246 h 523875"/>
                  <a:gd name="connsiteX15" fmla="*/ 295755 w 495300"/>
                  <a:gd name="connsiteY15" fmla="*/ 524496 h 523875"/>
                  <a:gd name="connsiteX16" fmla="*/ 200505 w 495300"/>
                  <a:gd name="connsiteY16" fmla="*/ 524496 h 523875"/>
                  <a:gd name="connsiteX17" fmla="*/ 200505 w 495300"/>
                  <a:gd name="connsiteY17" fmla="*/ 429246 h 523875"/>
                  <a:gd name="connsiteX18" fmla="*/ 238605 w 495300"/>
                  <a:gd name="connsiteY18" fmla="*/ 429246 h 523875"/>
                  <a:gd name="connsiteX19" fmla="*/ 238605 w 495300"/>
                  <a:gd name="connsiteY19" fmla="*/ 305421 h 523875"/>
                  <a:gd name="connsiteX20" fmla="*/ 57630 w 495300"/>
                  <a:gd name="connsiteY20" fmla="*/ 305421 h 523875"/>
                  <a:gd name="connsiteX21" fmla="*/ 57630 w 495300"/>
                  <a:gd name="connsiteY21" fmla="*/ 429246 h 523875"/>
                  <a:gd name="connsiteX22" fmla="*/ 95730 w 495300"/>
                  <a:gd name="connsiteY22" fmla="*/ 429246 h 523875"/>
                  <a:gd name="connsiteX23" fmla="*/ 95730 w 495300"/>
                  <a:gd name="connsiteY23" fmla="*/ 524496 h 523875"/>
                  <a:gd name="connsiteX24" fmla="*/ 480 w 495300"/>
                  <a:gd name="connsiteY24" fmla="*/ 524496 h 523875"/>
                  <a:gd name="connsiteX25" fmla="*/ 480 w 495300"/>
                  <a:gd name="connsiteY25" fmla="*/ 429246 h 523875"/>
                  <a:gd name="connsiteX26" fmla="*/ 38580 w 495300"/>
                  <a:gd name="connsiteY26" fmla="*/ 429246 h 523875"/>
                  <a:gd name="connsiteX27" fmla="*/ 38580 w 495300"/>
                  <a:gd name="connsiteY27" fmla="*/ 286371 h 523875"/>
                  <a:gd name="connsiteX28" fmla="*/ 238605 w 495300"/>
                  <a:gd name="connsiteY28" fmla="*/ 286371 h 523875"/>
                  <a:gd name="connsiteX29" fmla="*/ 238605 w 495300"/>
                  <a:gd name="connsiteY29" fmla="*/ 162546 h 523875"/>
                  <a:gd name="connsiteX30" fmla="*/ 95730 w 495300"/>
                  <a:gd name="connsiteY30" fmla="*/ 162546 h 523875"/>
                  <a:gd name="connsiteX31" fmla="*/ 95730 w 495300"/>
                  <a:gd name="connsiteY31" fmla="*/ 621 h 523875"/>
                  <a:gd name="connsiteX32" fmla="*/ 400530 w 495300"/>
                  <a:gd name="connsiteY32" fmla="*/ 621 h 523875"/>
                  <a:gd name="connsiteX33" fmla="*/ 148118 w 495300"/>
                  <a:gd name="connsiteY33" fmla="*/ 95871 h 523875"/>
                  <a:gd name="connsiteX34" fmla="*/ 133830 w 495300"/>
                  <a:gd name="connsiteY34" fmla="*/ 110159 h 523875"/>
                  <a:gd name="connsiteX35" fmla="*/ 148118 w 495300"/>
                  <a:gd name="connsiteY35" fmla="*/ 124446 h 523875"/>
                  <a:gd name="connsiteX36" fmla="*/ 162405 w 495300"/>
                  <a:gd name="connsiteY36" fmla="*/ 110159 h 523875"/>
                  <a:gd name="connsiteX37" fmla="*/ 148118 w 495300"/>
                  <a:gd name="connsiteY37" fmla="*/ 9587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95300" h="523875">
                    <a:moveTo>
                      <a:pt x="400530" y="621"/>
                    </a:moveTo>
                    <a:lnTo>
                      <a:pt x="400530" y="162546"/>
                    </a:lnTo>
                    <a:lnTo>
                      <a:pt x="257655" y="162546"/>
                    </a:lnTo>
                    <a:lnTo>
                      <a:pt x="257655" y="286371"/>
                    </a:lnTo>
                    <a:lnTo>
                      <a:pt x="457680" y="286371"/>
                    </a:lnTo>
                    <a:lnTo>
                      <a:pt x="457680" y="429246"/>
                    </a:lnTo>
                    <a:lnTo>
                      <a:pt x="495780" y="429246"/>
                    </a:lnTo>
                    <a:lnTo>
                      <a:pt x="495780" y="524496"/>
                    </a:lnTo>
                    <a:lnTo>
                      <a:pt x="400530" y="524496"/>
                    </a:lnTo>
                    <a:lnTo>
                      <a:pt x="400530" y="429246"/>
                    </a:lnTo>
                    <a:lnTo>
                      <a:pt x="438630" y="429246"/>
                    </a:lnTo>
                    <a:lnTo>
                      <a:pt x="438630" y="305421"/>
                    </a:lnTo>
                    <a:lnTo>
                      <a:pt x="257655" y="305421"/>
                    </a:lnTo>
                    <a:lnTo>
                      <a:pt x="257655" y="429246"/>
                    </a:lnTo>
                    <a:lnTo>
                      <a:pt x="295755" y="429246"/>
                    </a:lnTo>
                    <a:lnTo>
                      <a:pt x="295755" y="524496"/>
                    </a:lnTo>
                    <a:lnTo>
                      <a:pt x="200505" y="524496"/>
                    </a:lnTo>
                    <a:lnTo>
                      <a:pt x="200505" y="429246"/>
                    </a:lnTo>
                    <a:lnTo>
                      <a:pt x="238605" y="429246"/>
                    </a:lnTo>
                    <a:lnTo>
                      <a:pt x="238605" y="305421"/>
                    </a:lnTo>
                    <a:lnTo>
                      <a:pt x="57630" y="305421"/>
                    </a:lnTo>
                    <a:lnTo>
                      <a:pt x="57630" y="429246"/>
                    </a:lnTo>
                    <a:lnTo>
                      <a:pt x="95730" y="429246"/>
                    </a:lnTo>
                    <a:lnTo>
                      <a:pt x="95730" y="524496"/>
                    </a:lnTo>
                    <a:lnTo>
                      <a:pt x="480" y="524496"/>
                    </a:lnTo>
                    <a:lnTo>
                      <a:pt x="480" y="429246"/>
                    </a:lnTo>
                    <a:lnTo>
                      <a:pt x="38580" y="429246"/>
                    </a:lnTo>
                    <a:lnTo>
                      <a:pt x="38580" y="286371"/>
                    </a:lnTo>
                    <a:lnTo>
                      <a:pt x="238605" y="286371"/>
                    </a:lnTo>
                    <a:lnTo>
                      <a:pt x="238605" y="162546"/>
                    </a:lnTo>
                    <a:lnTo>
                      <a:pt x="95730" y="162546"/>
                    </a:lnTo>
                    <a:lnTo>
                      <a:pt x="95730" y="621"/>
                    </a:lnTo>
                    <a:lnTo>
                      <a:pt x="400530" y="621"/>
                    </a:lnTo>
                    <a:close/>
                    <a:moveTo>
                      <a:pt x="148118" y="95871"/>
                    </a:moveTo>
                    <a:cubicBezTo>
                      <a:pt x="140212" y="95871"/>
                      <a:pt x="133830" y="102253"/>
                      <a:pt x="133830" y="110159"/>
                    </a:cubicBezTo>
                    <a:cubicBezTo>
                      <a:pt x="133830" y="118064"/>
                      <a:pt x="140212" y="124446"/>
                      <a:pt x="148118" y="124446"/>
                    </a:cubicBezTo>
                    <a:cubicBezTo>
                      <a:pt x="156023" y="124446"/>
                      <a:pt x="162405" y="118064"/>
                      <a:pt x="162405" y="110159"/>
                    </a:cubicBezTo>
                    <a:cubicBezTo>
                      <a:pt x="162405" y="102253"/>
                      <a:pt x="156023" y="95871"/>
                      <a:pt x="148118" y="958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iṥḻîḋê">
                <a:extLst>
                  <a:ext uri="{FF2B5EF4-FFF2-40B4-BE49-F238E27FC236}">
                    <a16:creationId xmlns:a16="http://schemas.microsoft.com/office/drawing/2014/main" id="{9FF7ADB3-EF63-930D-F79C-FD51EEF0D2E4}"/>
                  </a:ext>
                </a:extLst>
              </p:cNvPr>
              <p:cNvSpPr txBox="1"/>
              <p:nvPr/>
            </p:nvSpPr>
            <p:spPr>
              <a:xfrm>
                <a:off x="6504877" y="4028712"/>
                <a:ext cx="1620935" cy="830997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2400" dirty="0">
                    <a:solidFill>
                      <a:schemeClr val="tx1"/>
                    </a:solidFill>
                  </a:rPr>
                  <a:t>研究成果与应用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ïslïďê">
                <a:extLst>
                  <a:ext uri="{FF2B5EF4-FFF2-40B4-BE49-F238E27FC236}">
                    <a16:creationId xmlns:a16="http://schemas.microsoft.com/office/drawing/2014/main" id="{0B1F21E6-28F2-01B9-6EB3-FB5432F69734}"/>
                  </a:ext>
                </a:extLst>
              </p:cNvPr>
              <p:cNvSpPr txBox="1"/>
              <p:nvPr/>
            </p:nvSpPr>
            <p:spPr>
              <a:xfrm>
                <a:off x="7462921" y="4735774"/>
                <a:ext cx="1441420" cy="144655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 b="1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60000">
                          <a:schemeClr val="accent3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3">
                          <a:alpha val="20000"/>
                        </a:schemeClr>
                      </a:outerShdw>
                    </a:effectLst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8800" dirty="0">
                    <a:solidFill>
                      <a:schemeClr val="accent1"/>
                    </a:solidFill>
                    <a:effectLst/>
                  </a:rPr>
                  <a:t>03</a:t>
                </a:r>
              </a:p>
            </p:txBody>
          </p:sp>
          <p:cxnSp>
            <p:nvCxnSpPr>
              <p:cNvPr id="49" name="iŝḻiḑè">
                <a:extLst>
                  <a:ext uri="{FF2B5EF4-FFF2-40B4-BE49-F238E27FC236}">
                    <a16:creationId xmlns:a16="http://schemas.microsoft.com/office/drawing/2014/main" id="{19079E25-66AE-D842-8A91-12212CCFB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5958" y="2829288"/>
                <a:ext cx="2390078" cy="0"/>
              </a:xfrm>
              <a:prstGeom prst="line">
                <a:avLst/>
              </a:prstGeom>
              <a:ln w="317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î$ḻïḋé">
              <a:extLst>
                <a:ext uri="{FF2B5EF4-FFF2-40B4-BE49-F238E27FC236}">
                  <a16:creationId xmlns:a16="http://schemas.microsoft.com/office/drawing/2014/main" id="{89B26714-ABB5-D747-C5F9-08570B1C6533}"/>
                </a:ext>
              </a:extLst>
            </p:cNvPr>
            <p:cNvGrpSpPr/>
            <p:nvPr/>
          </p:nvGrpSpPr>
          <p:grpSpPr>
            <a:xfrm>
              <a:off x="9135141" y="2816225"/>
              <a:ext cx="2488383" cy="3366099"/>
              <a:chOff x="977590" y="2816225"/>
              <a:chExt cx="2488383" cy="3366099"/>
            </a:xfrm>
          </p:grpSpPr>
          <p:sp>
            <p:nvSpPr>
              <p:cNvPr id="51" name="iṧľiḍê">
                <a:extLst>
                  <a:ext uri="{FF2B5EF4-FFF2-40B4-BE49-F238E27FC236}">
                    <a16:creationId xmlns:a16="http://schemas.microsoft.com/office/drawing/2014/main" id="{8BF0944F-28ED-8841-1DD4-93CEC81D5884}"/>
                  </a:ext>
                </a:extLst>
              </p:cNvPr>
              <p:cNvSpPr/>
              <p:nvPr/>
            </p:nvSpPr>
            <p:spPr>
              <a:xfrm>
                <a:off x="977590" y="2816225"/>
                <a:ext cx="2390078" cy="309721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ïsḻîḓè">
                <a:extLst>
                  <a:ext uri="{FF2B5EF4-FFF2-40B4-BE49-F238E27FC236}">
                    <a16:creationId xmlns:a16="http://schemas.microsoft.com/office/drawing/2014/main" id="{F31A7E66-262C-0E80-1904-B78C61A2EE76}"/>
                  </a:ext>
                </a:extLst>
              </p:cNvPr>
              <p:cNvSpPr txBox="1"/>
              <p:nvPr/>
            </p:nvSpPr>
            <p:spPr>
              <a:xfrm>
                <a:off x="1066509" y="4025356"/>
                <a:ext cx="1901431" cy="830997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chemeClr val="tx1"/>
                    </a:solidFill>
                  </a:rPr>
                  <a:t>总结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zh-CN" altLang="en-US" sz="2400" b="1" dirty="0">
                    <a:solidFill>
                      <a:schemeClr val="tx1"/>
                    </a:solidFill>
                  </a:rPr>
                  <a:t>与展望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iṣlîḓè">
                <a:extLst>
                  <a:ext uri="{FF2B5EF4-FFF2-40B4-BE49-F238E27FC236}">
                    <a16:creationId xmlns:a16="http://schemas.microsoft.com/office/drawing/2014/main" id="{B5209EB7-2AB7-CA2F-1B24-B26F7FAE1974}"/>
                  </a:ext>
                </a:extLst>
              </p:cNvPr>
              <p:cNvSpPr txBox="1"/>
              <p:nvPr/>
            </p:nvSpPr>
            <p:spPr>
              <a:xfrm>
                <a:off x="2024553" y="4735774"/>
                <a:ext cx="1441420" cy="144655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 b="1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60000">
                          <a:schemeClr val="accent3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3">
                          <a:alpha val="20000"/>
                        </a:schemeClr>
                      </a:outerShdw>
                    </a:effectLst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8800" dirty="0">
                    <a:solidFill>
                      <a:schemeClr val="accent2">
                        <a:alpha val="20000"/>
                      </a:schemeClr>
                    </a:solidFill>
                    <a:effectLst/>
                  </a:rPr>
                  <a:t>04</a:t>
                </a:r>
              </a:p>
            </p:txBody>
          </p:sp>
          <p:cxnSp>
            <p:nvCxnSpPr>
              <p:cNvPr id="55" name="ïšlíḑè">
                <a:extLst>
                  <a:ext uri="{FF2B5EF4-FFF2-40B4-BE49-F238E27FC236}">
                    <a16:creationId xmlns:a16="http://schemas.microsoft.com/office/drawing/2014/main" id="{C0A3B9C8-7A56-7231-585A-09C808E15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590" y="2829288"/>
                <a:ext cx="2390078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îs1íḍe">
              <a:extLst>
                <a:ext uri="{FF2B5EF4-FFF2-40B4-BE49-F238E27FC236}">
                  <a16:creationId xmlns:a16="http://schemas.microsoft.com/office/drawing/2014/main" id="{002A6239-BFFF-FD4C-93C1-4D8849B58C85}"/>
                </a:ext>
              </a:extLst>
            </p:cNvPr>
            <p:cNvGrpSpPr/>
            <p:nvPr/>
          </p:nvGrpSpPr>
          <p:grpSpPr>
            <a:xfrm>
              <a:off x="3599386" y="2816225"/>
              <a:ext cx="2506489" cy="3366099"/>
              <a:chOff x="3714880" y="2816225"/>
              <a:chExt cx="2506489" cy="3366099"/>
            </a:xfrm>
          </p:grpSpPr>
          <p:grpSp>
            <p:nvGrpSpPr>
              <p:cNvPr id="58" name="islíḋè">
                <a:extLst>
                  <a:ext uri="{FF2B5EF4-FFF2-40B4-BE49-F238E27FC236}">
                    <a16:creationId xmlns:a16="http://schemas.microsoft.com/office/drawing/2014/main" id="{8EE40ECA-82BF-D223-C409-1CFD72A85732}"/>
                  </a:ext>
                </a:extLst>
              </p:cNvPr>
              <p:cNvGrpSpPr/>
              <p:nvPr/>
            </p:nvGrpSpPr>
            <p:grpSpPr>
              <a:xfrm>
                <a:off x="3714880" y="2816225"/>
                <a:ext cx="2506489" cy="3366099"/>
                <a:chOff x="995696" y="2816225"/>
                <a:chExt cx="2506489" cy="3366099"/>
              </a:xfrm>
            </p:grpSpPr>
            <p:sp>
              <p:nvSpPr>
                <p:cNvPr id="60" name="íṧḷídê">
                  <a:extLst>
                    <a:ext uri="{FF2B5EF4-FFF2-40B4-BE49-F238E27FC236}">
                      <a16:creationId xmlns:a16="http://schemas.microsoft.com/office/drawing/2014/main" id="{694505BB-E796-E4EF-D734-83484D48D190}"/>
                    </a:ext>
                  </a:extLst>
                </p:cNvPr>
                <p:cNvSpPr/>
                <p:nvPr/>
              </p:nvSpPr>
              <p:spPr>
                <a:xfrm>
                  <a:off x="995888" y="2816225"/>
                  <a:ext cx="2390078" cy="309721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1" name="ïṥḻîḋe">
                  <a:extLst>
                    <a:ext uri="{FF2B5EF4-FFF2-40B4-BE49-F238E27FC236}">
                      <a16:creationId xmlns:a16="http://schemas.microsoft.com/office/drawing/2014/main" id="{80D28E9C-DBA8-44BA-5EE1-F0748BC00F1D}"/>
                    </a:ext>
                  </a:extLst>
                </p:cNvPr>
                <p:cNvSpPr txBox="1"/>
                <p:nvPr/>
              </p:nvSpPr>
              <p:spPr>
                <a:xfrm>
                  <a:off x="1066509" y="3949332"/>
                  <a:ext cx="1620935" cy="830997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ctr" defTabSz="914354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研究方法与思路</a:t>
                  </a:r>
                </a:p>
              </p:txBody>
            </p:sp>
            <p:sp>
              <p:nvSpPr>
                <p:cNvPr id="63" name="işľídè">
                  <a:extLst>
                    <a:ext uri="{FF2B5EF4-FFF2-40B4-BE49-F238E27FC236}">
                      <a16:creationId xmlns:a16="http://schemas.microsoft.com/office/drawing/2014/main" id="{6072E36C-E57B-8C99-1B9D-FEF60A5A91DF}"/>
                    </a:ext>
                  </a:extLst>
                </p:cNvPr>
                <p:cNvSpPr txBox="1"/>
                <p:nvPr/>
              </p:nvSpPr>
              <p:spPr>
                <a:xfrm>
                  <a:off x="2060765" y="4735774"/>
                  <a:ext cx="1441420" cy="1446550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3200" b="1">
                      <a:gradFill>
                        <a:gsLst>
                          <a:gs pos="0">
                            <a:schemeClr val="accent3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3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3">
                            <a:alpha val="20000"/>
                          </a:schemeClr>
                        </a:outerShdw>
                      </a:effectLst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8800" dirty="0">
                      <a:solidFill>
                        <a:schemeClr val="accent2">
                          <a:alpha val="20000"/>
                        </a:schemeClr>
                      </a:solidFill>
                      <a:effectLst/>
                    </a:rPr>
                    <a:t>02</a:t>
                  </a:r>
                </a:p>
              </p:txBody>
            </p:sp>
            <p:cxnSp>
              <p:nvCxnSpPr>
                <p:cNvPr id="64" name="íşliḋè">
                  <a:extLst>
                    <a:ext uri="{FF2B5EF4-FFF2-40B4-BE49-F238E27FC236}">
                      <a16:creationId xmlns:a16="http://schemas.microsoft.com/office/drawing/2014/main" id="{17CAF28D-61F4-4B27-30F7-DCE4F87FB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696" y="2829288"/>
                  <a:ext cx="2390078" cy="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ïṩļïḋé">
                <a:extLst>
                  <a:ext uri="{FF2B5EF4-FFF2-40B4-BE49-F238E27FC236}">
                    <a16:creationId xmlns:a16="http://schemas.microsoft.com/office/drawing/2014/main" id="{661A9A44-66B7-B52F-B2EC-4989905CC8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84432" y="3230436"/>
                <a:ext cx="425166" cy="433039"/>
              </a:xfrm>
              <a:custGeom>
                <a:avLst/>
                <a:gdLst>
                  <a:gd name="connsiteX0" fmla="*/ 257175 w 514350"/>
                  <a:gd name="connsiteY0" fmla="*/ 266700 h 523875"/>
                  <a:gd name="connsiteX1" fmla="*/ 390525 w 514350"/>
                  <a:gd name="connsiteY1" fmla="*/ 133350 h 523875"/>
                  <a:gd name="connsiteX2" fmla="*/ 257175 w 514350"/>
                  <a:gd name="connsiteY2" fmla="*/ 0 h 523875"/>
                  <a:gd name="connsiteX3" fmla="*/ 123825 w 514350"/>
                  <a:gd name="connsiteY3" fmla="*/ 133350 h 523875"/>
                  <a:gd name="connsiteX4" fmla="*/ 257175 w 514350"/>
                  <a:gd name="connsiteY4" fmla="*/ 266700 h 523875"/>
                  <a:gd name="connsiteX5" fmla="*/ 457200 w 514350"/>
                  <a:gd name="connsiteY5" fmla="*/ 333375 h 523875"/>
                  <a:gd name="connsiteX6" fmla="*/ 57150 w 514350"/>
                  <a:gd name="connsiteY6" fmla="*/ 333375 h 523875"/>
                  <a:gd name="connsiteX7" fmla="*/ 0 w 514350"/>
                  <a:gd name="connsiteY7" fmla="*/ 390525 h 523875"/>
                  <a:gd name="connsiteX8" fmla="*/ 0 w 514350"/>
                  <a:gd name="connsiteY8" fmla="*/ 523875 h 523875"/>
                  <a:gd name="connsiteX9" fmla="*/ 514350 w 514350"/>
                  <a:gd name="connsiteY9" fmla="*/ 523875 h 523875"/>
                  <a:gd name="connsiteX10" fmla="*/ 514350 w 514350"/>
                  <a:gd name="connsiteY10" fmla="*/ 390525 h 523875"/>
                  <a:gd name="connsiteX11" fmla="*/ 457200 w 514350"/>
                  <a:gd name="connsiteY11" fmla="*/ 333375 h 523875"/>
                  <a:gd name="connsiteX12" fmla="*/ 447675 w 514350"/>
                  <a:gd name="connsiteY12" fmla="*/ 457200 h 523875"/>
                  <a:gd name="connsiteX13" fmla="*/ 333375 w 514350"/>
                  <a:gd name="connsiteY13" fmla="*/ 457200 h 523875"/>
                  <a:gd name="connsiteX14" fmla="*/ 333375 w 514350"/>
                  <a:gd name="connsiteY14" fmla="*/ 438150 h 523875"/>
                  <a:gd name="connsiteX15" fmla="*/ 447675 w 514350"/>
                  <a:gd name="connsiteY15" fmla="*/ 438150 h 523875"/>
                  <a:gd name="connsiteX16" fmla="*/ 447675 w 514350"/>
                  <a:gd name="connsiteY16" fmla="*/ 45720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4350" h="523875">
                    <a:moveTo>
                      <a:pt x="257175" y="266700"/>
                    </a:moveTo>
                    <a:cubicBezTo>
                      <a:pt x="330518" y="266700"/>
                      <a:pt x="390525" y="206693"/>
                      <a:pt x="390525" y="133350"/>
                    </a:cubicBezTo>
                    <a:cubicBezTo>
                      <a:pt x="390525" y="60008"/>
                      <a:pt x="330518" y="0"/>
                      <a:pt x="257175" y="0"/>
                    </a:cubicBezTo>
                    <a:cubicBezTo>
                      <a:pt x="183833" y="0"/>
                      <a:pt x="123825" y="60008"/>
                      <a:pt x="123825" y="133350"/>
                    </a:cubicBezTo>
                    <a:cubicBezTo>
                      <a:pt x="123825" y="206693"/>
                      <a:pt x="183833" y="266700"/>
                      <a:pt x="257175" y="266700"/>
                    </a:cubicBezTo>
                    <a:close/>
                    <a:moveTo>
                      <a:pt x="457200" y="333375"/>
                    </a:moveTo>
                    <a:lnTo>
                      <a:pt x="57150" y="333375"/>
                    </a:lnTo>
                    <a:lnTo>
                      <a:pt x="0" y="390525"/>
                    </a:lnTo>
                    <a:lnTo>
                      <a:pt x="0" y="523875"/>
                    </a:lnTo>
                    <a:lnTo>
                      <a:pt x="514350" y="523875"/>
                    </a:lnTo>
                    <a:lnTo>
                      <a:pt x="514350" y="390525"/>
                    </a:lnTo>
                    <a:lnTo>
                      <a:pt x="457200" y="333375"/>
                    </a:lnTo>
                    <a:close/>
                    <a:moveTo>
                      <a:pt x="447675" y="457200"/>
                    </a:moveTo>
                    <a:lnTo>
                      <a:pt x="333375" y="457200"/>
                    </a:lnTo>
                    <a:lnTo>
                      <a:pt x="333375" y="438150"/>
                    </a:lnTo>
                    <a:lnTo>
                      <a:pt x="447675" y="438150"/>
                    </a:lnTo>
                    <a:lnTo>
                      <a:pt x="447675" y="4572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5" name="ïŝlïdê">
            <a:extLst>
              <a:ext uri="{FF2B5EF4-FFF2-40B4-BE49-F238E27FC236}">
                <a16:creationId xmlns:a16="http://schemas.microsoft.com/office/drawing/2014/main" id="{990233AC-EA5E-A481-D965-62CA43372F36}"/>
              </a:ext>
            </a:extLst>
          </p:cNvPr>
          <p:cNvSpPr/>
          <p:nvPr/>
        </p:nvSpPr>
        <p:spPr bwMode="auto">
          <a:xfrm>
            <a:off x="9355802" y="3230432"/>
            <a:ext cx="355709" cy="433039"/>
          </a:xfrm>
          <a:custGeom>
            <a:avLst/>
            <a:gdLst>
              <a:gd name="connsiteX0" fmla="*/ 286102 w 438150"/>
              <a:gd name="connsiteY0" fmla="*/ 621 h 533400"/>
              <a:gd name="connsiteX1" fmla="*/ 286102 w 438150"/>
              <a:gd name="connsiteY1" fmla="*/ 153021 h 533400"/>
              <a:gd name="connsiteX2" fmla="*/ 438502 w 438150"/>
              <a:gd name="connsiteY2" fmla="*/ 153021 h 533400"/>
              <a:gd name="connsiteX3" fmla="*/ 438502 w 438150"/>
              <a:gd name="connsiteY3" fmla="*/ 534021 h 533400"/>
              <a:gd name="connsiteX4" fmla="*/ 352 w 438150"/>
              <a:gd name="connsiteY4" fmla="*/ 534021 h 533400"/>
              <a:gd name="connsiteX5" fmla="*/ 352 w 438150"/>
              <a:gd name="connsiteY5" fmla="*/ 621 h 533400"/>
              <a:gd name="connsiteX6" fmla="*/ 286102 w 438150"/>
              <a:gd name="connsiteY6" fmla="*/ 621 h 533400"/>
              <a:gd name="connsiteX7" fmla="*/ 248002 w 438150"/>
              <a:gd name="connsiteY7" fmla="*/ 200646 h 533400"/>
              <a:gd name="connsiteX8" fmla="*/ 152752 w 438150"/>
              <a:gd name="connsiteY8" fmla="*/ 200646 h 533400"/>
              <a:gd name="connsiteX9" fmla="*/ 152752 w 438150"/>
              <a:gd name="connsiteY9" fmla="*/ 410196 h 533400"/>
              <a:gd name="connsiteX10" fmla="*/ 171802 w 438150"/>
              <a:gd name="connsiteY10" fmla="*/ 410196 h 533400"/>
              <a:gd name="connsiteX11" fmla="*/ 171802 w 438150"/>
              <a:gd name="connsiteY11" fmla="*/ 314946 h 533400"/>
              <a:gd name="connsiteX12" fmla="*/ 248002 w 438150"/>
              <a:gd name="connsiteY12" fmla="*/ 314946 h 533400"/>
              <a:gd name="connsiteX13" fmla="*/ 250098 w 438150"/>
              <a:gd name="connsiteY13" fmla="*/ 314946 h 533400"/>
              <a:gd name="connsiteX14" fmla="*/ 305152 w 438150"/>
              <a:gd name="connsiteY14" fmla="*/ 257796 h 533400"/>
              <a:gd name="connsiteX15" fmla="*/ 248002 w 438150"/>
              <a:gd name="connsiteY15" fmla="*/ 200646 h 533400"/>
              <a:gd name="connsiteX16" fmla="*/ 248002 w 438150"/>
              <a:gd name="connsiteY16" fmla="*/ 200646 h 533400"/>
              <a:gd name="connsiteX17" fmla="*/ 248002 w 438150"/>
              <a:gd name="connsiteY17" fmla="*/ 219696 h 533400"/>
              <a:gd name="connsiteX18" fmla="*/ 286102 w 438150"/>
              <a:gd name="connsiteY18" fmla="*/ 257796 h 533400"/>
              <a:gd name="connsiteX19" fmla="*/ 248002 w 438150"/>
              <a:gd name="connsiteY19" fmla="*/ 295896 h 533400"/>
              <a:gd name="connsiteX20" fmla="*/ 248002 w 438150"/>
              <a:gd name="connsiteY20" fmla="*/ 295896 h 533400"/>
              <a:gd name="connsiteX21" fmla="*/ 171802 w 438150"/>
              <a:gd name="connsiteY21" fmla="*/ 295896 h 533400"/>
              <a:gd name="connsiteX22" fmla="*/ 171802 w 438150"/>
              <a:gd name="connsiteY22" fmla="*/ 219696 h 533400"/>
              <a:gd name="connsiteX23" fmla="*/ 248002 w 438150"/>
              <a:gd name="connsiteY23" fmla="*/ 219696 h 533400"/>
              <a:gd name="connsiteX24" fmla="*/ 428977 w 438150"/>
              <a:gd name="connsiteY24" fmla="*/ 133971 h 533400"/>
              <a:gd name="connsiteX25" fmla="*/ 305152 w 438150"/>
              <a:gd name="connsiteY25" fmla="*/ 133971 h 533400"/>
              <a:gd name="connsiteX26" fmla="*/ 305152 w 438150"/>
              <a:gd name="connsiteY26" fmla="*/ 10146 h 533400"/>
              <a:gd name="connsiteX27" fmla="*/ 428977 w 438150"/>
              <a:gd name="connsiteY27" fmla="*/ 13397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8150" h="533400">
                <a:moveTo>
                  <a:pt x="286102" y="621"/>
                </a:moveTo>
                <a:lnTo>
                  <a:pt x="286102" y="153021"/>
                </a:lnTo>
                <a:lnTo>
                  <a:pt x="438502" y="153021"/>
                </a:lnTo>
                <a:lnTo>
                  <a:pt x="438502" y="534021"/>
                </a:lnTo>
                <a:lnTo>
                  <a:pt x="352" y="534021"/>
                </a:lnTo>
                <a:lnTo>
                  <a:pt x="352" y="621"/>
                </a:lnTo>
                <a:lnTo>
                  <a:pt x="286102" y="621"/>
                </a:lnTo>
                <a:close/>
                <a:moveTo>
                  <a:pt x="248002" y="200646"/>
                </a:moveTo>
                <a:lnTo>
                  <a:pt x="152752" y="200646"/>
                </a:lnTo>
                <a:lnTo>
                  <a:pt x="152752" y="410196"/>
                </a:lnTo>
                <a:lnTo>
                  <a:pt x="171802" y="410196"/>
                </a:lnTo>
                <a:lnTo>
                  <a:pt x="171802" y="314946"/>
                </a:lnTo>
                <a:lnTo>
                  <a:pt x="248002" y="314946"/>
                </a:lnTo>
                <a:lnTo>
                  <a:pt x="250098" y="314946"/>
                </a:lnTo>
                <a:cubicBezTo>
                  <a:pt x="280673" y="313803"/>
                  <a:pt x="305152" y="288657"/>
                  <a:pt x="305152" y="257796"/>
                </a:cubicBezTo>
                <a:cubicBezTo>
                  <a:pt x="305152" y="226268"/>
                  <a:pt x="279530" y="200646"/>
                  <a:pt x="248002" y="200646"/>
                </a:cubicBezTo>
                <a:lnTo>
                  <a:pt x="248002" y="200646"/>
                </a:lnTo>
                <a:close/>
                <a:moveTo>
                  <a:pt x="248002" y="219696"/>
                </a:moveTo>
                <a:cubicBezTo>
                  <a:pt x="269052" y="219696"/>
                  <a:pt x="286102" y="236746"/>
                  <a:pt x="286102" y="257796"/>
                </a:cubicBezTo>
                <a:cubicBezTo>
                  <a:pt x="286102" y="278846"/>
                  <a:pt x="269052" y="295896"/>
                  <a:pt x="248002" y="295896"/>
                </a:cubicBezTo>
                <a:lnTo>
                  <a:pt x="248002" y="295896"/>
                </a:lnTo>
                <a:lnTo>
                  <a:pt x="171802" y="295896"/>
                </a:lnTo>
                <a:lnTo>
                  <a:pt x="171802" y="219696"/>
                </a:lnTo>
                <a:lnTo>
                  <a:pt x="248002" y="219696"/>
                </a:lnTo>
                <a:close/>
                <a:moveTo>
                  <a:pt x="428977" y="133971"/>
                </a:moveTo>
                <a:lnTo>
                  <a:pt x="305152" y="133971"/>
                </a:lnTo>
                <a:lnTo>
                  <a:pt x="305152" y="10146"/>
                </a:lnTo>
                <a:lnTo>
                  <a:pt x="428977" y="1339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ḻ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1ïḍ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研究相关应用</a:t>
            </a:r>
          </a:p>
        </p:txBody>
      </p:sp>
      <p:sp>
        <p:nvSpPr>
          <p:cNvPr id="4" name="íśḻiḑé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3" name="îśļîďê">
            <a:extLst>
              <a:ext uri="{FF2B5EF4-FFF2-40B4-BE49-F238E27FC236}">
                <a16:creationId xmlns:a16="http://schemas.microsoft.com/office/drawing/2014/main" id="{796300F1-E0F7-A095-C095-FCDDE8F29730}"/>
              </a:ext>
            </a:extLst>
          </p:cNvPr>
          <p:cNvGrpSpPr/>
          <p:nvPr/>
        </p:nvGrpSpPr>
        <p:grpSpPr>
          <a:xfrm>
            <a:off x="660399" y="1995854"/>
            <a:ext cx="10858504" cy="3719146"/>
            <a:chOff x="660399" y="2414954"/>
            <a:chExt cx="10858504" cy="3719146"/>
          </a:xfrm>
        </p:grpSpPr>
        <p:sp>
          <p:nvSpPr>
            <p:cNvPr id="7" name="iṡļïḋé">
              <a:extLst>
                <a:ext uri="{FF2B5EF4-FFF2-40B4-BE49-F238E27FC236}">
                  <a16:creationId xmlns:a16="http://schemas.microsoft.com/office/drawing/2014/main" id="{D022F3DE-1654-9795-89C1-BBA4ACCF10E3}"/>
                </a:ext>
              </a:extLst>
            </p:cNvPr>
            <p:cNvSpPr/>
            <p:nvPr/>
          </p:nvSpPr>
          <p:spPr>
            <a:xfrm rot="5400000">
              <a:off x="5822950" y="-2089148"/>
              <a:ext cx="533398" cy="1085849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iṡľîďê">
              <a:extLst>
                <a:ext uri="{FF2B5EF4-FFF2-40B4-BE49-F238E27FC236}">
                  <a16:creationId xmlns:a16="http://schemas.microsoft.com/office/drawing/2014/main" id="{F3E6976E-3250-D3A4-29E3-F4CF357181B9}"/>
                </a:ext>
              </a:extLst>
            </p:cNvPr>
            <p:cNvSpPr/>
            <p:nvPr/>
          </p:nvSpPr>
          <p:spPr>
            <a:xfrm rot="5400000">
              <a:off x="5822954" y="-463460"/>
              <a:ext cx="533398" cy="1085849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iṡ1iḍe">
              <a:extLst>
                <a:ext uri="{FF2B5EF4-FFF2-40B4-BE49-F238E27FC236}">
                  <a16:creationId xmlns:a16="http://schemas.microsoft.com/office/drawing/2014/main" id="{758396A6-02D9-B2AD-B160-50D8C9228E90}"/>
                </a:ext>
              </a:extLst>
            </p:cNvPr>
            <p:cNvSpPr/>
            <p:nvPr/>
          </p:nvSpPr>
          <p:spPr>
            <a:xfrm rot="5400000">
              <a:off x="5822955" y="349384"/>
              <a:ext cx="533398" cy="1085849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ïšḻîḑê">
              <a:extLst>
                <a:ext uri="{FF2B5EF4-FFF2-40B4-BE49-F238E27FC236}">
                  <a16:creationId xmlns:a16="http://schemas.microsoft.com/office/drawing/2014/main" id="{389461C6-597C-A087-F972-4C78850ABB8F}"/>
                </a:ext>
              </a:extLst>
            </p:cNvPr>
            <p:cNvSpPr/>
            <p:nvPr/>
          </p:nvSpPr>
          <p:spPr>
            <a:xfrm rot="5400000">
              <a:off x="5822953" y="-1276304"/>
              <a:ext cx="533398" cy="1085849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ïs1îḓe">
              <a:extLst>
                <a:ext uri="{FF2B5EF4-FFF2-40B4-BE49-F238E27FC236}">
                  <a16:creationId xmlns:a16="http://schemas.microsoft.com/office/drawing/2014/main" id="{E3EE589D-A695-40DC-6D77-83AEF380DBE6}"/>
                </a:ext>
              </a:extLst>
            </p:cNvPr>
            <p:cNvSpPr/>
            <p:nvPr/>
          </p:nvSpPr>
          <p:spPr>
            <a:xfrm rot="5400000">
              <a:off x="2502878" y="3417278"/>
              <a:ext cx="3719146" cy="17144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îṡ1idè">
              <a:extLst>
                <a:ext uri="{FF2B5EF4-FFF2-40B4-BE49-F238E27FC236}">
                  <a16:creationId xmlns:a16="http://schemas.microsoft.com/office/drawing/2014/main" id="{95573090-27A1-8213-3E01-8CBDF0D893B5}"/>
                </a:ext>
              </a:extLst>
            </p:cNvPr>
            <p:cNvSpPr txBox="1"/>
            <p:nvPr/>
          </p:nvSpPr>
          <p:spPr>
            <a:xfrm>
              <a:off x="3612578" y="3185122"/>
              <a:ext cx="1499746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b" anchorCtr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FF"/>
                  </a:solidFill>
                </a:rPr>
                <a:t>输入标题</a:t>
              </a:r>
              <a:endParaRPr lang="en-US" altLang="zh-CN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işḻîḑê">
              <a:extLst>
                <a:ext uri="{FF2B5EF4-FFF2-40B4-BE49-F238E27FC236}">
                  <a16:creationId xmlns:a16="http://schemas.microsoft.com/office/drawing/2014/main" id="{D05E5763-05F2-83C6-2621-CBC933430D3B}"/>
                </a:ext>
              </a:extLst>
            </p:cNvPr>
            <p:cNvSpPr txBox="1"/>
            <p:nvPr/>
          </p:nvSpPr>
          <p:spPr>
            <a:xfrm>
              <a:off x="673101" y="3185122"/>
              <a:ext cx="2590799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b" anchorCtr="0">
              <a:spAutoFit/>
            </a:bodyPr>
            <a:lstStyle/>
            <a:p>
              <a:r>
                <a:rPr lang="zh-CN" altLang="en-US" sz="1400" b="1" dirty="0"/>
                <a:t>请在此输入标题</a:t>
              </a:r>
              <a:endParaRPr lang="en-US" altLang="zh-CN" sz="1400" b="1" dirty="0"/>
            </a:p>
          </p:txBody>
        </p:sp>
        <p:sp>
          <p:nvSpPr>
            <p:cNvPr id="14" name="iṧľiḋe">
              <a:extLst>
                <a:ext uri="{FF2B5EF4-FFF2-40B4-BE49-F238E27FC236}">
                  <a16:creationId xmlns:a16="http://schemas.microsoft.com/office/drawing/2014/main" id="{42CE432B-4588-9290-96B7-FE4689E8A84C}"/>
                </a:ext>
              </a:extLst>
            </p:cNvPr>
            <p:cNvSpPr txBox="1"/>
            <p:nvPr/>
          </p:nvSpPr>
          <p:spPr>
            <a:xfrm>
              <a:off x="673101" y="4037202"/>
              <a:ext cx="2590799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b" anchorCtr="0">
              <a:spAutoFit/>
            </a:bodyPr>
            <a:lstStyle/>
            <a:p>
              <a:r>
                <a:rPr lang="zh-CN" altLang="en-US" sz="1400" b="1" dirty="0"/>
                <a:t>请在此输入标题</a:t>
              </a:r>
              <a:endParaRPr lang="en-US" altLang="zh-CN" sz="1400" b="1" dirty="0"/>
            </a:p>
          </p:txBody>
        </p:sp>
        <p:sp>
          <p:nvSpPr>
            <p:cNvPr id="15" name="îŝḻíḓe">
              <a:extLst>
                <a:ext uri="{FF2B5EF4-FFF2-40B4-BE49-F238E27FC236}">
                  <a16:creationId xmlns:a16="http://schemas.microsoft.com/office/drawing/2014/main" id="{82ED7456-E042-8002-FE5D-1544EDA6B9B1}"/>
                </a:ext>
              </a:extLst>
            </p:cNvPr>
            <p:cNvSpPr txBox="1"/>
            <p:nvPr/>
          </p:nvSpPr>
          <p:spPr>
            <a:xfrm>
              <a:off x="673101" y="4885098"/>
              <a:ext cx="2590799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b" anchorCtr="0">
              <a:spAutoFit/>
            </a:bodyPr>
            <a:lstStyle/>
            <a:p>
              <a:r>
                <a:rPr lang="zh-CN" altLang="en-US" sz="1400" b="1" dirty="0"/>
                <a:t>请在此输入标题</a:t>
              </a:r>
              <a:endParaRPr lang="en-US" altLang="zh-CN" sz="1400" b="1" dirty="0"/>
            </a:p>
          </p:txBody>
        </p:sp>
        <p:sp>
          <p:nvSpPr>
            <p:cNvPr id="38" name="ïṡḻïḓe">
              <a:extLst>
                <a:ext uri="{FF2B5EF4-FFF2-40B4-BE49-F238E27FC236}">
                  <a16:creationId xmlns:a16="http://schemas.microsoft.com/office/drawing/2014/main" id="{5D704CE1-0E87-C950-4CB7-252219E580D4}"/>
                </a:ext>
              </a:extLst>
            </p:cNvPr>
            <p:cNvSpPr txBox="1"/>
            <p:nvPr/>
          </p:nvSpPr>
          <p:spPr>
            <a:xfrm>
              <a:off x="3612578" y="3997966"/>
              <a:ext cx="1499746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b" anchorCtr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FF"/>
                  </a:solidFill>
                </a:rPr>
                <a:t>输入标题</a:t>
              </a:r>
              <a:endParaRPr lang="en-US" altLang="zh-CN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39" name="îṣḷiḓè">
              <a:extLst>
                <a:ext uri="{FF2B5EF4-FFF2-40B4-BE49-F238E27FC236}">
                  <a16:creationId xmlns:a16="http://schemas.microsoft.com/office/drawing/2014/main" id="{0657F042-B0B3-EC2E-CDD8-C4B7EC4E5C47}"/>
                </a:ext>
              </a:extLst>
            </p:cNvPr>
            <p:cNvSpPr txBox="1"/>
            <p:nvPr/>
          </p:nvSpPr>
          <p:spPr>
            <a:xfrm>
              <a:off x="3612578" y="4786923"/>
              <a:ext cx="1499746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b" anchorCtr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FF"/>
                  </a:solidFill>
                </a:rPr>
                <a:t>输入标题</a:t>
              </a:r>
              <a:endParaRPr lang="en-US" altLang="zh-CN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îşlïďè">
              <a:extLst>
                <a:ext uri="{FF2B5EF4-FFF2-40B4-BE49-F238E27FC236}">
                  <a16:creationId xmlns:a16="http://schemas.microsoft.com/office/drawing/2014/main" id="{E3751C82-99F5-5700-F286-2DB7EA3FC7A1}"/>
                </a:ext>
              </a:extLst>
            </p:cNvPr>
            <p:cNvSpPr txBox="1"/>
            <p:nvPr/>
          </p:nvSpPr>
          <p:spPr>
            <a:xfrm>
              <a:off x="3612578" y="5599767"/>
              <a:ext cx="1499746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b" anchorCtr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FF"/>
                  </a:solidFill>
                </a:rPr>
                <a:t>输入标题</a:t>
              </a:r>
              <a:endParaRPr lang="en-US" altLang="zh-CN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41" name="iṡlïḍé">
              <a:extLst>
                <a:ext uri="{FF2B5EF4-FFF2-40B4-BE49-F238E27FC236}">
                  <a16:creationId xmlns:a16="http://schemas.microsoft.com/office/drawing/2014/main" id="{DE7910F0-1F42-668E-266A-3BC6FC4C5478}"/>
                </a:ext>
              </a:extLst>
            </p:cNvPr>
            <p:cNvSpPr txBox="1"/>
            <p:nvPr/>
          </p:nvSpPr>
          <p:spPr>
            <a:xfrm>
              <a:off x="673101" y="5624780"/>
              <a:ext cx="2590799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b" anchorCtr="0">
              <a:spAutoFit/>
            </a:bodyPr>
            <a:lstStyle/>
            <a:p>
              <a:r>
                <a:rPr lang="zh-CN" altLang="en-US" sz="1400" b="1" dirty="0"/>
                <a:t>请在此输入标题</a:t>
              </a:r>
              <a:endParaRPr lang="en-US" altLang="zh-CN" sz="1400" b="1" dirty="0"/>
            </a:p>
          </p:txBody>
        </p:sp>
        <p:sp>
          <p:nvSpPr>
            <p:cNvPr id="42" name="íšḻïďe">
              <a:extLst>
                <a:ext uri="{FF2B5EF4-FFF2-40B4-BE49-F238E27FC236}">
                  <a16:creationId xmlns:a16="http://schemas.microsoft.com/office/drawing/2014/main" id="{FC3B21CD-3864-2B1D-B3D5-466CD0218717}"/>
                </a:ext>
              </a:extLst>
            </p:cNvPr>
            <p:cNvSpPr/>
            <p:nvPr/>
          </p:nvSpPr>
          <p:spPr bwMode="auto">
            <a:xfrm>
              <a:off x="4259671" y="2734722"/>
              <a:ext cx="205561" cy="168853"/>
            </a:xfrm>
            <a:custGeom>
              <a:avLst/>
              <a:gdLst>
                <a:gd name="connsiteX0" fmla="*/ 96626 w 533400"/>
                <a:gd name="connsiteY0" fmla="*/ 133971 h 438150"/>
                <a:gd name="connsiteX1" fmla="*/ 125201 w 533400"/>
                <a:gd name="connsiteY1" fmla="*/ 286371 h 438150"/>
                <a:gd name="connsiteX2" fmla="*/ 410951 w 533400"/>
                <a:gd name="connsiteY2" fmla="*/ 286371 h 438150"/>
                <a:gd name="connsiteX3" fmla="*/ 439526 w 533400"/>
                <a:gd name="connsiteY3" fmla="*/ 133971 h 438150"/>
                <a:gd name="connsiteX4" fmla="*/ 534776 w 533400"/>
                <a:gd name="connsiteY4" fmla="*/ 133971 h 438150"/>
                <a:gd name="connsiteX5" fmla="*/ 515726 w 533400"/>
                <a:gd name="connsiteY5" fmla="*/ 381621 h 438150"/>
                <a:gd name="connsiteX6" fmla="*/ 458576 w 533400"/>
                <a:gd name="connsiteY6" fmla="*/ 381621 h 438150"/>
                <a:gd name="connsiteX7" fmla="*/ 458576 w 533400"/>
                <a:gd name="connsiteY7" fmla="*/ 438771 h 438150"/>
                <a:gd name="connsiteX8" fmla="*/ 439526 w 533400"/>
                <a:gd name="connsiteY8" fmla="*/ 438771 h 438150"/>
                <a:gd name="connsiteX9" fmla="*/ 439526 w 533400"/>
                <a:gd name="connsiteY9" fmla="*/ 381621 h 438150"/>
                <a:gd name="connsiteX10" fmla="*/ 96626 w 533400"/>
                <a:gd name="connsiteY10" fmla="*/ 381621 h 438150"/>
                <a:gd name="connsiteX11" fmla="*/ 96626 w 533400"/>
                <a:gd name="connsiteY11" fmla="*/ 438771 h 438150"/>
                <a:gd name="connsiteX12" fmla="*/ 77576 w 533400"/>
                <a:gd name="connsiteY12" fmla="*/ 438771 h 438150"/>
                <a:gd name="connsiteX13" fmla="*/ 77576 w 533400"/>
                <a:gd name="connsiteY13" fmla="*/ 381621 h 438150"/>
                <a:gd name="connsiteX14" fmla="*/ 20426 w 533400"/>
                <a:gd name="connsiteY14" fmla="*/ 381621 h 438150"/>
                <a:gd name="connsiteX15" fmla="*/ 1376 w 533400"/>
                <a:gd name="connsiteY15" fmla="*/ 133971 h 438150"/>
                <a:gd name="connsiteX16" fmla="*/ 96626 w 533400"/>
                <a:gd name="connsiteY16" fmla="*/ 133971 h 438150"/>
                <a:gd name="connsiteX17" fmla="*/ 487151 w 533400"/>
                <a:gd name="connsiteY17" fmla="*/ 621 h 438150"/>
                <a:gd name="connsiteX18" fmla="*/ 487151 w 533400"/>
                <a:gd name="connsiteY18" fmla="*/ 114921 h 438150"/>
                <a:gd name="connsiteX19" fmla="*/ 425239 w 533400"/>
                <a:gd name="connsiteY19" fmla="*/ 114921 h 438150"/>
                <a:gd name="connsiteX20" fmla="*/ 396664 w 533400"/>
                <a:gd name="connsiteY20" fmla="*/ 267321 h 438150"/>
                <a:gd name="connsiteX21" fmla="*/ 139489 w 533400"/>
                <a:gd name="connsiteY21" fmla="*/ 267321 h 438150"/>
                <a:gd name="connsiteX22" fmla="*/ 110914 w 533400"/>
                <a:gd name="connsiteY22" fmla="*/ 114921 h 438150"/>
                <a:gd name="connsiteX23" fmla="*/ 58526 w 533400"/>
                <a:gd name="connsiteY23" fmla="*/ 114921 h 438150"/>
                <a:gd name="connsiteX24" fmla="*/ 58526 w 533400"/>
                <a:gd name="connsiteY24" fmla="*/ 621 h 438150"/>
                <a:gd name="connsiteX25" fmla="*/ 487151 w 533400"/>
                <a:gd name="connsiteY2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3400" h="438150">
                  <a:moveTo>
                    <a:pt x="96626" y="133971"/>
                  </a:moveTo>
                  <a:lnTo>
                    <a:pt x="125201" y="286371"/>
                  </a:lnTo>
                  <a:lnTo>
                    <a:pt x="410951" y="286371"/>
                  </a:lnTo>
                  <a:lnTo>
                    <a:pt x="439526" y="133971"/>
                  </a:lnTo>
                  <a:lnTo>
                    <a:pt x="534776" y="133971"/>
                  </a:lnTo>
                  <a:lnTo>
                    <a:pt x="515726" y="381621"/>
                  </a:lnTo>
                  <a:lnTo>
                    <a:pt x="458576" y="381621"/>
                  </a:lnTo>
                  <a:lnTo>
                    <a:pt x="458576" y="438771"/>
                  </a:lnTo>
                  <a:lnTo>
                    <a:pt x="439526" y="438771"/>
                  </a:lnTo>
                  <a:lnTo>
                    <a:pt x="439526" y="381621"/>
                  </a:lnTo>
                  <a:lnTo>
                    <a:pt x="96626" y="381621"/>
                  </a:lnTo>
                  <a:lnTo>
                    <a:pt x="96626" y="438771"/>
                  </a:lnTo>
                  <a:lnTo>
                    <a:pt x="77576" y="438771"/>
                  </a:lnTo>
                  <a:lnTo>
                    <a:pt x="77576" y="381621"/>
                  </a:lnTo>
                  <a:lnTo>
                    <a:pt x="20426" y="381621"/>
                  </a:lnTo>
                  <a:lnTo>
                    <a:pt x="1376" y="133971"/>
                  </a:lnTo>
                  <a:lnTo>
                    <a:pt x="96626" y="133971"/>
                  </a:lnTo>
                  <a:close/>
                  <a:moveTo>
                    <a:pt x="487151" y="621"/>
                  </a:moveTo>
                  <a:lnTo>
                    <a:pt x="487151" y="114921"/>
                  </a:lnTo>
                  <a:lnTo>
                    <a:pt x="425239" y="114921"/>
                  </a:lnTo>
                  <a:lnTo>
                    <a:pt x="396664" y="267321"/>
                  </a:lnTo>
                  <a:lnTo>
                    <a:pt x="139489" y="267321"/>
                  </a:lnTo>
                  <a:lnTo>
                    <a:pt x="110914" y="114921"/>
                  </a:lnTo>
                  <a:lnTo>
                    <a:pt x="58526" y="114921"/>
                  </a:lnTo>
                  <a:lnTo>
                    <a:pt x="58526" y="621"/>
                  </a:lnTo>
                  <a:lnTo>
                    <a:pt x="487151" y="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i$ļïdé">
              <a:extLst>
                <a:ext uri="{FF2B5EF4-FFF2-40B4-BE49-F238E27FC236}">
                  <a16:creationId xmlns:a16="http://schemas.microsoft.com/office/drawing/2014/main" id="{D52D85CB-4562-7199-50F8-38B913C25FB2}"/>
                </a:ext>
              </a:extLst>
            </p:cNvPr>
            <p:cNvSpPr txBox="1"/>
            <p:nvPr/>
          </p:nvSpPr>
          <p:spPr>
            <a:xfrm>
              <a:off x="6050978" y="3074953"/>
              <a:ext cx="5302148" cy="471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/>
                  </a:solidFill>
                </a:rPr>
                <a:t>请在此处编辑文字请在此处编辑文字。请在此处编辑文字请在此处编辑文字。请在此处编辑文字请在此处编辑文字。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íṡ1ïďê">
              <a:extLst>
                <a:ext uri="{FF2B5EF4-FFF2-40B4-BE49-F238E27FC236}">
                  <a16:creationId xmlns:a16="http://schemas.microsoft.com/office/drawing/2014/main" id="{72D9641A-E008-F4DB-5120-AC14049E416E}"/>
                </a:ext>
              </a:extLst>
            </p:cNvPr>
            <p:cNvSpPr txBox="1"/>
            <p:nvPr/>
          </p:nvSpPr>
          <p:spPr>
            <a:xfrm>
              <a:off x="6050978" y="3889773"/>
              <a:ext cx="5302148" cy="471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/>
                  </a:solidFill>
                </a:rPr>
                <a:t>请在此处编辑文字请在此处编辑文字。请在此处编辑文字请在此处编辑文字。请在此处编辑文字请在此处编辑文字。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íšḻïḍè">
              <a:extLst>
                <a:ext uri="{FF2B5EF4-FFF2-40B4-BE49-F238E27FC236}">
                  <a16:creationId xmlns:a16="http://schemas.microsoft.com/office/drawing/2014/main" id="{43C17A8E-7636-91FD-0527-B8BE832FE66A}"/>
                </a:ext>
              </a:extLst>
            </p:cNvPr>
            <p:cNvSpPr txBox="1"/>
            <p:nvPr/>
          </p:nvSpPr>
          <p:spPr>
            <a:xfrm>
              <a:off x="6050978" y="4729987"/>
              <a:ext cx="5302148" cy="471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/>
                  </a:solidFill>
                </a:rPr>
                <a:t>请在此处编辑文字请在此处编辑文字。请在此处编辑文字请在此处编辑文字。请在此处编辑文字请在此处编辑文字。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ïšḷíḍè">
              <a:extLst>
                <a:ext uri="{FF2B5EF4-FFF2-40B4-BE49-F238E27FC236}">
                  <a16:creationId xmlns:a16="http://schemas.microsoft.com/office/drawing/2014/main" id="{AF1536DE-4A4F-E520-A914-A0631D42EAC4}"/>
                </a:ext>
              </a:extLst>
            </p:cNvPr>
            <p:cNvSpPr txBox="1"/>
            <p:nvPr/>
          </p:nvSpPr>
          <p:spPr>
            <a:xfrm>
              <a:off x="6050978" y="5538093"/>
              <a:ext cx="5302148" cy="471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/>
                  </a:solidFill>
                </a:rPr>
                <a:t>请在此处编辑文字请在此处编辑文字。请在此处编辑文字请在此处编辑文字。请在此处编辑文字请在此处编辑文字。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67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ḻ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ŝḷîd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5" name="ïṧḻîḋé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请在此处编辑文字请在此处编辑文字。请在此处编辑文字请在此处编辑文字。</a:t>
            </a:r>
            <a:endParaRPr lang="en-GB" altLang="zh-CN" dirty="0"/>
          </a:p>
        </p:txBody>
      </p:sp>
      <p:sp>
        <p:nvSpPr>
          <p:cNvPr id="2" name="íṡľíḓé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îṡļîďe">
            <a:extLst>
              <a:ext uri="{FF2B5EF4-FFF2-40B4-BE49-F238E27FC236}">
                <a16:creationId xmlns:a16="http://schemas.microsoft.com/office/drawing/2014/main" id="{C9B05477-BF74-9F71-A643-048C0FF92B6B}"/>
              </a:ext>
            </a:extLst>
          </p:cNvPr>
          <p:cNvSpPr txBox="1">
            <a:spLocks/>
          </p:cNvSpPr>
          <p:nvPr/>
        </p:nvSpPr>
        <p:spPr>
          <a:xfrm>
            <a:off x="7112000" y="1391126"/>
            <a:ext cx="3207657" cy="239142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altLang="zh-CN" sz="16600" dirty="0">
                <a:solidFill>
                  <a:schemeClr val="accent2">
                    <a:alpha val="20000"/>
                  </a:schemeClr>
                </a:solidFill>
              </a:rPr>
              <a:t>04</a:t>
            </a:r>
            <a:endParaRPr lang="en-GB" sz="16600" dirty="0">
              <a:solidFill>
                <a:schemeClr val="accent2">
                  <a:alpha val="20000"/>
                </a:schemeClr>
              </a:solidFill>
            </a:endParaRPr>
          </a:p>
        </p:txBody>
      </p:sp>
      <p:pic>
        <p:nvPicPr>
          <p:cNvPr id="7" name="iṧḻiḋe">
            <a:extLst>
              <a:ext uri="{FF2B5EF4-FFF2-40B4-BE49-F238E27FC236}">
                <a16:creationId xmlns:a16="http://schemas.microsoft.com/office/drawing/2014/main" id="{BA910A96-7D91-0DE6-0CBB-09FD3B1066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95" y="2503806"/>
            <a:ext cx="10040146" cy="3816529"/>
          </a:xfrm>
          <a:prstGeom prst="rect">
            <a:avLst/>
          </a:prstGeom>
          <a:effectLst>
            <a:outerShdw blurRad="101600" dist="3556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342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ḻí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ṣḻíd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未来规划展望</a:t>
            </a:r>
          </a:p>
        </p:txBody>
      </p:sp>
      <p:sp>
        <p:nvSpPr>
          <p:cNvPr id="4" name="íśļid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42" name="iṩlíḍê">
            <a:extLst>
              <a:ext uri="{FF2B5EF4-FFF2-40B4-BE49-F238E27FC236}">
                <a16:creationId xmlns:a16="http://schemas.microsoft.com/office/drawing/2014/main" id="{FCBDDB5F-B470-4538-791A-862C7DCF42E9}"/>
              </a:ext>
            </a:extLst>
          </p:cNvPr>
          <p:cNvGrpSpPr/>
          <p:nvPr/>
        </p:nvGrpSpPr>
        <p:grpSpPr>
          <a:xfrm>
            <a:off x="558800" y="1642997"/>
            <a:ext cx="9757780" cy="3846740"/>
            <a:chOff x="558800" y="1642997"/>
            <a:chExt cx="9757780" cy="3846740"/>
          </a:xfrm>
        </p:grpSpPr>
        <p:grpSp>
          <p:nvGrpSpPr>
            <p:cNvPr id="43" name="íŝḷîḍe">
              <a:extLst>
                <a:ext uri="{FF2B5EF4-FFF2-40B4-BE49-F238E27FC236}">
                  <a16:creationId xmlns:a16="http://schemas.microsoft.com/office/drawing/2014/main" id="{BA4A4C73-408B-8FAE-080B-110AB7E4D860}"/>
                </a:ext>
              </a:extLst>
            </p:cNvPr>
            <p:cNvGrpSpPr/>
            <p:nvPr/>
          </p:nvGrpSpPr>
          <p:grpSpPr>
            <a:xfrm>
              <a:off x="4194629" y="2540000"/>
              <a:ext cx="1948580" cy="1948579"/>
              <a:chOff x="4289879" y="2808851"/>
              <a:chExt cx="1679729" cy="1679728"/>
            </a:xfrm>
          </p:grpSpPr>
          <p:sp>
            <p:nvSpPr>
              <p:cNvPr id="58" name="ïṣļîďê">
                <a:extLst>
                  <a:ext uri="{FF2B5EF4-FFF2-40B4-BE49-F238E27FC236}">
                    <a16:creationId xmlns:a16="http://schemas.microsoft.com/office/drawing/2014/main" id="{9461462F-C6ED-391B-885E-3499C33BE2EC}"/>
                  </a:ext>
                </a:extLst>
              </p:cNvPr>
              <p:cNvSpPr/>
              <p:nvPr/>
            </p:nvSpPr>
            <p:spPr bwMode="auto">
              <a:xfrm>
                <a:off x="4289879" y="2808851"/>
                <a:ext cx="1679729" cy="841042"/>
              </a:xfrm>
              <a:custGeom>
                <a:avLst/>
                <a:gdLst>
                  <a:gd name="T0" fmla="*/ 713 w 1426"/>
                  <a:gd name="T1" fmla="*/ 714 h 714"/>
                  <a:gd name="T2" fmla="*/ 0 w 1426"/>
                  <a:gd name="T3" fmla="*/ 714 h 714"/>
                  <a:gd name="T4" fmla="*/ 713 w 1426"/>
                  <a:gd name="T5" fmla="*/ 0 h 714"/>
                  <a:gd name="T6" fmla="*/ 1426 w 1426"/>
                  <a:gd name="T7" fmla="*/ 0 h 714"/>
                  <a:gd name="T8" fmla="*/ 713 w 1426"/>
                  <a:gd name="T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6" h="714">
                    <a:moveTo>
                      <a:pt x="713" y="714"/>
                    </a:moveTo>
                    <a:lnTo>
                      <a:pt x="0" y="714"/>
                    </a:lnTo>
                    <a:lnTo>
                      <a:pt x="713" y="0"/>
                    </a:lnTo>
                    <a:lnTo>
                      <a:pt x="1426" y="0"/>
                    </a:lnTo>
                    <a:lnTo>
                      <a:pt x="713" y="7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îSḻide">
                <a:extLst>
                  <a:ext uri="{FF2B5EF4-FFF2-40B4-BE49-F238E27FC236}">
                    <a16:creationId xmlns:a16="http://schemas.microsoft.com/office/drawing/2014/main" id="{15D186F6-626B-96F3-80E6-4C5470FBC92F}"/>
                  </a:ext>
                </a:extLst>
              </p:cNvPr>
              <p:cNvSpPr/>
              <p:nvPr/>
            </p:nvSpPr>
            <p:spPr bwMode="auto">
              <a:xfrm>
                <a:off x="4289879" y="3649893"/>
                <a:ext cx="1679729" cy="838686"/>
              </a:xfrm>
              <a:custGeom>
                <a:avLst/>
                <a:gdLst>
                  <a:gd name="T0" fmla="*/ 713 w 1426"/>
                  <a:gd name="T1" fmla="*/ 0 h 712"/>
                  <a:gd name="T2" fmla="*/ 0 w 1426"/>
                  <a:gd name="T3" fmla="*/ 0 h 712"/>
                  <a:gd name="T4" fmla="*/ 713 w 1426"/>
                  <a:gd name="T5" fmla="*/ 712 h 712"/>
                  <a:gd name="T6" fmla="*/ 1426 w 1426"/>
                  <a:gd name="T7" fmla="*/ 712 h 712"/>
                  <a:gd name="T8" fmla="*/ 713 w 1426"/>
                  <a:gd name="T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6" h="712">
                    <a:moveTo>
                      <a:pt x="713" y="0"/>
                    </a:moveTo>
                    <a:lnTo>
                      <a:pt x="0" y="0"/>
                    </a:lnTo>
                    <a:lnTo>
                      <a:pt x="713" y="712"/>
                    </a:lnTo>
                    <a:lnTo>
                      <a:pt x="1426" y="712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4" name="îṡlïḋé">
              <a:extLst>
                <a:ext uri="{FF2B5EF4-FFF2-40B4-BE49-F238E27FC236}">
                  <a16:creationId xmlns:a16="http://schemas.microsoft.com/office/drawing/2014/main" id="{ABAD7C2C-8D47-FC71-BF90-848404D0931E}"/>
                </a:ext>
              </a:extLst>
            </p:cNvPr>
            <p:cNvGrpSpPr/>
            <p:nvPr/>
          </p:nvGrpSpPr>
          <p:grpSpPr>
            <a:xfrm>
              <a:off x="6287269" y="1876648"/>
              <a:ext cx="4029311" cy="1580356"/>
              <a:chOff x="6402468" y="1607557"/>
              <a:chExt cx="4029311" cy="1580356"/>
            </a:xfrm>
          </p:grpSpPr>
          <p:sp>
            <p:nvSpPr>
              <p:cNvPr id="52" name="îşļïḋé">
                <a:extLst>
                  <a:ext uri="{FF2B5EF4-FFF2-40B4-BE49-F238E27FC236}">
                    <a16:creationId xmlns:a16="http://schemas.microsoft.com/office/drawing/2014/main" id="{E3BB67E2-8FA4-F70B-1C1D-B64B74D719AE}"/>
                  </a:ext>
                </a:extLst>
              </p:cNvPr>
              <p:cNvSpPr/>
              <p:nvPr/>
            </p:nvSpPr>
            <p:spPr>
              <a:xfrm>
                <a:off x="6402469" y="1607557"/>
                <a:ext cx="4029310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0" rIns="108000" bIns="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accent1"/>
                    </a:solidFill>
                  </a:rPr>
                  <a:t>论文整体总结</a:t>
                </a:r>
                <a:endParaRPr kumimoji="1"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ïśḻïďê">
                <a:extLst>
                  <a:ext uri="{FF2B5EF4-FFF2-40B4-BE49-F238E27FC236}">
                    <a16:creationId xmlns:a16="http://schemas.microsoft.com/office/drawing/2014/main" id="{9FF04577-4052-17E5-D9E4-B5014B0AFCF7}"/>
                  </a:ext>
                </a:extLst>
              </p:cNvPr>
              <p:cNvSpPr/>
              <p:nvPr/>
            </p:nvSpPr>
            <p:spPr>
              <a:xfrm>
                <a:off x="6402468" y="2011309"/>
                <a:ext cx="4029311" cy="11766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0" rIns="108000" bIns="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íṣlîḑé">
              <a:extLst>
                <a:ext uri="{FF2B5EF4-FFF2-40B4-BE49-F238E27FC236}">
                  <a16:creationId xmlns:a16="http://schemas.microsoft.com/office/drawing/2014/main" id="{F64966AE-C6A0-0A95-034B-6710A9CCCF65}"/>
                </a:ext>
              </a:extLst>
            </p:cNvPr>
            <p:cNvGrpSpPr/>
            <p:nvPr/>
          </p:nvGrpSpPr>
          <p:grpSpPr>
            <a:xfrm>
              <a:off x="6287269" y="4010596"/>
              <a:ext cx="4029311" cy="1479141"/>
              <a:chOff x="6402468" y="787124"/>
              <a:chExt cx="4029311" cy="1479141"/>
            </a:xfrm>
          </p:grpSpPr>
          <p:sp>
            <p:nvSpPr>
              <p:cNvPr id="50" name="ïṣľîḑe">
                <a:extLst>
                  <a:ext uri="{FF2B5EF4-FFF2-40B4-BE49-F238E27FC236}">
                    <a16:creationId xmlns:a16="http://schemas.microsoft.com/office/drawing/2014/main" id="{DA1E7FBE-17E9-1589-93D2-E6B3110D35E3}"/>
                  </a:ext>
                </a:extLst>
              </p:cNvPr>
              <p:cNvSpPr/>
              <p:nvPr/>
            </p:nvSpPr>
            <p:spPr>
              <a:xfrm>
                <a:off x="6402469" y="787124"/>
                <a:ext cx="4029310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0" rIns="108000" bIns="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</a:rPr>
                  <a:t>未来规划展望</a:t>
                </a:r>
                <a:endParaRPr kumimoji="1" lang="en-US" altLang="zh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işľíḓe">
                <a:extLst>
                  <a:ext uri="{FF2B5EF4-FFF2-40B4-BE49-F238E27FC236}">
                    <a16:creationId xmlns:a16="http://schemas.microsoft.com/office/drawing/2014/main" id="{BA84392E-E272-E49E-EA11-A4B9AB07CB7B}"/>
                  </a:ext>
                </a:extLst>
              </p:cNvPr>
              <p:cNvSpPr/>
              <p:nvPr/>
            </p:nvSpPr>
            <p:spPr>
              <a:xfrm>
                <a:off x="6402468" y="1089661"/>
                <a:ext cx="4029311" cy="11766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0" rIns="108000" bIns="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îṡľidè">
              <a:extLst>
                <a:ext uri="{FF2B5EF4-FFF2-40B4-BE49-F238E27FC236}">
                  <a16:creationId xmlns:a16="http://schemas.microsoft.com/office/drawing/2014/main" id="{5028C45D-A63B-5810-5044-E0AABAC5E433}"/>
                </a:ext>
              </a:extLst>
            </p:cNvPr>
            <p:cNvGrpSpPr/>
            <p:nvPr/>
          </p:nvGrpSpPr>
          <p:grpSpPr>
            <a:xfrm>
              <a:off x="660400" y="1642997"/>
              <a:ext cx="476250" cy="377952"/>
              <a:chOff x="660400" y="1215714"/>
              <a:chExt cx="476250" cy="377952"/>
            </a:xfrm>
          </p:grpSpPr>
          <p:sp>
            <p:nvSpPr>
              <p:cNvPr id="48" name="îşľïďé">
                <a:extLst>
                  <a:ext uri="{FF2B5EF4-FFF2-40B4-BE49-F238E27FC236}">
                    <a16:creationId xmlns:a16="http://schemas.microsoft.com/office/drawing/2014/main" id="{1B58936F-6C1C-0958-EA1A-F93B336DF1F7}"/>
                  </a:ext>
                </a:extLst>
              </p:cNvPr>
              <p:cNvSpPr/>
              <p:nvPr/>
            </p:nvSpPr>
            <p:spPr>
              <a:xfrm>
                <a:off x="946150" y="1215714"/>
                <a:ext cx="190500" cy="377952"/>
              </a:xfrm>
              <a:custGeom>
                <a:avLst/>
                <a:gdLst>
                  <a:gd name="connsiteX0" fmla="*/ 190500 w 190500"/>
                  <a:gd name="connsiteY0" fmla="*/ 377952 h 377952"/>
                  <a:gd name="connsiteX1" fmla="*/ 190500 w 190500"/>
                  <a:gd name="connsiteY1" fmla="*/ 187452 h 377952"/>
                  <a:gd name="connsiteX2" fmla="*/ 81820 w 190500"/>
                  <a:gd name="connsiteY2" fmla="*/ 187452 h 377952"/>
                  <a:gd name="connsiteX3" fmla="*/ 190500 w 190500"/>
                  <a:gd name="connsiteY3" fmla="*/ 81725 h 377952"/>
                  <a:gd name="connsiteX4" fmla="*/ 190500 w 190500"/>
                  <a:gd name="connsiteY4" fmla="*/ 0 h 377952"/>
                  <a:gd name="connsiteX5" fmla="*/ 0 w 190500"/>
                  <a:gd name="connsiteY5" fmla="*/ 187452 h 377952"/>
                  <a:gd name="connsiteX6" fmla="*/ 0 w 190500"/>
                  <a:gd name="connsiteY6" fmla="*/ 187452 h 377952"/>
                  <a:gd name="connsiteX7" fmla="*/ 0 w 190500"/>
                  <a:gd name="connsiteY7" fmla="*/ 377952 h 37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377952">
                    <a:moveTo>
                      <a:pt x="190500" y="377952"/>
                    </a:moveTo>
                    <a:lnTo>
                      <a:pt x="190500" y="187452"/>
                    </a:lnTo>
                    <a:lnTo>
                      <a:pt x="81820" y="187452"/>
                    </a:lnTo>
                    <a:cubicBezTo>
                      <a:pt x="83469" y="128608"/>
                      <a:pt x="131633" y="81753"/>
                      <a:pt x="190500" y="81725"/>
                    </a:cubicBezTo>
                    <a:lnTo>
                      <a:pt x="190500" y="0"/>
                    </a:lnTo>
                    <a:cubicBezTo>
                      <a:pt x="86469" y="-13"/>
                      <a:pt x="1665" y="83434"/>
                      <a:pt x="0" y="187452"/>
                    </a:cubicBezTo>
                    <a:lnTo>
                      <a:pt x="0" y="187452"/>
                    </a:lnTo>
                    <a:lnTo>
                      <a:pt x="0" y="377952"/>
                    </a:lnTo>
                    <a:close/>
                  </a:path>
                </a:pathLst>
              </a:custGeom>
              <a:solidFill>
                <a:schemeClr val="accent1"/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iṣ1iḑè">
                <a:extLst>
                  <a:ext uri="{FF2B5EF4-FFF2-40B4-BE49-F238E27FC236}">
                    <a16:creationId xmlns:a16="http://schemas.microsoft.com/office/drawing/2014/main" id="{968414AB-7A9B-D5B8-AD2F-CF83E0CF367F}"/>
                  </a:ext>
                </a:extLst>
              </p:cNvPr>
              <p:cNvSpPr/>
              <p:nvPr/>
            </p:nvSpPr>
            <p:spPr>
              <a:xfrm>
                <a:off x="660400" y="1215714"/>
                <a:ext cx="190500" cy="377952"/>
              </a:xfrm>
              <a:custGeom>
                <a:avLst/>
                <a:gdLst>
                  <a:gd name="connsiteX0" fmla="*/ 190500 w 190500"/>
                  <a:gd name="connsiteY0" fmla="*/ 377952 h 377952"/>
                  <a:gd name="connsiteX1" fmla="*/ 190500 w 190500"/>
                  <a:gd name="connsiteY1" fmla="*/ 187452 h 377952"/>
                  <a:gd name="connsiteX2" fmla="*/ 81820 w 190500"/>
                  <a:gd name="connsiteY2" fmla="*/ 187452 h 377952"/>
                  <a:gd name="connsiteX3" fmla="*/ 190500 w 190500"/>
                  <a:gd name="connsiteY3" fmla="*/ 81725 h 377952"/>
                  <a:gd name="connsiteX4" fmla="*/ 190500 w 190500"/>
                  <a:gd name="connsiteY4" fmla="*/ 0 h 377952"/>
                  <a:gd name="connsiteX5" fmla="*/ 0 w 190500"/>
                  <a:gd name="connsiteY5" fmla="*/ 187452 h 377952"/>
                  <a:gd name="connsiteX6" fmla="*/ 0 w 190500"/>
                  <a:gd name="connsiteY6" fmla="*/ 187452 h 377952"/>
                  <a:gd name="connsiteX7" fmla="*/ 0 w 190500"/>
                  <a:gd name="connsiteY7" fmla="*/ 377952 h 37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377952">
                    <a:moveTo>
                      <a:pt x="190500" y="377952"/>
                    </a:moveTo>
                    <a:lnTo>
                      <a:pt x="190500" y="187452"/>
                    </a:lnTo>
                    <a:lnTo>
                      <a:pt x="81820" y="187452"/>
                    </a:lnTo>
                    <a:cubicBezTo>
                      <a:pt x="83469" y="128608"/>
                      <a:pt x="131633" y="81753"/>
                      <a:pt x="190500" y="81725"/>
                    </a:cubicBezTo>
                    <a:lnTo>
                      <a:pt x="190500" y="0"/>
                    </a:lnTo>
                    <a:cubicBezTo>
                      <a:pt x="86469" y="-13"/>
                      <a:pt x="1665" y="83434"/>
                      <a:pt x="0" y="187452"/>
                    </a:cubicBezTo>
                    <a:lnTo>
                      <a:pt x="0" y="187452"/>
                    </a:lnTo>
                    <a:lnTo>
                      <a:pt x="0" y="377952"/>
                    </a:lnTo>
                    <a:close/>
                  </a:path>
                </a:pathLst>
              </a:custGeom>
              <a:solidFill>
                <a:schemeClr val="accent1"/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7" name="ïşḷîdé">
              <a:extLst>
                <a:ext uri="{FF2B5EF4-FFF2-40B4-BE49-F238E27FC236}">
                  <a16:creationId xmlns:a16="http://schemas.microsoft.com/office/drawing/2014/main" id="{F0CCEA9B-B6C3-80A7-D55A-7CCE703546DA}"/>
                </a:ext>
              </a:extLst>
            </p:cNvPr>
            <p:cNvSpPr/>
            <p:nvPr/>
          </p:nvSpPr>
          <p:spPr>
            <a:xfrm>
              <a:off x="558800" y="2678825"/>
              <a:ext cx="3534229" cy="1754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/>
            <a:p>
              <a:pPr>
                <a:buSzPct val="25000"/>
              </a:pPr>
              <a:r>
                <a:rPr lang="zh-CN" altLang="en-US" sz="3600" b="1" dirty="0">
                  <a:solidFill>
                    <a:schemeClr val="tx1"/>
                  </a:solidFill>
                </a:rPr>
                <a:t>请在此处编辑文字请在此处编辑文字</a:t>
              </a:r>
              <a:endParaRPr lang="en-US" altLang="zh-CN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91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ľ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ṥļïḋè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5239" y="1215243"/>
            <a:ext cx="5599118" cy="1328569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感谢观看</a:t>
            </a:r>
          </a:p>
          <a:p>
            <a:r>
              <a:rPr lang="en-US" altLang="zh-CN" sz="3200" dirty="0"/>
              <a:t>Thank you for watching.</a:t>
            </a:r>
          </a:p>
        </p:txBody>
      </p:sp>
    </p:spTree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ḻ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ḻïḍ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</a:p>
        </p:txBody>
      </p:sp>
      <p:sp>
        <p:nvSpPr>
          <p:cNvPr id="5" name="îṧ1ïďè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请在此处编辑文字请在此处编辑文字。请在此处编辑文字请在此处编辑文字。</a:t>
            </a:r>
            <a:endParaRPr lang="en-GB" altLang="zh-CN" dirty="0"/>
          </a:p>
        </p:txBody>
      </p:sp>
      <p:sp>
        <p:nvSpPr>
          <p:cNvPr id="2" name="iṡľíḋé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iSlíḑè">
            <a:extLst>
              <a:ext uri="{FF2B5EF4-FFF2-40B4-BE49-F238E27FC236}">
                <a16:creationId xmlns:a16="http://schemas.microsoft.com/office/drawing/2014/main" id="{C9B05477-BF74-9F71-A643-048C0FF92B6B}"/>
              </a:ext>
            </a:extLst>
          </p:cNvPr>
          <p:cNvSpPr txBox="1">
            <a:spLocks/>
          </p:cNvSpPr>
          <p:nvPr/>
        </p:nvSpPr>
        <p:spPr>
          <a:xfrm>
            <a:off x="7112000" y="1391126"/>
            <a:ext cx="3207657" cy="239142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altLang="zh-CN" sz="16600" dirty="0">
                <a:solidFill>
                  <a:schemeClr val="accent2">
                    <a:alpha val="20000"/>
                  </a:schemeClr>
                </a:solidFill>
              </a:rPr>
              <a:t>01</a:t>
            </a:r>
            <a:endParaRPr lang="en-GB" sz="16600" dirty="0">
              <a:solidFill>
                <a:schemeClr val="accent2">
                  <a:alpha val="20000"/>
                </a:schemeClr>
              </a:solidFill>
            </a:endParaRPr>
          </a:p>
        </p:txBody>
      </p:sp>
      <p:pic>
        <p:nvPicPr>
          <p:cNvPr id="7" name="ï$ḻîḓé">
            <a:extLst>
              <a:ext uri="{FF2B5EF4-FFF2-40B4-BE49-F238E27FC236}">
                <a16:creationId xmlns:a16="http://schemas.microsoft.com/office/drawing/2014/main" id="{BA910A96-7D91-0DE6-0CBB-09FD3B1066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95" y="2503806"/>
            <a:ext cx="10040146" cy="3816529"/>
          </a:xfrm>
          <a:prstGeom prst="rect">
            <a:avLst/>
          </a:prstGeom>
          <a:effectLst>
            <a:outerShdw blurRad="101600" dist="3556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ļi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S1iḋ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选题来源</a:t>
            </a:r>
          </a:p>
        </p:txBody>
      </p:sp>
      <p:sp>
        <p:nvSpPr>
          <p:cNvPr id="4" name="îsḷïḑé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25" name="í$líḋè">
            <a:extLst>
              <a:ext uri="{FF2B5EF4-FFF2-40B4-BE49-F238E27FC236}">
                <a16:creationId xmlns:a16="http://schemas.microsoft.com/office/drawing/2014/main" id="{688C29BA-9FA4-BA55-9369-1B82C80422E7}"/>
              </a:ext>
            </a:extLst>
          </p:cNvPr>
          <p:cNvGrpSpPr/>
          <p:nvPr/>
        </p:nvGrpSpPr>
        <p:grpSpPr>
          <a:xfrm>
            <a:off x="673100" y="1826481"/>
            <a:ext cx="10762462" cy="4887852"/>
            <a:chOff x="726530" y="1312131"/>
            <a:chExt cx="10762462" cy="4887852"/>
          </a:xfrm>
        </p:grpSpPr>
        <p:grpSp>
          <p:nvGrpSpPr>
            <p:cNvPr id="28" name="ïšļîḋe">
              <a:extLst>
                <a:ext uri="{FF2B5EF4-FFF2-40B4-BE49-F238E27FC236}">
                  <a16:creationId xmlns:a16="http://schemas.microsoft.com/office/drawing/2014/main" id="{720175A7-D893-6ED6-31AF-AE16A39E18DE}"/>
                </a:ext>
              </a:extLst>
            </p:cNvPr>
            <p:cNvGrpSpPr/>
            <p:nvPr/>
          </p:nvGrpSpPr>
          <p:grpSpPr>
            <a:xfrm>
              <a:off x="726530" y="1312131"/>
              <a:ext cx="6433640" cy="4887852"/>
              <a:chOff x="2879180" y="1312131"/>
              <a:chExt cx="6433640" cy="4887852"/>
            </a:xfrm>
          </p:grpSpPr>
          <p:sp>
            <p:nvSpPr>
              <p:cNvPr id="35" name="îS1íḋê">
                <a:extLst>
                  <a:ext uri="{FF2B5EF4-FFF2-40B4-BE49-F238E27FC236}">
                    <a16:creationId xmlns:a16="http://schemas.microsoft.com/office/drawing/2014/main" id="{C0B002D8-7983-C5ED-9928-46B47AD49674}"/>
                  </a:ext>
                </a:extLst>
              </p:cNvPr>
              <p:cNvSpPr/>
              <p:nvPr/>
            </p:nvSpPr>
            <p:spPr>
              <a:xfrm>
                <a:off x="2879180" y="5993602"/>
                <a:ext cx="6433640" cy="206381"/>
              </a:xfrm>
              <a:prstGeom prst="ellipse">
                <a:avLst/>
              </a:prstGeom>
              <a:solidFill>
                <a:srgbClr val="444444">
                  <a:alpha val="29804"/>
                </a:srgbClr>
              </a:soli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ïSļíḋè">
                <a:extLst>
                  <a:ext uri="{FF2B5EF4-FFF2-40B4-BE49-F238E27FC236}">
                    <a16:creationId xmlns:a16="http://schemas.microsoft.com/office/drawing/2014/main" id="{A304C987-5619-95E9-09C7-70426E56A9A9}"/>
                  </a:ext>
                </a:extLst>
              </p:cNvPr>
              <p:cNvSpPr/>
              <p:nvPr/>
            </p:nvSpPr>
            <p:spPr>
              <a:xfrm>
                <a:off x="5292734" y="6040630"/>
                <a:ext cx="1606430" cy="58316"/>
              </a:xfrm>
              <a:prstGeom prst="roundRect">
                <a:avLst/>
              </a:prstGeom>
              <a:solidFill>
                <a:srgbClr val="2F2F2F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ísḷîḓé">
                <a:extLst>
                  <a:ext uri="{FF2B5EF4-FFF2-40B4-BE49-F238E27FC236}">
                    <a16:creationId xmlns:a16="http://schemas.microsoft.com/office/drawing/2014/main" id="{B489C5D2-6BA5-AD42-F18F-4A2B45BD4B0B}"/>
                  </a:ext>
                </a:extLst>
              </p:cNvPr>
              <p:cNvSpPr/>
              <p:nvPr/>
            </p:nvSpPr>
            <p:spPr>
              <a:xfrm>
                <a:off x="5292837" y="5003972"/>
                <a:ext cx="1606326" cy="989630"/>
              </a:xfrm>
              <a:custGeom>
                <a:avLst/>
                <a:gdLst>
                  <a:gd name="connsiteX0" fmla="*/ 2344 w 2286494"/>
                  <a:gd name="connsiteY0" fmla="*/ 3544 h 1408670"/>
                  <a:gd name="connsiteX1" fmla="*/ 2288839 w 2286494"/>
                  <a:gd name="connsiteY1" fmla="*/ 3544 h 1408670"/>
                  <a:gd name="connsiteX2" fmla="*/ 2288839 w 2286494"/>
                  <a:gd name="connsiteY2" fmla="*/ 1412214 h 1408670"/>
                  <a:gd name="connsiteX3" fmla="*/ 2344 w 2286494"/>
                  <a:gd name="connsiteY3" fmla="*/ 1412214 h 140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494" h="1408670">
                    <a:moveTo>
                      <a:pt x="2344" y="3544"/>
                    </a:moveTo>
                    <a:lnTo>
                      <a:pt x="2288839" y="3544"/>
                    </a:lnTo>
                    <a:lnTo>
                      <a:pt x="2288839" y="1412214"/>
                    </a:lnTo>
                    <a:lnTo>
                      <a:pt x="2344" y="14122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1D1D3"/>
                  </a:gs>
                  <a:gs pos="46000">
                    <a:srgbClr val="D1D1D3">
                      <a:alpha val="94000"/>
                    </a:srgbClr>
                  </a:gs>
                  <a:gs pos="100000">
                    <a:srgbClr val="D1D1D3"/>
                  </a:gs>
                </a:gsLst>
                <a:path path="circle">
                  <a:fillToRect l="50000" t="130000" r="50000" b="-30000"/>
                </a:path>
                <a:tileRect/>
              </a:gradFill>
              <a:ln w="14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îšḷidè">
                <a:extLst>
                  <a:ext uri="{FF2B5EF4-FFF2-40B4-BE49-F238E27FC236}">
                    <a16:creationId xmlns:a16="http://schemas.microsoft.com/office/drawing/2014/main" id="{8BFF4EA4-0878-97A9-7003-A8D59C76161A}"/>
                  </a:ext>
                </a:extLst>
              </p:cNvPr>
              <p:cNvSpPr/>
              <p:nvPr/>
            </p:nvSpPr>
            <p:spPr>
              <a:xfrm>
                <a:off x="5292837" y="4927927"/>
                <a:ext cx="1606326" cy="1119844"/>
              </a:xfrm>
              <a:custGeom>
                <a:avLst/>
                <a:gdLst>
                  <a:gd name="connsiteX0" fmla="*/ 2344 w 2286494"/>
                  <a:gd name="connsiteY0" fmla="*/ 3544 h 1408670"/>
                  <a:gd name="connsiteX1" fmla="*/ 2288839 w 2286494"/>
                  <a:gd name="connsiteY1" fmla="*/ 3544 h 1408670"/>
                  <a:gd name="connsiteX2" fmla="*/ 2288839 w 2286494"/>
                  <a:gd name="connsiteY2" fmla="*/ 1412214 h 1408670"/>
                  <a:gd name="connsiteX3" fmla="*/ 2344 w 2286494"/>
                  <a:gd name="connsiteY3" fmla="*/ 1412214 h 140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494" h="1408670">
                    <a:moveTo>
                      <a:pt x="2344" y="3544"/>
                    </a:moveTo>
                    <a:lnTo>
                      <a:pt x="2288839" y="3544"/>
                    </a:lnTo>
                    <a:lnTo>
                      <a:pt x="2288839" y="1412214"/>
                    </a:lnTo>
                    <a:lnTo>
                      <a:pt x="2344" y="1412214"/>
                    </a:ln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0"/>
                    </a:srgb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  <a:gs pos="91000">
                    <a:schemeClr val="bg1">
                      <a:lumMod val="85000"/>
                    </a:schemeClr>
                  </a:gs>
                  <a:gs pos="91000">
                    <a:srgbClr val="F2F2F2">
                      <a:alpha val="3922"/>
                    </a:srgbClr>
                  </a:gs>
                  <a:gs pos="98000">
                    <a:schemeClr val="bg2">
                      <a:lumMod val="25000"/>
                    </a:schemeClr>
                  </a:gs>
                  <a:gs pos="100000">
                    <a:srgbClr val="636363"/>
                  </a:gs>
                </a:gsLst>
                <a:lin ang="5400000" scaled="1"/>
              </a:gradFill>
              <a:ln w="14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í$ḷíḍê">
                <a:extLst>
                  <a:ext uri="{FF2B5EF4-FFF2-40B4-BE49-F238E27FC236}">
                    <a16:creationId xmlns:a16="http://schemas.microsoft.com/office/drawing/2014/main" id="{B7F94C0C-19A6-3AC4-2D3C-C26C46CFB19A}"/>
                  </a:ext>
                </a:extLst>
              </p:cNvPr>
              <p:cNvSpPr/>
              <p:nvPr/>
            </p:nvSpPr>
            <p:spPr>
              <a:xfrm>
                <a:off x="5292837" y="5003972"/>
                <a:ext cx="1606326" cy="989630"/>
              </a:xfrm>
              <a:custGeom>
                <a:avLst/>
                <a:gdLst>
                  <a:gd name="connsiteX0" fmla="*/ 2344 w 2286494"/>
                  <a:gd name="connsiteY0" fmla="*/ 3544 h 1408670"/>
                  <a:gd name="connsiteX1" fmla="*/ 2288839 w 2286494"/>
                  <a:gd name="connsiteY1" fmla="*/ 3544 h 1408670"/>
                  <a:gd name="connsiteX2" fmla="*/ 2288839 w 2286494"/>
                  <a:gd name="connsiteY2" fmla="*/ 1412214 h 1408670"/>
                  <a:gd name="connsiteX3" fmla="*/ 2344 w 2286494"/>
                  <a:gd name="connsiteY3" fmla="*/ 1412214 h 140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494" h="1408670">
                    <a:moveTo>
                      <a:pt x="2344" y="3544"/>
                    </a:moveTo>
                    <a:lnTo>
                      <a:pt x="2288839" y="3544"/>
                    </a:lnTo>
                    <a:lnTo>
                      <a:pt x="2288839" y="1412214"/>
                    </a:lnTo>
                    <a:lnTo>
                      <a:pt x="2344" y="1412214"/>
                    </a:lnTo>
                    <a:close/>
                  </a:path>
                </a:pathLst>
              </a:custGeom>
              <a:ln w="14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0" name="îṧḻïḑè">
                <a:extLst>
                  <a:ext uri="{FF2B5EF4-FFF2-40B4-BE49-F238E27FC236}">
                    <a16:creationId xmlns:a16="http://schemas.microsoft.com/office/drawing/2014/main" id="{7AB4D45B-4358-8E4C-3C4D-2138A703613D}"/>
                  </a:ext>
                </a:extLst>
              </p:cNvPr>
              <p:cNvGrpSpPr/>
              <p:nvPr/>
            </p:nvGrpSpPr>
            <p:grpSpPr>
              <a:xfrm>
                <a:off x="5315755" y="6074856"/>
                <a:ext cx="207301" cy="8333"/>
                <a:chOff x="4985374" y="6779411"/>
                <a:chExt cx="295079" cy="11862"/>
              </a:xfrm>
            </p:grpSpPr>
            <p:sp>
              <p:nvSpPr>
                <p:cNvPr id="49" name="ísḷïdé">
                  <a:extLst>
                    <a:ext uri="{FF2B5EF4-FFF2-40B4-BE49-F238E27FC236}">
                      <a16:creationId xmlns:a16="http://schemas.microsoft.com/office/drawing/2014/main" id="{897FF1D7-5DD4-8982-F4EB-4EB8569BE052}"/>
                    </a:ext>
                  </a:extLst>
                </p:cNvPr>
                <p:cNvSpPr/>
                <p:nvPr/>
              </p:nvSpPr>
              <p:spPr>
                <a:xfrm>
                  <a:off x="4985374" y="6779411"/>
                  <a:ext cx="295079" cy="11862"/>
                </a:xfrm>
                <a:custGeom>
                  <a:avLst/>
                  <a:gdLst>
                    <a:gd name="connsiteX0" fmla="*/ 2344 w 295079"/>
                    <a:gd name="connsiteY0" fmla="*/ 4494 h 11862"/>
                    <a:gd name="connsiteX1" fmla="*/ 297423 w 295079"/>
                    <a:gd name="connsiteY1" fmla="*/ 4494 h 11862"/>
                    <a:gd name="connsiteX2" fmla="*/ 297423 w 295079"/>
                    <a:gd name="connsiteY2" fmla="*/ 8794 h 11862"/>
                    <a:gd name="connsiteX3" fmla="*/ 296682 w 295079"/>
                    <a:gd name="connsiteY3" fmla="*/ 13391 h 11862"/>
                    <a:gd name="connsiteX4" fmla="*/ 294458 w 295079"/>
                    <a:gd name="connsiteY4" fmla="*/ 15615 h 11862"/>
                    <a:gd name="connsiteX5" fmla="*/ 289861 w 295079"/>
                    <a:gd name="connsiteY5" fmla="*/ 16356 h 11862"/>
                    <a:gd name="connsiteX6" fmla="*/ 9906 w 295079"/>
                    <a:gd name="connsiteY6" fmla="*/ 16356 h 11862"/>
                    <a:gd name="connsiteX7" fmla="*/ 5310 w 295079"/>
                    <a:gd name="connsiteY7" fmla="*/ 15615 h 11862"/>
                    <a:gd name="connsiteX8" fmla="*/ 3085 w 295079"/>
                    <a:gd name="connsiteY8" fmla="*/ 13391 h 11862"/>
                    <a:gd name="connsiteX9" fmla="*/ 2344 w 295079"/>
                    <a:gd name="connsiteY9" fmla="*/ 8794 h 11862"/>
                    <a:gd name="connsiteX10" fmla="*/ 2344 w 295079"/>
                    <a:gd name="connsiteY10" fmla="*/ 4494 h 1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5079" h="11862">
                      <a:moveTo>
                        <a:pt x="2344" y="4494"/>
                      </a:moveTo>
                      <a:lnTo>
                        <a:pt x="297423" y="4494"/>
                      </a:lnTo>
                      <a:lnTo>
                        <a:pt x="297423" y="8794"/>
                      </a:lnTo>
                      <a:cubicBezTo>
                        <a:pt x="297423" y="11463"/>
                        <a:pt x="297127" y="12353"/>
                        <a:pt x="296682" y="13391"/>
                      </a:cubicBezTo>
                      <a:cubicBezTo>
                        <a:pt x="296237" y="14429"/>
                        <a:pt x="295347" y="15170"/>
                        <a:pt x="294458" y="15615"/>
                      </a:cubicBezTo>
                      <a:cubicBezTo>
                        <a:pt x="293420" y="16060"/>
                        <a:pt x="292530" y="16356"/>
                        <a:pt x="289861" y="16356"/>
                      </a:cubicBezTo>
                      <a:lnTo>
                        <a:pt x="9906" y="16356"/>
                      </a:lnTo>
                      <a:cubicBezTo>
                        <a:pt x="7237" y="16356"/>
                        <a:pt x="6348" y="16060"/>
                        <a:pt x="5310" y="15615"/>
                      </a:cubicBezTo>
                      <a:cubicBezTo>
                        <a:pt x="4272" y="15170"/>
                        <a:pt x="3530" y="14281"/>
                        <a:pt x="3085" y="13391"/>
                      </a:cubicBezTo>
                      <a:cubicBezTo>
                        <a:pt x="2641" y="12353"/>
                        <a:pt x="2344" y="11463"/>
                        <a:pt x="2344" y="8794"/>
                      </a:cubicBezTo>
                      <a:lnTo>
                        <a:pt x="2344" y="44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is1ïďe">
                  <a:extLst>
                    <a:ext uri="{FF2B5EF4-FFF2-40B4-BE49-F238E27FC236}">
                      <a16:creationId xmlns:a16="http://schemas.microsoft.com/office/drawing/2014/main" id="{6655D648-A864-1E27-B92C-C38139CB6A6B}"/>
                    </a:ext>
                  </a:extLst>
                </p:cNvPr>
                <p:cNvSpPr/>
                <p:nvPr/>
              </p:nvSpPr>
              <p:spPr>
                <a:xfrm>
                  <a:off x="4985374" y="6779411"/>
                  <a:ext cx="295079" cy="11862"/>
                </a:xfrm>
                <a:custGeom>
                  <a:avLst/>
                  <a:gdLst>
                    <a:gd name="connsiteX0" fmla="*/ 2344 w 295079"/>
                    <a:gd name="connsiteY0" fmla="*/ 4494 h 11862"/>
                    <a:gd name="connsiteX1" fmla="*/ 297423 w 295079"/>
                    <a:gd name="connsiteY1" fmla="*/ 4494 h 11862"/>
                    <a:gd name="connsiteX2" fmla="*/ 297423 w 295079"/>
                    <a:gd name="connsiteY2" fmla="*/ 8794 h 11862"/>
                    <a:gd name="connsiteX3" fmla="*/ 296682 w 295079"/>
                    <a:gd name="connsiteY3" fmla="*/ 13391 h 11862"/>
                    <a:gd name="connsiteX4" fmla="*/ 294458 w 295079"/>
                    <a:gd name="connsiteY4" fmla="*/ 15615 h 11862"/>
                    <a:gd name="connsiteX5" fmla="*/ 289861 w 295079"/>
                    <a:gd name="connsiteY5" fmla="*/ 16356 h 11862"/>
                    <a:gd name="connsiteX6" fmla="*/ 9906 w 295079"/>
                    <a:gd name="connsiteY6" fmla="*/ 16356 h 11862"/>
                    <a:gd name="connsiteX7" fmla="*/ 5310 w 295079"/>
                    <a:gd name="connsiteY7" fmla="*/ 15615 h 11862"/>
                    <a:gd name="connsiteX8" fmla="*/ 3085 w 295079"/>
                    <a:gd name="connsiteY8" fmla="*/ 13391 h 11862"/>
                    <a:gd name="connsiteX9" fmla="*/ 2344 w 295079"/>
                    <a:gd name="connsiteY9" fmla="*/ 8794 h 11862"/>
                    <a:gd name="connsiteX10" fmla="*/ 2344 w 295079"/>
                    <a:gd name="connsiteY10" fmla="*/ 4494 h 1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5079" h="11862">
                      <a:moveTo>
                        <a:pt x="2344" y="4494"/>
                      </a:moveTo>
                      <a:lnTo>
                        <a:pt x="297423" y="4494"/>
                      </a:lnTo>
                      <a:lnTo>
                        <a:pt x="297423" y="8794"/>
                      </a:lnTo>
                      <a:cubicBezTo>
                        <a:pt x="297423" y="11463"/>
                        <a:pt x="297127" y="12353"/>
                        <a:pt x="296682" y="13391"/>
                      </a:cubicBezTo>
                      <a:cubicBezTo>
                        <a:pt x="296237" y="14429"/>
                        <a:pt x="295347" y="15170"/>
                        <a:pt x="294458" y="15615"/>
                      </a:cubicBezTo>
                      <a:cubicBezTo>
                        <a:pt x="293420" y="16060"/>
                        <a:pt x="292530" y="16356"/>
                        <a:pt x="289861" y="16356"/>
                      </a:cubicBezTo>
                      <a:lnTo>
                        <a:pt x="9906" y="16356"/>
                      </a:lnTo>
                      <a:cubicBezTo>
                        <a:pt x="7237" y="16356"/>
                        <a:pt x="6348" y="16060"/>
                        <a:pt x="5310" y="15615"/>
                      </a:cubicBezTo>
                      <a:cubicBezTo>
                        <a:pt x="4272" y="15170"/>
                        <a:pt x="3530" y="14281"/>
                        <a:pt x="3085" y="13391"/>
                      </a:cubicBezTo>
                      <a:cubicBezTo>
                        <a:pt x="2641" y="12353"/>
                        <a:pt x="2344" y="11463"/>
                        <a:pt x="2344" y="8794"/>
                      </a:cubicBezTo>
                      <a:lnTo>
                        <a:pt x="2344" y="4494"/>
                      </a:lnTo>
                      <a:close/>
                    </a:path>
                  </a:pathLst>
                </a:custGeom>
                <a:solidFill>
                  <a:srgbClr val="191A1B"/>
                </a:solidFill>
                <a:ln w="1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îs1ïďè">
                <a:extLst>
                  <a:ext uri="{FF2B5EF4-FFF2-40B4-BE49-F238E27FC236}">
                    <a16:creationId xmlns:a16="http://schemas.microsoft.com/office/drawing/2014/main" id="{786EAD42-2C8B-998B-0759-756DE79F36C1}"/>
                  </a:ext>
                </a:extLst>
              </p:cNvPr>
              <p:cNvSpPr/>
              <p:nvPr/>
            </p:nvSpPr>
            <p:spPr>
              <a:xfrm>
                <a:off x="5292837" y="5993602"/>
                <a:ext cx="1606430" cy="81358"/>
              </a:xfrm>
              <a:custGeom>
                <a:avLst/>
                <a:gdLst>
                  <a:gd name="connsiteX0" fmla="*/ 6199 w 2286642"/>
                  <a:gd name="connsiteY0" fmla="*/ 4494 h 115807"/>
                  <a:gd name="connsiteX1" fmla="*/ 2285131 w 2286642"/>
                  <a:gd name="connsiteY1" fmla="*/ 4494 h 115807"/>
                  <a:gd name="connsiteX2" fmla="*/ 2287356 w 2286642"/>
                  <a:gd name="connsiteY2" fmla="*/ 4939 h 115807"/>
                  <a:gd name="connsiteX3" fmla="*/ 2288542 w 2286642"/>
                  <a:gd name="connsiteY3" fmla="*/ 6125 h 115807"/>
                  <a:gd name="connsiteX4" fmla="*/ 2288987 w 2286642"/>
                  <a:gd name="connsiteY4" fmla="*/ 8349 h 115807"/>
                  <a:gd name="connsiteX5" fmla="*/ 2288987 w 2286642"/>
                  <a:gd name="connsiteY5" fmla="*/ 116446 h 115807"/>
                  <a:gd name="connsiteX6" fmla="*/ 2288542 w 2286642"/>
                  <a:gd name="connsiteY6" fmla="*/ 118670 h 115807"/>
                  <a:gd name="connsiteX7" fmla="*/ 2287356 w 2286642"/>
                  <a:gd name="connsiteY7" fmla="*/ 119857 h 115807"/>
                  <a:gd name="connsiteX8" fmla="*/ 2285131 w 2286642"/>
                  <a:gd name="connsiteY8" fmla="*/ 120302 h 115807"/>
                  <a:gd name="connsiteX9" fmla="*/ 6199 w 2286642"/>
                  <a:gd name="connsiteY9" fmla="*/ 120302 h 115807"/>
                  <a:gd name="connsiteX10" fmla="*/ 3975 w 2286642"/>
                  <a:gd name="connsiteY10" fmla="*/ 119857 h 115807"/>
                  <a:gd name="connsiteX11" fmla="*/ 2789 w 2286642"/>
                  <a:gd name="connsiteY11" fmla="*/ 118670 h 115807"/>
                  <a:gd name="connsiteX12" fmla="*/ 2344 w 2286642"/>
                  <a:gd name="connsiteY12" fmla="*/ 116446 h 115807"/>
                  <a:gd name="connsiteX13" fmla="*/ 2344 w 2286642"/>
                  <a:gd name="connsiteY13" fmla="*/ 8349 h 115807"/>
                  <a:gd name="connsiteX14" fmla="*/ 2789 w 2286642"/>
                  <a:gd name="connsiteY14" fmla="*/ 6125 h 115807"/>
                  <a:gd name="connsiteX15" fmla="*/ 3975 w 2286642"/>
                  <a:gd name="connsiteY15" fmla="*/ 4939 h 115807"/>
                  <a:gd name="connsiteX16" fmla="*/ 6199 w 2286642"/>
                  <a:gd name="connsiteY16" fmla="*/ 4494 h 11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86642" h="115807">
                    <a:moveTo>
                      <a:pt x="6199" y="4494"/>
                    </a:moveTo>
                    <a:lnTo>
                      <a:pt x="2285131" y="4494"/>
                    </a:lnTo>
                    <a:cubicBezTo>
                      <a:pt x="2286466" y="4494"/>
                      <a:pt x="2286911" y="4642"/>
                      <a:pt x="2287356" y="4939"/>
                    </a:cubicBezTo>
                    <a:cubicBezTo>
                      <a:pt x="2287801" y="5235"/>
                      <a:pt x="2288245" y="5532"/>
                      <a:pt x="2288542" y="6125"/>
                    </a:cubicBezTo>
                    <a:cubicBezTo>
                      <a:pt x="2288839" y="6718"/>
                      <a:pt x="2288987" y="7015"/>
                      <a:pt x="2288987" y="8349"/>
                    </a:cubicBezTo>
                    <a:lnTo>
                      <a:pt x="2288987" y="116446"/>
                    </a:lnTo>
                    <a:cubicBezTo>
                      <a:pt x="2288987" y="117781"/>
                      <a:pt x="2288839" y="118226"/>
                      <a:pt x="2288542" y="118670"/>
                    </a:cubicBezTo>
                    <a:cubicBezTo>
                      <a:pt x="2288245" y="119115"/>
                      <a:pt x="2287949" y="119560"/>
                      <a:pt x="2287356" y="119857"/>
                    </a:cubicBezTo>
                    <a:cubicBezTo>
                      <a:pt x="2286911" y="120153"/>
                      <a:pt x="2286466" y="120302"/>
                      <a:pt x="2285131" y="120302"/>
                    </a:cubicBezTo>
                    <a:lnTo>
                      <a:pt x="6199" y="120302"/>
                    </a:lnTo>
                    <a:cubicBezTo>
                      <a:pt x="4865" y="120302"/>
                      <a:pt x="4420" y="120153"/>
                      <a:pt x="3975" y="119857"/>
                    </a:cubicBezTo>
                    <a:cubicBezTo>
                      <a:pt x="3530" y="119560"/>
                      <a:pt x="3085" y="119264"/>
                      <a:pt x="2789" y="118670"/>
                    </a:cubicBezTo>
                    <a:cubicBezTo>
                      <a:pt x="2492" y="118226"/>
                      <a:pt x="2344" y="117781"/>
                      <a:pt x="2344" y="116446"/>
                    </a:cubicBezTo>
                    <a:lnTo>
                      <a:pt x="2344" y="8349"/>
                    </a:lnTo>
                    <a:cubicBezTo>
                      <a:pt x="2344" y="7015"/>
                      <a:pt x="2492" y="6570"/>
                      <a:pt x="2789" y="6125"/>
                    </a:cubicBezTo>
                    <a:cubicBezTo>
                      <a:pt x="3085" y="5680"/>
                      <a:pt x="3382" y="5235"/>
                      <a:pt x="3975" y="4939"/>
                    </a:cubicBezTo>
                    <a:cubicBezTo>
                      <a:pt x="4272" y="4642"/>
                      <a:pt x="4865" y="4494"/>
                      <a:pt x="6199" y="4494"/>
                    </a:cubicBezTo>
                    <a:close/>
                  </a:path>
                </a:pathLst>
              </a:custGeom>
              <a:gradFill>
                <a:gsLst>
                  <a:gs pos="97000">
                    <a:schemeClr val="bg1">
                      <a:lumMod val="95000"/>
                    </a:schemeClr>
                  </a:gs>
                  <a:gs pos="2000">
                    <a:srgbClr val="D9D9D9"/>
                  </a:gs>
                  <a:gs pos="5000">
                    <a:srgbClr val="979797"/>
                  </a:gs>
                  <a:gs pos="19000">
                    <a:srgbClr val="D9D9D9"/>
                  </a:gs>
                  <a:gs pos="70000">
                    <a:srgbClr val="D9D9D9"/>
                  </a:gs>
                  <a:gs pos="100000">
                    <a:srgbClr val="BFBFBF"/>
                  </a:gs>
                  <a:gs pos="94000">
                    <a:srgbClr val="979797"/>
                  </a:gs>
                  <a:gs pos="87000">
                    <a:srgbClr val="BFBFBF"/>
                  </a:gs>
                </a:gsLst>
                <a:lin ang="0" scaled="0"/>
              </a:gradFill>
              <a:ln w="483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42" name="îṩḻîďe">
                <a:extLst>
                  <a:ext uri="{FF2B5EF4-FFF2-40B4-BE49-F238E27FC236}">
                    <a16:creationId xmlns:a16="http://schemas.microsoft.com/office/drawing/2014/main" id="{1AE98A42-0C19-DA9F-D54A-B72A30810D68}"/>
                  </a:ext>
                </a:extLst>
              </p:cNvPr>
              <p:cNvSpPr/>
              <p:nvPr/>
            </p:nvSpPr>
            <p:spPr>
              <a:xfrm>
                <a:off x="5292837" y="5993602"/>
                <a:ext cx="1606430" cy="81358"/>
              </a:xfrm>
              <a:custGeom>
                <a:avLst/>
                <a:gdLst>
                  <a:gd name="connsiteX0" fmla="*/ 6199 w 2286642"/>
                  <a:gd name="connsiteY0" fmla="*/ 4494 h 115807"/>
                  <a:gd name="connsiteX1" fmla="*/ 2285131 w 2286642"/>
                  <a:gd name="connsiteY1" fmla="*/ 4494 h 115807"/>
                  <a:gd name="connsiteX2" fmla="*/ 2287356 w 2286642"/>
                  <a:gd name="connsiteY2" fmla="*/ 4939 h 115807"/>
                  <a:gd name="connsiteX3" fmla="*/ 2288542 w 2286642"/>
                  <a:gd name="connsiteY3" fmla="*/ 6125 h 115807"/>
                  <a:gd name="connsiteX4" fmla="*/ 2288987 w 2286642"/>
                  <a:gd name="connsiteY4" fmla="*/ 8349 h 115807"/>
                  <a:gd name="connsiteX5" fmla="*/ 2288987 w 2286642"/>
                  <a:gd name="connsiteY5" fmla="*/ 116446 h 115807"/>
                  <a:gd name="connsiteX6" fmla="*/ 2288542 w 2286642"/>
                  <a:gd name="connsiteY6" fmla="*/ 118670 h 115807"/>
                  <a:gd name="connsiteX7" fmla="*/ 2287356 w 2286642"/>
                  <a:gd name="connsiteY7" fmla="*/ 119857 h 115807"/>
                  <a:gd name="connsiteX8" fmla="*/ 2285131 w 2286642"/>
                  <a:gd name="connsiteY8" fmla="*/ 120302 h 115807"/>
                  <a:gd name="connsiteX9" fmla="*/ 6199 w 2286642"/>
                  <a:gd name="connsiteY9" fmla="*/ 120302 h 115807"/>
                  <a:gd name="connsiteX10" fmla="*/ 3975 w 2286642"/>
                  <a:gd name="connsiteY10" fmla="*/ 119857 h 115807"/>
                  <a:gd name="connsiteX11" fmla="*/ 2789 w 2286642"/>
                  <a:gd name="connsiteY11" fmla="*/ 118670 h 115807"/>
                  <a:gd name="connsiteX12" fmla="*/ 2344 w 2286642"/>
                  <a:gd name="connsiteY12" fmla="*/ 116446 h 115807"/>
                  <a:gd name="connsiteX13" fmla="*/ 2344 w 2286642"/>
                  <a:gd name="connsiteY13" fmla="*/ 8349 h 115807"/>
                  <a:gd name="connsiteX14" fmla="*/ 2789 w 2286642"/>
                  <a:gd name="connsiteY14" fmla="*/ 6125 h 115807"/>
                  <a:gd name="connsiteX15" fmla="*/ 3975 w 2286642"/>
                  <a:gd name="connsiteY15" fmla="*/ 4939 h 115807"/>
                  <a:gd name="connsiteX16" fmla="*/ 6199 w 2286642"/>
                  <a:gd name="connsiteY16" fmla="*/ 4494 h 11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86642" h="115807">
                    <a:moveTo>
                      <a:pt x="6199" y="4494"/>
                    </a:moveTo>
                    <a:lnTo>
                      <a:pt x="2285131" y="4494"/>
                    </a:lnTo>
                    <a:cubicBezTo>
                      <a:pt x="2286466" y="4494"/>
                      <a:pt x="2286911" y="4642"/>
                      <a:pt x="2287356" y="4939"/>
                    </a:cubicBezTo>
                    <a:cubicBezTo>
                      <a:pt x="2287801" y="5235"/>
                      <a:pt x="2288245" y="5532"/>
                      <a:pt x="2288542" y="6125"/>
                    </a:cubicBezTo>
                    <a:cubicBezTo>
                      <a:pt x="2288839" y="6718"/>
                      <a:pt x="2288987" y="7015"/>
                      <a:pt x="2288987" y="8349"/>
                    </a:cubicBezTo>
                    <a:lnTo>
                      <a:pt x="2288987" y="116446"/>
                    </a:lnTo>
                    <a:cubicBezTo>
                      <a:pt x="2288987" y="117781"/>
                      <a:pt x="2288839" y="118226"/>
                      <a:pt x="2288542" y="118670"/>
                    </a:cubicBezTo>
                    <a:cubicBezTo>
                      <a:pt x="2288245" y="119115"/>
                      <a:pt x="2287949" y="119560"/>
                      <a:pt x="2287356" y="119857"/>
                    </a:cubicBezTo>
                    <a:cubicBezTo>
                      <a:pt x="2286911" y="120153"/>
                      <a:pt x="2286466" y="120302"/>
                      <a:pt x="2285131" y="120302"/>
                    </a:cubicBezTo>
                    <a:lnTo>
                      <a:pt x="6199" y="120302"/>
                    </a:lnTo>
                    <a:cubicBezTo>
                      <a:pt x="4865" y="120302"/>
                      <a:pt x="4420" y="120153"/>
                      <a:pt x="3975" y="119857"/>
                    </a:cubicBezTo>
                    <a:cubicBezTo>
                      <a:pt x="3530" y="119560"/>
                      <a:pt x="3085" y="119264"/>
                      <a:pt x="2789" y="118670"/>
                    </a:cubicBezTo>
                    <a:cubicBezTo>
                      <a:pt x="2492" y="118226"/>
                      <a:pt x="2344" y="117781"/>
                      <a:pt x="2344" y="116446"/>
                    </a:cubicBezTo>
                    <a:lnTo>
                      <a:pt x="2344" y="8349"/>
                    </a:lnTo>
                    <a:cubicBezTo>
                      <a:pt x="2344" y="7015"/>
                      <a:pt x="2492" y="6570"/>
                      <a:pt x="2789" y="6125"/>
                    </a:cubicBezTo>
                    <a:cubicBezTo>
                      <a:pt x="3085" y="5680"/>
                      <a:pt x="3382" y="5235"/>
                      <a:pt x="3975" y="4939"/>
                    </a:cubicBezTo>
                    <a:cubicBezTo>
                      <a:pt x="4272" y="4642"/>
                      <a:pt x="4865" y="4494"/>
                      <a:pt x="6199" y="4494"/>
                    </a:cubicBezTo>
                    <a:close/>
                  </a:path>
                </a:pathLst>
              </a:custGeom>
              <a:ln w="14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3" name="íṥḷïḑè">
                <a:extLst>
                  <a:ext uri="{FF2B5EF4-FFF2-40B4-BE49-F238E27FC236}">
                    <a16:creationId xmlns:a16="http://schemas.microsoft.com/office/drawing/2014/main" id="{EE2DB30F-8ACE-B1C4-BA7B-E078D5E0C3D5}"/>
                  </a:ext>
                </a:extLst>
              </p:cNvPr>
              <p:cNvGrpSpPr/>
              <p:nvPr/>
            </p:nvGrpSpPr>
            <p:grpSpPr>
              <a:xfrm>
                <a:off x="2879181" y="1312131"/>
                <a:ext cx="6433639" cy="3691841"/>
                <a:chOff x="1517080" y="0"/>
                <a:chExt cx="9157840" cy="5255081"/>
              </a:xfrm>
            </p:grpSpPr>
            <p:sp>
              <p:nvSpPr>
                <p:cNvPr id="47" name="íṣļîḋé">
                  <a:extLst>
                    <a:ext uri="{FF2B5EF4-FFF2-40B4-BE49-F238E27FC236}">
                      <a16:creationId xmlns:a16="http://schemas.microsoft.com/office/drawing/2014/main" id="{7E11299A-C2F9-9D51-4261-F9F85E359479}"/>
                    </a:ext>
                  </a:extLst>
                </p:cNvPr>
                <p:cNvSpPr/>
                <p:nvPr/>
              </p:nvSpPr>
              <p:spPr>
                <a:xfrm>
                  <a:off x="1517080" y="0"/>
                  <a:ext cx="9157840" cy="5255081"/>
                </a:xfrm>
                <a:custGeom>
                  <a:avLst/>
                  <a:gdLst>
                    <a:gd name="connsiteX0" fmla="*/ 83658 w 9157840"/>
                    <a:gd name="connsiteY0" fmla="*/ 0 h 5255081"/>
                    <a:gd name="connsiteX1" fmla="*/ 9074237 w 9157840"/>
                    <a:gd name="connsiteY1" fmla="*/ 0 h 5255081"/>
                    <a:gd name="connsiteX2" fmla="*/ 9124504 w 9157840"/>
                    <a:gd name="connsiteY2" fmla="*/ 8749 h 5255081"/>
                    <a:gd name="connsiteX3" fmla="*/ 9149119 w 9157840"/>
                    <a:gd name="connsiteY3" fmla="*/ 33363 h 5255081"/>
                    <a:gd name="connsiteX4" fmla="*/ 9157867 w 9157840"/>
                    <a:gd name="connsiteY4" fmla="*/ 83631 h 5255081"/>
                    <a:gd name="connsiteX5" fmla="*/ 9157867 w 9157840"/>
                    <a:gd name="connsiteY5" fmla="*/ 5171451 h 5255081"/>
                    <a:gd name="connsiteX6" fmla="*/ 9149119 w 9157840"/>
                    <a:gd name="connsiteY6" fmla="*/ 5221719 h 5255081"/>
                    <a:gd name="connsiteX7" fmla="*/ 9124504 w 9157840"/>
                    <a:gd name="connsiteY7" fmla="*/ 5246333 h 5255081"/>
                    <a:gd name="connsiteX8" fmla="*/ 9074237 w 9157840"/>
                    <a:gd name="connsiteY8" fmla="*/ 5255082 h 5255081"/>
                    <a:gd name="connsiteX9" fmla="*/ 83658 w 9157840"/>
                    <a:gd name="connsiteY9" fmla="*/ 5255082 h 5255081"/>
                    <a:gd name="connsiteX10" fmla="*/ 33390 w 9157840"/>
                    <a:gd name="connsiteY10" fmla="*/ 5246333 h 5255081"/>
                    <a:gd name="connsiteX11" fmla="*/ 8776 w 9157840"/>
                    <a:gd name="connsiteY11" fmla="*/ 5221719 h 5255081"/>
                    <a:gd name="connsiteX12" fmla="*/ 27 w 9157840"/>
                    <a:gd name="connsiteY12" fmla="*/ 5171451 h 5255081"/>
                    <a:gd name="connsiteX13" fmla="*/ 27 w 9157840"/>
                    <a:gd name="connsiteY13" fmla="*/ 83631 h 5255081"/>
                    <a:gd name="connsiteX14" fmla="*/ 8776 w 9157840"/>
                    <a:gd name="connsiteY14" fmla="*/ 33363 h 5255081"/>
                    <a:gd name="connsiteX15" fmla="*/ 33390 w 9157840"/>
                    <a:gd name="connsiteY15" fmla="*/ 8749 h 5255081"/>
                    <a:gd name="connsiteX16" fmla="*/ 83658 w 9157840"/>
                    <a:gd name="connsiteY16" fmla="*/ 0 h 5255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57840" h="5255081">
                      <a:moveTo>
                        <a:pt x="83658" y="0"/>
                      </a:moveTo>
                      <a:lnTo>
                        <a:pt x="9074237" y="0"/>
                      </a:lnTo>
                      <a:cubicBezTo>
                        <a:pt x="9103300" y="0"/>
                        <a:pt x="9113827" y="2966"/>
                        <a:pt x="9124504" y="8749"/>
                      </a:cubicBezTo>
                      <a:cubicBezTo>
                        <a:pt x="9135180" y="14532"/>
                        <a:pt x="9143483" y="22835"/>
                        <a:pt x="9149119" y="33363"/>
                      </a:cubicBezTo>
                      <a:cubicBezTo>
                        <a:pt x="9154753" y="43891"/>
                        <a:pt x="9157867" y="54567"/>
                        <a:pt x="9157867" y="83631"/>
                      </a:cubicBezTo>
                      <a:lnTo>
                        <a:pt x="9157867" y="5171451"/>
                      </a:lnTo>
                      <a:cubicBezTo>
                        <a:pt x="9157867" y="5200514"/>
                        <a:pt x="9154901" y="5211042"/>
                        <a:pt x="9149119" y="5221719"/>
                      </a:cubicBezTo>
                      <a:cubicBezTo>
                        <a:pt x="9143483" y="5232395"/>
                        <a:pt x="9135032" y="5240699"/>
                        <a:pt x="9124504" y="5246333"/>
                      </a:cubicBezTo>
                      <a:cubicBezTo>
                        <a:pt x="9113976" y="5251968"/>
                        <a:pt x="9103300" y="5255082"/>
                        <a:pt x="9074237" y="5255082"/>
                      </a:cubicBezTo>
                      <a:lnTo>
                        <a:pt x="83658" y="5255082"/>
                      </a:lnTo>
                      <a:cubicBezTo>
                        <a:pt x="54594" y="5255082"/>
                        <a:pt x="44066" y="5252116"/>
                        <a:pt x="33390" y="5246333"/>
                      </a:cubicBezTo>
                      <a:cubicBezTo>
                        <a:pt x="22714" y="5240550"/>
                        <a:pt x="14410" y="5232247"/>
                        <a:pt x="8776" y="5221719"/>
                      </a:cubicBezTo>
                      <a:cubicBezTo>
                        <a:pt x="3141" y="5211042"/>
                        <a:pt x="27" y="5200514"/>
                        <a:pt x="27" y="5171451"/>
                      </a:cubicBezTo>
                      <a:lnTo>
                        <a:pt x="27" y="83631"/>
                      </a:lnTo>
                      <a:cubicBezTo>
                        <a:pt x="27" y="54567"/>
                        <a:pt x="2993" y="44039"/>
                        <a:pt x="8776" y="33363"/>
                      </a:cubicBezTo>
                      <a:cubicBezTo>
                        <a:pt x="14559" y="22687"/>
                        <a:pt x="22714" y="14383"/>
                        <a:pt x="33390" y="8749"/>
                      </a:cubicBezTo>
                      <a:cubicBezTo>
                        <a:pt x="44066" y="3114"/>
                        <a:pt x="54594" y="0"/>
                        <a:pt x="836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 w="1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îšḷide">
                  <a:extLst>
                    <a:ext uri="{FF2B5EF4-FFF2-40B4-BE49-F238E27FC236}">
                      <a16:creationId xmlns:a16="http://schemas.microsoft.com/office/drawing/2014/main" id="{753434F4-38CA-88D7-927D-9741C923B3D5}"/>
                    </a:ext>
                  </a:extLst>
                </p:cNvPr>
                <p:cNvSpPr/>
                <p:nvPr/>
              </p:nvSpPr>
              <p:spPr>
                <a:xfrm>
                  <a:off x="1632739" y="115659"/>
                  <a:ext cx="8926521" cy="5023763"/>
                </a:xfrm>
                <a:custGeom>
                  <a:avLst/>
                  <a:gdLst>
                    <a:gd name="connsiteX0" fmla="*/ 27 w 8926521"/>
                    <a:gd name="connsiteY0" fmla="*/ 0 h 5023763"/>
                    <a:gd name="connsiteX1" fmla="*/ 8926549 w 8926521"/>
                    <a:gd name="connsiteY1" fmla="*/ 0 h 5023763"/>
                    <a:gd name="connsiteX2" fmla="*/ 8926549 w 8926521"/>
                    <a:gd name="connsiteY2" fmla="*/ 5023763 h 5023763"/>
                    <a:gd name="connsiteX3" fmla="*/ 27 w 8926521"/>
                    <a:gd name="connsiteY3" fmla="*/ 5023763 h 5023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6521" h="5023763">
                      <a:moveTo>
                        <a:pt x="27" y="0"/>
                      </a:moveTo>
                      <a:lnTo>
                        <a:pt x="8926549" y="0"/>
                      </a:lnTo>
                      <a:lnTo>
                        <a:pt x="8926549" y="5023763"/>
                      </a:lnTo>
                      <a:lnTo>
                        <a:pt x="27" y="502376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1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íṥľîḓè">
                <a:extLst>
                  <a:ext uri="{FF2B5EF4-FFF2-40B4-BE49-F238E27FC236}">
                    <a16:creationId xmlns:a16="http://schemas.microsoft.com/office/drawing/2014/main" id="{402BB513-E383-E314-219A-B2C6F9929AA9}"/>
                  </a:ext>
                </a:extLst>
              </p:cNvPr>
              <p:cNvSpPr/>
              <p:nvPr/>
            </p:nvSpPr>
            <p:spPr>
              <a:xfrm>
                <a:off x="6674153" y="6074856"/>
                <a:ext cx="207301" cy="8333"/>
              </a:xfrm>
              <a:custGeom>
                <a:avLst/>
                <a:gdLst>
                  <a:gd name="connsiteX0" fmla="*/ 2344 w 295079"/>
                  <a:gd name="connsiteY0" fmla="*/ 4494 h 11862"/>
                  <a:gd name="connsiteX1" fmla="*/ 297423 w 295079"/>
                  <a:gd name="connsiteY1" fmla="*/ 4494 h 11862"/>
                  <a:gd name="connsiteX2" fmla="*/ 297423 w 295079"/>
                  <a:gd name="connsiteY2" fmla="*/ 8794 h 11862"/>
                  <a:gd name="connsiteX3" fmla="*/ 296682 w 295079"/>
                  <a:gd name="connsiteY3" fmla="*/ 13391 h 11862"/>
                  <a:gd name="connsiteX4" fmla="*/ 294458 w 295079"/>
                  <a:gd name="connsiteY4" fmla="*/ 15615 h 11862"/>
                  <a:gd name="connsiteX5" fmla="*/ 289861 w 295079"/>
                  <a:gd name="connsiteY5" fmla="*/ 16356 h 11862"/>
                  <a:gd name="connsiteX6" fmla="*/ 9906 w 295079"/>
                  <a:gd name="connsiteY6" fmla="*/ 16356 h 11862"/>
                  <a:gd name="connsiteX7" fmla="*/ 5310 w 295079"/>
                  <a:gd name="connsiteY7" fmla="*/ 15615 h 11862"/>
                  <a:gd name="connsiteX8" fmla="*/ 3085 w 295079"/>
                  <a:gd name="connsiteY8" fmla="*/ 13391 h 11862"/>
                  <a:gd name="connsiteX9" fmla="*/ 2344 w 295079"/>
                  <a:gd name="connsiteY9" fmla="*/ 8794 h 11862"/>
                  <a:gd name="connsiteX10" fmla="*/ 2344 w 295079"/>
                  <a:gd name="connsiteY10" fmla="*/ 4494 h 11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5079" h="11862">
                    <a:moveTo>
                      <a:pt x="2344" y="4494"/>
                    </a:moveTo>
                    <a:lnTo>
                      <a:pt x="297423" y="4494"/>
                    </a:lnTo>
                    <a:lnTo>
                      <a:pt x="297423" y="8794"/>
                    </a:lnTo>
                    <a:cubicBezTo>
                      <a:pt x="297423" y="11463"/>
                      <a:pt x="297127" y="12353"/>
                      <a:pt x="296682" y="13391"/>
                    </a:cubicBezTo>
                    <a:cubicBezTo>
                      <a:pt x="296237" y="14429"/>
                      <a:pt x="295347" y="15170"/>
                      <a:pt x="294458" y="15615"/>
                    </a:cubicBezTo>
                    <a:cubicBezTo>
                      <a:pt x="293420" y="16060"/>
                      <a:pt x="292530" y="16356"/>
                      <a:pt x="289861" y="16356"/>
                    </a:cubicBezTo>
                    <a:lnTo>
                      <a:pt x="9906" y="16356"/>
                    </a:lnTo>
                    <a:cubicBezTo>
                      <a:pt x="7237" y="16356"/>
                      <a:pt x="6348" y="16060"/>
                      <a:pt x="5310" y="15615"/>
                    </a:cubicBezTo>
                    <a:cubicBezTo>
                      <a:pt x="4272" y="15170"/>
                      <a:pt x="3530" y="14281"/>
                      <a:pt x="3085" y="13391"/>
                    </a:cubicBezTo>
                    <a:cubicBezTo>
                      <a:pt x="2641" y="12353"/>
                      <a:pt x="2344" y="11463"/>
                      <a:pt x="2344" y="8794"/>
                    </a:cubicBezTo>
                    <a:lnTo>
                      <a:pt x="2344" y="4494"/>
                    </a:lnTo>
                    <a:close/>
                  </a:path>
                </a:pathLst>
              </a:custGeom>
              <a:solidFill>
                <a:srgbClr val="000000"/>
              </a:solidFill>
              <a:ln w="14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ïŝḻîḍe">
                <a:extLst>
                  <a:ext uri="{FF2B5EF4-FFF2-40B4-BE49-F238E27FC236}">
                    <a16:creationId xmlns:a16="http://schemas.microsoft.com/office/drawing/2014/main" id="{D97609CF-2083-C52E-9C68-CE325B655135}"/>
                  </a:ext>
                </a:extLst>
              </p:cNvPr>
              <p:cNvSpPr/>
              <p:nvPr/>
            </p:nvSpPr>
            <p:spPr>
              <a:xfrm>
                <a:off x="6674153" y="6074856"/>
                <a:ext cx="207301" cy="8333"/>
              </a:xfrm>
              <a:custGeom>
                <a:avLst/>
                <a:gdLst>
                  <a:gd name="connsiteX0" fmla="*/ 2344 w 295079"/>
                  <a:gd name="connsiteY0" fmla="*/ 4494 h 11862"/>
                  <a:gd name="connsiteX1" fmla="*/ 297423 w 295079"/>
                  <a:gd name="connsiteY1" fmla="*/ 4494 h 11862"/>
                  <a:gd name="connsiteX2" fmla="*/ 297423 w 295079"/>
                  <a:gd name="connsiteY2" fmla="*/ 8794 h 11862"/>
                  <a:gd name="connsiteX3" fmla="*/ 296682 w 295079"/>
                  <a:gd name="connsiteY3" fmla="*/ 13391 h 11862"/>
                  <a:gd name="connsiteX4" fmla="*/ 294458 w 295079"/>
                  <a:gd name="connsiteY4" fmla="*/ 15615 h 11862"/>
                  <a:gd name="connsiteX5" fmla="*/ 289861 w 295079"/>
                  <a:gd name="connsiteY5" fmla="*/ 16356 h 11862"/>
                  <a:gd name="connsiteX6" fmla="*/ 9906 w 295079"/>
                  <a:gd name="connsiteY6" fmla="*/ 16356 h 11862"/>
                  <a:gd name="connsiteX7" fmla="*/ 5310 w 295079"/>
                  <a:gd name="connsiteY7" fmla="*/ 15615 h 11862"/>
                  <a:gd name="connsiteX8" fmla="*/ 3085 w 295079"/>
                  <a:gd name="connsiteY8" fmla="*/ 13391 h 11862"/>
                  <a:gd name="connsiteX9" fmla="*/ 2344 w 295079"/>
                  <a:gd name="connsiteY9" fmla="*/ 8794 h 11862"/>
                  <a:gd name="connsiteX10" fmla="*/ 2344 w 295079"/>
                  <a:gd name="connsiteY10" fmla="*/ 4494 h 11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5079" h="11862">
                    <a:moveTo>
                      <a:pt x="2344" y="4494"/>
                    </a:moveTo>
                    <a:lnTo>
                      <a:pt x="297423" y="4494"/>
                    </a:lnTo>
                    <a:lnTo>
                      <a:pt x="297423" y="8794"/>
                    </a:lnTo>
                    <a:cubicBezTo>
                      <a:pt x="297423" y="11463"/>
                      <a:pt x="297127" y="12353"/>
                      <a:pt x="296682" y="13391"/>
                    </a:cubicBezTo>
                    <a:cubicBezTo>
                      <a:pt x="296237" y="14429"/>
                      <a:pt x="295347" y="15170"/>
                      <a:pt x="294458" y="15615"/>
                    </a:cubicBezTo>
                    <a:cubicBezTo>
                      <a:pt x="293420" y="16060"/>
                      <a:pt x="292530" y="16356"/>
                      <a:pt x="289861" y="16356"/>
                    </a:cubicBezTo>
                    <a:lnTo>
                      <a:pt x="9906" y="16356"/>
                    </a:lnTo>
                    <a:cubicBezTo>
                      <a:pt x="7237" y="16356"/>
                      <a:pt x="6348" y="16060"/>
                      <a:pt x="5310" y="15615"/>
                    </a:cubicBezTo>
                    <a:cubicBezTo>
                      <a:pt x="4272" y="15170"/>
                      <a:pt x="3530" y="14281"/>
                      <a:pt x="3085" y="13391"/>
                    </a:cubicBezTo>
                    <a:cubicBezTo>
                      <a:pt x="2641" y="12353"/>
                      <a:pt x="2344" y="11463"/>
                      <a:pt x="2344" y="8794"/>
                    </a:cubicBezTo>
                    <a:lnTo>
                      <a:pt x="2344" y="4494"/>
                    </a:lnTo>
                    <a:close/>
                  </a:path>
                </a:pathLst>
              </a:custGeom>
              <a:solidFill>
                <a:srgbClr val="191A1B"/>
              </a:solidFill>
              <a:ln w="14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íš1ïḍé">
                <a:extLst>
                  <a:ext uri="{FF2B5EF4-FFF2-40B4-BE49-F238E27FC236}">
                    <a16:creationId xmlns:a16="http://schemas.microsoft.com/office/drawing/2014/main" id="{4F554862-5E75-ACD2-4DC5-9378B89A0E59}"/>
                  </a:ext>
                </a:extLst>
              </p:cNvPr>
              <p:cNvSpPr/>
              <p:nvPr/>
            </p:nvSpPr>
            <p:spPr>
              <a:xfrm>
                <a:off x="5292837" y="5003972"/>
                <a:ext cx="1606326" cy="989630"/>
              </a:xfrm>
              <a:custGeom>
                <a:avLst/>
                <a:gdLst>
                  <a:gd name="connsiteX0" fmla="*/ 2344 w 2286494"/>
                  <a:gd name="connsiteY0" fmla="*/ 3544 h 1408670"/>
                  <a:gd name="connsiteX1" fmla="*/ 2288839 w 2286494"/>
                  <a:gd name="connsiteY1" fmla="*/ 3544 h 1408670"/>
                  <a:gd name="connsiteX2" fmla="*/ 2288839 w 2286494"/>
                  <a:gd name="connsiteY2" fmla="*/ 1412214 h 1408670"/>
                  <a:gd name="connsiteX3" fmla="*/ 2344 w 2286494"/>
                  <a:gd name="connsiteY3" fmla="*/ 1412214 h 140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494" h="1408670">
                    <a:moveTo>
                      <a:pt x="2344" y="3544"/>
                    </a:moveTo>
                    <a:lnTo>
                      <a:pt x="2288839" y="3544"/>
                    </a:lnTo>
                    <a:lnTo>
                      <a:pt x="2288839" y="1412214"/>
                    </a:lnTo>
                    <a:lnTo>
                      <a:pt x="2344" y="14122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1D1D3">
                      <a:alpha val="20000"/>
                    </a:srgbClr>
                  </a:gs>
                  <a:gs pos="46000">
                    <a:srgbClr val="D1D1D3">
                      <a:alpha val="20000"/>
                    </a:srgbClr>
                  </a:gs>
                  <a:gs pos="100000">
                    <a:srgbClr val="D1D1D3"/>
                  </a:gs>
                </a:gsLst>
                <a:path path="circle">
                  <a:fillToRect l="50000" t="130000" r="50000" b="-30000"/>
                </a:path>
                <a:tileRect/>
              </a:gradFill>
              <a:ln w="14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9" name="ïśľîḍè">
              <a:extLst>
                <a:ext uri="{FF2B5EF4-FFF2-40B4-BE49-F238E27FC236}">
                  <a16:creationId xmlns:a16="http://schemas.microsoft.com/office/drawing/2014/main" id="{FD3F37E9-F208-517B-C1D9-65C88E10CC8A}"/>
                </a:ext>
              </a:extLst>
            </p:cNvPr>
            <p:cNvSpPr/>
            <p:nvPr/>
          </p:nvSpPr>
          <p:spPr>
            <a:xfrm>
              <a:off x="809868" y="1395468"/>
              <a:ext cx="6266964" cy="3525167"/>
            </a:xfrm>
            <a:custGeom>
              <a:avLst/>
              <a:gdLst>
                <a:gd name="connsiteX0" fmla="*/ 107 w 8920590"/>
                <a:gd name="connsiteY0" fmla="*/ 80 h 5017831"/>
                <a:gd name="connsiteX1" fmla="*/ 8920697 w 8920590"/>
                <a:gd name="connsiteY1" fmla="*/ 80 h 5017831"/>
                <a:gd name="connsiteX2" fmla="*/ 8920697 w 8920590"/>
                <a:gd name="connsiteY2" fmla="*/ 5017912 h 5017831"/>
                <a:gd name="connsiteX3" fmla="*/ 107 w 8920590"/>
                <a:gd name="connsiteY3" fmla="*/ 5017912 h 501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0590" h="5017831">
                  <a:moveTo>
                    <a:pt x="107" y="80"/>
                  </a:moveTo>
                  <a:lnTo>
                    <a:pt x="8920697" y="80"/>
                  </a:lnTo>
                  <a:lnTo>
                    <a:pt x="8920697" y="5017912"/>
                  </a:lnTo>
                  <a:lnTo>
                    <a:pt x="107" y="5017912"/>
                  </a:lnTo>
                  <a:close/>
                </a:path>
              </a:pathLst>
            </a:cu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0" name="îSḷíḋê">
              <a:extLst>
                <a:ext uri="{FF2B5EF4-FFF2-40B4-BE49-F238E27FC236}">
                  <a16:creationId xmlns:a16="http://schemas.microsoft.com/office/drawing/2014/main" id="{AC29F273-4540-4D0C-AFA6-4FC7D187A21A}"/>
                </a:ext>
              </a:extLst>
            </p:cNvPr>
            <p:cNvSpPr txBox="1"/>
            <p:nvPr/>
          </p:nvSpPr>
          <p:spPr>
            <a:xfrm>
              <a:off x="7907175" y="1907436"/>
              <a:ext cx="3581817" cy="108196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accent1"/>
                  </a:solidFill>
                </a:rPr>
                <a:t>请在此处编辑文字请在此处编辑文字。</a:t>
              </a:r>
              <a:endParaRPr lang="en-GB" sz="28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32" name="îṡľïdè">
              <a:extLst>
                <a:ext uri="{FF2B5EF4-FFF2-40B4-BE49-F238E27FC236}">
                  <a16:creationId xmlns:a16="http://schemas.microsoft.com/office/drawing/2014/main" id="{9FE7825D-A4AB-74AF-9E9E-E8470A5B9EA0}"/>
                </a:ext>
              </a:extLst>
            </p:cNvPr>
            <p:cNvGrpSpPr/>
            <p:nvPr/>
          </p:nvGrpSpPr>
          <p:grpSpPr>
            <a:xfrm>
              <a:off x="7907175" y="3596804"/>
              <a:ext cx="3402879" cy="1310410"/>
              <a:chOff x="5336022" y="4500597"/>
              <a:chExt cx="3402879" cy="1310410"/>
            </a:xfrm>
          </p:grpSpPr>
          <p:sp>
            <p:nvSpPr>
              <p:cNvPr id="33" name="îŝḷídê">
                <a:extLst>
                  <a:ext uri="{FF2B5EF4-FFF2-40B4-BE49-F238E27FC236}">
                    <a16:creationId xmlns:a16="http://schemas.microsoft.com/office/drawing/2014/main" id="{25983041-9D07-5297-1FB2-E2AFBC77B642}"/>
                  </a:ext>
                </a:extLst>
              </p:cNvPr>
              <p:cNvSpPr txBox="1"/>
              <p:nvPr/>
            </p:nvSpPr>
            <p:spPr>
              <a:xfrm>
                <a:off x="5336022" y="4920635"/>
                <a:ext cx="3402879" cy="89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请在此处编辑文字请在此处编辑文字。请在此处编辑文字请在此处编辑文字。请在此处编辑文字请在此处编辑文字。</a:t>
                </a:r>
                <a:endParaRPr lang="en-GB" altLang="zh-CN" sz="1200" dirty="0"/>
              </a:p>
            </p:txBody>
          </p:sp>
          <p:sp>
            <p:nvSpPr>
              <p:cNvPr id="34" name="íşlîdè">
                <a:extLst>
                  <a:ext uri="{FF2B5EF4-FFF2-40B4-BE49-F238E27FC236}">
                    <a16:creationId xmlns:a16="http://schemas.microsoft.com/office/drawing/2014/main" id="{9ACE8E45-32BD-7E36-3052-553CDE22365A}"/>
                  </a:ext>
                </a:extLst>
              </p:cNvPr>
              <p:cNvSpPr/>
              <p:nvPr/>
            </p:nvSpPr>
            <p:spPr>
              <a:xfrm>
                <a:off x="5444879" y="4500597"/>
                <a:ext cx="2218967" cy="336550"/>
              </a:xfrm>
              <a:prstGeom prst="parallelogram">
                <a:avLst>
                  <a:gd name="adj" fmla="val 0"/>
                </a:avLst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r>
                  <a:rPr lang="zh-CN" altLang="en-US" sz="1200" b="1" dirty="0">
                    <a:solidFill>
                      <a:srgbClr val="FFFFFF"/>
                    </a:solidFill>
                  </a:rPr>
                  <a:t>请在此输入标题</a:t>
                </a:r>
                <a:endParaRPr lang="en-US" altLang="zh-CN" sz="1200" b="1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4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ľ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ŝ1id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选题来源</a:t>
            </a:r>
          </a:p>
        </p:txBody>
      </p:sp>
      <p:sp>
        <p:nvSpPr>
          <p:cNvPr id="4" name="íṡľïď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4" name="îṩḷîdê">
            <a:extLst>
              <a:ext uri="{FF2B5EF4-FFF2-40B4-BE49-F238E27FC236}">
                <a16:creationId xmlns:a16="http://schemas.microsoft.com/office/drawing/2014/main" id="{FC582881-CD99-4DF3-9642-8FC4B5C7118A}"/>
              </a:ext>
            </a:extLst>
          </p:cNvPr>
          <p:cNvGrpSpPr/>
          <p:nvPr/>
        </p:nvGrpSpPr>
        <p:grpSpPr>
          <a:xfrm>
            <a:off x="660400" y="1659473"/>
            <a:ext cx="10834768" cy="4148654"/>
            <a:chOff x="660399" y="1762941"/>
            <a:chExt cx="10834768" cy="4148654"/>
          </a:xfrm>
        </p:grpSpPr>
        <p:sp>
          <p:nvSpPr>
            <p:cNvPr id="6" name="ïṡlîḋé">
              <a:extLst>
                <a:ext uri="{FF2B5EF4-FFF2-40B4-BE49-F238E27FC236}">
                  <a16:creationId xmlns:a16="http://schemas.microsoft.com/office/drawing/2014/main" id="{72FB3D8A-996E-3791-50C2-C0D2000F06D2}"/>
                </a:ext>
              </a:extLst>
            </p:cNvPr>
            <p:cNvSpPr txBox="1"/>
            <p:nvPr/>
          </p:nvSpPr>
          <p:spPr>
            <a:xfrm>
              <a:off x="6718034" y="1866302"/>
              <a:ext cx="467354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请在此处编辑文字请在此处编辑文字</a:t>
              </a:r>
            </a:p>
          </p:txBody>
        </p:sp>
        <p:grpSp>
          <p:nvGrpSpPr>
            <p:cNvPr id="7" name="işḻíďè">
              <a:extLst>
                <a:ext uri="{FF2B5EF4-FFF2-40B4-BE49-F238E27FC236}">
                  <a16:creationId xmlns:a16="http://schemas.microsoft.com/office/drawing/2014/main" id="{17E5B5CD-8BFF-045E-37E9-0131B877EA62}"/>
                </a:ext>
              </a:extLst>
            </p:cNvPr>
            <p:cNvGrpSpPr/>
            <p:nvPr/>
          </p:nvGrpSpPr>
          <p:grpSpPr>
            <a:xfrm>
              <a:off x="6357227" y="4219321"/>
              <a:ext cx="5137940" cy="1692274"/>
              <a:chOff x="-931065" y="4219321"/>
              <a:chExt cx="5137940" cy="1692274"/>
            </a:xfrm>
          </p:grpSpPr>
          <p:sp>
            <p:nvSpPr>
              <p:cNvPr id="20" name="îṡḻîḍè">
                <a:extLst>
                  <a:ext uri="{FF2B5EF4-FFF2-40B4-BE49-F238E27FC236}">
                    <a16:creationId xmlns:a16="http://schemas.microsoft.com/office/drawing/2014/main" id="{09058E0B-42D8-48A3-BF4E-E0058153B2F3}"/>
                  </a:ext>
                </a:extLst>
              </p:cNvPr>
              <p:cNvSpPr/>
              <p:nvPr/>
            </p:nvSpPr>
            <p:spPr>
              <a:xfrm>
                <a:off x="-931065" y="4320921"/>
                <a:ext cx="5036340" cy="159067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íŝḷidé">
                <a:extLst>
                  <a:ext uri="{FF2B5EF4-FFF2-40B4-BE49-F238E27FC236}">
                    <a16:creationId xmlns:a16="http://schemas.microsoft.com/office/drawing/2014/main" id="{DA168F23-A70B-A5E0-0E7A-5731DFAEB9E7}"/>
                  </a:ext>
                </a:extLst>
              </p:cNvPr>
              <p:cNvSpPr txBox="1"/>
              <p:nvPr/>
            </p:nvSpPr>
            <p:spPr>
              <a:xfrm>
                <a:off x="-568271" y="5148899"/>
                <a:ext cx="4254734" cy="547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05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dirty="0"/>
                  <a:t>请在此处编辑文字请在此处编辑文字。请在此处编辑文字请在此处编辑文字。请在此处编辑文字请在此处编辑文字。</a:t>
                </a:r>
              </a:p>
            </p:txBody>
          </p:sp>
          <p:sp>
            <p:nvSpPr>
              <p:cNvPr id="22" name="îṩ1iďé">
                <a:extLst>
                  <a:ext uri="{FF2B5EF4-FFF2-40B4-BE49-F238E27FC236}">
                    <a16:creationId xmlns:a16="http://schemas.microsoft.com/office/drawing/2014/main" id="{1B811DB9-4E2F-1DD6-AD79-F7E218E87668}"/>
                  </a:ext>
                </a:extLst>
              </p:cNvPr>
              <p:cNvSpPr txBox="1"/>
              <p:nvPr/>
            </p:nvSpPr>
            <p:spPr>
              <a:xfrm>
                <a:off x="-570258" y="4686119"/>
                <a:ext cx="4254734" cy="45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2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/>
                  <a:t>国外背景</a:t>
                </a:r>
                <a:endParaRPr lang="en-US" altLang="zh-CN" sz="1800" dirty="0"/>
              </a:p>
            </p:txBody>
          </p:sp>
          <p:sp>
            <p:nvSpPr>
              <p:cNvPr id="23" name="îšḻîḍê">
                <a:extLst>
                  <a:ext uri="{FF2B5EF4-FFF2-40B4-BE49-F238E27FC236}">
                    <a16:creationId xmlns:a16="http://schemas.microsoft.com/office/drawing/2014/main" id="{04CD67A7-E4C4-A6F4-CB9F-AC222374814A}"/>
                  </a:ext>
                </a:extLst>
              </p:cNvPr>
              <p:cNvSpPr/>
              <p:nvPr/>
            </p:nvSpPr>
            <p:spPr>
              <a:xfrm>
                <a:off x="3813229" y="4219321"/>
                <a:ext cx="393646" cy="3936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/>
                  <a:t>02</a:t>
                </a:r>
                <a:endParaRPr lang="zh-CN" altLang="en-US" sz="1600" dirty="0"/>
              </a:p>
            </p:txBody>
          </p:sp>
        </p:grpSp>
        <p:grpSp>
          <p:nvGrpSpPr>
            <p:cNvPr id="8" name="íSľîďe">
              <a:extLst>
                <a:ext uri="{FF2B5EF4-FFF2-40B4-BE49-F238E27FC236}">
                  <a16:creationId xmlns:a16="http://schemas.microsoft.com/office/drawing/2014/main" id="{CC3DFC06-2F3D-71FC-12A7-4C52C0EFAA53}"/>
                </a:ext>
              </a:extLst>
            </p:cNvPr>
            <p:cNvGrpSpPr/>
            <p:nvPr/>
          </p:nvGrpSpPr>
          <p:grpSpPr>
            <a:xfrm>
              <a:off x="660400" y="4215534"/>
              <a:ext cx="5150640" cy="1692274"/>
              <a:chOff x="-943765" y="4219321"/>
              <a:chExt cx="5150640" cy="1692274"/>
            </a:xfrm>
          </p:grpSpPr>
          <p:sp>
            <p:nvSpPr>
              <p:cNvPr id="16" name="ïSľïḍé">
                <a:extLst>
                  <a:ext uri="{FF2B5EF4-FFF2-40B4-BE49-F238E27FC236}">
                    <a16:creationId xmlns:a16="http://schemas.microsoft.com/office/drawing/2014/main" id="{7ED1DAF2-4B83-804A-4957-4F4959027789}"/>
                  </a:ext>
                </a:extLst>
              </p:cNvPr>
              <p:cNvSpPr/>
              <p:nvPr/>
            </p:nvSpPr>
            <p:spPr>
              <a:xfrm>
                <a:off x="-943765" y="4320921"/>
                <a:ext cx="5049039" cy="159067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iş1íḍè">
                <a:extLst>
                  <a:ext uri="{FF2B5EF4-FFF2-40B4-BE49-F238E27FC236}">
                    <a16:creationId xmlns:a16="http://schemas.microsoft.com/office/drawing/2014/main" id="{DEA1D844-FD41-C055-029A-3203350CF254}"/>
                  </a:ext>
                </a:extLst>
              </p:cNvPr>
              <p:cNvSpPr txBox="1"/>
              <p:nvPr/>
            </p:nvSpPr>
            <p:spPr>
              <a:xfrm>
                <a:off x="-612000" y="5152686"/>
                <a:ext cx="4205936" cy="547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05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dirty="0"/>
                  <a:t>请在此处编辑文字请在此处编辑文字。请在此处编辑文字请在此处编辑文字。请在此处编辑文字请在此处编辑文字。</a:t>
                </a:r>
              </a:p>
            </p:txBody>
          </p:sp>
          <p:sp>
            <p:nvSpPr>
              <p:cNvPr id="18" name="iŝľîďê">
                <a:extLst>
                  <a:ext uri="{FF2B5EF4-FFF2-40B4-BE49-F238E27FC236}">
                    <a16:creationId xmlns:a16="http://schemas.microsoft.com/office/drawing/2014/main" id="{D136D50F-4C7F-E54C-3B6C-84B24618402B}"/>
                  </a:ext>
                </a:extLst>
              </p:cNvPr>
              <p:cNvSpPr txBox="1"/>
              <p:nvPr/>
            </p:nvSpPr>
            <p:spPr>
              <a:xfrm>
                <a:off x="-613987" y="4686119"/>
                <a:ext cx="4205936" cy="45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0" sz="12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/>
                  <a:t>国内背景</a:t>
                </a:r>
                <a:endParaRPr lang="en-US" altLang="zh-CN" sz="1800" dirty="0"/>
              </a:p>
            </p:txBody>
          </p:sp>
          <p:sp>
            <p:nvSpPr>
              <p:cNvPr id="19" name="îš1iḓe">
                <a:extLst>
                  <a:ext uri="{FF2B5EF4-FFF2-40B4-BE49-F238E27FC236}">
                    <a16:creationId xmlns:a16="http://schemas.microsoft.com/office/drawing/2014/main" id="{05CA7990-DBF1-568F-2400-159922A2D0BD}"/>
                  </a:ext>
                </a:extLst>
              </p:cNvPr>
              <p:cNvSpPr/>
              <p:nvPr/>
            </p:nvSpPr>
            <p:spPr>
              <a:xfrm>
                <a:off x="3813229" y="4219321"/>
                <a:ext cx="393646" cy="393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/>
                  <a:t>01</a:t>
                </a:r>
                <a:endParaRPr lang="zh-CN" altLang="en-US" sz="1600" dirty="0"/>
              </a:p>
            </p:txBody>
          </p:sp>
        </p:grpSp>
        <p:sp>
          <p:nvSpPr>
            <p:cNvPr id="10" name="îSḻïḋè">
              <a:extLst>
                <a:ext uri="{FF2B5EF4-FFF2-40B4-BE49-F238E27FC236}">
                  <a16:creationId xmlns:a16="http://schemas.microsoft.com/office/drawing/2014/main" id="{CB784269-FCF4-B9BC-6C6A-80E5F32760D9}"/>
                </a:ext>
              </a:extLst>
            </p:cNvPr>
            <p:cNvSpPr txBox="1"/>
            <p:nvPr/>
          </p:nvSpPr>
          <p:spPr>
            <a:xfrm>
              <a:off x="660400" y="2394156"/>
              <a:ext cx="5049039" cy="1443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 defTabSz="913765">
                <a:lnSpc>
                  <a:spcPct val="150000"/>
                </a:lnSpc>
                <a:buSzPct val="25000"/>
                <a:defRPr sz="105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</a:lstStyle>
            <a:p>
              <a:r>
                <a:rPr lang="zh-CN" altLang="en-US" sz="1200" dirty="0">
                  <a:solidFill>
                    <a:schemeClr val="tx1"/>
                  </a:solidFill>
                </a:rPr>
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</a:t>
              </a:r>
            </a:p>
            <a:p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ïṧḷîḋê">
              <a:extLst>
                <a:ext uri="{FF2B5EF4-FFF2-40B4-BE49-F238E27FC236}">
                  <a16:creationId xmlns:a16="http://schemas.microsoft.com/office/drawing/2014/main" id="{AC289A9F-1489-F189-DF58-CBD5F9FBED27}"/>
                </a:ext>
              </a:extLst>
            </p:cNvPr>
            <p:cNvSpPr txBox="1"/>
            <p:nvPr/>
          </p:nvSpPr>
          <p:spPr>
            <a:xfrm>
              <a:off x="660399" y="1762941"/>
              <a:ext cx="5049039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kumimoji="0" sz="12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zh-CN" altLang="en-US" sz="2400" dirty="0"/>
                <a:t>请在此处编辑文字</a:t>
              </a:r>
              <a:endParaRPr lang="en-US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380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1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ľíḑé">
            <a:extLst>
              <a:ext uri="{FF2B5EF4-FFF2-40B4-BE49-F238E27FC236}">
                <a16:creationId xmlns:a16="http://schemas.microsoft.com/office/drawing/2014/main" id="{8B873764-EF82-0C7B-7780-2F99B998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研究目的</a:t>
            </a:r>
          </a:p>
        </p:txBody>
      </p:sp>
      <p:sp>
        <p:nvSpPr>
          <p:cNvPr id="3" name="îṧ1îde">
            <a:extLst>
              <a:ext uri="{FF2B5EF4-FFF2-40B4-BE49-F238E27FC236}">
                <a16:creationId xmlns:a16="http://schemas.microsoft.com/office/drawing/2014/main" id="{F86FDDAA-811B-B6B6-8617-10B60E07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6</a:t>
            </a:fld>
            <a:endParaRPr lang="en-US"/>
          </a:p>
        </p:txBody>
      </p:sp>
      <p:grpSp>
        <p:nvGrpSpPr>
          <p:cNvPr id="34" name="iṣlíḍè">
            <a:extLst>
              <a:ext uri="{FF2B5EF4-FFF2-40B4-BE49-F238E27FC236}">
                <a16:creationId xmlns:a16="http://schemas.microsoft.com/office/drawing/2014/main" id="{4D705377-D7DD-8593-1D79-488A633E715D}"/>
              </a:ext>
            </a:extLst>
          </p:cNvPr>
          <p:cNvGrpSpPr/>
          <p:nvPr/>
        </p:nvGrpSpPr>
        <p:grpSpPr>
          <a:xfrm>
            <a:off x="0" y="1746486"/>
            <a:ext cx="11234526" cy="5111514"/>
            <a:chOff x="0" y="1746486"/>
            <a:chExt cx="11234526" cy="5111514"/>
          </a:xfrm>
        </p:grpSpPr>
        <p:grpSp>
          <p:nvGrpSpPr>
            <p:cNvPr id="19" name="îSḷïḋé">
              <a:extLst>
                <a:ext uri="{FF2B5EF4-FFF2-40B4-BE49-F238E27FC236}">
                  <a16:creationId xmlns:a16="http://schemas.microsoft.com/office/drawing/2014/main" id="{F0DE2549-E2EB-F189-97D8-8A4ECB2C7FFD}"/>
                </a:ext>
              </a:extLst>
            </p:cNvPr>
            <p:cNvGrpSpPr/>
            <p:nvPr/>
          </p:nvGrpSpPr>
          <p:grpSpPr>
            <a:xfrm>
              <a:off x="6641889" y="1746486"/>
              <a:ext cx="4592637" cy="1620322"/>
              <a:chOff x="6641889" y="1407999"/>
              <a:chExt cx="4592637" cy="1620322"/>
            </a:xfrm>
          </p:grpSpPr>
          <p:sp>
            <p:nvSpPr>
              <p:cNvPr id="27" name="îṥľíḍe">
                <a:extLst>
                  <a:ext uri="{FF2B5EF4-FFF2-40B4-BE49-F238E27FC236}">
                    <a16:creationId xmlns:a16="http://schemas.microsoft.com/office/drawing/2014/main" id="{887BA588-BDBB-DBD2-087B-BB2D0E9A7331}"/>
                  </a:ext>
                </a:extLst>
              </p:cNvPr>
              <p:cNvSpPr txBox="1"/>
              <p:nvPr/>
            </p:nvSpPr>
            <p:spPr>
              <a:xfrm>
                <a:off x="6641889" y="1999450"/>
                <a:ext cx="4592637" cy="102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îSḷiḓè">
                <a:extLst>
                  <a:ext uri="{FF2B5EF4-FFF2-40B4-BE49-F238E27FC236}">
                    <a16:creationId xmlns:a16="http://schemas.microsoft.com/office/drawing/2014/main" id="{F798CA2E-CF69-5BE9-36CA-6A243E8873E4}"/>
                  </a:ext>
                </a:extLst>
              </p:cNvPr>
              <p:cNvSpPr txBox="1"/>
              <p:nvPr/>
            </p:nvSpPr>
            <p:spPr>
              <a:xfrm>
                <a:off x="6641889" y="1407999"/>
                <a:ext cx="4545670" cy="581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000" b="1" dirty="0"/>
                  <a:t>解决问题</a:t>
                </a:r>
                <a:endParaRPr lang="en-US" altLang="zh-CN" sz="2000" b="1" dirty="0"/>
              </a:p>
            </p:txBody>
          </p:sp>
        </p:grpSp>
        <p:cxnSp>
          <p:nvCxnSpPr>
            <p:cNvPr id="20" name="îsļiḍè">
              <a:extLst>
                <a:ext uri="{FF2B5EF4-FFF2-40B4-BE49-F238E27FC236}">
                  <a16:creationId xmlns:a16="http://schemas.microsoft.com/office/drawing/2014/main" id="{68454A1D-FAAD-EDF3-E9E4-4574CB9D0360}"/>
                </a:ext>
              </a:extLst>
            </p:cNvPr>
            <p:cNvCxnSpPr>
              <a:cxnSpLocks/>
            </p:cNvCxnSpPr>
            <p:nvPr/>
          </p:nvCxnSpPr>
          <p:spPr>
            <a:xfrm>
              <a:off x="6401342" y="1746486"/>
              <a:ext cx="0" cy="511151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iṡḷîḍé">
              <a:extLst>
                <a:ext uri="{FF2B5EF4-FFF2-40B4-BE49-F238E27FC236}">
                  <a16:creationId xmlns:a16="http://schemas.microsoft.com/office/drawing/2014/main" id="{398F9C20-D3B4-5214-A668-5A01FA21E0AA}"/>
                </a:ext>
              </a:extLst>
            </p:cNvPr>
            <p:cNvGrpSpPr/>
            <p:nvPr/>
          </p:nvGrpSpPr>
          <p:grpSpPr>
            <a:xfrm>
              <a:off x="6641889" y="4084595"/>
              <a:ext cx="4592637" cy="1620322"/>
              <a:chOff x="6641889" y="1407999"/>
              <a:chExt cx="4592637" cy="1620322"/>
            </a:xfrm>
          </p:grpSpPr>
          <p:sp>
            <p:nvSpPr>
              <p:cNvPr id="25" name="îšlïďe">
                <a:extLst>
                  <a:ext uri="{FF2B5EF4-FFF2-40B4-BE49-F238E27FC236}">
                    <a16:creationId xmlns:a16="http://schemas.microsoft.com/office/drawing/2014/main" id="{DFF20E23-FA46-5D9F-9C0D-B8C0A1FDC487}"/>
                  </a:ext>
                </a:extLst>
              </p:cNvPr>
              <p:cNvSpPr txBox="1"/>
              <p:nvPr/>
            </p:nvSpPr>
            <p:spPr>
              <a:xfrm>
                <a:off x="6641889" y="1999450"/>
                <a:ext cx="4592637" cy="102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iŝ1ïḓe">
                <a:extLst>
                  <a:ext uri="{FF2B5EF4-FFF2-40B4-BE49-F238E27FC236}">
                    <a16:creationId xmlns:a16="http://schemas.microsoft.com/office/drawing/2014/main" id="{D078DFA0-FF2B-6ACB-A936-146C91454494}"/>
                  </a:ext>
                </a:extLst>
              </p:cNvPr>
              <p:cNvSpPr txBox="1"/>
              <p:nvPr/>
            </p:nvSpPr>
            <p:spPr>
              <a:xfrm>
                <a:off x="6641889" y="1407999"/>
                <a:ext cx="4545670" cy="581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000" b="1" dirty="0"/>
                  <a:t>实现价值</a:t>
                </a:r>
                <a:endParaRPr lang="en-US" altLang="zh-CN" sz="2000" b="1" dirty="0"/>
              </a:p>
            </p:txBody>
          </p:sp>
        </p:grpSp>
        <p:sp>
          <p:nvSpPr>
            <p:cNvPr id="33" name="í$ľïďe">
              <a:extLst>
                <a:ext uri="{FF2B5EF4-FFF2-40B4-BE49-F238E27FC236}">
                  <a16:creationId xmlns:a16="http://schemas.microsoft.com/office/drawing/2014/main" id="{70D7F166-E02B-B025-C4CC-AE66B56E8036}"/>
                </a:ext>
              </a:extLst>
            </p:cNvPr>
            <p:cNvSpPr/>
            <p:nvPr/>
          </p:nvSpPr>
          <p:spPr>
            <a:xfrm>
              <a:off x="0" y="1746486"/>
              <a:ext cx="6391108" cy="5111514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5074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ḻi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śḷíḑê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选题意义</a:t>
            </a:r>
          </a:p>
        </p:txBody>
      </p:sp>
      <p:sp>
        <p:nvSpPr>
          <p:cNvPr id="4" name="ïs1ïḓé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34" name="ïš1îďe">
            <a:extLst>
              <a:ext uri="{FF2B5EF4-FFF2-40B4-BE49-F238E27FC236}">
                <a16:creationId xmlns:a16="http://schemas.microsoft.com/office/drawing/2014/main" id="{8A1FE40F-EA74-6A6A-056F-DF987324762F}"/>
              </a:ext>
            </a:extLst>
          </p:cNvPr>
          <p:cNvGrpSpPr/>
          <p:nvPr/>
        </p:nvGrpSpPr>
        <p:grpSpPr>
          <a:xfrm>
            <a:off x="660400" y="1442228"/>
            <a:ext cx="10883040" cy="4595668"/>
            <a:chOff x="660400" y="1442228"/>
            <a:chExt cx="10883040" cy="4595668"/>
          </a:xfrm>
        </p:grpSpPr>
        <p:sp>
          <p:nvSpPr>
            <p:cNvPr id="24" name="iṣlíďe">
              <a:extLst>
                <a:ext uri="{FF2B5EF4-FFF2-40B4-BE49-F238E27FC236}">
                  <a16:creationId xmlns:a16="http://schemas.microsoft.com/office/drawing/2014/main" id="{81E03AEC-EF41-B709-287B-C4818A654EF7}"/>
                </a:ext>
              </a:extLst>
            </p:cNvPr>
            <p:cNvSpPr/>
            <p:nvPr/>
          </p:nvSpPr>
          <p:spPr>
            <a:xfrm>
              <a:off x="684940" y="1442228"/>
              <a:ext cx="10858500" cy="295910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i$ľîdè">
              <a:extLst>
                <a:ext uri="{FF2B5EF4-FFF2-40B4-BE49-F238E27FC236}">
                  <a16:creationId xmlns:a16="http://schemas.microsoft.com/office/drawing/2014/main" id="{9726FAA2-77F4-5445-129B-E1FE8E9D54AF}"/>
                </a:ext>
              </a:extLst>
            </p:cNvPr>
            <p:cNvSpPr txBox="1"/>
            <p:nvPr/>
          </p:nvSpPr>
          <p:spPr>
            <a:xfrm>
              <a:off x="660400" y="4679771"/>
              <a:ext cx="2171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请在此处编辑文字请在此处编辑文字</a:t>
              </a:r>
            </a:p>
          </p:txBody>
        </p:sp>
        <p:grpSp>
          <p:nvGrpSpPr>
            <p:cNvPr id="26" name="îŝ1iďé">
              <a:extLst>
                <a:ext uri="{FF2B5EF4-FFF2-40B4-BE49-F238E27FC236}">
                  <a16:creationId xmlns:a16="http://schemas.microsoft.com/office/drawing/2014/main" id="{C2F62DD6-717B-083B-A16F-F7B14E4E8885}"/>
                </a:ext>
              </a:extLst>
            </p:cNvPr>
            <p:cNvGrpSpPr/>
            <p:nvPr/>
          </p:nvGrpSpPr>
          <p:grpSpPr>
            <a:xfrm>
              <a:off x="3827212" y="4773830"/>
              <a:ext cx="3656060" cy="1264066"/>
              <a:chOff x="3462411" y="4487302"/>
              <a:chExt cx="3656060" cy="1264066"/>
            </a:xfrm>
          </p:grpSpPr>
          <p:sp>
            <p:nvSpPr>
              <p:cNvPr id="31" name="íš1iḋé">
                <a:extLst>
                  <a:ext uri="{FF2B5EF4-FFF2-40B4-BE49-F238E27FC236}">
                    <a16:creationId xmlns:a16="http://schemas.microsoft.com/office/drawing/2014/main" id="{605682D1-E6F3-9AF2-28C0-43E672625E69}"/>
                  </a:ext>
                </a:extLst>
              </p:cNvPr>
              <p:cNvSpPr txBox="1"/>
              <p:nvPr/>
            </p:nvSpPr>
            <p:spPr>
              <a:xfrm>
                <a:off x="3903556" y="4487302"/>
                <a:ext cx="3214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理论意义</a:t>
                </a:r>
                <a:endParaRPr lang="en-US" altLang="zh-CN" b="1" dirty="0"/>
              </a:p>
            </p:txBody>
          </p:sp>
          <p:sp>
            <p:nvSpPr>
              <p:cNvPr id="32" name="ïṡļïde">
                <a:extLst>
                  <a:ext uri="{FF2B5EF4-FFF2-40B4-BE49-F238E27FC236}">
                    <a16:creationId xmlns:a16="http://schemas.microsoft.com/office/drawing/2014/main" id="{6589CE5A-9A11-7457-A07C-E206A07EEBB6}"/>
                  </a:ext>
                </a:extLst>
              </p:cNvPr>
              <p:cNvSpPr txBox="1"/>
              <p:nvPr/>
            </p:nvSpPr>
            <p:spPr>
              <a:xfrm>
                <a:off x="3462411" y="4491664"/>
                <a:ext cx="44114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33" name="ïšlïďe">
                <a:extLst>
                  <a:ext uri="{FF2B5EF4-FFF2-40B4-BE49-F238E27FC236}">
                    <a16:creationId xmlns:a16="http://schemas.microsoft.com/office/drawing/2014/main" id="{F16CA219-DD5E-AA81-52A6-CF52EACAB8D2}"/>
                  </a:ext>
                </a:extLst>
              </p:cNvPr>
              <p:cNvSpPr txBox="1"/>
              <p:nvPr/>
            </p:nvSpPr>
            <p:spPr>
              <a:xfrm>
                <a:off x="3903557" y="4860996"/>
                <a:ext cx="3214914" cy="89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XXXX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作为当前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XX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理论与方法研究的重点。截至目前，相关的研究尚未引起应有的重视，现有的理论指导意义容易被忽略。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27" name="ïśľîḋè">
              <a:extLst>
                <a:ext uri="{FF2B5EF4-FFF2-40B4-BE49-F238E27FC236}">
                  <a16:creationId xmlns:a16="http://schemas.microsoft.com/office/drawing/2014/main" id="{DD1FC15F-E3FF-6BAA-148F-C64F1B1674C0}"/>
                </a:ext>
              </a:extLst>
            </p:cNvPr>
            <p:cNvGrpSpPr/>
            <p:nvPr/>
          </p:nvGrpSpPr>
          <p:grpSpPr>
            <a:xfrm>
              <a:off x="8202388" y="4773830"/>
              <a:ext cx="3102592" cy="987067"/>
              <a:chOff x="7405761" y="4487302"/>
              <a:chExt cx="3102592" cy="987067"/>
            </a:xfrm>
          </p:grpSpPr>
          <p:sp>
            <p:nvSpPr>
              <p:cNvPr id="28" name="îS1îdê">
                <a:extLst>
                  <a:ext uri="{FF2B5EF4-FFF2-40B4-BE49-F238E27FC236}">
                    <a16:creationId xmlns:a16="http://schemas.microsoft.com/office/drawing/2014/main" id="{245BCB0A-E7F8-4263-904B-F690143CEECB}"/>
                  </a:ext>
                </a:extLst>
              </p:cNvPr>
              <p:cNvSpPr txBox="1"/>
              <p:nvPr/>
            </p:nvSpPr>
            <p:spPr>
              <a:xfrm>
                <a:off x="7846905" y="4487302"/>
                <a:ext cx="2661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实践意义</a:t>
                </a:r>
                <a:endParaRPr lang="en-US" altLang="zh-CN" b="1" dirty="0"/>
              </a:p>
            </p:txBody>
          </p:sp>
          <p:sp>
            <p:nvSpPr>
              <p:cNvPr id="29" name="îšḻídê">
                <a:extLst>
                  <a:ext uri="{FF2B5EF4-FFF2-40B4-BE49-F238E27FC236}">
                    <a16:creationId xmlns:a16="http://schemas.microsoft.com/office/drawing/2014/main" id="{79A89028-B04F-FE10-C4E0-88CF85ED70D3}"/>
                  </a:ext>
                </a:extLst>
              </p:cNvPr>
              <p:cNvSpPr txBox="1"/>
              <p:nvPr/>
            </p:nvSpPr>
            <p:spPr>
              <a:xfrm>
                <a:off x="7405761" y="4491664"/>
                <a:ext cx="44114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işľîḑé">
                <a:extLst>
                  <a:ext uri="{FF2B5EF4-FFF2-40B4-BE49-F238E27FC236}">
                    <a16:creationId xmlns:a16="http://schemas.microsoft.com/office/drawing/2014/main" id="{533E86BB-EA96-3F20-F4FC-F49903599DA3}"/>
                  </a:ext>
                </a:extLst>
              </p:cNvPr>
              <p:cNvSpPr txBox="1"/>
              <p:nvPr/>
            </p:nvSpPr>
            <p:spPr>
              <a:xfrm>
                <a:off x="7846906" y="4860996"/>
                <a:ext cx="2661447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XXXX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是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XX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事项所采取的方针。能够在一定程度缓解普遍存在的问题。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07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lí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şḻïd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研究方法与思路</a:t>
            </a:r>
          </a:p>
        </p:txBody>
      </p:sp>
      <p:sp>
        <p:nvSpPr>
          <p:cNvPr id="5" name="íšļîḑe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请在此处编辑文字请在此处编辑文字。请在此处编辑文字请在此处编辑文字。</a:t>
            </a:r>
            <a:endParaRPr lang="en-GB" altLang="zh-CN" dirty="0"/>
          </a:p>
        </p:txBody>
      </p:sp>
      <p:sp>
        <p:nvSpPr>
          <p:cNvPr id="2" name="îṡlîḋ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iṥḷíḓê">
            <a:extLst>
              <a:ext uri="{FF2B5EF4-FFF2-40B4-BE49-F238E27FC236}">
                <a16:creationId xmlns:a16="http://schemas.microsoft.com/office/drawing/2014/main" id="{C9B05477-BF74-9F71-A643-048C0FF92B6B}"/>
              </a:ext>
            </a:extLst>
          </p:cNvPr>
          <p:cNvSpPr txBox="1">
            <a:spLocks/>
          </p:cNvSpPr>
          <p:nvPr/>
        </p:nvSpPr>
        <p:spPr>
          <a:xfrm>
            <a:off x="7112000" y="1391126"/>
            <a:ext cx="3207657" cy="239142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altLang="zh-CN" sz="16600" dirty="0">
                <a:solidFill>
                  <a:schemeClr val="accent2">
                    <a:alpha val="20000"/>
                  </a:schemeClr>
                </a:solidFill>
              </a:rPr>
              <a:t>02</a:t>
            </a:r>
            <a:endParaRPr lang="en-GB" sz="16600" dirty="0">
              <a:solidFill>
                <a:schemeClr val="accent2">
                  <a:alpha val="20000"/>
                </a:schemeClr>
              </a:solidFill>
            </a:endParaRPr>
          </a:p>
        </p:txBody>
      </p:sp>
      <p:pic>
        <p:nvPicPr>
          <p:cNvPr id="7" name="ï$ḷïďe">
            <a:extLst>
              <a:ext uri="{FF2B5EF4-FFF2-40B4-BE49-F238E27FC236}">
                <a16:creationId xmlns:a16="http://schemas.microsoft.com/office/drawing/2014/main" id="{BA910A96-7D91-0DE6-0CBB-09FD3B1066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95" y="2503806"/>
            <a:ext cx="10040146" cy="3816529"/>
          </a:xfrm>
          <a:prstGeom prst="rect">
            <a:avLst/>
          </a:prstGeom>
          <a:effectLst>
            <a:outerShdw blurRad="101600" dist="3556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82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ŝḻídè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具体研究方法</a:t>
            </a:r>
          </a:p>
        </p:txBody>
      </p:sp>
      <p:sp>
        <p:nvSpPr>
          <p:cNvPr id="4" name="íṩlíd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2" name="íS1iḋe">
            <a:extLst>
              <a:ext uri="{FF2B5EF4-FFF2-40B4-BE49-F238E27FC236}">
                <a16:creationId xmlns:a16="http://schemas.microsoft.com/office/drawing/2014/main" id="{79517FF3-9967-C96F-024F-5877C0F745AA}"/>
              </a:ext>
            </a:extLst>
          </p:cNvPr>
          <p:cNvGrpSpPr/>
          <p:nvPr/>
        </p:nvGrpSpPr>
        <p:grpSpPr>
          <a:xfrm>
            <a:off x="805443" y="1333499"/>
            <a:ext cx="10437231" cy="5003801"/>
            <a:chOff x="1081668" y="1130299"/>
            <a:chExt cx="10437231" cy="5003801"/>
          </a:xfrm>
        </p:grpSpPr>
        <p:sp>
          <p:nvSpPr>
            <p:cNvPr id="16" name="îş1ïdê">
              <a:extLst>
                <a:ext uri="{FF2B5EF4-FFF2-40B4-BE49-F238E27FC236}">
                  <a16:creationId xmlns:a16="http://schemas.microsoft.com/office/drawing/2014/main" id="{00B2D5CE-6BC0-E8C6-9612-CF2A7CFCF2DE}"/>
                </a:ext>
              </a:extLst>
            </p:cNvPr>
            <p:cNvSpPr/>
            <p:nvPr/>
          </p:nvSpPr>
          <p:spPr>
            <a:xfrm>
              <a:off x="7370956" y="1130299"/>
              <a:ext cx="36000" cy="5003799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ṥ1îḍè">
              <a:extLst>
                <a:ext uri="{FF2B5EF4-FFF2-40B4-BE49-F238E27FC236}">
                  <a16:creationId xmlns:a16="http://schemas.microsoft.com/office/drawing/2014/main" id="{27F9F4EA-E410-C8BD-9915-939CC538D6A0}"/>
                </a:ext>
              </a:extLst>
            </p:cNvPr>
            <p:cNvSpPr/>
            <p:nvPr/>
          </p:nvSpPr>
          <p:spPr>
            <a:xfrm>
              <a:off x="1081668" y="1130300"/>
              <a:ext cx="6289288" cy="50038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8" name="ïṧ1iḍé">
              <a:extLst>
                <a:ext uri="{FF2B5EF4-FFF2-40B4-BE49-F238E27FC236}">
                  <a16:creationId xmlns:a16="http://schemas.microsoft.com/office/drawing/2014/main" id="{546A18E8-CCA2-794C-BBD8-0302259C602C}"/>
                </a:ext>
              </a:extLst>
            </p:cNvPr>
            <p:cNvSpPr/>
            <p:nvPr/>
          </p:nvSpPr>
          <p:spPr>
            <a:xfrm>
              <a:off x="7895062" y="1130300"/>
              <a:ext cx="3623837" cy="2115172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íṧľíďè">
              <a:extLst>
                <a:ext uri="{FF2B5EF4-FFF2-40B4-BE49-F238E27FC236}">
                  <a16:creationId xmlns:a16="http://schemas.microsoft.com/office/drawing/2014/main" id="{499F8792-10A1-563F-2507-2963E3D85ABB}"/>
                </a:ext>
              </a:extLst>
            </p:cNvPr>
            <p:cNvSpPr txBox="1"/>
            <p:nvPr/>
          </p:nvSpPr>
          <p:spPr>
            <a:xfrm>
              <a:off x="1282703" y="3556710"/>
              <a:ext cx="52246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请在此处编辑文字请在此处编辑文字。</a:t>
              </a:r>
            </a:p>
          </p:txBody>
        </p:sp>
        <p:sp>
          <p:nvSpPr>
            <p:cNvPr id="20" name="îṩ1îḍê">
              <a:extLst>
                <a:ext uri="{FF2B5EF4-FFF2-40B4-BE49-F238E27FC236}">
                  <a16:creationId xmlns:a16="http://schemas.microsoft.com/office/drawing/2014/main" id="{6E210039-6A5A-DDF9-5A28-2E652919BA0C}"/>
                </a:ext>
              </a:extLst>
            </p:cNvPr>
            <p:cNvSpPr/>
            <p:nvPr/>
          </p:nvSpPr>
          <p:spPr>
            <a:xfrm flipH="1">
              <a:off x="1282702" y="4718857"/>
              <a:ext cx="5224637" cy="890372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请在此处编辑文字请在此处编辑文字。请在此处编辑文字请在此处编辑文字。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请在此处编辑文字请在此处编辑文字。请在此处编辑文字请在此处编辑文字。请在此处编辑文字请在此处编辑文字。请在此处编辑文字请在此处编辑文字。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21" name="iSḻiḋè">
              <a:extLst>
                <a:ext uri="{FF2B5EF4-FFF2-40B4-BE49-F238E27FC236}">
                  <a16:creationId xmlns:a16="http://schemas.microsoft.com/office/drawing/2014/main" id="{23EE79C1-C842-2481-08ED-87DDCA0B0D8E}"/>
                </a:ext>
              </a:extLst>
            </p:cNvPr>
            <p:cNvGrpSpPr/>
            <p:nvPr/>
          </p:nvGrpSpPr>
          <p:grpSpPr>
            <a:xfrm>
              <a:off x="1416842" y="2525659"/>
              <a:ext cx="444222" cy="444220"/>
              <a:chOff x="1416842" y="2525659"/>
              <a:chExt cx="444222" cy="444220"/>
            </a:xfrm>
          </p:grpSpPr>
          <p:sp>
            <p:nvSpPr>
              <p:cNvPr id="24" name="i$ļiḑé">
                <a:extLst>
                  <a:ext uri="{FF2B5EF4-FFF2-40B4-BE49-F238E27FC236}">
                    <a16:creationId xmlns:a16="http://schemas.microsoft.com/office/drawing/2014/main" id="{3131FF98-F7C3-2EC8-229E-D40DA655D26C}"/>
                  </a:ext>
                </a:extLst>
              </p:cNvPr>
              <p:cNvSpPr/>
              <p:nvPr/>
            </p:nvSpPr>
            <p:spPr>
              <a:xfrm>
                <a:off x="1416842" y="2525659"/>
                <a:ext cx="444222" cy="444220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iŝ1ïḍè">
                <a:extLst>
                  <a:ext uri="{FF2B5EF4-FFF2-40B4-BE49-F238E27FC236}">
                    <a16:creationId xmlns:a16="http://schemas.microsoft.com/office/drawing/2014/main" id="{2152F5D7-2048-E342-72A0-800D7313C83D}"/>
                  </a:ext>
                </a:extLst>
              </p:cNvPr>
              <p:cNvSpPr/>
              <p:nvPr/>
            </p:nvSpPr>
            <p:spPr bwMode="auto">
              <a:xfrm>
                <a:off x="1536173" y="2662202"/>
                <a:ext cx="205561" cy="171132"/>
              </a:xfrm>
              <a:custGeom>
                <a:avLst/>
                <a:gdLst>
                  <a:gd name="connsiteX0" fmla="*/ 96626 w 533400"/>
                  <a:gd name="connsiteY0" fmla="*/ 133971 h 438150"/>
                  <a:gd name="connsiteX1" fmla="*/ 125201 w 533400"/>
                  <a:gd name="connsiteY1" fmla="*/ 286371 h 438150"/>
                  <a:gd name="connsiteX2" fmla="*/ 410951 w 533400"/>
                  <a:gd name="connsiteY2" fmla="*/ 286371 h 438150"/>
                  <a:gd name="connsiteX3" fmla="*/ 439526 w 533400"/>
                  <a:gd name="connsiteY3" fmla="*/ 133971 h 438150"/>
                  <a:gd name="connsiteX4" fmla="*/ 534776 w 533400"/>
                  <a:gd name="connsiteY4" fmla="*/ 133971 h 438150"/>
                  <a:gd name="connsiteX5" fmla="*/ 515726 w 533400"/>
                  <a:gd name="connsiteY5" fmla="*/ 381621 h 438150"/>
                  <a:gd name="connsiteX6" fmla="*/ 458576 w 533400"/>
                  <a:gd name="connsiteY6" fmla="*/ 381621 h 438150"/>
                  <a:gd name="connsiteX7" fmla="*/ 458576 w 533400"/>
                  <a:gd name="connsiteY7" fmla="*/ 438771 h 438150"/>
                  <a:gd name="connsiteX8" fmla="*/ 439526 w 533400"/>
                  <a:gd name="connsiteY8" fmla="*/ 438771 h 438150"/>
                  <a:gd name="connsiteX9" fmla="*/ 439526 w 533400"/>
                  <a:gd name="connsiteY9" fmla="*/ 381621 h 438150"/>
                  <a:gd name="connsiteX10" fmla="*/ 96626 w 533400"/>
                  <a:gd name="connsiteY10" fmla="*/ 381621 h 438150"/>
                  <a:gd name="connsiteX11" fmla="*/ 96626 w 533400"/>
                  <a:gd name="connsiteY11" fmla="*/ 438771 h 438150"/>
                  <a:gd name="connsiteX12" fmla="*/ 77576 w 533400"/>
                  <a:gd name="connsiteY12" fmla="*/ 438771 h 438150"/>
                  <a:gd name="connsiteX13" fmla="*/ 77576 w 533400"/>
                  <a:gd name="connsiteY13" fmla="*/ 381621 h 438150"/>
                  <a:gd name="connsiteX14" fmla="*/ 20426 w 533400"/>
                  <a:gd name="connsiteY14" fmla="*/ 381621 h 438150"/>
                  <a:gd name="connsiteX15" fmla="*/ 1376 w 533400"/>
                  <a:gd name="connsiteY15" fmla="*/ 133971 h 438150"/>
                  <a:gd name="connsiteX16" fmla="*/ 96626 w 533400"/>
                  <a:gd name="connsiteY16" fmla="*/ 133971 h 438150"/>
                  <a:gd name="connsiteX17" fmla="*/ 487151 w 533400"/>
                  <a:gd name="connsiteY17" fmla="*/ 621 h 438150"/>
                  <a:gd name="connsiteX18" fmla="*/ 487151 w 533400"/>
                  <a:gd name="connsiteY18" fmla="*/ 114921 h 438150"/>
                  <a:gd name="connsiteX19" fmla="*/ 425239 w 533400"/>
                  <a:gd name="connsiteY19" fmla="*/ 114921 h 438150"/>
                  <a:gd name="connsiteX20" fmla="*/ 396664 w 533400"/>
                  <a:gd name="connsiteY20" fmla="*/ 267321 h 438150"/>
                  <a:gd name="connsiteX21" fmla="*/ 139489 w 533400"/>
                  <a:gd name="connsiteY21" fmla="*/ 267321 h 438150"/>
                  <a:gd name="connsiteX22" fmla="*/ 110914 w 533400"/>
                  <a:gd name="connsiteY22" fmla="*/ 114921 h 438150"/>
                  <a:gd name="connsiteX23" fmla="*/ 58526 w 533400"/>
                  <a:gd name="connsiteY23" fmla="*/ 114921 h 438150"/>
                  <a:gd name="connsiteX24" fmla="*/ 58526 w 533400"/>
                  <a:gd name="connsiteY24" fmla="*/ 621 h 438150"/>
                  <a:gd name="connsiteX25" fmla="*/ 487151 w 533400"/>
                  <a:gd name="connsiteY2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3400" h="438150">
                    <a:moveTo>
                      <a:pt x="96626" y="133971"/>
                    </a:moveTo>
                    <a:lnTo>
                      <a:pt x="125201" y="286371"/>
                    </a:lnTo>
                    <a:lnTo>
                      <a:pt x="410951" y="286371"/>
                    </a:lnTo>
                    <a:lnTo>
                      <a:pt x="439526" y="133971"/>
                    </a:lnTo>
                    <a:lnTo>
                      <a:pt x="534776" y="133971"/>
                    </a:lnTo>
                    <a:lnTo>
                      <a:pt x="515726" y="381621"/>
                    </a:lnTo>
                    <a:lnTo>
                      <a:pt x="458576" y="381621"/>
                    </a:lnTo>
                    <a:lnTo>
                      <a:pt x="458576" y="438771"/>
                    </a:lnTo>
                    <a:lnTo>
                      <a:pt x="439526" y="438771"/>
                    </a:lnTo>
                    <a:lnTo>
                      <a:pt x="439526" y="381621"/>
                    </a:lnTo>
                    <a:lnTo>
                      <a:pt x="96626" y="381621"/>
                    </a:lnTo>
                    <a:lnTo>
                      <a:pt x="96626" y="438771"/>
                    </a:lnTo>
                    <a:lnTo>
                      <a:pt x="77576" y="438771"/>
                    </a:lnTo>
                    <a:lnTo>
                      <a:pt x="77576" y="381621"/>
                    </a:lnTo>
                    <a:lnTo>
                      <a:pt x="20426" y="381621"/>
                    </a:lnTo>
                    <a:lnTo>
                      <a:pt x="1376" y="133971"/>
                    </a:lnTo>
                    <a:lnTo>
                      <a:pt x="96626" y="133971"/>
                    </a:lnTo>
                    <a:close/>
                    <a:moveTo>
                      <a:pt x="487151" y="621"/>
                    </a:moveTo>
                    <a:lnTo>
                      <a:pt x="487151" y="114921"/>
                    </a:lnTo>
                    <a:lnTo>
                      <a:pt x="425239" y="114921"/>
                    </a:lnTo>
                    <a:lnTo>
                      <a:pt x="396664" y="267321"/>
                    </a:lnTo>
                    <a:lnTo>
                      <a:pt x="139489" y="267321"/>
                    </a:lnTo>
                    <a:lnTo>
                      <a:pt x="110914" y="114921"/>
                    </a:lnTo>
                    <a:lnTo>
                      <a:pt x="58526" y="114921"/>
                    </a:lnTo>
                    <a:lnTo>
                      <a:pt x="58526" y="621"/>
                    </a:lnTo>
                    <a:lnTo>
                      <a:pt x="48715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3" name="iṡļíďé">
              <a:extLst>
                <a:ext uri="{FF2B5EF4-FFF2-40B4-BE49-F238E27FC236}">
                  <a16:creationId xmlns:a16="http://schemas.microsoft.com/office/drawing/2014/main" id="{5CC0DF04-6606-1A83-09C9-CAFBA1ACD5BA}"/>
                </a:ext>
              </a:extLst>
            </p:cNvPr>
            <p:cNvSpPr/>
            <p:nvPr/>
          </p:nvSpPr>
          <p:spPr>
            <a:xfrm>
              <a:off x="7895061" y="3429000"/>
              <a:ext cx="3623837" cy="270510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704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f19d8ff1-5515-4371-a05f-87ccc2f89e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901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35364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69D00"/>
      </a:accent1>
      <a:accent2>
        <a:srgbClr val="554938"/>
      </a:accent2>
      <a:accent3>
        <a:srgbClr val="8D8177"/>
      </a:accent3>
      <a:accent4>
        <a:srgbClr val="6F6B68"/>
      </a:accent4>
      <a:accent5>
        <a:srgbClr val="252525"/>
      </a:accent5>
      <a:accent6>
        <a:srgbClr val="251F1F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1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1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1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1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1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1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1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1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1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1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2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2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2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2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ppt/theme/themeOverride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69D00"/>
    </a:accent1>
    <a:accent2>
      <a:srgbClr val="554938"/>
    </a:accent2>
    <a:accent3>
      <a:srgbClr val="8D8177"/>
    </a:accent3>
    <a:accent4>
      <a:srgbClr val="6F6B68"/>
    </a:accent4>
    <a:accent5>
      <a:srgbClr val="252525"/>
    </a:accent5>
    <a:accent6>
      <a:srgbClr val="251F1F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0</TotalTime>
  <Words>2168</Words>
  <Application>Microsoft Office PowerPoint</Application>
  <PresentationFormat>宽屏</PresentationFormat>
  <Paragraphs>201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等线</vt:lpstr>
      <vt:lpstr>Arial</vt:lpstr>
      <vt:lpstr>Designed by iSlide</vt:lpstr>
      <vt:lpstr>答辩人：编辑名字</vt:lpstr>
      <vt:lpstr>PowerPoint 演示文稿</vt:lpstr>
      <vt:lpstr>研究背景与意义</vt:lpstr>
      <vt:lpstr>选题来源</vt:lpstr>
      <vt:lpstr>选题来源</vt:lpstr>
      <vt:lpstr>研究目的</vt:lpstr>
      <vt:lpstr>选题意义</vt:lpstr>
      <vt:lpstr>研究方法与思路</vt:lpstr>
      <vt:lpstr>具体研究方法</vt:lpstr>
      <vt:lpstr>具体研究方法</vt:lpstr>
      <vt:lpstr>具体研究方法</vt:lpstr>
      <vt:lpstr>具体研究思路</vt:lpstr>
      <vt:lpstr>具体研究思路</vt:lpstr>
      <vt:lpstr>具体研究思路</vt:lpstr>
      <vt:lpstr>具体研究思路</vt:lpstr>
      <vt:lpstr>具体研究思路</vt:lpstr>
      <vt:lpstr>研究成果与应用</vt:lpstr>
      <vt:lpstr>相关研究成果</vt:lpstr>
      <vt:lpstr>研究相关应用</vt:lpstr>
      <vt:lpstr>研究相关应用</vt:lpstr>
      <vt:lpstr>总结与展望</vt:lpstr>
      <vt:lpstr>未来规划展望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家具设计毕业论文答辩PPT模板</dc:title>
  <dc:creator>Yu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4</cp:revision>
  <cp:lastPrinted>2023-01-17T16:00:00Z</cp:lastPrinted>
  <dcterms:created xsi:type="dcterms:W3CDTF">2023-01-17T16:00:00Z</dcterms:created>
  <dcterms:modified xsi:type="dcterms:W3CDTF">2024-09-15T03:00:03Z</dcterms:modified>
  <cp:contentStatus>家具设计毕业论文答辩PPT模板，www.51pptmoban.com</cp:contentStatus>
  <cp:version>51pptmoban.com（V51PPT-24060502版）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f19d8ff1-5515-4371-a05f-87ccc2f89e29</vt:lpwstr>
  </property>
</Properties>
</file>