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heme/themeOverride6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7.xml" ContentType="application/vnd.openxmlformats-officedocument.themeOverride+xml"/>
  <Override PartName="/ppt/tags/tag10.xml" ContentType="application/vnd.openxmlformats-officedocument.presentationml.tags+xml"/>
  <Override PartName="/ppt/theme/themeOverride8.xml" ContentType="application/vnd.openxmlformats-officedocument.themeOverr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9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10.xml" ContentType="application/vnd.openxmlformats-officedocument.themeOverride+xml"/>
  <Override PartName="/ppt/tags/tag16.xml" ContentType="application/vnd.openxmlformats-officedocument.presentationml.tags+xml"/>
  <Override PartName="/ppt/theme/themeOverride11.xml" ContentType="application/vnd.openxmlformats-officedocument.themeOverride+xml"/>
  <Override PartName="/ppt/tags/tag17.xml" ContentType="application/vnd.openxmlformats-officedocument.presentationml.tags+xml"/>
  <Override PartName="/ppt/theme/themeOverride12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13.xml" ContentType="application/vnd.openxmlformats-officedocument.themeOverride+xml"/>
  <Override PartName="/ppt/tags/tag21.xml" ContentType="application/vnd.openxmlformats-officedocument.presentationml.tags+xml"/>
  <Override PartName="/ppt/theme/themeOverride14.xml" ContentType="application/vnd.openxmlformats-officedocument.themeOverride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7" r:id="rId2"/>
    <p:sldId id="281" r:id="rId3"/>
    <p:sldId id="259" r:id="rId4"/>
    <p:sldId id="260" r:id="rId5"/>
    <p:sldId id="261" r:id="rId6"/>
    <p:sldId id="262" r:id="rId7"/>
    <p:sldId id="263" r:id="rId8"/>
    <p:sldId id="282" r:id="rId9"/>
    <p:sldId id="266" r:id="rId10"/>
    <p:sldId id="267" r:id="rId11"/>
    <p:sldId id="286" r:id="rId12"/>
    <p:sldId id="287" r:id="rId13"/>
    <p:sldId id="272" r:id="rId14"/>
    <p:sldId id="289" r:id="rId15"/>
    <p:sldId id="274" r:id="rId16"/>
    <p:sldId id="275" r:id="rId17"/>
    <p:sldId id="276" r:id="rId18"/>
    <p:sldId id="290" r:id="rId19"/>
    <p:sldId id="291" r:id="rId20"/>
    <p:sldId id="279" r:id="rId21"/>
    <p:sldId id="280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5291" autoAdjust="0"/>
  </p:normalViewPr>
  <p:slideViewPr>
    <p:cSldViewPr snapToGrid="0">
      <p:cViewPr varScale="1">
        <p:scale>
          <a:sx n="70" d="100"/>
          <a:sy n="70" d="100"/>
        </p:scale>
        <p:origin x="28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E9BA-93F0-410F-931B-010F4E016250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8FB17-9752-49C9-ABC8-574C83C9FD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8FB17-9752-49C9-ABC8-574C83C9F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8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8FB17-9752-49C9-ABC8-574C83C9F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4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8FB17-9752-49C9-ABC8-574C83C9FD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任意多边形: 形状 32"/>
            <p:cNvSpPr>
              <a:spLocks noChangeAspect="1"/>
            </p:cNvSpPr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2192000 w 12192000"/>
                <a:gd name="connsiteY0" fmla="*/ 0 h 6858000"/>
                <a:gd name="connsiteX1" fmla="*/ 0 w 12192000"/>
                <a:gd name="connsiteY1" fmla="*/ 0 h 6858000"/>
                <a:gd name="connsiteX2" fmla="*/ 0 w 12192000"/>
                <a:gd name="connsiteY2" fmla="*/ 6858000 h 6858000"/>
                <a:gd name="connsiteX3" fmla="*/ 1219200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close/>
                </a:path>
              </a:pathLst>
            </a:custGeom>
            <a:blipFill dpi="0" rotWithShape="1">
              <a:blip r:embed="rId2">
                <a:alphaModFix amt="15000"/>
              </a:blip>
              <a:srcRect/>
              <a:stretch>
                <a:fillRect l="-184" r="-18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1"/>
              <a:ext cx="12192000" cy="6857999"/>
              <a:chOff x="0" y="1"/>
              <a:chExt cx="12192000" cy="685799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096000" y="835080"/>
                <a:ext cx="6096000" cy="6022920"/>
                <a:chOff x="6096000" y="835080"/>
                <a:chExt cx="6096000" cy="6022920"/>
              </a:xfrm>
            </p:grpSpPr>
            <p:sp>
              <p:nvSpPr>
                <p:cNvPr id="12" name="任意多边形: 形状 11"/>
                <p:cNvSpPr/>
                <p:nvPr/>
              </p:nvSpPr>
              <p:spPr>
                <a:xfrm flipH="1">
                  <a:off x="6096000" y="835080"/>
                  <a:ext cx="6096000" cy="6022920"/>
                </a:xfrm>
                <a:custGeom>
                  <a:avLst/>
                  <a:gdLst>
                    <a:gd name="connsiteX0" fmla="*/ 2120530 w 5900031"/>
                    <a:gd name="connsiteY0" fmla="*/ 0 h 5829300"/>
                    <a:gd name="connsiteX1" fmla="*/ 1201286 w 5900031"/>
                    <a:gd name="connsiteY1" fmla="*/ 380760 h 5829300"/>
                    <a:gd name="connsiteX2" fmla="*/ 0 w 5900031"/>
                    <a:gd name="connsiteY2" fmla="*/ 1582252 h 5829300"/>
                    <a:gd name="connsiteX3" fmla="*/ 0 w 5900031"/>
                    <a:gd name="connsiteY3" fmla="*/ 5829300 h 5829300"/>
                    <a:gd name="connsiteX4" fmla="*/ 4388485 w 5900031"/>
                    <a:gd name="connsiteY4" fmla="*/ 5829300 h 5829300"/>
                    <a:gd name="connsiteX5" fmla="*/ 5519048 w 5900031"/>
                    <a:gd name="connsiteY5" fmla="*/ 4698544 h 5829300"/>
                    <a:gd name="connsiteX6" fmla="*/ 5520010 w 5900031"/>
                    <a:gd name="connsiteY6" fmla="*/ 4697581 h 5829300"/>
                    <a:gd name="connsiteX7" fmla="*/ 5519048 w 5900031"/>
                    <a:gd name="connsiteY7" fmla="*/ 2860136 h 5829300"/>
                    <a:gd name="connsiteX8" fmla="*/ 3039774 w 5900031"/>
                    <a:gd name="connsiteY8" fmla="*/ 380760 h 5829300"/>
                    <a:gd name="connsiteX9" fmla="*/ 2120530 w 5900031"/>
                    <a:gd name="connsiteY9" fmla="*/ 0 h 582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00031" h="5829300">
                      <a:moveTo>
                        <a:pt x="2120530" y="0"/>
                      </a:moveTo>
                      <a:cubicBezTo>
                        <a:pt x="1787823" y="0"/>
                        <a:pt x="1455116" y="126920"/>
                        <a:pt x="1201286" y="380760"/>
                      </a:cubicBezTo>
                      <a:lnTo>
                        <a:pt x="0" y="1582252"/>
                      </a:lnTo>
                      <a:lnTo>
                        <a:pt x="0" y="5829300"/>
                      </a:lnTo>
                      <a:lnTo>
                        <a:pt x="4388485" y="5829300"/>
                      </a:lnTo>
                      <a:lnTo>
                        <a:pt x="5519048" y="4698544"/>
                      </a:lnTo>
                      <a:cubicBezTo>
                        <a:pt x="5519367" y="4698223"/>
                        <a:pt x="5519688" y="4697901"/>
                        <a:pt x="5520010" y="4697581"/>
                      </a:cubicBezTo>
                      <a:cubicBezTo>
                        <a:pt x="6027026" y="4189900"/>
                        <a:pt x="6026706" y="3367339"/>
                        <a:pt x="5519048" y="2860136"/>
                      </a:cubicBezTo>
                      <a:lnTo>
                        <a:pt x="3039774" y="380760"/>
                      </a:lnTo>
                      <a:cubicBezTo>
                        <a:pt x="2785944" y="126920"/>
                        <a:pt x="2453238" y="0"/>
                        <a:pt x="2120530" y="0"/>
                      </a:cubicBezTo>
                      <a:close/>
                    </a:path>
                  </a:pathLst>
                </a:custGeom>
                <a:blipFill dpi="0" rotWithShape="0">
                  <a:blip r:embed="rId3"/>
                  <a:srcRect/>
                  <a:stretch>
                    <a:fillRect l="-25996" t="-524" r="-42202" b="-12970"/>
                  </a:stretch>
                </a:blip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13" name="矩形: 圆角 12"/>
                <p:cNvSpPr/>
                <p:nvPr/>
              </p:nvSpPr>
              <p:spPr>
                <a:xfrm rot="18900000" flipH="1">
                  <a:off x="7553678" y="1573604"/>
                  <a:ext cx="947529" cy="947529"/>
                </a:xfrm>
                <a:prstGeom prst="roundRect">
                  <a:avLst>
                    <a:gd name="adj" fmla="val 21289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</p:grpSp>
          <p:sp>
            <p:nvSpPr>
              <p:cNvPr id="10" name="任意多边形: 形状 9"/>
              <p:cNvSpPr/>
              <p:nvPr/>
            </p:nvSpPr>
            <p:spPr>
              <a:xfrm flipH="1">
                <a:off x="10682101" y="1"/>
                <a:ext cx="1409490" cy="704745"/>
              </a:xfrm>
              <a:custGeom>
                <a:avLst/>
                <a:gdLst>
                  <a:gd name="connsiteX0" fmla="*/ 0 w 1409490"/>
                  <a:gd name="connsiteY0" fmla="*/ 0 h 704745"/>
                  <a:gd name="connsiteX1" fmla="*/ 1409490 w 1409490"/>
                  <a:gd name="connsiteY1" fmla="*/ 0 h 704745"/>
                  <a:gd name="connsiteX2" fmla="*/ 1338490 w 1409490"/>
                  <a:gd name="connsiteY2" fmla="*/ 171409 h 704745"/>
                  <a:gd name="connsiteX3" fmla="*/ 876154 w 1409490"/>
                  <a:gd name="connsiteY3" fmla="*/ 633745 h 704745"/>
                  <a:gd name="connsiteX4" fmla="*/ 533336 w 1409490"/>
                  <a:gd name="connsiteY4" fmla="*/ 633745 h 704745"/>
                  <a:gd name="connsiteX5" fmla="*/ 71000 w 1409490"/>
                  <a:gd name="connsiteY5" fmla="*/ 171409 h 704745"/>
                  <a:gd name="connsiteX6" fmla="*/ 0 w 1409490"/>
                  <a:gd name="connsiteY6" fmla="*/ 0 h 70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490" h="704745">
                    <a:moveTo>
                      <a:pt x="0" y="0"/>
                    </a:moveTo>
                    <a:lnTo>
                      <a:pt x="1409490" y="0"/>
                    </a:lnTo>
                    <a:cubicBezTo>
                      <a:pt x="1409490" y="62038"/>
                      <a:pt x="1385824" y="124076"/>
                      <a:pt x="1338490" y="171409"/>
                    </a:cubicBezTo>
                    <a:lnTo>
                      <a:pt x="876154" y="633745"/>
                    </a:lnTo>
                    <a:cubicBezTo>
                      <a:pt x="781487" y="728412"/>
                      <a:pt x="628003" y="728412"/>
                      <a:pt x="533336" y="633745"/>
                    </a:cubicBezTo>
                    <a:lnTo>
                      <a:pt x="71000" y="171409"/>
                    </a:lnTo>
                    <a:cubicBezTo>
                      <a:pt x="23667" y="124076"/>
                      <a:pt x="0" y="620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 rot="5400000" flipH="1" flipV="1">
                <a:off x="-436423" y="4889677"/>
                <a:ext cx="1542345" cy="669499"/>
              </a:xfrm>
              <a:custGeom>
                <a:avLst/>
                <a:gdLst>
                  <a:gd name="connsiteX0" fmla="*/ 0 w 2090463"/>
                  <a:gd name="connsiteY0" fmla="*/ 0 h 907425"/>
                  <a:gd name="connsiteX1" fmla="*/ 2090463 w 2090463"/>
                  <a:gd name="connsiteY1" fmla="*/ 0 h 907425"/>
                  <a:gd name="connsiteX2" fmla="*/ 2081711 w 2090463"/>
                  <a:gd name="connsiteY2" fmla="*/ 16632 h 907425"/>
                  <a:gd name="connsiteX3" fmla="*/ 2033282 w 2090463"/>
                  <a:gd name="connsiteY3" fmla="*/ 75919 h 907425"/>
                  <a:gd name="connsiteX4" fmla="*/ 1312470 w 2090463"/>
                  <a:gd name="connsiteY4" fmla="*/ 796731 h 907425"/>
                  <a:gd name="connsiteX5" fmla="*/ 777992 w 2090463"/>
                  <a:gd name="connsiteY5" fmla="*/ 796731 h 907425"/>
                  <a:gd name="connsiteX6" fmla="*/ 57180 w 2090463"/>
                  <a:gd name="connsiteY6" fmla="*/ 75919 h 907425"/>
                  <a:gd name="connsiteX7" fmla="*/ 8752 w 2090463"/>
                  <a:gd name="connsiteY7" fmla="*/ 16632 h 907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0463" h="907425">
                    <a:moveTo>
                      <a:pt x="0" y="0"/>
                    </a:moveTo>
                    <a:lnTo>
                      <a:pt x="2090463" y="0"/>
                    </a:lnTo>
                    <a:lnTo>
                      <a:pt x="2081711" y="16632"/>
                    </a:lnTo>
                    <a:cubicBezTo>
                      <a:pt x="2067874" y="37588"/>
                      <a:pt x="2051731" y="57470"/>
                      <a:pt x="2033282" y="75919"/>
                    </a:cubicBezTo>
                    <a:lnTo>
                      <a:pt x="1312470" y="796731"/>
                    </a:lnTo>
                    <a:cubicBezTo>
                      <a:pt x="1164878" y="944323"/>
                      <a:pt x="925585" y="944323"/>
                      <a:pt x="777992" y="796731"/>
                    </a:cubicBezTo>
                    <a:lnTo>
                      <a:pt x="57180" y="75919"/>
                    </a:lnTo>
                    <a:cubicBezTo>
                      <a:pt x="38731" y="57470"/>
                      <a:pt x="22588" y="37588"/>
                      <a:pt x="8752" y="16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710610" y="3618200"/>
            <a:ext cx="540002" cy="540000"/>
            <a:chOff x="660399" y="5727313"/>
            <a:chExt cx="540002" cy="540000"/>
          </a:xfrm>
        </p:grpSpPr>
        <p:sp>
          <p:nvSpPr>
            <p:cNvPr id="21" name="矩形: 圆角 20"/>
            <p:cNvSpPr>
              <a:spLocks noChangeAspect="1"/>
            </p:cNvSpPr>
            <p:nvPr/>
          </p:nvSpPr>
          <p:spPr>
            <a:xfrm>
              <a:off x="660399" y="5727313"/>
              <a:ext cx="540002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76200" dir="5400000" algn="tl" rotWithShape="0">
                <a:schemeClr val="accent1">
                  <a:lumMod val="7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22" name="任意多边形: 形状 21"/>
            <p:cNvSpPr>
              <a:spLocks noChangeAspect="1"/>
            </p:cNvSpPr>
            <p:nvPr/>
          </p:nvSpPr>
          <p:spPr>
            <a:xfrm rot="5400000">
              <a:off x="894400" y="5968868"/>
              <a:ext cx="72000" cy="63241"/>
            </a:xfrm>
            <a:custGeom>
              <a:avLst/>
              <a:gdLst>
                <a:gd name="connsiteX0" fmla="*/ 483993 w 1052067"/>
                <a:gd name="connsiteY0" fmla="*/ 24210 h 924095"/>
                <a:gd name="connsiteX1" fmla="*/ 550223 w 1052067"/>
                <a:gd name="connsiteY1" fmla="*/ 6438 h 924095"/>
                <a:gd name="connsiteX2" fmla="*/ 567978 w 1052067"/>
                <a:gd name="connsiteY2" fmla="*/ 24210 h 924095"/>
                <a:gd name="connsiteX3" fmla="*/ 1045523 w 1052067"/>
                <a:gd name="connsiteY3" fmla="*/ 851327 h 924095"/>
                <a:gd name="connsiteX4" fmla="*/ 1027769 w 1052067"/>
                <a:gd name="connsiteY4" fmla="*/ 917545 h 924095"/>
                <a:gd name="connsiteX5" fmla="*/ 1003532 w 1052067"/>
                <a:gd name="connsiteY5" fmla="*/ 924040 h 924095"/>
                <a:gd name="connsiteX6" fmla="*/ 48439 w 1052067"/>
                <a:gd name="connsiteY6" fmla="*/ 924040 h 924095"/>
                <a:gd name="connsiteX7" fmla="*/ -37 w 1052067"/>
                <a:gd name="connsiteY7" fmla="*/ 875577 h 924095"/>
                <a:gd name="connsiteX8" fmla="*/ 6447 w 1052067"/>
                <a:gd name="connsiteY8" fmla="*/ 851327 h 92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067" h="924095">
                  <a:moveTo>
                    <a:pt x="483993" y="24210"/>
                  </a:moveTo>
                  <a:cubicBezTo>
                    <a:pt x="497385" y="1021"/>
                    <a:pt x="527016" y="-6941"/>
                    <a:pt x="550223" y="6438"/>
                  </a:cubicBezTo>
                  <a:cubicBezTo>
                    <a:pt x="557615" y="10698"/>
                    <a:pt x="563735" y="16824"/>
                    <a:pt x="567978" y="24210"/>
                  </a:cubicBezTo>
                  <a:lnTo>
                    <a:pt x="1045523" y="851327"/>
                  </a:lnTo>
                  <a:cubicBezTo>
                    <a:pt x="1058914" y="874510"/>
                    <a:pt x="1050977" y="904159"/>
                    <a:pt x="1027769" y="917545"/>
                  </a:cubicBezTo>
                  <a:cubicBezTo>
                    <a:pt x="1020437" y="921804"/>
                    <a:pt x="1012014" y="924040"/>
                    <a:pt x="1003532" y="924040"/>
                  </a:cubicBezTo>
                  <a:lnTo>
                    <a:pt x="48439" y="924040"/>
                  </a:lnTo>
                  <a:cubicBezTo>
                    <a:pt x="21656" y="924046"/>
                    <a:pt x="-37" y="902348"/>
                    <a:pt x="-37" y="875577"/>
                  </a:cubicBezTo>
                  <a:cubicBezTo>
                    <a:pt x="-37" y="867063"/>
                    <a:pt x="2206" y="858701"/>
                    <a:pt x="6447" y="851327"/>
                  </a:cubicBezTo>
                  <a:close/>
                </a:path>
              </a:pathLst>
            </a:custGeom>
            <a:solidFill>
              <a:schemeClr val="accent1"/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660400" y="1130300"/>
            <a:ext cx="8266942" cy="2257076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1250612" y="3555053"/>
            <a:ext cx="4018074" cy="666295"/>
          </a:xfrm>
          <a:prstGeom prst="roundRect">
            <a:avLst>
              <a:gd name="adj" fmla="val 50000"/>
            </a:avLst>
          </a:prstGeom>
          <a:noFill/>
          <a:effectLst>
            <a:outerShdw blurRad="190500" dist="76200" dir="5400000" algn="ctr" rotWithShape="0">
              <a:schemeClr val="accent1">
                <a:lumMod val="75000"/>
                <a:alpha val="20000"/>
              </a:scheme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lnSpc>
                <a:spcPct val="120000"/>
              </a:lnSpc>
              <a:buNone/>
              <a:defRPr lang="en-US" sz="18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 hasCustomPrompt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3B38-FCD2-4D0A-90BC-740ACC77290F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t>‹#›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任意多边形: 形状 11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任意多边形: 形状 15"/>
            <p:cNvSpPr>
              <a:spLocks noChangeAspect="1"/>
            </p:cNvSpPr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2192000 w 12192000"/>
                <a:gd name="connsiteY0" fmla="*/ 0 h 6858000"/>
                <a:gd name="connsiteX1" fmla="*/ 0 w 12192000"/>
                <a:gd name="connsiteY1" fmla="*/ 0 h 6858000"/>
                <a:gd name="connsiteX2" fmla="*/ 0 w 12192000"/>
                <a:gd name="connsiteY2" fmla="*/ 6858000 h 6858000"/>
                <a:gd name="connsiteX3" fmla="*/ 1219200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close/>
                </a:path>
              </a:pathLst>
            </a:custGeom>
            <a:blipFill dpi="0" rotWithShape="1">
              <a:blip r:embed="rId2">
                <a:alphaModFix amt="15000"/>
              </a:blip>
              <a:srcRect/>
              <a:stretch>
                <a:fillRect l="-184" r="-18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0" y="1"/>
              <a:ext cx="12192000" cy="6857999"/>
              <a:chOff x="0" y="1"/>
              <a:chExt cx="12192000" cy="6857999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6096000" y="835080"/>
                <a:ext cx="6096000" cy="6022920"/>
                <a:chOff x="6096000" y="835080"/>
                <a:chExt cx="6096000" cy="6022920"/>
              </a:xfrm>
            </p:grpSpPr>
            <p:sp>
              <p:nvSpPr>
                <p:cNvPr id="35" name="任意多边形: 形状 34"/>
                <p:cNvSpPr/>
                <p:nvPr/>
              </p:nvSpPr>
              <p:spPr>
                <a:xfrm flipH="1">
                  <a:off x="6096000" y="835080"/>
                  <a:ext cx="6096000" cy="6022920"/>
                </a:xfrm>
                <a:custGeom>
                  <a:avLst/>
                  <a:gdLst>
                    <a:gd name="connsiteX0" fmla="*/ 2120530 w 5900031"/>
                    <a:gd name="connsiteY0" fmla="*/ 0 h 5829300"/>
                    <a:gd name="connsiteX1" fmla="*/ 1201286 w 5900031"/>
                    <a:gd name="connsiteY1" fmla="*/ 380760 h 5829300"/>
                    <a:gd name="connsiteX2" fmla="*/ 0 w 5900031"/>
                    <a:gd name="connsiteY2" fmla="*/ 1582252 h 5829300"/>
                    <a:gd name="connsiteX3" fmla="*/ 0 w 5900031"/>
                    <a:gd name="connsiteY3" fmla="*/ 5829300 h 5829300"/>
                    <a:gd name="connsiteX4" fmla="*/ 4388485 w 5900031"/>
                    <a:gd name="connsiteY4" fmla="*/ 5829300 h 5829300"/>
                    <a:gd name="connsiteX5" fmla="*/ 5519048 w 5900031"/>
                    <a:gd name="connsiteY5" fmla="*/ 4698544 h 5829300"/>
                    <a:gd name="connsiteX6" fmla="*/ 5520010 w 5900031"/>
                    <a:gd name="connsiteY6" fmla="*/ 4697581 h 5829300"/>
                    <a:gd name="connsiteX7" fmla="*/ 5519048 w 5900031"/>
                    <a:gd name="connsiteY7" fmla="*/ 2860136 h 5829300"/>
                    <a:gd name="connsiteX8" fmla="*/ 3039774 w 5900031"/>
                    <a:gd name="connsiteY8" fmla="*/ 380760 h 5829300"/>
                    <a:gd name="connsiteX9" fmla="*/ 2120530 w 5900031"/>
                    <a:gd name="connsiteY9" fmla="*/ 0 h 582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00031" h="5829300">
                      <a:moveTo>
                        <a:pt x="2120530" y="0"/>
                      </a:moveTo>
                      <a:cubicBezTo>
                        <a:pt x="1787823" y="0"/>
                        <a:pt x="1455116" y="126920"/>
                        <a:pt x="1201286" y="380760"/>
                      </a:cubicBezTo>
                      <a:lnTo>
                        <a:pt x="0" y="1582252"/>
                      </a:lnTo>
                      <a:lnTo>
                        <a:pt x="0" y="5829300"/>
                      </a:lnTo>
                      <a:lnTo>
                        <a:pt x="4388485" y="5829300"/>
                      </a:lnTo>
                      <a:lnTo>
                        <a:pt x="5519048" y="4698544"/>
                      </a:lnTo>
                      <a:cubicBezTo>
                        <a:pt x="5519367" y="4698223"/>
                        <a:pt x="5519688" y="4697901"/>
                        <a:pt x="5520010" y="4697581"/>
                      </a:cubicBezTo>
                      <a:cubicBezTo>
                        <a:pt x="6027026" y="4189900"/>
                        <a:pt x="6026706" y="3367339"/>
                        <a:pt x="5519048" y="2860136"/>
                      </a:cubicBezTo>
                      <a:lnTo>
                        <a:pt x="3039774" y="380760"/>
                      </a:lnTo>
                      <a:cubicBezTo>
                        <a:pt x="2785944" y="126920"/>
                        <a:pt x="2453238" y="0"/>
                        <a:pt x="2120530" y="0"/>
                      </a:cubicBezTo>
                      <a:close/>
                    </a:path>
                  </a:pathLst>
                </a:custGeom>
                <a:blipFill dpi="0" rotWithShape="0">
                  <a:blip r:embed="rId3"/>
                  <a:srcRect/>
                  <a:stretch>
                    <a:fillRect l="-25996" t="-524" r="-42202" b="-12970"/>
                  </a:stretch>
                </a:blip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36" name="矩形: 圆角 35"/>
                <p:cNvSpPr/>
                <p:nvPr/>
              </p:nvSpPr>
              <p:spPr>
                <a:xfrm rot="18900000" flipH="1">
                  <a:off x="7553678" y="1573604"/>
                  <a:ext cx="947529" cy="947529"/>
                </a:xfrm>
                <a:prstGeom prst="roundRect">
                  <a:avLst>
                    <a:gd name="adj" fmla="val 21289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</p:grpSp>
          <p:sp>
            <p:nvSpPr>
              <p:cNvPr id="33" name="任意多边形: 形状 32"/>
              <p:cNvSpPr/>
              <p:nvPr/>
            </p:nvSpPr>
            <p:spPr>
              <a:xfrm flipH="1">
                <a:off x="10682101" y="1"/>
                <a:ext cx="1409490" cy="704745"/>
              </a:xfrm>
              <a:custGeom>
                <a:avLst/>
                <a:gdLst>
                  <a:gd name="connsiteX0" fmla="*/ 0 w 1409490"/>
                  <a:gd name="connsiteY0" fmla="*/ 0 h 704745"/>
                  <a:gd name="connsiteX1" fmla="*/ 1409490 w 1409490"/>
                  <a:gd name="connsiteY1" fmla="*/ 0 h 704745"/>
                  <a:gd name="connsiteX2" fmla="*/ 1338490 w 1409490"/>
                  <a:gd name="connsiteY2" fmla="*/ 171409 h 704745"/>
                  <a:gd name="connsiteX3" fmla="*/ 876154 w 1409490"/>
                  <a:gd name="connsiteY3" fmla="*/ 633745 h 704745"/>
                  <a:gd name="connsiteX4" fmla="*/ 533336 w 1409490"/>
                  <a:gd name="connsiteY4" fmla="*/ 633745 h 704745"/>
                  <a:gd name="connsiteX5" fmla="*/ 71000 w 1409490"/>
                  <a:gd name="connsiteY5" fmla="*/ 171409 h 704745"/>
                  <a:gd name="connsiteX6" fmla="*/ 0 w 1409490"/>
                  <a:gd name="connsiteY6" fmla="*/ 0 h 70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490" h="704745">
                    <a:moveTo>
                      <a:pt x="0" y="0"/>
                    </a:moveTo>
                    <a:lnTo>
                      <a:pt x="1409490" y="0"/>
                    </a:lnTo>
                    <a:cubicBezTo>
                      <a:pt x="1409490" y="62038"/>
                      <a:pt x="1385824" y="124076"/>
                      <a:pt x="1338490" y="171409"/>
                    </a:cubicBezTo>
                    <a:lnTo>
                      <a:pt x="876154" y="633745"/>
                    </a:lnTo>
                    <a:cubicBezTo>
                      <a:pt x="781487" y="728412"/>
                      <a:pt x="628003" y="728412"/>
                      <a:pt x="533336" y="633745"/>
                    </a:cubicBezTo>
                    <a:lnTo>
                      <a:pt x="71000" y="171409"/>
                    </a:lnTo>
                    <a:cubicBezTo>
                      <a:pt x="23667" y="124076"/>
                      <a:pt x="0" y="620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 rot="5400000" flipH="1" flipV="1">
                <a:off x="-436423" y="4889677"/>
                <a:ext cx="1542345" cy="669499"/>
              </a:xfrm>
              <a:custGeom>
                <a:avLst/>
                <a:gdLst>
                  <a:gd name="connsiteX0" fmla="*/ 0 w 2090463"/>
                  <a:gd name="connsiteY0" fmla="*/ 0 h 907425"/>
                  <a:gd name="connsiteX1" fmla="*/ 2090463 w 2090463"/>
                  <a:gd name="connsiteY1" fmla="*/ 0 h 907425"/>
                  <a:gd name="connsiteX2" fmla="*/ 2081711 w 2090463"/>
                  <a:gd name="connsiteY2" fmla="*/ 16632 h 907425"/>
                  <a:gd name="connsiteX3" fmla="*/ 2033282 w 2090463"/>
                  <a:gd name="connsiteY3" fmla="*/ 75919 h 907425"/>
                  <a:gd name="connsiteX4" fmla="*/ 1312470 w 2090463"/>
                  <a:gd name="connsiteY4" fmla="*/ 796731 h 907425"/>
                  <a:gd name="connsiteX5" fmla="*/ 777992 w 2090463"/>
                  <a:gd name="connsiteY5" fmla="*/ 796731 h 907425"/>
                  <a:gd name="connsiteX6" fmla="*/ 57180 w 2090463"/>
                  <a:gd name="connsiteY6" fmla="*/ 75919 h 907425"/>
                  <a:gd name="connsiteX7" fmla="*/ 8752 w 2090463"/>
                  <a:gd name="connsiteY7" fmla="*/ 16632 h 907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0463" h="907425">
                    <a:moveTo>
                      <a:pt x="0" y="0"/>
                    </a:moveTo>
                    <a:lnTo>
                      <a:pt x="2090463" y="0"/>
                    </a:lnTo>
                    <a:lnTo>
                      <a:pt x="2081711" y="16632"/>
                    </a:lnTo>
                    <a:cubicBezTo>
                      <a:pt x="2067874" y="37588"/>
                      <a:pt x="2051731" y="57470"/>
                      <a:pt x="2033282" y="75919"/>
                    </a:cubicBezTo>
                    <a:lnTo>
                      <a:pt x="1312470" y="796731"/>
                    </a:lnTo>
                    <a:cubicBezTo>
                      <a:pt x="1164878" y="944323"/>
                      <a:pt x="925585" y="944323"/>
                      <a:pt x="777992" y="796731"/>
                    </a:cubicBezTo>
                    <a:lnTo>
                      <a:pt x="57180" y="75919"/>
                    </a:lnTo>
                    <a:cubicBezTo>
                      <a:pt x="38731" y="57470"/>
                      <a:pt x="22588" y="37588"/>
                      <a:pt x="8752" y="16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07100" y="2286506"/>
            <a:ext cx="5511800" cy="8734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6007100" y="3200815"/>
            <a:ext cx="551180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3B38-FCD2-4D0A-90BC-740ACC77290F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66750" y="719208"/>
            <a:ext cx="11525250" cy="309492"/>
            <a:chOff x="666750" y="719208"/>
            <a:chExt cx="11525250" cy="309492"/>
          </a:xfrm>
        </p:grpSpPr>
        <p:sp>
          <p:nvSpPr>
            <p:cNvPr id="8" name="任意多边形: 形状 7"/>
            <p:cNvSpPr/>
            <p:nvPr/>
          </p:nvSpPr>
          <p:spPr>
            <a:xfrm>
              <a:off x="8382000" y="719208"/>
              <a:ext cx="3810000" cy="309492"/>
            </a:xfrm>
            <a:custGeom>
              <a:avLst/>
              <a:gdLst>
                <a:gd name="connsiteX0" fmla="*/ 187264 w 3810000"/>
                <a:gd name="connsiteY0" fmla="*/ 0 h 309492"/>
                <a:gd name="connsiteX1" fmla="*/ 3810000 w 3810000"/>
                <a:gd name="connsiteY1" fmla="*/ 0 h 309492"/>
                <a:gd name="connsiteX2" fmla="*/ 3810000 w 3810000"/>
                <a:gd name="connsiteY2" fmla="*/ 309492 h 309492"/>
                <a:gd name="connsiteX3" fmla="*/ 0 w 3810000"/>
                <a:gd name="connsiteY3" fmla="*/ 309492 h 30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0" h="309492">
                  <a:moveTo>
                    <a:pt x="187264" y="0"/>
                  </a:moveTo>
                  <a:lnTo>
                    <a:pt x="3810000" y="0"/>
                  </a:lnTo>
                  <a:lnTo>
                    <a:pt x="3810000" y="309492"/>
                  </a:lnTo>
                  <a:lnTo>
                    <a:pt x="0" y="309492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8163580" y="719208"/>
              <a:ext cx="282172" cy="309492"/>
            </a:xfrm>
            <a:prstGeom prst="parallelogram">
              <a:avLst>
                <a:gd name="adj" fmla="val 60507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66750" y="1028700"/>
              <a:ext cx="7419975" cy="0"/>
            </a:xfrm>
            <a:prstGeom prst="line">
              <a:avLst/>
            </a:prstGeom>
            <a:ln w="15875"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2024-09-15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iSlide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 userDrawn="1">
  <p:cSld name="Closing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任意多边形: 形状 5"/>
            <p:cNvSpPr>
              <a:spLocks noChangeAspect="1"/>
            </p:cNvSpPr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2192000 w 12192000"/>
                <a:gd name="connsiteY0" fmla="*/ 0 h 6858000"/>
                <a:gd name="connsiteX1" fmla="*/ 0 w 12192000"/>
                <a:gd name="connsiteY1" fmla="*/ 0 h 6858000"/>
                <a:gd name="connsiteX2" fmla="*/ 0 w 12192000"/>
                <a:gd name="connsiteY2" fmla="*/ 6858000 h 6858000"/>
                <a:gd name="connsiteX3" fmla="*/ 1219200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close/>
                </a:path>
              </a:pathLst>
            </a:custGeom>
            <a:blipFill dpi="0" rotWithShape="1">
              <a:blip r:embed="rId2">
                <a:alphaModFix amt="15000"/>
              </a:blip>
              <a:srcRect/>
              <a:stretch>
                <a:fillRect l="-184" r="-18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1"/>
              <a:ext cx="12192000" cy="6857999"/>
              <a:chOff x="0" y="1"/>
              <a:chExt cx="12192000" cy="685799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096000" y="835080"/>
                <a:ext cx="6096000" cy="6022920"/>
                <a:chOff x="6096000" y="835080"/>
                <a:chExt cx="6096000" cy="6022920"/>
              </a:xfrm>
            </p:grpSpPr>
            <p:sp>
              <p:nvSpPr>
                <p:cNvPr id="27" name="任意多边形: 形状 26"/>
                <p:cNvSpPr/>
                <p:nvPr/>
              </p:nvSpPr>
              <p:spPr>
                <a:xfrm flipH="1">
                  <a:off x="6096000" y="835080"/>
                  <a:ext cx="6096000" cy="6022920"/>
                </a:xfrm>
                <a:custGeom>
                  <a:avLst/>
                  <a:gdLst>
                    <a:gd name="connsiteX0" fmla="*/ 2120530 w 5900031"/>
                    <a:gd name="connsiteY0" fmla="*/ 0 h 5829300"/>
                    <a:gd name="connsiteX1" fmla="*/ 1201286 w 5900031"/>
                    <a:gd name="connsiteY1" fmla="*/ 380760 h 5829300"/>
                    <a:gd name="connsiteX2" fmla="*/ 0 w 5900031"/>
                    <a:gd name="connsiteY2" fmla="*/ 1582252 h 5829300"/>
                    <a:gd name="connsiteX3" fmla="*/ 0 w 5900031"/>
                    <a:gd name="connsiteY3" fmla="*/ 5829300 h 5829300"/>
                    <a:gd name="connsiteX4" fmla="*/ 4388485 w 5900031"/>
                    <a:gd name="connsiteY4" fmla="*/ 5829300 h 5829300"/>
                    <a:gd name="connsiteX5" fmla="*/ 5519048 w 5900031"/>
                    <a:gd name="connsiteY5" fmla="*/ 4698544 h 5829300"/>
                    <a:gd name="connsiteX6" fmla="*/ 5520010 w 5900031"/>
                    <a:gd name="connsiteY6" fmla="*/ 4697581 h 5829300"/>
                    <a:gd name="connsiteX7" fmla="*/ 5519048 w 5900031"/>
                    <a:gd name="connsiteY7" fmla="*/ 2860136 h 5829300"/>
                    <a:gd name="connsiteX8" fmla="*/ 3039774 w 5900031"/>
                    <a:gd name="connsiteY8" fmla="*/ 380760 h 5829300"/>
                    <a:gd name="connsiteX9" fmla="*/ 2120530 w 5900031"/>
                    <a:gd name="connsiteY9" fmla="*/ 0 h 582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00031" h="5829300">
                      <a:moveTo>
                        <a:pt x="2120530" y="0"/>
                      </a:moveTo>
                      <a:cubicBezTo>
                        <a:pt x="1787823" y="0"/>
                        <a:pt x="1455116" y="126920"/>
                        <a:pt x="1201286" y="380760"/>
                      </a:cubicBezTo>
                      <a:lnTo>
                        <a:pt x="0" y="1582252"/>
                      </a:lnTo>
                      <a:lnTo>
                        <a:pt x="0" y="5829300"/>
                      </a:lnTo>
                      <a:lnTo>
                        <a:pt x="4388485" y="5829300"/>
                      </a:lnTo>
                      <a:lnTo>
                        <a:pt x="5519048" y="4698544"/>
                      </a:lnTo>
                      <a:cubicBezTo>
                        <a:pt x="5519367" y="4698223"/>
                        <a:pt x="5519688" y="4697901"/>
                        <a:pt x="5520010" y="4697581"/>
                      </a:cubicBezTo>
                      <a:cubicBezTo>
                        <a:pt x="6027026" y="4189900"/>
                        <a:pt x="6026706" y="3367339"/>
                        <a:pt x="5519048" y="2860136"/>
                      </a:cubicBezTo>
                      <a:lnTo>
                        <a:pt x="3039774" y="380760"/>
                      </a:lnTo>
                      <a:cubicBezTo>
                        <a:pt x="2785944" y="126920"/>
                        <a:pt x="2453238" y="0"/>
                        <a:pt x="2120530" y="0"/>
                      </a:cubicBezTo>
                      <a:close/>
                    </a:path>
                  </a:pathLst>
                </a:custGeom>
                <a:blipFill dpi="0" rotWithShape="0">
                  <a:blip r:embed="rId3"/>
                  <a:srcRect/>
                  <a:stretch>
                    <a:fillRect l="-25996" t="-524" r="-42202" b="-12970"/>
                  </a:stretch>
                </a:blip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28" name="矩形: 圆角 27"/>
                <p:cNvSpPr/>
                <p:nvPr/>
              </p:nvSpPr>
              <p:spPr>
                <a:xfrm rot="18900000" flipH="1">
                  <a:off x="7553678" y="1573604"/>
                  <a:ext cx="947529" cy="947529"/>
                </a:xfrm>
                <a:prstGeom prst="roundRect">
                  <a:avLst>
                    <a:gd name="adj" fmla="val 21289"/>
                  </a:avLst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</p:grpSp>
          <p:sp>
            <p:nvSpPr>
              <p:cNvPr id="9" name="任意多边形: 形状 8"/>
              <p:cNvSpPr/>
              <p:nvPr/>
            </p:nvSpPr>
            <p:spPr>
              <a:xfrm flipH="1">
                <a:off x="10682101" y="1"/>
                <a:ext cx="1409490" cy="704745"/>
              </a:xfrm>
              <a:custGeom>
                <a:avLst/>
                <a:gdLst>
                  <a:gd name="connsiteX0" fmla="*/ 0 w 1409490"/>
                  <a:gd name="connsiteY0" fmla="*/ 0 h 704745"/>
                  <a:gd name="connsiteX1" fmla="*/ 1409490 w 1409490"/>
                  <a:gd name="connsiteY1" fmla="*/ 0 h 704745"/>
                  <a:gd name="connsiteX2" fmla="*/ 1338490 w 1409490"/>
                  <a:gd name="connsiteY2" fmla="*/ 171409 h 704745"/>
                  <a:gd name="connsiteX3" fmla="*/ 876154 w 1409490"/>
                  <a:gd name="connsiteY3" fmla="*/ 633745 h 704745"/>
                  <a:gd name="connsiteX4" fmla="*/ 533336 w 1409490"/>
                  <a:gd name="connsiteY4" fmla="*/ 633745 h 704745"/>
                  <a:gd name="connsiteX5" fmla="*/ 71000 w 1409490"/>
                  <a:gd name="connsiteY5" fmla="*/ 171409 h 704745"/>
                  <a:gd name="connsiteX6" fmla="*/ 0 w 1409490"/>
                  <a:gd name="connsiteY6" fmla="*/ 0 h 70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490" h="704745">
                    <a:moveTo>
                      <a:pt x="0" y="0"/>
                    </a:moveTo>
                    <a:lnTo>
                      <a:pt x="1409490" y="0"/>
                    </a:lnTo>
                    <a:cubicBezTo>
                      <a:pt x="1409490" y="62038"/>
                      <a:pt x="1385824" y="124076"/>
                      <a:pt x="1338490" y="171409"/>
                    </a:cubicBezTo>
                    <a:lnTo>
                      <a:pt x="876154" y="633745"/>
                    </a:lnTo>
                    <a:cubicBezTo>
                      <a:pt x="781487" y="728412"/>
                      <a:pt x="628003" y="728412"/>
                      <a:pt x="533336" y="633745"/>
                    </a:cubicBezTo>
                    <a:lnTo>
                      <a:pt x="71000" y="171409"/>
                    </a:lnTo>
                    <a:cubicBezTo>
                      <a:pt x="23667" y="124076"/>
                      <a:pt x="0" y="620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 rot="5400000" flipH="1" flipV="1">
                <a:off x="-436423" y="4889677"/>
                <a:ext cx="1542345" cy="669499"/>
              </a:xfrm>
              <a:custGeom>
                <a:avLst/>
                <a:gdLst>
                  <a:gd name="connsiteX0" fmla="*/ 0 w 2090463"/>
                  <a:gd name="connsiteY0" fmla="*/ 0 h 907425"/>
                  <a:gd name="connsiteX1" fmla="*/ 2090463 w 2090463"/>
                  <a:gd name="connsiteY1" fmla="*/ 0 h 907425"/>
                  <a:gd name="connsiteX2" fmla="*/ 2081711 w 2090463"/>
                  <a:gd name="connsiteY2" fmla="*/ 16632 h 907425"/>
                  <a:gd name="connsiteX3" fmla="*/ 2033282 w 2090463"/>
                  <a:gd name="connsiteY3" fmla="*/ 75919 h 907425"/>
                  <a:gd name="connsiteX4" fmla="*/ 1312470 w 2090463"/>
                  <a:gd name="connsiteY4" fmla="*/ 796731 h 907425"/>
                  <a:gd name="connsiteX5" fmla="*/ 777992 w 2090463"/>
                  <a:gd name="connsiteY5" fmla="*/ 796731 h 907425"/>
                  <a:gd name="connsiteX6" fmla="*/ 57180 w 2090463"/>
                  <a:gd name="connsiteY6" fmla="*/ 75919 h 907425"/>
                  <a:gd name="connsiteX7" fmla="*/ 8752 w 2090463"/>
                  <a:gd name="connsiteY7" fmla="*/ 16632 h 907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0463" h="907425">
                    <a:moveTo>
                      <a:pt x="0" y="0"/>
                    </a:moveTo>
                    <a:lnTo>
                      <a:pt x="2090463" y="0"/>
                    </a:lnTo>
                    <a:lnTo>
                      <a:pt x="2081711" y="16632"/>
                    </a:lnTo>
                    <a:cubicBezTo>
                      <a:pt x="2067874" y="37588"/>
                      <a:pt x="2051731" y="57470"/>
                      <a:pt x="2033282" y="75919"/>
                    </a:cubicBezTo>
                    <a:lnTo>
                      <a:pt x="1312470" y="796731"/>
                    </a:lnTo>
                    <a:cubicBezTo>
                      <a:pt x="1164878" y="944323"/>
                      <a:pt x="925585" y="944323"/>
                      <a:pt x="777992" y="796731"/>
                    </a:cubicBezTo>
                    <a:lnTo>
                      <a:pt x="57180" y="75919"/>
                    </a:lnTo>
                    <a:cubicBezTo>
                      <a:pt x="38731" y="57470"/>
                      <a:pt x="22588" y="37588"/>
                      <a:pt x="8752" y="16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60400" y="2192170"/>
            <a:ext cx="9196614" cy="1635806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lnSpc>
                <a:spcPct val="100000"/>
              </a:lnSpc>
              <a:defRPr sz="72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2024-09-15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iSlide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14.xml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0400" y="1130300"/>
            <a:ext cx="8266942" cy="2257076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chemeClr val="accent1"/>
                </a:solidFill>
              </a:rPr>
              <a:t>建筑设计</a:t>
            </a:r>
            <a:br>
              <a:rPr lang="en-US" altLang="zh-CN" dirty="0"/>
            </a:br>
            <a:r>
              <a:rPr lang="zh-CN" altLang="en-US" sz="6600" dirty="0"/>
              <a:t>毕业答辩</a:t>
            </a:r>
            <a:r>
              <a:rPr lang="en-US" altLang="zh-CN" sz="6600" dirty="0"/>
              <a:t>PPT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/>
          </p:nvPr>
        </p:nvSpPr>
        <p:spPr>
          <a:xfrm>
            <a:off x="1250612" y="3555053"/>
            <a:ext cx="4018074" cy="66629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从概念到实现：建筑设计毕业答辩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03.</a:t>
            </a:r>
            <a:r>
              <a:rPr lang="zh-CN" altLang="en-US"/>
              <a:t>设计过程和方法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设计过程和方法：从预研到实施，全方位展示设计师的专业技能和创造力。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445100" y="2626711"/>
            <a:ext cx="0" cy="3218189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设计阶段</a:t>
            </a:r>
            <a:endParaRPr 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689286" y="1273367"/>
            <a:ext cx="10211814" cy="4962333"/>
            <a:chOff x="689286" y="1273367"/>
            <a:chExt cx="10211814" cy="4962333"/>
          </a:xfrm>
        </p:grpSpPr>
        <p:grpSp>
          <p:nvGrpSpPr>
            <p:cNvPr id="77" name="组合 76"/>
            <p:cNvGrpSpPr/>
            <p:nvPr/>
          </p:nvGrpSpPr>
          <p:grpSpPr>
            <a:xfrm>
              <a:off x="689286" y="2340841"/>
              <a:ext cx="6553119" cy="3894859"/>
              <a:chOff x="689286" y="2340841"/>
              <a:chExt cx="6553119" cy="3894859"/>
            </a:xfrm>
          </p:grpSpPr>
          <p:sp>
            <p:nvSpPr>
              <p:cNvPr id="2" name="矩形: 圆角 1"/>
              <p:cNvSpPr/>
              <p:nvPr/>
            </p:nvSpPr>
            <p:spPr>
              <a:xfrm>
                <a:off x="689286" y="2340841"/>
                <a:ext cx="6553119" cy="3894859"/>
              </a:xfrm>
              <a:prstGeom prst="roundRect">
                <a:avLst>
                  <a:gd name="adj" fmla="val 3582"/>
                </a:avLst>
              </a:prstGeom>
              <a:solidFill>
                <a:schemeClr val="bg1"/>
              </a:solidFill>
              <a:ln w="19050" cap="rnd">
                <a:noFill/>
                <a:prstDash val="solid"/>
                <a:round/>
              </a:ln>
              <a:effectLst>
                <a:outerShdw blurRad="406400" dist="101600" algn="l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1290900" y="2599824"/>
                <a:ext cx="4398703" cy="3376892"/>
                <a:chOff x="1290900" y="2687996"/>
                <a:chExt cx="4398703" cy="3376892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1290900" y="2687996"/>
                  <a:ext cx="4398703" cy="716789"/>
                  <a:chOff x="2116010" y="1775683"/>
                  <a:chExt cx="3202223" cy="814659"/>
                </a:xfrm>
              </p:grpSpPr>
              <p:sp>
                <p:nvSpPr>
                  <p:cNvPr id="8" name="矩形: 圆角 7"/>
                  <p:cNvSpPr/>
                  <p:nvPr/>
                </p:nvSpPr>
                <p:spPr>
                  <a:xfrm>
                    <a:off x="2116010" y="2060960"/>
                    <a:ext cx="168115" cy="154515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3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/>
                  <a:p>
                    <a:pPr algn="ctr" defTabSz="914400"/>
                    <a:endParaRPr lang="zh-CN" alt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2492831" y="2253968"/>
                    <a:ext cx="2825402" cy="3363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>
                      <a:lnSpc>
                        <a:spcPts val="1500"/>
                      </a:lnSpc>
                      <a:defRPr sz="900"/>
                    </a:lvl1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/>
                      <a:t>进行概念构思和初步方案的确定</a:t>
                    </a:r>
                    <a:endParaRPr lang="en-US" altLang="zh-CN" sz="1200" dirty="0"/>
                  </a:p>
                </p:txBody>
              </p: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2492829" y="1775683"/>
                    <a:ext cx="2825402" cy="51642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 anchor="b">
                    <a:normAutofit/>
                  </a:bodyPr>
                  <a:lstStyle>
                    <a:defPPr>
                      <a:defRPr lang="zh-CN"/>
                    </a:defPPr>
                    <a:lvl1pPr>
                      <a:defRPr sz="2000" b="1" i="0">
                        <a:gradFill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  <a:gs pos="60000">
                              <a:schemeClr val="accent1"/>
                            </a:gs>
                          </a:gsLst>
                          <a:lin ang="2700000" scaled="0"/>
                        </a:gradFill>
                        <a:effectLst>
                          <a:outerShdw blurRad="76200" dist="50800" dir="5400000" algn="ctr" rotWithShape="0">
                            <a:schemeClr val="accent1">
                              <a:alpha val="20000"/>
                            </a:schemeClr>
                          </a:outerShdw>
                        </a:effectLst>
                      </a:defRPr>
                    </a:lvl1pPr>
                  </a:lstStyle>
                  <a:p>
                    <a:pPr>
                      <a:lnSpc>
                        <a:spcPct val="100000"/>
                      </a:lnSpc>
                      <a:buSzPct val="25000"/>
                    </a:pPr>
                    <a:r>
                      <a:rPr lang="zh-CN" altLang="en-US" sz="1800" dirty="0">
                        <a:solidFill>
                          <a:schemeClr val="tx1"/>
                        </a:solidFill>
                        <a:effectLst/>
                      </a:rPr>
                      <a:t>概念设计</a:t>
                    </a:r>
                    <a:endParaRPr lang="en-US" altLang="zh-CN" sz="18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1290900" y="3774327"/>
                  <a:ext cx="4398700" cy="960510"/>
                  <a:chOff x="2116010" y="3293886"/>
                  <a:chExt cx="3202221" cy="1091658"/>
                </a:xfrm>
              </p:grpSpPr>
              <p:sp>
                <p:nvSpPr>
                  <p:cNvPr id="9" name="矩形: 圆角 8"/>
                  <p:cNvSpPr/>
                  <p:nvPr/>
                </p:nvSpPr>
                <p:spPr>
                  <a:xfrm>
                    <a:off x="2116010" y="3572660"/>
                    <a:ext cx="168115" cy="154515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2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/>
                  <a:p>
                    <a:pPr algn="ctr" defTabSz="914400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2492829" y="3772171"/>
                    <a:ext cx="2825402" cy="61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>
                      <a:lnSpc>
                        <a:spcPts val="1500"/>
                      </a:lnSpc>
                      <a:defRPr sz="900"/>
                    </a:lvl1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/>
                      <a:t>对概念设计进行深入细化和完善，确定具体的设计方案</a:t>
                    </a:r>
                    <a:endParaRPr lang="en-US" altLang="zh-CN" sz="1200" dirty="0"/>
                  </a:p>
                </p:txBody>
              </p:sp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2492828" y="3293886"/>
                    <a:ext cx="2825402" cy="51642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 anchor="b">
                    <a:noAutofit/>
                  </a:bodyPr>
                  <a:lstStyle>
                    <a:defPPr>
                      <a:defRPr lang="zh-CN"/>
                    </a:defPPr>
                    <a:lvl1pPr>
                      <a:defRPr sz="2000" b="1" i="0">
                        <a:gradFill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  <a:gs pos="60000">
                              <a:schemeClr val="accent1"/>
                            </a:gs>
                          </a:gsLst>
                          <a:lin ang="2700000" scaled="0"/>
                        </a:gradFill>
                        <a:effectLst>
                          <a:outerShdw blurRad="76200" dist="50800" dir="5400000" algn="ctr" rotWithShape="0">
                            <a:schemeClr val="accent1">
                              <a:alpha val="20000"/>
                            </a:schemeClr>
                          </a:outerShdw>
                        </a:effectLst>
                      </a:defRPr>
                    </a:lvl1pPr>
                  </a:lstStyle>
                  <a:p>
                    <a:pPr>
                      <a:lnSpc>
                        <a:spcPct val="100000"/>
                      </a:lnSpc>
                      <a:buSzPct val="25000"/>
                    </a:pPr>
                    <a:r>
                      <a:rPr lang="zh-CN" altLang="en-US" sz="1800" dirty="0">
                        <a:solidFill>
                          <a:schemeClr val="tx1"/>
                        </a:solidFill>
                        <a:effectLst/>
                      </a:rPr>
                      <a:t>初步方案设计</a:t>
                    </a:r>
                    <a:endParaRPr lang="en-US" altLang="zh-CN" sz="18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11" name="组合 10"/>
                <p:cNvGrpSpPr/>
                <p:nvPr/>
              </p:nvGrpSpPr>
              <p:grpSpPr>
                <a:xfrm>
                  <a:off x="1290900" y="5104378"/>
                  <a:ext cx="4398699" cy="960510"/>
                  <a:chOff x="2116010" y="4812089"/>
                  <a:chExt cx="3202220" cy="1091658"/>
                </a:xfrm>
              </p:grpSpPr>
              <p:sp>
                <p:nvSpPr>
                  <p:cNvPr id="10" name="矩形: 圆角 9"/>
                  <p:cNvSpPr/>
                  <p:nvPr/>
                </p:nvSpPr>
                <p:spPr>
                  <a:xfrm>
                    <a:off x="2116010" y="5084360"/>
                    <a:ext cx="168115" cy="154515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5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/>
                  <a:p>
                    <a:pPr algn="ctr" defTabSz="914400"/>
                    <a:endParaRPr lang="zh-CN" altLang="en-US" sz="20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492828" y="5290374"/>
                    <a:ext cx="2825402" cy="61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>
                      <a:lnSpc>
                        <a:spcPts val="1500"/>
                      </a:lnSpc>
                      <a:defRPr sz="900"/>
                    </a:lvl1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dirty="0"/>
                      <a:t>进一步细化设计，并制定详细的施工图纸和技术规范</a:t>
                    </a:r>
                    <a:endParaRPr lang="en-US" altLang="zh-CN" sz="1200" dirty="0"/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2492827" y="4812089"/>
                    <a:ext cx="2825402" cy="51642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 anchor="b">
                    <a:normAutofit/>
                  </a:bodyPr>
                  <a:lstStyle>
                    <a:defPPr>
                      <a:defRPr lang="zh-CN"/>
                    </a:defPPr>
                    <a:lvl1pPr>
                      <a:defRPr sz="2000" b="1" i="0">
                        <a:gradFill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</a:schemeClr>
                            </a:gs>
                            <a:gs pos="60000">
                              <a:schemeClr val="accent1"/>
                            </a:gs>
                          </a:gsLst>
                          <a:lin ang="2700000" scaled="0"/>
                        </a:gradFill>
                        <a:effectLst>
                          <a:outerShdw blurRad="76200" dist="50800" dir="5400000" algn="ctr" rotWithShape="0">
                            <a:schemeClr val="accent1">
                              <a:alpha val="20000"/>
                            </a:schemeClr>
                          </a:outerShdw>
                        </a:effectLst>
                      </a:defRPr>
                    </a:lvl1pPr>
                  </a:lstStyle>
                  <a:p>
                    <a:pPr>
                      <a:lnSpc>
                        <a:spcPct val="100000"/>
                      </a:lnSpc>
                      <a:buSzPct val="25000"/>
                    </a:pPr>
                    <a:r>
                      <a:rPr lang="zh-CN" altLang="en-US" sz="1800">
                        <a:solidFill>
                          <a:schemeClr val="tx1"/>
                        </a:solidFill>
                        <a:effectLst/>
                      </a:rPr>
                      <a:t>详细设计</a:t>
                    </a:r>
                    <a:endParaRPr lang="en-US" altLang="zh-CN" sz="18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p:grpSp>
          </p:grpSp>
        </p:grpSp>
        <p:grpSp>
          <p:nvGrpSpPr>
            <p:cNvPr id="5" name="组合 4"/>
            <p:cNvGrpSpPr/>
            <p:nvPr/>
          </p:nvGrpSpPr>
          <p:grpSpPr>
            <a:xfrm>
              <a:off x="705698" y="1273367"/>
              <a:ext cx="4258071" cy="930556"/>
              <a:chOff x="6187909" y="1845830"/>
              <a:chExt cx="4258071" cy="93055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6287290" y="1845830"/>
                <a:ext cx="41166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流程和方法</a:t>
                </a:r>
                <a:endParaRPr kumimoji="0" lang="en-US" sz="3200" b="1" i="0" u="none" strike="noStrike" kern="1200" cap="none" spc="0" normalizeH="0" baseline="0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187909" y="2481562"/>
                <a:ext cx="4258071" cy="294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20000"/>
                  </a:lnSpc>
                  <a:buSzPct val="25000"/>
                  <a:defRPr/>
                </a:pPr>
                <a:r>
                  <a:rPr lang="zh-CN" altLang="en-US" sz="1200"/>
                  <a:t>详细介绍设计阶段的流程和方法</a:t>
                </a:r>
                <a:endParaRPr lang="en-US" altLang="zh-CN" sz="1200" dirty="0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flipH="1">
              <a:off x="8290290" y="1471490"/>
              <a:ext cx="2610810" cy="4502949"/>
              <a:chOff x="4830402" y="1771650"/>
              <a:chExt cx="2223918" cy="3835664"/>
            </a:xfrm>
          </p:grpSpPr>
          <p:sp>
            <p:nvSpPr>
              <p:cNvPr id="18" name="任意多边形: 形状 17"/>
              <p:cNvSpPr/>
              <p:nvPr/>
            </p:nvSpPr>
            <p:spPr>
              <a:xfrm>
                <a:off x="5527533" y="5208875"/>
                <a:ext cx="594700" cy="395566"/>
              </a:xfrm>
              <a:custGeom>
                <a:avLst/>
                <a:gdLst>
                  <a:gd name="connsiteX0" fmla="*/ -196 w 1040026"/>
                  <a:gd name="connsiteY0" fmla="*/ 77631 h 691776"/>
                  <a:gd name="connsiteX1" fmla="*/ 34784 w 1040026"/>
                  <a:gd name="connsiteY1" fmla="*/ 652966 h 691776"/>
                  <a:gd name="connsiteX2" fmla="*/ 1039826 w 1040026"/>
                  <a:gd name="connsiteY2" fmla="*/ 636489 h 691776"/>
                  <a:gd name="connsiteX3" fmla="*/ 545682 w 1040026"/>
                  <a:gd name="connsiteY3" fmla="*/ -247 h 69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026" h="691776">
                    <a:moveTo>
                      <a:pt x="-196" y="77631"/>
                    </a:moveTo>
                    <a:cubicBezTo>
                      <a:pt x="13888" y="150537"/>
                      <a:pt x="9009" y="619367"/>
                      <a:pt x="34784" y="652966"/>
                    </a:cubicBezTo>
                    <a:cubicBezTo>
                      <a:pt x="60559" y="686566"/>
                      <a:pt x="1038169" y="726609"/>
                      <a:pt x="1039826" y="636489"/>
                    </a:cubicBezTo>
                    <a:cubicBezTo>
                      <a:pt x="1041483" y="546368"/>
                      <a:pt x="545682" y="-247"/>
                      <a:pt x="545682" y="-247"/>
                    </a:cubicBezTo>
                    <a:close/>
                  </a:path>
                </a:pathLst>
              </a:custGeom>
              <a:solidFill>
                <a:srgbClr val="7D8D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533873" y="5226141"/>
                <a:ext cx="422286" cy="141954"/>
              </a:xfrm>
              <a:custGeom>
                <a:avLst/>
                <a:gdLst>
                  <a:gd name="connsiteX0" fmla="*/ 561381 w 738504"/>
                  <a:gd name="connsiteY0" fmla="*/ -247 h 248252"/>
                  <a:gd name="connsiteX1" fmla="*/ 3812 w 738504"/>
                  <a:gd name="connsiteY1" fmla="*/ 112979 h 248252"/>
                  <a:gd name="connsiteX2" fmla="*/ 2431 w 738504"/>
                  <a:gd name="connsiteY2" fmla="*/ 219853 h 248252"/>
                  <a:gd name="connsiteX3" fmla="*/ 738308 w 738504"/>
                  <a:gd name="connsiteY3" fmla="*/ 201995 h 248252"/>
                  <a:gd name="connsiteX4" fmla="*/ 561381 w 738504"/>
                  <a:gd name="connsiteY4" fmla="*/ -247 h 24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8504" h="248252">
                    <a:moveTo>
                      <a:pt x="561381" y="-247"/>
                    </a:moveTo>
                    <a:lnTo>
                      <a:pt x="3812" y="112979"/>
                    </a:lnTo>
                    <a:cubicBezTo>
                      <a:pt x="11453" y="160295"/>
                      <a:pt x="-6682" y="166094"/>
                      <a:pt x="2431" y="219853"/>
                    </a:cubicBezTo>
                    <a:cubicBezTo>
                      <a:pt x="206882" y="263671"/>
                      <a:pt x="590286" y="255294"/>
                      <a:pt x="738308" y="201995"/>
                    </a:cubicBezTo>
                    <a:cubicBezTo>
                      <a:pt x="688139" y="144093"/>
                      <a:pt x="587893" y="29026"/>
                      <a:pt x="561381" y="-247"/>
                    </a:cubicBezTo>
                    <a:close/>
                  </a:path>
                </a:pathLst>
              </a:custGeom>
              <a:solidFill>
                <a:srgbClr val="273982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537534" y="5546387"/>
                <a:ext cx="578433" cy="23409"/>
              </a:xfrm>
              <a:custGeom>
                <a:avLst/>
                <a:gdLst>
                  <a:gd name="connsiteX0" fmla="*/ 1829 w 1011577"/>
                  <a:gd name="connsiteY0" fmla="*/ 15219 h 40939"/>
                  <a:gd name="connsiteX1" fmla="*/ 972535 w 1011577"/>
                  <a:gd name="connsiteY1" fmla="*/ 20374 h 40939"/>
                  <a:gd name="connsiteX2" fmla="*/ 1011382 w 1011577"/>
                  <a:gd name="connsiteY2" fmla="*/ 11168 h 40939"/>
                  <a:gd name="connsiteX3" fmla="*/ 1005490 w 1011577"/>
                  <a:gd name="connsiteY3" fmla="*/ -247 h 40939"/>
                  <a:gd name="connsiteX4" fmla="*/ 1368 w 1011577"/>
                  <a:gd name="connsiteY4" fmla="*/ 2331 h 40939"/>
                  <a:gd name="connsiteX5" fmla="*/ -196 w 1011577"/>
                  <a:gd name="connsiteY5" fmla="*/ 6934 h 40939"/>
                  <a:gd name="connsiteX6" fmla="*/ 1829 w 1011577"/>
                  <a:gd name="connsiteY6" fmla="*/ 15219 h 40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1577" h="40939">
                    <a:moveTo>
                      <a:pt x="1829" y="15219"/>
                    </a:moveTo>
                    <a:cubicBezTo>
                      <a:pt x="72434" y="30315"/>
                      <a:pt x="753723" y="61246"/>
                      <a:pt x="972535" y="20374"/>
                    </a:cubicBezTo>
                    <a:cubicBezTo>
                      <a:pt x="985653" y="18072"/>
                      <a:pt x="998623" y="14997"/>
                      <a:pt x="1011382" y="11168"/>
                    </a:cubicBezTo>
                    <a:cubicBezTo>
                      <a:pt x="1009633" y="7486"/>
                      <a:pt x="1007699" y="3712"/>
                      <a:pt x="1005490" y="-247"/>
                    </a:cubicBezTo>
                    <a:cubicBezTo>
                      <a:pt x="827182" y="54985"/>
                      <a:pt x="46291" y="17612"/>
                      <a:pt x="1368" y="2331"/>
                    </a:cubicBezTo>
                    <a:lnTo>
                      <a:pt x="-196" y="6934"/>
                    </a:lnTo>
                    <a:cubicBezTo>
                      <a:pt x="540" y="9603"/>
                      <a:pt x="1184" y="12089"/>
                      <a:pt x="1829" y="152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871474" y="5348626"/>
                <a:ext cx="97242" cy="54000"/>
              </a:xfrm>
              <a:custGeom>
                <a:avLst/>
                <a:gdLst>
                  <a:gd name="connsiteX0" fmla="*/ 18385 w 170059"/>
                  <a:gd name="connsiteY0" fmla="*/ 92271 h 94436"/>
                  <a:gd name="connsiteX1" fmla="*/ 7154 w 170059"/>
                  <a:gd name="connsiteY1" fmla="*/ 94112 h 94436"/>
                  <a:gd name="connsiteX2" fmla="*/ -109 w 170059"/>
                  <a:gd name="connsiteY2" fmla="*/ 88828 h 94436"/>
                  <a:gd name="connsiteX3" fmla="*/ -118 w 170059"/>
                  <a:gd name="connsiteY3" fmla="*/ 88773 h 94436"/>
                  <a:gd name="connsiteX4" fmla="*/ 5083 w 170059"/>
                  <a:gd name="connsiteY4" fmla="*/ 81611 h 94436"/>
                  <a:gd name="connsiteX5" fmla="*/ 5221 w 170059"/>
                  <a:gd name="connsiteY5" fmla="*/ 81592 h 94436"/>
                  <a:gd name="connsiteX6" fmla="*/ 158031 w 170059"/>
                  <a:gd name="connsiteY6" fmla="*/ 2886 h 94436"/>
                  <a:gd name="connsiteX7" fmla="*/ 166729 w 170059"/>
                  <a:gd name="connsiteY7" fmla="*/ 631 h 94436"/>
                  <a:gd name="connsiteX8" fmla="*/ 168985 w 170059"/>
                  <a:gd name="connsiteY8" fmla="*/ 9330 h 94436"/>
                  <a:gd name="connsiteX9" fmla="*/ 18385 w 170059"/>
                  <a:gd name="connsiteY9" fmla="*/ 92271 h 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059" h="94436">
                    <a:moveTo>
                      <a:pt x="18385" y="92271"/>
                    </a:moveTo>
                    <a:lnTo>
                      <a:pt x="7154" y="94112"/>
                    </a:lnTo>
                    <a:cubicBezTo>
                      <a:pt x="3693" y="94655"/>
                      <a:pt x="434" y="92289"/>
                      <a:pt x="-109" y="88828"/>
                    </a:cubicBezTo>
                    <a:cubicBezTo>
                      <a:pt x="-109" y="88809"/>
                      <a:pt x="-118" y="88791"/>
                      <a:pt x="-118" y="88773"/>
                    </a:cubicBezTo>
                    <a:cubicBezTo>
                      <a:pt x="-661" y="85357"/>
                      <a:pt x="1677" y="82154"/>
                      <a:pt x="5083" y="81611"/>
                    </a:cubicBezTo>
                    <a:cubicBezTo>
                      <a:pt x="5129" y="81602"/>
                      <a:pt x="5175" y="81602"/>
                      <a:pt x="5221" y="81592"/>
                    </a:cubicBezTo>
                    <a:cubicBezTo>
                      <a:pt x="69659" y="72387"/>
                      <a:pt x="138423" y="36762"/>
                      <a:pt x="158031" y="2886"/>
                    </a:cubicBezTo>
                    <a:cubicBezTo>
                      <a:pt x="159807" y="-142"/>
                      <a:pt x="163701" y="-1146"/>
                      <a:pt x="166729" y="631"/>
                    </a:cubicBezTo>
                    <a:cubicBezTo>
                      <a:pt x="169758" y="2408"/>
                      <a:pt x="170762" y="6302"/>
                      <a:pt x="168985" y="9330"/>
                    </a:cubicBezTo>
                    <a:cubicBezTo>
                      <a:pt x="148549" y="44955"/>
                      <a:pt x="83835" y="79843"/>
                      <a:pt x="18385" y="922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905575" y="5385754"/>
                <a:ext cx="97102" cy="53757"/>
              </a:xfrm>
              <a:custGeom>
                <a:avLst/>
                <a:gdLst>
                  <a:gd name="connsiteX0" fmla="*/ 18399 w 169815"/>
                  <a:gd name="connsiteY0" fmla="*/ 91778 h 94011"/>
                  <a:gd name="connsiteX1" fmla="*/ 7077 w 169815"/>
                  <a:gd name="connsiteY1" fmla="*/ 93711 h 94011"/>
                  <a:gd name="connsiteX2" fmla="*/ -104 w 169815"/>
                  <a:gd name="connsiteY2" fmla="*/ 88372 h 94011"/>
                  <a:gd name="connsiteX3" fmla="*/ 4996 w 169815"/>
                  <a:gd name="connsiteY3" fmla="*/ 81137 h 94011"/>
                  <a:gd name="connsiteX4" fmla="*/ 5235 w 169815"/>
                  <a:gd name="connsiteY4" fmla="*/ 81100 h 94011"/>
                  <a:gd name="connsiteX5" fmla="*/ 158045 w 169815"/>
                  <a:gd name="connsiteY5" fmla="*/ 2486 h 94011"/>
                  <a:gd name="connsiteX6" fmla="*/ 166882 w 169815"/>
                  <a:gd name="connsiteY6" fmla="*/ 884 h 94011"/>
                  <a:gd name="connsiteX7" fmla="*/ 168999 w 169815"/>
                  <a:gd name="connsiteY7" fmla="*/ 8838 h 94011"/>
                  <a:gd name="connsiteX8" fmla="*/ 18399 w 169815"/>
                  <a:gd name="connsiteY8" fmla="*/ 91778 h 94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15" h="94011">
                    <a:moveTo>
                      <a:pt x="18399" y="91778"/>
                    </a:moveTo>
                    <a:lnTo>
                      <a:pt x="7077" y="93711"/>
                    </a:lnTo>
                    <a:cubicBezTo>
                      <a:pt x="3634" y="94153"/>
                      <a:pt x="467" y="91797"/>
                      <a:pt x="-104" y="88372"/>
                    </a:cubicBezTo>
                    <a:cubicBezTo>
                      <a:pt x="-693" y="84966"/>
                      <a:pt x="1590" y="81726"/>
                      <a:pt x="4996" y="81137"/>
                    </a:cubicBezTo>
                    <a:cubicBezTo>
                      <a:pt x="5079" y="81118"/>
                      <a:pt x="5153" y="81109"/>
                      <a:pt x="5235" y="81100"/>
                    </a:cubicBezTo>
                    <a:cubicBezTo>
                      <a:pt x="69673" y="71894"/>
                      <a:pt x="138437" y="36270"/>
                      <a:pt x="158045" y="2486"/>
                    </a:cubicBezTo>
                    <a:cubicBezTo>
                      <a:pt x="160042" y="-395"/>
                      <a:pt x="164000" y="-1113"/>
                      <a:pt x="166882" y="884"/>
                    </a:cubicBezTo>
                    <a:cubicBezTo>
                      <a:pt x="169441" y="2652"/>
                      <a:pt x="170343" y="6021"/>
                      <a:pt x="168999" y="8838"/>
                    </a:cubicBezTo>
                    <a:cubicBezTo>
                      <a:pt x="148471" y="44463"/>
                      <a:pt x="83757" y="79443"/>
                      <a:pt x="18399" y="917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939947" y="5422396"/>
                <a:ext cx="96917" cy="53936"/>
              </a:xfrm>
              <a:custGeom>
                <a:avLst/>
                <a:gdLst>
                  <a:gd name="connsiteX0" fmla="*/ 17755 w 169491"/>
                  <a:gd name="connsiteY0" fmla="*/ 92227 h 94325"/>
                  <a:gd name="connsiteX1" fmla="*/ 6525 w 169491"/>
                  <a:gd name="connsiteY1" fmla="*/ 94068 h 94325"/>
                  <a:gd name="connsiteX2" fmla="*/ -186 w 169491"/>
                  <a:gd name="connsiteY2" fmla="*/ 88094 h 94325"/>
                  <a:gd name="connsiteX3" fmla="*/ 4684 w 169491"/>
                  <a:gd name="connsiteY3" fmla="*/ 81549 h 94325"/>
                  <a:gd name="connsiteX4" fmla="*/ 157493 w 169491"/>
                  <a:gd name="connsiteY4" fmla="*/ 2935 h 94325"/>
                  <a:gd name="connsiteX5" fmla="*/ 166017 w 169491"/>
                  <a:gd name="connsiteY5" fmla="*/ 560 h 94325"/>
                  <a:gd name="connsiteX6" fmla="*/ 166146 w 169491"/>
                  <a:gd name="connsiteY6" fmla="*/ 634 h 94325"/>
                  <a:gd name="connsiteX7" fmla="*/ 168447 w 169491"/>
                  <a:gd name="connsiteY7" fmla="*/ 9287 h 94325"/>
                  <a:gd name="connsiteX8" fmla="*/ 17755 w 169491"/>
                  <a:gd name="connsiteY8" fmla="*/ 92227 h 9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491" h="94325">
                    <a:moveTo>
                      <a:pt x="17755" y="92227"/>
                    </a:moveTo>
                    <a:lnTo>
                      <a:pt x="6525" y="94068"/>
                    </a:lnTo>
                    <a:cubicBezTo>
                      <a:pt x="3027" y="94271"/>
                      <a:pt x="17" y="91592"/>
                      <a:pt x="-186" y="88094"/>
                    </a:cubicBezTo>
                    <a:cubicBezTo>
                      <a:pt x="-361" y="85019"/>
                      <a:pt x="1692" y="82267"/>
                      <a:pt x="4684" y="81549"/>
                    </a:cubicBezTo>
                    <a:cubicBezTo>
                      <a:pt x="69121" y="72343"/>
                      <a:pt x="137794" y="36719"/>
                      <a:pt x="157493" y="2935"/>
                    </a:cubicBezTo>
                    <a:cubicBezTo>
                      <a:pt x="159196" y="-75"/>
                      <a:pt x="163007" y="-1134"/>
                      <a:pt x="166017" y="560"/>
                    </a:cubicBezTo>
                    <a:cubicBezTo>
                      <a:pt x="166063" y="588"/>
                      <a:pt x="166109" y="606"/>
                      <a:pt x="166146" y="634"/>
                    </a:cubicBezTo>
                    <a:cubicBezTo>
                      <a:pt x="169165" y="2392"/>
                      <a:pt x="170187" y="6258"/>
                      <a:pt x="168447" y="9287"/>
                    </a:cubicBezTo>
                    <a:cubicBezTo>
                      <a:pt x="148011" y="44819"/>
                      <a:pt x="83298" y="79892"/>
                      <a:pt x="17755" y="922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531060" y="5340996"/>
                <a:ext cx="194930" cy="259818"/>
              </a:xfrm>
              <a:custGeom>
                <a:avLst/>
                <a:gdLst>
                  <a:gd name="connsiteX0" fmla="*/ -196 w 340898"/>
                  <a:gd name="connsiteY0" fmla="*/ -247 h 454376"/>
                  <a:gd name="connsiteX1" fmla="*/ 340402 w 340898"/>
                  <a:gd name="connsiteY1" fmla="*/ 454130 h 454376"/>
                  <a:gd name="connsiteX2" fmla="*/ 220733 w 340898"/>
                  <a:gd name="connsiteY2" fmla="*/ 447502 h 454376"/>
                  <a:gd name="connsiteX3" fmla="*/ -196 w 340898"/>
                  <a:gd name="connsiteY3" fmla="*/ -247 h 45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98" h="454376">
                    <a:moveTo>
                      <a:pt x="-196" y="-247"/>
                    </a:moveTo>
                    <a:cubicBezTo>
                      <a:pt x="58718" y="47160"/>
                      <a:pt x="351357" y="404789"/>
                      <a:pt x="340402" y="454130"/>
                    </a:cubicBezTo>
                    <a:lnTo>
                      <a:pt x="220733" y="447502"/>
                    </a:lnTo>
                    <a:cubicBezTo>
                      <a:pt x="165316" y="389692"/>
                      <a:pt x="-196" y="-247"/>
                      <a:pt x="-196" y="-247"/>
                    </a:cubicBezTo>
                    <a:close/>
                  </a:path>
                </a:pathLst>
              </a:custGeom>
              <a:solidFill>
                <a:srgbClr val="273982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5106845" y="5206033"/>
                <a:ext cx="579079" cy="401281"/>
              </a:xfrm>
              <a:custGeom>
                <a:avLst/>
                <a:gdLst>
                  <a:gd name="connsiteX0" fmla="*/ 9486 w 1012707"/>
                  <a:gd name="connsiteY0" fmla="*/ 42282 h 701769"/>
                  <a:gd name="connsiteX1" fmla="*/ 8197 w 1012707"/>
                  <a:gd name="connsiteY1" fmla="*/ 618630 h 701769"/>
                  <a:gd name="connsiteX2" fmla="*/ 1012411 w 1012707"/>
                  <a:gd name="connsiteY2" fmla="*/ 665393 h 701769"/>
                  <a:gd name="connsiteX3" fmla="*/ 558862 w 1012707"/>
                  <a:gd name="connsiteY3" fmla="*/ -247 h 701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707" h="701769">
                    <a:moveTo>
                      <a:pt x="9486" y="42282"/>
                    </a:moveTo>
                    <a:cubicBezTo>
                      <a:pt x="18691" y="115925"/>
                      <a:pt x="-15185" y="583558"/>
                      <a:pt x="8197" y="618630"/>
                    </a:cubicBezTo>
                    <a:cubicBezTo>
                      <a:pt x="31578" y="653702"/>
                      <a:pt x="1004494" y="755146"/>
                      <a:pt x="1012411" y="665393"/>
                    </a:cubicBezTo>
                    <a:cubicBezTo>
                      <a:pt x="1020327" y="575641"/>
                      <a:pt x="558862" y="-247"/>
                      <a:pt x="558862" y="-247"/>
                    </a:cubicBezTo>
                    <a:close/>
                  </a:path>
                </a:pathLst>
              </a:custGeom>
              <a:solidFill>
                <a:srgbClr val="7D8D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5113276" y="5223930"/>
                <a:ext cx="421310" cy="141473"/>
              </a:xfrm>
              <a:custGeom>
                <a:avLst/>
                <a:gdLst>
                  <a:gd name="connsiteX0" fmla="*/ 572746 w 736797"/>
                  <a:gd name="connsiteY0" fmla="*/ -247 h 247412"/>
                  <a:gd name="connsiteX1" fmla="*/ 9009 w 736797"/>
                  <a:gd name="connsiteY1" fmla="*/ 77722 h 247412"/>
                  <a:gd name="connsiteX2" fmla="*/ 908 w 736797"/>
                  <a:gd name="connsiteY2" fmla="*/ 184321 h 247412"/>
                  <a:gd name="connsiteX3" fmla="*/ 736601 w 736797"/>
                  <a:gd name="connsiteY3" fmla="*/ 212673 h 247412"/>
                  <a:gd name="connsiteX4" fmla="*/ 572746 w 736797"/>
                  <a:gd name="connsiteY4" fmla="*/ -247 h 247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797" h="247412">
                    <a:moveTo>
                      <a:pt x="572746" y="-247"/>
                    </a:moveTo>
                    <a:lnTo>
                      <a:pt x="9009" y="77722"/>
                    </a:lnTo>
                    <a:cubicBezTo>
                      <a:pt x="13704" y="125406"/>
                      <a:pt x="-4799" y="130101"/>
                      <a:pt x="908" y="184321"/>
                    </a:cubicBezTo>
                    <a:cubicBezTo>
                      <a:pt x="202230" y="240842"/>
                      <a:pt x="591985" y="277663"/>
                      <a:pt x="736601" y="212673"/>
                    </a:cubicBezTo>
                    <a:cubicBezTo>
                      <a:pt x="690206" y="151826"/>
                      <a:pt x="597416" y="30959"/>
                      <a:pt x="572746" y="-247"/>
                    </a:cubicBezTo>
                    <a:close/>
                  </a:path>
                </a:pathLst>
              </a:custGeom>
              <a:solidFill>
                <a:srgbClr val="273982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5103696" y="5524806"/>
                <a:ext cx="577117" cy="48833"/>
              </a:xfrm>
              <a:custGeom>
                <a:avLst/>
                <a:gdLst>
                  <a:gd name="connsiteX0" fmla="*/ 1277 w 1009276"/>
                  <a:gd name="connsiteY0" fmla="*/ 13009 h 85400"/>
                  <a:gd name="connsiteX1" fmla="*/ 969773 w 1009276"/>
                  <a:gd name="connsiteY1" fmla="*/ 79103 h 85400"/>
                  <a:gd name="connsiteX2" fmla="*/ 1009081 w 1009276"/>
                  <a:gd name="connsiteY2" fmla="*/ 72015 h 85400"/>
                  <a:gd name="connsiteX3" fmla="*/ 1003926 w 1009276"/>
                  <a:gd name="connsiteY3" fmla="*/ 60325 h 85400"/>
                  <a:gd name="connsiteX4" fmla="*/ 1645 w 1009276"/>
                  <a:gd name="connsiteY4" fmla="*/ -247 h 85400"/>
                  <a:gd name="connsiteX5" fmla="*/ -196 w 1009276"/>
                  <a:gd name="connsiteY5" fmla="*/ 4264 h 85400"/>
                  <a:gd name="connsiteX6" fmla="*/ 1277 w 1009276"/>
                  <a:gd name="connsiteY6" fmla="*/ 13009 h 8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9276" h="85400">
                    <a:moveTo>
                      <a:pt x="1277" y="13009"/>
                    </a:moveTo>
                    <a:cubicBezTo>
                      <a:pt x="70777" y="32432"/>
                      <a:pt x="748753" y="106627"/>
                      <a:pt x="969773" y="79103"/>
                    </a:cubicBezTo>
                    <a:cubicBezTo>
                      <a:pt x="983011" y="77575"/>
                      <a:pt x="996138" y="75210"/>
                      <a:pt x="1009081" y="72015"/>
                    </a:cubicBezTo>
                    <a:cubicBezTo>
                      <a:pt x="1007608" y="68333"/>
                      <a:pt x="1005859" y="64375"/>
                      <a:pt x="1003926" y="60325"/>
                    </a:cubicBezTo>
                    <a:cubicBezTo>
                      <a:pt x="822488" y="104234"/>
                      <a:pt x="45554" y="17796"/>
                      <a:pt x="1645" y="-247"/>
                    </a:cubicBezTo>
                    <a:lnTo>
                      <a:pt x="-196" y="4264"/>
                    </a:lnTo>
                    <a:cubicBezTo>
                      <a:pt x="356" y="7578"/>
                      <a:pt x="816" y="10431"/>
                      <a:pt x="1277" y="130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446486" y="5353116"/>
                <a:ext cx="100329" cy="48372"/>
              </a:xfrm>
              <a:custGeom>
                <a:avLst/>
                <a:gdLst>
                  <a:gd name="connsiteX0" fmla="*/ 18097 w 175457"/>
                  <a:gd name="connsiteY0" fmla="*/ 83130 h 84594"/>
                  <a:gd name="connsiteX1" fmla="*/ 6682 w 175457"/>
                  <a:gd name="connsiteY1" fmla="*/ 84327 h 84594"/>
                  <a:gd name="connsiteX2" fmla="*/ -176 w 175457"/>
                  <a:gd name="connsiteY2" fmla="*/ 78482 h 84594"/>
                  <a:gd name="connsiteX3" fmla="*/ 5669 w 175457"/>
                  <a:gd name="connsiteY3" fmla="*/ 71624 h 84594"/>
                  <a:gd name="connsiteX4" fmla="*/ 163081 w 175457"/>
                  <a:gd name="connsiteY4" fmla="*/ 2768 h 84594"/>
                  <a:gd name="connsiteX5" fmla="*/ 171826 w 175457"/>
                  <a:gd name="connsiteY5" fmla="*/ 706 h 84594"/>
                  <a:gd name="connsiteX6" fmla="*/ 172286 w 175457"/>
                  <a:gd name="connsiteY6" fmla="*/ 1019 h 84594"/>
                  <a:gd name="connsiteX7" fmla="*/ 174247 w 175457"/>
                  <a:gd name="connsiteY7" fmla="*/ 9920 h 84594"/>
                  <a:gd name="connsiteX8" fmla="*/ 174036 w 175457"/>
                  <a:gd name="connsiteY8" fmla="*/ 10224 h 84594"/>
                  <a:gd name="connsiteX9" fmla="*/ 18097 w 175457"/>
                  <a:gd name="connsiteY9" fmla="*/ 83130 h 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457" h="84594">
                    <a:moveTo>
                      <a:pt x="18097" y="83130"/>
                    </a:moveTo>
                    <a:lnTo>
                      <a:pt x="6682" y="84327"/>
                    </a:lnTo>
                    <a:cubicBezTo>
                      <a:pt x="3175" y="84603"/>
                      <a:pt x="100" y="81989"/>
                      <a:pt x="-176" y="78482"/>
                    </a:cubicBezTo>
                    <a:cubicBezTo>
                      <a:pt x="-452" y="74975"/>
                      <a:pt x="2162" y="71900"/>
                      <a:pt x="5669" y="71624"/>
                    </a:cubicBezTo>
                    <a:cubicBezTo>
                      <a:pt x="70751" y="66192"/>
                      <a:pt x="141356" y="34802"/>
                      <a:pt x="163081" y="2768"/>
                    </a:cubicBezTo>
                    <a:cubicBezTo>
                      <a:pt x="164922" y="-215"/>
                      <a:pt x="168843" y="-1145"/>
                      <a:pt x="171826" y="706"/>
                    </a:cubicBezTo>
                    <a:cubicBezTo>
                      <a:pt x="171983" y="798"/>
                      <a:pt x="172139" y="908"/>
                      <a:pt x="172286" y="1019"/>
                    </a:cubicBezTo>
                    <a:cubicBezTo>
                      <a:pt x="175287" y="2934"/>
                      <a:pt x="176162" y="6919"/>
                      <a:pt x="174247" y="9920"/>
                    </a:cubicBezTo>
                    <a:cubicBezTo>
                      <a:pt x="174173" y="10021"/>
                      <a:pt x="174109" y="10122"/>
                      <a:pt x="174036" y="10224"/>
                    </a:cubicBezTo>
                    <a:cubicBezTo>
                      <a:pt x="150930" y="43640"/>
                      <a:pt x="84099" y="74662"/>
                      <a:pt x="18097" y="831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5478197" y="5391962"/>
                <a:ext cx="100223" cy="48322"/>
              </a:xfrm>
              <a:custGeom>
                <a:avLst/>
                <a:gdLst>
                  <a:gd name="connsiteX0" fmla="*/ 18057 w 175272"/>
                  <a:gd name="connsiteY0" fmla="*/ 83130 h 84507"/>
                  <a:gd name="connsiteX1" fmla="*/ 6734 w 175272"/>
                  <a:gd name="connsiteY1" fmla="*/ 84235 h 84507"/>
                  <a:gd name="connsiteX2" fmla="*/ -170 w 175272"/>
                  <a:gd name="connsiteY2" fmla="*/ 78482 h 84507"/>
                  <a:gd name="connsiteX3" fmla="*/ -170 w 175272"/>
                  <a:gd name="connsiteY3" fmla="*/ 78436 h 84507"/>
                  <a:gd name="connsiteX4" fmla="*/ 5501 w 175272"/>
                  <a:gd name="connsiteY4" fmla="*/ 71633 h 84507"/>
                  <a:gd name="connsiteX5" fmla="*/ 5629 w 175272"/>
                  <a:gd name="connsiteY5" fmla="*/ 71624 h 84507"/>
                  <a:gd name="connsiteX6" fmla="*/ 163041 w 175272"/>
                  <a:gd name="connsiteY6" fmla="*/ 2768 h 84507"/>
                  <a:gd name="connsiteX7" fmla="*/ 171786 w 175272"/>
                  <a:gd name="connsiteY7" fmla="*/ 706 h 84507"/>
                  <a:gd name="connsiteX8" fmla="*/ 172246 w 175272"/>
                  <a:gd name="connsiteY8" fmla="*/ 1019 h 84507"/>
                  <a:gd name="connsiteX9" fmla="*/ 174051 w 175272"/>
                  <a:gd name="connsiteY9" fmla="*/ 9690 h 84507"/>
                  <a:gd name="connsiteX10" fmla="*/ 173996 w 175272"/>
                  <a:gd name="connsiteY10" fmla="*/ 9763 h 84507"/>
                  <a:gd name="connsiteX11" fmla="*/ 18057 w 175272"/>
                  <a:gd name="connsiteY11" fmla="*/ 83130 h 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5272" h="84507">
                    <a:moveTo>
                      <a:pt x="18057" y="83130"/>
                    </a:moveTo>
                    <a:lnTo>
                      <a:pt x="6734" y="84235"/>
                    </a:lnTo>
                    <a:cubicBezTo>
                      <a:pt x="3236" y="84548"/>
                      <a:pt x="152" y="81980"/>
                      <a:pt x="-170" y="78482"/>
                    </a:cubicBezTo>
                    <a:cubicBezTo>
                      <a:pt x="-170" y="78463"/>
                      <a:pt x="-170" y="78454"/>
                      <a:pt x="-170" y="78436"/>
                    </a:cubicBezTo>
                    <a:cubicBezTo>
                      <a:pt x="-483" y="74993"/>
                      <a:pt x="2058" y="71946"/>
                      <a:pt x="5501" y="71633"/>
                    </a:cubicBezTo>
                    <a:cubicBezTo>
                      <a:pt x="5537" y="71633"/>
                      <a:pt x="5583" y="71624"/>
                      <a:pt x="5629" y="71624"/>
                    </a:cubicBezTo>
                    <a:cubicBezTo>
                      <a:pt x="70711" y="66101"/>
                      <a:pt x="141317" y="34802"/>
                      <a:pt x="163041" y="2768"/>
                    </a:cubicBezTo>
                    <a:cubicBezTo>
                      <a:pt x="164882" y="-215"/>
                      <a:pt x="168804" y="-1145"/>
                      <a:pt x="171786" y="706"/>
                    </a:cubicBezTo>
                    <a:cubicBezTo>
                      <a:pt x="171943" y="797"/>
                      <a:pt x="172099" y="908"/>
                      <a:pt x="172246" y="1019"/>
                    </a:cubicBezTo>
                    <a:cubicBezTo>
                      <a:pt x="175137" y="2915"/>
                      <a:pt x="175947" y="6800"/>
                      <a:pt x="174051" y="9690"/>
                    </a:cubicBezTo>
                    <a:cubicBezTo>
                      <a:pt x="174032" y="9708"/>
                      <a:pt x="174014" y="9736"/>
                      <a:pt x="173996" y="9763"/>
                    </a:cubicBezTo>
                    <a:cubicBezTo>
                      <a:pt x="150890" y="43731"/>
                      <a:pt x="84151" y="74845"/>
                      <a:pt x="18057" y="831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5509925" y="5430646"/>
                <a:ext cx="100224" cy="48592"/>
              </a:xfrm>
              <a:custGeom>
                <a:avLst/>
                <a:gdLst>
                  <a:gd name="connsiteX0" fmla="*/ 17985 w 175275"/>
                  <a:gd name="connsiteY0" fmla="*/ 83601 h 84978"/>
                  <a:gd name="connsiteX1" fmla="*/ 6663 w 175275"/>
                  <a:gd name="connsiteY1" fmla="*/ 84705 h 84978"/>
                  <a:gd name="connsiteX2" fmla="*/ -140 w 175275"/>
                  <a:gd name="connsiteY2" fmla="*/ 79034 h 84978"/>
                  <a:gd name="connsiteX3" fmla="*/ -149 w 175275"/>
                  <a:gd name="connsiteY3" fmla="*/ 78906 h 84978"/>
                  <a:gd name="connsiteX4" fmla="*/ 5135 w 175275"/>
                  <a:gd name="connsiteY4" fmla="*/ 72130 h 84978"/>
                  <a:gd name="connsiteX5" fmla="*/ 5558 w 175275"/>
                  <a:gd name="connsiteY5" fmla="*/ 72094 h 84978"/>
                  <a:gd name="connsiteX6" fmla="*/ 163062 w 175275"/>
                  <a:gd name="connsiteY6" fmla="*/ 3237 h 84978"/>
                  <a:gd name="connsiteX7" fmla="*/ 171595 w 175275"/>
                  <a:gd name="connsiteY7" fmla="*/ 439 h 84978"/>
                  <a:gd name="connsiteX8" fmla="*/ 174394 w 175275"/>
                  <a:gd name="connsiteY8" fmla="*/ 8972 h 84978"/>
                  <a:gd name="connsiteX9" fmla="*/ 173556 w 175275"/>
                  <a:gd name="connsiteY9" fmla="*/ 10233 h 84978"/>
                  <a:gd name="connsiteX10" fmla="*/ 17985 w 175275"/>
                  <a:gd name="connsiteY10" fmla="*/ 83601 h 84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275" h="84978">
                    <a:moveTo>
                      <a:pt x="17985" y="83601"/>
                    </a:moveTo>
                    <a:cubicBezTo>
                      <a:pt x="14239" y="84088"/>
                      <a:pt x="10465" y="84456"/>
                      <a:pt x="6663" y="84705"/>
                    </a:cubicBezTo>
                    <a:cubicBezTo>
                      <a:pt x="3220" y="85018"/>
                      <a:pt x="173" y="82477"/>
                      <a:pt x="-140" y="79034"/>
                    </a:cubicBezTo>
                    <a:cubicBezTo>
                      <a:pt x="-140" y="78998"/>
                      <a:pt x="-149" y="78952"/>
                      <a:pt x="-149" y="78906"/>
                    </a:cubicBezTo>
                    <a:cubicBezTo>
                      <a:pt x="-563" y="75573"/>
                      <a:pt x="1802" y="72544"/>
                      <a:pt x="5135" y="72130"/>
                    </a:cubicBezTo>
                    <a:cubicBezTo>
                      <a:pt x="5273" y="72112"/>
                      <a:pt x="5420" y="72103"/>
                      <a:pt x="5558" y="72094"/>
                    </a:cubicBezTo>
                    <a:cubicBezTo>
                      <a:pt x="70732" y="66570"/>
                      <a:pt x="141338" y="35733"/>
                      <a:pt x="163062" y="3237"/>
                    </a:cubicBezTo>
                    <a:cubicBezTo>
                      <a:pt x="164645" y="108"/>
                      <a:pt x="168466" y="-1145"/>
                      <a:pt x="171595" y="439"/>
                    </a:cubicBezTo>
                    <a:cubicBezTo>
                      <a:pt x="174725" y="2023"/>
                      <a:pt x="175977" y="5843"/>
                      <a:pt x="174394" y="8972"/>
                    </a:cubicBezTo>
                    <a:cubicBezTo>
                      <a:pt x="174173" y="9423"/>
                      <a:pt x="173888" y="9847"/>
                      <a:pt x="173556" y="10233"/>
                    </a:cubicBezTo>
                    <a:cubicBezTo>
                      <a:pt x="150911" y="44201"/>
                      <a:pt x="84080" y="75315"/>
                      <a:pt x="17985" y="836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5411467" y="3783453"/>
                <a:ext cx="544850" cy="1549022"/>
              </a:xfrm>
              <a:custGeom>
                <a:avLst/>
                <a:gdLst>
                  <a:gd name="connsiteX0" fmla="*/ 952652 w 952847"/>
                  <a:gd name="connsiteY0" fmla="*/ 2638656 h 2708967"/>
                  <a:gd name="connsiteX1" fmla="*/ 530493 w 952847"/>
                  <a:gd name="connsiteY1" fmla="*/ 2704291 h 2708967"/>
                  <a:gd name="connsiteX2" fmla="*/ 133742 w 952847"/>
                  <a:gd name="connsiteY2" fmla="*/ 2677779 h 2708967"/>
                  <a:gd name="connsiteX3" fmla="*/ -196 w 952847"/>
                  <a:gd name="connsiteY3" fmla="*/ 38968 h 2708967"/>
                  <a:gd name="connsiteX4" fmla="*/ 819082 w 952847"/>
                  <a:gd name="connsiteY4" fmla="*/ -247 h 270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847" h="2708967">
                    <a:moveTo>
                      <a:pt x="952652" y="2638656"/>
                    </a:moveTo>
                    <a:cubicBezTo>
                      <a:pt x="952652" y="2638656"/>
                      <a:pt x="796160" y="2687813"/>
                      <a:pt x="530493" y="2704291"/>
                    </a:cubicBezTo>
                    <a:cubicBezTo>
                      <a:pt x="236842" y="2722701"/>
                      <a:pt x="133742" y="2677779"/>
                      <a:pt x="133742" y="2677779"/>
                    </a:cubicBezTo>
                    <a:lnTo>
                      <a:pt x="-196" y="38968"/>
                    </a:lnTo>
                    <a:lnTo>
                      <a:pt x="819082" y="-247"/>
                    </a:ln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5408046" y="3780347"/>
                <a:ext cx="551219" cy="1555227"/>
              </a:xfrm>
              <a:custGeom>
                <a:avLst/>
                <a:gdLst>
                  <a:gd name="connsiteX0" fmla="*/ 402262 w 963986"/>
                  <a:gd name="connsiteY0" fmla="*/ 2719571 h 2719818"/>
                  <a:gd name="connsiteX1" fmla="*/ 137608 w 963986"/>
                  <a:gd name="connsiteY1" fmla="*/ 2688273 h 2719818"/>
                  <a:gd name="connsiteX2" fmla="*/ 134478 w 963986"/>
                  <a:gd name="connsiteY2" fmla="*/ 2686892 h 2719818"/>
                  <a:gd name="connsiteX3" fmla="*/ 134478 w 963986"/>
                  <a:gd name="connsiteY3" fmla="*/ 2683486 h 2719818"/>
                  <a:gd name="connsiteX4" fmla="*/ -196 w 963986"/>
                  <a:gd name="connsiteY4" fmla="*/ 39428 h 2719818"/>
                  <a:gd name="connsiteX5" fmla="*/ 829576 w 963986"/>
                  <a:gd name="connsiteY5" fmla="*/ -247 h 2719818"/>
                  <a:gd name="connsiteX6" fmla="*/ 829576 w 963986"/>
                  <a:gd name="connsiteY6" fmla="*/ 5184 h 2719818"/>
                  <a:gd name="connsiteX7" fmla="*/ 963790 w 963986"/>
                  <a:gd name="connsiteY7" fmla="*/ 2648046 h 2719818"/>
                  <a:gd name="connsiteX8" fmla="*/ 959832 w 963986"/>
                  <a:gd name="connsiteY8" fmla="*/ 2649242 h 2719818"/>
                  <a:gd name="connsiteX9" fmla="*/ 536385 w 963986"/>
                  <a:gd name="connsiteY9" fmla="*/ 2715153 h 2719818"/>
                  <a:gd name="connsiteX10" fmla="*/ 402262 w 963986"/>
                  <a:gd name="connsiteY10" fmla="*/ 2719571 h 2719818"/>
                  <a:gd name="connsiteX11" fmla="*/ 144512 w 963986"/>
                  <a:gd name="connsiteY11" fmla="*/ 2679528 h 2719818"/>
                  <a:gd name="connsiteX12" fmla="*/ 535740 w 963986"/>
                  <a:gd name="connsiteY12" fmla="*/ 2704291 h 2719818"/>
                  <a:gd name="connsiteX13" fmla="*/ 952467 w 963986"/>
                  <a:gd name="connsiteY13" fmla="*/ 2639853 h 2719818"/>
                  <a:gd name="connsiteX14" fmla="*/ 819082 w 963986"/>
                  <a:gd name="connsiteY14" fmla="*/ 11168 h 2719818"/>
                  <a:gd name="connsiteX15" fmla="*/ 11126 w 963986"/>
                  <a:gd name="connsiteY15" fmla="*/ 49830 h 271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3986" h="2719818">
                    <a:moveTo>
                      <a:pt x="402262" y="2719571"/>
                    </a:moveTo>
                    <a:cubicBezTo>
                      <a:pt x="212540" y="2719571"/>
                      <a:pt x="141106" y="2689746"/>
                      <a:pt x="137608" y="2688273"/>
                    </a:cubicBezTo>
                    <a:lnTo>
                      <a:pt x="134478" y="2686892"/>
                    </a:lnTo>
                    <a:lnTo>
                      <a:pt x="134478" y="2683486"/>
                    </a:lnTo>
                    <a:lnTo>
                      <a:pt x="-196" y="39428"/>
                    </a:lnTo>
                    <a:lnTo>
                      <a:pt x="829576" y="-247"/>
                    </a:lnTo>
                    <a:lnTo>
                      <a:pt x="829576" y="5184"/>
                    </a:lnTo>
                    <a:lnTo>
                      <a:pt x="963790" y="2648046"/>
                    </a:lnTo>
                    <a:lnTo>
                      <a:pt x="959832" y="2649242"/>
                    </a:lnTo>
                    <a:cubicBezTo>
                      <a:pt x="958267" y="2649795"/>
                      <a:pt x="799750" y="2698859"/>
                      <a:pt x="536385" y="2715153"/>
                    </a:cubicBezTo>
                    <a:cubicBezTo>
                      <a:pt x="486492" y="2718282"/>
                      <a:pt x="441661" y="2719571"/>
                      <a:pt x="402262" y="2719571"/>
                    </a:cubicBezTo>
                    <a:close/>
                    <a:moveTo>
                      <a:pt x="144512" y="2679528"/>
                    </a:moveTo>
                    <a:cubicBezTo>
                      <a:pt x="184003" y="2694809"/>
                      <a:pt x="311313" y="2718191"/>
                      <a:pt x="535740" y="2704291"/>
                    </a:cubicBezTo>
                    <a:cubicBezTo>
                      <a:pt x="774435" y="2689470"/>
                      <a:pt x="926324" y="2647677"/>
                      <a:pt x="952467" y="2639853"/>
                    </a:cubicBezTo>
                    <a:lnTo>
                      <a:pt x="819082" y="11168"/>
                    </a:lnTo>
                    <a:lnTo>
                      <a:pt x="11126" y="49830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5416626" y="3893043"/>
                <a:ext cx="473000" cy="109598"/>
              </a:xfrm>
              <a:custGeom>
                <a:avLst/>
                <a:gdLst>
                  <a:gd name="connsiteX0" fmla="*/ -196 w 827194"/>
                  <a:gd name="connsiteY0" fmla="*/ 37864 h 191668"/>
                  <a:gd name="connsiteX1" fmla="*/ 3118 w 827194"/>
                  <a:gd name="connsiteY1" fmla="*/ 106352 h 191668"/>
                  <a:gd name="connsiteX2" fmla="*/ 454181 w 827194"/>
                  <a:gd name="connsiteY2" fmla="*/ 189200 h 191668"/>
                  <a:gd name="connsiteX3" fmla="*/ 826998 w 827194"/>
                  <a:gd name="connsiteY3" fmla="*/ 176036 h 191668"/>
                  <a:gd name="connsiteX4" fmla="*/ 817793 w 827194"/>
                  <a:gd name="connsiteY4" fmla="*/ -247 h 19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7194" h="191668">
                    <a:moveTo>
                      <a:pt x="-196" y="37864"/>
                    </a:moveTo>
                    <a:lnTo>
                      <a:pt x="3118" y="106352"/>
                    </a:lnTo>
                    <a:cubicBezTo>
                      <a:pt x="3118" y="106352"/>
                      <a:pt x="233252" y="179994"/>
                      <a:pt x="454181" y="189200"/>
                    </a:cubicBezTo>
                    <a:cubicBezTo>
                      <a:pt x="675109" y="198405"/>
                      <a:pt x="826998" y="176036"/>
                      <a:pt x="826998" y="176036"/>
                    </a:cubicBezTo>
                    <a:lnTo>
                      <a:pt x="817793" y="-247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5644757" y="3946629"/>
                <a:ext cx="82272" cy="1382892"/>
              </a:xfrm>
              <a:custGeom>
                <a:avLst/>
                <a:gdLst>
                  <a:gd name="connsiteX0" fmla="*/ 143880 w 143879"/>
                  <a:gd name="connsiteY0" fmla="*/ 2417882 h 2418434"/>
                  <a:gd name="connsiteX1" fmla="*/ 133018 w 143879"/>
                  <a:gd name="connsiteY1" fmla="*/ 2418435 h 2418434"/>
                  <a:gd name="connsiteX2" fmla="*/ 0 w 143879"/>
                  <a:gd name="connsiteY2" fmla="*/ 552 h 2418434"/>
                  <a:gd name="connsiteX3" fmla="*/ 10862 w 143879"/>
                  <a:gd name="connsiteY3" fmla="*/ 0 h 2418434"/>
                  <a:gd name="connsiteX4" fmla="*/ 143880 w 143879"/>
                  <a:gd name="connsiteY4" fmla="*/ 2417882 h 241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79" h="2418434">
                    <a:moveTo>
                      <a:pt x="143880" y="2417882"/>
                    </a:moveTo>
                    <a:lnTo>
                      <a:pt x="133018" y="2418435"/>
                    </a:lnTo>
                    <a:lnTo>
                      <a:pt x="0" y="552"/>
                    </a:lnTo>
                    <a:lnTo>
                      <a:pt x="10862" y="0"/>
                    </a:lnTo>
                    <a:lnTo>
                      <a:pt x="143880" y="2417882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5083220" y="3788347"/>
                <a:ext cx="556430" cy="1547804"/>
              </a:xfrm>
              <a:custGeom>
                <a:avLst/>
                <a:gdLst>
                  <a:gd name="connsiteX0" fmla="*/ 818345 w 973099"/>
                  <a:gd name="connsiteY0" fmla="*/ 2682474 h 2706836"/>
                  <a:gd name="connsiteX1" fmla="*/ 391676 w 973099"/>
                  <a:gd name="connsiteY1" fmla="*/ 2704383 h 2706836"/>
                  <a:gd name="connsiteX2" fmla="*/ -196 w 973099"/>
                  <a:gd name="connsiteY2" fmla="*/ 2637276 h 2706836"/>
                  <a:gd name="connsiteX3" fmla="*/ 154362 w 973099"/>
                  <a:gd name="connsiteY3" fmla="*/ -247 h 2706836"/>
                  <a:gd name="connsiteX4" fmla="*/ 972903 w 973099"/>
                  <a:gd name="connsiteY4" fmla="*/ 44860 h 270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099" h="2706836">
                    <a:moveTo>
                      <a:pt x="818345" y="2682474"/>
                    </a:moveTo>
                    <a:cubicBezTo>
                      <a:pt x="818345" y="2682474"/>
                      <a:pt x="657712" y="2715245"/>
                      <a:pt x="391676" y="2704383"/>
                    </a:cubicBezTo>
                    <a:cubicBezTo>
                      <a:pt x="97749" y="2692324"/>
                      <a:pt x="-196" y="2637276"/>
                      <a:pt x="-196" y="2637276"/>
                    </a:cubicBezTo>
                    <a:lnTo>
                      <a:pt x="154362" y="-247"/>
                    </a:lnTo>
                    <a:lnTo>
                      <a:pt x="972903" y="44860"/>
                    </a:ln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5079957" y="3784821"/>
                <a:ext cx="562958" cy="1554437"/>
              </a:xfrm>
              <a:custGeom>
                <a:avLst/>
                <a:gdLst>
                  <a:gd name="connsiteX0" fmla="*/ 503522 w 984514"/>
                  <a:gd name="connsiteY0" fmla="*/ 2718191 h 2718437"/>
                  <a:gd name="connsiteX1" fmla="*/ 397199 w 984514"/>
                  <a:gd name="connsiteY1" fmla="*/ 2715982 h 2718437"/>
                  <a:gd name="connsiteX2" fmla="*/ 2842 w 984514"/>
                  <a:gd name="connsiteY2" fmla="*/ 2648138 h 2718437"/>
                  <a:gd name="connsiteX3" fmla="*/ -196 w 984514"/>
                  <a:gd name="connsiteY3" fmla="*/ 2646481 h 2718437"/>
                  <a:gd name="connsiteX4" fmla="*/ 154914 w 984514"/>
                  <a:gd name="connsiteY4" fmla="*/ -247 h 2718437"/>
                  <a:gd name="connsiteX5" fmla="*/ 160345 w 984514"/>
                  <a:gd name="connsiteY5" fmla="*/ -247 h 2718437"/>
                  <a:gd name="connsiteX6" fmla="*/ 984318 w 984514"/>
                  <a:gd name="connsiteY6" fmla="*/ 45780 h 2718437"/>
                  <a:gd name="connsiteX7" fmla="*/ 984318 w 984514"/>
                  <a:gd name="connsiteY7" fmla="*/ 51303 h 2718437"/>
                  <a:gd name="connsiteX8" fmla="*/ 829484 w 984514"/>
                  <a:gd name="connsiteY8" fmla="*/ 2693244 h 2718437"/>
                  <a:gd name="connsiteX9" fmla="*/ 825433 w 984514"/>
                  <a:gd name="connsiteY9" fmla="*/ 2694073 h 2718437"/>
                  <a:gd name="connsiteX10" fmla="*/ 503522 w 984514"/>
                  <a:gd name="connsiteY10" fmla="*/ 2718191 h 2718437"/>
                  <a:gd name="connsiteX11" fmla="*/ 11126 w 984514"/>
                  <a:gd name="connsiteY11" fmla="*/ 2640222 h 2718437"/>
                  <a:gd name="connsiteX12" fmla="*/ 397752 w 984514"/>
                  <a:gd name="connsiteY12" fmla="*/ 2704659 h 2718437"/>
                  <a:gd name="connsiteX13" fmla="*/ 818990 w 984514"/>
                  <a:gd name="connsiteY13" fmla="*/ 2683579 h 2718437"/>
                  <a:gd name="connsiteX14" fmla="*/ 972903 w 984514"/>
                  <a:gd name="connsiteY14" fmla="*/ 55722 h 2718437"/>
                  <a:gd name="connsiteX15" fmla="*/ 165224 w 984514"/>
                  <a:gd name="connsiteY15" fmla="*/ 11168 h 271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84514" h="2718437">
                    <a:moveTo>
                      <a:pt x="503522" y="2718191"/>
                    </a:moveTo>
                    <a:cubicBezTo>
                      <a:pt x="470198" y="2718191"/>
                      <a:pt x="434758" y="2717546"/>
                      <a:pt x="397199" y="2715982"/>
                    </a:cubicBezTo>
                    <a:cubicBezTo>
                      <a:pt x="105297" y="2704015"/>
                      <a:pt x="6892" y="2650439"/>
                      <a:pt x="2842" y="2648138"/>
                    </a:cubicBezTo>
                    <a:lnTo>
                      <a:pt x="-196" y="2646481"/>
                    </a:lnTo>
                    <a:lnTo>
                      <a:pt x="154914" y="-247"/>
                    </a:lnTo>
                    <a:lnTo>
                      <a:pt x="160345" y="-247"/>
                    </a:lnTo>
                    <a:lnTo>
                      <a:pt x="984318" y="45780"/>
                    </a:lnTo>
                    <a:lnTo>
                      <a:pt x="984318" y="51303"/>
                    </a:lnTo>
                    <a:lnTo>
                      <a:pt x="829484" y="2693244"/>
                    </a:lnTo>
                    <a:lnTo>
                      <a:pt x="825433" y="2694073"/>
                    </a:lnTo>
                    <a:cubicBezTo>
                      <a:pt x="823776" y="2694257"/>
                      <a:pt x="703922" y="2718191"/>
                      <a:pt x="503522" y="2718191"/>
                    </a:cubicBezTo>
                    <a:close/>
                    <a:moveTo>
                      <a:pt x="11126" y="2640222"/>
                    </a:moveTo>
                    <a:cubicBezTo>
                      <a:pt x="48776" y="2659553"/>
                      <a:pt x="173049" y="2695454"/>
                      <a:pt x="397752" y="2704659"/>
                    </a:cubicBezTo>
                    <a:cubicBezTo>
                      <a:pt x="637091" y="2714417"/>
                      <a:pt x="792202" y="2688458"/>
                      <a:pt x="818990" y="2683579"/>
                    </a:cubicBezTo>
                    <a:lnTo>
                      <a:pt x="972903" y="55722"/>
                    </a:lnTo>
                    <a:lnTo>
                      <a:pt x="165224" y="11168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5163387" y="3897150"/>
                <a:ext cx="469895" cy="127633"/>
              </a:xfrm>
              <a:custGeom>
                <a:avLst/>
                <a:gdLst>
                  <a:gd name="connsiteX0" fmla="*/ 3670 w 821763"/>
                  <a:gd name="connsiteY0" fmla="*/ -247 h 223207"/>
                  <a:gd name="connsiteX1" fmla="*/ -196 w 821763"/>
                  <a:gd name="connsiteY1" fmla="*/ 68149 h 223207"/>
                  <a:gd name="connsiteX2" fmla="*/ 440189 w 821763"/>
                  <a:gd name="connsiteY2" fmla="*/ 197024 h 223207"/>
                  <a:gd name="connsiteX3" fmla="*/ 812362 w 821763"/>
                  <a:gd name="connsiteY3" fmla="*/ 222339 h 223207"/>
                  <a:gd name="connsiteX4" fmla="*/ 821567 w 821763"/>
                  <a:gd name="connsiteY4" fmla="*/ 45964 h 22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763" h="223207">
                    <a:moveTo>
                      <a:pt x="3670" y="-247"/>
                    </a:moveTo>
                    <a:lnTo>
                      <a:pt x="-196" y="68149"/>
                    </a:lnTo>
                    <a:cubicBezTo>
                      <a:pt x="-196" y="68149"/>
                      <a:pt x="220733" y="164805"/>
                      <a:pt x="440189" y="197024"/>
                    </a:cubicBezTo>
                    <a:cubicBezTo>
                      <a:pt x="659645" y="229243"/>
                      <a:pt x="812362" y="222339"/>
                      <a:pt x="812362" y="222339"/>
                    </a:cubicBezTo>
                    <a:lnTo>
                      <a:pt x="821567" y="45964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5313193" y="3952471"/>
                <a:ext cx="82219" cy="1382892"/>
              </a:xfrm>
              <a:custGeom>
                <a:avLst/>
                <a:gdLst>
                  <a:gd name="connsiteX0" fmla="*/ 10862 w 143787"/>
                  <a:gd name="connsiteY0" fmla="*/ 2418435 h 2418434"/>
                  <a:gd name="connsiteX1" fmla="*/ 0 w 143787"/>
                  <a:gd name="connsiteY1" fmla="*/ 2417882 h 2418434"/>
                  <a:gd name="connsiteX2" fmla="*/ 132833 w 143787"/>
                  <a:gd name="connsiteY2" fmla="*/ 0 h 2418434"/>
                  <a:gd name="connsiteX3" fmla="*/ 143788 w 143787"/>
                  <a:gd name="connsiteY3" fmla="*/ 644 h 2418434"/>
                  <a:gd name="connsiteX4" fmla="*/ 10862 w 143787"/>
                  <a:gd name="connsiteY4" fmla="*/ 2418435 h 241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787" h="2418434">
                    <a:moveTo>
                      <a:pt x="10862" y="2418435"/>
                    </a:moveTo>
                    <a:lnTo>
                      <a:pt x="0" y="2417882"/>
                    </a:lnTo>
                    <a:lnTo>
                      <a:pt x="132833" y="0"/>
                    </a:lnTo>
                    <a:lnTo>
                      <a:pt x="143788" y="644"/>
                    </a:lnTo>
                    <a:lnTo>
                      <a:pt x="10862" y="2418435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4830402" y="2319393"/>
                <a:ext cx="1292302" cy="1643223"/>
              </a:xfrm>
              <a:custGeom>
                <a:avLst/>
                <a:gdLst>
                  <a:gd name="connsiteX0" fmla="*/ 1025650 w 2260009"/>
                  <a:gd name="connsiteY0" fmla="*/ -247 h 2873708"/>
                  <a:gd name="connsiteX1" fmla="*/ 1505434 w 2260009"/>
                  <a:gd name="connsiteY1" fmla="*/ 176404 h 2873708"/>
                  <a:gd name="connsiteX2" fmla="*/ 2259814 w 2260009"/>
                  <a:gd name="connsiteY2" fmla="*/ 2673821 h 2873708"/>
                  <a:gd name="connsiteX3" fmla="*/ 1060170 w 2260009"/>
                  <a:gd name="connsiteY3" fmla="*/ 2862899 h 2873708"/>
                  <a:gd name="connsiteX4" fmla="*/ -196 w 2260009"/>
                  <a:gd name="connsiteY4" fmla="*/ 2499195 h 2873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009" h="2873708">
                    <a:moveTo>
                      <a:pt x="1025650" y="-247"/>
                    </a:moveTo>
                    <a:lnTo>
                      <a:pt x="1505434" y="176404"/>
                    </a:lnTo>
                    <a:lnTo>
                      <a:pt x="2259814" y="2673821"/>
                    </a:lnTo>
                    <a:cubicBezTo>
                      <a:pt x="2259814" y="2673821"/>
                      <a:pt x="1880000" y="2927613"/>
                      <a:pt x="1060170" y="2862899"/>
                    </a:cubicBezTo>
                    <a:cubicBezTo>
                      <a:pt x="127942" y="2789256"/>
                      <a:pt x="-196" y="2499195"/>
                      <a:pt x="-196" y="2499195"/>
                    </a:cubicBezTo>
                    <a:close/>
                  </a:path>
                </a:pathLst>
              </a:custGeom>
              <a:solidFill>
                <a:srgbClr val="7D8D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4830402" y="2371364"/>
                <a:ext cx="1292302" cy="1591252"/>
              </a:xfrm>
              <a:custGeom>
                <a:avLst/>
                <a:gdLst>
                  <a:gd name="connsiteX0" fmla="*/ 2259814 w 2260009"/>
                  <a:gd name="connsiteY0" fmla="*/ 2582933 h 2782820"/>
                  <a:gd name="connsiteX1" fmla="*/ 1597027 w 2260009"/>
                  <a:gd name="connsiteY1" fmla="*/ 387452 h 2782820"/>
                  <a:gd name="connsiteX2" fmla="*/ 1244830 w 2260009"/>
                  <a:gd name="connsiteY2" fmla="*/ 68118 h 2782820"/>
                  <a:gd name="connsiteX3" fmla="*/ 978979 w 2260009"/>
                  <a:gd name="connsiteY3" fmla="*/ 23472 h 2782820"/>
                  <a:gd name="connsiteX4" fmla="*/ -196 w 2260009"/>
                  <a:gd name="connsiteY4" fmla="*/ 2408307 h 2782820"/>
                  <a:gd name="connsiteX5" fmla="*/ 1060170 w 2260009"/>
                  <a:gd name="connsiteY5" fmla="*/ 2772011 h 2782820"/>
                  <a:gd name="connsiteX6" fmla="*/ 2259814 w 2260009"/>
                  <a:gd name="connsiteY6" fmla="*/ 2582933 h 2782820"/>
                  <a:gd name="connsiteX7" fmla="*/ 844304 w 2260009"/>
                  <a:gd name="connsiteY7" fmla="*/ 511633 h 2782820"/>
                  <a:gd name="connsiteX8" fmla="*/ 1256613 w 2260009"/>
                  <a:gd name="connsiteY8" fmla="*/ 229396 h 2782820"/>
                  <a:gd name="connsiteX9" fmla="*/ 1568030 w 2260009"/>
                  <a:gd name="connsiteY9" fmla="*/ 754103 h 2782820"/>
                  <a:gd name="connsiteX10" fmla="*/ 1129671 w 2260009"/>
                  <a:gd name="connsiteY10" fmla="*/ 1231309 h 2782820"/>
                  <a:gd name="connsiteX11" fmla="*/ 844304 w 2260009"/>
                  <a:gd name="connsiteY11" fmla="*/ 511633 h 27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0009" h="2782820">
                    <a:moveTo>
                      <a:pt x="2259814" y="2582933"/>
                    </a:moveTo>
                    <a:lnTo>
                      <a:pt x="1597027" y="387452"/>
                    </a:lnTo>
                    <a:cubicBezTo>
                      <a:pt x="1534523" y="295399"/>
                      <a:pt x="1368918" y="56059"/>
                      <a:pt x="1244830" y="68118"/>
                    </a:cubicBezTo>
                    <a:cubicBezTo>
                      <a:pt x="1146332" y="77968"/>
                      <a:pt x="1086958" y="-52104"/>
                      <a:pt x="978979" y="23472"/>
                    </a:cubicBezTo>
                    <a:lnTo>
                      <a:pt x="-196" y="2408307"/>
                    </a:lnTo>
                    <a:cubicBezTo>
                      <a:pt x="-196" y="2408307"/>
                      <a:pt x="127942" y="2698369"/>
                      <a:pt x="1060170" y="2772011"/>
                    </a:cubicBezTo>
                    <a:cubicBezTo>
                      <a:pt x="1880000" y="2836725"/>
                      <a:pt x="2259814" y="2582933"/>
                      <a:pt x="2259814" y="2582933"/>
                    </a:cubicBezTo>
                    <a:close/>
                    <a:moveTo>
                      <a:pt x="844304" y="511633"/>
                    </a:moveTo>
                    <a:cubicBezTo>
                      <a:pt x="911043" y="329827"/>
                      <a:pt x="1047651" y="208961"/>
                      <a:pt x="1256613" y="229396"/>
                    </a:cubicBezTo>
                    <a:cubicBezTo>
                      <a:pt x="1450570" y="248267"/>
                      <a:pt x="1598132" y="523968"/>
                      <a:pt x="1568030" y="754103"/>
                    </a:cubicBezTo>
                    <a:cubicBezTo>
                      <a:pt x="1537929" y="984237"/>
                      <a:pt x="1313778" y="1258188"/>
                      <a:pt x="1129671" y="1231309"/>
                    </a:cubicBezTo>
                    <a:cubicBezTo>
                      <a:pt x="905796" y="1198630"/>
                      <a:pt x="724082" y="838792"/>
                      <a:pt x="844304" y="511633"/>
                    </a:cubicBezTo>
                    <a:close/>
                  </a:path>
                </a:pathLst>
              </a:custGeom>
              <a:solidFill>
                <a:srgbClr val="FFC866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5406572" y="2856769"/>
                <a:ext cx="554641" cy="465488"/>
              </a:xfrm>
              <a:custGeom>
                <a:avLst/>
                <a:gdLst>
                  <a:gd name="connsiteX0" fmla="*/ -196 w 969969"/>
                  <a:gd name="connsiteY0" fmla="*/ -247 h 814057"/>
                  <a:gd name="connsiteX1" fmla="*/ 724634 w 969969"/>
                  <a:gd name="connsiteY1" fmla="*/ 768677 h 814057"/>
                  <a:gd name="connsiteX2" fmla="*/ 969773 w 969969"/>
                  <a:gd name="connsiteY2" fmla="*/ 798871 h 814057"/>
                  <a:gd name="connsiteX3" fmla="*/ 904507 w 969969"/>
                  <a:gd name="connsiteY3" fmla="*/ 564871 h 814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969" h="814057">
                    <a:moveTo>
                      <a:pt x="-196" y="-247"/>
                    </a:moveTo>
                    <a:cubicBezTo>
                      <a:pt x="48500" y="118871"/>
                      <a:pt x="623651" y="715286"/>
                      <a:pt x="724634" y="768677"/>
                    </a:cubicBezTo>
                    <a:cubicBezTo>
                      <a:pt x="874406" y="847752"/>
                      <a:pt x="969773" y="798871"/>
                      <a:pt x="969773" y="798871"/>
                    </a:cubicBezTo>
                    <a:lnTo>
                      <a:pt x="904507" y="564871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5416837" y="1960353"/>
                <a:ext cx="275873" cy="460577"/>
              </a:xfrm>
              <a:custGeom>
                <a:avLst/>
                <a:gdLst>
                  <a:gd name="connsiteX0" fmla="*/ 475261 w 482453"/>
                  <a:gd name="connsiteY0" fmla="*/ 245535 h 805468"/>
                  <a:gd name="connsiteX1" fmla="*/ 261300 w 482453"/>
                  <a:gd name="connsiteY1" fmla="*/ 295 h 805468"/>
                  <a:gd name="connsiteX2" fmla="*/ 16060 w 482453"/>
                  <a:gd name="connsiteY2" fmla="*/ 214255 h 805468"/>
                  <a:gd name="connsiteX3" fmla="*/ 101063 w 482453"/>
                  <a:gd name="connsiteY3" fmla="*/ 408930 h 805468"/>
                  <a:gd name="connsiteX4" fmla="*/ -196 w 482453"/>
                  <a:gd name="connsiteY4" fmla="*/ 627650 h 805468"/>
                  <a:gd name="connsiteX5" fmla="*/ 482257 w 482453"/>
                  <a:gd name="connsiteY5" fmla="*/ 805222 h 805468"/>
                  <a:gd name="connsiteX6" fmla="*/ 353934 w 482453"/>
                  <a:gd name="connsiteY6" fmla="*/ 433233 h 805468"/>
                  <a:gd name="connsiteX7" fmla="*/ 475261 w 482453"/>
                  <a:gd name="connsiteY7" fmla="*/ 245535 h 80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2453" h="805468">
                    <a:moveTo>
                      <a:pt x="475261" y="245535"/>
                    </a:moveTo>
                    <a:cubicBezTo>
                      <a:pt x="483896" y="118731"/>
                      <a:pt x="388104" y="8930"/>
                      <a:pt x="261300" y="295"/>
                    </a:cubicBezTo>
                    <a:cubicBezTo>
                      <a:pt x="134497" y="-8349"/>
                      <a:pt x="24695" y="87451"/>
                      <a:pt x="16060" y="214255"/>
                    </a:cubicBezTo>
                    <a:cubicBezTo>
                      <a:pt x="10960" y="289123"/>
                      <a:pt x="42682" y="361781"/>
                      <a:pt x="101063" y="408930"/>
                    </a:cubicBezTo>
                    <a:lnTo>
                      <a:pt x="-196" y="627650"/>
                    </a:lnTo>
                    <a:lnTo>
                      <a:pt x="482257" y="805222"/>
                    </a:lnTo>
                    <a:lnTo>
                      <a:pt x="353934" y="433233"/>
                    </a:lnTo>
                    <a:cubicBezTo>
                      <a:pt x="424079" y="395822"/>
                      <a:pt x="469950" y="324858"/>
                      <a:pt x="475261" y="2455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5413843" y="1957842"/>
                <a:ext cx="282647" cy="466237"/>
              </a:xfrm>
              <a:custGeom>
                <a:avLst/>
                <a:gdLst>
                  <a:gd name="connsiteX0" fmla="*/ 487769 w 494300"/>
                  <a:gd name="connsiteY0" fmla="*/ 815046 h 815367"/>
                  <a:gd name="connsiteX1" fmla="*/ 485836 w 494300"/>
                  <a:gd name="connsiteY1" fmla="*/ 815046 h 815367"/>
                  <a:gd name="connsiteX2" fmla="*/ 3474 w 494300"/>
                  <a:gd name="connsiteY2" fmla="*/ 637474 h 815367"/>
                  <a:gd name="connsiteX3" fmla="*/ 253 w 494300"/>
                  <a:gd name="connsiteY3" fmla="*/ 634436 h 815367"/>
                  <a:gd name="connsiteX4" fmla="*/ 253 w 494300"/>
                  <a:gd name="connsiteY4" fmla="*/ 630110 h 815367"/>
                  <a:gd name="connsiteX5" fmla="*/ 100131 w 494300"/>
                  <a:gd name="connsiteY5" fmla="*/ 414796 h 815367"/>
                  <a:gd name="connsiteX6" fmla="*/ 72202 w 494300"/>
                  <a:gd name="connsiteY6" fmla="*/ 83219 h 815367"/>
                  <a:gd name="connsiteX7" fmla="*/ 403779 w 494300"/>
                  <a:gd name="connsiteY7" fmla="*/ 55299 h 815367"/>
                  <a:gd name="connsiteX8" fmla="*/ 486756 w 494300"/>
                  <a:gd name="connsiteY8" fmla="*/ 250204 h 815367"/>
                  <a:gd name="connsiteX9" fmla="*/ 486756 w 494300"/>
                  <a:gd name="connsiteY9" fmla="*/ 250204 h 815367"/>
                  <a:gd name="connsiteX10" fmla="*/ 367087 w 494300"/>
                  <a:gd name="connsiteY10" fmla="*/ 440111 h 815367"/>
                  <a:gd name="connsiteX11" fmla="*/ 493844 w 494300"/>
                  <a:gd name="connsiteY11" fmla="*/ 807773 h 815367"/>
                  <a:gd name="connsiteX12" fmla="*/ 492464 w 494300"/>
                  <a:gd name="connsiteY12" fmla="*/ 813481 h 815367"/>
                  <a:gd name="connsiteX13" fmla="*/ 487769 w 494300"/>
                  <a:gd name="connsiteY13" fmla="*/ 815046 h 815367"/>
                  <a:gd name="connsiteX14" fmla="*/ 12772 w 494300"/>
                  <a:gd name="connsiteY14" fmla="*/ 629005 h 815367"/>
                  <a:gd name="connsiteX15" fmla="*/ 478840 w 494300"/>
                  <a:gd name="connsiteY15" fmla="*/ 800593 h 815367"/>
                  <a:gd name="connsiteX16" fmla="*/ 354383 w 494300"/>
                  <a:gd name="connsiteY16" fmla="*/ 439375 h 815367"/>
                  <a:gd name="connsiteX17" fmla="*/ 356961 w 494300"/>
                  <a:gd name="connsiteY17" fmla="*/ 432839 h 815367"/>
                  <a:gd name="connsiteX18" fmla="*/ 475066 w 494300"/>
                  <a:gd name="connsiteY18" fmla="*/ 249560 h 815367"/>
                  <a:gd name="connsiteX19" fmla="*/ 475066 w 494300"/>
                  <a:gd name="connsiteY19" fmla="*/ 249560 h 815367"/>
                  <a:gd name="connsiteX20" fmla="*/ 265938 w 494300"/>
                  <a:gd name="connsiteY20" fmla="*/ 10818 h 815367"/>
                  <a:gd name="connsiteX21" fmla="*/ 27187 w 494300"/>
                  <a:gd name="connsiteY21" fmla="*/ 219946 h 815367"/>
                  <a:gd name="connsiteX22" fmla="*/ 109796 w 494300"/>
                  <a:gd name="connsiteY22" fmla="*/ 409089 h 815367"/>
                  <a:gd name="connsiteX23" fmla="*/ 111269 w 494300"/>
                  <a:gd name="connsiteY23" fmla="*/ 415625 h 815367"/>
                  <a:gd name="connsiteX24" fmla="*/ 480497 w 494300"/>
                  <a:gd name="connsiteY24" fmla="*/ 249928 h 815367"/>
                  <a:gd name="connsiteX25" fmla="*/ 480497 w 494300"/>
                  <a:gd name="connsiteY25" fmla="*/ 249928 h 815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94300" h="815367">
                    <a:moveTo>
                      <a:pt x="487769" y="815046"/>
                    </a:moveTo>
                    <a:cubicBezTo>
                      <a:pt x="487125" y="815138"/>
                      <a:pt x="486480" y="815138"/>
                      <a:pt x="485836" y="815046"/>
                    </a:cubicBezTo>
                    <a:lnTo>
                      <a:pt x="3474" y="637474"/>
                    </a:lnTo>
                    <a:cubicBezTo>
                      <a:pt x="2038" y="636931"/>
                      <a:pt x="878" y="635835"/>
                      <a:pt x="253" y="634436"/>
                    </a:cubicBezTo>
                    <a:cubicBezTo>
                      <a:pt x="-346" y="633055"/>
                      <a:pt x="-346" y="631491"/>
                      <a:pt x="253" y="630110"/>
                    </a:cubicBezTo>
                    <a:lnTo>
                      <a:pt x="100131" y="414796"/>
                    </a:lnTo>
                    <a:cubicBezTo>
                      <a:pt x="860" y="330944"/>
                      <a:pt x="-11641" y="182490"/>
                      <a:pt x="72202" y="83219"/>
                    </a:cubicBezTo>
                    <a:cubicBezTo>
                      <a:pt x="156054" y="-16052"/>
                      <a:pt x="304508" y="-28553"/>
                      <a:pt x="403779" y="55299"/>
                    </a:cubicBezTo>
                    <a:cubicBezTo>
                      <a:pt x="460779" y="103434"/>
                      <a:pt x="491562" y="175751"/>
                      <a:pt x="486756" y="250204"/>
                    </a:cubicBezTo>
                    <a:lnTo>
                      <a:pt x="486756" y="250204"/>
                    </a:lnTo>
                    <a:cubicBezTo>
                      <a:pt x="481795" y="329748"/>
                      <a:pt x="436707" y="401310"/>
                      <a:pt x="367087" y="440111"/>
                    </a:cubicBezTo>
                    <a:lnTo>
                      <a:pt x="493844" y="807773"/>
                    </a:lnTo>
                    <a:cubicBezTo>
                      <a:pt x="494471" y="809789"/>
                      <a:pt x="493946" y="811980"/>
                      <a:pt x="492464" y="813481"/>
                    </a:cubicBezTo>
                    <a:cubicBezTo>
                      <a:pt x="491258" y="814751"/>
                      <a:pt x="489500" y="815340"/>
                      <a:pt x="487769" y="815046"/>
                    </a:cubicBezTo>
                    <a:close/>
                    <a:moveTo>
                      <a:pt x="12772" y="629005"/>
                    </a:moveTo>
                    <a:lnTo>
                      <a:pt x="478840" y="800593"/>
                    </a:lnTo>
                    <a:lnTo>
                      <a:pt x="354383" y="439375"/>
                    </a:lnTo>
                    <a:cubicBezTo>
                      <a:pt x="353490" y="436861"/>
                      <a:pt x="354586" y="434063"/>
                      <a:pt x="356961" y="432839"/>
                    </a:cubicBezTo>
                    <a:cubicBezTo>
                      <a:pt x="425513" y="396432"/>
                      <a:pt x="470242" y="327032"/>
                      <a:pt x="475066" y="249560"/>
                    </a:cubicBezTo>
                    <a:lnTo>
                      <a:pt x="475066" y="249560"/>
                    </a:lnTo>
                    <a:cubicBezTo>
                      <a:pt x="483240" y="125886"/>
                      <a:pt x="389612" y="18993"/>
                      <a:pt x="265938" y="10818"/>
                    </a:cubicBezTo>
                    <a:cubicBezTo>
                      <a:pt x="142254" y="2635"/>
                      <a:pt x="35371" y="96272"/>
                      <a:pt x="27187" y="219946"/>
                    </a:cubicBezTo>
                    <a:cubicBezTo>
                      <a:pt x="22382" y="292669"/>
                      <a:pt x="53183" y="363191"/>
                      <a:pt x="109796" y="409089"/>
                    </a:cubicBezTo>
                    <a:cubicBezTo>
                      <a:pt x="111702" y="410690"/>
                      <a:pt x="112310" y="413360"/>
                      <a:pt x="111269" y="415625"/>
                    </a:cubicBezTo>
                    <a:close/>
                    <a:moveTo>
                      <a:pt x="480497" y="249928"/>
                    </a:moveTo>
                    <a:lnTo>
                      <a:pt x="480497" y="249928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5325374" y="2508510"/>
                <a:ext cx="1213809" cy="723038"/>
              </a:xfrm>
              <a:custGeom>
                <a:avLst/>
                <a:gdLst>
                  <a:gd name="connsiteX0" fmla="*/ 1166914 w 2122739"/>
                  <a:gd name="connsiteY0" fmla="*/ 1264220 h 1264466"/>
                  <a:gd name="connsiteX1" fmla="*/ 982807 w 2122739"/>
                  <a:gd name="connsiteY1" fmla="*/ 1207147 h 1264466"/>
                  <a:gd name="connsiteX2" fmla="*/ 146407 w 2122739"/>
                  <a:gd name="connsiteY2" fmla="*/ 599040 h 1264466"/>
                  <a:gd name="connsiteX3" fmla="*/ 53985 w 2122739"/>
                  <a:gd name="connsiteY3" fmla="*/ 146357 h 1264466"/>
                  <a:gd name="connsiteX4" fmla="*/ 506668 w 2122739"/>
                  <a:gd name="connsiteY4" fmla="*/ 53935 h 1264466"/>
                  <a:gd name="connsiteX5" fmla="*/ 515358 w 2122739"/>
                  <a:gd name="connsiteY5" fmla="*/ 59881 h 1264466"/>
                  <a:gd name="connsiteX6" fmla="*/ 1138562 w 2122739"/>
                  <a:gd name="connsiteY6" fmla="*/ 522175 h 1264466"/>
                  <a:gd name="connsiteX7" fmla="*/ 1611718 w 2122739"/>
                  <a:gd name="connsiteY7" fmla="*/ 152395 h 1264466"/>
                  <a:gd name="connsiteX8" fmla="*/ 1934918 w 2122739"/>
                  <a:gd name="connsiteY8" fmla="*/ 193083 h 1264466"/>
                  <a:gd name="connsiteX9" fmla="*/ 2002577 w 2122739"/>
                  <a:gd name="connsiteY9" fmla="*/ 705914 h 1264466"/>
                  <a:gd name="connsiteX10" fmla="*/ 1386647 w 2122739"/>
                  <a:gd name="connsiteY10" fmla="*/ 1179346 h 1264466"/>
                  <a:gd name="connsiteX11" fmla="*/ 1166914 w 2122739"/>
                  <a:gd name="connsiteY11" fmla="*/ 1264220 h 126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22739" h="1264466">
                    <a:moveTo>
                      <a:pt x="1166914" y="1264220"/>
                    </a:moveTo>
                    <a:cubicBezTo>
                      <a:pt x="1101188" y="1264229"/>
                      <a:pt x="1037008" y="1244327"/>
                      <a:pt x="982807" y="1207147"/>
                    </a:cubicBezTo>
                    <a:lnTo>
                      <a:pt x="146407" y="599040"/>
                    </a:lnTo>
                    <a:cubicBezTo>
                      <a:pt x="-4119" y="499557"/>
                      <a:pt x="-45497" y="296883"/>
                      <a:pt x="53985" y="146357"/>
                    </a:cubicBezTo>
                    <a:cubicBezTo>
                      <a:pt x="153468" y="-4170"/>
                      <a:pt x="356142" y="-45548"/>
                      <a:pt x="506668" y="53935"/>
                    </a:cubicBezTo>
                    <a:cubicBezTo>
                      <a:pt x="509596" y="55868"/>
                      <a:pt x="512496" y="57856"/>
                      <a:pt x="515358" y="59881"/>
                    </a:cubicBezTo>
                    <a:lnTo>
                      <a:pt x="1138562" y="522175"/>
                    </a:lnTo>
                    <a:lnTo>
                      <a:pt x="1611718" y="152395"/>
                    </a:lnTo>
                    <a:cubicBezTo>
                      <a:pt x="1745288" y="31161"/>
                      <a:pt x="1809265" y="63655"/>
                      <a:pt x="1934918" y="193083"/>
                    </a:cubicBezTo>
                    <a:cubicBezTo>
                      <a:pt x="2145813" y="410238"/>
                      <a:pt x="2193589" y="536167"/>
                      <a:pt x="2002577" y="705914"/>
                    </a:cubicBezTo>
                    <a:lnTo>
                      <a:pt x="1386647" y="1179346"/>
                    </a:lnTo>
                    <a:cubicBezTo>
                      <a:pt x="1307204" y="1232646"/>
                      <a:pt x="1245989" y="1264220"/>
                      <a:pt x="1166914" y="1264220"/>
                    </a:cubicBezTo>
                    <a:close/>
                  </a:path>
                </a:pathLst>
              </a:custGeom>
              <a:solidFill>
                <a:srgbClr val="7D8D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5405033" y="2851140"/>
                <a:ext cx="530884" cy="376933"/>
              </a:xfrm>
              <a:custGeom>
                <a:avLst/>
                <a:gdLst>
                  <a:gd name="connsiteX0" fmla="*/ 922756 w 928423"/>
                  <a:gd name="connsiteY0" fmla="*/ 658944 h 659190"/>
                  <a:gd name="connsiteX1" fmla="*/ 921099 w 928423"/>
                  <a:gd name="connsiteY1" fmla="*/ 658944 h 659190"/>
                  <a:gd name="connsiteX2" fmla="*/ 838987 w 928423"/>
                  <a:gd name="connsiteY2" fmla="*/ 618072 h 659190"/>
                  <a:gd name="connsiteX3" fmla="*/ 2495 w 928423"/>
                  <a:gd name="connsiteY3" fmla="*/ 9873 h 659190"/>
                  <a:gd name="connsiteX4" fmla="*/ 544 w 928423"/>
                  <a:gd name="connsiteY4" fmla="*/ 2445 h 659190"/>
                  <a:gd name="connsiteX5" fmla="*/ 7972 w 928423"/>
                  <a:gd name="connsiteY5" fmla="*/ 493 h 659190"/>
                  <a:gd name="connsiteX6" fmla="*/ 8847 w 928423"/>
                  <a:gd name="connsiteY6" fmla="*/ 1128 h 659190"/>
                  <a:gd name="connsiteX7" fmla="*/ 845247 w 928423"/>
                  <a:gd name="connsiteY7" fmla="*/ 608683 h 659190"/>
                  <a:gd name="connsiteX8" fmla="*/ 924505 w 928423"/>
                  <a:gd name="connsiteY8" fmla="*/ 648174 h 659190"/>
                  <a:gd name="connsiteX9" fmla="*/ 927975 w 928423"/>
                  <a:gd name="connsiteY9" fmla="*/ 654875 h 659190"/>
                  <a:gd name="connsiteX10" fmla="*/ 927911 w 928423"/>
                  <a:gd name="connsiteY10" fmla="*/ 655078 h 659190"/>
                  <a:gd name="connsiteX11" fmla="*/ 922756 w 928423"/>
                  <a:gd name="connsiteY11" fmla="*/ 658944 h 65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8423" h="659190">
                    <a:moveTo>
                      <a:pt x="922756" y="658944"/>
                    </a:moveTo>
                    <a:lnTo>
                      <a:pt x="921099" y="658944"/>
                    </a:lnTo>
                    <a:cubicBezTo>
                      <a:pt x="891973" y="649177"/>
                      <a:pt x="864339" y="635424"/>
                      <a:pt x="838987" y="618072"/>
                    </a:cubicBezTo>
                    <a:lnTo>
                      <a:pt x="2495" y="9873"/>
                    </a:lnTo>
                    <a:cubicBezTo>
                      <a:pt x="-92" y="8364"/>
                      <a:pt x="-966" y="5031"/>
                      <a:pt x="544" y="2445"/>
                    </a:cubicBezTo>
                    <a:cubicBezTo>
                      <a:pt x="2053" y="-142"/>
                      <a:pt x="5386" y="-1017"/>
                      <a:pt x="7972" y="493"/>
                    </a:cubicBezTo>
                    <a:cubicBezTo>
                      <a:pt x="8285" y="677"/>
                      <a:pt x="8580" y="889"/>
                      <a:pt x="8847" y="1128"/>
                    </a:cubicBezTo>
                    <a:lnTo>
                      <a:pt x="845247" y="608683"/>
                    </a:lnTo>
                    <a:cubicBezTo>
                      <a:pt x="869733" y="625418"/>
                      <a:pt x="896401" y="638701"/>
                      <a:pt x="924505" y="648174"/>
                    </a:cubicBezTo>
                    <a:cubicBezTo>
                      <a:pt x="927313" y="649066"/>
                      <a:pt x="928868" y="652067"/>
                      <a:pt x="927975" y="654875"/>
                    </a:cubicBezTo>
                    <a:cubicBezTo>
                      <a:pt x="927957" y="654949"/>
                      <a:pt x="927938" y="655013"/>
                      <a:pt x="927911" y="655078"/>
                    </a:cubicBezTo>
                    <a:cubicBezTo>
                      <a:pt x="927230" y="657361"/>
                      <a:pt x="925140" y="658926"/>
                      <a:pt x="922756" y="6589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5619805" y="2537838"/>
                <a:ext cx="145957" cy="110025"/>
              </a:xfrm>
              <a:custGeom>
                <a:avLst/>
                <a:gdLst>
                  <a:gd name="connsiteX0" fmla="*/ 249639 w 255253"/>
                  <a:gd name="connsiteY0" fmla="*/ 192147 h 192415"/>
                  <a:gd name="connsiteX1" fmla="*/ 246417 w 255253"/>
                  <a:gd name="connsiteY1" fmla="*/ 191135 h 192415"/>
                  <a:gd name="connsiteX2" fmla="*/ 2199 w 255253"/>
                  <a:gd name="connsiteY2" fmla="*/ 9973 h 192415"/>
                  <a:gd name="connsiteX3" fmla="*/ 818 w 255253"/>
                  <a:gd name="connsiteY3" fmla="*/ 2148 h 192415"/>
                  <a:gd name="connsiteX4" fmla="*/ 8643 w 255253"/>
                  <a:gd name="connsiteY4" fmla="*/ 768 h 192415"/>
                  <a:gd name="connsiteX5" fmla="*/ 252861 w 255253"/>
                  <a:gd name="connsiteY5" fmla="*/ 182942 h 192415"/>
                  <a:gd name="connsiteX6" fmla="*/ 254030 w 255253"/>
                  <a:gd name="connsiteY6" fmla="*/ 190398 h 192415"/>
                  <a:gd name="connsiteX7" fmla="*/ 253966 w 255253"/>
                  <a:gd name="connsiteY7" fmla="*/ 190490 h 192415"/>
                  <a:gd name="connsiteX8" fmla="*/ 249639 w 255253"/>
                  <a:gd name="connsiteY8" fmla="*/ 192147 h 192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5253" h="192415">
                    <a:moveTo>
                      <a:pt x="249639" y="192147"/>
                    </a:moveTo>
                    <a:cubicBezTo>
                      <a:pt x="248489" y="192138"/>
                      <a:pt x="247366" y="191788"/>
                      <a:pt x="246417" y="191135"/>
                    </a:cubicBezTo>
                    <a:lnTo>
                      <a:pt x="2199" y="9973"/>
                    </a:lnTo>
                    <a:cubicBezTo>
                      <a:pt x="-342" y="8196"/>
                      <a:pt x="-958" y="4689"/>
                      <a:pt x="818" y="2148"/>
                    </a:cubicBezTo>
                    <a:cubicBezTo>
                      <a:pt x="2595" y="-392"/>
                      <a:pt x="6102" y="-1009"/>
                      <a:pt x="8643" y="768"/>
                    </a:cubicBezTo>
                    <a:lnTo>
                      <a:pt x="252861" y="182942"/>
                    </a:lnTo>
                    <a:cubicBezTo>
                      <a:pt x="255246" y="184682"/>
                      <a:pt x="255770" y="188014"/>
                      <a:pt x="254030" y="190398"/>
                    </a:cubicBezTo>
                    <a:cubicBezTo>
                      <a:pt x="254012" y="190435"/>
                      <a:pt x="253984" y="190463"/>
                      <a:pt x="253966" y="190490"/>
                    </a:cubicBezTo>
                    <a:cubicBezTo>
                      <a:pt x="252861" y="191687"/>
                      <a:pt x="251259" y="192295"/>
                      <a:pt x="249639" y="1921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6323938" y="1802440"/>
                <a:ext cx="727409" cy="1930852"/>
              </a:xfrm>
              <a:custGeom>
                <a:avLst/>
                <a:gdLst>
                  <a:gd name="connsiteX0" fmla="*/ 1270145 w 1272110"/>
                  <a:gd name="connsiteY0" fmla="*/ 3218042 h 3376720"/>
                  <a:gd name="connsiteX1" fmla="*/ 1269132 w 1272110"/>
                  <a:gd name="connsiteY1" fmla="*/ 3214912 h 3376720"/>
                  <a:gd name="connsiteX2" fmla="*/ 1269132 w 1272110"/>
                  <a:gd name="connsiteY2" fmla="*/ 3214912 h 3376720"/>
                  <a:gd name="connsiteX3" fmla="*/ 374462 w 1272110"/>
                  <a:gd name="connsiteY3" fmla="*/ -247 h 3376720"/>
                  <a:gd name="connsiteX4" fmla="*/ -196 w 1272110"/>
                  <a:gd name="connsiteY4" fmla="*/ 104050 h 3376720"/>
                  <a:gd name="connsiteX5" fmla="*/ 894381 w 1272110"/>
                  <a:gd name="connsiteY5" fmla="*/ 3319301 h 3376720"/>
                  <a:gd name="connsiteX6" fmla="*/ 894381 w 1272110"/>
                  <a:gd name="connsiteY6" fmla="*/ 3319301 h 3376720"/>
                  <a:gd name="connsiteX7" fmla="*/ 895118 w 1272110"/>
                  <a:gd name="connsiteY7" fmla="*/ 3322523 h 3376720"/>
                  <a:gd name="connsiteX8" fmla="*/ 1108222 w 1272110"/>
                  <a:gd name="connsiteY8" fmla="*/ 3362750 h 3376720"/>
                  <a:gd name="connsiteX9" fmla="*/ 1270145 w 1272110"/>
                  <a:gd name="connsiteY9" fmla="*/ 3218042 h 337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2110" h="3376720">
                    <a:moveTo>
                      <a:pt x="1270145" y="3218042"/>
                    </a:moveTo>
                    <a:cubicBezTo>
                      <a:pt x="1269859" y="3216984"/>
                      <a:pt x="1269528" y="3215934"/>
                      <a:pt x="1269132" y="3214912"/>
                    </a:cubicBezTo>
                    <a:lnTo>
                      <a:pt x="1269132" y="3214912"/>
                    </a:lnTo>
                    <a:lnTo>
                      <a:pt x="374462" y="-247"/>
                    </a:lnTo>
                    <a:lnTo>
                      <a:pt x="-196" y="104050"/>
                    </a:lnTo>
                    <a:lnTo>
                      <a:pt x="894381" y="3319301"/>
                    </a:lnTo>
                    <a:lnTo>
                      <a:pt x="894381" y="3319301"/>
                    </a:lnTo>
                    <a:cubicBezTo>
                      <a:pt x="894538" y="3320397"/>
                      <a:pt x="894787" y="3321474"/>
                      <a:pt x="895118" y="3322523"/>
                    </a:cubicBezTo>
                    <a:cubicBezTo>
                      <a:pt x="909294" y="3373521"/>
                      <a:pt x="1004662" y="3391563"/>
                      <a:pt x="1108222" y="3362750"/>
                    </a:cubicBezTo>
                    <a:cubicBezTo>
                      <a:pt x="1211782" y="3333938"/>
                      <a:pt x="1284321" y="3269132"/>
                      <a:pt x="1270145" y="32180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6320740" y="1799307"/>
                <a:ext cx="733580" cy="1937037"/>
              </a:xfrm>
              <a:custGeom>
                <a:avLst/>
                <a:gdLst>
                  <a:gd name="connsiteX0" fmla="*/ 1018723 w 1282903"/>
                  <a:gd name="connsiteY0" fmla="*/ 3387284 h 3387537"/>
                  <a:gd name="connsiteX1" fmla="*/ 972696 w 1282903"/>
                  <a:gd name="connsiteY1" fmla="*/ 3383326 h 3387537"/>
                  <a:gd name="connsiteX2" fmla="*/ 895371 w 1282903"/>
                  <a:gd name="connsiteY2" fmla="*/ 3329383 h 3387537"/>
                  <a:gd name="connsiteX3" fmla="*/ 894819 w 1282903"/>
                  <a:gd name="connsiteY3" fmla="*/ 3327081 h 3387537"/>
                  <a:gd name="connsiteX4" fmla="*/ 894819 w 1282903"/>
                  <a:gd name="connsiteY4" fmla="*/ 3326161 h 3387537"/>
                  <a:gd name="connsiteX5" fmla="*/ 57 w 1282903"/>
                  <a:gd name="connsiteY5" fmla="*/ 110909 h 3387537"/>
                  <a:gd name="connsiteX6" fmla="*/ 517 w 1282903"/>
                  <a:gd name="connsiteY6" fmla="*/ 106859 h 3387537"/>
                  <a:gd name="connsiteX7" fmla="*/ 3831 w 1282903"/>
                  <a:gd name="connsiteY7" fmla="*/ 104281 h 3387537"/>
                  <a:gd name="connsiteX8" fmla="*/ 378582 w 1282903"/>
                  <a:gd name="connsiteY8" fmla="*/ -15 h 3387537"/>
                  <a:gd name="connsiteX9" fmla="*/ 385237 w 1282903"/>
                  <a:gd name="connsiteY9" fmla="*/ 3547 h 3387537"/>
                  <a:gd name="connsiteX10" fmla="*/ 385302 w 1282903"/>
                  <a:gd name="connsiteY10" fmla="*/ 3759 h 3387537"/>
                  <a:gd name="connsiteX11" fmla="*/ 1280063 w 1282903"/>
                  <a:gd name="connsiteY11" fmla="*/ 3218918 h 3387537"/>
                  <a:gd name="connsiteX12" fmla="*/ 1280063 w 1282903"/>
                  <a:gd name="connsiteY12" fmla="*/ 3219931 h 3387537"/>
                  <a:gd name="connsiteX13" fmla="*/ 1280708 w 1282903"/>
                  <a:gd name="connsiteY13" fmla="*/ 3222140 h 3387537"/>
                  <a:gd name="connsiteX14" fmla="*/ 1280708 w 1282903"/>
                  <a:gd name="connsiteY14" fmla="*/ 3222140 h 3387537"/>
                  <a:gd name="connsiteX15" fmla="*/ 1242414 w 1282903"/>
                  <a:gd name="connsiteY15" fmla="*/ 3308210 h 3387537"/>
                  <a:gd name="connsiteX16" fmla="*/ 1115288 w 1282903"/>
                  <a:gd name="connsiteY16" fmla="*/ 3373385 h 3387537"/>
                  <a:gd name="connsiteX17" fmla="*/ 1018723 w 1282903"/>
                  <a:gd name="connsiteY17" fmla="*/ 3387284 h 3387537"/>
                  <a:gd name="connsiteX18" fmla="*/ 904944 w 1282903"/>
                  <a:gd name="connsiteY18" fmla="*/ 3322111 h 3387537"/>
                  <a:gd name="connsiteX19" fmla="*/ 905497 w 1282903"/>
                  <a:gd name="connsiteY19" fmla="*/ 3323583 h 3387537"/>
                  <a:gd name="connsiteX20" fmla="*/ 905497 w 1282903"/>
                  <a:gd name="connsiteY20" fmla="*/ 3324228 h 3387537"/>
                  <a:gd name="connsiteX21" fmla="*/ 906050 w 1282903"/>
                  <a:gd name="connsiteY21" fmla="*/ 3326437 h 3387537"/>
                  <a:gd name="connsiteX22" fmla="*/ 974813 w 1282903"/>
                  <a:gd name="connsiteY22" fmla="*/ 3372464 h 3387537"/>
                  <a:gd name="connsiteX23" fmla="*/ 1235233 w 1282903"/>
                  <a:gd name="connsiteY23" fmla="*/ 3300018 h 3387537"/>
                  <a:gd name="connsiteX24" fmla="*/ 1270398 w 1282903"/>
                  <a:gd name="connsiteY24" fmla="*/ 3224994 h 3387537"/>
                  <a:gd name="connsiteX25" fmla="*/ 1270398 w 1282903"/>
                  <a:gd name="connsiteY25" fmla="*/ 3224994 h 3387537"/>
                  <a:gd name="connsiteX26" fmla="*/ 1269753 w 1282903"/>
                  <a:gd name="connsiteY26" fmla="*/ 3222876 h 3387537"/>
                  <a:gd name="connsiteX27" fmla="*/ 1269753 w 1282903"/>
                  <a:gd name="connsiteY27" fmla="*/ 3222324 h 3387537"/>
                  <a:gd name="connsiteX28" fmla="*/ 1269753 w 1282903"/>
                  <a:gd name="connsiteY28" fmla="*/ 3220575 h 3387537"/>
                  <a:gd name="connsiteX29" fmla="*/ 376833 w 1282903"/>
                  <a:gd name="connsiteY29" fmla="*/ 11859 h 3387537"/>
                  <a:gd name="connsiteX30" fmla="*/ 12484 w 1282903"/>
                  <a:gd name="connsiteY30" fmla="*/ 113118 h 338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282903" h="3387537">
                    <a:moveTo>
                      <a:pt x="1018723" y="3387284"/>
                    </a:moveTo>
                    <a:cubicBezTo>
                      <a:pt x="1003295" y="3387395"/>
                      <a:pt x="987885" y="3386069"/>
                      <a:pt x="972696" y="3383326"/>
                    </a:cubicBezTo>
                    <a:cubicBezTo>
                      <a:pt x="930259" y="3375317"/>
                      <a:pt x="902827" y="3355710"/>
                      <a:pt x="895371" y="3329383"/>
                    </a:cubicBezTo>
                    <a:cubicBezTo>
                      <a:pt x="895371" y="3328554"/>
                      <a:pt x="895371" y="3327818"/>
                      <a:pt x="894819" y="3327081"/>
                    </a:cubicBezTo>
                    <a:cubicBezTo>
                      <a:pt x="894764" y="3326777"/>
                      <a:pt x="894764" y="3326464"/>
                      <a:pt x="894819" y="3326161"/>
                    </a:cubicBezTo>
                    <a:lnTo>
                      <a:pt x="57" y="110909"/>
                    </a:lnTo>
                    <a:cubicBezTo>
                      <a:pt x="-403" y="109556"/>
                      <a:pt x="-228" y="108074"/>
                      <a:pt x="517" y="106859"/>
                    </a:cubicBezTo>
                    <a:cubicBezTo>
                      <a:pt x="1235" y="105589"/>
                      <a:pt x="2423" y="104659"/>
                      <a:pt x="3831" y="104281"/>
                    </a:cubicBezTo>
                    <a:lnTo>
                      <a:pt x="378582" y="-15"/>
                    </a:lnTo>
                    <a:cubicBezTo>
                      <a:pt x="381399" y="-872"/>
                      <a:pt x="384381" y="721"/>
                      <a:pt x="385237" y="3547"/>
                    </a:cubicBezTo>
                    <a:cubicBezTo>
                      <a:pt x="385265" y="3611"/>
                      <a:pt x="385283" y="3685"/>
                      <a:pt x="385302" y="3759"/>
                    </a:cubicBezTo>
                    <a:lnTo>
                      <a:pt x="1280063" y="3218918"/>
                    </a:lnTo>
                    <a:cubicBezTo>
                      <a:pt x="1280063" y="3218918"/>
                      <a:pt x="1280063" y="3219563"/>
                      <a:pt x="1280063" y="3219931"/>
                    </a:cubicBezTo>
                    <a:cubicBezTo>
                      <a:pt x="1280321" y="3220658"/>
                      <a:pt x="1280533" y="3221394"/>
                      <a:pt x="1280708" y="3222140"/>
                    </a:cubicBezTo>
                    <a:lnTo>
                      <a:pt x="1280708" y="3222140"/>
                    </a:lnTo>
                    <a:cubicBezTo>
                      <a:pt x="1288164" y="3248928"/>
                      <a:pt x="1274632" y="3279490"/>
                      <a:pt x="1242414" y="3308210"/>
                    </a:cubicBezTo>
                    <a:cubicBezTo>
                      <a:pt x="1205417" y="3339131"/>
                      <a:pt x="1161986" y="3361390"/>
                      <a:pt x="1115288" y="3373385"/>
                    </a:cubicBezTo>
                    <a:cubicBezTo>
                      <a:pt x="1083860" y="3382305"/>
                      <a:pt x="1051384" y="3386971"/>
                      <a:pt x="1018723" y="3387284"/>
                    </a:cubicBezTo>
                    <a:close/>
                    <a:moveTo>
                      <a:pt x="904944" y="3322111"/>
                    </a:moveTo>
                    <a:cubicBezTo>
                      <a:pt x="905184" y="3322580"/>
                      <a:pt x="905368" y="3323077"/>
                      <a:pt x="905497" y="3323583"/>
                    </a:cubicBezTo>
                    <a:lnTo>
                      <a:pt x="905497" y="3324228"/>
                    </a:lnTo>
                    <a:cubicBezTo>
                      <a:pt x="905635" y="3324973"/>
                      <a:pt x="905819" y="3325710"/>
                      <a:pt x="906050" y="3326437"/>
                    </a:cubicBezTo>
                    <a:cubicBezTo>
                      <a:pt x="912309" y="3348990"/>
                      <a:pt x="936795" y="3365375"/>
                      <a:pt x="974813" y="3372464"/>
                    </a:cubicBezTo>
                    <a:cubicBezTo>
                      <a:pt x="1067862" y="3384744"/>
                      <a:pt x="1161894" y="3358582"/>
                      <a:pt x="1235233" y="3300018"/>
                    </a:cubicBezTo>
                    <a:cubicBezTo>
                      <a:pt x="1264138" y="3274150"/>
                      <a:pt x="1276657" y="3247547"/>
                      <a:pt x="1270398" y="3224994"/>
                    </a:cubicBezTo>
                    <a:lnTo>
                      <a:pt x="1270398" y="3224994"/>
                    </a:lnTo>
                    <a:cubicBezTo>
                      <a:pt x="1270398" y="3224257"/>
                      <a:pt x="1270398" y="3223613"/>
                      <a:pt x="1269753" y="3222876"/>
                    </a:cubicBezTo>
                    <a:lnTo>
                      <a:pt x="1269753" y="3222324"/>
                    </a:lnTo>
                    <a:cubicBezTo>
                      <a:pt x="1269662" y="3221744"/>
                      <a:pt x="1269662" y="3221155"/>
                      <a:pt x="1269753" y="3220575"/>
                    </a:cubicBezTo>
                    <a:lnTo>
                      <a:pt x="376833" y="11859"/>
                    </a:lnTo>
                    <a:lnTo>
                      <a:pt x="12484" y="113118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6323650" y="1774746"/>
                <a:ext cx="216378" cy="121393"/>
              </a:xfrm>
              <a:custGeom>
                <a:avLst/>
                <a:gdLst>
                  <a:gd name="connsiteX0" fmla="*/ 376437 w 378407"/>
                  <a:gd name="connsiteY0" fmla="*/ 53801 h 212295"/>
                  <a:gd name="connsiteX1" fmla="*/ 214791 w 378407"/>
                  <a:gd name="connsiteY1" fmla="*/ 198326 h 212295"/>
                  <a:gd name="connsiteX2" fmla="*/ 1595 w 378407"/>
                  <a:gd name="connsiteY2" fmla="*/ 158098 h 212295"/>
                  <a:gd name="connsiteX3" fmla="*/ 163333 w 378407"/>
                  <a:gd name="connsiteY3" fmla="*/ 13574 h 212295"/>
                  <a:gd name="connsiteX4" fmla="*/ 376437 w 378407"/>
                  <a:gd name="connsiteY4" fmla="*/ 53801 h 212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407" h="212295">
                    <a:moveTo>
                      <a:pt x="376437" y="53801"/>
                    </a:moveTo>
                    <a:cubicBezTo>
                      <a:pt x="390614" y="104799"/>
                      <a:pt x="318259" y="169513"/>
                      <a:pt x="214791" y="198326"/>
                    </a:cubicBezTo>
                    <a:cubicBezTo>
                      <a:pt x="111323" y="227138"/>
                      <a:pt x="15863" y="209096"/>
                      <a:pt x="1595" y="158098"/>
                    </a:cubicBezTo>
                    <a:cubicBezTo>
                      <a:pt x="-12673" y="107101"/>
                      <a:pt x="59865" y="42387"/>
                      <a:pt x="163333" y="13574"/>
                    </a:cubicBezTo>
                    <a:cubicBezTo>
                      <a:pt x="266802" y="-15239"/>
                      <a:pt x="362261" y="2343"/>
                      <a:pt x="376437" y="538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6320727" y="1771650"/>
                <a:ext cx="222269" cy="127383"/>
              </a:xfrm>
              <a:custGeom>
                <a:avLst/>
                <a:gdLst>
                  <a:gd name="connsiteX0" fmla="*/ 125089 w 388710"/>
                  <a:gd name="connsiteY0" fmla="*/ 222519 h 222771"/>
                  <a:gd name="connsiteX1" fmla="*/ 79063 w 388710"/>
                  <a:gd name="connsiteY1" fmla="*/ 218561 h 222771"/>
                  <a:gd name="connsiteX2" fmla="*/ 1829 w 388710"/>
                  <a:gd name="connsiteY2" fmla="*/ 164617 h 222771"/>
                  <a:gd name="connsiteX3" fmla="*/ 167526 w 388710"/>
                  <a:gd name="connsiteY3" fmla="*/ 13373 h 222771"/>
                  <a:gd name="connsiteX4" fmla="*/ 309197 w 388710"/>
                  <a:gd name="connsiteY4" fmla="*/ 3431 h 222771"/>
                  <a:gd name="connsiteX5" fmla="*/ 386522 w 388710"/>
                  <a:gd name="connsiteY5" fmla="*/ 57374 h 222771"/>
                  <a:gd name="connsiteX6" fmla="*/ 348228 w 388710"/>
                  <a:gd name="connsiteY6" fmla="*/ 143445 h 222771"/>
                  <a:gd name="connsiteX7" fmla="*/ 221101 w 388710"/>
                  <a:gd name="connsiteY7" fmla="*/ 208619 h 222771"/>
                  <a:gd name="connsiteX8" fmla="*/ 125089 w 388710"/>
                  <a:gd name="connsiteY8" fmla="*/ 222519 h 222771"/>
                  <a:gd name="connsiteX9" fmla="*/ 264091 w 388710"/>
                  <a:gd name="connsiteY9" fmla="*/ 10243 h 222771"/>
                  <a:gd name="connsiteX10" fmla="*/ 170380 w 388710"/>
                  <a:gd name="connsiteY10" fmla="*/ 23867 h 222771"/>
                  <a:gd name="connsiteX11" fmla="*/ 12416 w 388710"/>
                  <a:gd name="connsiteY11" fmla="*/ 161948 h 222771"/>
                  <a:gd name="connsiteX12" fmla="*/ 81272 w 388710"/>
                  <a:gd name="connsiteY12" fmla="*/ 207974 h 222771"/>
                  <a:gd name="connsiteX13" fmla="*/ 341692 w 388710"/>
                  <a:gd name="connsiteY13" fmla="*/ 135528 h 222771"/>
                  <a:gd name="connsiteX14" fmla="*/ 376765 w 388710"/>
                  <a:gd name="connsiteY14" fmla="*/ 60505 h 222771"/>
                  <a:gd name="connsiteX15" fmla="*/ 376765 w 388710"/>
                  <a:gd name="connsiteY15" fmla="*/ 60505 h 222771"/>
                  <a:gd name="connsiteX16" fmla="*/ 307908 w 388710"/>
                  <a:gd name="connsiteY16" fmla="*/ 14478 h 222771"/>
                  <a:gd name="connsiteX17" fmla="*/ 263630 w 388710"/>
                  <a:gd name="connsiteY17" fmla="*/ 10243 h 22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8710" h="222771">
                    <a:moveTo>
                      <a:pt x="125089" y="222519"/>
                    </a:moveTo>
                    <a:cubicBezTo>
                      <a:pt x="109661" y="222620"/>
                      <a:pt x="94251" y="221295"/>
                      <a:pt x="79063" y="218561"/>
                    </a:cubicBezTo>
                    <a:cubicBezTo>
                      <a:pt x="36718" y="210552"/>
                      <a:pt x="9194" y="191405"/>
                      <a:pt x="1829" y="164617"/>
                    </a:cubicBezTo>
                    <a:cubicBezTo>
                      <a:pt x="-13451" y="109845"/>
                      <a:pt x="59271" y="43382"/>
                      <a:pt x="167526" y="13373"/>
                    </a:cubicBezTo>
                    <a:cubicBezTo>
                      <a:pt x="213433" y="-371"/>
                      <a:pt x="261817" y="-3768"/>
                      <a:pt x="309197" y="3431"/>
                    </a:cubicBezTo>
                    <a:cubicBezTo>
                      <a:pt x="351633" y="11440"/>
                      <a:pt x="379066" y="30587"/>
                      <a:pt x="386522" y="57374"/>
                    </a:cubicBezTo>
                    <a:cubicBezTo>
                      <a:pt x="393979" y="84162"/>
                      <a:pt x="380354" y="114724"/>
                      <a:pt x="348228" y="143445"/>
                    </a:cubicBezTo>
                    <a:cubicBezTo>
                      <a:pt x="311222" y="174347"/>
                      <a:pt x="267791" y="196606"/>
                      <a:pt x="221101" y="208619"/>
                    </a:cubicBezTo>
                    <a:cubicBezTo>
                      <a:pt x="189849" y="217483"/>
                      <a:pt x="157566" y="222151"/>
                      <a:pt x="125089" y="222519"/>
                    </a:cubicBezTo>
                    <a:close/>
                    <a:moveTo>
                      <a:pt x="264091" y="10243"/>
                    </a:moveTo>
                    <a:cubicBezTo>
                      <a:pt x="232387" y="10547"/>
                      <a:pt x="200859" y="15131"/>
                      <a:pt x="170380" y="23867"/>
                    </a:cubicBezTo>
                    <a:cubicBezTo>
                      <a:pt x="69949" y="51483"/>
                      <a:pt x="-932" y="113619"/>
                      <a:pt x="12416" y="161948"/>
                    </a:cubicBezTo>
                    <a:cubicBezTo>
                      <a:pt x="18768" y="184501"/>
                      <a:pt x="43162" y="200886"/>
                      <a:pt x="81272" y="207974"/>
                    </a:cubicBezTo>
                    <a:cubicBezTo>
                      <a:pt x="174320" y="220254"/>
                      <a:pt x="268353" y="194093"/>
                      <a:pt x="341692" y="135528"/>
                    </a:cubicBezTo>
                    <a:cubicBezTo>
                      <a:pt x="370597" y="109753"/>
                      <a:pt x="383024" y="83058"/>
                      <a:pt x="376765" y="60505"/>
                    </a:cubicBezTo>
                    <a:lnTo>
                      <a:pt x="376765" y="60505"/>
                    </a:lnTo>
                    <a:cubicBezTo>
                      <a:pt x="370504" y="37859"/>
                      <a:pt x="346018" y="21474"/>
                      <a:pt x="307908" y="14478"/>
                    </a:cubicBezTo>
                    <a:cubicBezTo>
                      <a:pt x="293318" y="11679"/>
                      <a:pt x="278488" y="10262"/>
                      <a:pt x="263630" y="10243"/>
                    </a:cubicBez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6368550" y="1799753"/>
                <a:ext cx="126588" cy="70974"/>
              </a:xfrm>
              <a:custGeom>
                <a:avLst/>
                <a:gdLst>
                  <a:gd name="connsiteX0" fmla="*/ 220130 w 221381"/>
                  <a:gd name="connsiteY0" fmla="*/ 31333 h 124121"/>
                  <a:gd name="connsiteX1" fmla="*/ 125591 w 221381"/>
                  <a:gd name="connsiteY1" fmla="*/ 115838 h 124121"/>
                  <a:gd name="connsiteX2" fmla="*/ 859 w 221381"/>
                  <a:gd name="connsiteY2" fmla="*/ 92364 h 124121"/>
                  <a:gd name="connsiteX3" fmla="*/ 95490 w 221381"/>
                  <a:gd name="connsiteY3" fmla="*/ 7767 h 124121"/>
                  <a:gd name="connsiteX4" fmla="*/ 220130 w 221381"/>
                  <a:gd name="connsiteY4" fmla="*/ 31333 h 124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381" h="124121">
                    <a:moveTo>
                      <a:pt x="220130" y="31333"/>
                    </a:moveTo>
                    <a:cubicBezTo>
                      <a:pt x="228507" y="61158"/>
                      <a:pt x="186071" y="98992"/>
                      <a:pt x="125591" y="115838"/>
                    </a:cubicBezTo>
                    <a:cubicBezTo>
                      <a:pt x="65112" y="132684"/>
                      <a:pt x="9235" y="122190"/>
                      <a:pt x="859" y="92364"/>
                    </a:cubicBezTo>
                    <a:cubicBezTo>
                      <a:pt x="-7518" y="62539"/>
                      <a:pt x="34919" y="24613"/>
                      <a:pt x="95490" y="7767"/>
                    </a:cubicBezTo>
                    <a:cubicBezTo>
                      <a:pt x="156061" y="-9079"/>
                      <a:pt x="211846" y="1507"/>
                      <a:pt x="220130" y="313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>
                <a:off x="6365657" y="1796882"/>
                <a:ext cx="132804" cy="77197"/>
              </a:xfrm>
              <a:custGeom>
                <a:avLst/>
                <a:gdLst>
                  <a:gd name="connsiteX0" fmla="*/ 74682 w 232251"/>
                  <a:gd name="connsiteY0" fmla="*/ 134758 h 135004"/>
                  <a:gd name="connsiteX1" fmla="*/ 1039 w 232251"/>
                  <a:gd name="connsiteY1" fmla="*/ 99133 h 135004"/>
                  <a:gd name="connsiteX2" fmla="*/ 99445 w 232251"/>
                  <a:gd name="connsiteY2" fmla="*/ 7816 h 135004"/>
                  <a:gd name="connsiteX3" fmla="*/ 183858 w 232251"/>
                  <a:gd name="connsiteY3" fmla="*/ 2016 h 135004"/>
                  <a:gd name="connsiteX4" fmla="*/ 230805 w 232251"/>
                  <a:gd name="connsiteY4" fmla="*/ 35156 h 135004"/>
                  <a:gd name="connsiteX5" fmla="*/ 207700 w 232251"/>
                  <a:gd name="connsiteY5" fmla="*/ 87810 h 135004"/>
                  <a:gd name="connsiteX6" fmla="*/ 132492 w 232251"/>
                  <a:gd name="connsiteY6" fmla="*/ 126381 h 135004"/>
                  <a:gd name="connsiteX7" fmla="*/ 74682 w 232251"/>
                  <a:gd name="connsiteY7" fmla="*/ 134758 h 135004"/>
                  <a:gd name="connsiteX8" fmla="*/ 156242 w 232251"/>
                  <a:gd name="connsiteY8" fmla="*/ 10485 h 135004"/>
                  <a:gd name="connsiteX9" fmla="*/ 102022 w 232251"/>
                  <a:gd name="connsiteY9" fmla="*/ 18310 h 135004"/>
                  <a:gd name="connsiteX10" fmla="*/ 11165 w 232251"/>
                  <a:gd name="connsiteY10" fmla="*/ 96187 h 135004"/>
                  <a:gd name="connsiteX11" fmla="*/ 129178 w 232251"/>
                  <a:gd name="connsiteY11" fmla="*/ 115887 h 135004"/>
                  <a:gd name="connsiteX12" fmla="*/ 200151 w 232251"/>
                  <a:gd name="connsiteY12" fmla="*/ 79710 h 135004"/>
                  <a:gd name="connsiteX13" fmla="*/ 219943 w 232251"/>
                  <a:gd name="connsiteY13" fmla="*/ 38101 h 135004"/>
                  <a:gd name="connsiteX14" fmla="*/ 219943 w 232251"/>
                  <a:gd name="connsiteY14" fmla="*/ 38101 h 135004"/>
                  <a:gd name="connsiteX15" fmla="*/ 181464 w 232251"/>
                  <a:gd name="connsiteY15" fmla="*/ 12695 h 135004"/>
                  <a:gd name="connsiteX16" fmla="*/ 156242 w 232251"/>
                  <a:gd name="connsiteY16" fmla="*/ 10209 h 13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2251" h="135004">
                    <a:moveTo>
                      <a:pt x="74682" y="134758"/>
                    </a:moveTo>
                    <a:cubicBezTo>
                      <a:pt x="36204" y="134758"/>
                      <a:pt x="7023" y="121870"/>
                      <a:pt x="1039" y="99133"/>
                    </a:cubicBezTo>
                    <a:cubicBezTo>
                      <a:pt x="-8166" y="65810"/>
                      <a:pt x="35007" y="25490"/>
                      <a:pt x="99445" y="7816"/>
                    </a:cubicBezTo>
                    <a:cubicBezTo>
                      <a:pt x="126803" y="-377"/>
                      <a:pt x="155643" y="-2356"/>
                      <a:pt x="183858" y="2016"/>
                    </a:cubicBezTo>
                    <a:cubicBezTo>
                      <a:pt x="209541" y="6803"/>
                      <a:pt x="226203" y="18586"/>
                      <a:pt x="230805" y="35156"/>
                    </a:cubicBezTo>
                    <a:cubicBezTo>
                      <a:pt x="235408" y="51725"/>
                      <a:pt x="227215" y="70412"/>
                      <a:pt x="207700" y="87810"/>
                    </a:cubicBezTo>
                    <a:cubicBezTo>
                      <a:pt x="185828" y="106120"/>
                      <a:pt x="160126" y="119302"/>
                      <a:pt x="132492" y="126381"/>
                    </a:cubicBezTo>
                    <a:cubicBezTo>
                      <a:pt x="113685" y="131766"/>
                      <a:pt x="94243" y="134583"/>
                      <a:pt x="74682" y="134758"/>
                    </a:cubicBezTo>
                    <a:close/>
                    <a:moveTo>
                      <a:pt x="156242" y="10485"/>
                    </a:moveTo>
                    <a:cubicBezTo>
                      <a:pt x="137905" y="10669"/>
                      <a:pt x="119669" y="13302"/>
                      <a:pt x="102022" y="18310"/>
                    </a:cubicBezTo>
                    <a:cubicBezTo>
                      <a:pt x="45409" y="34051"/>
                      <a:pt x="3801" y="69676"/>
                      <a:pt x="11165" y="96187"/>
                    </a:cubicBezTo>
                    <a:cubicBezTo>
                      <a:pt x="18529" y="122699"/>
                      <a:pt x="72565" y="131720"/>
                      <a:pt x="129178" y="115887"/>
                    </a:cubicBezTo>
                    <a:cubicBezTo>
                      <a:pt x="155229" y="109250"/>
                      <a:pt x="179476" y="96887"/>
                      <a:pt x="200151" y="79710"/>
                    </a:cubicBezTo>
                    <a:cubicBezTo>
                      <a:pt x="216353" y="65165"/>
                      <a:pt x="223441" y="50437"/>
                      <a:pt x="219943" y="38101"/>
                    </a:cubicBezTo>
                    <a:lnTo>
                      <a:pt x="219943" y="38101"/>
                    </a:lnTo>
                    <a:cubicBezTo>
                      <a:pt x="216537" y="25766"/>
                      <a:pt x="202821" y="16745"/>
                      <a:pt x="181464" y="12695"/>
                    </a:cubicBezTo>
                    <a:cubicBezTo>
                      <a:pt x="173152" y="11084"/>
                      <a:pt x="164711" y="10255"/>
                      <a:pt x="156242" y="10209"/>
                    </a:cubicBez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>
                <a:off x="6465164" y="1954826"/>
                <a:ext cx="492686" cy="1770567"/>
              </a:xfrm>
              <a:custGeom>
                <a:avLst/>
                <a:gdLst>
                  <a:gd name="connsiteX0" fmla="*/ 0 w 861622"/>
                  <a:gd name="connsiteY0" fmla="*/ 0 h 3096410"/>
                  <a:gd name="connsiteX1" fmla="*/ 861623 w 861622"/>
                  <a:gd name="connsiteY1" fmla="*/ 3096410 h 309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1622" h="3096410">
                    <a:moveTo>
                      <a:pt x="0" y="0"/>
                    </a:moveTo>
                    <a:lnTo>
                      <a:pt x="861623" y="3096410"/>
                    </a:lnTo>
                  </a:path>
                </a:pathLst>
              </a:custGeom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6462045" y="1951718"/>
                <a:ext cx="498913" cy="1776781"/>
              </a:xfrm>
              <a:custGeom>
                <a:avLst/>
                <a:gdLst>
                  <a:gd name="connsiteX0" fmla="*/ 866881 w 872512"/>
                  <a:gd name="connsiteY0" fmla="*/ 3107030 h 3107276"/>
                  <a:gd name="connsiteX1" fmla="*/ 861634 w 872512"/>
                  <a:gd name="connsiteY1" fmla="*/ 3103072 h 3107276"/>
                  <a:gd name="connsiteX2" fmla="*/ 12 w 872512"/>
                  <a:gd name="connsiteY2" fmla="*/ 6662 h 3107276"/>
                  <a:gd name="connsiteX3" fmla="*/ 3749 w 872512"/>
                  <a:gd name="connsiteY3" fmla="*/ -49 h 3107276"/>
                  <a:gd name="connsiteX4" fmla="*/ 3786 w 872512"/>
                  <a:gd name="connsiteY4" fmla="*/ -58 h 3107276"/>
                  <a:gd name="connsiteX5" fmla="*/ 10506 w 872512"/>
                  <a:gd name="connsiteY5" fmla="*/ 3716 h 3107276"/>
                  <a:gd name="connsiteX6" fmla="*/ 872128 w 872512"/>
                  <a:gd name="connsiteY6" fmla="*/ 3100126 h 3107276"/>
                  <a:gd name="connsiteX7" fmla="*/ 868354 w 872512"/>
                  <a:gd name="connsiteY7" fmla="*/ 3106846 h 310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2512" h="3107276">
                    <a:moveTo>
                      <a:pt x="866881" y="3107030"/>
                    </a:moveTo>
                    <a:cubicBezTo>
                      <a:pt x="864442" y="3107039"/>
                      <a:pt x="862297" y="3105419"/>
                      <a:pt x="861634" y="3103072"/>
                    </a:cubicBezTo>
                    <a:lnTo>
                      <a:pt x="12" y="6662"/>
                    </a:lnTo>
                    <a:cubicBezTo>
                      <a:pt x="-808" y="3780"/>
                      <a:pt x="868" y="770"/>
                      <a:pt x="3749" y="-49"/>
                    </a:cubicBezTo>
                    <a:cubicBezTo>
                      <a:pt x="3758" y="-49"/>
                      <a:pt x="3777" y="-58"/>
                      <a:pt x="3786" y="-58"/>
                    </a:cubicBezTo>
                    <a:cubicBezTo>
                      <a:pt x="6676" y="-832"/>
                      <a:pt x="9659" y="844"/>
                      <a:pt x="10506" y="3716"/>
                    </a:cubicBezTo>
                    <a:lnTo>
                      <a:pt x="872128" y="3100126"/>
                    </a:lnTo>
                    <a:cubicBezTo>
                      <a:pt x="872901" y="3103017"/>
                      <a:pt x="871226" y="3105999"/>
                      <a:pt x="868354" y="3106846"/>
                    </a:cubicBez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6394788" y="1895872"/>
                <a:ext cx="70376" cy="63217"/>
              </a:xfrm>
              <a:custGeom>
                <a:avLst/>
                <a:gdLst>
                  <a:gd name="connsiteX0" fmla="*/ -196 w 123075"/>
                  <a:gd name="connsiteY0" fmla="*/ -247 h 110556"/>
                  <a:gd name="connsiteX1" fmla="*/ 122879 w 123075"/>
                  <a:gd name="connsiteY1" fmla="*/ 102853 h 110556"/>
                  <a:gd name="connsiteX2" fmla="*/ 77681 w 123075"/>
                  <a:gd name="connsiteY2" fmla="*/ 102853 h 110556"/>
                  <a:gd name="connsiteX3" fmla="*/ 25855 w 123075"/>
                  <a:gd name="connsiteY3" fmla="*/ 110309 h 110556"/>
                  <a:gd name="connsiteX4" fmla="*/ 17294 w 123075"/>
                  <a:gd name="connsiteY4" fmla="*/ 53236 h 110556"/>
                  <a:gd name="connsiteX5" fmla="*/ -196 w 123075"/>
                  <a:gd name="connsiteY5" fmla="*/ -247 h 11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075" h="110556">
                    <a:moveTo>
                      <a:pt x="-196" y="-247"/>
                    </a:moveTo>
                    <a:lnTo>
                      <a:pt x="122879" y="102853"/>
                    </a:lnTo>
                    <a:cubicBezTo>
                      <a:pt x="107829" y="101924"/>
                      <a:pt x="92732" y="101924"/>
                      <a:pt x="77681" y="102853"/>
                    </a:cubicBezTo>
                    <a:cubicBezTo>
                      <a:pt x="60265" y="104252"/>
                      <a:pt x="42959" y="106747"/>
                      <a:pt x="25855" y="110309"/>
                    </a:cubicBezTo>
                    <a:cubicBezTo>
                      <a:pt x="25855" y="110309"/>
                      <a:pt x="21160" y="72107"/>
                      <a:pt x="17294" y="53236"/>
                    </a:cubicBezTo>
                    <a:cubicBezTo>
                      <a:pt x="12820" y="34991"/>
                      <a:pt x="6975" y="17114"/>
                      <a:pt x="-196" y="-2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>
                <a:off x="6391664" y="1892747"/>
                <a:ext cx="76321" cy="69448"/>
              </a:xfrm>
              <a:custGeom>
                <a:avLst/>
                <a:gdLst>
                  <a:gd name="connsiteX0" fmla="*/ 31318 w 133472"/>
                  <a:gd name="connsiteY0" fmla="*/ 121206 h 121453"/>
                  <a:gd name="connsiteX1" fmla="*/ 25887 w 133472"/>
                  <a:gd name="connsiteY1" fmla="*/ 116420 h 121453"/>
                  <a:gd name="connsiteX2" fmla="*/ 17418 w 133472"/>
                  <a:gd name="connsiteY2" fmla="*/ 59807 h 121453"/>
                  <a:gd name="connsiteX3" fmla="*/ 204 w 133472"/>
                  <a:gd name="connsiteY3" fmla="*/ 7336 h 121453"/>
                  <a:gd name="connsiteX4" fmla="*/ 2044 w 133472"/>
                  <a:gd name="connsiteY4" fmla="*/ 892 h 121453"/>
                  <a:gd name="connsiteX5" fmla="*/ 8765 w 133472"/>
                  <a:gd name="connsiteY5" fmla="*/ 892 h 121453"/>
                  <a:gd name="connsiteX6" fmla="*/ 131748 w 133472"/>
                  <a:gd name="connsiteY6" fmla="*/ 103992 h 121453"/>
                  <a:gd name="connsiteX7" fmla="*/ 131619 w 133472"/>
                  <a:gd name="connsiteY7" fmla="*/ 111670 h 121453"/>
                  <a:gd name="connsiteX8" fmla="*/ 127974 w 133472"/>
                  <a:gd name="connsiteY8" fmla="*/ 113198 h 121453"/>
                  <a:gd name="connsiteX9" fmla="*/ 83604 w 133472"/>
                  <a:gd name="connsiteY9" fmla="*/ 113198 h 121453"/>
                  <a:gd name="connsiteX10" fmla="*/ 32515 w 133472"/>
                  <a:gd name="connsiteY10" fmla="*/ 120470 h 121453"/>
                  <a:gd name="connsiteX11" fmla="*/ 17786 w 133472"/>
                  <a:gd name="connsiteY11" fmla="*/ 22893 h 121453"/>
                  <a:gd name="connsiteX12" fmla="*/ 28096 w 133472"/>
                  <a:gd name="connsiteY12" fmla="*/ 57689 h 121453"/>
                  <a:gd name="connsiteX13" fmla="*/ 36012 w 133472"/>
                  <a:gd name="connsiteY13" fmla="*/ 109240 h 121453"/>
                  <a:gd name="connsiteX14" fmla="*/ 82684 w 133472"/>
                  <a:gd name="connsiteY14" fmla="*/ 102888 h 121453"/>
                  <a:gd name="connsiteX15" fmla="*/ 112601 w 133472"/>
                  <a:gd name="connsiteY15" fmla="*/ 102243 h 12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472" h="121453">
                    <a:moveTo>
                      <a:pt x="31318" y="121206"/>
                    </a:moveTo>
                    <a:cubicBezTo>
                      <a:pt x="28565" y="121188"/>
                      <a:pt x="26255" y="119144"/>
                      <a:pt x="25887" y="116420"/>
                    </a:cubicBezTo>
                    <a:cubicBezTo>
                      <a:pt x="25887" y="116420"/>
                      <a:pt x="21192" y="78217"/>
                      <a:pt x="17418" y="59807"/>
                    </a:cubicBezTo>
                    <a:cubicBezTo>
                      <a:pt x="13054" y="41893"/>
                      <a:pt x="7301" y="24347"/>
                      <a:pt x="204" y="7336"/>
                    </a:cubicBezTo>
                    <a:cubicBezTo>
                      <a:pt x="-735" y="5016"/>
                      <a:pt x="20" y="2356"/>
                      <a:pt x="2044" y="892"/>
                    </a:cubicBezTo>
                    <a:cubicBezTo>
                      <a:pt x="4024" y="-627"/>
                      <a:pt x="6785" y="-627"/>
                      <a:pt x="8765" y="892"/>
                    </a:cubicBezTo>
                    <a:lnTo>
                      <a:pt x="131748" y="103992"/>
                    </a:lnTo>
                    <a:cubicBezTo>
                      <a:pt x="133838" y="106147"/>
                      <a:pt x="133774" y="109589"/>
                      <a:pt x="131619" y="111670"/>
                    </a:cubicBezTo>
                    <a:cubicBezTo>
                      <a:pt x="130644" y="112618"/>
                      <a:pt x="129336" y="113161"/>
                      <a:pt x="127974" y="113198"/>
                    </a:cubicBezTo>
                    <a:cubicBezTo>
                      <a:pt x="113199" y="112323"/>
                      <a:pt x="98379" y="112323"/>
                      <a:pt x="83604" y="113198"/>
                    </a:cubicBezTo>
                    <a:cubicBezTo>
                      <a:pt x="66445" y="114643"/>
                      <a:pt x="49388" y="117064"/>
                      <a:pt x="32515" y="120470"/>
                    </a:cubicBezTo>
                    <a:close/>
                    <a:moveTo>
                      <a:pt x="17786" y="22893"/>
                    </a:moveTo>
                    <a:cubicBezTo>
                      <a:pt x="21974" y="34253"/>
                      <a:pt x="25417" y="45879"/>
                      <a:pt x="28096" y="57689"/>
                    </a:cubicBezTo>
                    <a:cubicBezTo>
                      <a:pt x="31042" y="72234"/>
                      <a:pt x="34540" y="97733"/>
                      <a:pt x="36012" y="109240"/>
                    </a:cubicBezTo>
                    <a:cubicBezTo>
                      <a:pt x="51450" y="106303"/>
                      <a:pt x="67025" y="104186"/>
                      <a:pt x="82684" y="102888"/>
                    </a:cubicBezTo>
                    <a:cubicBezTo>
                      <a:pt x="92717" y="102059"/>
                      <a:pt x="103764" y="102059"/>
                      <a:pt x="112601" y="102243"/>
                    </a:cubicBez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6405210" y="2326831"/>
                <a:ext cx="330695" cy="374604"/>
              </a:xfrm>
              <a:custGeom>
                <a:avLst/>
                <a:gdLst>
                  <a:gd name="connsiteX0" fmla="*/ 158320 w 578328"/>
                  <a:gd name="connsiteY0" fmla="*/ 267693 h 655117"/>
                  <a:gd name="connsiteX1" fmla="*/ 208563 w 578328"/>
                  <a:gd name="connsiteY1" fmla="*/ 296009 h 655117"/>
                  <a:gd name="connsiteX2" fmla="*/ 225888 w 578328"/>
                  <a:gd name="connsiteY2" fmla="*/ 286104 h 655117"/>
                  <a:gd name="connsiteX3" fmla="*/ 416070 w 578328"/>
                  <a:gd name="connsiteY3" fmla="*/ 68581 h 655117"/>
                  <a:gd name="connsiteX4" fmla="*/ 488609 w 578328"/>
                  <a:gd name="connsiteY4" fmla="*/ 4143 h 655117"/>
                  <a:gd name="connsiteX5" fmla="*/ 467068 w 578328"/>
                  <a:gd name="connsiteY5" fmla="*/ 99419 h 655117"/>
                  <a:gd name="connsiteX6" fmla="*/ 370504 w 578328"/>
                  <a:gd name="connsiteY6" fmla="*/ 226453 h 655117"/>
                  <a:gd name="connsiteX7" fmla="*/ 462558 w 578328"/>
                  <a:gd name="connsiteY7" fmla="*/ 140199 h 655117"/>
                  <a:gd name="connsiteX8" fmla="*/ 541816 w 578328"/>
                  <a:gd name="connsiteY8" fmla="*/ 83309 h 655117"/>
                  <a:gd name="connsiteX9" fmla="*/ 502693 w 578328"/>
                  <a:gd name="connsiteY9" fmla="*/ 192301 h 655117"/>
                  <a:gd name="connsiteX10" fmla="*/ 411652 w 578328"/>
                  <a:gd name="connsiteY10" fmla="*/ 285828 h 655117"/>
                  <a:gd name="connsiteX11" fmla="*/ 500944 w 578328"/>
                  <a:gd name="connsiteY11" fmla="*/ 228294 h 655117"/>
                  <a:gd name="connsiteX12" fmla="*/ 567499 w 578328"/>
                  <a:gd name="connsiteY12" fmla="*/ 182728 h 655117"/>
                  <a:gd name="connsiteX13" fmla="*/ 529665 w 578328"/>
                  <a:gd name="connsiteY13" fmla="*/ 298439 h 655117"/>
                  <a:gd name="connsiteX14" fmla="*/ 424815 w 578328"/>
                  <a:gd name="connsiteY14" fmla="*/ 379354 h 655117"/>
                  <a:gd name="connsiteX15" fmla="*/ 507664 w 578328"/>
                  <a:gd name="connsiteY15" fmla="*/ 324766 h 655117"/>
                  <a:gd name="connsiteX16" fmla="*/ 559582 w 578328"/>
                  <a:gd name="connsiteY16" fmla="*/ 309209 h 655117"/>
                  <a:gd name="connsiteX17" fmla="*/ 535280 w 578328"/>
                  <a:gd name="connsiteY17" fmla="*/ 375764 h 655117"/>
                  <a:gd name="connsiteX18" fmla="*/ 328988 w 578328"/>
                  <a:gd name="connsiteY18" fmla="*/ 537594 h 655117"/>
                  <a:gd name="connsiteX19" fmla="*/ 166881 w 578328"/>
                  <a:gd name="connsiteY19" fmla="*/ 654871 h 655117"/>
                  <a:gd name="connsiteX20" fmla="*/ -196 w 578328"/>
                  <a:gd name="connsiteY20" fmla="*/ 462939 h 655117"/>
                  <a:gd name="connsiteX21" fmla="*/ 66451 w 578328"/>
                  <a:gd name="connsiteY21" fmla="*/ 319703 h 655117"/>
                  <a:gd name="connsiteX22" fmla="*/ 140093 w 578328"/>
                  <a:gd name="connsiteY22" fmla="*/ 203624 h 655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8328" h="655117">
                    <a:moveTo>
                      <a:pt x="158320" y="267693"/>
                    </a:moveTo>
                    <a:cubicBezTo>
                      <a:pt x="164377" y="289390"/>
                      <a:pt x="186866" y="302066"/>
                      <a:pt x="208563" y="296009"/>
                    </a:cubicBezTo>
                    <a:cubicBezTo>
                      <a:pt x="215071" y="294195"/>
                      <a:pt x="221018" y="290789"/>
                      <a:pt x="225888" y="286104"/>
                    </a:cubicBezTo>
                    <a:cubicBezTo>
                      <a:pt x="282132" y="231332"/>
                      <a:pt x="363324" y="130073"/>
                      <a:pt x="416070" y="68581"/>
                    </a:cubicBezTo>
                    <a:cubicBezTo>
                      <a:pt x="457587" y="20253"/>
                      <a:pt x="468081" y="-12518"/>
                      <a:pt x="488609" y="4143"/>
                    </a:cubicBezTo>
                    <a:cubicBezTo>
                      <a:pt x="511991" y="22554"/>
                      <a:pt x="481705" y="71158"/>
                      <a:pt x="467068" y="99419"/>
                    </a:cubicBezTo>
                    <a:cubicBezTo>
                      <a:pt x="439452" y="153270"/>
                      <a:pt x="370504" y="226453"/>
                      <a:pt x="370504" y="226453"/>
                    </a:cubicBezTo>
                    <a:cubicBezTo>
                      <a:pt x="370504" y="226453"/>
                      <a:pt x="428682" y="177020"/>
                      <a:pt x="462558" y="140199"/>
                    </a:cubicBezTo>
                    <a:cubicBezTo>
                      <a:pt x="501496" y="98130"/>
                      <a:pt x="517790" y="59928"/>
                      <a:pt x="541816" y="83309"/>
                    </a:cubicBezTo>
                    <a:cubicBezTo>
                      <a:pt x="560963" y="101720"/>
                      <a:pt x="532611" y="152810"/>
                      <a:pt x="502693" y="192301"/>
                    </a:cubicBezTo>
                    <a:cubicBezTo>
                      <a:pt x="475583" y="226471"/>
                      <a:pt x="445076" y="257806"/>
                      <a:pt x="411652" y="285828"/>
                    </a:cubicBezTo>
                    <a:cubicBezTo>
                      <a:pt x="442564" y="268485"/>
                      <a:pt x="472380" y="249273"/>
                      <a:pt x="500944" y="228294"/>
                    </a:cubicBezTo>
                    <a:cubicBezTo>
                      <a:pt x="539330" y="199481"/>
                      <a:pt x="545774" y="168459"/>
                      <a:pt x="567499" y="182728"/>
                    </a:cubicBezTo>
                    <a:cubicBezTo>
                      <a:pt x="593826" y="200126"/>
                      <a:pt x="567499" y="263090"/>
                      <a:pt x="529665" y="298439"/>
                    </a:cubicBezTo>
                    <a:cubicBezTo>
                      <a:pt x="496912" y="328145"/>
                      <a:pt x="461849" y="355199"/>
                      <a:pt x="424815" y="379354"/>
                    </a:cubicBezTo>
                    <a:cubicBezTo>
                      <a:pt x="424815" y="379354"/>
                      <a:pt x="471763" y="350449"/>
                      <a:pt x="507664" y="324766"/>
                    </a:cubicBezTo>
                    <a:cubicBezTo>
                      <a:pt x="531046" y="308013"/>
                      <a:pt x="554887" y="299083"/>
                      <a:pt x="559582" y="309209"/>
                    </a:cubicBezTo>
                    <a:cubicBezTo>
                      <a:pt x="569432" y="330750"/>
                      <a:pt x="555348" y="350633"/>
                      <a:pt x="535280" y="375764"/>
                    </a:cubicBezTo>
                    <a:cubicBezTo>
                      <a:pt x="499379" y="420594"/>
                      <a:pt x="411560" y="482731"/>
                      <a:pt x="328988" y="537594"/>
                    </a:cubicBezTo>
                    <a:cubicBezTo>
                      <a:pt x="184279" y="633791"/>
                      <a:pt x="166881" y="654871"/>
                      <a:pt x="166881" y="654871"/>
                    </a:cubicBezTo>
                    <a:lnTo>
                      <a:pt x="-196" y="462939"/>
                    </a:lnTo>
                    <a:cubicBezTo>
                      <a:pt x="-196" y="462939"/>
                      <a:pt x="51814" y="350449"/>
                      <a:pt x="66451" y="319703"/>
                    </a:cubicBezTo>
                    <a:cubicBezTo>
                      <a:pt x="81087" y="288957"/>
                      <a:pt x="140093" y="203624"/>
                      <a:pt x="140093" y="2036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6402110" y="2323766"/>
                <a:ext cx="337081" cy="380671"/>
              </a:xfrm>
              <a:custGeom>
                <a:avLst/>
                <a:gdLst>
                  <a:gd name="connsiteX0" fmla="*/ 172486 w 589496"/>
                  <a:gd name="connsiteY0" fmla="*/ 665479 h 665726"/>
                  <a:gd name="connsiteX1" fmla="*/ 168344 w 589496"/>
                  <a:gd name="connsiteY1" fmla="*/ 663638 h 665726"/>
                  <a:gd name="connsiteX2" fmla="*/ 1174 w 589496"/>
                  <a:gd name="connsiteY2" fmla="*/ 471614 h 665726"/>
                  <a:gd name="connsiteX3" fmla="*/ 346 w 589496"/>
                  <a:gd name="connsiteY3" fmla="*/ 465815 h 665726"/>
                  <a:gd name="connsiteX4" fmla="*/ 66993 w 589496"/>
                  <a:gd name="connsiteY4" fmla="*/ 322487 h 665726"/>
                  <a:gd name="connsiteX5" fmla="*/ 141188 w 589496"/>
                  <a:gd name="connsiteY5" fmla="*/ 205671 h 665726"/>
                  <a:gd name="connsiteX6" fmla="*/ 146527 w 589496"/>
                  <a:gd name="connsiteY6" fmla="*/ 203462 h 665726"/>
                  <a:gd name="connsiteX7" fmla="*/ 150854 w 589496"/>
                  <a:gd name="connsiteY7" fmla="*/ 207328 h 665726"/>
                  <a:gd name="connsiteX8" fmla="*/ 169265 w 589496"/>
                  <a:gd name="connsiteY8" fmla="*/ 271766 h 665726"/>
                  <a:gd name="connsiteX9" fmla="*/ 212741 w 589496"/>
                  <a:gd name="connsiteY9" fmla="*/ 296445 h 665726"/>
                  <a:gd name="connsiteX10" fmla="*/ 227811 w 589496"/>
                  <a:gd name="connsiteY10" fmla="*/ 287875 h 665726"/>
                  <a:gd name="connsiteX11" fmla="*/ 371230 w 589496"/>
                  <a:gd name="connsiteY11" fmla="*/ 125768 h 665726"/>
                  <a:gd name="connsiteX12" fmla="*/ 417257 w 589496"/>
                  <a:gd name="connsiteY12" fmla="*/ 70536 h 665726"/>
                  <a:gd name="connsiteX13" fmla="*/ 446806 w 589496"/>
                  <a:gd name="connsiteY13" fmla="*/ 32978 h 665726"/>
                  <a:gd name="connsiteX14" fmla="*/ 481510 w 589496"/>
                  <a:gd name="connsiteY14" fmla="*/ -161 h 665726"/>
                  <a:gd name="connsiteX15" fmla="*/ 497344 w 589496"/>
                  <a:gd name="connsiteY15" fmla="*/ 5086 h 665726"/>
                  <a:gd name="connsiteX16" fmla="*/ 482523 w 589496"/>
                  <a:gd name="connsiteY16" fmla="*/ 97140 h 665726"/>
                  <a:gd name="connsiteX17" fmla="*/ 477184 w 589496"/>
                  <a:gd name="connsiteY17" fmla="*/ 107174 h 665726"/>
                  <a:gd name="connsiteX18" fmla="*/ 433182 w 589496"/>
                  <a:gd name="connsiteY18" fmla="*/ 172900 h 665726"/>
                  <a:gd name="connsiteX19" fmla="*/ 464204 w 589496"/>
                  <a:gd name="connsiteY19" fmla="*/ 141786 h 665726"/>
                  <a:gd name="connsiteX20" fmla="*/ 489796 w 589496"/>
                  <a:gd name="connsiteY20" fmla="*/ 111592 h 665726"/>
                  <a:gd name="connsiteX21" fmla="*/ 531772 w 589496"/>
                  <a:gd name="connsiteY21" fmla="*/ 76060 h 665726"/>
                  <a:gd name="connsiteX22" fmla="*/ 551195 w 589496"/>
                  <a:gd name="connsiteY22" fmla="*/ 84620 h 665726"/>
                  <a:gd name="connsiteX23" fmla="*/ 512625 w 589496"/>
                  <a:gd name="connsiteY23" fmla="*/ 200884 h 665726"/>
                  <a:gd name="connsiteX24" fmla="*/ 461535 w 589496"/>
                  <a:gd name="connsiteY24" fmla="*/ 258050 h 665726"/>
                  <a:gd name="connsiteX25" fmla="*/ 503235 w 589496"/>
                  <a:gd name="connsiteY25" fmla="*/ 229237 h 665726"/>
                  <a:gd name="connsiteX26" fmla="*/ 535086 w 589496"/>
                  <a:gd name="connsiteY26" fmla="*/ 198307 h 665726"/>
                  <a:gd name="connsiteX27" fmla="*/ 576234 w 589496"/>
                  <a:gd name="connsiteY27" fmla="*/ 183026 h 665726"/>
                  <a:gd name="connsiteX28" fmla="*/ 589121 w 589496"/>
                  <a:gd name="connsiteY28" fmla="*/ 206868 h 665726"/>
                  <a:gd name="connsiteX29" fmla="*/ 539228 w 589496"/>
                  <a:gd name="connsiteY29" fmla="*/ 307206 h 665726"/>
                  <a:gd name="connsiteX30" fmla="*/ 536651 w 589496"/>
                  <a:gd name="connsiteY30" fmla="*/ 309600 h 665726"/>
                  <a:gd name="connsiteX31" fmla="*/ 561782 w 589496"/>
                  <a:gd name="connsiteY31" fmla="*/ 304905 h 665726"/>
                  <a:gd name="connsiteX32" fmla="*/ 570158 w 589496"/>
                  <a:gd name="connsiteY32" fmla="*/ 311717 h 665726"/>
                  <a:gd name="connsiteX33" fmla="*/ 545211 w 589496"/>
                  <a:gd name="connsiteY33" fmla="*/ 383979 h 665726"/>
                  <a:gd name="connsiteX34" fmla="*/ 337723 w 589496"/>
                  <a:gd name="connsiteY34" fmla="*/ 546914 h 665726"/>
                  <a:gd name="connsiteX35" fmla="*/ 176721 w 589496"/>
                  <a:gd name="connsiteY35" fmla="*/ 663178 h 665726"/>
                  <a:gd name="connsiteX36" fmla="*/ 172578 w 589496"/>
                  <a:gd name="connsiteY36" fmla="*/ 665111 h 665726"/>
                  <a:gd name="connsiteX37" fmla="*/ 11853 w 589496"/>
                  <a:gd name="connsiteY37" fmla="*/ 467196 h 665726"/>
                  <a:gd name="connsiteX38" fmla="*/ 172763 w 589496"/>
                  <a:gd name="connsiteY38" fmla="*/ 652131 h 665726"/>
                  <a:gd name="connsiteX39" fmla="*/ 331555 w 589496"/>
                  <a:gd name="connsiteY39" fmla="*/ 538261 h 665726"/>
                  <a:gd name="connsiteX40" fmla="*/ 536558 w 589496"/>
                  <a:gd name="connsiteY40" fmla="*/ 377535 h 665726"/>
                  <a:gd name="connsiteX41" fmla="*/ 560216 w 589496"/>
                  <a:gd name="connsiteY41" fmla="*/ 316688 h 665726"/>
                  <a:gd name="connsiteX42" fmla="*/ 558928 w 589496"/>
                  <a:gd name="connsiteY42" fmla="*/ 315767 h 665726"/>
                  <a:gd name="connsiteX43" fmla="*/ 516399 w 589496"/>
                  <a:gd name="connsiteY43" fmla="*/ 334178 h 665726"/>
                  <a:gd name="connsiteX44" fmla="*/ 433550 w 589496"/>
                  <a:gd name="connsiteY44" fmla="*/ 389410 h 665726"/>
                  <a:gd name="connsiteX45" fmla="*/ 426094 w 589496"/>
                  <a:gd name="connsiteY45" fmla="*/ 387661 h 665726"/>
                  <a:gd name="connsiteX46" fmla="*/ 427751 w 589496"/>
                  <a:gd name="connsiteY46" fmla="*/ 380205 h 665726"/>
                  <a:gd name="connsiteX47" fmla="*/ 531680 w 589496"/>
                  <a:gd name="connsiteY47" fmla="*/ 299566 h 665726"/>
                  <a:gd name="connsiteX48" fmla="*/ 577707 w 589496"/>
                  <a:gd name="connsiteY48" fmla="*/ 208064 h 665726"/>
                  <a:gd name="connsiteX49" fmla="*/ 569698 w 589496"/>
                  <a:gd name="connsiteY49" fmla="*/ 192415 h 665726"/>
                  <a:gd name="connsiteX50" fmla="*/ 542726 w 589496"/>
                  <a:gd name="connsiteY50" fmla="*/ 205855 h 665726"/>
                  <a:gd name="connsiteX51" fmla="*/ 509403 w 589496"/>
                  <a:gd name="connsiteY51" fmla="*/ 237706 h 665726"/>
                  <a:gd name="connsiteX52" fmla="*/ 419466 w 589496"/>
                  <a:gd name="connsiteY52" fmla="*/ 295699 h 665726"/>
                  <a:gd name="connsiteX53" fmla="*/ 412378 w 589496"/>
                  <a:gd name="connsiteY53" fmla="*/ 293951 h 665726"/>
                  <a:gd name="connsiteX54" fmla="*/ 413391 w 589496"/>
                  <a:gd name="connsiteY54" fmla="*/ 286678 h 665726"/>
                  <a:gd name="connsiteX55" fmla="*/ 503604 w 589496"/>
                  <a:gd name="connsiteY55" fmla="*/ 194164 h 665726"/>
                  <a:gd name="connsiteX56" fmla="*/ 543279 w 589496"/>
                  <a:gd name="connsiteY56" fmla="*/ 92261 h 665726"/>
                  <a:gd name="connsiteX57" fmla="*/ 532048 w 589496"/>
                  <a:gd name="connsiteY57" fmla="*/ 86738 h 665726"/>
                  <a:gd name="connsiteX58" fmla="*/ 497896 w 589496"/>
                  <a:gd name="connsiteY58" fmla="*/ 118312 h 665726"/>
                  <a:gd name="connsiteX59" fmla="*/ 471845 w 589496"/>
                  <a:gd name="connsiteY59" fmla="*/ 148966 h 665726"/>
                  <a:gd name="connsiteX60" fmla="*/ 379055 w 589496"/>
                  <a:gd name="connsiteY60" fmla="*/ 235773 h 665726"/>
                  <a:gd name="connsiteX61" fmla="*/ 371350 w 589496"/>
                  <a:gd name="connsiteY61" fmla="*/ 234502 h 665726"/>
                  <a:gd name="connsiteX62" fmla="*/ 371506 w 589496"/>
                  <a:gd name="connsiteY62" fmla="*/ 227856 h 665726"/>
                  <a:gd name="connsiteX63" fmla="*/ 467150 w 589496"/>
                  <a:gd name="connsiteY63" fmla="*/ 102019 h 665726"/>
                  <a:gd name="connsiteX64" fmla="*/ 472582 w 589496"/>
                  <a:gd name="connsiteY64" fmla="*/ 91801 h 665726"/>
                  <a:gd name="connsiteX65" fmla="*/ 490164 w 589496"/>
                  <a:gd name="connsiteY65" fmla="*/ 13463 h 665726"/>
                  <a:gd name="connsiteX66" fmla="*/ 482615 w 589496"/>
                  <a:gd name="connsiteY66" fmla="*/ 10425 h 665726"/>
                  <a:gd name="connsiteX67" fmla="*/ 454999 w 589496"/>
                  <a:gd name="connsiteY67" fmla="*/ 39238 h 665726"/>
                  <a:gd name="connsiteX68" fmla="*/ 424989 w 589496"/>
                  <a:gd name="connsiteY68" fmla="*/ 77532 h 665726"/>
                  <a:gd name="connsiteX69" fmla="*/ 378963 w 589496"/>
                  <a:gd name="connsiteY69" fmla="*/ 132765 h 665726"/>
                  <a:gd name="connsiteX70" fmla="*/ 234807 w 589496"/>
                  <a:gd name="connsiteY70" fmla="*/ 295699 h 665726"/>
                  <a:gd name="connsiteX71" fmla="*/ 190805 w 589496"/>
                  <a:gd name="connsiteY71" fmla="*/ 307022 h 665726"/>
                  <a:gd name="connsiteX72" fmla="*/ 158218 w 589496"/>
                  <a:gd name="connsiteY72" fmla="*/ 274711 h 665726"/>
                  <a:gd name="connsiteX73" fmla="*/ 143397 w 589496"/>
                  <a:gd name="connsiteY73" fmla="*/ 221689 h 665726"/>
                  <a:gd name="connsiteX74" fmla="*/ 76750 w 589496"/>
                  <a:gd name="connsiteY74" fmla="*/ 327366 h 665726"/>
                  <a:gd name="connsiteX75" fmla="*/ 11853 w 589496"/>
                  <a:gd name="connsiteY75" fmla="*/ 467196 h 66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589496" h="665726">
                    <a:moveTo>
                      <a:pt x="172486" y="665479"/>
                    </a:moveTo>
                    <a:cubicBezTo>
                      <a:pt x="170912" y="665452"/>
                      <a:pt x="169421" y="664789"/>
                      <a:pt x="168344" y="663638"/>
                    </a:cubicBezTo>
                    <a:lnTo>
                      <a:pt x="1174" y="471614"/>
                    </a:lnTo>
                    <a:cubicBezTo>
                      <a:pt x="-280" y="470040"/>
                      <a:pt x="-611" y="467730"/>
                      <a:pt x="346" y="465815"/>
                    </a:cubicBezTo>
                    <a:cubicBezTo>
                      <a:pt x="806" y="464618"/>
                      <a:pt x="52448" y="352957"/>
                      <a:pt x="66993" y="322487"/>
                    </a:cubicBezTo>
                    <a:cubicBezTo>
                      <a:pt x="81537" y="292017"/>
                      <a:pt x="138795" y="209169"/>
                      <a:pt x="141188" y="205671"/>
                    </a:cubicBezTo>
                    <a:cubicBezTo>
                      <a:pt x="142385" y="203950"/>
                      <a:pt x="144465" y="203085"/>
                      <a:pt x="146527" y="203462"/>
                    </a:cubicBezTo>
                    <a:cubicBezTo>
                      <a:pt x="148617" y="203765"/>
                      <a:pt x="150320" y="205284"/>
                      <a:pt x="150854" y="207328"/>
                    </a:cubicBezTo>
                    <a:lnTo>
                      <a:pt x="169265" y="271766"/>
                    </a:lnTo>
                    <a:cubicBezTo>
                      <a:pt x="174456" y="290581"/>
                      <a:pt x="193916" y="301637"/>
                      <a:pt x="212741" y="296445"/>
                    </a:cubicBezTo>
                    <a:cubicBezTo>
                      <a:pt x="218393" y="294880"/>
                      <a:pt x="223576" y="291935"/>
                      <a:pt x="227811" y="287875"/>
                    </a:cubicBezTo>
                    <a:cubicBezTo>
                      <a:pt x="269050" y="247647"/>
                      <a:pt x="323362" y="182842"/>
                      <a:pt x="371230" y="125768"/>
                    </a:cubicBezTo>
                    <a:cubicBezTo>
                      <a:pt x="387984" y="105701"/>
                      <a:pt x="403817" y="86830"/>
                      <a:pt x="417257" y="70536"/>
                    </a:cubicBezTo>
                    <a:cubicBezTo>
                      <a:pt x="429408" y="56452"/>
                      <a:pt x="439074" y="43381"/>
                      <a:pt x="446806" y="32978"/>
                    </a:cubicBezTo>
                    <a:cubicBezTo>
                      <a:pt x="461351" y="13279"/>
                      <a:pt x="470188" y="1312"/>
                      <a:pt x="481510" y="-161"/>
                    </a:cubicBezTo>
                    <a:cubicBezTo>
                      <a:pt x="487291" y="-686"/>
                      <a:pt x="493027" y="1211"/>
                      <a:pt x="497344" y="5086"/>
                    </a:cubicBezTo>
                    <a:cubicBezTo>
                      <a:pt x="521646" y="24509"/>
                      <a:pt x="499093" y="66486"/>
                      <a:pt x="482523" y="97140"/>
                    </a:cubicBezTo>
                    <a:cubicBezTo>
                      <a:pt x="480682" y="100730"/>
                      <a:pt x="478841" y="104044"/>
                      <a:pt x="477184" y="107174"/>
                    </a:cubicBezTo>
                    <a:cubicBezTo>
                      <a:pt x="464444" y="130316"/>
                      <a:pt x="449724" y="152307"/>
                      <a:pt x="433182" y="172900"/>
                    </a:cubicBezTo>
                    <a:cubicBezTo>
                      <a:pt x="444229" y="162314"/>
                      <a:pt x="455091" y="151544"/>
                      <a:pt x="464204" y="141786"/>
                    </a:cubicBezTo>
                    <a:cubicBezTo>
                      <a:pt x="473318" y="132028"/>
                      <a:pt x="482615" y="120797"/>
                      <a:pt x="489796" y="111592"/>
                    </a:cubicBezTo>
                    <a:cubicBezTo>
                      <a:pt x="506089" y="91433"/>
                      <a:pt x="517412" y="76888"/>
                      <a:pt x="531772" y="76060"/>
                    </a:cubicBezTo>
                    <a:cubicBezTo>
                      <a:pt x="539182" y="75967"/>
                      <a:pt x="546261" y="79088"/>
                      <a:pt x="551195" y="84620"/>
                    </a:cubicBezTo>
                    <a:cubicBezTo>
                      <a:pt x="577154" y="109751"/>
                      <a:pt x="532784" y="174281"/>
                      <a:pt x="512625" y="200884"/>
                    </a:cubicBezTo>
                    <a:cubicBezTo>
                      <a:pt x="496985" y="221136"/>
                      <a:pt x="479909" y="240237"/>
                      <a:pt x="461535" y="258050"/>
                    </a:cubicBezTo>
                    <a:cubicBezTo>
                      <a:pt x="474883" y="249489"/>
                      <a:pt x="489151" y="239639"/>
                      <a:pt x="503235" y="229237"/>
                    </a:cubicBezTo>
                    <a:cubicBezTo>
                      <a:pt x="514926" y="220096"/>
                      <a:pt x="525604" y="209721"/>
                      <a:pt x="535086" y="198307"/>
                    </a:cubicBezTo>
                    <a:cubicBezTo>
                      <a:pt x="548342" y="183394"/>
                      <a:pt x="558836" y="171519"/>
                      <a:pt x="576234" y="183026"/>
                    </a:cubicBezTo>
                    <a:cubicBezTo>
                      <a:pt x="584058" y="188494"/>
                      <a:pt x="588836" y="197331"/>
                      <a:pt x="589121" y="206868"/>
                    </a:cubicBezTo>
                    <a:cubicBezTo>
                      <a:pt x="591515" y="234484"/>
                      <a:pt x="569606" y="278670"/>
                      <a:pt x="539228" y="307206"/>
                    </a:cubicBezTo>
                    <a:lnTo>
                      <a:pt x="536651" y="309600"/>
                    </a:lnTo>
                    <a:cubicBezTo>
                      <a:pt x="544319" y="305420"/>
                      <a:pt x="553119" y="303773"/>
                      <a:pt x="561782" y="304905"/>
                    </a:cubicBezTo>
                    <a:cubicBezTo>
                      <a:pt x="565473" y="305770"/>
                      <a:pt x="568556" y="308283"/>
                      <a:pt x="570158" y="311717"/>
                    </a:cubicBezTo>
                    <a:cubicBezTo>
                      <a:pt x="581297" y="335835"/>
                      <a:pt x="566108" y="357744"/>
                      <a:pt x="545211" y="383979"/>
                    </a:cubicBezTo>
                    <a:cubicBezTo>
                      <a:pt x="507193" y="431387"/>
                      <a:pt x="414404" y="496008"/>
                      <a:pt x="337723" y="546914"/>
                    </a:cubicBezTo>
                    <a:cubicBezTo>
                      <a:pt x="197156" y="640349"/>
                      <a:pt x="177457" y="662257"/>
                      <a:pt x="176721" y="663178"/>
                    </a:cubicBezTo>
                    <a:cubicBezTo>
                      <a:pt x="175680" y="664393"/>
                      <a:pt x="174171" y="665093"/>
                      <a:pt x="172578" y="665111"/>
                    </a:cubicBezTo>
                    <a:close/>
                    <a:moveTo>
                      <a:pt x="11853" y="467196"/>
                    </a:moveTo>
                    <a:lnTo>
                      <a:pt x="172763" y="652131"/>
                    </a:lnTo>
                    <a:cubicBezTo>
                      <a:pt x="183901" y="642006"/>
                      <a:pt x="220354" y="612088"/>
                      <a:pt x="331555" y="538261"/>
                    </a:cubicBezTo>
                    <a:cubicBezTo>
                      <a:pt x="401700" y="491682"/>
                      <a:pt x="499185" y="424299"/>
                      <a:pt x="536558" y="377535"/>
                    </a:cubicBezTo>
                    <a:cubicBezTo>
                      <a:pt x="556442" y="352773"/>
                      <a:pt x="568777" y="335191"/>
                      <a:pt x="560216" y="316688"/>
                    </a:cubicBezTo>
                    <a:cubicBezTo>
                      <a:pt x="560216" y="316688"/>
                      <a:pt x="560216" y="316044"/>
                      <a:pt x="558928" y="315767"/>
                    </a:cubicBezTo>
                    <a:cubicBezTo>
                      <a:pt x="552852" y="314202"/>
                      <a:pt x="536375" y="320094"/>
                      <a:pt x="516399" y="334178"/>
                    </a:cubicBezTo>
                    <a:cubicBezTo>
                      <a:pt x="480866" y="359677"/>
                      <a:pt x="433550" y="388674"/>
                      <a:pt x="433550" y="389410"/>
                    </a:cubicBezTo>
                    <a:cubicBezTo>
                      <a:pt x="431010" y="390975"/>
                      <a:pt x="427677" y="390193"/>
                      <a:pt x="426094" y="387661"/>
                    </a:cubicBezTo>
                    <a:cubicBezTo>
                      <a:pt x="424566" y="385130"/>
                      <a:pt x="425293" y="381843"/>
                      <a:pt x="427751" y="380205"/>
                    </a:cubicBezTo>
                    <a:cubicBezTo>
                      <a:pt x="464444" y="356078"/>
                      <a:pt x="499194" y="329115"/>
                      <a:pt x="531680" y="299566"/>
                    </a:cubicBezTo>
                    <a:cubicBezTo>
                      <a:pt x="559296" y="273423"/>
                      <a:pt x="580284" y="232459"/>
                      <a:pt x="577707" y="208064"/>
                    </a:cubicBezTo>
                    <a:cubicBezTo>
                      <a:pt x="577670" y="201869"/>
                      <a:pt x="574696" y="196070"/>
                      <a:pt x="569698" y="192415"/>
                    </a:cubicBezTo>
                    <a:cubicBezTo>
                      <a:pt x="560953" y="186616"/>
                      <a:pt x="557087" y="189562"/>
                      <a:pt x="542726" y="205855"/>
                    </a:cubicBezTo>
                    <a:cubicBezTo>
                      <a:pt x="532784" y="217629"/>
                      <a:pt x="521609" y="228307"/>
                      <a:pt x="509403" y="237706"/>
                    </a:cubicBezTo>
                    <a:cubicBezTo>
                      <a:pt x="480636" y="258860"/>
                      <a:pt x="450599" y="278228"/>
                      <a:pt x="419466" y="295699"/>
                    </a:cubicBezTo>
                    <a:cubicBezTo>
                      <a:pt x="417008" y="297071"/>
                      <a:pt x="413906" y="296307"/>
                      <a:pt x="412378" y="293951"/>
                    </a:cubicBezTo>
                    <a:cubicBezTo>
                      <a:pt x="410822" y="291622"/>
                      <a:pt x="411255" y="288492"/>
                      <a:pt x="413391" y="286678"/>
                    </a:cubicBezTo>
                    <a:cubicBezTo>
                      <a:pt x="446503" y="258961"/>
                      <a:pt x="476723" y="227957"/>
                      <a:pt x="503604" y="194164"/>
                    </a:cubicBezTo>
                    <a:cubicBezTo>
                      <a:pt x="540425" y="145100"/>
                      <a:pt x="556442" y="105056"/>
                      <a:pt x="543279" y="92261"/>
                    </a:cubicBezTo>
                    <a:cubicBezTo>
                      <a:pt x="540508" y="88883"/>
                      <a:pt x="536411" y="86867"/>
                      <a:pt x="532048" y="86738"/>
                    </a:cubicBezTo>
                    <a:cubicBezTo>
                      <a:pt x="522842" y="87290"/>
                      <a:pt x="511888" y="101006"/>
                      <a:pt x="497896" y="118312"/>
                    </a:cubicBezTo>
                    <a:cubicBezTo>
                      <a:pt x="490348" y="127517"/>
                      <a:pt x="481878" y="138104"/>
                      <a:pt x="471845" y="148966"/>
                    </a:cubicBezTo>
                    <a:cubicBezTo>
                      <a:pt x="437785" y="185788"/>
                      <a:pt x="379791" y="235220"/>
                      <a:pt x="379055" y="235773"/>
                    </a:cubicBezTo>
                    <a:cubicBezTo>
                      <a:pt x="376579" y="237549"/>
                      <a:pt x="373127" y="236978"/>
                      <a:pt x="371350" y="234502"/>
                    </a:cubicBezTo>
                    <a:cubicBezTo>
                      <a:pt x="369914" y="232495"/>
                      <a:pt x="369979" y="229789"/>
                      <a:pt x="371506" y="227856"/>
                    </a:cubicBezTo>
                    <a:cubicBezTo>
                      <a:pt x="372243" y="227120"/>
                      <a:pt x="439810" y="154213"/>
                      <a:pt x="467150" y="102019"/>
                    </a:cubicBezTo>
                    <a:cubicBezTo>
                      <a:pt x="468807" y="98797"/>
                      <a:pt x="470648" y="95391"/>
                      <a:pt x="472582" y="91801"/>
                    </a:cubicBezTo>
                    <a:cubicBezTo>
                      <a:pt x="486481" y="66026"/>
                      <a:pt x="507378" y="27363"/>
                      <a:pt x="490164" y="13463"/>
                    </a:cubicBezTo>
                    <a:cubicBezTo>
                      <a:pt x="488194" y="11429"/>
                      <a:pt x="485450" y="10324"/>
                      <a:pt x="482615" y="10425"/>
                    </a:cubicBezTo>
                    <a:cubicBezTo>
                      <a:pt x="475803" y="11346"/>
                      <a:pt x="467150" y="23036"/>
                      <a:pt x="454999" y="39238"/>
                    </a:cubicBezTo>
                    <a:cubicBezTo>
                      <a:pt x="447175" y="49824"/>
                      <a:pt x="437417" y="63080"/>
                      <a:pt x="424989" y="77532"/>
                    </a:cubicBezTo>
                    <a:cubicBezTo>
                      <a:pt x="411181" y="93550"/>
                      <a:pt x="395348" y="112421"/>
                      <a:pt x="378963" y="132765"/>
                    </a:cubicBezTo>
                    <a:cubicBezTo>
                      <a:pt x="330911" y="190022"/>
                      <a:pt x="276507" y="255012"/>
                      <a:pt x="234807" y="295699"/>
                    </a:cubicBezTo>
                    <a:cubicBezTo>
                      <a:pt x="223226" y="307087"/>
                      <a:pt x="206445" y="311413"/>
                      <a:pt x="190805" y="307022"/>
                    </a:cubicBezTo>
                    <a:cubicBezTo>
                      <a:pt x="174963" y="302825"/>
                      <a:pt x="162554" y="290517"/>
                      <a:pt x="158218" y="274711"/>
                    </a:cubicBezTo>
                    <a:lnTo>
                      <a:pt x="143397" y="221689"/>
                    </a:lnTo>
                    <a:cubicBezTo>
                      <a:pt x="127656" y="244794"/>
                      <a:pt x="88165" y="303248"/>
                      <a:pt x="76750" y="327366"/>
                    </a:cubicBezTo>
                    <a:cubicBezTo>
                      <a:pt x="63955" y="354798"/>
                      <a:pt x="20506" y="448601"/>
                      <a:pt x="11853" y="467196"/>
                    </a:cubicBez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6836205" y="2863559"/>
                <a:ext cx="75640" cy="58269"/>
              </a:xfrm>
              <a:custGeom>
                <a:avLst/>
                <a:gdLst>
                  <a:gd name="connsiteX0" fmla="*/ 132281 w 132281"/>
                  <a:gd name="connsiteY0" fmla="*/ 101903 h 101903"/>
                  <a:gd name="connsiteX1" fmla="*/ 0 w 132281"/>
                  <a:gd name="connsiteY1" fmla="*/ 0 h 101903"/>
                  <a:gd name="connsiteX2" fmla="*/ 20068 w 132281"/>
                  <a:gd name="connsiteY2" fmla="*/ 89108 h 101903"/>
                  <a:gd name="connsiteX3" fmla="*/ 132281 w 132281"/>
                  <a:gd name="connsiteY3" fmla="*/ 101903 h 10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281" h="101903">
                    <a:moveTo>
                      <a:pt x="132281" y="101903"/>
                    </a:moveTo>
                    <a:lnTo>
                      <a:pt x="0" y="0"/>
                    </a:lnTo>
                    <a:lnTo>
                      <a:pt x="20068" y="89108"/>
                    </a:lnTo>
                    <a:lnTo>
                      <a:pt x="132281" y="101903"/>
                    </a:ln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6685210" y="2912389"/>
                <a:ext cx="304960" cy="240308"/>
              </a:xfrm>
              <a:custGeom>
                <a:avLst/>
                <a:gdLst>
                  <a:gd name="connsiteX0" fmla="*/ 337697 w 533322"/>
                  <a:gd name="connsiteY0" fmla="*/ 196780 h 420257"/>
                  <a:gd name="connsiteX1" fmla="*/ 166753 w 533322"/>
                  <a:gd name="connsiteY1" fmla="*/ 99572 h 420257"/>
                  <a:gd name="connsiteX2" fmla="*/ 33735 w 533322"/>
                  <a:gd name="connsiteY2" fmla="*/ 99572 h 420257"/>
                  <a:gd name="connsiteX3" fmla="*/ 1332 w 533322"/>
                  <a:gd name="connsiteY3" fmla="*/ 65512 h 420257"/>
                  <a:gd name="connsiteX4" fmla="*/ 10455 w 533322"/>
                  <a:gd name="connsiteY4" fmla="*/ 41955 h 420257"/>
                  <a:gd name="connsiteX5" fmla="*/ 16521 w 533322"/>
                  <a:gd name="connsiteY5" fmla="*/ 40473 h 420257"/>
                  <a:gd name="connsiteX6" fmla="*/ 283477 w 533322"/>
                  <a:gd name="connsiteY6" fmla="*/ 3652 h 420257"/>
                  <a:gd name="connsiteX7" fmla="*/ 533126 w 533322"/>
                  <a:gd name="connsiteY7" fmla="*/ 63763 h 420257"/>
                  <a:gd name="connsiteX8" fmla="*/ 474672 w 533322"/>
                  <a:gd name="connsiteY8" fmla="*/ 398930 h 420257"/>
                  <a:gd name="connsiteX9" fmla="*/ 399280 w 533322"/>
                  <a:gd name="connsiteY9" fmla="*/ 420010 h 420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3322" h="420257">
                    <a:moveTo>
                      <a:pt x="337697" y="196780"/>
                    </a:moveTo>
                    <a:cubicBezTo>
                      <a:pt x="197406" y="175240"/>
                      <a:pt x="225483" y="101873"/>
                      <a:pt x="166753" y="99572"/>
                    </a:cubicBezTo>
                    <a:cubicBezTo>
                      <a:pt x="108022" y="97270"/>
                      <a:pt x="89427" y="122953"/>
                      <a:pt x="33735" y="99572"/>
                    </a:cubicBezTo>
                    <a:cubicBezTo>
                      <a:pt x="18988" y="92769"/>
                      <a:pt x="7398" y="80581"/>
                      <a:pt x="1332" y="65512"/>
                    </a:cubicBezTo>
                    <a:cubicBezTo>
                      <a:pt x="-2654" y="56491"/>
                      <a:pt x="1424" y="45941"/>
                      <a:pt x="10455" y="41955"/>
                    </a:cubicBezTo>
                    <a:cubicBezTo>
                      <a:pt x="12370" y="41108"/>
                      <a:pt x="14422" y="40611"/>
                      <a:pt x="16521" y="40473"/>
                    </a:cubicBezTo>
                    <a:cubicBezTo>
                      <a:pt x="77921" y="35870"/>
                      <a:pt x="247483" y="22062"/>
                      <a:pt x="283477" y="3652"/>
                    </a:cubicBezTo>
                    <a:cubicBezTo>
                      <a:pt x="328123" y="-18901"/>
                      <a:pt x="533126" y="63763"/>
                      <a:pt x="533126" y="63763"/>
                    </a:cubicBezTo>
                    <a:lnTo>
                      <a:pt x="474672" y="398930"/>
                    </a:lnTo>
                    <a:lnTo>
                      <a:pt x="399280" y="420010"/>
                    </a:ln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5371536" y="1877057"/>
                <a:ext cx="324165" cy="337044"/>
              </a:xfrm>
              <a:custGeom>
                <a:avLst/>
                <a:gdLst>
                  <a:gd name="connsiteX0" fmla="*/ 531746 w 566907"/>
                  <a:gd name="connsiteY0" fmla="*/ 275310 h 589430"/>
                  <a:gd name="connsiteX1" fmla="*/ 325178 w 566907"/>
                  <a:gd name="connsiteY1" fmla="*/ 408788 h 589430"/>
                  <a:gd name="connsiteX2" fmla="*/ 235702 w 566907"/>
                  <a:gd name="connsiteY2" fmla="*/ 358342 h 589430"/>
                  <a:gd name="connsiteX3" fmla="*/ 263318 w 566907"/>
                  <a:gd name="connsiteY3" fmla="*/ 460430 h 589430"/>
                  <a:gd name="connsiteX4" fmla="*/ 142820 w 566907"/>
                  <a:gd name="connsiteY4" fmla="*/ 588200 h 589430"/>
                  <a:gd name="connsiteX5" fmla="*/ 94860 w 566907"/>
                  <a:gd name="connsiteY5" fmla="*/ 512532 h 589430"/>
                  <a:gd name="connsiteX6" fmla="*/ 1057 w 566907"/>
                  <a:gd name="connsiteY6" fmla="*/ 406946 h 589430"/>
                  <a:gd name="connsiteX7" fmla="*/ 30698 w 566907"/>
                  <a:gd name="connsiteY7" fmla="*/ 305135 h 589430"/>
                  <a:gd name="connsiteX8" fmla="*/ 30698 w 566907"/>
                  <a:gd name="connsiteY8" fmla="*/ 159322 h 589430"/>
                  <a:gd name="connsiteX9" fmla="*/ 134351 w 566907"/>
                  <a:gd name="connsiteY9" fmla="*/ 146435 h 589430"/>
                  <a:gd name="connsiteX10" fmla="*/ 246564 w 566907"/>
                  <a:gd name="connsiteY10" fmla="*/ 714 h 589430"/>
                  <a:gd name="connsiteX11" fmla="*/ 369824 w 566907"/>
                  <a:gd name="connsiteY11" fmla="*/ 98935 h 589430"/>
                  <a:gd name="connsiteX12" fmla="*/ 544726 w 566907"/>
                  <a:gd name="connsiteY12" fmla="*/ 70582 h 589430"/>
                  <a:gd name="connsiteX13" fmla="*/ 531746 w 566907"/>
                  <a:gd name="connsiteY13" fmla="*/ 275310 h 58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6907" h="589430">
                    <a:moveTo>
                      <a:pt x="531746" y="275310"/>
                    </a:moveTo>
                    <a:lnTo>
                      <a:pt x="325178" y="408788"/>
                    </a:lnTo>
                    <a:cubicBezTo>
                      <a:pt x="325178" y="408788"/>
                      <a:pt x="280532" y="319127"/>
                      <a:pt x="235702" y="358342"/>
                    </a:cubicBezTo>
                    <a:cubicBezTo>
                      <a:pt x="190872" y="397557"/>
                      <a:pt x="263318" y="460430"/>
                      <a:pt x="263318" y="460430"/>
                    </a:cubicBezTo>
                    <a:cubicBezTo>
                      <a:pt x="263318" y="460430"/>
                      <a:pt x="184888" y="602284"/>
                      <a:pt x="142820" y="588200"/>
                    </a:cubicBezTo>
                    <a:cubicBezTo>
                      <a:pt x="100751" y="574116"/>
                      <a:pt x="94860" y="512532"/>
                      <a:pt x="94860" y="512532"/>
                    </a:cubicBezTo>
                    <a:cubicBezTo>
                      <a:pt x="94860" y="512532"/>
                      <a:pt x="-12935" y="496699"/>
                      <a:pt x="1057" y="406946"/>
                    </a:cubicBezTo>
                    <a:cubicBezTo>
                      <a:pt x="15049" y="317194"/>
                      <a:pt x="30698" y="305135"/>
                      <a:pt x="30698" y="305135"/>
                    </a:cubicBezTo>
                    <a:cubicBezTo>
                      <a:pt x="30698" y="305135"/>
                      <a:pt x="-28216" y="218236"/>
                      <a:pt x="30698" y="159322"/>
                    </a:cubicBezTo>
                    <a:cubicBezTo>
                      <a:pt x="89613" y="100408"/>
                      <a:pt x="134351" y="146435"/>
                      <a:pt x="134351" y="146435"/>
                    </a:cubicBezTo>
                    <a:cubicBezTo>
                      <a:pt x="134351" y="146435"/>
                      <a:pt x="139966" y="13049"/>
                      <a:pt x="246564" y="714"/>
                    </a:cubicBezTo>
                    <a:cubicBezTo>
                      <a:pt x="353162" y="-11622"/>
                      <a:pt x="369824" y="98935"/>
                      <a:pt x="369824" y="98935"/>
                    </a:cubicBezTo>
                    <a:cubicBezTo>
                      <a:pt x="369824" y="98935"/>
                      <a:pt x="488573" y="-12174"/>
                      <a:pt x="544726" y="70582"/>
                    </a:cubicBezTo>
                    <a:cubicBezTo>
                      <a:pt x="600879" y="153339"/>
                      <a:pt x="531746" y="275310"/>
                      <a:pt x="531746" y="275310"/>
                    </a:cubicBezTo>
                    <a:close/>
                  </a:path>
                </a:pathLst>
              </a:custGeom>
              <a:solidFill>
                <a:srgbClr val="FFC866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5390096" y="2319393"/>
                <a:ext cx="317720" cy="220972"/>
              </a:xfrm>
              <a:custGeom>
                <a:avLst/>
                <a:gdLst>
                  <a:gd name="connsiteX0" fmla="*/ 47039 w 555636"/>
                  <a:gd name="connsiteY0" fmla="*/ 0 h 386441"/>
                  <a:gd name="connsiteX1" fmla="*/ 0 w 555636"/>
                  <a:gd name="connsiteY1" fmla="*/ 114607 h 386441"/>
                  <a:gd name="connsiteX2" fmla="*/ 555636 w 555636"/>
                  <a:gd name="connsiteY2" fmla="*/ 386441 h 386441"/>
                  <a:gd name="connsiteX3" fmla="*/ 534096 w 555636"/>
                  <a:gd name="connsiteY3" fmla="*/ 179321 h 386441"/>
                  <a:gd name="connsiteX4" fmla="*/ 47039 w 555636"/>
                  <a:gd name="connsiteY4" fmla="*/ 0 h 386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636" h="386441">
                    <a:moveTo>
                      <a:pt x="47039" y="0"/>
                    </a:moveTo>
                    <a:lnTo>
                      <a:pt x="0" y="114607"/>
                    </a:lnTo>
                    <a:lnTo>
                      <a:pt x="555636" y="386441"/>
                    </a:lnTo>
                    <a:lnTo>
                      <a:pt x="534096" y="179321"/>
                    </a:lnTo>
                    <a:lnTo>
                      <a:pt x="47039" y="0"/>
                    </a:ln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5385254" y="2318288"/>
                <a:ext cx="310245" cy="184389"/>
              </a:xfrm>
              <a:custGeom>
                <a:avLst/>
                <a:gdLst>
                  <a:gd name="connsiteX0" fmla="*/ 50169 w 542564"/>
                  <a:gd name="connsiteY0" fmla="*/ 0 h 322464"/>
                  <a:gd name="connsiteX1" fmla="*/ 0 w 542564"/>
                  <a:gd name="connsiteY1" fmla="*/ 79719 h 322464"/>
                  <a:gd name="connsiteX2" fmla="*/ 535292 w 542564"/>
                  <a:gd name="connsiteY2" fmla="*/ 322464 h 322464"/>
                  <a:gd name="connsiteX3" fmla="*/ 542564 w 542564"/>
                  <a:gd name="connsiteY3" fmla="*/ 181254 h 322464"/>
                  <a:gd name="connsiteX4" fmla="*/ 50169 w 542564"/>
                  <a:gd name="connsiteY4" fmla="*/ 0 h 32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564" h="322464">
                    <a:moveTo>
                      <a:pt x="50169" y="0"/>
                    </a:moveTo>
                    <a:lnTo>
                      <a:pt x="0" y="79719"/>
                    </a:lnTo>
                    <a:lnTo>
                      <a:pt x="535292" y="322464"/>
                    </a:lnTo>
                    <a:lnTo>
                      <a:pt x="542564" y="181254"/>
                    </a:lnTo>
                    <a:lnTo>
                      <a:pt x="50169" y="0"/>
                    </a:lnTo>
                    <a:close/>
                  </a:path>
                </a:pathLst>
              </a:custGeom>
              <a:solidFill>
                <a:srgbClr val="7D8D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5506636" y="2205328"/>
                <a:ext cx="154813" cy="124475"/>
              </a:xfrm>
              <a:custGeom>
                <a:avLst/>
                <a:gdLst>
                  <a:gd name="connsiteX0" fmla="*/ 195602 w 270741"/>
                  <a:gd name="connsiteY0" fmla="*/ -247 h 217685"/>
                  <a:gd name="connsiteX1" fmla="*/ -196 w 270741"/>
                  <a:gd name="connsiteY1" fmla="*/ 13930 h 217685"/>
                  <a:gd name="connsiteX2" fmla="*/ -196 w 270741"/>
                  <a:gd name="connsiteY2" fmla="*/ 13930 h 217685"/>
                  <a:gd name="connsiteX3" fmla="*/ 153902 w 270741"/>
                  <a:gd name="connsiteY3" fmla="*/ 96778 h 217685"/>
                  <a:gd name="connsiteX4" fmla="*/ 270534 w 270741"/>
                  <a:gd name="connsiteY4" fmla="*/ 217276 h 217685"/>
                  <a:gd name="connsiteX5" fmla="*/ 197443 w 270741"/>
                  <a:gd name="connsiteY5" fmla="*/ 5000 h 21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741" h="217685">
                    <a:moveTo>
                      <a:pt x="195602" y="-247"/>
                    </a:moveTo>
                    <a:cubicBezTo>
                      <a:pt x="130704" y="28658"/>
                      <a:pt x="29905" y="23871"/>
                      <a:pt x="-196" y="13930"/>
                    </a:cubicBezTo>
                    <a:lnTo>
                      <a:pt x="-196" y="13930"/>
                    </a:lnTo>
                    <a:cubicBezTo>
                      <a:pt x="-196" y="13930"/>
                      <a:pt x="92410" y="52500"/>
                      <a:pt x="153902" y="96778"/>
                    </a:cubicBezTo>
                    <a:cubicBezTo>
                      <a:pt x="226716" y="148880"/>
                      <a:pt x="271362" y="221326"/>
                      <a:pt x="270534" y="217276"/>
                    </a:cubicBezTo>
                    <a:cubicBezTo>
                      <a:pt x="269705" y="213226"/>
                      <a:pt x="197443" y="5000"/>
                      <a:pt x="197443" y="5000"/>
                    </a:cubicBez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/>
              <p:cNvSpPr/>
              <p:nvPr/>
            </p:nvSpPr>
            <p:spPr>
              <a:xfrm>
                <a:off x="5321663" y="1810145"/>
                <a:ext cx="440885" cy="320341"/>
              </a:xfrm>
              <a:custGeom>
                <a:avLst/>
                <a:gdLst>
                  <a:gd name="connsiteX0" fmla="*/ 19511 w 771030"/>
                  <a:gd name="connsiteY0" fmla="*/ 474071 h 560220"/>
                  <a:gd name="connsiteX1" fmla="*/ 97296 w 771030"/>
                  <a:gd name="connsiteY1" fmla="*/ 553790 h 560220"/>
                  <a:gd name="connsiteX2" fmla="*/ 492022 w 771030"/>
                  <a:gd name="connsiteY2" fmla="*/ 396746 h 560220"/>
                  <a:gd name="connsiteX3" fmla="*/ 770761 w 771030"/>
                  <a:gd name="connsiteY3" fmla="*/ 277077 h 560220"/>
                  <a:gd name="connsiteX4" fmla="*/ 752350 w 771030"/>
                  <a:gd name="connsiteY4" fmla="*/ 260507 h 560220"/>
                  <a:gd name="connsiteX5" fmla="*/ 663426 w 771030"/>
                  <a:gd name="connsiteY5" fmla="*/ 196898 h 560220"/>
                  <a:gd name="connsiteX6" fmla="*/ 270541 w 771030"/>
                  <a:gd name="connsiteY6" fmla="*/ 14355 h 560220"/>
                  <a:gd name="connsiteX7" fmla="*/ 19511 w 771030"/>
                  <a:gd name="connsiteY7" fmla="*/ 474071 h 560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1030" h="560220">
                    <a:moveTo>
                      <a:pt x="19511" y="474071"/>
                    </a:moveTo>
                    <a:cubicBezTo>
                      <a:pt x="32122" y="518349"/>
                      <a:pt x="59278" y="579749"/>
                      <a:pt x="97296" y="553790"/>
                    </a:cubicBezTo>
                    <a:cubicBezTo>
                      <a:pt x="209510" y="476925"/>
                      <a:pt x="323104" y="458422"/>
                      <a:pt x="492022" y="396746"/>
                    </a:cubicBezTo>
                    <a:cubicBezTo>
                      <a:pt x="603500" y="356059"/>
                      <a:pt x="774903" y="306718"/>
                      <a:pt x="770761" y="277077"/>
                    </a:cubicBezTo>
                    <a:cubicBezTo>
                      <a:pt x="769472" y="267871"/>
                      <a:pt x="761556" y="262624"/>
                      <a:pt x="752350" y="260507"/>
                    </a:cubicBezTo>
                    <a:cubicBezTo>
                      <a:pt x="715593" y="251624"/>
                      <a:pt x="683706" y="228822"/>
                      <a:pt x="663426" y="196898"/>
                    </a:cubicBezTo>
                    <a:cubicBezTo>
                      <a:pt x="601934" y="103647"/>
                      <a:pt x="467260" y="-47965"/>
                      <a:pt x="270541" y="14355"/>
                    </a:cubicBezTo>
                    <a:cubicBezTo>
                      <a:pt x="-37655" y="111564"/>
                      <a:pt x="-16022" y="349983"/>
                      <a:pt x="19511" y="474071"/>
                    </a:cubicBezTo>
                    <a:close/>
                  </a:path>
                </a:pathLst>
              </a:custGeom>
              <a:solidFill>
                <a:srgbClr val="7D8D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/>
              <p:cNvSpPr/>
              <p:nvPr/>
            </p:nvSpPr>
            <p:spPr>
              <a:xfrm>
                <a:off x="5514389" y="2092410"/>
                <a:ext cx="23500" cy="30488"/>
              </a:xfrm>
              <a:custGeom>
                <a:avLst/>
                <a:gdLst>
                  <a:gd name="connsiteX0" fmla="*/ 36690 w 41097"/>
                  <a:gd name="connsiteY0" fmla="*/ 53071 h 53319"/>
                  <a:gd name="connsiteX1" fmla="*/ 33192 w 41097"/>
                  <a:gd name="connsiteY1" fmla="*/ 51322 h 53319"/>
                  <a:gd name="connsiteX2" fmla="*/ 605 w 41097"/>
                  <a:gd name="connsiteY2" fmla="*/ 6492 h 53319"/>
                  <a:gd name="connsiteX3" fmla="*/ 1572 w 41097"/>
                  <a:gd name="connsiteY3" fmla="*/ 554 h 53319"/>
                  <a:gd name="connsiteX4" fmla="*/ 7509 w 41097"/>
                  <a:gd name="connsiteY4" fmla="*/ 1521 h 53319"/>
                  <a:gd name="connsiteX5" fmla="*/ 40096 w 41097"/>
                  <a:gd name="connsiteY5" fmla="*/ 46351 h 53319"/>
                  <a:gd name="connsiteX6" fmla="*/ 39157 w 41097"/>
                  <a:gd name="connsiteY6" fmla="*/ 52261 h 53319"/>
                  <a:gd name="connsiteX7" fmla="*/ 36690 w 41097"/>
                  <a:gd name="connsiteY7" fmla="*/ 53071 h 5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097" h="53319">
                    <a:moveTo>
                      <a:pt x="36690" y="53071"/>
                    </a:moveTo>
                    <a:cubicBezTo>
                      <a:pt x="35309" y="53108"/>
                      <a:pt x="33993" y="52454"/>
                      <a:pt x="33192" y="51322"/>
                    </a:cubicBezTo>
                    <a:lnTo>
                      <a:pt x="605" y="6492"/>
                    </a:lnTo>
                    <a:cubicBezTo>
                      <a:pt x="-767" y="4586"/>
                      <a:pt x="-334" y="1926"/>
                      <a:pt x="1572" y="554"/>
                    </a:cubicBezTo>
                    <a:cubicBezTo>
                      <a:pt x="3477" y="-817"/>
                      <a:pt x="6137" y="-384"/>
                      <a:pt x="7509" y="1521"/>
                    </a:cubicBezTo>
                    <a:lnTo>
                      <a:pt x="40096" y="46351"/>
                    </a:lnTo>
                    <a:cubicBezTo>
                      <a:pt x="41468" y="48247"/>
                      <a:pt x="41044" y="50889"/>
                      <a:pt x="39157" y="52261"/>
                    </a:cubicBezTo>
                    <a:cubicBezTo>
                      <a:pt x="38439" y="52786"/>
                      <a:pt x="37574" y="53071"/>
                      <a:pt x="36690" y="53071"/>
                    </a:cubicBezTo>
                    <a:close/>
                  </a:path>
                </a:pathLst>
              </a:custGeom>
              <a:solidFill>
                <a:srgbClr val="2036A5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/>
              <p:cNvSpPr/>
              <p:nvPr/>
            </p:nvSpPr>
            <p:spPr>
              <a:xfrm>
                <a:off x="4947415" y="3319347"/>
                <a:ext cx="1078173" cy="267662"/>
              </a:xfrm>
              <a:custGeom>
                <a:avLst/>
                <a:gdLst>
                  <a:gd name="connsiteX0" fmla="*/ 918223 w 1885535"/>
                  <a:gd name="connsiteY0" fmla="*/ 460206 h 468093"/>
                  <a:gd name="connsiteX1" fmla="*/ 1143203 w 1885535"/>
                  <a:gd name="connsiteY1" fmla="*/ 467846 h 468093"/>
                  <a:gd name="connsiteX2" fmla="*/ 1885339 w 1885535"/>
                  <a:gd name="connsiteY2" fmla="*/ 362629 h 468093"/>
                  <a:gd name="connsiteX3" fmla="*/ 1806633 w 1885535"/>
                  <a:gd name="connsiteY3" fmla="*/ 101933 h 468093"/>
                  <a:gd name="connsiteX4" fmla="*/ 936450 w 1885535"/>
                  <a:gd name="connsiteY4" fmla="*/ 188555 h 468093"/>
                  <a:gd name="connsiteX5" fmla="*/ 103272 w 1885535"/>
                  <a:gd name="connsiteY5" fmla="*/ -247 h 468093"/>
                  <a:gd name="connsiteX6" fmla="*/ -196 w 1885535"/>
                  <a:gd name="connsiteY6" fmla="*/ 251704 h 468093"/>
                  <a:gd name="connsiteX7" fmla="*/ 918223 w 1885535"/>
                  <a:gd name="connsiteY7" fmla="*/ 460206 h 46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5535" h="468093">
                    <a:moveTo>
                      <a:pt x="918223" y="460206"/>
                    </a:moveTo>
                    <a:cubicBezTo>
                      <a:pt x="994564" y="465361"/>
                      <a:pt x="1069560" y="467911"/>
                      <a:pt x="1143203" y="467846"/>
                    </a:cubicBezTo>
                    <a:cubicBezTo>
                      <a:pt x="1422401" y="467846"/>
                      <a:pt x="1678311" y="431025"/>
                      <a:pt x="1885339" y="362629"/>
                    </a:cubicBezTo>
                    <a:lnTo>
                      <a:pt x="1806633" y="101933"/>
                    </a:lnTo>
                    <a:cubicBezTo>
                      <a:pt x="1579537" y="178798"/>
                      <a:pt x="1268304" y="210832"/>
                      <a:pt x="936450" y="188555"/>
                    </a:cubicBezTo>
                    <a:cubicBezTo>
                      <a:pt x="615643" y="167015"/>
                      <a:pt x="318586" y="98711"/>
                      <a:pt x="103272" y="-247"/>
                    </a:cubicBezTo>
                    <a:lnTo>
                      <a:pt x="-196" y="251704"/>
                    </a:lnTo>
                    <a:cubicBezTo>
                      <a:pt x="245495" y="362721"/>
                      <a:pt x="566854" y="436364"/>
                      <a:pt x="918223" y="4602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130300"/>
            <a:ext cx="12192000" cy="4355828"/>
            <a:chOff x="0" y="1130300"/>
            <a:chExt cx="12192000" cy="4355828"/>
          </a:xfrm>
        </p:grpSpPr>
        <p:grpSp>
          <p:nvGrpSpPr>
            <p:cNvPr id="10" name="组合 9"/>
            <p:cNvGrpSpPr/>
            <p:nvPr/>
          </p:nvGrpSpPr>
          <p:grpSpPr>
            <a:xfrm>
              <a:off x="666750" y="1130300"/>
              <a:ext cx="10876812" cy="1101971"/>
              <a:chOff x="666750" y="1130300"/>
              <a:chExt cx="10876812" cy="110197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66750" y="1130300"/>
                <a:ext cx="10858500" cy="628368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/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选择最优方案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685062" y="1937447"/>
                <a:ext cx="10858500" cy="29482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介绍方案研究的具体步骤和方法，讲述如何从多个方案中选择最优的设计方案。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0" y="3194441"/>
              <a:ext cx="12192000" cy="2291687"/>
              <a:chOff x="0" y="3194441"/>
              <a:chExt cx="12192000" cy="2291687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194441"/>
                <a:ext cx="12192000" cy="2291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814487" y="3898212"/>
                <a:ext cx="10599649" cy="1055446"/>
                <a:chOff x="814487" y="3898212"/>
                <a:chExt cx="10599649" cy="1055446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814487" y="3898212"/>
                  <a:ext cx="2657464" cy="1055446"/>
                  <a:chOff x="1299543" y="3898212"/>
                  <a:chExt cx="2657464" cy="1055446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299543" y="3898212"/>
                    <a:ext cx="2657464" cy="3942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zh-CN" altLang="en-US" b="1" dirty="0"/>
                      <a:t>多元方案设计</a:t>
                    </a:r>
                    <a:endParaRPr lang="en-US" altLang="zh-CN" b="1" dirty="0"/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299543" y="4340285"/>
                    <a:ext cx="2657464" cy="613373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>
                    <a:spAutoFit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r>
                      <a:rPr lang="zh-CN" altLang="en-US" sz="1200" dirty="0"/>
                      <a:t>使用多种不同的设计方案，以便选择最优的设计方案。</a:t>
                    </a:r>
                    <a:endParaRPr lang="en-GB" altLang="zh-CN" sz="1200" dirty="0" err="1"/>
                  </a:p>
                </p:txBody>
              </p: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4785580" y="3898212"/>
                  <a:ext cx="2657464" cy="1055446"/>
                  <a:chOff x="5058743" y="3898212"/>
                  <a:chExt cx="2657464" cy="1055446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5058743" y="3898212"/>
                    <a:ext cx="2657464" cy="3942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zh-CN" altLang="en-US" b="1" dirty="0"/>
                      <a:t>方案可行性分析</a:t>
                    </a:r>
                    <a:endParaRPr lang="en-US" altLang="zh-CN" b="1" dirty="0"/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058743" y="4340285"/>
                    <a:ext cx="2657464" cy="613373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>
                    <a:spAutoFit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r>
                      <a:rPr lang="zh-CN" altLang="en-US" sz="1200"/>
                      <a:t>分析设计方案的可行性，以确保设计方案的可行性。</a:t>
                    </a:r>
                    <a:endParaRPr lang="en-GB" altLang="zh-CN" sz="1200" dirty="0" err="1"/>
                  </a:p>
                </p:txBody>
              </p:sp>
            </p:grpSp>
            <p:grpSp>
              <p:nvGrpSpPr>
                <p:cNvPr id="6" name="组合 5"/>
                <p:cNvGrpSpPr/>
                <p:nvPr/>
              </p:nvGrpSpPr>
              <p:grpSpPr>
                <a:xfrm>
                  <a:off x="8756672" y="3898212"/>
                  <a:ext cx="2657464" cy="1055446"/>
                  <a:chOff x="8817943" y="3898212"/>
                  <a:chExt cx="2657464" cy="105544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817943" y="3898212"/>
                    <a:ext cx="2657464" cy="3942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zh-CN" altLang="en-US" b="1"/>
                      <a:t>综合考虑各因素</a:t>
                    </a:r>
                    <a:endParaRPr lang="en-US" altLang="zh-CN" b="1" dirty="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817943" y="4340285"/>
                    <a:ext cx="2657464" cy="613373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>
                    <a:spAutoFit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r>
                      <a:rPr lang="zh-CN" altLang="en-US" sz="1200"/>
                      <a:t>在选择设计方案时，综合考虑各种因素，以确保设计方案的合理性。</a:t>
                    </a:r>
                    <a:endParaRPr lang="en-GB" altLang="zh-CN" sz="1200" dirty="0" err="1"/>
                  </a:p>
                </p:txBody>
              </p:sp>
            </p:grpSp>
          </p:grpSp>
        </p:grpSp>
      </p:grpSp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方案研究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04.</a:t>
            </a:r>
            <a:r>
              <a:rPr lang="zh-CN" altLang="en-US"/>
              <a:t>效果展示和评估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展示和评估设计效果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lí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设计效果展示</a:t>
            </a:r>
            <a:endParaRPr lang="en-US"/>
          </a:p>
        </p:txBody>
      </p:sp>
      <p:grpSp>
        <p:nvGrpSpPr>
          <p:cNvPr id="126" name="组合 125"/>
          <p:cNvGrpSpPr/>
          <p:nvPr/>
        </p:nvGrpSpPr>
        <p:grpSpPr>
          <a:xfrm>
            <a:off x="707222" y="1333589"/>
            <a:ext cx="10029981" cy="4809203"/>
            <a:chOff x="707222" y="1333589"/>
            <a:chExt cx="10029981" cy="4809203"/>
          </a:xfrm>
        </p:grpSpPr>
        <p:grpSp>
          <p:nvGrpSpPr>
            <p:cNvPr id="3" name="组合 2"/>
            <p:cNvGrpSpPr/>
            <p:nvPr/>
          </p:nvGrpSpPr>
          <p:grpSpPr>
            <a:xfrm>
              <a:off x="707222" y="2260014"/>
              <a:ext cx="5738932" cy="2431447"/>
              <a:chOff x="487697" y="1529584"/>
              <a:chExt cx="5738932" cy="2431447"/>
            </a:xfrm>
          </p:grpSpPr>
          <p:sp>
            <p:nvSpPr>
              <p:cNvPr id="7" name="椭圆 6"/>
              <p:cNvSpPr/>
              <p:nvPr/>
            </p:nvSpPr>
            <p:spPr>
              <a:xfrm rot="12788916">
                <a:off x="487697" y="1529584"/>
                <a:ext cx="589602" cy="589602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73100" y="2516661"/>
                <a:ext cx="5553529" cy="144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设计的外观特点：建筑外观简洁大方，线条流畅，整体呈现出现代感和高端感。
设计的内部结构：内部结构设计合理，空间利用率高，满足人们对于舒适、安全居住的需求。
与周围环境的协调性：建筑与周围环境协调，与周边建筑风格相近，能够很好地融入周围环境中。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60399" y="1769964"/>
                <a:ext cx="3388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设计效果具体展示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349126" y="1333589"/>
              <a:ext cx="3388077" cy="4809203"/>
              <a:chOff x="4634955" y="1354668"/>
              <a:chExt cx="2922752" cy="4148698"/>
            </a:xfrm>
          </p:grpSpPr>
          <p:sp>
            <p:nvSpPr>
              <p:cNvPr id="60" name="任意多边形: 形状 59"/>
              <p:cNvSpPr/>
              <p:nvPr/>
            </p:nvSpPr>
            <p:spPr>
              <a:xfrm>
                <a:off x="5496734" y="4882570"/>
                <a:ext cx="524199" cy="458442"/>
              </a:xfrm>
              <a:custGeom>
                <a:avLst/>
                <a:gdLst>
                  <a:gd name="connsiteX0" fmla="*/ 5201 w 866522"/>
                  <a:gd name="connsiteY0" fmla="*/ -235 h 757824"/>
                  <a:gd name="connsiteX1" fmla="*/ 5201 w 866522"/>
                  <a:gd name="connsiteY1" fmla="*/ 580195 h 757824"/>
                  <a:gd name="connsiteX2" fmla="*/ 863164 w 866522"/>
                  <a:gd name="connsiteY2" fmla="*/ 736196 h 757824"/>
                  <a:gd name="connsiteX3" fmla="*/ 519461 w 866522"/>
                  <a:gd name="connsiteY3" fmla="*/ 24857 h 757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6522" h="757824">
                    <a:moveTo>
                      <a:pt x="5201" y="-235"/>
                    </a:moveTo>
                    <a:cubicBezTo>
                      <a:pt x="5201" y="73524"/>
                      <a:pt x="-12658" y="542690"/>
                      <a:pt x="5201" y="580195"/>
                    </a:cubicBezTo>
                    <a:cubicBezTo>
                      <a:pt x="23061" y="617699"/>
                      <a:pt x="845573" y="823529"/>
                      <a:pt x="863164" y="736196"/>
                    </a:cubicBezTo>
                    <a:cubicBezTo>
                      <a:pt x="880755" y="648864"/>
                      <a:pt x="519461" y="24857"/>
                      <a:pt x="519461" y="24857"/>
                    </a:cubicBezTo>
                    <a:close/>
                  </a:path>
                </a:pathLst>
              </a:custGeom>
              <a:solidFill>
                <a:srgbClr val="FFC866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5497699" y="4918493"/>
                <a:ext cx="379381" cy="142035"/>
              </a:xfrm>
              <a:custGeom>
                <a:avLst/>
                <a:gdLst>
                  <a:gd name="connsiteX0" fmla="*/ 537599 w 627133"/>
                  <a:gd name="connsiteY0" fmla="*/ -235 h 234790"/>
                  <a:gd name="connsiteX1" fmla="*/ 658 w 627133"/>
                  <a:gd name="connsiteY1" fmla="*/ 78257 h 234790"/>
                  <a:gd name="connsiteX2" fmla="*/ -2736 w 627133"/>
                  <a:gd name="connsiteY2" fmla="*/ 234169 h 234790"/>
                  <a:gd name="connsiteX3" fmla="*/ 624398 w 627133"/>
                  <a:gd name="connsiteY3" fmla="*/ 154874 h 234790"/>
                  <a:gd name="connsiteX4" fmla="*/ 537599 w 627133"/>
                  <a:gd name="connsiteY4" fmla="*/ -235 h 23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3" h="234790">
                    <a:moveTo>
                      <a:pt x="537599" y="-235"/>
                    </a:moveTo>
                    <a:lnTo>
                      <a:pt x="658" y="78257"/>
                    </a:lnTo>
                    <a:cubicBezTo>
                      <a:pt x="-504" y="125763"/>
                      <a:pt x="-1753" y="180144"/>
                      <a:pt x="-2736" y="234169"/>
                    </a:cubicBezTo>
                    <a:cubicBezTo>
                      <a:pt x="160320" y="236044"/>
                      <a:pt x="530547" y="234169"/>
                      <a:pt x="624398" y="154874"/>
                    </a:cubicBezTo>
                    <a:cubicBezTo>
                      <a:pt x="588322" y="89240"/>
                      <a:pt x="556799" y="33429"/>
                      <a:pt x="537599" y="-235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5497645" y="5196209"/>
                <a:ext cx="520481" cy="111286"/>
              </a:xfrm>
              <a:custGeom>
                <a:avLst/>
                <a:gdLst>
                  <a:gd name="connsiteX0" fmla="*/ -2289 w 860376"/>
                  <a:gd name="connsiteY0" fmla="*/ 12981 h 183960"/>
                  <a:gd name="connsiteX1" fmla="*/ 820315 w 860376"/>
                  <a:gd name="connsiteY1" fmla="*/ 183716 h 183960"/>
                  <a:gd name="connsiteX2" fmla="*/ 857640 w 860376"/>
                  <a:gd name="connsiteY2" fmla="*/ 181573 h 183960"/>
                  <a:gd name="connsiteX3" fmla="*/ 854248 w 860376"/>
                  <a:gd name="connsiteY3" fmla="*/ 169429 h 183960"/>
                  <a:gd name="connsiteX4" fmla="*/ -414 w 860376"/>
                  <a:gd name="connsiteY4" fmla="*/ -235 h 183960"/>
                  <a:gd name="connsiteX5" fmla="*/ -2736 w 860376"/>
                  <a:gd name="connsiteY5" fmla="*/ 3962 h 183960"/>
                  <a:gd name="connsiteX6" fmla="*/ -2289 w 860376"/>
                  <a:gd name="connsiteY6" fmla="*/ 12981 h 18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0376" h="183960">
                    <a:moveTo>
                      <a:pt x="-2289" y="12981"/>
                    </a:moveTo>
                    <a:cubicBezTo>
                      <a:pt x="60219" y="40663"/>
                      <a:pt x="612342" y="183716"/>
                      <a:pt x="820315" y="183716"/>
                    </a:cubicBezTo>
                    <a:cubicBezTo>
                      <a:pt x="832815" y="183815"/>
                      <a:pt x="845229" y="183100"/>
                      <a:pt x="857640" y="181573"/>
                    </a:cubicBezTo>
                    <a:cubicBezTo>
                      <a:pt x="856659" y="177734"/>
                      <a:pt x="855497" y="173626"/>
                      <a:pt x="854248" y="169429"/>
                    </a:cubicBezTo>
                    <a:cubicBezTo>
                      <a:pt x="680921" y="190414"/>
                      <a:pt x="38073" y="23161"/>
                      <a:pt x="-414" y="-235"/>
                    </a:cubicBezTo>
                    <a:lnTo>
                      <a:pt x="-2736" y="3962"/>
                    </a:lnTo>
                    <a:cubicBezTo>
                      <a:pt x="-2557" y="7266"/>
                      <a:pt x="-2468" y="10212"/>
                      <a:pt x="-2289" y="129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>
                <a:off x="5808794" y="5066353"/>
                <a:ext cx="103144" cy="38292"/>
              </a:xfrm>
              <a:custGeom>
                <a:avLst/>
                <a:gdLst>
                  <a:gd name="connsiteX0" fmla="*/ 13615 w 170501"/>
                  <a:gd name="connsiteY0" fmla="*/ 63064 h 63299"/>
                  <a:gd name="connsiteX1" fmla="*/ 2989 w 170501"/>
                  <a:gd name="connsiteY1" fmla="*/ 63064 h 63299"/>
                  <a:gd name="connsiteX2" fmla="*/ -2727 w 170501"/>
                  <a:gd name="connsiteY2" fmla="*/ 56456 h 63299"/>
                  <a:gd name="connsiteX3" fmla="*/ 3255 w 170501"/>
                  <a:gd name="connsiteY3" fmla="*/ 50474 h 63299"/>
                  <a:gd name="connsiteX4" fmla="*/ 3434 w 170501"/>
                  <a:gd name="connsiteY4" fmla="*/ 50474 h 63299"/>
                  <a:gd name="connsiteX5" fmla="*/ 157382 w 170501"/>
                  <a:gd name="connsiteY5" fmla="*/ 1896 h 63299"/>
                  <a:gd name="connsiteX6" fmla="*/ 165509 w 170501"/>
                  <a:gd name="connsiteY6" fmla="*/ 1074 h 63299"/>
                  <a:gd name="connsiteX7" fmla="*/ 165777 w 170501"/>
                  <a:gd name="connsiteY7" fmla="*/ 1271 h 63299"/>
                  <a:gd name="connsiteX8" fmla="*/ 166311 w 170501"/>
                  <a:gd name="connsiteY8" fmla="*/ 10201 h 63299"/>
                  <a:gd name="connsiteX9" fmla="*/ 13615 w 170501"/>
                  <a:gd name="connsiteY9" fmla="*/ 63064 h 6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501" h="63299">
                    <a:moveTo>
                      <a:pt x="13615" y="63064"/>
                    </a:moveTo>
                    <a:lnTo>
                      <a:pt x="2989" y="63064"/>
                    </a:lnTo>
                    <a:cubicBezTo>
                      <a:pt x="-405" y="62779"/>
                      <a:pt x="-2906" y="59850"/>
                      <a:pt x="-2727" y="56456"/>
                    </a:cubicBezTo>
                    <a:cubicBezTo>
                      <a:pt x="-2727" y="53153"/>
                      <a:pt x="-48" y="50474"/>
                      <a:pt x="3255" y="50474"/>
                    </a:cubicBezTo>
                    <a:cubicBezTo>
                      <a:pt x="3344" y="50474"/>
                      <a:pt x="3344" y="50474"/>
                      <a:pt x="3434" y="50474"/>
                    </a:cubicBezTo>
                    <a:cubicBezTo>
                      <a:pt x="64514" y="53063"/>
                      <a:pt x="133451" y="31275"/>
                      <a:pt x="157382" y="1896"/>
                    </a:cubicBezTo>
                    <a:cubicBezTo>
                      <a:pt x="159435" y="-586"/>
                      <a:pt x="163098" y="-953"/>
                      <a:pt x="165509" y="1074"/>
                    </a:cubicBezTo>
                    <a:cubicBezTo>
                      <a:pt x="165598" y="1137"/>
                      <a:pt x="165688" y="1200"/>
                      <a:pt x="165777" y="1271"/>
                    </a:cubicBezTo>
                    <a:cubicBezTo>
                      <a:pt x="168188" y="3673"/>
                      <a:pt x="168454" y="7522"/>
                      <a:pt x="166311" y="10201"/>
                    </a:cubicBezTo>
                    <a:cubicBezTo>
                      <a:pt x="141399" y="40651"/>
                      <a:pt x="75855" y="63064"/>
                      <a:pt x="13615" y="630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5835156" y="5111030"/>
                <a:ext cx="103138" cy="38289"/>
              </a:xfrm>
              <a:custGeom>
                <a:avLst/>
                <a:gdLst>
                  <a:gd name="connsiteX0" fmla="*/ 13613 w 170492"/>
                  <a:gd name="connsiteY0" fmla="*/ 63059 h 63293"/>
                  <a:gd name="connsiteX1" fmla="*/ 2987 w 170492"/>
                  <a:gd name="connsiteY1" fmla="*/ 63059 h 63293"/>
                  <a:gd name="connsiteX2" fmla="*/ -2727 w 170492"/>
                  <a:gd name="connsiteY2" fmla="*/ 56451 h 63293"/>
                  <a:gd name="connsiteX3" fmla="*/ 3255 w 170492"/>
                  <a:gd name="connsiteY3" fmla="*/ 50468 h 63293"/>
                  <a:gd name="connsiteX4" fmla="*/ 3434 w 170492"/>
                  <a:gd name="connsiteY4" fmla="*/ 50468 h 63293"/>
                  <a:gd name="connsiteX5" fmla="*/ 157382 w 170492"/>
                  <a:gd name="connsiteY5" fmla="*/ 1890 h 63293"/>
                  <a:gd name="connsiteX6" fmla="*/ 165417 w 170492"/>
                  <a:gd name="connsiteY6" fmla="*/ 1033 h 63293"/>
                  <a:gd name="connsiteX7" fmla="*/ 165686 w 170492"/>
                  <a:gd name="connsiteY7" fmla="*/ 1265 h 63293"/>
                  <a:gd name="connsiteX8" fmla="*/ 166311 w 170492"/>
                  <a:gd name="connsiteY8" fmla="*/ 10195 h 63293"/>
                  <a:gd name="connsiteX9" fmla="*/ 13613 w 170492"/>
                  <a:gd name="connsiteY9" fmla="*/ 63059 h 6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492" h="63293">
                    <a:moveTo>
                      <a:pt x="13613" y="63059"/>
                    </a:moveTo>
                    <a:lnTo>
                      <a:pt x="2987" y="63059"/>
                    </a:lnTo>
                    <a:cubicBezTo>
                      <a:pt x="-405" y="62773"/>
                      <a:pt x="-2906" y="59844"/>
                      <a:pt x="-2727" y="56451"/>
                    </a:cubicBezTo>
                    <a:cubicBezTo>
                      <a:pt x="-2727" y="53147"/>
                      <a:pt x="-50" y="50468"/>
                      <a:pt x="3255" y="50468"/>
                    </a:cubicBezTo>
                    <a:cubicBezTo>
                      <a:pt x="3344" y="50468"/>
                      <a:pt x="3344" y="50468"/>
                      <a:pt x="3434" y="50468"/>
                    </a:cubicBezTo>
                    <a:cubicBezTo>
                      <a:pt x="64422" y="52968"/>
                      <a:pt x="133451" y="31269"/>
                      <a:pt x="157382" y="1890"/>
                    </a:cubicBezTo>
                    <a:cubicBezTo>
                      <a:pt x="159346" y="-565"/>
                      <a:pt x="163006" y="-950"/>
                      <a:pt x="165417" y="1033"/>
                    </a:cubicBezTo>
                    <a:cubicBezTo>
                      <a:pt x="165507" y="1113"/>
                      <a:pt x="165596" y="1185"/>
                      <a:pt x="165686" y="1265"/>
                    </a:cubicBezTo>
                    <a:cubicBezTo>
                      <a:pt x="168186" y="3623"/>
                      <a:pt x="168454" y="7507"/>
                      <a:pt x="166311" y="10195"/>
                    </a:cubicBezTo>
                    <a:cubicBezTo>
                      <a:pt x="141397" y="40645"/>
                      <a:pt x="75852" y="63059"/>
                      <a:pt x="13613" y="630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5861517" y="5155705"/>
                <a:ext cx="103138" cy="38289"/>
              </a:xfrm>
              <a:custGeom>
                <a:avLst/>
                <a:gdLst>
                  <a:gd name="connsiteX0" fmla="*/ 13615 w 170492"/>
                  <a:gd name="connsiteY0" fmla="*/ 63059 h 63293"/>
                  <a:gd name="connsiteX1" fmla="*/ 2987 w 170492"/>
                  <a:gd name="connsiteY1" fmla="*/ 63059 h 63293"/>
                  <a:gd name="connsiteX2" fmla="*/ -2727 w 170492"/>
                  <a:gd name="connsiteY2" fmla="*/ 56540 h 63293"/>
                  <a:gd name="connsiteX3" fmla="*/ 2987 w 170492"/>
                  <a:gd name="connsiteY3" fmla="*/ 50468 h 63293"/>
                  <a:gd name="connsiteX4" fmla="*/ 3434 w 170492"/>
                  <a:gd name="connsiteY4" fmla="*/ 50468 h 63293"/>
                  <a:gd name="connsiteX5" fmla="*/ 157382 w 170492"/>
                  <a:gd name="connsiteY5" fmla="*/ 1890 h 63293"/>
                  <a:gd name="connsiteX6" fmla="*/ 165420 w 170492"/>
                  <a:gd name="connsiteY6" fmla="*/ 1033 h 63293"/>
                  <a:gd name="connsiteX7" fmla="*/ 165688 w 170492"/>
                  <a:gd name="connsiteY7" fmla="*/ 1265 h 63293"/>
                  <a:gd name="connsiteX8" fmla="*/ 166311 w 170492"/>
                  <a:gd name="connsiteY8" fmla="*/ 10195 h 63293"/>
                  <a:gd name="connsiteX9" fmla="*/ 13615 w 170492"/>
                  <a:gd name="connsiteY9" fmla="*/ 63059 h 6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492" h="63293">
                    <a:moveTo>
                      <a:pt x="13615" y="63059"/>
                    </a:moveTo>
                    <a:cubicBezTo>
                      <a:pt x="10042" y="63059"/>
                      <a:pt x="6471" y="63059"/>
                      <a:pt x="2987" y="63059"/>
                    </a:cubicBezTo>
                    <a:cubicBezTo>
                      <a:pt x="-405" y="62817"/>
                      <a:pt x="-2906" y="59915"/>
                      <a:pt x="-2727" y="56540"/>
                    </a:cubicBezTo>
                    <a:cubicBezTo>
                      <a:pt x="-2817" y="53289"/>
                      <a:pt x="-316" y="50566"/>
                      <a:pt x="2987" y="50468"/>
                    </a:cubicBezTo>
                    <a:cubicBezTo>
                      <a:pt x="3166" y="50459"/>
                      <a:pt x="3255" y="50459"/>
                      <a:pt x="3434" y="50468"/>
                    </a:cubicBezTo>
                    <a:cubicBezTo>
                      <a:pt x="64424" y="53057"/>
                      <a:pt x="133451" y="31269"/>
                      <a:pt x="157382" y="1890"/>
                    </a:cubicBezTo>
                    <a:cubicBezTo>
                      <a:pt x="159346" y="-565"/>
                      <a:pt x="162919" y="-949"/>
                      <a:pt x="165420" y="1033"/>
                    </a:cubicBezTo>
                    <a:cubicBezTo>
                      <a:pt x="165509" y="1113"/>
                      <a:pt x="165598" y="1185"/>
                      <a:pt x="165688" y="1265"/>
                    </a:cubicBezTo>
                    <a:cubicBezTo>
                      <a:pt x="168186" y="3623"/>
                      <a:pt x="168454" y="7507"/>
                      <a:pt x="166311" y="10195"/>
                    </a:cubicBezTo>
                    <a:cubicBezTo>
                      <a:pt x="141397" y="40645"/>
                      <a:pt x="75497" y="63059"/>
                      <a:pt x="13615" y="630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450648" y="3055514"/>
                <a:ext cx="502329" cy="1978041"/>
              </a:xfrm>
              <a:custGeom>
                <a:avLst/>
                <a:gdLst>
                  <a:gd name="connsiteX0" fmla="*/ 404548 w 830371"/>
                  <a:gd name="connsiteY0" fmla="*/ 3269549 h 3269784"/>
                  <a:gd name="connsiteX1" fmla="*/ -2736 w 830371"/>
                  <a:gd name="connsiteY1" fmla="*/ 3185342 h 3269784"/>
                  <a:gd name="connsiteX2" fmla="*/ -2736 w 830371"/>
                  <a:gd name="connsiteY2" fmla="*/ 440624 h 3269784"/>
                  <a:gd name="connsiteX3" fmla="*/ 412405 w 830371"/>
                  <a:gd name="connsiteY3" fmla="*/ -235 h 3269784"/>
                  <a:gd name="connsiteX4" fmla="*/ 827635 w 830371"/>
                  <a:gd name="connsiteY4" fmla="*/ 440624 h 3269784"/>
                  <a:gd name="connsiteX5" fmla="*/ 827635 w 830371"/>
                  <a:gd name="connsiteY5" fmla="*/ 3185342 h 3269784"/>
                  <a:gd name="connsiteX6" fmla="*/ 404548 w 830371"/>
                  <a:gd name="connsiteY6" fmla="*/ 3269549 h 3269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371" h="3269784">
                    <a:moveTo>
                      <a:pt x="404548" y="3269549"/>
                    </a:moveTo>
                    <a:cubicBezTo>
                      <a:pt x="264531" y="3268897"/>
                      <a:pt x="126031" y="3240269"/>
                      <a:pt x="-2736" y="3185342"/>
                    </a:cubicBezTo>
                    <a:lnTo>
                      <a:pt x="-2736" y="440624"/>
                    </a:lnTo>
                    <a:cubicBezTo>
                      <a:pt x="-2736" y="197111"/>
                      <a:pt x="183091" y="-235"/>
                      <a:pt x="412405" y="-235"/>
                    </a:cubicBezTo>
                    <a:cubicBezTo>
                      <a:pt x="641721" y="-235"/>
                      <a:pt x="827635" y="197111"/>
                      <a:pt x="827635" y="440624"/>
                    </a:cubicBezTo>
                    <a:lnTo>
                      <a:pt x="827635" y="3185342"/>
                    </a:lnTo>
                    <a:cubicBezTo>
                      <a:pt x="827635" y="3185342"/>
                      <a:pt x="633862" y="3269549"/>
                      <a:pt x="404548" y="3269549"/>
                    </a:cubicBezTo>
                    <a:close/>
                  </a:path>
                </a:pathLst>
              </a:custGeom>
              <a:solidFill>
                <a:srgbClr val="68AAE0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5682339" y="3489131"/>
                <a:ext cx="8643" cy="1544370"/>
              </a:xfrm>
              <a:custGeom>
                <a:avLst/>
                <a:gdLst>
                  <a:gd name="connsiteX0" fmla="*/ 14288 w 14287"/>
                  <a:gd name="connsiteY0" fmla="*/ 2552909 h 2552908"/>
                  <a:gd name="connsiteX1" fmla="*/ 2411 w 14287"/>
                  <a:gd name="connsiteY1" fmla="*/ 2552909 h 2552908"/>
                  <a:gd name="connsiteX2" fmla="*/ 0 w 14287"/>
                  <a:gd name="connsiteY2" fmla="*/ 0 h 2552908"/>
                  <a:gd name="connsiteX3" fmla="*/ 7144 w 14287"/>
                  <a:gd name="connsiteY3" fmla="*/ 804 h 2552908"/>
                  <a:gd name="connsiteX4" fmla="*/ 14288 w 14287"/>
                  <a:gd name="connsiteY4" fmla="*/ 111442 h 2552908"/>
                  <a:gd name="connsiteX5" fmla="*/ 14288 w 14287"/>
                  <a:gd name="connsiteY5" fmla="*/ 2552909 h 255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87" h="2552908">
                    <a:moveTo>
                      <a:pt x="14288" y="2552909"/>
                    </a:moveTo>
                    <a:lnTo>
                      <a:pt x="2411" y="2552909"/>
                    </a:lnTo>
                    <a:lnTo>
                      <a:pt x="0" y="0"/>
                    </a:lnTo>
                    <a:lnTo>
                      <a:pt x="7144" y="804"/>
                    </a:lnTo>
                    <a:lnTo>
                      <a:pt x="14288" y="111442"/>
                    </a:lnTo>
                    <a:lnTo>
                      <a:pt x="14288" y="2552909"/>
                    </a:lnTo>
                    <a:close/>
                  </a:path>
                </a:pathLst>
              </a:custGeom>
              <a:solidFill>
                <a:srgbClr val="4D8DCE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5053285" y="5029720"/>
                <a:ext cx="524258" cy="458442"/>
              </a:xfrm>
              <a:custGeom>
                <a:avLst/>
                <a:gdLst>
                  <a:gd name="connsiteX0" fmla="*/ 5201 w 866620"/>
                  <a:gd name="connsiteY0" fmla="*/ -235 h 757824"/>
                  <a:gd name="connsiteX1" fmla="*/ 5201 w 866620"/>
                  <a:gd name="connsiteY1" fmla="*/ 580195 h 757824"/>
                  <a:gd name="connsiteX2" fmla="*/ 863256 w 866620"/>
                  <a:gd name="connsiteY2" fmla="*/ 736197 h 757824"/>
                  <a:gd name="connsiteX3" fmla="*/ 519552 w 866620"/>
                  <a:gd name="connsiteY3" fmla="*/ 24768 h 757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6620" h="757824">
                    <a:moveTo>
                      <a:pt x="5201" y="-235"/>
                    </a:moveTo>
                    <a:cubicBezTo>
                      <a:pt x="5201" y="73524"/>
                      <a:pt x="-12658" y="542690"/>
                      <a:pt x="5201" y="580195"/>
                    </a:cubicBezTo>
                    <a:cubicBezTo>
                      <a:pt x="23061" y="617699"/>
                      <a:pt x="845575" y="823529"/>
                      <a:pt x="863256" y="736197"/>
                    </a:cubicBezTo>
                    <a:cubicBezTo>
                      <a:pt x="880936" y="648864"/>
                      <a:pt x="519552" y="24768"/>
                      <a:pt x="519552" y="24768"/>
                    </a:cubicBezTo>
                    <a:close/>
                  </a:path>
                </a:pathLst>
              </a:custGeom>
              <a:solidFill>
                <a:srgbClr val="FFC866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5054306" y="5065643"/>
                <a:ext cx="379380" cy="142035"/>
              </a:xfrm>
              <a:custGeom>
                <a:avLst/>
                <a:gdLst>
                  <a:gd name="connsiteX0" fmla="*/ 537599 w 627131"/>
                  <a:gd name="connsiteY0" fmla="*/ -235 h 234790"/>
                  <a:gd name="connsiteX1" fmla="*/ 656 w 627131"/>
                  <a:gd name="connsiteY1" fmla="*/ 78257 h 234790"/>
                  <a:gd name="connsiteX2" fmla="*/ -2736 w 627131"/>
                  <a:gd name="connsiteY2" fmla="*/ 234169 h 234790"/>
                  <a:gd name="connsiteX3" fmla="*/ 624396 w 627131"/>
                  <a:gd name="connsiteY3" fmla="*/ 154874 h 234790"/>
                  <a:gd name="connsiteX4" fmla="*/ 537599 w 627131"/>
                  <a:gd name="connsiteY4" fmla="*/ -235 h 23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1" h="234790">
                    <a:moveTo>
                      <a:pt x="537599" y="-235"/>
                    </a:moveTo>
                    <a:lnTo>
                      <a:pt x="656" y="78257"/>
                    </a:lnTo>
                    <a:cubicBezTo>
                      <a:pt x="-504" y="125763"/>
                      <a:pt x="-1845" y="180145"/>
                      <a:pt x="-2736" y="234169"/>
                    </a:cubicBezTo>
                    <a:cubicBezTo>
                      <a:pt x="160231" y="236044"/>
                      <a:pt x="530545" y="234169"/>
                      <a:pt x="624396" y="154874"/>
                    </a:cubicBezTo>
                    <a:cubicBezTo>
                      <a:pt x="588319" y="89240"/>
                      <a:pt x="556797" y="33429"/>
                      <a:pt x="537599" y="-235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5054252" y="5343467"/>
                <a:ext cx="520480" cy="111340"/>
              </a:xfrm>
              <a:custGeom>
                <a:avLst/>
                <a:gdLst>
                  <a:gd name="connsiteX0" fmla="*/ -2379 w 860374"/>
                  <a:gd name="connsiteY0" fmla="*/ 13070 h 184049"/>
                  <a:gd name="connsiteX1" fmla="*/ 820312 w 860374"/>
                  <a:gd name="connsiteY1" fmla="*/ 183806 h 184049"/>
                  <a:gd name="connsiteX2" fmla="*/ 857638 w 860374"/>
                  <a:gd name="connsiteY2" fmla="*/ 181663 h 184049"/>
                  <a:gd name="connsiteX3" fmla="*/ 854246 w 860374"/>
                  <a:gd name="connsiteY3" fmla="*/ 169429 h 184049"/>
                  <a:gd name="connsiteX4" fmla="*/ -504 w 860374"/>
                  <a:gd name="connsiteY4" fmla="*/ -235 h 184049"/>
                  <a:gd name="connsiteX5" fmla="*/ -2736 w 860374"/>
                  <a:gd name="connsiteY5" fmla="*/ 3962 h 184049"/>
                  <a:gd name="connsiteX6" fmla="*/ -2379 w 860374"/>
                  <a:gd name="connsiteY6" fmla="*/ 13070 h 1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0374" h="184049">
                    <a:moveTo>
                      <a:pt x="-2379" y="13070"/>
                    </a:moveTo>
                    <a:cubicBezTo>
                      <a:pt x="60129" y="40752"/>
                      <a:pt x="612250" y="183806"/>
                      <a:pt x="820312" y="183806"/>
                    </a:cubicBezTo>
                    <a:cubicBezTo>
                      <a:pt x="832815" y="183904"/>
                      <a:pt x="845227" y="183190"/>
                      <a:pt x="857638" y="181663"/>
                    </a:cubicBezTo>
                    <a:cubicBezTo>
                      <a:pt x="856657" y="177823"/>
                      <a:pt x="855495" y="173715"/>
                      <a:pt x="854246" y="169429"/>
                    </a:cubicBezTo>
                    <a:cubicBezTo>
                      <a:pt x="680921" y="190503"/>
                      <a:pt x="38073" y="23250"/>
                      <a:pt x="-504" y="-235"/>
                    </a:cubicBezTo>
                    <a:lnTo>
                      <a:pt x="-2736" y="3962"/>
                    </a:lnTo>
                    <a:cubicBezTo>
                      <a:pt x="-2647" y="7087"/>
                      <a:pt x="-2468" y="9945"/>
                      <a:pt x="-2379" y="130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5365393" y="5213483"/>
                <a:ext cx="103167" cy="38312"/>
              </a:xfrm>
              <a:custGeom>
                <a:avLst/>
                <a:gdLst>
                  <a:gd name="connsiteX0" fmla="*/ 13625 w 170540"/>
                  <a:gd name="connsiteY0" fmla="*/ 63096 h 63331"/>
                  <a:gd name="connsiteX1" fmla="*/ 2999 w 170540"/>
                  <a:gd name="connsiteY1" fmla="*/ 63096 h 63331"/>
                  <a:gd name="connsiteX2" fmla="*/ -2717 w 170540"/>
                  <a:gd name="connsiteY2" fmla="*/ 56525 h 63331"/>
                  <a:gd name="connsiteX3" fmla="*/ -2717 w 170540"/>
                  <a:gd name="connsiteY3" fmla="*/ 56489 h 63331"/>
                  <a:gd name="connsiteX4" fmla="*/ 3088 w 170540"/>
                  <a:gd name="connsiteY4" fmla="*/ 50497 h 63331"/>
                  <a:gd name="connsiteX5" fmla="*/ 3446 w 170540"/>
                  <a:gd name="connsiteY5" fmla="*/ 50506 h 63331"/>
                  <a:gd name="connsiteX6" fmla="*/ 157394 w 170540"/>
                  <a:gd name="connsiteY6" fmla="*/ 1928 h 63331"/>
                  <a:gd name="connsiteX7" fmla="*/ 165251 w 170540"/>
                  <a:gd name="connsiteY7" fmla="*/ 955 h 63331"/>
                  <a:gd name="connsiteX8" fmla="*/ 165698 w 170540"/>
                  <a:gd name="connsiteY8" fmla="*/ 1303 h 63331"/>
                  <a:gd name="connsiteX9" fmla="*/ 166323 w 170540"/>
                  <a:gd name="connsiteY9" fmla="*/ 10233 h 63331"/>
                  <a:gd name="connsiteX10" fmla="*/ 13625 w 170540"/>
                  <a:gd name="connsiteY10" fmla="*/ 63096 h 6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40" h="63331">
                    <a:moveTo>
                      <a:pt x="13625" y="63096"/>
                    </a:moveTo>
                    <a:lnTo>
                      <a:pt x="2999" y="63096"/>
                    </a:lnTo>
                    <a:cubicBezTo>
                      <a:pt x="-396" y="62856"/>
                      <a:pt x="-2983" y="59918"/>
                      <a:pt x="-2717" y="56525"/>
                    </a:cubicBezTo>
                    <a:cubicBezTo>
                      <a:pt x="-2717" y="56507"/>
                      <a:pt x="-2717" y="56498"/>
                      <a:pt x="-2717" y="56489"/>
                    </a:cubicBezTo>
                    <a:cubicBezTo>
                      <a:pt x="-2807" y="53238"/>
                      <a:pt x="-217" y="50551"/>
                      <a:pt x="3088" y="50497"/>
                    </a:cubicBezTo>
                    <a:cubicBezTo>
                      <a:pt x="3178" y="50497"/>
                      <a:pt x="3356" y="50497"/>
                      <a:pt x="3446" y="50506"/>
                    </a:cubicBezTo>
                    <a:cubicBezTo>
                      <a:pt x="64434" y="53095"/>
                      <a:pt x="133460" y="31307"/>
                      <a:pt x="157394" y="1928"/>
                    </a:cubicBezTo>
                    <a:cubicBezTo>
                      <a:pt x="159268" y="-518"/>
                      <a:pt x="162839" y="-956"/>
                      <a:pt x="165251" y="955"/>
                    </a:cubicBezTo>
                    <a:cubicBezTo>
                      <a:pt x="165429" y="1062"/>
                      <a:pt x="165608" y="1178"/>
                      <a:pt x="165698" y="1303"/>
                    </a:cubicBezTo>
                    <a:cubicBezTo>
                      <a:pt x="168198" y="3643"/>
                      <a:pt x="168556" y="7563"/>
                      <a:pt x="166323" y="10233"/>
                    </a:cubicBezTo>
                    <a:cubicBezTo>
                      <a:pt x="141409" y="40415"/>
                      <a:pt x="75864" y="63096"/>
                      <a:pt x="13625" y="630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/>
              <p:cNvSpPr/>
              <p:nvPr/>
            </p:nvSpPr>
            <p:spPr>
              <a:xfrm>
                <a:off x="5391755" y="5258152"/>
                <a:ext cx="103167" cy="38317"/>
              </a:xfrm>
              <a:custGeom>
                <a:avLst/>
                <a:gdLst>
                  <a:gd name="connsiteX0" fmla="*/ 13626 w 170539"/>
                  <a:gd name="connsiteY0" fmla="*/ 63106 h 63340"/>
                  <a:gd name="connsiteX1" fmla="*/ 2908 w 170539"/>
                  <a:gd name="connsiteY1" fmla="*/ 63106 h 63340"/>
                  <a:gd name="connsiteX2" fmla="*/ -2716 w 170539"/>
                  <a:gd name="connsiteY2" fmla="*/ 56498 h 63340"/>
                  <a:gd name="connsiteX3" fmla="*/ 3087 w 170539"/>
                  <a:gd name="connsiteY3" fmla="*/ 50506 h 63340"/>
                  <a:gd name="connsiteX4" fmla="*/ 3444 w 170539"/>
                  <a:gd name="connsiteY4" fmla="*/ 50515 h 63340"/>
                  <a:gd name="connsiteX5" fmla="*/ 157303 w 170539"/>
                  <a:gd name="connsiteY5" fmla="*/ 1937 h 63340"/>
                  <a:gd name="connsiteX6" fmla="*/ 165341 w 170539"/>
                  <a:gd name="connsiteY6" fmla="*/ 999 h 63340"/>
                  <a:gd name="connsiteX7" fmla="*/ 165696 w 170539"/>
                  <a:gd name="connsiteY7" fmla="*/ 1312 h 63340"/>
                  <a:gd name="connsiteX8" fmla="*/ 166322 w 170539"/>
                  <a:gd name="connsiteY8" fmla="*/ 10242 h 63340"/>
                  <a:gd name="connsiteX9" fmla="*/ 13626 w 170539"/>
                  <a:gd name="connsiteY9" fmla="*/ 63106 h 6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539" h="63340">
                    <a:moveTo>
                      <a:pt x="13626" y="63106"/>
                    </a:moveTo>
                    <a:lnTo>
                      <a:pt x="2908" y="63106"/>
                    </a:lnTo>
                    <a:cubicBezTo>
                      <a:pt x="-484" y="62820"/>
                      <a:pt x="-2985" y="59873"/>
                      <a:pt x="-2716" y="56498"/>
                    </a:cubicBezTo>
                    <a:cubicBezTo>
                      <a:pt x="-2806" y="53247"/>
                      <a:pt x="-216" y="50560"/>
                      <a:pt x="3087" y="50506"/>
                    </a:cubicBezTo>
                    <a:cubicBezTo>
                      <a:pt x="3176" y="50506"/>
                      <a:pt x="3355" y="50506"/>
                      <a:pt x="3444" y="50515"/>
                    </a:cubicBezTo>
                    <a:cubicBezTo>
                      <a:pt x="64435" y="53015"/>
                      <a:pt x="133461" y="31316"/>
                      <a:pt x="157303" y="1937"/>
                    </a:cubicBezTo>
                    <a:cubicBezTo>
                      <a:pt x="159267" y="-536"/>
                      <a:pt x="162840" y="-965"/>
                      <a:pt x="165341" y="999"/>
                    </a:cubicBezTo>
                    <a:cubicBezTo>
                      <a:pt x="165430" y="1098"/>
                      <a:pt x="165607" y="1205"/>
                      <a:pt x="165696" y="1312"/>
                    </a:cubicBezTo>
                    <a:cubicBezTo>
                      <a:pt x="168197" y="3652"/>
                      <a:pt x="168554" y="7572"/>
                      <a:pt x="166322" y="10242"/>
                    </a:cubicBezTo>
                    <a:cubicBezTo>
                      <a:pt x="141318" y="40692"/>
                      <a:pt x="75776" y="63106"/>
                      <a:pt x="13626" y="631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/>
              <p:cNvSpPr/>
              <p:nvPr/>
            </p:nvSpPr>
            <p:spPr>
              <a:xfrm>
                <a:off x="5418170" y="5302851"/>
                <a:ext cx="103146" cy="38292"/>
              </a:xfrm>
              <a:custGeom>
                <a:avLst/>
                <a:gdLst>
                  <a:gd name="connsiteX0" fmla="*/ 13626 w 170504"/>
                  <a:gd name="connsiteY0" fmla="*/ 63064 h 63299"/>
                  <a:gd name="connsiteX1" fmla="*/ 2910 w 170504"/>
                  <a:gd name="connsiteY1" fmla="*/ 63064 h 63299"/>
                  <a:gd name="connsiteX2" fmla="*/ -2716 w 170504"/>
                  <a:gd name="connsiteY2" fmla="*/ 56456 h 63299"/>
                  <a:gd name="connsiteX3" fmla="*/ 3089 w 170504"/>
                  <a:gd name="connsiteY3" fmla="*/ 50464 h 63299"/>
                  <a:gd name="connsiteX4" fmla="*/ 3447 w 170504"/>
                  <a:gd name="connsiteY4" fmla="*/ 50473 h 63299"/>
                  <a:gd name="connsiteX5" fmla="*/ 157305 w 170504"/>
                  <a:gd name="connsiteY5" fmla="*/ 1896 h 63299"/>
                  <a:gd name="connsiteX6" fmla="*/ 165430 w 170504"/>
                  <a:gd name="connsiteY6" fmla="*/ 1074 h 63299"/>
                  <a:gd name="connsiteX7" fmla="*/ 165698 w 170504"/>
                  <a:gd name="connsiteY7" fmla="*/ 1271 h 63299"/>
                  <a:gd name="connsiteX8" fmla="*/ 166324 w 170504"/>
                  <a:gd name="connsiteY8" fmla="*/ 10200 h 63299"/>
                  <a:gd name="connsiteX9" fmla="*/ 13626 w 170504"/>
                  <a:gd name="connsiteY9" fmla="*/ 63064 h 6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504" h="63299">
                    <a:moveTo>
                      <a:pt x="13626" y="63064"/>
                    </a:moveTo>
                    <a:lnTo>
                      <a:pt x="2910" y="63064"/>
                    </a:lnTo>
                    <a:cubicBezTo>
                      <a:pt x="-484" y="62778"/>
                      <a:pt x="-2985" y="59832"/>
                      <a:pt x="-2716" y="56456"/>
                    </a:cubicBezTo>
                    <a:cubicBezTo>
                      <a:pt x="-2806" y="53206"/>
                      <a:pt x="-216" y="50518"/>
                      <a:pt x="3089" y="50464"/>
                    </a:cubicBezTo>
                    <a:cubicBezTo>
                      <a:pt x="3179" y="50464"/>
                      <a:pt x="3357" y="50464"/>
                      <a:pt x="3447" y="50473"/>
                    </a:cubicBezTo>
                    <a:cubicBezTo>
                      <a:pt x="64435" y="52974"/>
                      <a:pt x="133461" y="31275"/>
                      <a:pt x="157305" y="1896"/>
                    </a:cubicBezTo>
                    <a:cubicBezTo>
                      <a:pt x="159359" y="-586"/>
                      <a:pt x="163019" y="-953"/>
                      <a:pt x="165430" y="1074"/>
                    </a:cubicBezTo>
                    <a:cubicBezTo>
                      <a:pt x="165520" y="1137"/>
                      <a:pt x="165609" y="1199"/>
                      <a:pt x="165698" y="1271"/>
                    </a:cubicBezTo>
                    <a:cubicBezTo>
                      <a:pt x="168199" y="3628"/>
                      <a:pt x="168467" y="7513"/>
                      <a:pt x="166324" y="10200"/>
                    </a:cubicBezTo>
                    <a:cubicBezTo>
                      <a:pt x="141231" y="40651"/>
                      <a:pt x="76133" y="63064"/>
                      <a:pt x="13626" y="630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/>
              <p:cNvSpPr/>
              <p:nvPr/>
            </p:nvSpPr>
            <p:spPr>
              <a:xfrm>
                <a:off x="5007200" y="3202610"/>
                <a:ext cx="502329" cy="1978041"/>
              </a:xfrm>
              <a:custGeom>
                <a:avLst/>
                <a:gdLst>
                  <a:gd name="connsiteX0" fmla="*/ 404635 w 830371"/>
                  <a:gd name="connsiteY0" fmla="*/ 3269549 h 3269783"/>
                  <a:gd name="connsiteX1" fmla="*/ -2736 w 830371"/>
                  <a:gd name="connsiteY1" fmla="*/ 3185431 h 3269783"/>
                  <a:gd name="connsiteX2" fmla="*/ -2736 w 830371"/>
                  <a:gd name="connsiteY2" fmla="*/ 440713 h 3269783"/>
                  <a:gd name="connsiteX3" fmla="*/ 412494 w 830371"/>
                  <a:gd name="connsiteY3" fmla="*/ -235 h 3269783"/>
                  <a:gd name="connsiteX4" fmla="*/ 827635 w 830371"/>
                  <a:gd name="connsiteY4" fmla="*/ 440713 h 3269783"/>
                  <a:gd name="connsiteX5" fmla="*/ 827635 w 830371"/>
                  <a:gd name="connsiteY5" fmla="*/ 3185877 h 3269783"/>
                  <a:gd name="connsiteX6" fmla="*/ 404635 w 830371"/>
                  <a:gd name="connsiteY6" fmla="*/ 3269549 h 326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0371" h="3269783">
                    <a:moveTo>
                      <a:pt x="404635" y="3269549"/>
                    </a:moveTo>
                    <a:cubicBezTo>
                      <a:pt x="264618" y="3268905"/>
                      <a:pt x="126119" y="3240304"/>
                      <a:pt x="-2736" y="3185431"/>
                    </a:cubicBezTo>
                    <a:lnTo>
                      <a:pt x="-2736" y="440713"/>
                    </a:lnTo>
                    <a:cubicBezTo>
                      <a:pt x="-2736" y="197200"/>
                      <a:pt x="183178" y="-235"/>
                      <a:pt x="412494" y="-235"/>
                    </a:cubicBezTo>
                    <a:cubicBezTo>
                      <a:pt x="641808" y="-235"/>
                      <a:pt x="827635" y="197200"/>
                      <a:pt x="827635" y="440713"/>
                    </a:cubicBezTo>
                    <a:lnTo>
                      <a:pt x="827635" y="3185877"/>
                    </a:lnTo>
                    <a:cubicBezTo>
                      <a:pt x="827635" y="3185877"/>
                      <a:pt x="633949" y="3269549"/>
                      <a:pt x="404635" y="3269549"/>
                    </a:cubicBezTo>
                    <a:close/>
                  </a:path>
                </a:pathLst>
              </a:custGeom>
              <a:solidFill>
                <a:srgbClr val="68AAE0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/>
              <p:cNvSpPr/>
              <p:nvPr/>
            </p:nvSpPr>
            <p:spPr>
              <a:xfrm>
                <a:off x="5238945" y="3636281"/>
                <a:ext cx="8643" cy="1544370"/>
              </a:xfrm>
              <a:custGeom>
                <a:avLst/>
                <a:gdLst>
                  <a:gd name="connsiteX0" fmla="*/ 14287 w 14287"/>
                  <a:gd name="connsiteY0" fmla="*/ 2552909 h 2552908"/>
                  <a:gd name="connsiteX1" fmla="*/ 2411 w 14287"/>
                  <a:gd name="connsiteY1" fmla="*/ 2552909 h 2552908"/>
                  <a:gd name="connsiteX2" fmla="*/ 0 w 14287"/>
                  <a:gd name="connsiteY2" fmla="*/ 0 h 2552908"/>
                  <a:gd name="connsiteX3" fmla="*/ 7144 w 14287"/>
                  <a:gd name="connsiteY3" fmla="*/ 804 h 2552908"/>
                  <a:gd name="connsiteX4" fmla="*/ 14287 w 14287"/>
                  <a:gd name="connsiteY4" fmla="*/ 111443 h 2552908"/>
                  <a:gd name="connsiteX5" fmla="*/ 14287 w 14287"/>
                  <a:gd name="connsiteY5" fmla="*/ 2552909 h 255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87" h="2552908">
                    <a:moveTo>
                      <a:pt x="14287" y="2552909"/>
                    </a:moveTo>
                    <a:lnTo>
                      <a:pt x="2411" y="2552909"/>
                    </a:lnTo>
                    <a:lnTo>
                      <a:pt x="0" y="0"/>
                    </a:lnTo>
                    <a:lnTo>
                      <a:pt x="7144" y="804"/>
                    </a:lnTo>
                    <a:lnTo>
                      <a:pt x="14287" y="111443"/>
                    </a:lnTo>
                    <a:lnTo>
                      <a:pt x="14287" y="2552909"/>
                    </a:lnTo>
                    <a:close/>
                  </a:path>
                </a:pathLst>
              </a:custGeom>
              <a:solidFill>
                <a:srgbClr val="4D8DCE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/>
              <p:cNvSpPr/>
              <p:nvPr/>
            </p:nvSpPr>
            <p:spPr>
              <a:xfrm>
                <a:off x="5499806" y="3732489"/>
                <a:ext cx="85351" cy="1274488"/>
              </a:xfrm>
              <a:custGeom>
                <a:avLst/>
                <a:gdLst>
                  <a:gd name="connsiteX0" fmla="*/ 0 w 141089"/>
                  <a:gd name="connsiteY0" fmla="*/ 2106781 h 2106781"/>
                  <a:gd name="connsiteX1" fmla="*/ 141089 w 141089"/>
                  <a:gd name="connsiteY1" fmla="*/ 0 h 2106781"/>
                  <a:gd name="connsiteX2" fmla="*/ 16073 w 141089"/>
                  <a:gd name="connsiteY2" fmla="*/ 1607 h 2106781"/>
                  <a:gd name="connsiteX3" fmla="*/ 0 w 141089"/>
                  <a:gd name="connsiteY3" fmla="*/ 2106781 h 210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089" h="2106781">
                    <a:moveTo>
                      <a:pt x="0" y="2106781"/>
                    </a:moveTo>
                    <a:lnTo>
                      <a:pt x="141089" y="0"/>
                    </a:lnTo>
                    <a:lnTo>
                      <a:pt x="16073" y="1607"/>
                    </a:lnTo>
                    <a:lnTo>
                      <a:pt x="0" y="2106781"/>
                    </a:ln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/>
              <p:cNvSpPr/>
              <p:nvPr/>
            </p:nvSpPr>
            <p:spPr>
              <a:xfrm>
                <a:off x="5005580" y="3558870"/>
                <a:ext cx="505328" cy="116733"/>
              </a:xfrm>
              <a:custGeom>
                <a:avLst/>
                <a:gdLst>
                  <a:gd name="connsiteX0" fmla="*/ -2736 w 835328"/>
                  <a:gd name="connsiteY0" fmla="*/ -235 h 192964"/>
                  <a:gd name="connsiteX1" fmla="*/ -57 w 835328"/>
                  <a:gd name="connsiteY1" fmla="*/ 147015 h 192964"/>
                  <a:gd name="connsiteX2" fmla="*/ 707263 w 835328"/>
                  <a:gd name="connsiteY2" fmla="*/ 183895 h 192964"/>
                  <a:gd name="connsiteX3" fmla="*/ 830672 w 835328"/>
                  <a:gd name="connsiteY3" fmla="*/ 32090 h 19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5328" h="192964">
                    <a:moveTo>
                      <a:pt x="-2736" y="-235"/>
                    </a:moveTo>
                    <a:lnTo>
                      <a:pt x="-57" y="147015"/>
                    </a:lnTo>
                    <a:cubicBezTo>
                      <a:pt x="-57" y="147015"/>
                      <a:pt x="556619" y="216846"/>
                      <a:pt x="707263" y="183895"/>
                    </a:cubicBezTo>
                    <a:cubicBezTo>
                      <a:pt x="857906" y="150944"/>
                      <a:pt x="830672" y="32090"/>
                      <a:pt x="830672" y="32090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/>
              <p:cNvSpPr/>
              <p:nvPr/>
            </p:nvSpPr>
            <p:spPr>
              <a:xfrm>
                <a:off x="4889329" y="1984410"/>
                <a:ext cx="1379341" cy="1663876"/>
              </a:xfrm>
              <a:custGeom>
                <a:avLst/>
                <a:gdLst>
                  <a:gd name="connsiteX0" fmla="*/ 608411 w 2280107"/>
                  <a:gd name="connsiteY0" fmla="*/ 8069 h 2750455"/>
                  <a:gd name="connsiteX1" fmla="*/ 1362880 w 2280107"/>
                  <a:gd name="connsiteY1" fmla="*/ -235 h 2750455"/>
                  <a:gd name="connsiteX2" fmla="*/ 2277371 w 2280107"/>
                  <a:gd name="connsiteY2" fmla="*/ 2387831 h 2750455"/>
                  <a:gd name="connsiteX3" fmla="*/ 1013910 w 2280107"/>
                  <a:gd name="connsiteY3" fmla="*/ 2749752 h 2750455"/>
                  <a:gd name="connsiteX4" fmla="*/ -2736 w 2280107"/>
                  <a:gd name="connsiteY4" fmla="*/ 2520705 h 275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0107" h="2750455">
                    <a:moveTo>
                      <a:pt x="608411" y="8069"/>
                    </a:moveTo>
                    <a:lnTo>
                      <a:pt x="1362880" y="-235"/>
                    </a:lnTo>
                    <a:lnTo>
                      <a:pt x="2277371" y="2387831"/>
                    </a:lnTo>
                    <a:cubicBezTo>
                      <a:pt x="2277371" y="2387831"/>
                      <a:pt x="1871873" y="2737250"/>
                      <a:pt x="1013910" y="2749752"/>
                    </a:cubicBezTo>
                    <a:cubicBezTo>
                      <a:pt x="155945" y="2762253"/>
                      <a:pt x="-2736" y="2520705"/>
                      <a:pt x="-2736" y="2520705"/>
                    </a:cubicBezTo>
                    <a:close/>
                  </a:path>
                </a:pathLst>
              </a:custGeom>
              <a:solidFill>
                <a:srgbClr val="FFC866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/>
              <p:cNvSpPr/>
              <p:nvPr/>
            </p:nvSpPr>
            <p:spPr>
              <a:xfrm>
                <a:off x="4971060" y="3055106"/>
                <a:ext cx="144234" cy="108446"/>
              </a:xfrm>
              <a:custGeom>
                <a:avLst/>
                <a:gdLst>
                  <a:gd name="connsiteX0" fmla="*/ 12089 w 238424"/>
                  <a:gd name="connsiteY0" fmla="*/ 112418 h 179266"/>
                  <a:gd name="connsiteX1" fmla="*/ -2736 w 238424"/>
                  <a:gd name="connsiteY1" fmla="*/ 176890 h 179266"/>
                  <a:gd name="connsiteX2" fmla="*/ 180591 w 238424"/>
                  <a:gd name="connsiteY2" fmla="*/ 144654 h 179266"/>
                  <a:gd name="connsiteX3" fmla="*/ 235688 w 238424"/>
                  <a:gd name="connsiteY3" fmla="*/ 14102 h 179266"/>
                  <a:gd name="connsiteX4" fmla="*/ 176751 w 238424"/>
                  <a:gd name="connsiteY4" fmla="*/ 2225 h 179266"/>
                  <a:gd name="connsiteX5" fmla="*/ 98259 w 238424"/>
                  <a:gd name="connsiteY5" fmla="*/ 18835 h 17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424" h="179266">
                    <a:moveTo>
                      <a:pt x="12089" y="112418"/>
                    </a:moveTo>
                    <a:lnTo>
                      <a:pt x="-2736" y="176890"/>
                    </a:lnTo>
                    <a:cubicBezTo>
                      <a:pt x="-2736" y="176890"/>
                      <a:pt x="141390" y="191445"/>
                      <a:pt x="180591" y="144654"/>
                    </a:cubicBezTo>
                    <a:cubicBezTo>
                      <a:pt x="219793" y="97862"/>
                      <a:pt x="235688" y="14102"/>
                      <a:pt x="235688" y="14102"/>
                    </a:cubicBezTo>
                    <a:cubicBezTo>
                      <a:pt x="215596" y="12906"/>
                      <a:pt x="195771" y="8905"/>
                      <a:pt x="176751" y="2225"/>
                    </a:cubicBezTo>
                    <a:cubicBezTo>
                      <a:pt x="148445" y="-8401"/>
                      <a:pt x="98259" y="18835"/>
                      <a:pt x="98259" y="18835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/>
              <p:cNvSpPr/>
              <p:nvPr/>
            </p:nvSpPr>
            <p:spPr>
              <a:xfrm>
                <a:off x="4634955" y="1872769"/>
                <a:ext cx="1693498" cy="1453384"/>
              </a:xfrm>
              <a:custGeom>
                <a:avLst/>
                <a:gdLst>
                  <a:gd name="connsiteX0" fmla="*/ 2499800 w 2799421"/>
                  <a:gd name="connsiteY0" fmla="*/ 2402269 h 2402503"/>
                  <a:gd name="connsiteX1" fmla="*/ 2218246 w 2799421"/>
                  <a:gd name="connsiteY1" fmla="*/ 2185724 h 2402503"/>
                  <a:gd name="connsiteX2" fmla="*/ 1725864 w 2799421"/>
                  <a:gd name="connsiteY2" fmla="*/ 597847 h 2402503"/>
                  <a:gd name="connsiteX3" fmla="*/ 1160883 w 2799421"/>
                  <a:gd name="connsiteY3" fmla="*/ 680804 h 2402503"/>
                  <a:gd name="connsiteX4" fmla="*/ 1074355 w 2799421"/>
                  <a:gd name="connsiteY4" fmla="*/ 721969 h 2402503"/>
                  <a:gd name="connsiteX5" fmla="*/ 777353 w 2799421"/>
                  <a:gd name="connsiteY5" fmla="*/ 1266680 h 2402503"/>
                  <a:gd name="connsiteX6" fmla="*/ 782620 w 2799421"/>
                  <a:gd name="connsiteY6" fmla="*/ 1350084 h 2402503"/>
                  <a:gd name="connsiteX7" fmla="*/ 681180 w 2799421"/>
                  <a:gd name="connsiteY7" fmla="*/ 2031597 h 2402503"/>
                  <a:gd name="connsiteX8" fmla="*/ 2524 w 2799421"/>
                  <a:gd name="connsiteY8" fmla="*/ 1740311 h 2402503"/>
                  <a:gd name="connsiteX9" fmla="*/ 689484 w 2799421"/>
                  <a:gd name="connsiteY9" fmla="*/ 242534 h 2402503"/>
                  <a:gd name="connsiteX10" fmla="*/ 1079711 w 2799421"/>
                  <a:gd name="connsiteY10" fmla="*/ 56529 h 2402503"/>
                  <a:gd name="connsiteX11" fmla="*/ 1716309 w 2799421"/>
                  <a:gd name="connsiteY11" fmla="*/ 1344 h 2402503"/>
                  <a:gd name="connsiteX12" fmla="*/ 2347103 w 2799421"/>
                  <a:gd name="connsiteY12" fmla="*/ 586685 h 2402503"/>
                  <a:gd name="connsiteX13" fmla="*/ 2781710 w 2799421"/>
                  <a:gd name="connsiteY13" fmla="*/ 1988735 h 2402503"/>
                  <a:gd name="connsiteX14" fmla="*/ 2592848 w 2799421"/>
                  <a:gd name="connsiteY14" fmla="*/ 2386374 h 2402503"/>
                  <a:gd name="connsiteX15" fmla="*/ 2499800 w 2799421"/>
                  <a:gd name="connsiteY15" fmla="*/ 2402269 h 240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99421" h="2402503">
                    <a:moveTo>
                      <a:pt x="2499800" y="2402269"/>
                    </a:moveTo>
                    <a:cubicBezTo>
                      <a:pt x="2375231" y="2402269"/>
                      <a:pt x="2259324" y="2318240"/>
                      <a:pt x="2218246" y="2185724"/>
                    </a:cubicBezTo>
                    <a:lnTo>
                      <a:pt x="1725864" y="597847"/>
                    </a:lnTo>
                    <a:lnTo>
                      <a:pt x="1160883" y="680804"/>
                    </a:lnTo>
                    <a:cubicBezTo>
                      <a:pt x="1128558" y="685590"/>
                      <a:pt x="1098464" y="699931"/>
                      <a:pt x="1074355" y="721969"/>
                    </a:cubicBezTo>
                    <a:cubicBezTo>
                      <a:pt x="788605" y="980930"/>
                      <a:pt x="890581" y="1153630"/>
                      <a:pt x="777353" y="1266680"/>
                    </a:cubicBezTo>
                    <a:cubicBezTo>
                      <a:pt x="833074" y="1313115"/>
                      <a:pt x="721453" y="1305614"/>
                      <a:pt x="782620" y="1350084"/>
                    </a:cubicBezTo>
                    <a:cubicBezTo>
                      <a:pt x="917817" y="1448310"/>
                      <a:pt x="773690" y="1888008"/>
                      <a:pt x="681180" y="2031597"/>
                    </a:cubicBezTo>
                    <a:cubicBezTo>
                      <a:pt x="588668" y="2175187"/>
                      <a:pt x="119948" y="2084193"/>
                      <a:pt x="2524" y="1740311"/>
                    </a:cubicBezTo>
                    <a:cubicBezTo>
                      <a:pt x="-66145" y="1539393"/>
                      <a:pt x="557861" y="361746"/>
                      <a:pt x="689484" y="242534"/>
                    </a:cubicBezTo>
                    <a:cubicBezTo>
                      <a:pt x="798160" y="143085"/>
                      <a:pt x="933980" y="78318"/>
                      <a:pt x="1079711" y="56529"/>
                    </a:cubicBezTo>
                    <a:cubicBezTo>
                      <a:pt x="1079711" y="56529"/>
                      <a:pt x="1561914" y="-11337"/>
                      <a:pt x="1716309" y="1344"/>
                    </a:cubicBezTo>
                    <a:cubicBezTo>
                      <a:pt x="2116359" y="34116"/>
                      <a:pt x="2266557" y="327009"/>
                      <a:pt x="2347103" y="586685"/>
                    </a:cubicBezTo>
                    <a:lnTo>
                      <a:pt x="2781710" y="1988735"/>
                    </a:lnTo>
                    <a:cubicBezTo>
                      <a:pt x="2832967" y="2153934"/>
                      <a:pt x="2748403" y="2331992"/>
                      <a:pt x="2592848" y="2386374"/>
                    </a:cubicBezTo>
                    <a:cubicBezTo>
                      <a:pt x="2562933" y="2396857"/>
                      <a:pt x="2531500" y="2402233"/>
                      <a:pt x="2499800" y="2402269"/>
                    </a:cubicBezTo>
                    <a:close/>
                  </a:path>
                </a:pathLst>
              </a:custGeom>
              <a:solidFill>
                <a:srgbClr val="FFC866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/>
              <p:cNvSpPr/>
              <p:nvPr/>
            </p:nvSpPr>
            <p:spPr>
              <a:xfrm>
                <a:off x="5346606" y="1867836"/>
                <a:ext cx="181452" cy="175726"/>
              </a:xfrm>
              <a:custGeom>
                <a:avLst/>
                <a:gdLst>
                  <a:gd name="connsiteX0" fmla="*/ 118586 w 299948"/>
                  <a:gd name="connsiteY0" fmla="*/ 40987 h 290482"/>
                  <a:gd name="connsiteX1" fmla="*/ 116086 w 299948"/>
                  <a:gd name="connsiteY1" fmla="*/ 0 h 290482"/>
                  <a:gd name="connsiteX2" fmla="*/ 0 w 299948"/>
                  <a:gd name="connsiteY2" fmla="*/ 61615 h 290482"/>
                  <a:gd name="connsiteX3" fmla="*/ 278338 w 299948"/>
                  <a:gd name="connsiteY3" fmla="*/ 290483 h 290482"/>
                  <a:gd name="connsiteX4" fmla="*/ 299948 w 299948"/>
                  <a:gd name="connsiteY4" fmla="*/ 194756 h 290482"/>
                  <a:gd name="connsiteX5" fmla="*/ 118586 w 299948"/>
                  <a:gd name="connsiteY5" fmla="*/ 40987 h 29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948" h="290482">
                    <a:moveTo>
                      <a:pt x="118586" y="40987"/>
                    </a:moveTo>
                    <a:lnTo>
                      <a:pt x="116086" y="0"/>
                    </a:lnTo>
                    <a:lnTo>
                      <a:pt x="0" y="61615"/>
                    </a:lnTo>
                    <a:lnTo>
                      <a:pt x="278338" y="290483"/>
                    </a:lnTo>
                    <a:lnTo>
                      <a:pt x="299948" y="194756"/>
                    </a:lnTo>
                    <a:lnTo>
                      <a:pt x="118586" y="40987"/>
                    </a:ln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/>
              <p:cNvSpPr/>
              <p:nvPr/>
            </p:nvSpPr>
            <p:spPr>
              <a:xfrm>
                <a:off x="5344494" y="1865667"/>
                <a:ext cx="185576" cy="180109"/>
              </a:xfrm>
              <a:custGeom>
                <a:avLst/>
                <a:gdLst>
                  <a:gd name="connsiteX0" fmla="*/ 279095 w 306764"/>
                  <a:gd name="connsiteY0" fmla="*/ 297493 h 297728"/>
                  <a:gd name="connsiteX1" fmla="*/ 277041 w 306764"/>
                  <a:gd name="connsiteY1" fmla="*/ 296690 h 297728"/>
                  <a:gd name="connsiteX2" fmla="*/ -1388 w 306764"/>
                  <a:gd name="connsiteY2" fmla="*/ 67911 h 297728"/>
                  <a:gd name="connsiteX3" fmla="*/ -2726 w 306764"/>
                  <a:gd name="connsiteY3" fmla="*/ 64697 h 297728"/>
                  <a:gd name="connsiteX4" fmla="*/ -762 w 306764"/>
                  <a:gd name="connsiteY4" fmla="*/ 61750 h 297728"/>
                  <a:gd name="connsiteX5" fmla="*/ 115324 w 306764"/>
                  <a:gd name="connsiteY5" fmla="*/ 135 h 297728"/>
                  <a:gd name="connsiteX6" fmla="*/ 119073 w 306764"/>
                  <a:gd name="connsiteY6" fmla="*/ 581 h 297728"/>
                  <a:gd name="connsiteX7" fmla="*/ 120146 w 306764"/>
                  <a:gd name="connsiteY7" fmla="*/ 4510 h 297728"/>
                  <a:gd name="connsiteX8" fmla="*/ 129076 w 306764"/>
                  <a:gd name="connsiteY8" fmla="*/ 40765 h 297728"/>
                  <a:gd name="connsiteX9" fmla="*/ 302579 w 306764"/>
                  <a:gd name="connsiteY9" fmla="*/ 195159 h 297728"/>
                  <a:gd name="connsiteX10" fmla="*/ 303920 w 306764"/>
                  <a:gd name="connsiteY10" fmla="*/ 198999 h 297728"/>
                  <a:gd name="connsiteX11" fmla="*/ 282398 w 306764"/>
                  <a:gd name="connsiteY11" fmla="*/ 294636 h 297728"/>
                  <a:gd name="connsiteX12" fmla="*/ 280165 w 306764"/>
                  <a:gd name="connsiteY12" fmla="*/ 297226 h 297728"/>
                  <a:gd name="connsiteX13" fmla="*/ 279095 w 306764"/>
                  <a:gd name="connsiteY13" fmla="*/ 297493 h 297728"/>
                  <a:gd name="connsiteX14" fmla="*/ 7184 w 306764"/>
                  <a:gd name="connsiteY14" fmla="*/ 65322 h 297728"/>
                  <a:gd name="connsiteX15" fmla="*/ 277041 w 306764"/>
                  <a:gd name="connsiteY15" fmla="*/ 287135 h 297728"/>
                  <a:gd name="connsiteX16" fmla="*/ 296776 w 306764"/>
                  <a:gd name="connsiteY16" fmla="*/ 199356 h 297728"/>
                  <a:gd name="connsiteX17" fmla="*/ 123449 w 306764"/>
                  <a:gd name="connsiteY17" fmla="*/ 47016 h 297728"/>
                  <a:gd name="connsiteX18" fmla="*/ 118182 w 306764"/>
                  <a:gd name="connsiteY18" fmla="*/ 35764 h 297728"/>
                  <a:gd name="connsiteX19" fmla="*/ 116396 w 306764"/>
                  <a:gd name="connsiteY19" fmla="*/ 10761 h 29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06764" h="297728">
                    <a:moveTo>
                      <a:pt x="279095" y="297493"/>
                    </a:moveTo>
                    <a:cubicBezTo>
                      <a:pt x="278380" y="297485"/>
                      <a:pt x="277575" y="297199"/>
                      <a:pt x="277041" y="296690"/>
                    </a:cubicBezTo>
                    <a:lnTo>
                      <a:pt x="-1388" y="67911"/>
                    </a:lnTo>
                    <a:cubicBezTo>
                      <a:pt x="-2280" y="67108"/>
                      <a:pt x="-2816" y="65920"/>
                      <a:pt x="-2726" y="64697"/>
                    </a:cubicBezTo>
                    <a:cubicBezTo>
                      <a:pt x="-2548" y="63455"/>
                      <a:pt x="-1835" y="62357"/>
                      <a:pt x="-762" y="61750"/>
                    </a:cubicBezTo>
                    <a:lnTo>
                      <a:pt x="115324" y="135"/>
                    </a:lnTo>
                    <a:cubicBezTo>
                      <a:pt x="116573" y="-490"/>
                      <a:pt x="118003" y="-311"/>
                      <a:pt x="119073" y="581"/>
                    </a:cubicBezTo>
                    <a:cubicBezTo>
                      <a:pt x="120146" y="1599"/>
                      <a:pt x="120504" y="3100"/>
                      <a:pt x="120146" y="4510"/>
                    </a:cubicBezTo>
                    <a:lnTo>
                      <a:pt x="129076" y="40765"/>
                    </a:lnTo>
                    <a:lnTo>
                      <a:pt x="302579" y="195159"/>
                    </a:lnTo>
                    <a:cubicBezTo>
                      <a:pt x="303741" y="196034"/>
                      <a:pt x="304275" y="197561"/>
                      <a:pt x="303920" y="198999"/>
                    </a:cubicBezTo>
                    <a:lnTo>
                      <a:pt x="282398" y="294636"/>
                    </a:lnTo>
                    <a:cubicBezTo>
                      <a:pt x="282219" y="295850"/>
                      <a:pt x="281327" y="296842"/>
                      <a:pt x="280165" y="297226"/>
                    </a:cubicBezTo>
                    <a:cubicBezTo>
                      <a:pt x="279808" y="297395"/>
                      <a:pt x="279450" y="297485"/>
                      <a:pt x="279095" y="297493"/>
                    </a:cubicBezTo>
                    <a:close/>
                    <a:moveTo>
                      <a:pt x="7184" y="65322"/>
                    </a:moveTo>
                    <a:lnTo>
                      <a:pt x="277041" y="287135"/>
                    </a:lnTo>
                    <a:lnTo>
                      <a:pt x="296776" y="199356"/>
                    </a:lnTo>
                    <a:lnTo>
                      <a:pt x="123449" y="47016"/>
                    </a:lnTo>
                    <a:cubicBezTo>
                      <a:pt x="120948" y="43667"/>
                      <a:pt x="119163" y="39836"/>
                      <a:pt x="118182" y="35764"/>
                    </a:cubicBezTo>
                    <a:lnTo>
                      <a:pt x="116396" y="10761"/>
                    </a:ln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/>
              <p:cNvSpPr/>
              <p:nvPr/>
            </p:nvSpPr>
            <p:spPr>
              <a:xfrm>
                <a:off x="5528059" y="1851900"/>
                <a:ext cx="137534" cy="182802"/>
              </a:xfrm>
              <a:custGeom>
                <a:avLst/>
                <a:gdLst>
                  <a:gd name="connsiteX0" fmla="*/ 0 w 227349"/>
                  <a:gd name="connsiteY0" fmla="*/ 221099 h 302180"/>
                  <a:gd name="connsiteX1" fmla="*/ 70455 w 227349"/>
                  <a:gd name="connsiteY1" fmla="*/ 302181 h 302180"/>
                  <a:gd name="connsiteX2" fmla="*/ 227350 w 227349"/>
                  <a:gd name="connsiteY2" fmla="*/ 43041 h 302180"/>
                  <a:gd name="connsiteX3" fmla="*/ 113675 w 227349"/>
                  <a:gd name="connsiteY3" fmla="*/ 0 h 302180"/>
                  <a:gd name="connsiteX4" fmla="*/ 113675 w 227349"/>
                  <a:gd name="connsiteY4" fmla="*/ 44738 h 302180"/>
                  <a:gd name="connsiteX5" fmla="*/ 0 w 227349"/>
                  <a:gd name="connsiteY5" fmla="*/ 221099 h 30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349" h="302180">
                    <a:moveTo>
                      <a:pt x="0" y="221099"/>
                    </a:moveTo>
                    <a:lnTo>
                      <a:pt x="70455" y="302181"/>
                    </a:lnTo>
                    <a:lnTo>
                      <a:pt x="227350" y="43041"/>
                    </a:lnTo>
                    <a:lnTo>
                      <a:pt x="113675" y="0"/>
                    </a:lnTo>
                    <a:lnTo>
                      <a:pt x="113675" y="44738"/>
                    </a:lnTo>
                    <a:lnTo>
                      <a:pt x="0" y="221099"/>
                    </a:ln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/>
              <p:cNvSpPr/>
              <p:nvPr/>
            </p:nvSpPr>
            <p:spPr>
              <a:xfrm>
                <a:off x="5526006" y="1849663"/>
                <a:ext cx="141626" cy="187309"/>
              </a:xfrm>
              <a:custGeom>
                <a:avLst/>
                <a:gdLst>
                  <a:gd name="connsiteX0" fmla="*/ 71200 w 234114"/>
                  <a:gd name="connsiteY0" fmla="*/ 309395 h 309629"/>
                  <a:gd name="connsiteX1" fmla="*/ 68612 w 234114"/>
                  <a:gd name="connsiteY1" fmla="*/ 308145 h 309629"/>
                  <a:gd name="connsiteX2" fmla="*/ -1933 w 234114"/>
                  <a:gd name="connsiteY2" fmla="*/ 227063 h 309629"/>
                  <a:gd name="connsiteX3" fmla="*/ -1933 w 234114"/>
                  <a:gd name="connsiteY3" fmla="*/ 222330 h 309629"/>
                  <a:gd name="connsiteX4" fmla="*/ 105223 w 234114"/>
                  <a:gd name="connsiteY4" fmla="*/ 47487 h 309629"/>
                  <a:gd name="connsiteX5" fmla="*/ 110760 w 234114"/>
                  <a:gd name="connsiteY5" fmla="*/ 4267 h 309629"/>
                  <a:gd name="connsiteX6" fmla="*/ 111831 w 234114"/>
                  <a:gd name="connsiteY6" fmla="*/ 695 h 309629"/>
                  <a:gd name="connsiteX7" fmla="*/ 115315 w 234114"/>
                  <a:gd name="connsiteY7" fmla="*/ -19 h 309629"/>
                  <a:gd name="connsiteX8" fmla="*/ 228989 w 234114"/>
                  <a:gd name="connsiteY8" fmla="*/ 43111 h 309629"/>
                  <a:gd name="connsiteX9" fmla="*/ 231043 w 234114"/>
                  <a:gd name="connsiteY9" fmla="*/ 45344 h 309629"/>
                  <a:gd name="connsiteX10" fmla="*/ 231043 w 234114"/>
                  <a:gd name="connsiteY10" fmla="*/ 48469 h 309629"/>
                  <a:gd name="connsiteX11" fmla="*/ 74237 w 234114"/>
                  <a:gd name="connsiteY11" fmla="*/ 307430 h 309629"/>
                  <a:gd name="connsiteX12" fmla="*/ 71647 w 234114"/>
                  <a:gd name="connsiteY12" fmla="*/ 309038 h 309629"/>
                  <a:gd name="connsiteX13" fmla="*/ 5121 w 234114"/>
                  <a:gd name="connsiteY13" fmla="*/ 224384 h 309629"/>
                  <a:gd name="connsiteX14" fmla="*/ 70666 w 234114"/>
                  <a:gd name="connsiteY14" fmla="*/ 299751 h 309629"/>
                  <a:gd name="connsiteX15" fmla="*/ 222471 w 234114"/>
                  <a:gd name="connsiteY15" fmla="*/ 48380 h 309629"/>
                  <a:gd name="connsiteX16" fmla="*/ 118886 w 234114"/>
                  <a:gd name="connsiteY16" fmla="*/ 9178 h 309629"/>
                  <a:gd name="connsiteX17" fmla="*/ 111920 w 234114"/>
                  <a:gd name="connsiteY17" fmla="*/ 41861 h 309629"/>
                  <a:gd name="connsiteX18" fmla="*/ 110045 w 234114"/>
                  <a:gd name="connsiteY18" fmla="*/ 52755 h 30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4114" h="309629">
                    <a:moveTo>
                      <a:pt x="71200" y="309395"/>
                    </a:moveTo>
                    <a:cubicBezTo>
                      <a:pt x="70219" y="309386"/>
                      <a:pt x="69236" y="308921"/>
                      <a:pt x="68612" y="308145"/>
                    </a:cubicBezTo>
                    <a:lnTo>
                      <a:pt x="-1933" y="227063"/>
                    </a:lnTo>
                    <a:cubicBezTo>
                      <a:pt x="-3004" y="225652"/>
                      <a:pt x="-3004" y="223741"/>
                      <a:pt x="-1933" y="222330"/>
                    </a:cubicBezTo>
                    <a:lnTo>
                      <a:pt x="105223" y="47487"/>
                    </a:lnTo>
                    <a:lnTo>
                      <a:pt x="110760" y="4267"/>
                    </a:lnTo>
                    <a:cubicBezTo>
                      <a:pt x="110492" y="2973"/>
                      <a:pt x="110850" y="1624"/>
                      <a:pt x="111831" y="695"/>
                    </a:cubicBezTo>
                    <a:cubicBezTo>
                      <a:pt x="112725" y="-198"/>
                      <a:pt x="114153" y="-474"/>
                      <a:pt x="115315" y="-19"/>
                    </a:cubicBezTo>
                    <a:lnTo>
                      <a:pt x="228989" y="43111"/>
                    </a:lnTo>
                    <a:cubicBezTo>
                      <a:pt x="229970" y="43495"/>
                      <a:pt x="230775" y="44317"/>
                      <a:pt x="231043" y="45344"/>
                    </a:cubicBezTo>
                    <a:cubicBezTo>
                      <a:pt x="231490" y="46335"/>
                      <a:pt x="231490" y="47478"/>
                      <a:pt x="231043" y="48469"/>
                    </a:cubicBezTo>
                    <a:lnTo>
                      <a:pt x="74237" y="307430"/>
                    </a:lnTo>
                    <a:cubicBezTo>
                      <a:pt x="73701" y="308323"/>
                      <a:pt x="72720" y="308912"/>
                      <a:pt x="71647" y="309038"/>
                    </a:cubicBezTo>
                    <a:close/>
                    <a:moveTo>
                      <a:pt x="5121" y="224384"/>
                    </a:moveTo>
                    <a:lnTo>
                      <a:pt x="70666" y="299751"/>
                    </a:lnTo>
                    <a:lnTo>
                      <a:pt x="222471" y="48380"/>
                    </a:lnTo>
                    <a:lnTo>
                      <a:pt x="118886" y="9178"/>
                    </a:lnTo>
                    <a:lnTo>
                      <a:pt x="111920" y="41861"/>
                    </a:lnTo>
                    <a:cubicBezTo>
                      <a:pt x="111741" y="45558"/>
                      <a:pt x="111116" y="49219"/>
                      <a:pt x="110045" y="52755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/>
              <p:cNvSpPr/>
              <p:nvPr/>
            </p:nvSpPr>
            <p:spPr>
              <a:xfrm>
                <a:off x="5063435" y="2621142"/>
                <a:ext cx="97992" cy="198846"/>
              </a:xfrm>
              <a:custGeom>
                <a:avLst/>
                <a:gdLst>
                  <a:gd name="connsiteX0" fmla="*/ 161985 w 161984"/>
                  <a:gd name="connsiteY0" fmla="*/ 0 h 328701"/>
                  <a:gd name="connsiteX1" fmla="*/ 0 w 161984"/>
                  <a:gd name="connsiteY1" fmla="*/ 251996 h 328701"/>
                  <a:gd name="connsiteX2" fmla="*/ 104209 w 161984"/>
                  <a:gd name="connsiteY2" fmla="*/ 328702 h 328701"/>
                  <a:gd name="connsiteX3" fmla="*/ 161985 w 161984"/>
                  <a:gd name="connsiteY3" fmla="*/ 0 h 32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84" h="328701">
                    <a:moveTo>
                      <a:pt x="161985" y="0"/>
                    </a:moveTo>
                    <a:lnTo>
                      <a:pt x="0" y="251996"/>
                    </a:lnTo>
                    <a:lnTo>
                      <a:pt x="104209" y="328702"/>
                    </a:lnTo>
                    <a:lnTo>
                      <a:pt x="161985" y="0"/>
                    </a:ln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/>
              <p:cNvSpPr/>
              <p:nvPr/>
            </p:nvSpPr>
            <p:spPr>
              <a:xfrm>
                <a:off x="4971305" y="2724314"/>
                <a:ext cx="184761" cy="191347"/>
              </a:xfrm>
              <a:custGeom>
                <a:avLst/>
                <a:gdLst>
                  <a:gd name="connsiteX0" fmla="*/ 295739 w 305417"/>
                  <a:gd name="connsiteY0" fmla="*/ 316064 h 316304"/>
                  <a:gd name="connsiteX1" fmla="*/ 295739 w 305417"/>
                  <a:gd name="connsiteY1" fmla="*/ 316064 h 316304"/>
                  <a:gd name="connsiteX2" fmla="*/ 290291 w 305417"/>
                  <a:gd name="connsiteY2" fmla="*/ 309277 h 316304"/>
                  <a:gd name="connsiteX3" fmla="*/ 1682 w 305417"/>
                  <a:gd name="connsiteY3" fmla="*/ 12097 h 316304"/>
                  <a:gd name="connsiteX4" fmla="*/ -2514 w 305417"/>
                  <a:gd name="connsiteY4" fmla="*/ 4417 h 316304"/>
                  <a:gd name="connsiteX5" fmla="*/ 4451 w 305417"/>
                  <a:gd name="connsiteY5" fmla="*/ -101 h 316304"/>
                  <a:gd name="connsiteX6" fmla="*/ 4719 w 305417"/>
                  <a:gd name="connsiteY6" fmla="*/ -48 h 316304"/>
                  <a:gd name="connsiteX7" fmla="*/ 302078 w 305417"/>
                  <a:gd name="connsiteY7" fmla="*/ 310259 h 316304"/>
                  <a:gd name="connsiteX8" fmla="*/ 295739 w 305417"/>
                  <a:gd name="connsiteY8" fmla="*/ 316064 h 316304"/>
                  <a:gd name="connsiteX9" fmla="*/ 295739 w 305417"/>
                  <a:gd name="connsiteY9" fmla="*/ 316064 h 31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5417" h="316304">
                    <a:moveTo>
                      <a:pt x="295739" y="316064"/>
                    </a:moveTo>
                    <a:lnTo>
                      <a:pt x="295739" y="316064"/>
                    </a:lnTo>
                    <a:cubicBezTo>
                      <a:pt x="292344" y="315689"/>
                      <a:pt x="289933" y="312652"/>
                      <a:pt x="290291" y="309277"/>
                    </a:cubicBezTo>
                    <a:cubicBezTo>
                      <a:pt x="305560" y="101304"/>
                      <a:pt x="4541" y="12990"/>
                      <a:pt x="1682" y="12097"/>
                    </a:cubicBezTo>
                    <a:cubicBezTo>
                      <a:pt x="-1531" y="11105"/>
                      <a:pt x="-3406" y="7694"/>
                      <a:pt x="-2514" y="4417"/>
                    </a:cubicBezTo>
                    <a:cubicBezTo>
                      <a:pt x="-1799" y="1238"/>
                      <a:pt x="1325" y="-789"/>
                      <a:pt x="4451" y="-101"/>
                    </a:cubicBezTo>
                    <a:cubicBezTo>
                      <a:pt x="4541" y="-83"/>
                      <a:pt x="4630" y="-65"/>
                      <a:pt x="4719" y="-48"/>
                    </a:cubicBezTo>
                    <a:cubicBezTo>
                      <a:pt x="7843" y="845"/>
                      <a:pt x="318150" y="91928"/>
                      <a:pt x="302078" y="310259"/>
                    </a:cubicBezTo>
                    <a:cubicBezTo>
                      <a:pt x="301900" y="313608"/>
                      <a:pt x="299131" y="316206"/>
                      <a:pt x="295739" y="316064"/>
                    </a:cubicBezTo>
                    <a:cubicBezTo>
                      <a:pt x="295739" y="316064"/>
                      <a:pt x="295739" y="316064"/>
                      <a:pt x="295739" y="316064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/>
              <p:cNvSpPr/>
              <p:nvPr/>
            </p:nvSpPr>
            <p:spPr>
              <a:xfrm>
                <a:off x="5388774" y="1533467"/>
                <a:ext cx="238258" cy="448404"/>
              </a:xfrm>
              <a:custGeom>
                <a:avLst/>
                <a:gdLst>
                  <a:gd name="connsiteX0" fmla="*/ 391101 w 393850"/>
                  <a:gd name="connsiteY0" fmla="*/ 208876 h 741231"/>
                  <a:gd name="connsiteX1" fmla="*/ 186520 w 393850"/>
                  <a:gd name="connsiteY1" fmla="*/ -78 h 741231"/>
                  <a:gd name="connsiteX2" fmla="*/ -2521 w 393850"/>
                  <a:gd name="connsiteY2" fmla="*/ 201197 h 741231"/>
                  <a:gd name="connsiteX3" fmla="*/ 89902 w 393850"/>
                  <a:gd name="connsiteY3" fmla="*/ 386131 h 741231"/>
                  <a:gd name="connsiteX4" fmla="*/ 45254 w 393850"/>
                  <a:gd name="connsiteY4" fmla="*/ 552223 h 741231"/>
                  <a:gd name="connsiteX5" fmla="*/ 76329 w 393850"/>
                  <a:gd name="connsiteY5" fmla="*/ 639109 h 741231"/>
                  <a:gd name="connsiteX6" fmla="*/ 228134 w 393850"/>
                  <a:gd name="connsiteY6" fmla="*/ 740996 h 741231"/>
                  <a:gd name="connsiteX7" fmla="*/ 327520 w 393850"/>
                  <a:gd name="connsiteY7" fmla="*/ 602497 h 741231"/>
                  <a:gd name="connsiteX8" fmla="*/ 340736 w 393850"/>
                  <a:gd name="connsiteY8" fmla="*/ 525434 h 741231"/>
                  <a:gd name="connsiteX9" fmla="*/ 301178 w 393850"/>
                  <a:gd name="connsiteY9" fmla="*/ 384702 h 741231"/>
                  <a:gd name="connsiteX10" fmla="*/ 391101 w 393850"/>
                  <a:gd name="connsiteY10" fmla="*/ 208876 h 74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3850" h="741231">
                    <a:moveTo>
                      <a:pt x="391101" y="208876"/>
                    </a:moveTo>
                    <a:cubicBezTo>
                      <a:pt x="391101" y="90647"/>
                      <a:pt x="298767" y="-4633"/>
                      <a:pt x="186520" y="-78"/>
                    </a:cubicBezTo>
                    <a:cubicBezTo>
                      <a:pt x="84275" y="4029"/>
                      <a:pt x="1140" y="92612"/>
                      <a:pt x="-2521" y="201197"/>
                    </a:cubicBezTo>
                    <a:cubicBezTo>
                      <a:pt x="-5826" y="274697"/>
                      <a:pt x="29091" y="344670"/>
                      <a:pt x="89902" y="386131"/>
                    </a:cubicBezTo>
                    <a:lnTo>
                      <a:pt x="45254" y="552223"/>
                    </a:lnTo>
                    <a:cubicBezTo>
                      <a:pt x="36056" y="584843"/>
                      <a:pt x="48557" y="619704"/>
                      <a:pt x="76329" y="639109"/>
                    </a:cubicBezTo>
                    <a:lnTo>
                      <a:pt x="228134" y="740996"/>
                    </a:lnTo>
                    <a:lnTo>
                      <a:pt x="327520" y="602497"/>
                    </a:lnTo>
                    <a:cubicBezTo>
                      <a:pt x="343326" y="580128"/>
                      <a:pt x="348238" y="551794"/>
                      <a:pt x="340736" y="525434"/>
                    </a:cubicBezTo>
                    <a:lnTo>
                      <a:pt x="301178" y="384702"/>
                    </a:lnTo>
                    <a:cubicBezTo>
                      <a:pt x="358238" y="344456"/>
                      <a:pt x="391903" y="278707"/>
                      <a:pt x="391101" y="2088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/>
              <p:cNvSpPr/>
              <p:nvPr/>
            </p:nvSpPr>
            <p:spPr>
              <a:xfrm>
                <a:off x="5386740" y="1531256"/>
                <a:ext cx="242261" cy="452776"/>
              </a:xfrm>
              <a:custGeom>
                <a:avLst/>
                <a:gdLst>
                  <a:gd name="connsiteX0" fmla="*/ 230870 w 400468"/>
                  <a:gd name="connsiteY0" fmla="*/ 748223 h 748458"/>
                  <a:gd name="connsiteX1" fmla="*/ 228995 w 400468"/>
                  <a:gd name="connsiteY1" fmla="*/ 747687 h 748458"/>
                  <a:gd name="connsiteX2" fmla="*/ 77190 w 400468"/>
                  <a:gd name="connsiteY2" fmla="*/ 645889 h 748458"/>
                  <a:gd name="connsiteX3" fmla="*/ 44685 w 400468"/>
                  <a:gd name="connsiteY3" fmla="*/ 554895 h 748458"/>
                  <a:gd name="connsiteX4" fmla="*/ 89333 w 400468"/>
                  <a:gd name="connsiteY4" fmla="*/ 391393 h 748458"/>
                  <a:gd name="connsiteX5" fmla="*/ -2551 w 400468"/>
                  <a:gd name="connsiteY5" fmla="*/ 204673 h 748458"/>
                  <a:gd name="connsiteX6" fmla="*/ 189792 w 400468"/>
                  <a:gd name="connsiteY6" fmla="*/ -85 h 748458"/>
                  <a:gd name="connsiteX7" fmla="*/ 336509 w 400468"/>
                  <a:gd name="connsiteY7" fmla="*/ 59208 h 748458"/>
                  <a:gd name="connsiteX8" fmla="*/ 329454 w 400468"/>
                  <a:gd name="connsiteY8" fmla="*/ 371560 h 748458"/>
                  <a:gd name="connsiteX9" fmla="*/ 308021 w 400468"/>
                  <a:gd name="connsiteY9" fmla="*/ 389607 h 748458"/>
                  <a:gd name="connsiteX10" fmla="*/ 346866 w 400468"/>
                  <a:gd name="connsiteY10" fmla="*/ 527749 h 748458"/>
                  <a:gd name="connsiteX11" fmla="*/ 333114 w 400468"/>
                  <a:gd name="connsiteY11" fmla="*/ 608116 h 748458"/>
                  <a:gd name="connsiteX12" fmla="*/ 233638 w 400468"/>
                  <a:gd name="connsiteY12" fmla="*/ 746616 h 748458"/>
                  <a:gd name="connsiteX13" fmla="*/ 230870 w 400468"/>
                  <a:gd name="connsiteY13" fmla="*/ 748223 h 748458"/>
                  <a:gd name="connsiteX14" fmla="*/ 197652 w 400468"/>
                  <a:gd name="connsiteY14" fmla="*/ 7059 h 748458"/>
                  <a:gd name="connsiteX15" fmla="*/ 189971 w 400468"/>
                  <a:gd name="connsiteY15" fmla="*/ 7059 h 748458"/>
                  <a:gd name="connsiteX16" fmla="*/ 4233 w 400468"/>
                  <a:gd name="connsiteY16" fmla="*/ 204762 h 748458"/>
                  <a:gd name="connsiteX17" fmla="*/ 95049 w 400468"/>
                  <a:gd name="connsiteY17" fmla="*/ 386481 h 748458"/>
                  <a:gd name="connsiteX18" fmla="*/ 96567 w 400468"/>
                  <a:gd name="connsiteY18" fmla="*/ 390589 h 748458"/>
                  <a:gd name="connsiteX19" fmla="*/ 51918 w 400468"/>
                  <a:gd name="connsiteY19" fmla="*/ 556770 h 748458"/>
                  <a:gd name="connsiteX20" fmla="*/ 81476 w 400468"/>
                  <a:gd name="connsiteY20" fmla="*/ 639459 h 748458"/>
                  <a:gd name="connsiteX21" fmla="*/ 230512 w 400468"/>
                  <a:gd name="connsiteY21" fmla="*/ 739561 h 748458"/>
                  <a:gd name="connsiteX22" fmla="*/ 327934 w 400468"/>
                  <a:gd name="connsiteY22" fmla="*/ 603741 h 748458"/>
                  <a:gd name="connsiteX23" fmla="*/ 340616 w 400468"/>
                  <a:gd name="connsiteY23" fmla="*/ 529981 h 748458"/>
                  <a:gd name="connsiteX24" fmla="*/ 301058 w 400468"/>
                  <a:gd name="connsiteY24" fmla="*/ 389250 h 748458"/>
                  <a:gd name="connsiteX25" fmla="*/ 302486 w 400468"/>
                  <a:gd name="connsiteY25" fmla="*/ 385142 h 748458"/>
                  <a:gd name="connsiteX26" fmla="*/ 391783 w 400468"/>
                  <a:gd name="connsiteY26" fmla="*/ 212352 h 748458"/>
                  <a:gd name="connsiteX27" fmla="*/ 332488 w 400468"/>
                  <a:gd name="connsiteY27" fmla="*/ 64298 h 748458"/>
                  <a:gd name="connsiteX28" fmla="*/ 197652 w 400468"/>
                  <a:gd name="connsiteY28" fmla="*/ 7059 h 74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0468" h="748458">
                    <a:moveTo>
                      <a:pt x="230870" y="748223"/>
                    </a:moveTo>
                    <a:cubicBezTo>
                      <a:pt x="230244" y="748214"/>
                      <a:pt x="229531" y="748026"/>
                      <a:pt x="228995" y="747687"/>
                    </a:cubicBezTo>
                    <a:lnTo>
                      <a:pt x="77190" y="645889"/>
                    </a:lnTo>
                    <a:cubicBezTo>
                      <a:pt x="48258" y="625458"/>
                      <a:pt x="35221" y="589042"/>
                      <a:pt x="44685" y="554895"/>
                    </a:cubicBezTo>
                    <a:lnTo>
                      <a:pt x="89333" y="391393"/>
                    </a:lnTo>
                    <a:cubicBezTo>
                      <a:pt x="28968" y="348780"/>
                      <a:pt x="-5588" y="278477"/>
                      <a:pt x="-2551" y="204673"/>
                    </a:cubicBezTo>
                    <a:cubicBezTo>
                      <a:pt x="1198" y="94123"/>
                      <a:pt x="85673" y="4112"/>
                      <a:pt x="189792" y="-85"/>
                    </a:cubicBezTo>
                    <a:cubicBezTo>
                      <a:pt x="244979" y="-2264"/>
                      <a:pt x="298379" y="19328"/>
                      <a:pt x="336509" y="59208"/>
                    </a:cubicBezTo>
                    <a:cubicBezTo>
                      <a:pt x="420804" y="147407"/>
                      <a:pt x="417678" y="287246"/>
                      <a:pt x="329454" y="371560"/>
                    </a:cubicBezTo>
                    <a:cubicBezTo>
                      <a:pt x="322757" y="378025"/>
                      <a:pt x="315523" y="384053"/>
                      <a:pt x="308021" y="389607"/>
                    </a:cubicBezTo>
                    <a:lnTo>
                      <a:pt x="346866" y="527749"/>
                    </a:lnTo>
                    <a:cubicBezTo>
                      <a:pt x="354636" y="555244"/>
                      <a:pt x="349635" y="584783"/>
                      <a:pt x="333114" y="608116"/>
                    </a:cubicBezTo>
                    <a:lnTo>
                      <a:pt x="233638" y="746616"/>
                    </a:lnTo>
                    <a:cubicBezTo>
                      <a:pt x="233102" y="747616"/>
                      <a:pt x="232030" y="748232"/>
                      <a:pt x="230870" y="748223"/>
                    </a:cubicBezTo>
                    <a:close/>
                    <a:moveTo>
                      <a:pt x="197652" y="7059"/>
                    </a:moveTo>
                    <a:lnTo>
                      <a:pt x="189971" y="7059"/>
                    </a:lnTo>
                    <a:cubicBezTo>
                      <a:pt x="89423" y="11077"/>
                      <a:pt x="7806" y="97963"/>
                      <a:pt x="4233" y="204762"/>
                    </a:cubicBezTo>
                    <a:cubicBezTo>
                      <a:pt x="1198" y="276932"/>
                      <a:pt x="35487" y="345574"/>
                      <a:pt x="95049" y="386481"/>
                    </a:cubicBezTo>
                    <a:cubicBezTo>
                      <a:pt x="96388" y="387383"/>
                      <a:pt x="97014" y="389035"/>
                      <a:pt x="96567" y="390589"/>
                    </a:cubicBezTo>
                    <a:lnTo>
                      <a:pt x="51918" y="556770"/>
                    </a:lnTo>
                    <a:cubicBezTo>
                      <a:pt x="43346" y="587810"/>
                      <a:pt x="55134" y="620886"/>
                      <a:pt x="81476" y="639459"/>
                    </a:cubicBezTo>
                    <a:lnTo>
                      <a:pt x="230512" y="739561"/>
                    </a:lnTo>
                    <a:lnTo>
                      <a:pt x="327934" y="603741"/>
                    </a:lnTo>
                    <a:cubicBezTo>
                      <a:pt x="343116" y="582336"/>
                      <a:pt x="347760" y="555217"/>
                      <a:pt x="340616" y="529981"/>
                    </a:cubicBezTo>
                    <a:lnTo>
                      <a:pt x="301058" y="389250"/>
                    </a:lnTo>
                    <a:cubicBezTo>
                      <a:pt x="300611" y="387714"/>
                      <a:pt x="301145" y="386071"/>
                      <a:pt x="302486" y="385142"/>
                    </a:cubicBezTo>
                    <a:cubicBezTo>
                      <a:pt x="359012" y="345860"/>
                      <a:pt x="392409" y="281173"/>
                      <a:pt x="391783" y="212352"/>
                    </a:cubicBezTo>
                    <a:cubicBezTo>
                      <a:pt x="392230" y="157131"/>
                      <a:pt x="370887" y="103946"/>
                      <a:pt x="332488" y="64298"/>
                    </a:cubicBezTo>
                    <a:cubicBezTo>
                      <a:pt x="297217" y="27606"/>
                      <a:pt x="248550" y="6925"/>
                      <a:pt x="197652" y="7059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/>
              <p:cNvSpPr/>
              <p:nvPr/>
            </p:nvSpPr>
            <p:spPr>
              <a:xfrm>
                <a:off x="5320300" y="1453480"/>
                <a:ext cx="359805" cy="327046"/>
              </a:xfrm>
              <a:custGeom>
                <a:avLst/>
                <a:gdLst>
                  <a:gd name="connsiteX0" fmla="*/ 323285 w 594772"/>
                  <a:gd name="connsiteY0" fmla="*/ 266623 h 540620"/>
                  <a:gd name="connsiteX1" fmla="*/ 225950 w 594772"/>
                  <a:gd name="connsiteY1" fmla="*/ 362260 h 540620"/>
                  <a:gd name="connsiteX2" fmla="*/ 175230 w 594772"/>
                  <a:gd name="connsiteY2" fmla="*/ 327167 h 540620"/>
                  <a:gd name="connsiteX3" fmla="*/ 135493 w 594772"/>
                  <a:gd name="connsiteY3" fmla="*/ 363421 h 540620"/>
                  <a:gd name="connsiteX4" fmla="*/ 180678 w 594772"/>
                  <a:gd name="connsiteY4" fmla="*/ 401908 h 540620"/>
                  <a:gd name="connsiteX5" fmla="*/ 211127 w 594772"/>
                  <a:gd name="connsiteY5" fmla="*/ 451557 h 540620"/>
                  <a:gd name="connsiteX6" fmla="*/ 182016 w 594772"/>
                  <a:gd name="connsiteY6" fmla="*/ 536479 h 540620"/>
                  <a:gd name="connsiteX7" fmla="*/ 123258 w 594772"/>
                  <a:gd name="connsiteY7" fmla="*/ 491830 h 540620"/>
                  <a:gd name="connsiteX8" fmla="*/ 33962 w 594772"/>
                  <a:gd name="connsiteY8" fmla="*/ 455576 h 540620"/>
                  <a:gd name="connsiteX9" fmla="*/ 31729 w 594772"/>
                  <a:gd name="connsiteY9" fmla="*/ 353866 h 540620"/>
                  <a:gd name="connsiteX10" fmla="*/ 19407 w 594772"/>
                  <a:gd name="connsiteY10" fmla="*/ 181166 h 540620"/>
                  <a:gd name="connsiteX11" fmla="*/ 55752 w 594772"/>
                  <a:gd name="connsiteY11" fmla="*/ 150627 h 540620"/>
                  <a:gd name="connsiteX12" fmla="*/ 96827 w 594772"/>
                  <a:gd name="connsiteY12" fmla="*/ 166611 h 540620"/>
                  <a:gd name="connsiteX13" fmla="*/ 133082 w 594772"/>
                  <a:gd name="connsiteY13" fmla="*/ 38916 h 540620"/>
                  <a:gd name="connsiteX14" fmla="*/ 256759 w 594772"/>
                  <a:gd name="connsiteY14" fmla="*/ 61865 h 540620"/>
                  <a:gd name="connsiteX15" fmla="*/ 337126 w 594772"/>
                  <a:gd name="connsiteY15" fmla="*/ 161 h 540620"/>
                  <a:gd name="connsiteX16" fmla="*/ 402758 w 594772"/>
                  <a:gd name="connsiteY16" fmla="*/ 78564 h 540620"/>
                  <a:gd name="connsiteX17" fmla="*/ 497056 w 594772"/>
                  <a:gd name="connsiteY17" fmla="*/ 51775 h 540620"/>
                  <a:gd name="connsiteX18" fmla="*/ 536256 w 594772"/>
                  <a:gd name="connsiteY18" fmla="*/ 146608 h 540620"/>
                  <a:gd name="connsiteX19" fmla="*/ 567510 w 594772"/>
                  <a:gd name="connsiteY19" fmla="*/ 133392 h 540620"/>
                  <a:gd name="connsiteX20" fmla="*/ 588496 w 594772"/>
                  <a:gd name="connsiteY20" fmla="*/ 167147 h 540620"/>
                  <a:gd name="connsiteX21" fmla="*/ 571796 w 594772"/>
                  <a:gd name="connsiteY21" fmla="*/ 269213 h 540620"/>
                  <a:gd name="connsiteX22" fmla="*/ 562867 w 594772"/>
                  <a:gd name="connsiteY22" fmla="*/ 351723 h 540620"/>
                  <a:gd name="connsiteX23" fmla="*/ 504468 w 594772"/>
                  <a:gd name="connsiteY23" fmla="*/ 339400 h 540620"/>
                  <a:gd name="connsiteX24" fmla="*/ 450443 w 594772"/>
                  <a:gd name="connsiteY24" fmla="*/ 269213 h 540620"/>
                  <a:gd name="connsiteX25" fmla="*/ 323285 w 594772"/>
                  <a:gd name="connsiteY25" fmla="*/ 266623 h 54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4772" h="540620">
                    <a:moveTo>
                      <a:pt x="323285" y="266623"/>
                    </a:moveTo>
                    <a:cubicBezTo>
                      <a:pt x="276851" y="279393"/>
                      <a:pt x="223539" y="311272"/>
                      <a:pt x="225950" y="362260"/>
                    </a:cubicBezTo>
                    <a:cubicBezTo>
                      <a:pt x="211485" y="346723"/>
                      <a:pt x="195590" y="330292"/>
                      <a:pt x="175230" y="327167"/>
                    </a:cubicBezTo>
                    <a:cubicBezTo>
                      <a:pt x="154870" y="324041"/>
                      <a:pt x="130581" y="342168"/>
                      <a:pt x="135493" y="363421"/>
                    </a:cubicBezTo>
                    <a:cubicBezTo>
                      <a:pt x="140405" y="384674"/>
                      <a:pt x="164157" y="390210"/>
                      <a:pt x="180678" y="401908"/>
                    </a:cubicBezTo>
                    <a:cubicBezTo>
                      <a:pt x="196484" y="414267"/>
                      <a:pt x="207288" y="431885"/>
                      <a:pt x="211127" y="451557"/>
                    </a:cubicBezTo>
                    <a:cubicBezTo>
                      <a:pt x="218272" y="483257"/>
                      <a:pt x="209431" y="522013"/>
                      <a:pt x="182016" y="536479"/>
                    </a:cubicBezTo>
                    <a:cubicBezTo>
                      <a:pt x="154602" y="550945"/>
                      <a:pt x="113705" y="522816"/>
                      <a:pt x="123258" y="491830"/>
                    </a:cubicBezTo>
                    <a:cubicBezTo>
                      <a:pt x="88880" y="499233"/>
                      <a:pt x="53430" y="484856"/>
                      <a:pt x="33962" y="455576"/>
                    </a:cubicBezTo>
                    <a:cubicBezTo>
                      <a:pt x="14317" y="424732"/>
                      <a:pt x="13514" y="385540"/>
                      <a:pt x="31729" y="353866"/>
                    </a:cubicBezTo>
                    <a:cubicBezTo>
                      <a:pt x="-9167" y="304976"/>
                      <a:pt x="-14169" y="235369"/>
                      <a:pt x="19407" y="181166"/>
                    </a:cubicBezTo>
                    <a:cubicBezTo>
                      <a:pt x="27622" y="167057"/>
                      <a:pt x="40480" y="156252"/>
                      <a:pt x="55752" y="150627"/>
                    </a:cubicBezTo>
                    <a:cubicBezTo>
                      <a:pt x="71468" y="145653"/>
                      <a:pt x="88612" y="152305"/>
                      <a:pt x="96827" y="166611"/>
                    </a:cubicBezTo>
                    <a:cubicBezTo>
                      <a:pt x="77629" y="122409"/>
                      <a:pt x="94148" y="64366"/>
                      <a:pt x="133082" y="38916"/>
                    </a:cubicBezTo>
                    <a:cubicBezTo>
                      <a:pt x="174070" y="13761"/>
                      <a:pt x="227469" y="23673"/>
                      <a:pt x="256759" y="61865"/>
                    </a:cubicBezTo>
                    <a:cubicBezTo>
                      <a:pt x="264169" y="24361"/>
                      <a:pt x="300782" y="-3946"/>
                      <a:pt x="337126" y="161"/>
                    </a:cubicBezTo>
                    <a:cubicBezTo>
                      <a:pt x="373468" y="4269"/>
                      <a:pt x="403116" y="40166"/>
                      <a:pt x="402758" y="78564"/>
                    </a:cubicBezTo>
                    <a:cubicBezTo>
                      <a:pt x="423118" y="47391"/>
                      <a:pt x="463302" y="35969"/>
                      <a:pt x="497056" y="51775"/>
                    </a:cubicBezTo>
                    <a:cubicBezTo>
                      <a:pt x="530096" y="70876"/>
                      <a:pt x="546169" y="109764"/>
                      <a:pt x="536256" y="146608"/>
                    </a:cubicBezTo>
                    <a:cubicBezTo>
                      <a:pt x="538221" y="132857"/>
                      <a:pt x="555814" y="127052"/>
                      <a:pt x="567510" y="133392"/>
                    </a:cubicBezTo>
                    <a:cubicBezTo>
                      <a:pt x="578851" y="141286"/>
                      <a:pt x="586442" y="153493"/>
                      <a:pt x="588496" y="167147"/>
                    </a:cubicBezTo>
                    <a:cubicBezTo>
                      <a:pt x="596621" y="202035"/>
                      <a:pt x="590639" y="238727"/>
                      <a:pt x="571796" y="269213"/>
                    </a:cubicBezTo>
                    <a:cubicBezTo>
                      <a:pt x="560813" y="286536"/>
                      <a:pt x="600284" y="323416"/>
                      <a:pt x="562867" y="351723"/>
                    </a:cubicBezTo>
                    <a:cubicBezTo>
                      <a:pt x="536078" y="371547"/>
                      <a:pt x="521702" y="358688"/>
                      <a:pt x="504468" y="339400"/>
                    </a:cubicBezTo>
                    <a:cubicBezTo>
                      <a:pt x="483483" y="315826"/>
                      <a:pt x="481608" y="286626"/>
                      <a:pt x="450443" y="269213"/>
                    </a:cubicBezTo>
                    <a:cubicBezTo>
                      <a:pt x="410707" y="248407"/>
                      <a:pt x="363468" y="255640"/>
                      <a:pt x="323285" y="266623"/>
                    </a:cubicBezTo>
                    <a:close/>
                  </a:path>
                </a:pathLst>
              </a:custGeom>
              <a:solidFill>
                <a:srgbClr val="F47A8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/>
              <p:cNvSpPr/>
              <p:nvPr/>
            </p:nvSpPr>
            <p:spPr>
              <a:xfrm>
                <a:off x="5317196" y="1450756"/>
                <a:ext cx="365132" cy="332863"/>
              </a:xfrm>
              <a:custGeom>
                <a:avLst/>
                <a:gdLst>
                  <a:gd name="connsiteX0" fmla="*/ 170538 w 603578"/>
                  <a:gd name="connsiteY0" fmla="*/ 550002 h 550237"/>
                  <a:gd name="connsiteX1" fmla="*/ 136518 w 603578"/>
                  <a:gd name="connsiteY1" fmla="*/ 536340 h 550237"/>
                  <a:gd name="connsiteX2" fmla="*/ 122408 w 603578"/>
                  <a:gd name="connsiteY2" fmla="*/ 502853 h 550237"/>
                  <a:gd name="connsiteX3" fmla="*/ 34897 w 603578"/>
                  <a:gd name="connsiteY3" fmla="*/ 463205 h 550237"/>
                  <a:gd name="connsiteX4" fmla="*/ 30700 w 603578"/>
                  <a:gd name="connsiteY4" fmla="*/ 359264 h 550237"/>
                  <a:gd name="connsiteX5" fmla="*/ 20342 w 603578"/>
                  <a:gd name="connsiteY5" fmla="*/ 183171 h 550237"/>
                  <a:gd name="connsiteX6" fmla="*/ 59185 w 603578"/>
                  <a:gd name="connsiteY6" fmla="*/ 150845 h 550237"/>
                  <a:gd name="connsiteX7" fmla="*/ 91333 w 603578"/>
                  <a:gd name="connsiteY7" fmla="*/ 154417 h 550237"/>
                  <a:gd name="connsiteX8" fmla="*/ 135356 w 603578"/>
                  <a:gd name="connsiteY8" fmla="*/ 39581 h 550237"/>
                  <a:gd name="connsiteX9" fmla="*/ 259301 w 603578"/>
                  <a:gd name="connsiteY9" fmla="*/ 56726 h 550237"/>
                  <a:gd name="connsiteX10" fmla="*/ 341811 w 603578"/>
                  <a:gd name="connsiteY10" fmla="*/ 201 h 550237"/>
                  <a:gd name="connsiteX11" fmla="*/ 410748 w 603578"/>
                  <a:gd name="connsiteY11" fmla="*/ 70924 h 550237"/>
                  <a:gd name="connsiteX12" fmla="*/ 503259 w 603578"/>
                  <a:gd name="connsiteY12" fmla="*/ 52529 h 550237"/>
                  <a:gd name="connsiteX13" fmla="*/ 547907 w 603578"/>
                  <a:gd name="connsiteY13" fmla="*/ 134415 h 550237"/>
                  <a:gd name="connsiteX14" fmla="*/ 573804 w 603578"/>
                  <a:gd name="connsiteY14" fmla="*/ 134415 h 550237"/>
                  <a:gd name="connsiteX15" fmla="*/ 597199 w 603578"/>
                  <a:gd name="connsiteY15" fmla="*/ 171383 h 550237"/>
                  <a:gd name="connsiteX16" fmla="*/ 579876 w 603578"/>
                  <a:gd name="connsiteY16" fmla="*/ 277290 h 550237"/>
                  <a:gd name="connsiteX17" fmla="*/ 582555 w 603578"/>
                  <a:gd name="connsiteY17" fmla="*/ 299078 h 550237"/>
                  <a:gd name="connsiteX18" fmla="*/ 569429 w 603578"/>
                  <a:gd name="connsiteY18" fmla="*/ 361139 h 550237"/>
                  <a:gd name="connsiteX19" fmla="*/ 505046 w 603578"/>
                  <a:gd name="connsiteY19" fmla="*/ 348102 h 550237"/>
                  <a:gd name="connsiteX20" fmla="*/ 485935 w 603578"/>
                  <a:gd name="connsiteY20" fmla="*/ 318634 h 550237"/>
                  <a:gd name="connsiteX21" fmla="*/ 452181 w 603578"/>
                  <a:gd name="connsiteY21" fmla="*/ 278986 h 550237"/>
                  <a:gd name="connsiteX22" fmla="*/ 329577 w 603578"/>
                  <a:gd name="connsiteY22" fmla="*/ 276129 h 550237"/>
                  <a:gd name="connsiteX23" fmla="*/ 329577 w 603578"/>
                  <a:gd name="connsiteY23" fmla="*/ 276129 h 550237"/>
                  <a:gd name="connsiteX24" fmla="*/ 235636 w 603578"/>
                  <a:gd name="connsiteY24" fmla="*/ 366765 h 550237"/>
                  <a:gd name="connsiteX25" fmla="*/ 236262 w 603578"/>
                  <a:gd name="connsiteY25" fmla="*/ 379445 h 550237"/>
                  <a:gd name="connsiteX26" fmla="*/ 227868 w 603578"/>
                  <a:gd name="connsiteY26" fmla="*/ 370515 h 550237"/>
                  <a:gd name="connsiteX27" fmla="*/ 179647 w 603578"/>
                  <a:gd name="connsiteY27" fmla="*/ 336850 h 550237"/>
                  <a:gd name="connsiteX28" fmla="*/ 150715 w 603578"/>
                  <a:gd name="connsiteY28" fmla="*/ 348102 h 550237"/>
                  <a:gd name="connsiteX29" fmla="*/ 144822 w 603578"/>
                  <a:gd name="connsiteY29" fmla="*/ 366765 h 550237"/>
                  <a:gd name="connsiteX30" fmla="*/ 172326 w 603578"/>
                  <a:gd name="connsiteY30" fmla="*/ 392840 h 550237"/>
                  <a:gd name="connsiteX31" fmla="*/ 188132 w 603578"/>
                  <a:gd name="connsiteY31" fmla="*/ 402216 h 550237"/>
                  <a:gd name="connsiteX32" fmla="*/ 220277 w 603578"/>
                  <a:gd name="connsiteY32" fmla="*/ 455080 h 550237"/>
                  <a:gd name="connsiteX33" fmla="*/ 188666 w 603578"/>
                  <a:gd name="connsiteY33" fmla="*/ 545537 h 550237"/>
                  <a:gd name="connsiteX34" fmla="*/ 170538 w 603578"/>
                  <a:gd name="connsiteY34" fmla="*/ 550002 h 550237"/>
                  <a:gd name="connsiteX35" fmla="*/ 134820 w 603578"/>
                  <a:gd name="connsiteY35" fmla="*/ 489994 h 550237"/>
                  <a:gd name="connsiteX36" fmla="*/ 132321 w 603578"/>
                  <a:gd name="connsiteY36" fmla="*/ 498210 h 550237"/>
                  <a:gd name="connsiteX37" fmla="*/ 142321 w 603578"/>
                  <a:gd name="connsiteY37" fmla="*/ 528928 h 550237"/>
                  <a:gd name="connsiteX38" fmla="*/ 184648 w 603578"/>
                  <a:gd name="connsiteY38" fmla="*/ 536965 h 550237"/>
                  <a:gd name="connsiteX39" fmla="*/ 211437 w 603578"/>
                  <a:gd name="connsiteY39" fmla="*/ 457491 h 550237"/>
                  <a:gd name="connsiteX40" fmla="*/ 183041 w 603578"/>
                  <a:gd name="connsiteY40" fmla="*/ 410431 h 550237"/>
                  <a:gd name="connsiteX41" fmla="*/ 168219 w 603578"/>
                  <a:gd name="connsiteY41" fmla="*/ 401502 h 550237"/>
                  <a:gd name="connsiteX42" fmla="*/ 135981 w 603578"/>
                  <a:gd name="connsiteY42" fmla="*/ 368908 h 550237"/>
                  <a:gd name="connsiteX43" fmla="*/ 143749 w 603578"/>
                  <a:gd name="connsiteY43" fmla="*/ 341047 h 550237"/>
                  <a:gd name="connsiteX44" fmla="*/ 180809 w 603578"/>
                  <a:gd name="connsiteY44" fmla="*/ 326760 h 550237"/>
                  <a:gd name="connsiteX45" fmla="*/ 219475 w 603578"/>
                  <a:gd name="connsiteY45" fmla="*/ 348191 h 550237"/>
                  <a:gd name="connsiteX46" fmla="*/ 227064 w 603578"/>
                  <a:gd name="connsiteY46" fmla="*/ 348057 h 550237"/>
                  <a:gd name="connsiteX47" fmla="*/ 228405 w 603578"/>
                  <a:gd name="connsiteY47" fmla="*/ 345602 h 550237"/>
                  <a:gd name="connsiteX48" fmla="*/ 326631 w 603578"/>
                  <a:gd name="connsiteY48" fmla="*/ 266306 h 550237"/>
                  <a:gd name="connsiteX49" fmla="*/ 455844 w 603578"/>
                  <a:gd name="connsiteY49" fmla="*/ 269967 h 550237"/>
                  <a:gd name="connsiteX50" fmla="*/ 493348 w 603578"/>
                  <a:gd name="connsiteY50" fmla="*/ 313455 h 550237"/>
                  <a:gd name="connsiteX51" fmla="*/ 511207 w 603578"/>
                  <a:gd name="connsiteY51" fmla="*/ 341137 h 550237"/>
                  <a:gd name="connsiteX52" fmla="*/ 563623 w 603578"/>
                  <a:gd name="connsiteY52" fmla="*/ 352835 h 550237"/>
                  <a:gd name="connsiteX53" fmla="*/ 573357 w 603578"/>
                  <a:gd name="connsiteY53" fmla="*/ 301846 h 550237"/>
                  <a:gd name="connsiteX54" fmla="*/ 571751 w 603578"/>
                  <a:gd name="connsiteY54" fmla="*/ 271485 h 550237"/>
                  <a:gd name="connsiteX55" fmla="*/ 587825 w 603578"/>
                  <a:gd name="connsiteY55" fmla="*/ 173258 h 550237"/>
                  <a:gd name="connsiteX56" fmla="*/ 569161 w 603578"/>
                  <a:gd name="connsiteY56" fmla="*/ 142630 h 550237"/>
                  <a:gd name="connsiteX57" fmla="*/ 551301 w 603578"/>
                  <a:gd name="connsiteY57" fmla="*/ 142630 h 550237"/>
                  <a:gd name="connsiteX58" fmla="*/ 545051 w 603578"/>
                  <a:gd name="connsiteY58" fmla="*/ 149327 h 550237"/>
                  <a:gd name="connsiteX59" fmla="*/ 544157 w 603578"/>
                  <a:gd name="connsiteY59" fmla="*/ 152720 h 550237"/>
                  <a:gd name="connsiteX60" fmla="*/ 535228 w 603578"/>
                  <a:gd name="connsiteY60" fmla="*/ 150577 h 550237"/>
                  <a:gd name="connsiteX61" fmla="*/ 536300 w 603578"/>
                  <a:gd name="connsiteY61" fmla="*/ 146201 h 550237"/>
                  <a:gd name="connsiteX62" fmla="*/ 498617 w 603578"/>
                  <a:gd name="connsiteY62" fmla="*/ 60834 h 550237"/>
                  <a:gd name="connsiteX63" fmla="*/ 410122 w 603578"/>
                  <a:gd name="connsiteY63" fmla="*/ 85658 h 550237"/>
                  <a:gd name="connsiteX64" fmla="*/ 401193 w 603578"/>
                  <a:gd name="connsiteY64" fmla="*/ 98785 h 550237"/>
                  <a:gd name="connsiteX65" fmla="*/ 401193 w 603578"/>
                  <a:gd name="connsiteY65" fmla="*/ 82890 h 550237"/>
                  <a:gd name="connsiteX66" fmla="*/ 339579 w 603578"/>
                  <a:gd name="connsiteY66" fmla="*/ 9399 h 550237"/>
                  <a:gd name="connsiteX67" fmla="*/ 264747 w 603578"/>
                  <a:gd name="connsiteY67" fmla="*/ 67263 h 550237"/>
                  <a:gd name="connsiteX68" fmla="*/ 262693 w 603578"/>
                  <a:gd name="connsiteY68" fmla="*/ 77443 h 550237"/>
                  <a:gd name="connsiteX69" fmla="*/ 256622 w 603578"/>
                  <a:gd name="connsiteY69" fmla="*/ 69317 h 550237"/>
                  <a:gd name="connsiteX70" fmla="*/ 138929 w 603578"/>
                  <a:gd name="connsiteY70" fmla="*/ 47439 h 550237"/>
                  <a:gd name="connsiteX71" fmla="*/ 104459 w 603578"/>
                  <a:gd name="connsiteY71" fmla="*/ 168972 h 550237"/>
                  <a:gd name="connsiteX72" fmla="*/ 96245 w 603578"/>
                  <a:gd name="connsiteY72" fmla="*/ 173258 h 550237"/>
                  <a:gd name="connsiteX73" fmla="*/ 60526 w 603578"/>
                  <a:gd name="connsiteY73" fmla="*/ 159775 h 550237"/>
                  <a:gd name="connsiteX74" fmla="*/ 23645 w 603578"/>
                  <a:gd name="connsiteY74" fmla="*/ 193261 h 550237"/>
                  <a:gd name="connsiteX75" fmla="*/ 40077 w 603578"/>
                  <a:gd name="connsiteY75" fmla="*/ 356496 h 550237"/>
                  <a:gd name="connsiteX76" fmla="*/ 41147 w 603578"/>
                  <a:gd name="connsiteY76" fmla="*/ 357657 h 550237"/>
                  <a:gd name="connsiteX77" fmla="*/ 39183 w 603578"/>
                  <a:gd name="connsiteY77" fmla="*/ 360871 h 550237"/>
                  <a:gd name="connsiteX78" fmla="*/ 41326 w 603578"/>
                  <a:gd name="connsiteY78" fmla="*/ 457223 h 550237"/>
                  <a:gd name="connsiteX79" fmla="*/ 126962 w 603578"/>
                  <a:gd name="connsiteY79" fmla="*/ 491781 h 55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03578" h="550237">
                    <a:moveTo>
                      <a:pt x="170538" y="550002"/>
                    </a:moveTo>
                    <a:cubicBezTo>
                      <a:pt x="157859" y="549806"/>
                      <a:pt x="145805" y="544939"/>
                      <a:pt x="136518" y="536340"/>
                    </a:cubicBezTo>
                    <a:cubicBezTo>
                      <a:pt x="126873" y="527990"/>
                      <a:pt x="121604" y="515605"/>
                      <a:pt x="122408" y="502853"/>
                    </a:cubicBezTo>
                    <a:cubicBezTo>
                      <a:pt x="88028" y="507416"/>
                      <a:pt x="54097" y="492031"/>
                      <a:pt x="34897" y="463205"/>
                    </a:cubicBezTo>
                    <a:cubicBezTo>
                      <a:pt x="14984" y="431809"/>
                      <a:pt x="13377" y="392161"/>
                      <a:pt x="30700" y="359264"/>
                    </a:cubicBezTo>
                    <a:cubicBezTo>
                      <a:pt x="-9752" y="308686"/>
                      <a:pt x="-13859" y="238133"/>
                      <a:pt x="20342" y="183171"/>
                    </a:cubicBezTo>
                    <a:cubicBezTo>
                      <a:pt x="29004" y="168106"/>
                      <a:pt x="42756" y="156640"/>
                      <a:pt x="59185" y="150845"/>
                    </a:cubicBezTo>
                    <a:cubicBezTo>
                      <a:pt x="69903" y="147648"/>
                      <a:pt x="81510" y="148943"/>
                      <a:pt x="91333" y="154417"/>
                    </a:cubicBezTo>
                    <a:cubicBezTo>
                      <a:pt x="82403" y="111822"/>
                      <a:pt x="100263" y="62709"/>
                      <a:pt x="135356" y="39581"/>
                    </a:cubicBezTo>
                    <a:cubicBezTo>
                      <a:pt x="175539" y="15275"/>
                      <a:pt x="227243" y="22427"/>
                      <a:pt x="259301" y="56726"/>
                    </a:cubicBezTo>
                    <a:cubicBezTo>
                      <a:pt x="270731" y="21454"/>
                      <a:pt x="306629" y="-3906"/>
                      <a:pt x="341811" y="201"/>
                    </a:cubicBezTo>
                    <a:cubicBezTo>
                      <a:pt x="376994" y="4309"/>
                      <a:pt x="405300" y="35206"/>
                      <a:pt x="410748" y="70924"/>
                    </a:cubicBezTo>
                    <a:cubicBezTo>
                      <a:pt x="434143" y="45073"/>
                      <a:pt x="471739" y="37599"/>
                      <a:pt x="503259" y="52529"/>
                    </a:cubicBezTo>
                    <a:cubicBezTo>
                      <a:pt x="532369" y="69263"/>
                      <a:pt x="549605" y="100901"/>
                      <a:pt x="547907" y="134415"/>
                    </a:cubicBezTo>
                    <a:cubicBezTo>
                      <a:pt x="556034" y="130128"/>
                      <a:pt x="565677" y="130128"/>
                      <a:pt x="573804" y="134415"/>
                    </a:cubicBezTo>
                    <a:cubicBezTo>
                      <a:pt x="584966" y="140487"/>
                      <a:pt x="592824" y="152899"/>
                      <a:pt x="597199" y="171383"/>
                    </a:cubicBezTo>
                    <a:cubicBezTo>
                      <a:pt x="605595" y="207593"/>
                      <a:pt x="599342" y="245643"/>
                      <a:pt x="579876" y="277290"/>
                    </a:cubicBezTo>
                    <a:cubicBezTo>
                      <a:pt x="577018" y="281754"/>
                      <a:pt x="579876" y="289791"/>
                      <a:pt x="582555" y="299078"/>
                    </a:cubicBezTo>
                    <a:cubicBezTo>
                      <a:pt x="588180" y="316937"/>
                      <a:pt x="595860" y="341226"/>
                      <a:pt x="569429" y="361139"/>
                    </a:cubicBezTo>
                    <a:cubicBezTo>
                      <a:pt x="540050" y="383106"/>
                      <a:pt x="522906" y="368194"/>
                      <a:pt x="505046" y="348102"/>
                    </a:cubicBezTo>
                    <a:cubicBezTo>
                      <a:pt x="497544" y="339083"/>
                      <a:pt x="491115" y="329189"/>
                      <a:pt x="485935" y="318634"/>
                    </a:cubicBezTo>
                    <a:cubicBezTo>
                      <a:pt x="479149" y="302176"/>
                      <a:pt x="467363" y="288291"/>
                      <a:pt x="452181" y="278986"/>
                    </a:cubicBezTo>
                    <a:cubicBezTo>
                      <a:pt x="412891" y="257108"/>
                      <a:pt x="363420" y="266842"/>
                      <a:pt x="329577" y="276129"/>
                    </a:cubicBezTo>
                    <a:lnTo>
                      <a:pt x="329577" y="276129"/>
                    </a:lnTo>
                    <a:cubicBezTo>
                      <a:pt x="284928" y="288362"/>
                      <a:pt x="233493" y="319438"/>
                      <a:pt x="235636" y="366765"/>
                    </a:cubicBezTo>
                    <a:lnTo>
                      <a:pt x="236262" y="379445"/>
                    </a:lnTo>
                    <a:lnTo>
                      <a:pt x="227868" y="370515"/>
                    </a:lnTo>
                    <a:cubicBezTo>
                      <a:pt x="212241" y="353728"/>
                      <a:pt x="197864" y="339708"/>
                      <a:pt x="179647" y="336850"/>
                    </a:cubicBezTo>
                    <a:cubicBezTo>
                      <a:pt x="168753" y="335573"/>
                      <a:pt x="157859" y="339788"/>
                      <a:pt x="150715" y="348102"/>
                    </a:cubicBezTo>
                    <a:cubicBezTo>
                      <a:pt x="145894" y="353022"/>
                      <a:pt x="143662" y="359961"/>
                      <a:pt x="144822" y="366765"/>
                    </a:cubicBezTo>
                    <a:cubicBezTo>
                      <a:pt x="147501" y="379356"/>
                      <a:pt x="159555" y="385875"/>
                      <a:pt x="172326" y="392840"/>
                    </a:cubicBezTo>
                    <a:cubicBezTo>
                      <a:pt x="177772" y="395635"/>
                      <a:pt x="183041" y="398760"/>
                      <a:pt x="188132" y="402216"/>
                    </a:cubicBezTo>
                    <a:cubicBezTo>
                      <a:pt x="204829" y="415405"/>
                      <a:pt x="216259" y="434166"/>
                      <a:pt x="220277" y="455080"/>
                    </a:cubicBezTo>
                    <a:cubicBezTo>
                      <a:pt x="227690" y="487851"/>
                      <a:pt x="219296" y="529374"/>
                      <a:pt x="188666" y="545537"/>
                    </a:cubicBezTo>
                    <a:cubicBezTo>
                      <a:pt x="183041" y="548466"/>
                      <a:pt x="176880" y="550002"/>
                      <a:pt x="170538" y="550002"/>
                    </a:cubicBezTo>
                    <a:close/>
                    <a:moveTo>
                      <a:pt x="134820" y="489994"/>
                    </a:moveTo>
                    <a:lnTo>
                      <a:pt x="132321" y="498210"/>
                    </a:lnTo>
                    <a:cubicBezTo>
                      <a:pt x="129374" y="509524"/>
                      <a:pt x="133213" y="521534"/>
                      <a:pt x="142321" y="528928"/>
                    </a:cubicBezTo>
                    <a:cubicBezTo>
                      <a:pt x="153394" y="540063"/>
                      <a:pt x="170272" y="543251"/>
                      <a:pt x="184648" y="536965"/>
                    </a:cubicBezTo>
                    <a:cubicBezTo>
                      <a:pt x="210635" y="523213"/>
                      <a:pt x="217777" y="485708"/>
                      <a:pt x="211437" y="457491"/>
                    </a:cubicBezTo>
                    <a:cubicBezTo>
                      <a:pt x="207955" y="438881"/>
                      <a:pt x="197864" y="422156"/>
                      <a:pt x="183041" y="410431"/>
                    </a:cubicBezTo>
                    <a:cubicBezTo>
                      <a:pt x="178308" y="407136"/>
                      <a:pt x="173307" y="404154"/>
                      <a:pt x="168219" y="401502"/>
                    </a:cubicBezTo>
                    <a:cubicBezTo>
                      <a:pt x="154198" y="393822"/>
                      <a:pt x="139552" y="385964"/>
                      <a:pt x="135981" y="368908"/>
                    </a:cubicBezTo>
                    <a:cubicBezTo>
                      <a:pt x="133928" y="358907"/>
                      <a:pt x="136786" y="348531"/>
                      <a:pt x="143749" y="341047"/>
                    </a:cubicBezTo>
                    <a:cubicBezTo>
                      <a:pt x="153036" y="330501"/>
                      <a:pt x="166878" y="325170"/>
                      <a:pt x="180809" y="326760"/>
                    </a:cubicBezTo>
                    <a:cubicBezTo>
                      <a:pt x="195542" y="329912"/>
                      <a:pt x="209026" y="337377"/>
                      <a:pt x="219475" y="348191"/>
                    </a:cubicBezTo>
                    <a:cubicBezTo>
                      <a:pt x="221618" y="350245"/>
                      <a:pt x="225010" y="350191"/>
                      <a:pt x="227064" y="348057"/>
                    </a:cubicBezTo>
                    <a:cubicBezTo>
                      <a:pt x="227690" y="347379"/>
                      <a:pt x="228136" y="346530"/>
                      <a:pt x="228405" y="345602"/>
                    </a:cubicBezTo>
                    <a:cubicBezTo>
                      <a:pt x="238673" y="304703"/>
                      <a:pt x="283858" y="278182"/>
                      <a:pt x="326631" y="266306"/>
                    </a:cubicBezTo>
                    <a:cubicBezTo>
                      <a:pt x="362350" y="256662"/>
                      <a:pt x="413785" y="246482"/>
                      <a:pt x="455844" y="269967"/>
                    </a:cubicBezTo>
                    <a:cubicBezTo>
                      <a:pt x="472630" y="280183"/>
                      <a:pt x="485667" y="295390"/>
                      <a:pt x="493348" y="313455"/>
                    </a:cubicBezTo>
                    <a:cubicBezTo>
                      <a:pt x="498170" y="323367"/>
                      <a:pt x="504152" y="332662"/>
                      <a:pt x="511207" y="341137"/>
                    </a:cubicBezTo>
                    <a:cubicBezTo>
                      <a:pt x="528173" y="360157"/>
                      <a:pt x="540139" y="370426"/>
                      <a:pt x="563623" y="352835"/>
                    </a:cubicBezTo>
                    <a:cubicBezTo>
                      <a:pt x="584609" y="337118"/>
                      <a:pt x="578895" y="319170"/>
                      <a:pt x="573357" y="301846"/>
                    </a:cubicBezTo>
                    <a:cubicBezTo>
                      <a:pt x="569786" y="290595"/>
                      <a:pt x="566481" y="279968"/>
                      <a:pt x="571751" y="271485"/>
                    </a:cubicBezTo>
                    <a:cubicBezTo>
                      <a:pt x="589878" y="242151"/>
                      <a:pt x="595682" y="206834"/>
                      <a:pt x="587825" y="173258"/>
                    </a:cubicBezTo>
                    <a:cubicBezTo>
                      <a:pt x="586126" y="160891"/>
                      <a:pt x="579429" y="149782"/>
                      <a:pt x="569161" y="142630"/>
                    </a:cubicBezTo>
                    <a:cubicBezTo>
                      <a:pt x="563534" y="139674"/>
                      <a:pt x="556926" y="139674"/>
                      <a:pt x="551301" y="142630"/>
                    </a:cubicBezTo>
                    <a:cubicBezTo>
                      <a:pt x="548533" y="144094"/>
                      <a:pt x="546300" y="146452"/>
                      <a:pt x="545051" y="149327"/>
                    </a:cubicBezTo>
                    <a:cubicBezTo>
                      <a:pt x="545051" y="150398"/>
                      <a:pt x="544425" y="151559"/>
                      <a:pt x="544157" y="152720"/>
                    </a:cubicBezTo>
                    <a:lnTo>
                      <a:pt x="535228" y="150577"/>
                    </a:lnTo>
                    <a:cubicBezTo>
                      <a:pt x="535406" y="149077"/>
                      <a:pt x="535764" y="147613"/>
                      <a:pt x="536300" y="146201"/>
                    </a:cubicBezTo>
                    <a:cubicBezTo>
                      <a:pt x="543621" y="112581"/>
                      <a:pt x="528441" y="78068"/>
                      <a:pt x="498617" y="60834"/>
                    </a:cubicBezTo>
                    <a:cubicBezTo>
                      <a:pt x="467006" y="46002"/>
                      <a:pt x="429412" y="56565"/>
                      <a:pt x="410122" y="85658"/>
                    </a:cubicBezTo>
                    <a:lnTo>
                      <a:pt x="401193" y="98785"/>
                    </a:lnTo>
                    <a:lnTo>
                      <a:pt x="401193" y="82890"/>
                    </a:lnTo>
                    <a:cubicBezTo>
                      <a:pt x="401193" y="47171"/>
                      <a:pt x="373333" y="13328"/>
                      <a:pt x="339579" y="9399"/>
                    </a:cubicBezTo>
                    <a:cubicBezTo>
                      <a:pt x="305824" y="5470"/>
                      <a:pt x="271623" y="32080"/>
                      <a:pt x="264747" y="67263"/>
                    </a:cubicBezTo>
                    <a:lnTo>
                      <a:pt x="262693" y="77443"/>
                    </a:lnTo>
                    <a:lnTo>
                      <a:pt x="256622" y="69317"/>
                    </a:lnTo>
                    <a:cubicBezTo>
                      <a:pt x="228671" y="33143"/>
                      <a:pt x="178040" y="23722"/>
                      <a:pt x="138929" y="47439"/>
                    </a:cubicBezTo>
                    <a:cubicBezTo>
                      <a:pt x="102048" y="71549"/>
                      <a:pt x="86243" y="127181"/>
                      <a:pt x="104459" y="168972"/>
                    </a:cubicBezTo>
                    <a:lnTo>
                      <a:pt x="96245" y="173258"/>
                    </a:lnTo>
                    <a:cubicBezTo>
                      <a:pt x="88832" y="161087"/>
                      <a:pt x="74099" y="155533"/>
                      <a:pt x="60526" y="159775"/>
                    </a:cubicBezTo>
                    <a:cubicBezTo>
                      <a:pt x="44452" y="165892"/>
                      <a:pt x="31236" y="177848"/>
                      <a:pt x="23645" y="193261"/>
                    </a:cubicBezTo>
                    <a:cubicBezTo>
                      <a:pt x="-6625" y="245527"/>
                      <a:pt x="-17" y="311312"/>
                      <a:pt x="40077" y="356496"/>
                    </a:cubicBezTo>
                    <a:lnTo>
                      <a:pt x="41147" y="357657"/>
                    </a:lnTo>
                    <a:lnTo>
                      <a:pt x="39183" y="360871"/>
                    </a:lnTo>
                    <a:cubicBezTo>
                      <a:pt x="21860" y="390884"/>
                      <a:pt x="22754" y="428014"/>
                      <a:pt x="41326" y="457223"/>
                    </a:cubicBezTo>
                    <a:cubicBezTo>
                      <a:pt x="59900" y="485485"/>
                      <a:pt x="94012" y="499255"/>
                      <a:pt x="126962" y="491781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/>
              <p:cNvSpPr/>
              <p:nvPr/>
            </p:nvSpPr>
            <p:spPr>
              <a:xfrm>
                <a:off x="5300344" y="1354668"/>
                <a:ext cx="415126" cy="272845"/>
              </a:xfrm>
              <a:custGeom>
                <a:avLst/>
                <a:gdLst>
                  <a:gd name="connsiteX0" fmla="*/ -2610 w 686221"/>
                  <a:gd name="connsiteY0" fmla="*/ 357813 h 451024"/>
                  <a:gd name="connsiteX1" fmla="*/ 46056 w 686221"/>
                  <a:gd name="connsiteY1" fmla="*/ 448628 h 451024"/>
                  <a:gd name="connsiteX2" fmla="*/ 407262 w 686221"/>
                  <a:gd name="connsiteY2" fmla="*/ 428090 h 451024"/>
                  <a:gd name="connsiteX3" fmla="*/ 683367 w 686221"/>
                  <a:gd name="connsiteY3" fmla="*/ 357099 h 451024"/>
                  <a:gd name="connsiteX4" fmla="*/ 626844 w 686221"/>
                  <a:gd name="connsiteY4" fmla="*/ 328078 h 451024"/>
                  <a:gd name="connsiteX5" fmla="*/ 314305 w 686221"/>
                  <a:gd name="connsiteY5" fmla="*/ 179 h 451024"/>
                  <a:gd name="connsiteX6" fmla="*/ -2610 w 686221"/>
                  <a:gd name="connsiteY6" fmla="*/ 357813 h 451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6221" h="451024">
                    <a:moveTo>
                      <a:pt x="-2610" y="357813"/>
                    </a:moveTo>
                    <a:cubicBezTo>
                      <a:pt x="-1718" y="401033"/>
                      <a:pt x="7748" y="463184"/>
                      <a:pt x="46056" y="448628"/>
                    </a:cubicBezTo>
                    <a:cubicBezTo>
                      <a:pt x="159105" y="405498"/>
                      <a:pt x="291891" y="432108"/>
                      <a:pt x="407262" y="428090"/>
                    </a:cubicBezTo>
                    <a:cubicBezTo>
                      <a:pt x="512007" y="424518"/>
                      <a:pt x="680243" y="385138"/>
                      <a:pt x="683367" y="357099"/>
                    </a:cubicBezTo>
                    <a:cubicBezTo>
                      <a:pt x="686493" y="329060"/>
                      <a:pt x="626844" y="328078"/>
                      <a:pt x="626844" y="328078"/>
                    </a:cubicBezTo>
                    <a:cubicBezTo>
                      <a:pt x="626844" y="328078"/>
                      <a:pt x="570944" y="-13751"/>
                      <a:pt x="314305" y="179"/>
                    </a:cubicBezTo>
                    <a:cubicBezTo>
                      <a:pt x="29804" y="15628"/>
                      <a:pt x="-5200" y="236816"/>
                      <a:pt x="-2610" y="357813"/>
                    </a:cubicBezTo>
                    <a:close/>
                  </a:path>
                </a:pathLst>
              </a:custGeom>
              <a:solidFill>
                <a:srgbClr val="68AAE0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/>
              <p:cNvSpPr/>
              <p:nvPr/>
            </p:nvSpPr>
            <p:spPr>
              <a:xfrm>
                <a:off x="5419885" y="1667798"/>
                <a:ext cx="27888" cy="18910"/>
              </a:xfrm>
              <a:custGeom>
                <a:avLst/>
                <a:gdLst>
                  <a:gd name="connsiteX0" fmla="*/ 39902 w 46100"/>
                  <a:gd name="connsiteY0" fmla="*/ 31025 h 31259"/>
                  <a:gd name="connsiteX1" fmla="*/ 38206 w 46100"/>
                  <a:gd name="connsiteY1" fmla="*/ 30489 h 31259"/>
                  <a:gd name="connsiteX2" fmla="*/ -997 w 46100"/>
                  <a:gd name="connsiteY2" fmla="*/ 6557 h 31259"/>
                  <a:gd name="connsiteX3" fmla="*/ -2246 w 46100"/>
                  <a:gd name="connsiteY3" fmla="*/ 1646 h 31259"/>
                  <a:gd name="connsiteX4" fmla="*/ 2308 w 46100"/>
                  <a:gd name="connsiteY4" fmla="*/ 119 h 31259"/>
                  <a:gd name="connsiteX5" fmla="*/ 2487 w 46100"/>
                  <a:gd name="connsiteY5" fmla="*/ 217 h 31259"/>
                  <a:gd name="connsiteX6" fmla="*/ 41598 w 46100"/>
                  <a:gd name="connsiteY6" fmla="*/ 24149 h 31259"/>
                  <a:gd name="connsiteX7" fmla="*/ 42939 w 46100"/>
                  <a:gd name="connsiteY7" fmla="*/ 29149 h 31259"/>
                  <a:gd name="connsiteX8" fmla="*/ 39902 w 46100"/>
                  <a:gd name="connsiteY8" fmla="*/ 31025 h 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00" h="31259">
                    <a:moveTo>
                      <a:pt x="39902" y="31025"/>
                    </a:moveTo>
                    <a:cubicBezTo>
                      <a:pt x="39276" y="31016"/>
                      <a:pt x="38740" y="30828"/>
                      <a:pt x="38206" y="30489"/>
                    </a:cubicBezTo>
                    <a:lnTo>
                      <a:pt x="-997" y="6557"/>
                    </a:lnTo>
                    <a:cubicBezTo>
                      <a:pt x="-2693" y="5522"/>
                      <a:pt x="-3229" y="3352"/>
                      <a:pt x="-2246" y="1646"/>
                    </a:cubicBezTo>
                    <a:cubicBezTo>
                      <a:pt x="-1444" y="-33"/>
                      <a:pt x="612" y="-711"/>
                      <a:pt x="2308" y="119"/>
                    </a:cubicBezTo>
                    <a:cubicBezTo>
                      <a:pt x="2398" y="146"/>
                      <a:pt x="2398" y="182"/>
                      <a:pt x="2487" y="217"/>
                    </a:cubicBezTo>
                    <a:lnTo>
                      <a:pt x="41598" y="24149"/>
                    </a:lnTo>
                    <a:cubicBezTo>
                      <a:pt x="43294" y="25220"/>
                      <a:pt x="43830" y="27390"/>
                      <a:pt x="42939" y="29149"/>
                    </a:cubicBezTo>
                    <a:cubicBezTo>
                      <a:pt x="42313" y="30257"/>
                      <a:pt x="41151" y="30971"/>
                      <a:pt x="39902" y="31025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/>
              <p:cNvSpPr/>
              <p:nvPr/>
            </p:nvSpPr>
            <p:spPr>
              <a:xfrm>
                <a:off x="5440818" y="1763578"/>
                <a:ext cx="139006" cy="65369"/>
              </a:xfrm>
              <a:custGeom>
                <a:avLst/>
                <a:gdLst>
                  <a:gd name="connsiteX0" fmla="*/ 212200 w 229782"/>
                  <a:gd name="connsiteY0" fmla="*/ 479 h 108058"/>
                  <a:gd name="connsiteX1" fmla="*/ 146657 w 229782"/>
                  <a:gd name="connsiteY1" fmla="*/ 19142 h 108058"/>
                  <a:gd name="connsiteX2" fmla="*/ 5478 w 229782"/>
                  <a:gd name="connsiteY2" fmla="*/ -235 h 108058"/>
                  <a:gd name="connsiteX3" fmla="*/ -2736 w 229782"/>
                  <a:gd name="connsiteY3" fmla="*/ 34769 h 108058"/>
                  <a:gd name="connsiteX4" fmla="*/ 108170 w 229782"/>
                  <a:gd name="connsiteY4" fmla="*/ 101653 h 108058"/>
                  <a:gd name="connsiteX5" fmla="*/ 226935 w 229782"/>
                  <a:gd name="connsiteY5" fmla="*/ 59058 h 108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9782" h="108058">
                    <a:moveTo>
                      <a:pt x="212200" y="479"/>
                    </a:moveTo>
                    <a:cubicBezTo>
                      <a:pt x="191840" y="11141"/>
                      <a:pt x="169516" y="17490"/>
                      <a:pt x="146657" y="19142"/>
                    </a:cubicBezTo>
                    <a:cubicBezTo>
                      <a:pt x="82006" y="22893"/>
                      <a:pt x="5478" y="-235"/>
                      <a:pt x="5478" y="-235"/>
                    </a:cubicBezTo>
                    <a:lnTo>
                      <a:pt x="-2736" y="34769"/>
                    </a:lnTo>
                    <a:cubicBezTo>
                      <a:pt x="30214" y="63112"/>
                      <a:pt x="67718" y="85722"/>
                      <a:pt x="108170" y="101653"/>
                    </a:cubicBezTo>
                    <a:cubicBezTo>
                      <a:pt x="158979" y="119512"/>
                      <a:pt x="230238" y="96563"/>
                      <a:pt x="226935" y="59058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/>
              <p:cNvSpPr/>
              <p:nvPr/>
            </p:nvSpPr>
            <p:spPr>
              <a:xfrm>
                <a:off x="6059834" y="4918709"/>
                <a:ext cx="535860" cy="545218"/>
              </a:xfrm>
              <a:custGeom>
                <a:avLst/>
                <a:gdLst>
                  <a:gd name="connsiteX0" fmla="*/ 823697 w 885798"/>
                  <a:gd name="connsiteY0" fmla="*/ 17178 h 901268"/>
                  <a:gd name="connsiteX1" fmla="*/ 878882 w 885798"/>
                  <a:gd name="connsiteY1" fmla="*/ 517954 h 901268"/>
                  <a:gd name="connsiteX2" fmla="*/ 293186 w 885798"/>
                  <a:gd name="connsiteY2" fmla="*/ 872999 h 901268"/>
                  <a:gd name="connsiteX3" fmla="*/ 14488 w 885798"/>
                  <a:gd name="connsiteY3" fmla="*/ 699495 h 901268"/>
                  <a:gd name="connsiteX4" fmla="*/ 316848 w 885798"/>
                  <a:gd name="connsiteY4" fmla="*/ -235 h 90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798" h="901268">
                    <a:moveTo>
                      <a:pt x="823697" y="17178"/>
                    </a:moveTo>
                    <a:cubicBezTo>
                      <a:pt x="841557" y="75310"/>
                      <a:pt x="898885" y="430444"/>
                      <a:pt x="878882" y="517954"/>
                    </a:cubicBezTo>
                    <a:cubicBezTo>
                      <a:pt x="867007" y="570193"/>
                      <a:pt x="477761" y="784060"/>
                      <a:pt x="293186" y="872999"/>
                    </a:cubicBezTo>
                    <a:cubicBezTo>
                      <a:pt x="79497" y="975958"/>
                      <a:pt x="-51680" y="767182"/>
                      <a:pt x="14488" y="699495"/>
                    </a:cubicBezTo>
                    <a:cubicBezTo>
                      <a:pt x="432666" y="271495"/>
                      <a:pt x="316848" y="-235"/>
                      <a:pt x="316848" y="-235"/>
                    </a:cubicBezTo>
                    <a:close/>
                  </a:path>
                </a:pathLst>
              </a:custGeom>
              <a:solidFill>
                <a:srgbClr val="68AAE0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/>
              <p:cNvSpPr/>
              <p:nvPr/>
            </p:nvSpPr>
            <p:spPr>
              <a:xfrm>
                <a:off x="6071929" y="5197290"/>
                <a:ext cx="523775" cy="248087"/>
              </a:xfrm>
              <a:custGeom>
                <a:avLst/>
                <a:gdLst>
                  <a:gd name="connsiteX0" fmla="*/ 863086 w 865822"/>
                  <a:gd name="connsiteY0" fmla="*/ -235 h 410098"/>
                  <a:gd name="connsiteX1" fmla="*/ 516169 w 865822"/>
                  <a:gd name="connsiteY1" fmla="*/ 228722 h 410098"/>
                  <a:gd name="connsiteX2" fmla="*/ 487237 w 865822"/>
                  <a:gd name="connsiteY2" fmla="*/ 245688 h 410098"/>
                  <a:gd name="connsiteX3" fmla="*/ -2736 w 865822"/>
                  <a:gd name="connsiteY3" fmla="*/ 350791 h 410098"/>
                  <a:gd name="connsiteX4" fmla="*/ 23161 w 865822"/>
                  <a:gd name="connsiteY4" fmla="*/ 384098 h 410098"/>
                  <a:gd name="connsiteX5" fmla="*/ 136389 w 865822"/>
                  <a:gd name="connsiteY5" fmla="*/ 409370 h 410098"/>
                  <a:gd name="connsiteX6" fmla="*/ 492951 w 865822"/>
                  <a:gd name="connsiteY6" fmla="*/ 256672 h 410098"/>
                  <a:gd name="connsiteX7" fmla="*/ 521883 w 865822"/>
                  <a:gd name="connsiteY7" fmla="*/ 239795 h 410098"/>
                  <a:gd name="connsiteX8" fmla="*/ 862907 w 865822"/>
                  <a:gd name="connsiteY8" fmla="*/ 16106 h 410098"/>
                  <a:gd name="connsiteX9" fmla="*/ 863086 w 865822"/>
                  <a:gd name="connsiteY9" fmla="*/ -235 h 410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5822" h="410098">
                    <a:moveTo>
                      <a:pt x="863086" y="-235"/>
                    </a:moveTo>
                    <a:cubicBezTo>
                      <a:pt x="798080" y="54682"/>
                      <a:pt x="676546" y="135139"/>
                      <a:pt x="516169" y="228722"/>
                    </a:cubicBezTo>
                    <a:lnTo>
                      <a:pt x="487237" y="245688"/>
                    </a:lnTo>
                    <a:cubicBezTo>
                      <a:pt x="294712" y="358470"/>
                      <a:pt x="125853" y="457411"/>
                      <a:pt x="-2736" y="350791"/>
                    </a:cubicBezTo>
                    <a:cubicBezTo>
                      <a:pt x="4587" y="362872"/>
                      <a:pt x="13248" y="374053"/>
                      <a:pt x="23161" y="384098"/>
                    </a:cubicBezTo>
                    <a:cubicBezTo>
                      <a:pt x="57629" y="403333"/>
                      <a:pt x="97010" y="412120"/>
                      <a:pt x="136389" y="409370"/>
                    </a:cubicBezTo>
                    <a:cubicBezTo>
                      <a:pt x="241670" y="404011"/>
                      <a:pt x="361953" y="333467"/>
                      <a:pt x="492951" y="256672"/>
                    </a:cubicBezTo>
                    <a:lnTo>
                      <a:pt x="521883" y="239795"/>
                    </a:lnTo>
                    <a:cubicBezTo>
                      <a:pt x="618950" y="183091"/>
                      <a:pt x="775398" y="87990"/>
                      <a:pt x="862907" y="16106"/>
                    </a:cubicBezTo>
                    <a:cubicBezTo>
                      <a:pt x="863086" y="10838"/>
                      <a:pt x="863086" y="5480"/>
                      <a:pt x="863086" y="-2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/>
              <p:cNvSpPr/>
              <p:nvPr/>
            </p:nvSpPr>
            <p:spPr>
              <a:xfrm>
                <a:off x="6174729" y="5022806"/>
                <a:ext cx="228395" cy="219780"/>
              </a:xfrm>
              <a:custGeom>
                <a:avLst/>
                <a:gdLst>
                  <a:gd name="connsiteX0" fmla="*/ 113171 w 377547"/>
                  <a:gd name="connsiteY0" fmla="*/ 362935 h 363306"/>
                  <a:gd name="connsiteX1" fmla="*/ 141033 w 377547"/>
                  <a:gd name="connsiteY1" fmla="*/ 357488 h 363306"/>
                  <a:gd name="connsiteX2" fmla="*/ 374811 w 377547"/>
                  <a:gd name="connsiteY2" fmla="*/ 4854 h 363306"/>
                  <a:gd name="connsiteX3" fmla="*/ 364007 w 377547"/>
                  <a:gd name="connsiteY3" fmla="*/ -235 h 363306"/>
                  <a:gd name="connsiteX4" fmla="*/ 137370 w 377547"/>
                  <a:gd name="connsiteY4" fmla="*/ 345522 h 363306"/>
                  <a:gd name="connsiteX5" fmla="*/ 4140 w 377547"/>
                  <a:gd name="connsiteY5" fmla="*/ 309268 h 363306"/>
                  <a:gd name="connsiteX6" fmla="*/ -2736 w 377547"/>
                  <a:gd name="connsiteY6" fmla="*/ 319626 h 363306"/>
                  <a:gd name="connsiteX7" fmla="*/ 113171 w 377547"/>
                  <a:gd name="connsiteY7" fmla="*/ 362935 h 363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547" h="363306">
                    <a:moveTo>
                      <a:pt x="113171" y="362935"/>
                    </a:moveTo>
                    <a:cubicBezTo>
                      <a:pt x="122637" y="362480"/>
                      <a:pt x="132014" y="360640"/>
                      <a:pt x="141033" y="357488"/>
                    </a:cubicBezTo>
                    <a:cubicBezTo>
                      <a:pt x="211576" y="333020"/>
                      <a:pt x="283908" y="224257"/>
                      <a:pt x="374811" y="4854"/>
                    </a:cubicBezTo>
                    <a:lnTo>
                      <a:pt x="364007" y="-235"/>
                    </a:lnTo>
                    <a:cubicBezTo>
                      <a:pt x="274710" y="215685"/>
                      <a:pt x="204432" y="322305"/>
                      <a:pt x="137370" y="345522"/>
                    </a:cubicBezTo>
                    <a:cubicBezTo>
                      <a:pt x="92722" y="361060"/>
                      <a:pt x="51021" y="338022"/>
                      <a:pt x="4140" y="309268"/>
                    </a:cubicBezTo>
                    <a:lnTo>
                      <a:pt x="-2736" y="319626"/>
                    </a:lnTo>
                    <a:cubicBezTo>
                      <a:pt x="36198" y="343468"/>
                      <a:pt x="73702" y="364989"/>
                      <a:pt x="113171" y="362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/>
              <p:cNvSpPr/>
              <p:nvPr/>
            </p:nvSpPr>
            <p:spPr>
              <a:xfrm>
                <a:off x="6254138" y="4979427"/>
                <a:ext cx="330871" cy="113992"/>
              </a:xfrm>
              <a:custGeom>
                <a:avLst/>
                <a:gdLst>
                  <a:gd name="connsiteX0" fmla="*/ 520008 w 546943"/>
                  <a:gd name="connsiteY0" fmla="*/ -235 h 188434"/>
                  <a:gd name="connsiteX1" fmla="*/ 5570 w 546943"/>
                  <a:gd name="connsiteY1" fmla="*/ 63077 h 188434"/>
                  <a:gd name="connsiteX2" fmla="*/ -2736 w 546943"/>
                  <a:gd name="connsiteY2" fmla="*/ 107725 h 188434"/>
                  <a:gd name="connsiteX3" fmla="*/ -2736 w 546943"/>
                  <a:gd name="connsiteY3" fmla="*/ 107725 h 188434"/>
                  <a:gd name="connsiteX4" fmla="*/ 248636 w 546943"/>
                  <a:gd name="connsiteY4" fmla="*/ 188092 h 188434"/>
                  <a:gd name="connsiteX5" fmla="*/ 544207 w 546943"/>
                  <a:gd name="connsiteY5" fmla="*/ 156391 h 188434"/>
                  <a:gd name="connsiteX6" fmla="*/ 520008 w 546943"/>
                  <a:gd name="connsiteY6" fmla="*/ -235 h 18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6943" h="188434">
                    <a:moveTo>
                      <a:pt x="520008" y="-235"/>
                    </a:moveTo>
                    <a:lnTo>
                      <a:pt x="5570" y="63077"/>
                    </a:lnTo>
                    <a:cubicBezTo>
                      <a:pt x="3516" y="77185"/>
                      <a:pt x="837" y="92098"/>
                      <a:pt x="-2736" y="107725"/>
                    </a:cubicBezTo>
                    <a:lnTo>
                      <a:pt x="-2736" y="107725"/>
                    </a:lnTo>
                    <a:cubicBezTo>
                      <a:pt x="-2736" y="107725"/>
                      <a:pt x="67452" y="184253"/>
                      <a:pt x="248636" y="188092"/>
                    </a:cubicBezTo>
                    <a:cubicBezTo>
                      <a:pt x="348112" y="189396"/>
                      <a:pt x="447321" y="178752"/>
                      <a:pt x="544207" y="156391"/>
                    </a:cubicBezTo>
                    <a:cubicBezTo>
                      <a:pt x="537331" y="105850"/>
                      <a:pt x="527063" y="39056"/>
                      <a:pt x="520008" y="-235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/>
              <p:cNvSpPr/>
              <p:nvPr/>
            </p:nvSpPr>
            <p:spPr>
              <a:xfrm>
                <a:off x="6623959" y="4958198"/>
                <a:ext cx="535861" cy="545168"/>
              </a:xfrm>
              <a:custGeom>
                <a:avLst/>
                <a:gdLst>
                  <a:gd name="connsiteX0" fmla="*/ 823614 w 885800"/>
                  <a:gd name="connsiteY0" fmla="*/ 17089 h 901186"/>
                  <a:gd name="connsiteX1" fmla="*/ 878891 w 885800"/>
                  <a:gd name="connsiteY1" fmla="*/ 517954 h 901186"/>
                  <a:gd name="connsiteX2" fmla="*/ 293102 w 885800"/>
                  <a:gd name="connsiteY2" fmla="*/ 872909 h 901186"/>
                  <a:gd name="connsiteX3" fmla="*/ 14496 w 885800"/>
                  <a:gd name="connsiteY3" fmla="*/ 699406 h 901186"/>
                  <a:gd name="connsiteX4" fmla="*/ 316854 w 885800"/>
                  <a:gd name="connsiteY4" fmla="*/ -235 h 90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800" h="901186">
                    <a:moveTo>
                      <a:pt x="823614" y="17089"/>
                    </a:moveTo>
                    <a:cubicBezTo>
                      <a:pt x="841473" y="75310"/>
                      <a:pt x="898893" y="430444"/>
                      <a:pt x="878891" y="517954"/>
                    </a:cubicBezTo>
                    <a:cubicBezTo>
                      <a:pt x="866924" y="570193"/>
                      <a:pt x="477678" y="784060"/>
                      <a:pt x="293102" y="872909"/>
                    </a:cubicBezTo>
                    <a:cubicBezTo>
                      <a:pt x="79415" y="975869"/>
                      <a:pt x="-51674" y="767182"/>
                      <a:pt x="14496" y="699406"/>
                    </a:cubicBezTo>
                    <a:cubicBezTo>
                      <a:pt x="432583" y="271406"/>
                      <a:pt x="316854" y="-235"/>
                      <a:pt x="316854" y="-235"/>
                    </a:cubicBezTo>
                    <a:close/>
                  </a:path>
                </a:pathLst>
              </a:custGeom>
              <a:solidFill>
                <a:srgbClr val="68AAE0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/>
              <p:cNvSpPr/>
              <p:nvPr/>
            </p:nvSpPr>
            <p:spPr>
              <a:xfrm>
                <a:off x="6636058" y="5236778"/>
                <a:ext cx="523743" cy="248077"/>
              </a:xfrm>
              <a:custGeom>
                <a:avLst/>
                <a:gdLst>
                  <a:gd name="connsiteX0" fmla="*/ 862997 w 865769"/>
                  <a:gd name="connsiteY0" fmla="*/ -235 h 410082"/>
                  <a:gd name="connsiteX1" fmla="*/ 516077 w 865769"/>
                  <a:gd name="connsiteY1" fmla="*/ 228633 h 410082"/>
                  <a:gd name="connsiteX2" fmla="*/ 487145 w 865769"/>
                  <a:gd name="connsiteY2" fmla="*/ 245599 h 410082"/>
                  <a:gd name="connsiteX3" fmla="*/ -2736 w 865769"/>
                  <a:gd name="connsiteY3" fmla="*/ 350791 h 410082"/>
                  <a:gd name="connsiteX4" fmla="*/ 23070 w 865769"/>
                  <a:gd name="connsiteY4" fmla="*/ 384098 h 410082"/>
                  <a:gd name="connsiteX5" fmla="*/ 136387 w 865769"/>
                  <a:gd name="connsiteY5" fmla="*/ 409370 h 410082"/>
                  <a:gd name="connsiteX6" fmla="*/ 492862 w 865769"/>
                  <a:gd name="connsiteY6" fmla="*/ 256672 h 410082"/>
                  <a:gd name="connsiteX7" fmla="*/ 521794 w 865769"/>
                  <a:gd name="connsiteY7" fmla="*/ 239706 h 410082"/>
                  <a:gd name="connsiteX8" fmla="*/ 862907 w 865769"/>
                  <a:gd name="connsiteY8" fmla="*/ 16463 h 410082"/>
                  <a:gd name="connsiteX9" fmla="*/ 862997 w 865769"/>
                  <a:gd name="connsiteY9" fmla="*/ -235 h 41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5769" h="410082">
                    <a:moveTo>
                      <a:pt x="862997" y="-235"/>
                    </a:moveTo>
                    <a:cubicBezTo>
                      <a:pt x="798078" y="54593"/>
                      <a:pt x="676454" y="135049"/>
                      <a:pt x="516077" y="228633"/>
                    </a:cubicBezTo>
                    <a:lnTo>
                      <a:pt x="487145" y="245599"/>
                    </a:lnTo>
                    <a:cubicBezTo>
                      <a:pt x="294710" y="358470"/>
                      <a:pt x="125761" y="457411"/>
                      <a:pt x="-2736" y="350791"/>
                    </a:cubicBezTo>
                    <a:cubicBezTo>
                      <a:pt x="4585" y="362855"/>
                      <a:pt x="13246" y="374026"/>
                      <a:pt x="23070" y="384098"/>
                    </a:cubicBezTo>
                    <a:cubicBezTo>
                      <a:pt x="57626" y="403298"/>
                      <a:pt x="97008" y="412066"/>
                      <a:pt x="136387" y="409370"/>
                    </a:cubicBezTo>
                    <a:cubicBezTo>
                      <a:pt x="241579" y="403923"/>
                      <a:pt x="361951" y="333378"/>
                      <a:pt x="492862" y="256672"/>
                    </a:cubicBezTo>
                    <a:lnTo>
                      <a:pt x="521794" y="239706"/>
                    </a:lnTo>
                    <a:cubicBezTo>
                      <a:pt x="618858" y="183002"/>
                      <a:pt x="775396" y="87901"/>
                      <a:pt x="862907" y="16463"/>
                    </a:cubicBezTo>
                    <a:cubicBezTo>
                      <a:pt x="862997" y="10838"/>
                      <a:pt x="863086" y="5391"/>
                      <a:pt x="862997" y="-2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/>
              <p:cNvSpPr/>
              <p:nvPr/>
            </p:nvSpPr>
            <p:spPr>
              <a:xfrm>
                <a:off x="6738803" y="5062240"/>
                <a:ext cx="228449" cy="219829"/>
              </a:xfrm>
              <a:custGeom>
                <a:avLst/>
                <a:gdLst>
                  <a:gd name="connsiteX0" fmla="*/ 113260 w 377636"/>
                  <a:gd name="connsiteY0" fmla="*/ 363025 h 363387"/>
                  <a:gd name="connsiteX1" fmla="*/ 141033 w 377636"/>
                  <a:gd name="connsiteY1" fmla="*/ 357488 h 363387"/>
                  <a:gd name="connsiteX2" fmla="*/ 374901 w 377636"/>
                  <a:gd name="connsiteY2" fmla="*/ 4855 h 363387"/>
                  <a:gd name="connsiteX3" fmla="*/ 364007 w 377636"/>
                  <a:gd name="connsiteY3" fmla="*/ -235 h 363387"/>
                  <a:gd name="connsiteX4" fmla="*/ 137372 w 377636"/>
                  <a:gd name="connsiteY4" fmla="*/ 345522 h 363387"/>
                  <a:gd name="connsiteX5" fmla="*/ 4140 w 377636"/>
                  <a:gd name="connsiteY5" fmla="*/ 309803 h 363387"/>
                  <a:gd name="connsiteX6" fmla="*/ -2736 w 377636"/>
                  <a:gd name="connsiteY6" fmla="*/ 320073 h 363387"/>
                  <a:gd name="connsiteX7" fmla="*/ 113260 w 377636"/>
                  <a:gd name="connsiteY7" fmla="*/ 363025 h 36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636" h="363387">
                    <a:moveTo>
                      <a:pt x="113260" y="363025"/>
                    </a:moveTo>
                    <a:cubicBezTo>
                      <a:pt x="122726" y="362497"/>
                      <a:pt x="132103" y="360631"/>
                      <a:pt x="141033" y="357488"/>
                    </a:cubicBezTo>
                    <a:cubicBezTo>
                      <a:pt x="211666" y="333110"/>
                      <a:pt x="283908" y="224346"/>
                      <a:pt x="374901" y="4855"/>
                    </a:cubicBezTo>
                    <a:lnTo>
                      <a:pt x="364007" y="-235"/>
                    </a:lnTo>
                    <a:cubicBezTo>
                      <a:pt x="274710" y="215685"/>
                      <a:pt x="204524" y="322305"/>
                      <a:pt x="137372" y="345522"/>
                    </a:cubicBezTo>
                    <a:cubicBezTo>
                      <a:pt x="92724" y="361149"/>
                      <a:pt x="51110" y="338111"/>
                      <a:pt x="4140" y="309803"/>
                    </a:cubicBezTo>
                    <a:lnTo>
                      <a:pt x="-2736" y="320073"/>
                    </a:lnTo>
                    <a:cubicBezTo>
                      <a:pt x="36198" y="344004"/>
                      <a:pt x="73702" y="364989"/>
                      <a:pt x="113260" y="363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/>
              <p:cNvSpPr/>
              <p:nvPr/>
            </p:nvSpPr>
            <p:spPr>
              <a:xfrm>
                <a:off x="6818213" y="5018862"/>
                <a:ext cx="330871" cy="114040"/>
              </a:xfrm>
              <a:custGeom>
                <a:avLst/>
                <a:gdLst>
                  <a:gd name="connsiteX0" fmla="*/ 520006 w 546943"/>
                  <a:gd name="connsiteY0" fmla="*/ -235 h 188513"/>
                  <a:gd name="connsiteX1" fmla="*/ 5568 w 546943"/>
                  <a:gd name="connsiteY1" fmla="*/ 63166 h 188513"/>
                  <a:gd name="connsiteX2" fmla="*/ -2736 w 546943"/>
                  <a:gd name="connsiteY2" fmla="*/ 107814 h 188513"/>
                  <a:gd name="connsiteX3" fmla="*/ -2736 w 546943"/>
                  <a:gd name="connsiteY3" fmla="*/ 107814 h 188513"/>
                  <a:gd name="connsiteX4" fmla="*/ 248723 w 546943"/>
                  <a:gd name="connsiteY4" fmla="*/ 188182 h 188513"/>
                  <a:gd name="connsiteX5" fmla="*/ 544207 w 546943"/>
                  <a:gd name="connsiteY5" fmla="*/ 156392 h 188513"/>
                  <a:gd name="connsiteX6" fmla="*/ 520006 w 546943"/>
                  <a:gd name="connsiteY6" fmla="*/ -235 h 18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6943" h="188513">
                    <a:moveTo>
                      <a:pt x="520006" y="-235"/>
                    </a:moveTo>
                    <a:lnTo>
                      <a:pt x="5568" y="63166"/>
                    </a:lnTo>
                    <a:cubicBezTo>
                      <a:pt x="3604" y="77275"/>
                      <a:pt x="835" y="92161"/>
                      <a:pt x="-2736" y="107814"/>
                    </a:cubicBezTo>
                    <a:lnTo>
                      <a:pt x="-2736" y="107814"/>
                    </a:lnTo>
                    <a:cubicBezTo>
                      <a:pt x="-2736" y="107814"/>
                      <a:pt x="67539" y="184431"/>
                      <a:pt x="248723" y="188182"/>
                    </a:cubicBezTo>
                    <a:cubicBezTo>
                      <a:pt x="348109" y="189423"/>
                      <a:pt x="447319" y="178752"/>
                      <a:pt x="544207" y="156392"/>
                    </a:cubicBezTo>
                    <a:cubicBezTo>
                      <a:pt x="537331" y="106207"/>
                      <a:pt x="527061" y="39056"/>
                      <a:pt x="520006" y="-235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/>
              <p:cNvSpPr/>
              <p:nvPr/>
            </p:nvSpPr>
            <p:spPr>
              <a:xfrm>
                <a:off x="6655530" y="3176103"/>
                <a:ext cx="551840" cy="1932413"/>
              </a:xfrm>
              <a:custGeom>
                <a:avLst/>
                <a:gdLst>
                  <a:gd name="connsiteX0" fmla="*/ 79017 w 912214"/>
                  <a:gd name="connsiteY0" fmla="*/ 3121823 h 3194358"/>
                  <a:gd name="connsiteX1" fmla="*/ -2510 w 912214"/>
                  <a:gd name="connsiteY1" fmla="*/ 454972 h 3194358"/>
                  <a:gd name="connsiteX2" fmla="*/ 399326 w 912214"/>
                  <a:gd name="connsiteY2" fmla="*/ 4 h 3194358"/>
                  <a:gd name="connsiteX3" fmla="*/ 827951 w 912214"/>
                  <a:gd name="connsiteY3" fmla="*/ 426397 h 3194358"/>
                  <a:gd name="connsiteX4" fmla="*/ 909478 w 912214"/>
                  <a:gd name="connsiteY4" fmla="*/ 3093159 h 3194358"/>
                  <a:gd name="connsiteX5" fmla="*/ 499517 w 912214"/>
                  <a:gd name="connsiteY5" fmla="*/ 3193707 h 3194358"/>
                  <a:gd name="connsiteX6" fmla="*/ 79017 w 912214"/>
                  <a:gd name="connsiteY6" fmla="*/ 3121823 h 319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2214" h="3194358">
                    <a:moveTo>
                      <a:pt x="79017" y="3121823"/>
                    </a:moveTo>
                    <a:lnTo>
                      <a:pt x="-2510" y="454972"/>
                    </a:lnTo>
                    <a:cubicBezTo>
                      <a:pt x="-10011" y="211638"/>
                      <a:pt x="169744" y="7952"/>
                      <a:pt x="399326" y="4"/>
                    </a:cubicBezTo>
                    <a:cubicBezTo>
                      <a:pt x="628908" y="-7943"/>
                      <a:pt x="820271" y="182974"/>
                      <a:pt x="827951" y="426397"/>
                    </a:cubicBezTo>
                    <a:lnTo>
                      <a:pt x="909478" y="3093159"/>
                    </a:lnTo>
                    <a:cubicBezTo>
                      <a:pt x="909478" y="3093159"/>
                      <a:pt x="728742" y="3201654"/>
                      <a:pt x="499517" y="3193707"/>
                    </a:cubicBezTo>
                    <a:cubicBezTo>
                      <a:pt x="221269" y="3184153"/>
                      <a:pt x="79017" y="3121823"/>
                      <a:pt x="79017" y="3121823"/>
                    </a:cubicBezTo>
                    <a:close/>
                  </a:path>
                </a:pathLst>
              </a:custGeom>
              <a:solidFill>
                <a:srgbClr val="F47A8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/>
              <p:cNvSpPr/>
              <p:nvPr/>
            </p:nvSpPr>
            <p:spPr>
              <a:xfrm>
                <a:off x="6148637" y="3138761"/>
                <a:ext cx="531171" cy="1936143"/>
              </a:xfrm>
              <a:custGeom>
                <a:avLst/>
                <a:gdLst>
                  <a:gd name="connsiteX0" fmla="*/ 430354 w 878047"/>
                  <a:gd name="connsiteY0" fmla="*/ 3200161 h 3200524"/>
                  <a:gd name="connsiteX1" fmla="*/ -2736 w 878047"/>
                  <a:gd name="connsiteY1" fmla="*/ 3055946 h 3200524"/>
                  <a:gd name="connsiteX2" fmla="*/ 45039 w 878047"/>
                  <a:gd name="connsiteY2" fmla="*/ 432136 h 3200524"/>
                  <a:gd name="connsiteX3" fmla="*/ 468215 w 878047"/>
                  <a:gd name="connsiteY3" fmla="*/ -150 h 3200524"/>
                  <a:gd name="connsiteX4" fmla="*/ 875231 w 878047"/>
                  <a:gd name="connsiteY4" fmla="*/ 449192 h 3200524"/>
                  <a:gd name="connsiteX5" fmla="*/ 827459 w 878047"/>
                  <a:gd name="connsiteY5" fmla="*/ 3073002 h 3200524"/>
                  <a:gd name="connsiteX6" fmla="*/ 430354 w 878047"/>
                  <a:gd name="connsiteY6" fmla="*/ 3200161 h 3200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047" h="3200524">
                    <a:moveTo>
                      <a:pt x="430354" y="3200161"/>
                    </a:moveTo>
                    <a:cubicBezTo>
                      <a:pt x="76203" y="3184176"/>
                      <a:pt x="-2736" y="3055946"/>
                      <a:pt x="-2736" y="3055946"/>
                    </a:cubicBezTo>
                    <a:lnTo>
                      <a:pt x="45039" y="432136"/>
                    </a:lnTo>
                    <a:cubicBezTo>
                      <a:pt x="49503" y="188624"/>
                      <a:pt x="238991" y="-4883"/>
                      <a:pt x="468215" y="-150"/>
                    </a:cubicBezTo>
                    <a:cubicBezTo>
                      <a:pt x="697442" y="4582"/>
                      <a:pt x="879696" y="205679"/>
                      <a:pt x="875231" y="449192"/>
                    </a:cubicBezTo>
                    <a:lnTo>
                      <a:pt x="827459" y="3073002"/>
                    </a:lnTo>
                    <a:cubicBezTo>
                      <a:pt x="827459" y="3073002"/>
                      <a:pt x="720837" y="3204983"/>
                      <a:pt x="430354" y="3200161"/>
                    </a:cubicBezTo>
                    <a:close/>
                  </a:path>
                </a:pathLst>
              </a:custGeom>
              <a:solidFill>
                <a:srgbClr val="F47A8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/>
              <p:cNvSpPr/>
              <p:nvPr/>
            </p:nvSpPr>
            <p:spPr>
              <a:xfrm>
                <a:off x="6895947" y="3704291"/>
                <a:ext cx="66552" cy="1404135"/>
              </a:xfrm>
              <a:custGeom>
                <a:avLst/>
                <a:gdLst>
                  <a:gd name="connsiteX0" fmla="*/ 98584 w 110013"/>
                  <a:gd name="connsiteY0" fmla="*/ 2321094 h 2321093"/>
                  <a:gd name="connsiteX1" fmla="*/ 0 w 110013"/>
                  <a:gd name="connsiteY1" fmla="*/ 536 h 2321093"/>
                  <a:gd name="connsiteX2" fmla="*/ 11519 w 110013"/>
                  <a:gd name="connsiteY2" fmla="*/ 0 h 2321093"/>
                  <a:gd name="connsiteX3" fmla="*/ 110014 w 110013"/>
                  <a:gd name="connsiteY3" fmla="*/ 2320558 h 2321093"/>
                  <a:gd name="connsiteX4" fmla="*/ 98584 w 110013"/>
                  <a:gd name="connsiteY4" fmla="*/ 2321094 h 2321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013" h="2321093">
                    <a:moveTo>
                      <a:pt x="98584" y="2321094"/>
                    </a:moveTo>
                    <a:lnTo>
                      <a:pt x="0" y="536"/>
                    </a:lnTo>
                    <a:lnTo>
                      <a:pt x="11519" y="0"/>
                    </a:lnTo>
                    <a:lnTo>
                      <a:pt x="110014" y="2320558"/>
                    </a:lnTo>
                    <a:lnTo>
                      <a:pt x="98584" y="2321094"/>
                    </a:lnTo>
                    <a:close/>
                  </a:path>
                </a:pathLst>
              </a:custGeom>
              <a:solidFill>
                <a:srgbClr val="E0657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/>
              <p:cNvSpPr/>
              <p:nvPr/>
            </p:nvSpPr>
            <p:spPr>
              <a:xfrm>
                <a:off x="6402747" y="3728762"/>
                <a:ext cx="38948" cy="1335206"/>
              </a:xfrm>
              <a:custGeom>
                <a:avLst/>
                <a:gdLst>
                  <a:gd name="connsiteX0" fmla="*/ 11430 w 64382"/>
                  <a:gd name="connsiteY0" fmla="*/ 2207151 h 2207150"/>
                  <a:gd name="connsiteX1" fmla="*/ 0 w 64382"/>
                  <a:gd name="connsiteY1" fmla="*/ 2206794 h 2207150"/>
                  <a:gd name="connsiteX2" fmla="*/ 52864 w 64382"/>
                  <a:gd name="connsiteY2" fmla="*/ 0 h 2207150"/>
                  <a:gd name="connsiteX3" fmla="*/ 64383 w 64382"/>
                  <a:gd name="connsiteY3" fmla="*/ 268 h 2207150"/>
                  <a:gd name="connsiteX4" fmla="*/ 11430 w 64382"/>
                  <a:gd name="connsiteY4" fmla="*/ 2207151 h 220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382" h="2207150">
                    <a:moveTo>
                      <a:pt x="11430" y="2207151"/>
                    </a:moveTo>
                    <a:lnTo>
                      <a:pt x="0" y="2206794"/>
                    </a:lnTo>
                    <a:lnTo>
                      <a:pt x="52864" y="0"/>
                    </a:lnTo>
                    <a:lnTo>
                      <a:pt x="64383" y="268"/>
                    </a:lnTo>
                    <a:lnTo>
                      <a:pt x="11430" y="2207151"/>
                    </a:lnTo>
                    <a:close/>
                  </a:path>
                </a:pathLst>
              </a:custGeom>
              <a:solidFill>
                <a:srgbClr val="E0657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/>
              <p:cNvSpPr/>
              <p:nvPr/>
            </p:nvSpPr>
            <p:spPr>
              <a:xfrm>
                <a:off x="6595705" y="3728816"/>
                <a:ext cx="78275" cy="982565"/>
              </a:xfrm>
              <a:custGeom>
                <a:avLst/>
                <a:gdLst>
                  <a:gd name="connsiteX0" fmla="*/ 0 w 129391"/>
                  <a:gd name="connsiteY0" fmla="*/ 0 h 1624220"/>
                  <a:gd name="connsiteX1" fmla="*/ 129391 w 129391"/>
                  <a:gd name="connsiteY1" fmla="*/ 0 h 1624220"/>
                  <a:gd name="connsiteX2" fmla="*/ 93404 w 129391"/>
                  <a:gd name="connsiteY2" fmla="*/ 1624221 h 1624220"/>
                  <a:gd name="connsiteX3" fmla="*/ 0 w 129391"/>
                  <a:gd name="connsiteY3" fmla="*/ 0 h 162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391" h="1624220">
                    <a:moveTo>
                      <a:pt x="0" y="0"/>
                    </a:moveTo>
                    <a:lnTo>
                      <a:pt x="129391" y="0"/>
                    </a:lnTo>
                    <a:lnTo>
                      <a:pt x="93404" y="16242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657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/>
              <p:cNvSpPr/>
              <p:nvPr/>
            </p:nvSpPr>
            <p:spPr>
              <a:xfrm>
                <a:off x="5842670" y="2121513"/>
                <a:ext cx="1421206" cy="1538078"/>
              </a:xfrm>
              <a:custGeom>
                <a:avLst/>
                <a:gdLst>
                  <a:gd name="connsiteX0" fmla="*/ 1670955 w 2349312"/>
                  <a:gd name="connsiteY0" fmla="*/ 8069 h 2542507"/>
                  <a:gd name="connsiteX1" fmla="*/ 863890 w 2349312"/>
                  <a:gd name="connsiteY1" fmla="*/ -235 h 2542507"/>
                  <a:gd name="connsiteX2" fmla="*/ -2736 w 2349312"/>
                  <a:gd name="connsiteY2" fmla="*/ 2179770 h 2542507"/>
                  <a:gd name="connsiteX3" fmla="*/ 1260815 w 2349312"/>
                  <a:gd name="connsiteY3" fmla="*/ 2541779 h 2542507"/>
                  <a:gd name="connsiteX4" fmla="*/ 2346576 w 2349312"/>
                  <a:gd name="connsiteY4" fmla="*/ 2325234 h 254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312" h="2542507">
                    <a:moveTo>
                      <a:pt x="1670955" y="8069"/>
                    </a:moveTo>
                    <a:lnTo>
                      <a:pt x="863890" y="-235"/>
                    </a:lnTo>
                    <a:lnTo>
                      <a:pt x="-2736" y="2179770"/>
                    </a:lnTo>
                    <a:cubicBezTo>
                      <a:pt x="-2736" y="2179770"/>
                      <a:pt x="402760" y="2529278"/>
                      <a:pt x="1260815" y="2541779"/>
                    </a:cubicBezTo>
                    <a:cubicBezTo>
                      <a:pt x="2118869" y="2554281"/>
                      <a:pt x="2346576" y="2325234"/>
                      <a:pt x="2346576" y="2325234"/>
                    </a:cubicBezTo>
                    <a:close/>
                  </a:path>
                </a:pathLst>
              </a:custGeom>
              <a:solidFill>
                <a:srgbClr val="68AAE0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/>
              <p:cNvSpPr/>
              <p:nvPr/>
            </p:nvSpPr>
            <p:spPr>
              <a:xfrm>
                <a:off x="5778267" y="1860435"/>
                <a:ext cx="1779440" cy="1481546"/>
              </a:xfrm>
              <a:custGeom>
                <a:avLst/>
                <a:gdLst>
                  <a:gd name="connsiteX0" fmla="*/ 293928 w 2941488"/>
                  <a:gd name="connsiteY0" fmla="*/ 2448821 h 2449056"/>
                  <a:gd name="connsiteX1" fmla="*/ 201147 w 2941488"/>
                  <a:gd name="connsiteY1" fmla="*/ 2432926 h 2449056"/>
                  <a:gd name="connsiteX2" fmla="*/ 12196 w 2941488"/>
                  <a:gd name="connsiteY2" fmla="*/ 2035287 h 2449056"/>
                  <a:gd name="connsiteX3" fmla="*/ 451626 w 2941488"/>
                  <a:gd name="connsiteY3" fmla="*/ 618414 h 2449056"/>
                  <a:gd name="connsiteX4" fmla="*/ 1213239 w 2941488"/>
                  <a:gd name="connsiteY4" fmla="*/ -235 h 2449056"/>
                  <a:gd name="connsiteX5" fmla="*/ 1511224 w 2941488"/>
                  <a:gd name="connsiteY5" fmla="*/ 33251 h 2449056"/>
                  <a:gd name="connsiteX6" fmla="*/ 2120762 w 2941488"/>
                  <a:gd name="connsiteY6" fmla="*/ 315608 h 2449056"/>
                  <a:gd name="connsiteX7" fmla="*/ 2927292 w 2941488"/>
                  <a:gd name="connsiteY7" fmla="*/ 1346362 h 2449056"/>
                  <a:gd name="connsiteX8" fmla="*/ 2658510 w 2941488"/>
                  <a:gd name="connsiteY8" fmla="*/ 1854461 h 2449056"/>
                  <a:gd name="connsiteX9" fmla="*/ 2273550 w 2941488"/>
                  <a:gd name="connsiteY9" fmla="*/ 1702656 h 2449056"/>
                  <a:gd name="connsiteX10" fmla="*/ 2281675 w 2941488"/>
                  <a:gd name="connsiteY10" fmla="*/ 1362703 h 2449056"/>
                  <a:gd name="connsiteX11" fmla="*/ 1713480 w 2941488"/>
                  <a:gd name="connsiteY11" fmla="*/ 773344 h 2449056"/>
                  <a:gd name="connsiteX12" fmla="*/ 1619629 w 2941488"/>
                  <a:gd name="connsiteY12" fmla="*/ 725570 h 2449056"/>
                  <a:gd name="connsiteX13" fmla="*/ 1107066 w 2941488"/>
                  <a:gd name="connsiteY13" fmla="*/ 650293 h 2449056"/>
                  <a:gd name="connsiteX14" fmla="*/ 1055542 w 2941488"/>
                  <a:gd name="connsiteY14" fmla="*/ 684404 h 2449056"/>
                  <a:gd name="connsiteX15" fmla="*/ 575571 w 2941488"/>
                  <a:gd name="connsiteY15" fmla="*/ 2232187 h 2449056"/>
                  <a:gd name="connsiteX16" fmla="*/ 293928 w 2941488"/>
                  <a:gd name="connsiteY16" fmla="*/ 2448821 h 2449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41488" h="2449056">
                    <a:moveTo>
                      <a:pt x="293928" y="2448821"/>
                    </a:moveTo>
                    <a:cubicBezTo>
                      <a:pt x="262317" y="2448803"/>
                      <a:pt x="230973" y="2443428"/>
                      <a:pt x="201147" y="2432926"/>
                    </a:cubicBezTo>
                    <a:cubicBezTo>
                      <a:pt x="45593" y="2378545"/>
                      <a:pt x="-38971" y="2200754"/>
                      <a:pt x="12196" y="2035287"/>
                    </a:cubicBezTo>
                    <a:lnTo>
                      <a:pt x="451626" y="618414"/>
                    </a:lnTo>
                    <a:cubicBezTo>
                      <a:pt x="548424" y="306321"/>
                      <a:pt x="841852" y="68881"/>
                      <a:pt x="1213239" y="-235"/>
                    </a:cubicBezTo>
                    <a:lnTo>
                      <a:pt x="1511224" y="33251"/>
                    </a:lnTo>
                    <a:cubicBezTo>
                      <a:pt x="1669726" y="56468"/>
                      <a:pt x="1988426" y="220150"/>
                      <a:pt x="2120762" y="315608"/>
                    </a:cubicBezTo>
                    <a:cubicBezTo>
                      <a:pt x="2598145" y="659937"/>
                      <a:pt x="2879786" y="1054629"/>
                      <a:pt x="2927292" y="1346362"/>
                    </a:cubicBezTo>
                    <a:cubicBezTo>
                      <a:pt x="2948457" y="1477450"/>
                      <a:pt x="2974888" y="1650954"/>
                      <a:pt x="2658510" y="1854461"/>
                    </a:cubicBezTo>
                    <a:cubicBezTo>
                      <a:pt x="2518491" y="1944473"/>
                      <a:pt x="2350257" y="1856158"/>
                      <a:pt x="2273550" y="1702656"/>
                    </a:cubicBezTo>
                    <a:cubicBezTo>
                      <a:pt x="2196843" y="1549155"/>
                      <a:pt x="2239438" y="1390117"/>
                      <a:pt x="2281675" y="1362703"/>
                    </a:cubicBezTo>
                    <a:cubicBezTo>
                      <a:pt x="2169609" y="1239742"/>
                      <a:pt x="1989049" y="1050164"/>
                      <a:pt x="1713480" y="773344"/>
                    </a:cubicBezTo>
                    <a:cubicBezTo>
                      <a:pt x="1688209" y="747635"/>
                      <a:pt x="1655259" y="730865"/>
                      <a:pt x="1619629" y="725570"/>
                    </a:cubicBezTo>
                    <a:lnTo>
                      <a:pt x="1107066" y="650293"/>
                    </a:lnTo>
                    <a:cubicBezTo>
                      <a:pt x="1083848" y="647337"/>
                      <a:pt x="1061881" y="661848"/>
                      <a:pt x="1055542" y="684404"/>
                    </a:cubicBezTo>
                    <a:lnTo>
                      <a:pt x="575571" y="2232187"/>
                    </a:lnTo>
                    <a:cubicBezTo>
                      <a:pt x="534583" y="2365150"/>
                      <a:pt x="418497" y="2448821"/>
                      <a:pt x="293928" y="2448821"/>
                    </a:cubicBezTo>
                    <a:close/>
                  </a:path>
                </a:pathLst>
              </a:custGeom>
              <a:solidFill>
                <a:srgbClr val="68AAE0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/>
              <p:cNvSpPr/>
              <p:nvPr/>
            </p:nvSpPr>
            <p:spPr>
              <a:xfrm>
                <a:off x="6487886" y="1858891"/>
                <a:ext cx="229337" cy="140839"/>
              </a:xfrm>
              <a:custGeom>
                <a:avLst/>
                <a:gdLst>
                  <a:gd name="connsiteX0" fmla="*/ 40208 w 379103"/>
                  <a:gd name="connsiteY0" fmla="*/ 2675 h 232813"/>
                  <a:gd name="connsiteX1" fmla="*/ 6901 w 379103"/>
                  <a:gd name="connsiteY1" fmla="*/ 37323 h 232813"/>
                  <a:gd name="connsiteX2" fmla="*/ 128345 w 379103"/>
                  <a:gd name="connsiteY2" fmla="*/ 230114 h 232813"/>
                  <a:gd name="connsiteX3" fmla="*/ 375161 w 379103"/>
                  <a:gd name="connsiteY3" fmla="*/ 81078 h 232813"/>
                  <a:gd name="connsiteX4" fmla="*/ 40208 w 379103"/>
                  <a:gd name="connsiteY4" fmla="*/ 2675 h 232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103" h="232813">
                    <a:moveTo>
                      <a:pt x="40208" y="2675"/>
                    </a:moveTo>
                    <a:cubicBezTo>
                      <a:pt x="24581" y="8810"/>
                      <a:pt x="12436" y="21463"/>
                      <a:pt x="6901" y="37323"/>
                    </a:cubicBezTo>
                    <a:cubicBezTo>
                      <a:pt x="-15513" y="107689"/>
                      <a:pt x="-7745" y="211005"/>
                      <a:pt x="128345" y="230114"/>
                    </a:cubicBezTo>
                    <a:cubicBezTo>
                      <a:pt x="264434" y="249224"/>
                      <a:pt x="390073" y="153141"/>
                      <a:pt x="375161" y="81078"/>
                    </a:cubicBezTo>
                    <a:cubicBezTo>
                      <a:pt x="353552" y="-23489"/>
                      <a:pt x="40208" y="2675"/>
                      <a:pt x="40208" y="2675"/>
                    </a:cubicBezTo>
                    <a:close/>
                  </a:path>
                </a:pathLst>
              </a:custGeom>
              <a:solidFill>
                <a:srgbClr val="FFC866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/>
              <p:cNvSpPr/>
              <p:nvPr/>
            </p:nvSpPr>
            <p:spPr>
              <a:xfrm>
                <a:off x="6464210" y="1560086"/>
                <a:ext cx="252284" cy="419162"/>
              </a:xfrm>
              <a:custGeom>
                <a:avLst/>
                <a:gdLst>
                  <a:gd name="connsiteX0" fmla="*/ 333307 w 417035"/>
                  <a:gd name="connsiteY0" fmla="*/ 365882 h 692892"/>
                  <a:gd name="connsiteX1" fmla="*/ 414300 w 417035"/>
                  <a:gd name="connsiteY1" fmla="*/ 196218 h 692892"/>
                  <a:gd name="connsiteX2" fmla="*/ 210613 w 417035"/>
                  <a:gd name="connsiteY2" fmla="*/ -235 h 692892"/>
                  <a:gd name="connsiteX3" fmla="*/ -1646 w 417035"/>
                  <a:gd name="connsiteY3" fmla="*/ 214702 h 692892"/>
                  <a:gd name="connsiteX4" fmla="*/ 114440 w 417035"/>
                  <a:gd name="connsiteY4" fmla="*/ 396332 h 692892"/>
                  <a:gd name="connsiteX5" fmla="*/ 81490 w 417035"/>
                  <a:gd name="connsiteY5" fmla="*/ 507953 h 692892"/>
                  <a:gd name="connsiteX6" fmla="*/ 240975 w 417035"/>
                  <a:gd name="connsiteY6" fmla="*/ 689137 h 692892"/>
                  <a:gd name="connsiteX7" fmla="*/ 382867 w 417035"/>
                  <a:gd name="connsiteY7" fmla="*/ 571801 h 69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035" h="692892">
                    <a:moveTo>
                      <a:pt x="333307" y="365882"/>
                    </a:moveTo>
                    <a:cubicBezTo>
                      <a:pt x="389385" y="329092"/>
                      <a:pt x="414300" y="271138"/>
                      <a:pt x="414300" y="196218"/>
                    </a:cubicBezTo>
                    <a:cubicBezTo>
                      <a:pt x="414300" y="80757"/>
                      <a:pt x="319289" y="-235"/>
                      <a:pt x="210613" y="-235"/>
                    </a:cubicBezTo>
                    <a:cubicBezTo>
                      <a:pt x="101939" y="-235"/>
                      <a:pt x="-15309" y="45485"/>
                      <a:pt x="-1646" y="214702"/>
                    </a:cubicBezTo>
                    <a:cubicBezTo>
                      <a:pt x="5945" y="308464"/>
                      <a:pt x="52558" y="359721"/>
                      <a:pt x="114440" y="396332"/>
                    </a:cubicBezTo>
                    <a:lnTo>
                      <a:pt x="81490" y="507953"/>
                    </a:lnTo>
                    <a:cubicBezTo>
                      <a:pt x="42824" y="652346"/>
                      <a:pt x="122567" y="707889"/>
                      <a:pt x="240975" y="689137"/>
                    </a:cubicBezTo>
                    <a:cubicBezTo>
                      <a:pt x="316252" y="677260"/>
                      <a:pt x="395636" y="628147"/>
                      <a:pt x="382867" y="5718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/>
              <p:cNvSpPr/>
              <p:nvPr/>
            </p:nvSpPr>
            <p:spPr>
              <a:xfrm>
                <a:off x="6462147" y="1557709"/>
                <a:ext cx="256452" cy="423568"/>
              </a:xfrm>
              <a:custGeom>
                <a:avLst/>
                <a:gdLst>
                  <a:gd name="connsiteX0" fmla="*/ 202234 w 423925"/>
                  <a:gd name="connsiteY0" fmla="*/ 699941 h 700176"/>
                  <a:gd name="connsiteX1" fmla="*/ 96776 w 423925"/>
                  <a:gd name="connsiteY1" fmla="*/ 658954 h 700176"/>
                  <a:gd name="connsiteX2" fmla="*/ 81506 w 423925"/>
                  <a:gd name="connsiteY2" fmla="*/ 510632 h 700176"/>
                  <a:gd name="connsiteX3" fmla="*/ 113652 w 423925"/>
                  <a:gd name="connsiteY3" fmla="*/ 401779 h 700176"/>
                  <a:gd name="connsiteX4" fmla="*/ -1630 w 423925"/>
                  <a:gd name="connsiteY4" fmla="*/ 218631 h 700176"/>
                  <a:gd name="connsiteX5" fmla="*/ 38643 w 423925"/>
                  <a:gd name="connsiteY5" fmla="*/ 64773 h 700176"/>
                  <a:gd name="connsiteX6" fmla="*/ 214021 w 423925"/>
                  <a:gd name="connsiteY6" fmla="*/ -235 h 700176"/>
                  <a:gd name="connsiteX7" fmla="*/ 421190 w 423925"/>
                  <a:gd name="connsiteY7" fmla="*/ 199790 h 700176"/>
                  <a:gd name="connsiteX8" fmla="*/ 340822 w 423925"/>
                  <a:gd name="connsiteY8" fmla="*/ 371508 h 700176"/>
                  <a:gd name="connsiteX9" fmla="*/ 389757 w 423925"/>
                  <a:gd name="connsiteY9" fmla="*/ 574569 h 700176"/>
                  <a:gd name="connsiteX10" fmla="*/ 380114 w 423925"/>
                  <a:gd name="connsiteY10" fmla="*/ 622879 h 700176"/>
                  <a:gd name="connsiteX11" fmla="*/ 245007 w 423925"/>
                  <a:gd name="connsiteY11" fmla="*/ 696370 h 700176"/>
                  <a:gd name="connsiteX12" fmla="*/ 202234 w 423925"/>
                  <a:gd name="connsiteY12" fmla="*/ 699941 h 700176"/>
                  <a:gd name="connsiteX13" fmla="*/ 214021 w 423925"/>
                  <a:gd name="connsiteY13" fmla="*/ 6998 h 700176"/>
                  <a:gd name="connsiteX14" fmla="*/ 43732 w 423925"/>
                  <a:gd name="connsiteY14" fmla="*/ 69506 h 700176"/>
                  <a:gd name="connsiteX15" fmla="*/ 5246 w 423925"/>
                  <a:gd name="connsiteY15" fmla="*/ 217738 h 700176"/>
                  <a:gd name="connsiteX16" fmla="*/ 119457 w 423925"/>
                  <a:gd name="connsiteY16" fmla="*/ 396332 h 700176"/>
                  <a:gd name="connsiteX17" fmla="*/ 121064 w 423925"/>
                  <a:gd name="connsiteY17" fmla="*/ 400529 h 700176"/>
                  <a:gd name="connsiteX18" fmla="*/ 88114 w 423925"/>
                  <a:gd name="connsiteY18" fmla="*/ 512150 h 700176"/>
                  <a:gd name="connsiteX19" fmla="*/ 101953 w 423925"/>
                  <a:gd name="connsiteY19" fmla="*/ 653597 h 700176"/>
                  <a:gd name="connsiteX20" fmla="*/ 243758 w 423925"/>
                  <a:gd name="connsiteY20" fmla="*/ 688690 h 700176"/>
                  <a:gd name="connsiteX21" fmla="*/ 374309 w 423925"/>
                  <a:gd name="connsiteY21" fmla="*/ 618235 h 700176"/>
                  <a:gd name="connsiteX22" fmla="*/ 383238 w 423925"/>
                  <a:gd name="connsiteY22" fmla="*/ 575819 h 700176"/>
                  <a:gd name="connsiteX23" fmla="*/ 333680 w 423925"/>
                  <a:gd name="connsiteY23" fmla="*/ 370436 h 700176"/>
                  <a:gd name="connsiteX24" fmla="*/ 335198 w 423925"/>
                  <a:gd name="connsiteY24" fmla="*/ 366418 h 700176"/>
                  <a:gd name="connsiteX25" fmla="*/ 414671 w 423925"/>
                  <a:gd name="connsiteY25" fmla="*/ 199433 h 700176"/>
                  <a:gd name="connsiteX26" fmla="*/ 214021 w 423925"/>
                  <a:gd name="connsiteY26" fmla="*/ 6998 h 7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23925" h="700176">
                    <a:moveTo>
                      <a:pt x="202234" y="699941"/>
                    </a:moveTo>
                    <a:cubicBezTo>
                      <a:pt x="155710" y="699941"/>
                      <a:pt x="119100" y="685922"/>
                      <a:pt x="96776" y="658954"/>
                    </a:cubicBezTo>
                    <a:cubicBezTo>
                      <a:pt x="69986" y="626093"/>
                      <a:pt x="64360" y="574837"/>
                      <a:pt x="81506" y="510632"/>
                    </a:cubicBezTo>
                    <a:lnTo>
                      <a:pt x="113652" y="401779"/>
                    </a:lnTo>
                    <a:cubicBezTo>
                      <a:pt x="40607" y="357667"/>
                      <a:pt x="5067" y="301052"/>
                      <a:pt x="-1630" y="218631"/>
                    </a:cubicBezTo>
                    <a:cubicBezTo>
                      <a:pt x="-6899" y="153623"/>
                      <a:pt x="6674" y="101831"/>
                      <a:pt x="38643" y="64773"/>
                    </a:cubicBezTo>
                    <a:cubicBezTo>
                      <a:pt x="85167" y="11195"/>
                      <a:pt x="159641" y="-235"/>
                      <a:pt x="214021" y="-235"/>
                    </a:cubicBezTo>
                    <a:cubicBezTo>
                      <a:pt x="330107" y="-235"/>
                      <a:pt x="421190" y="87633"/>
                      <a:pt x="421190" y="199790"/>
                    </a:cubicBezTo>
                    <a:cubicBezTo>
                      <a:pt x="421190" y="277657"/>
                      <a:pt x="394401" y="335432"/>
                      <a:pt x="340822" y="371508"/>
                    </a:cubicBezTo>
                    <a:lnTo>
                      <a:pt x="389757" y="574569"/>
                    </a:lnTo>
                    <a:cubicBezTo>
                      <a:pt x="393330" y="591312"/>
                      <a:pt x="389846" y="608778"/>
                      <a:pt x="380114" y="622879"/>
                    </a:cubicBezTo>
                    <a:cubicBezTo>
                      <a:pt x="358148" y="657525"/>
                      <a:pt x="303765" y="687083"/>
                      <a:pt x="245007" y="696370"/>
                    </a:cubicBezTo>
                    <a:cubicBezTo>
                      <a:pt x="230900" y="698700"/>
                      <a:pt x="216522" y="699897"/>
                      <a:pt x="202234" y="699941"/>
                    </a:cubicBezTo>
                    <a:close/>
                    <a:moveTo>
                      <a:pt x="214021" y="6998"/>
                    </a:moveTo>
                    <a:cubicBezTo>
                      <a:pt x="161069" y="6998"/>
                      <a:pt x="89006" y="17892"/>
                      <a:pt x="43732" y="69506"/>
                    </a:cubicBezTo>
                    <a:cubicBezTo>
                      <a:pt x="13103" y="105224"/>
                      <a:pt x="66" y="154874"/>
                      <a:pt x="5246" y="217738"/>
                    </a:cubicBezTo>
                    <a:cubicBezTo>
                      <a:pt x="11765" y="298106"/>
                      <a:pt x="46947" y="353559"/>
                      <a:pt x="119457" y="396332"/>
                    </a:cubicBezTo>
                    <a:cubicBezTo>
                      <a:pt x="120885" y="397198"/>
                      <a:pt x="121511" y="398931"/>
                      <a:pt x="121064" y="400529"/>
                    </a:cubicBezTo>
                    <a:lnTo>
                      <a:pt x="88114" y="512150"/>
                    </a:lnTo>
                    <a:cubicBezTo>
                      <a:pt x="71593" y="573765"/>
                      <a:pt x="76416" y="622700"/>
                      <a:pt x="101953" y="653597"/>
                    </a:cubicBezTo>
                    <a:cubicBezTo>
                      <a:pt x="128742" y="686368"/>
                      <a:pt x="179465" y="698781"/>
                      <a:pt x="243758" y="688690"/>
                    </a:cubicBezTo>
                    <a:cubicBezTo>
                      <a:pt x="299926" y="679761"/>
                      <a:pt x="353593" y="650828"/>
                      <a:pt x="374309" y="618235"/>
                    </a:cubicBezTo>
                    <a:cubicBezTo>
                      <a:pt x="382972" y="605921"/>
                      <a:pt x="386186" y="590580"/>
                      <a:pt x="383238" y="575819"/>
                    </a:cubicBezTo>
                    <a:lnTo>
                      <a:pt x="333680" y="370436"/>
                    </a:lnTo>
                    <a:cubicBezTo>
                      <a:pt x="333323" y="368909"/>
                      <a:pt x="333859" y="367302"/>
                      <a:pt x="335198" y="366418"/>
                    </a:cubicBezTo>
                    <a:cubicBezTo>
                      <a:pt x="388776" y="331324"/>
                      <a:pt x="414671" y="277121"/>
                      <a:pt x="414671" y="199433"/>
                    </a:cubicBezTo>
                    <a:cubicBezTo>
                      <a:pt x="414314" y="91741"/>
                      <a:pt x="326357" y="6998"/>
                      <a:pt x="214021" y="6998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/>
              <p:cNvSpPr/>
              <p:nvPr/>
            </p:nvSpPr>
            <p:spPr>
              <a:xfrm>
                <a:off x="6524483" y="1775246"/>
                <a:ext cx="148308" cy="93806"/>
              </a:xfrm>
              <a:custGeom>
                <a:avLst/>
                <a:gdLst>
                  <a:gd name="connsiteX0" fmla="*/ 16770 w 245159"/>
                  <a:gd name="connsiteY0" fmla="*/ 34501 h 155066"/>
                  <a:gd name="connsiteX1" fmla="*/ 130534 w 245159"/>
                  <a:gd name="connsiteY1" fmla="*/ 48700 h 155066"/>
                  <a:gd name="connsiteX2" fmla="*/ 232245 w 245159"/>
                  <a:gd name="connsiteY2" fmla="*/ -235 h 155066"/>
                  <a:gd name="connsiteX3" fmla="*/ 242424 w 245159"/>
                  <a:gd name="connsiteY3" fmla="*/ 46735 h 155066"/>
                  <a:gd name="connsiteX4" fmla="*/ 58384 w 245159"/>
                  <a:gd name="connsiteY4" fmla="*/ 153891 h 155066"/>
                  <a:gd name="connsiteX5" fmla="*/ -1802 w 245159"/>
                  <a:gd name="connsiteY5" fmla="*/ 93794 h 155066"/>
                  <a:gd name="connsiteX6" fmla="*/ 16770 w 245159"/>
                  <a:gd name="connsiteY6" fmla="*/ 34501 h 15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159" h="155066">
                    <a:moveTo>
                      <a:pt x="16770" y="34501"/>
                    </a:moveTo>
                    <a:cubicBezTo>
                      <a:pt x="16770" y="34501"/>
                      <a:pt x="51866" y="57272"/>
                      <a:pt x="130534" y="48700"/>
                    </a:cubicBezTo>
                    <a:cubicBezTo>
                      <a:pt x="168933" y="44083"/>
                      <a:pt x="204651" y="26876"/>
                      <a:pt x="232245" y="-235"/>
                    </a:cubicBezTo>
                    <a:lnTo>
                      <a:pt x="242424" y="46735"/>
                    </a:lnTo>
                    <a:cubicBezTo>
                      <a:pt x="242424" y="46735"/>
                      <a:pt x="154378" y="166571"/>
                      <a:pt x="58384" y="153891"/>
                    </a:cubicBezTo>
                    <a:cubicBezTo>
                      <a:pt x="-7250" y="144962"/>
                      <a:pt x="-4124" y="100313"/>
                      <a:pt x="-1802" y="93794"/>
                    </a:cubicBezTo>
                    <a:cubicBezTo>
                      <a:pt x="520" y="87276"/>
                      <a:pt x="16770" y="34501"/>
                      <a:pt x="16770" y="34501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/>
              <p:cNvSpPr/>
              <p:nvPr/>
            </p:nvSpPr>
            <p:spPr>
              <a:xfrm>
                <a:off x="6447257" y="1487405"/>
                <a:ext cx="296676" cy="303546"/>
              </a:xfrm>
              <a:custGeom>
                <a:avLst/>
                <a:gdLst>
                  <a:gd name="connsiteX0" fmla="*/ 162555 w 490418"/>
                  <a:gd name="connsiteY0" fmla="*/ 287608 h 501774"/>
                  <a:gd name="connsiteX1" fmla="*/ 271765 w 490418"/>
                  <a:gd name="connsiteY1" fmla="*/ 385209 h 501774"/>
                  <a:gd name="connsiteX2" fmla="*/ 297662 w 490418"/>
                  <a:gd name="connsiteY2" fmla="*/ 385209 h 501774"/>
                  <a:gd name="connsiteX3" fmla="*/ 333381 w 490418"/>
                  <a:gd name="connsiteY3" fmla="*/ 327613 h 501774"/>
                  <a:gd name="connsiteX4" fmla="*/ 356507 w 490418"/>
                  <a:gd name="connsiteY4" fmla="*/ 390120 h 501774"/>
                  <a:gd name="connsiteX5" fmla="*/ 350704 w 490418"/>
                  <a:gd name="connsiteY5" fmla="*/ 479417 h 501774"/>
                  <a:gd name="connsiteX6" fmla="*/ 373564 w 490418"/>
                  <a:gd name="connsiteY6" fmla="*/ 501536 h 501774"/>
                  <a:gd name="connsiteX7" fmla="*/ 389459 w 490418"/>
                  <a:gd name="connsiteY7" fmla="*/ 494598 h 501774"/>
                  <a:gd name="connsiteX8" fmla="*/ 485543 w 490418"/>
                  <a:gd name="connsiteY8" fmla="*/ 184202 h 501774"/>
                  <a:gd name="connsiteX9" fmla="*/ 7179 w 490418"/>
                  <a:gd name="connsiteY9" fmla="*/ 159199 h 501774"/>
                  <a:gd name="connsiteX10" fmla="*/ 30484 w 490418"/>
                  <a:gd name="connsiteY10" fmla="*/ 302074 h 501774"/>
                  <a:gd name="connsiteX11" fmla="*/ 91028 w 490418"/>
                  <a:gd name="connsiteY11" fmla="*/ 284214 h 501774"/>
                  <a:gd name="connsiteX12" fmla="*/ 162555 w 490418"/>
                  <a:gd name="connsiteY12" fmla="*/ 287608 h 50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418" h="501774">
                    <a:moveTo>
                      <a:pt x="162555" y="287608"/>
                    </a:moveTo>
                    <a:cubicBezTo>
                      <a:pt x="274533" y="305467"/>
                      <a:pt x="271765" y="385209"/>
                      <a:pt x="271765" y="385209"/>
                    </a:cubicBezTo>
                    <a:lnTo>
                      <a:pt x="297662" y="385209"/>
                    </a:lnTo>
                    <a:cubicBezTo>
                      <a:pt x="297662" y="385209"/>
                      <a:pt x="315521" y="331631"/>
                      <a:pt x="333381" y="327613"/>
                    </a:cubicBezTo>
                    <a:cubicBezTo>
                      <a:pt x="371955" y="318683"/>
                      <a:pt x="359097" y="382352"/>
                      <a:pt x="356507" y="390120"/>
                    </a:cubicBezTo>
                    <a:cubicBezTo>
                      <a:pt x="349631" y="410927"/>
                      <a:pt x="348471" y="447628"/>
                      <a:pt x="350704" y="479417"/>
                    </a:cubicBezTo>
                    <a:cubicBezTo>
                      <a:pt x="350883" y="491847"/>
                      <a:pt x="361151" y="501750"/>
                      <a:pt x="373564" y="501536"/>
                    </a:cubicBezTo>
                    <a:cubicBezTo>
                      <a:pt x="379547" y="501438"/>
                      <a:pt x="385263" y="498938"/>
                      <a:pt x="389459" y="494598"/>
                    </a:cubicBezTo>
                    <a:cubicBezTo>
                      <a:pt x="444376" y="436555"/>
                      <a:pt x="499293" y="321987"/>
                      <a:pt x="485543" y="184202"/>
                    </a:cubicBezTo>
                    <a:cubicBezTo>
                      <a:pt x="471255" y="40345"/>
                      <a:pt x="146215" y="-134320"/>
                      <a:pt x="7179" y="159199"/>
                    </a:cubicBezTo>
                    <a:cubicBezTo>
                      <a:pt x="-4519" y="183845"/>
                      <a:pt x="-14520" y="297609"/>
                      <a:pt x="30484" y="302074"/>
                    </a:cubicBezTo>
                    <a:cubicBezTo>
                      <a:pt x="48344" y="303949"/>
                      <a:pt x="72990" y="287429"/>
                      <a:pt x="91028" y="284214"/>
                    </a:cubicBezTo>
                    <a:cubicBezTo>
                      <a:pt x="114872" y="281428"/>
                      <a:pt x="139071" y="282580"/>
                      <a:pt x="162555" y="287608"/>
                    </a:cubicBezTo>
                    <a:close/>
                  </a:path>
                </a:pathLst>
              </a:custGeom>
              <a:solidFill>
                <a:srgbClr val="68AAE0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/>
              <p:cNvSpPr/>
              <p:nvPr/>
            </p:nvSpPr>
            <p:spPr>
              <a:xfrm>
                <a:off x="6642330" y="1698529"/>
                <a:ext cx="11872" cy="26357"/>
              </a:xfrm>
              <a:custGeom>
                <a:avLst/>
                <a:gdLst>
                  <a:gd name="connsiteX0" fmla="*/ 736 w 19625"/>
                  <a:gd name="connsiteY0" fmla="*/ 43268 h 43570"/>
                  <a:gd name="connsiteX1" fmla="*/ -513 w 19625"/>
                  <a:gd name="connsiteY1" fmla="*/ 43268 h 43570"/>
                  <a:gd name="connsiteX2" fmla="*/ -2478 w 19625"/>
                  <a:gd name="connsiteY2" fmla="*/ 38535 h 43570"/>
                  <a:gd name="connsiteX3" fmla="*/ 10202 w 19625"/>
                  <a:gd name="connsiteY3" fmla="*/ 2192 h 43570"/>
                  <a:gd name="connsiteX4" fmla="*/ 14577 w 19625"/>
                  <a:gd name="connsiteY4" fmla="*/ -68 h 43570"/>
                  <a:gd name="connsiteX5" fmla="*/ 14667 w 19625"/>
                  <a:gd name="connsiteY5" fmla="*/ -41 h 43570"/>
                  <a:gd name="connsiteX6" fmla="*/ 16631 w 19625"/>
                  <a:gd name="connsiteY6" fmla="*/ 4692 h 43570"/>
                  <a:gd name="connsiteX7" fmla="*/ 3952 w 19625"/>
                  <a:gd name="connsiteY7" fmla="*/ 41125 h 43570"/>
                  <a:gd name="connsiteX8" fmla="*/ 736 w 19625"/>
                  <a:gd name="connsiteY8" fmla="*/ 43268 h 4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625" h="43570">
                    <a:moveTo>
                      <a:pt x="736" y="43268"/>
                    </a:moveTo>
                    <a:cubicBezTo>
                      <a:pt x="291" y="43357"/>
                      <a:pt x="-66" y="43357"/>
                      <a:pt x="-513" y="43268"/>
                    </a:cubicBezTo>
                    <a:cubicBezTo>
                      <a:pt x="-2388" y="42491"/>
                      <a:pt x="-3193" y="40384"/>
                      <a:pt x="-2478" y="38535"/>
                    </a:cubicBezTo>
                    <a:lnTo>
                      <a:pt x="10202" y="2192"/>
                    </a:lnTo>
                    <a:cubicBezTo>
                      <a:pt x="10828" y="361"/>
                      <a:pt x="12702" y="-657"/>
                      <a:pt x="14577" y="-68"/>
                    </a:cubicBezTo>
                    <a:cubicBezTo>
                      <a:pt x="14577" y="-59"/>
                      <a:pt x="14667" y="-50"/>
                      <a:pt x="14667" y="-41"/>
                    </a:cubicBezTo>
                    <a:cubicBezTo>
                      <a:pt x="16542" y="736"/>
                      <a:pt x="17346" y="2843"/>
                      <a:pt x="16631" y="4692"/>
                    </a:cubicBezTo>
                    <a:lnTo>
                      <a:pt x="3952" y="41125"/>
                    </a:lnTo>
                    <a:cubicBezTo>
                      <a:pt x="3415" y="42420"/>
                      <a:pt x="2166" y="43268"/>
                      <a:pt x="736" y="43268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/>
              <p:cNvSpPr/>
              <p:nvPr/>
            </p:nvSpPr>
            <p:spPr>
              <a:xfrm>
                <a:off x="6394485" y="1436370"/>
                <a:ext cx="390989" cy="247091"/>
              </a:xfrm>
              <a:custGeom>
                <a:avLst/>
                <a:gdLst>
                  <a:gd name="connsiteX0" fmla="*/ 643411 w 646321"/>
                  <a:gd name="connsiteY0" fmla="*/ 318303 h 408451"/>
                  <a:gd name="connsiteX1" fmla="*/ 602244 w 646321"/>
                  <a:gd name="connsiteY1" fmla="*/ 406529 h 408451"/>
                  <a:gd name="connsiteX2" fmla="*/ 261041 w 646321"/>
                  <a:gd name="connsiteY2" fmla="*/ 408047 h 408451"/>
                  <a:gd name="connsiteX3" fmla="*/ -2474 w 646321"/>
                  <a:gd name="connsiteY3" fmla="*/ 356969 h 408451"/>
                  <a:gd name="connsiteX4" fmla="*/ 49229 w 646321"/>
                  <a:gd name="connsiteY4" fmla="*/ 326429 h 408451"/>
                  <a:gd name="connsiteX5" fmla="*/ 326586 w 646321"/>
                  <a:gd name="connsiteY5" fmla="*/ -219 h 408451"/>
                  <a:gd name="connsiteX6" fmla="*/ 643411 w 646321"/>
                  <a:gd name="connsiteY6" fmla="*/ 318303 h 408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6321" h="408451">
                    <a:moveTo>
                      <a:pt x="643411" y="318303"/>
                    </a:moveTo>
                    <a:cubicBezTo>
                      <a:pt x="644750" y="359023"/>
                      <a:pt x="639036" y="418137"/>
                      <a:pt x="602244" y="406529"/>
                    </a:cubicBezTo>
                    <a:cubicBezTo>
                      <a:pt x="493571" y="372417"/>
                      <a:pt x="370072" y="405100"/>
                      <a:pt x="261041" y="408047"/>
                    </a:cubicBezTo>
                    <a:cubicBezTo>
                      <a:pt x="162278" y="410636"/>
                      <a:pt x="2080" y="383222"/>
                      <a:pt x="-2474" y="356969"/>
                    </a:cubicBezTo>
                    <a:cubicBezTo>
                      <a:pt x="-7028" y="330716"/>
                      <a:pt x="49229" y="326429"/>
                      <a:pt x="49229" y="326429"/>
                    </a:cubicBezTo>
                    <a:cubicBezTo>
                      <a:pt x="49229" y="326429"/>
                      <a:pt x="84948" y="1389"/>
                      <a:pt x="326586" y="-219"/>
                    </a:cubicBezTo>
                    <a:cubicBezTo>
                      <a:pt x="595815" y="-2362"/>
                      <a:pt x="639751" y="204271"/>
                      <a:pt x="643411" y="318303"/>
                    </a:cubicBezTo>
                    <a:close/>
                  </a:path>
                </a:pathLst>
              </a:custGeom>
              <a:solidFill>
                <a:srgbClr val="FFC866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/>
              <p:cNvSpPr/>
              <p:nvPr/>
            </p:nvSpPr>
            <p:spPr>
              <a:xfrm>
                <a:off x="7182677" y="2598576"/>
                <a:ext cx="94431" cy="84959"/>
              </a:xfrm>
              <a:custGeom>
                <a:avLst/>
                <a:gdLst>
                  <a:gd name="connsiteX0" fmla="*/ 1472 w 156098"/>
                  <a:gd name="connsiteY0" fmla="*/ 140203 h 140441"/>
                  <a:gd name="connsiteX1" fmla="*/ 1472 w 156098"/>
                  <a:gd name="connsiteY1" fmla="*/ 140203 h 140441"/>
                  <a:gd name="connsiteX2" fmla="*/ -2724 w 156098"/>
                  <a:gd name="connsiteY2" fmla="*/ 135202 h 140441"/>
                  <a:gd name="connsiteX3" fmla="*/ 146759 w 156098"/>
                  <a:gd name="connsiteY3" fmla="*/ 364 h 140441"/>
                  <a:gd name="connsiteX4" fmla="*/ 152651 w 156098"/>
                  <a:gd name="connsiteY4" fmla="*/ 1864 h 140441"/>
                  <a:gd name="connsiteX5" fmla="*/ 152830 w 156098"/>
                  <a:gd name="connsiteY5" fmla="*/ 2239 h 140441"/>
                  <a:gd name="connsiteX6" fmla="*/ 151045 w 156098"/>
                  <a:gd name="connsiteY6" fmla="*/ 8579 h 140441"/>
                  <a:gd name="connsiteX7" fmla="*/ 6205 w 156098"/>
                  <a:gd name="connsiteY7" fmla="*/ 135827 h 140441"/>
                  <a:gd name="connsiteX8" fmla="*/ 1472 w 156098"/>
                  <a:gd name="connsiteY8" fmla="*/ 140203 h 140441"/>
                  <a:gd name="connsiteX9" fmla="*/ 1472 w 156098"/>
                  <a:gd name="connsiteY9" fmla="*/ 140203 h 1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6098" h="140441">
                    <a:moveTo>
                      <a:pt x="1472" y="140203"/>
                    </a:moveTo>
                    <a:lnTo>
                      <a:pt x="1472" y="140203"/>
                    </a:lnTo>
                    <a:cubicBezTo>
                      <a:pt x="-1028" y="139971"/>
                      <a:pt x="-2903" y="137739"/>
                      <a:pt x="-2724" y="135202"/>
                    </a:cubicBezTo>
                    <a:cubicBezTo>
                      <a:pt x="400" y="85643"/>
                      <a:pt x="140774" y="3757"/>
                      <a:pt x="146759" y="364"/>
                    </a:cubicBezTo>
                    <a:cubicBezTo>
                      <a:pt x="148812" y="-841"/>
                      <a:pt x="151402" y="-171"/>
                      <a:pt x="152651" y="1864"/>
                    </a:cubicBezTo>
                    <a:cubicBezTo>
                      <a:pt x="152741" y="1989"/>
                      <a:pt x="152741" y="2114"/>
                      <a:pt x="152830" y="2239"/>
                    </a:cubicBezTo>
                    <a:cubicBezTo>
                      <a:pt x="153992" y="4490"/>
                      <a:pt x="153188" y="7267"/>
                      <a:pt x="151045" y="8579"/>
                    </a:cubicBezTo>
                    <a:cubicBezTo>
                      <a:pt x="111576" y="31529"/>
                      <a:pt x="8170" y="98948"/>
                      <a:pt x="6205" y="135827"/>
                    </a:cubicBezTo>
                    <a:cubicBezTo>
                      <a:pt x="6116" y="138337"/>
                      <a:pt x="3973" y="140301"/>
                      <a:pt x="1472" y="140203"/>
                    </a:cubicBezTo>
                    <a:cubicBezTo>
                      <a:pt x="1472" y="140203"/>
                      <a:pt x="1472" y="140203"/>
                      <a:pt x="1472" y="140203"/>
                    </a:cubicBez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/>
              <p:cNvSpPr/>
              <p:nvPr/>
            </p:nvSpPr>
            <p:spPr>
              <a:xfrm>
                <a:off x="7185871" y="2566960"/>
                <a:ext cx="50994" cy="103123"/>
              </a:xfrm>
              <a:custGeom>
                <a:avLst/>
                <a:gdLst>
                  <a:gd name="connsiteX0" fmla="*/ 10805 w 84296"/>
                  <a:gd name="connsiteY0" fmla="*/ 0 h 170467"/>
                  <a:gd name="connsiteX1" fmla="*/ 84296 w 84296"/>
                  <a:gd name="connsiteY1" fmla="*/ 100816 h 170467"/>
                  <a:gd name="connsiteX2" fmla="*/ 0 w 84296"/>
                  <a:gd name="connsiteY2" fmla="*/ 170468 h 170467"/>
                  <a:gd name="connsiteX3" fmla="*/ 10805 w 84296"/>
                  <a:gd name="connsiteY3" fmla="*/ 0 h 17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296" h="170467">
                    <a:moveTo>
                      <a:pt x="10805" y="0"/>
                    </a:moveTo>
                    <a:lnTo>
                      <a:pt x="84296" y="100816"/>
                    </a:lnTo>
                    <a:lnTo>
                      <a:pt x="0" y="170468"/>
                    </a:lnTo>
                    <a:lnTo>
                      <a:pt x="10805" y="0"/>
                    </a:ln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/>
              <p:cNvSpPr/>
              <p:nvPr/>
            </p:nvSpPr>
            <p:spPr>
              <a:xfrm>
                <a:off x="6170192" y="3584962"/>
                <a:ext cx="998717" cy="255891"/>
              </a:xfrm>
              <a:custGeom>
                <a:avLst/>
                <a:gdLst>
                  <a:gd name="connsiteX0" fmla="*/ 1650921 w 1650920"/>
                  <a:gd name="connsiteY0" fmla="*/ 356830 h 422999"/>
                  <a:gd name="connsiteX1" fmla="*/ 832247 w 1650920"/>
                  <a:gd name="connsiteY1" fmla="*/ 261461 h 422999"/>
                  <a:gd name="connsiteX2" fmla="*/ 828675 w 1650920"/>
                  <a:gd name="connsiteY2" fmla="*/ 422999 h 422999"/>
                  <a:gd name="connsiteX3" fmla="*/ 0 w 1650920"/>
                  <a:gd name="connsiteY3" fmla="*/ 241280 h 422999"/>
                  <a:gd name="connsiteX4" fmla="*/ 0 w 1650920"/>
                  <a:gd name="connsiteY4" fmla="*/ 214045 h 422999"/>
                  <a:gd name="connsiteX5" fmla="*/ 1640027 w 1650920"/>
                  <a:gd name="connsiteY5" fmla="*/ 0 h 422999"/>
                  <a:gd name="connsiteX6" fmla="*/ 1650921 w 1650920"/>
                  <a:gd name="connsiteY6" fmla="*/ 356830 h 42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50920" h="422999">
                    <a:moveTo>
                      <a:pt x="1650921" y="356830"/>
                    </a:moveTo>
                    <a:lnTo>
                      <a:pt x="832247" y="261461"/>
                    </a:lnTo>
                    <a:lnTo>
                      <a:pt x="828675" y="422999"/>
                    </a:lnTo>
                    <a:lnTo>
                      <a:pt x="0" y="241280"/>
                    </a:lnTo>
                    <a:lnTo>
                      <a:pt x="0" y="214045"/>
                    </a:lnTo>
                    <a:lnTo>
                      <a:pt x="1640027" y="0"/>
                    </a:lnTo>
                    <a:lnTo>
                      <a:pt x="1650921" y="356830"/>
                    </a:ln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/>
              <p:cNvSpPr/>
              <p:nvPr/>
            </p:nvSpPr>
            <p:spPr>
              <a:xfrm>
                <a:off x="5252018" y="3714447"/>
                <a:ext cx="700960" cy="90645"/>
              </a:xfrm>
              <a:custGeom>
                <a:avLst/>
                <a:gdLst>
                  <a:gd name="connsiteX0" fmla="*/ 0 w 1158716"/>
                  <a:gd name="connsiteY0" fmla="*/ 31075 h 149840"/>
                  <a:gd name="connsiteX1" fmla="*/ 427911 w 1158716"/>
                  <a:gd name="connsiteY1" fmla="*/ 127784 h 149840"/>
                  <a:gd name="connsiteX2" fmla="*/ 550694 w 1158716"/>
                  <a:gd name="connsiteY2" fmla="*/ 90368 h 149840"/>
                  <a:gd name="connsiteX3" fmla="*/ 1158716 w 1158716"/>
                  <a:gd name="connsiteY3" fmla="*/ 149840 h 149840"/>
                  <a:gd name="connsiteX4" fmla="*/ 1158627 w 1158716"/>
                  <a:gd name="connsiteY4" fmla="*/ 0 h 149840"/>
                  <a:gd name="connsiteX5" fmla="*/ 0 w 1158716"/>
                  <a:gd name="connsiteY5" fmla="*/ 31075 h 149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716" h="149840">
                    <a:moveTo>
                      <a:pt x="0" y="31075"/>
                    </a:moveTo>
                    <a:lnTo>
                      <a:pt x="427911" y="127784"/>
                    </a:lnTo>
                    <a:lnTo>
                      <a:pt x="550694" y="90368"/>
                    </a:lnTo>
                    <a:lnTo>
                      <a:pt x="1158716" y="149840"/>
                    </a:lnTo>
                    <a:lnTo>
                      <a:pt x="1158627" y="0"/>
                    </a:lnTo>
                    <a:lnTo>
                      <a:pt x="0" y="31075"/>
                    </a:ln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/>
              <p:cNvSpPr/>
              <p:nvPr/>
            </p:nvSpPr>
            <p:spPr>
              <a:xfrm>
                <a:off x="5161642" y="2296644"/>
                <a:ext cx="2047619" cy="1434278"/>
              </a:xfrm>
              <a:custGeom>
                <a:avLst/>
                <a:gdLst>
                  <a:gd name="connsiteX0" fmla="*/ 3235137 w 3384798"/>
                  <a:gd name="connsiteY0" fmla="*/ 2370922 h 2370921"/>
                  <a:gd name="connsiteX1" fmla="*/ 149751 w 3384798"/>
                  <a:gd name="connsiteY1" fmla="*/ 2370922 h 2370921"/>
                  <a:gd name="connsiteX2" fmla="*/ 0 w 3384798"/>
                  <a:gd name="connsiteY2" fmla="*/ 0 h 2370921"/>
                  <a:gd name="connsiteX3" fmla="*/ 3384798 w 3384798"/>
                  <a:gd name="connsiteY3" fmla="*/ 0 h 2370921"/>
                  <a:gd name="connsiteX4" fmla="*/ 3235137 w 3384798"/>
                  <a:gd name="connsiteY4" fmla="*/ 2370922 h 237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84798" h="2370921">
                    <a:moveTo>
                      <a:pt x="3235137" y="2370922"/>
                    </a:moveTo>
                    <a:lnTo>
                      <a:pt x="149751" y="2370922"/>
                    </a:lnTo>
                    <a:lnTo>
                      <a:pt x="0" y="0"/>
                    </a:lnTo>
                    <a:lnTo>
                      <a:pt x="3384798" y="0"/>
                    </a:lnTo>
                    <a:lnTo>
                      <a:pt x="3235137" y="2370922"/>
                    </a:ln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/>
              <p:cNvSpPr/>
              <p:nvPr/>
            </p:nvSpPr>
            <p:spPr>
              <a:xfrm>
                <a:off x="5159365" y="2294268"/>
                <a:ext cx="2052172" cy="1438978"/>
              </a:xfrm>
              <a:custGeom>
                <a:avLst/>
                <a:gdLst>
                  <a:gd name="connsiteX0" fmla="*/ 3236432 w 3392325"/>
                  <a:gd name="connsiteY0" fmla="*/ 2378455 h 2378690"/>
                  <a:gd name="connsiteX1" fmla="*/ 150421 w 3392325"/>
                  <a:gd name="connsiteY1" fmla="*/ 2378455 h 2378690"/>
                  <a:gd name="connsiteX2" fmla="*/ 147028 w 3392325"/>
                  <a:gd name="connsiteY2" fmla="*/ 2375062 h 2378690"/>
                  <a:gd name="connsiteX3" fmla="*/ -2723 w 3392325"/>
                  <a:gd name="connsiteY3" fmla="*/ 3694 h 2378690"/>
                  <a:gd name="connsiteX4" fmla="*/ -1829 w 3392325"/>
                  <a:gd name="connsiteY4" fmla="*/ 926 h 2378690"/>
                  <a:gd name="connsiteX5" fmla="*/ 670 w 3392325"/>
                  <a:gd name="connsiteY5" fmla="*/ -235 h 2378690"/>
                  <a:gd name="connsiteX6" fmla="*/ 3386183 w 3392325"/>
                  <a:gd name="connsiteY6" fmla="*/ -235 h 2378690"/>
                  <a:gd name="connsiteX7" fmla="*/ 3388684 w 3392325"/>
                  <a:gd name="connsiteY7" fmla="*/ 926 h 2378690"/>
                  <a:gd name="connsiteX8" fmla="*/ 3389576 w 3392325"/>
                  <a:gd name="connsiteY8" fmla="*/ 3694 h 2378690"/>
                  <a:gd name="connsiteX9" fmla="*/ 3239914 w 3392325"/>
                  <a:gd name="connsiteY9" fmla="*/ 2375062 h 2378690"/>
                  <a:gd name="connsiteX10" fmla="*/ 3236432 w 3392325"/>
                  <a:gd name="connsiteY10" fmla="*/ 2378455 h 2378690"/>
                  <a:gd name="connsiteX11" fmla="*/ 153636 w 3392325"/>
                  <a:gd name="connsiteY11" fmla="*/ 2371222 h 2378690"/>
                  <a:gd name="connsiteX12" fmla="*/ 3233217 w 3392325"/>
                  <a:gd name="connsiteY12" fmla="*/ 2371222 h 2378690"/>
                  <a:gd name="connsiteX13" fmla="*/ 3382523 w 3392325"/>
                  <a:gd name="connsiteY13" fmla="*/ 7087 h 2378690"/>
                  <a:gd name="connsiteX14" fmla="*/ 4332 w 3392325"/>
                  <a:gd name="connsiteY14" fmla="*/ 7087 h 2378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92325" h="2378690">
                    <a:moveTo>
                      <a:pt x="3236432" y="2378455"/>
                    </a:moveTo>
                    <a:lnTo>
                      <a:pt x="150421" y="2378455"/>
                    </a:lnTo>
                    <a:cubicBezTo>
                      <a:pt x="148546" y="2378411"/>
                      <a:pt x="147118" y="2376919"/>
                      <a:pt x="147028" y="2375062"/>
                    </a:cubicBezTo>
                    <a:lnTo>
                      <a:pt x="-2723" y="3694"/>
                    </a:lnTo>
                    <a:cubicBezTo>
                      <a:pt x="-2812" y="2694"/>
                      <a:pt x="-2454" y="1694"/>
                      <a:pt x="-1829" y="926"/>
                    </a:cubicBezTo>
                    <a:cubicBezTo>
                      <a:pt x="-1205" y="212"/>
                      <a:pt x="-311" y="-208"/>
                      <a:pt x="670" y="-235"/>
                    </a:cubicBezTo>
                    <a:lnTo>
                      <a:pt x="3386183" y="-235"/>
                    </a:lnTo>
                    <a:cubicBezTo>
                      <a:pt x="3387164" y="-235"/>
                      <a:pt x="3388058" y="194"/>
                      <a:pt x="3388684" y="926"/>
                    </a:cubicBezTo>
                    <a:cubicBezTo>
                      <a:pt x="3389310" y="1694"/>
                      <a:pt x="3389665" y="2694"/>
                      <a:pt x="3389576" y="3694"/>
                    </a:cubicBezTo>
                    <a:lnTo>
                      <a:pt x="3239914" y="2375062"/>
                    </a:lnTo>
                    <a:cubicBezTo>
                      <a:pt x="3239825" y="2376928"/>
                      <a:pt x="3238307" y="2378411"/>
                      <a:pt x="3236432" y="2378455"/>
                    </a:cubicBezTo>
                    <a:close/>
                    <a:moveTo>
                      <a:pt x="153636" y="2371222"/>
                    </a:moveTo>
                    <a:lnTo>
                      <a:pt x="3233217" y="2371222"/>
                    </a:lnTo>
                    <a:lnTo>
                      <a:pt x="3382523" y="7087"/>
                    </a:lnTo>
                    <a:lnTo>
                      <a:pt x="4332" y="7087"/>
                    </a:lnTo>
                    <a:close/>
                  </a:path>
                </a:pathLst>
              </a:custGeom>
              <a:solidFill>
                <a:srgbClr val="273982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/>
              <p:cNvSpPr/>
              <p:nvPr/>
            </p:nvSpPr>
            <p:spPr>
              <a:xfrm>
                <a:off x="7030980" y="2757974"/>
                <a:ext cx="254558" cy="196307"/>
              </a:xfrm>
              <a:custGeom>
                <a:avLst/>
                <a:gdLst>
                  <a:gd name="connsiteX0" fmla="*/ 115788 w 420795"/>
                  <a:gd name="connsiteY0" fmla="*/ 324270 h 324504"/>
                  <a:gd name="connsiteX1" fmla="*/ 114539 w 420795"/>
                  <a:gd name="connsiteY1" fmla="*/ 324270 h 324504"/>
                  <a:gd name="connsiteX2" fmla="*/ 109091 w 420795"/>
                  <a:gd name="connsiteY2" fmla="*/ 315340 h 324504"/>
                  <a:gd name="connsiteX3" fmla="*/ 158830 w 420795"/>
                  <a:gd name="connsiteY3" fmla="*/ 231579 h 324504"/>
                  <a:gd name="connsiteX4" fmla="*/ 158830 w 420795"/>
                  <a:gd name="connsiteY4" fmla="*/ 226490 h 324504"/>
                  <a:gd name="connsiteX5" fmla="*/ 156330 w 420795"/>
                  <a:gd name="connsiteY5" fmla="*/ 225329 h 324504"/>
                  <a:gd name="connsiteX6" fmla="*/ 154008 w 420795"/>
                  <a:gd name="connsiteY6" fmla="*/ 226311 h 324504"/>
                  <a:gd name="connsiteX7" fmla="*/ 58639 w 420795"/>
                  <a:gd name="connsiteY7" fmla="*/ 286051 h 324504"/>
                  <a:gd name="connsiteX8" fmla="*/ 58639 w 420795"/>
                  <a:gd name="connsiteY8" fmla="*/ 286051 h 324504"/>
                  <a:gd name="connsiteX9" fmla="*/ 47743 w 420795"/>
                  <a:gd name="connsiteY9" fmla="*/ 278818 h 324504"/>
                  <a:gd name="connsiteX10" fmla="*/ 111413 w 420795"/>
                  <a:gd name="connsiteY10" fmla="*/ 180591 h 324504"/>
                  <a:gd name="connsiteX11" fmla="*/ 111413 w 420795"/>
                  <a:gd name="connsiteY11" fmla="*/ 175501 h 324504"/>
                  <a:gd name="connsiteX12" fmla="*/ 108823 w 420795"/>
                  <a:gd name="connsiteY12" fmla="*/ 174162 h 324504"/>
                  <a:gd name="connsiteX13" fmla="*/ 106680 w 420795"/>
                  <a:gd name="connsiteY13" fmla="*/ 175055 h 324504"/>
                  <a:gd name="connsiteX14" fmla="*/ 3542 w 420795"/>
                  <a:gd name="connsiteY14" fmla="*/ 244528 h 324504"/>
                  <a:gd name="connsiteX15" fmla="*/ -1815 w 420795"/>
                  <a:gd name="connsiteY15" fmla="*/ 242295 h 324504"/>
                  <a:gd name="connsiteX16" fmla="*/ 86499 w 420795"/>
                  <a:gd name="connsiteY16" fmla="*/ 129156 h 324504"/>
                  <a:gd name="connsiteX17" fmla="*/ 87125 w 420795"/>
                  <a:gd name="connsiteY17" fmla="*/ 124245 h 324504"/>
                  <a:gd name="connsiteX18" fmla="*/ 84266 w 420795"/>
                  <a:gd name="connsiteY18" fmla="*/ 122727 h 324504"/>
                  <a:gd name="connsiteX19" fmla="*/ 82660 w 420795"/>
                  <a:gd name="connsiteY19" fmla="*/ 123173 h 324504"/>
                  <a:gd name="connsiteX20" fmla="*/ 12829 w 420795"/>
                  <a:gd name="connsiteY20" fmla="*/ 149516 h 324504"/>
                  <a:gd name="connsiteX21" fmla="*/ 3363 w 420795"/>
                  <a:gd name="connsiteY21" fmla="*/ 147016 h 324504"/>
                  <a:gd name="connsiteX22" fmla="*/ 2918 w 420795"/>
                  <a:gd name="connsiteY22" fmla="*/ 142104 h 324504"/>
                  <a:gd name="connsiteX23" fmla="*/ 112752 w 420795"/>
                  <a:gd name="connsiteY23" fmla="*/ 49682 h 324504"/>
                  <a:gd name="connsiteX24" fmla="*/ 229731 w 420795"/>
                  <a:gd name="connsiteY24" fmla="*/ 40306 h 324504"/>
                  <a:gd name="connsiteX25" fmla="*/ 232232 w 420795"/>
                  <a:gd name="connsiteY25" fmla="*/ 38877 h 324504"/>
                  <a:gd name="connsiteX26" fmla="*/ 232947 w 420795"/>
                  <a:gd name="connsiteY26" fmla="*/ 36020 h 324504"/>
                  <a:gd name="connsiteX27" fmla="*/ 240357 w 420795"/>
                  <a:gd name="connsiteY27" fmla="*/ 12267 h 324504"/>
                  <a:gd name="connsiteX28" fmla="*/ 266255 w 420795"/>
                  <a:gd name="connsiteY28" fmla="*/ -235 h 324504"/>
                  <a:gd name="connsiteX29" fmla="*/ 275184 w 420795"/>
                  <a:gd name="connsiteY29" fmla="*/ 837 h 324504"/>
                  <a:gd name="connsiteX30" fmla="*/ 418059 w 420795"/>
                  <a:gd name="connsiteY30" fmla="*/ 162374 h 324504"/>
                  <a:gd name="connsiteX31" fmla="*/ 273754 w 420795"/>
                  <a:gd name="connsiteY31" fmla="*/ 240867 h 324504"/>
                  <a:gd name="connsiteX32" fmla="*/ 271790 w 420795"/>
                  <a:gd name="connsiteY32" fmla="*/ 240867 h 324504"/>
                  <a:gd name="connsiteX33" fmla="*/ 265986 w 420795"/>
                  <a:gd name="connsiteY33" fmla="*/ 240867 h 324504"/>
                  <a:gd name="connsiteX34" fmla="*/ 166062 w 420795"/>
                  <a:gd name="connsiteY34" fmla="*/ 294445 h 324504"/>
                  <a:gd name="connsiteX35" fmla="*/ 115788 w 420795"/>
                  <a:gd name="connsiteY35" fmla="*/ 324270 h 32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20795" h="324504">
                    <a:moveTo>
                      <a:pt x="115788" y="324270"/>
                    </a:moveTo>
                    <a:lnTo>
                      <a:pt x="114539" y="324270"/>
                    </a:lnTo>
                    <a:cubicBezTo>
                      <a:pt x="111413" y="322305"/>
                      <a:pt x="109449" y="319001"/>
                      <a:pt x="109091" y="315340"/>
                    </a:cubicBezTo>
                    <a:cubicBezTo>
                      <a:pt x="106680" y="294712"/>
                      <a:pt x="139185" y="252832"/>
                      <a:pt x="158830" y="231579"/>
                    </a:cubicBezTo>
                    <a:cubicBezTo>
                      <a:pt x="160079" y="230115"/>
                      <a:pt x="160079" y="227954"/>
                      <a:pt x="158830" y="226490"/>
                    </a:cubicBezTo>
                    <a:cubicBezTo>
                      <a:pt x="158204" y="225793"/>
                      <a:pt x="157311" y="225374"/>
                      <a:pt x="156330" y="225329"/>
                    </a:cubicBezTo>
                    <a:cubicBezTo>
                      <a:pt x="155436" y="225365"/>
                      <a:pt x="154633" y="225713"/>
                      <a:pt x="154008" y="226311"/>
                    </a:cubicBezTo>
                    <a:cubicBezTo>
                      <a:pt x="143737" y="236134"/>
                      <a:pt x="85694" y="286051"/>
                      <a:pt x="58639" y="286051"/>
                    </a:cubicBezTo>
                    <a:lnTo>
                      <a:pt x="58639" y="286051"/>
                    </a:lnTo>
                    <a:cubicBezTo>
                      <a:pt x="53728" y="286595"/>
                      <a:pt x="49173" y="283550"/>
                      <a:pt x="47743" y="278818"/>
                    </a:cubicBezTo>
                    <a:cubicBezTo>
                      <a:pt x="41225" y="260958"/>
                      <a:pt x="64443" y="224525"/>
                      <a:pt x="111413" y="180591"/>
                    </a:cubicBezTo>
                    <a:cubicBezTo>
                      <a:pt x="112752" y="179154"/>
                      <a:pt x="112752" y="176939"/>
                      <a:pt x="111413" y="175501"/>
                    </a:cubicBezTo>
                    <a:cubicBezTo>
                      <a:pt x="110787" y="174653"/>
                      <a:pt x="109896" y="174153"/>
                      <a:pt x="108823" y="174162"/>
                    </a:cubicBezTo>
                    <a:cubicBezTo>
                      <a:pt x="108019" y="174162"/>
                      <a:pt x="107216" y="174483"/>
                      <a:pt x="106680" y="175055"/>
                    </a:cubicBezTo>
                    <a:cubicBezTo>
                      <a:pt x="56586" y="219256"/>
                      <a:pt x="18990" y="244528"/>
                      <a:pt x="3542" y="244528"/>
                    </a:cubicBezTo>
                    <a:cubicBezTo>
                      <a:pt x="60" y="244528"/>
                      <a:pt x="-1191" y="243277"/>
                      <a:pt x="-1815" y="242295"/>
                    </a:cubicBezTo>
                    <a:cubicBezTo>
                      <a:pt x="-7442" y="233365"/>
                      <a:pt x="11580" y="195236"/>
                      <a:pt x="86499" y="129156"/>
                    </a:cubicBezTo>
                    <a:cubicBezTo>
                      <a:pt x="87840" y="127870"/>
                      <a:pt x="88106" y="125825"/>
                      <a:pt x="87125" y="124245"/>
                    </a:cubicBezTo>
                    <a:cubicBezTo>
                      <a:pt x="86499" y="123298"/>
                      <a:pt x="85428" y="122736"/>
                      <a:pt x="84266" y="122727"/>
                    </a:cubicBezTo>
                    <a:cubicBezTo>
                      <a:pt x="83730" y="122709"/>
                      <a:pt x="83107" y="122861"/>
                      <a:pt x="82660" y="123173"/>
                    </a:cubicBezTo>
                    <a:cubicBezTo>
                      <a:pt x="82213" y="123173"/>
                      <a:pt x="36849" y="149516"/>
                      <a:pt x="12829" y="149516"/>
                    </a:cubicBezTo>
                    <a:cubicBezTo>
                      <a:pt x="9526" y="149748"/>
                      <a:pt x="6132" y="148873"/>
                      <a:pt x="3363" y="147016"/>
                    </a:cubicBezTo>
                    <a:cubicBezTo>
                      <a:pt x="3363" y="147016"/>
                      <a:pt x="1846" y="145855"/>
                      <a:pt x="2918" y="142104"/>
                    </a:cubicBezTo>
                    <a:cubicBezTo>
                      <a:pt x="9615" y="117458"/>
                      <a:pt x="83285" y="52361"/>
                      <a:pt x="112752" y="49682"/>
                    </a:cubicBezTo>
                    <a:cubicBezTo>
                      <a:pt x="147847" y="46557"/>
                      <a:pt x="228838" y="40306"/>
                      <a:pt x="229731" y="40306"/>
                    </a:cubicBezTo>
                    <a:cubicBezTo>
                      <a:pt x="230715" y="40199"/>
                      <a:pt x="231606" y="39681"/>
                      <a:pt x="232232" y="38877"/>
                    </a:cubicBezTo>
                    <a:cubicBezTo>
                      <a:pt x="232858" y="38056"/>
                      <a:pt x="233124" y="37028"/>
                      <a:pt x="232947" y="36020"/>
                    </a:cubicBezTo>
                    <a:cubicBezTo>
                      <a:pt x="232143" y="27429"/>
                      <a:pt x="234822" y="18865"/>
                      <a:pt x="240357" y="12267"/>
                    </a:cubicBezTo>
                    <a:cubicBezTo>
                      <a:pt x="246608" y="4346"/>
                      <a:pt x="256163" y="-271"/>
                      <a:pt x="266255" y="-235"/>
                    </a:cubicBezTo>
                    <a:cubicBezTo>
                      <a:pt x="269289" y="-208"/>
                      <a:pt x="272237" y="149"/>
                      <a:pt x="275184" y="837"/>
                    </a:cubicBezTo>
                    <a:cubicBezTo>
                      <a:pt x="400734" y="30126"/>
                      <a:pt x="418059" y="99063"/>
                      <a:pt x="418059" y="162374"/>
                    </a:cubicBezTo>
                    <a:cubicBezTo>
                      <a:pt x="418059" y="214524"/>
                      <a:pt x="298132" y="240867"/>
                      <a:pt x="273754" y="240867"/>
                    </a:cubicBezTo>
                    <a:lnTo>
                      <a:pt x="271790" y="240867"/>
                    </a:lnTo>
                    <a:cubicBezTo>
                      <a:pt x="269826" y="240679"/>
                      <a:pt x="267951" y="240679"/>
                      <a:pt x="265986" y="240867"/>
                    </a:cubicBezTo>
                    <a:cubicBezTo>
                      <a:pt x="239197" y="240867"/>
                      <a:pt x="200352" y="269352"/>
                      <a:pt x="166062" y="294445"/>
                    </a:cubicBezTo>
                    <a:cubicBezTo>
                      <a:pt x="144363" y="309268"/>
                      <a:pt x="123914" y="324270"/>
                      <a:pt x="115788" y="3242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/>
              <p:cNvSpPr/>
              <p:nvPr/>
            </p:nvSpPr>
            <p:spPr>
              <a:xfrm>
                <a:off x="7028494" y="2755110"/>
                <a:ext cx="258717" cy="201225"/>
              </a:xfrm>
              <a:custGeom>
                <a:avLst/>
                <a:gdLst>
                  <a:gd name="connsiteX0" fmla="*/ 270629 w 427670"/>
                  <a:gd name="connsiteY0" fmla="*/ 212 h 332633"/>
                  <a:gd name="connsiteX1" fmla="*/ 270629 w 427670"/>
                  <a:gd name="connsiteY1" fmla="*/ 7534 h 332633"/>
                  <a:gd name="connsiteX2" fmla="*/ 279114 w 427670"/>
                  <a:gd name="connsiteY2" fmla="*/ 8516 h 332633"/>
                  <a:gd name="connsiteX3" fmla="*/ 394306 w 427670"/>
                  <a:gd name="connsiteY3" fmla="*/ 73256 h 332633"/>
                  <a:gd name="connsiteX4" fmla="*/ 418863 w 427670"/>
                  <a:gd name="connsiteY4" fmla="*/ 166483 h 332633"/>
                  <a:gd name="connsiteX5" fmla="*/ 277952 w 427670"/>
                  <a:gd name="connsiteY5" fmla="*/ 241313 h 332633"/>
                  <a:gd name="connsiteX6" fmla="*/ 276524 w 427670"/>
                  <a:gd name="connsiteY6" fmla="*/ 241313 h 332633"/>
                  <a:gd name="connsiteX7" fmla="*/ 270185 w 427670"/>
                  <a:gd name="connsiteY7" fmla="*/ 240777 h 332633"/>
                  <a:gd name="connsiteX8" fmla="*/ 168295 w 427670"/>
                  <a:gd name="connsiteY8" fmla="*/ 295070 h 332633"/>
                  <a:gd name="connsiteX9" fmla="*/ 119987 w 427670"/>
                  <a:gd name="connsiteY9" fmla="*/ 325342 h 332633"/>
                  <a:gd name="connsiteX10" fmla="*/ 116682 w 427670"/>
                  <a:gd name="connsiteY10" fmla="*/ 319448 h 332633"/>
                  <a:gd name="connsiteX11" fmla="*/ 165261 w 427670"/>
                  <a:gd name="connsiteY11" fmla="*/ 239080 h 332633"/>
                  <a:gd name="connsiteX12" fmla="*/ 165795 w 427670"/>
                  <a:gd name="connsiteY12" fmla="*/ 238545 h 332633"/>
                  <a:gd name="connsiteX13" fmla="*/ 169100 w 427670"/>
                  <a:gd name="connsiteY13" fmla="*/ 228633 h 332633"/>
                  <a:gd name="connsiteX14" fmla="*/ 162760 w 427670"/>
                  <a:gd name="connsiteY14" fmla="*/ 224079 h 332633"/>
                  <a:gd name="connsiteX15" fmla="*/ 155705 w 427670"/>
                  <a:gd name="connsiteY15" fmla="*/ 228543 h 332633"/>
                  <a:gd name="connsiteX16" fmla="*/ 62748 w 427670"/>
                  <a:gd name="connsiteY16" fmla="*/ 287212 h 332633"/>
                  <a:gd name="connsiteX17" fmla="*/ 55068 w 427670"/>
                  <a:gd name="connsiteY17" fmla="*/ 282390 h 332633"/>
                  <a:gd name="connsiteX18" fmla="*/ 117575 w 427670"/>
                  <a:gd name="connsiteY18" fmla="*/ 187735 h 332633"/>
                  <a:gd name="connsiteX19" fmla="*/ 134630 w 427670"/>
                  <a:gd name="connsiteY19" fmla="*/ 172376 h 332633"/>
                  <a:gd name="connsiteX20" fmla="*/ 135345 w 427670"/>
                  <a:gd name="connsiteY20" fmla="*/ 162196 h 332633"/>
                  <a:gd name="connsiteX21" fmla="*/ 130076 w 427670"/>
                  <a:gd name="connsiteY21" fmla="*/ 159607 h 332633"/>
                  <a:gd name="connsiteX22" fmla="*/ 125790 w 427670"/>
                  <a:gd name="connsiteY22" fmla="*/ 161214 h 332633"/>
                  <a:gd name="connsiteX23" fmla="*/ 108646 w 427670"/>
                  <a:gd name="connsiteY23" fmla="*/ 176662 h 332633"/>
                  <a:gd name="connsiteX24" fmla="*/ 7829 w 427670"/>
                  <a:gd name="connsiteY24" fmla="*/ 245331 h 332633"/>
                  <a:gd name="connsiteX25" fmla="*/ 5329 w 427670"/>
                  <a:gd name="connsiteY25" fmla="*/ 244617 h 332633"/>
                  <a:gd name="connsiteX26" fmla="*/ 42835 w 427670"/>
                  <a:gd name="connsiteY26" fmla="*/ 185502 h 332633"/>
                  <a:gd name="connsiteX27" fmla="*/ 92929 w 427670"/>
                  <a:gd name="connsiteY27" fmla="*/ 136300 h 332633"/>
                  <a:gd name="connsiteX28" fmla="*/ 94268 w 427670"/>
                  <a:gd name="connsiteY28" fmla="*/ 126656 h 332633"/>
                  <a:gd name="connsiteX29" fmla="*/ 88554 w 427670"/>
                  <a:gd name="connsiteY29" fmla="*/ 123441 h 332633"/>
                  <a:gd name="connsiteX30" fmla="*/ 85251 w 427670"/>
                  <a:gd name="connsiteY30" fmla="*/ 124334 h 332633"/>
                  <a:gd name="connsiteX31" fmla="*/ 17116 w 427670"/>
                  <a:gd name="connsiteY31" fmla="*/ 150230 h 332633"/>
                  <a:gd name="connsiteX32" fmla="*/ 10240 w 427670"/>
                  <a:gd name="connsiteY32" fmla="*/ 148891 h 332633"/>
                  <a:gd name="connsiteX33" fmla="*/ 18723 w 427670"/>
                  <a:gd name="connsiteY33" fmla="*/ 132996 h 332633"/>
                  <a:gd name="connsiteX34" fmla="*/ 116950 w 427670"/>
                  <a:gd name="connsiteY34" fmla="*/ 57719 h 332633"/>
                  <a:gd name="connsiteX35" fmla="*/ 233929 w 427670"/>
                  <a:gd name="connsiteY35" fmla="*/ 48253 h 332633"/>
                  <a:gd name="connsiteX36" fmla="*/ 238841 w 427670"/>
                  <a:gd name="connsiteY36" fmla="*/ 45574 h 332633"/>
                  <a:gd name="connsiteX37" fmla="*/ 240269 w 427670"/>
                  <a:gd name="connsiteY37" fmla="*/ 39859 h 332633"/>
                  <a:gd name="connsiteX38" fmla="*/ 246877 w 427670"/>
                  <a:gd name="connsiteY38" fmla="*/ 19053 h 332633"/>
                  <a:gd name="connsiteX39" fmla="*/ 270185 w 427670"/>
                  <a:gd name="connsiteY39" fmla="*/ 7802 h 332633"/>
                  <a:gd name="connsiteX40" fmla="*/ 270185 w 427670"/>
                  <a:gd name="connsiteY40" fmla="*/ 479 h 332633"/>
                  <a:gd name="connsiteX41" fmla="*/ 270185 w 427670"/>
                  <a:gd name="connsiteY41" fmla="*/ 479 h 332633"/>
                  <a:gd name="connsiteX42" fmla="*/ 233304 w 427670"/>
                  <a:gd name="connsiteY42" fmla="*/ 38288 h 332633"/>
                  <a:gd name="connsiteX43" fmla="*/ 233483 w 427670"/>
                  <a:gd name="connsiteY43" fmla="*/ 41020 h 332633"/>
                  <a:gd name="connsiteX44" fmla="*/ 116326 w 427670"/>
                  <a:gd name="connsiteY44" fmla="*/ 50486 h 332633"/>
                  <a:gd name="connsiteX45" fmla="*/ 5239 w 427670"/>
                  <a:gd name="connsiteY45" fmla="*/ 154338 h 332633"/>
                  <a:gd name="connsiteX46" fmla="*/ 16759 w 427670"/>
                  <a:gd name="connsiteY46" fmla="*/ 157463 h 332633"/>
                  <a:gd name="connsiteX47" fmla="*/ 88196 w 427670"/>
                  <a:gd name="connsiteY47" fmla="*/ 130674 h 332633"/>
                  <a:gd name="connsiteX48" fmla="*/ -1101 w 427670"/>
                  <a:gd name="connsiteY48" fmla="*/ 248725 h 332633"/>
                  <a:gd name="connsiteX49" fmla="*/ 7116 w 427670"/>
                  <a:gd name="connsiteY49" fmla="*/ 252564 h 332633"/>
                  <a:gd name="connsiteX50" fmla="*/ 112395 w 427670"/>
                  <a:gd name="connsiteY50" fmla="*/ 182198 h 332633"/>
                  <a:gd name="connsiteX51" fmla="*/ 129363 w 427670"/>
                  <a:gd name="connsiteY51" fmla="*/ 166929 h 332633"/>
                  <a:gd name="connsiteX52" fmla="*/ 112395 w 427670"/>
                  <a:gd name="connsiteY52" fmla="*/ 182198 h 332633"/>
                  <a:gd name="connsiteX53" fmla="*/ 47834 w 427670"/>
                  <a:gd name="connsiteY53" fmla="*/ 284979 h 332633"/>
                  <a:gd name="connsiteX54" fmla="*/ 61944 w 427670"/>
                  <a:gd name="connsiteY54" fmla="*/ 294534 h 332633"/>
                  <a:gd name="connsiteX55" fmla="*/ 159634 w 427670"/>
                  <a:gd name="connsiteY55" fmla="*/ 233812 h 332633"/>
                  <a:gd name="connsiteX56" fmla="*/ 161956 w 427670"/>
                  <a:gd name="connsiteY56" fmla="*/ 231401 h 332633"/>
                  <a:gd name="connsiteX57" fmla="*/ 160081 w 427670"/>
                  <a:gd name="connsiteY57" fmla="*/ 233366 h 332633"/>
                  <a:gd name="connsiteX58" fmla="*/ 159634 w 427670"/>
                  <a:gd name="connsiteY58" fmla="*/ 233366 h 332633"/>
                  <a:gd name="connsiteX59" fmla="*/ 115969 w 427670"/>
                  <a:gd name="connsiteY59" fmla="*/ 331592 h 332633"/>
                  <a:gd name="connsiteX60" fmla="*/ 119093 w 427670"/>
                  <a:gd name="connsiteY60" fmla="*/ 332396 h 332633"/>
                  <a:gd name="connsiteX61" fmla="*/ 269380 w 427670"/>
                  <a:gd name="connsiteY61" fmla="*/ 247742 h 332633"/>
                  <a:gd name="connsiteX62" fmla="*/ 274560 w 427670"/>
                  <a:gd name="connsiteY62" fmla="*/ 248189 h 332633"/>
                  <a:gd name="connsiteX63" fmla="*/ 277150 w 427670"/>
                  <a:gd name="connsiteY63" fmla="*/ 248189 h 332633"/>
                  <a:gd name="connsiteX64" fmla="*/ 424935 w 427670"/>
                  <a:gd name="connsiteY64" fmla="*/ 166036 h 332633"/>
                  <a:gd name="connsiteX65" fmla="*/ 279827 w 427670"/>
                  <a:gd name="connsiteY65" fmla="*/ 926 h 332633"/>
                  <a:gd name="connsiteX66" fmla="*/ 269827 w 427670"/>
                  <a:gd name="connsiteY66" fmla="*/ -235 h 332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27670" h="332633">
                    <a:moveTo>
                      <a:pt x="270629" y="212"/>
                    </a:moveTo>
                    <a:lnTo>
                      <a:pt x="270629" y="7534"/>
                    </a:lnTo>
                    <a:cubicBezTo>
                      <a:pt x="273487" y="7516"/>
                      <a:pt x="276345" y="7847"/>
                      <a:pt x="279114" y="8516"/>
                    </a:cubicBezTo>
                    <a:cubicBezTo>
                      <a:pt x="334746" y="21464"/>
                      <a:pt x="372429" y="42717"/>
                      <a:pt x="394306" y="73256"/>
                    </a:cubicBezTo>
                    <a:cubicBezTo>
                      <a:pt x="411272" y="97009"/>
                      <a:pt x="418863" y="125763"/>
                      <a:pt x="418863" y="166483"/>
                    </a:cubicBezTo>
                    <a:cubicBezTo>
                      <a:pt x="418863" y="215328"/>
                      <a:pt x="300902" y="241313"/>
                      <a:pt x="277952" y="241313"/>
                    </a:cubicBezTo>
                    <a:lnTo>
                      <a:pt x="276524" y="241313"/>
                    </a:lnTo>
                    <a:cubicBezTo>
                      <a:pt x="274471" y="240947"/>
                      <a:pt x="272328" y="240768"/>
                      <a:pt x="270185" y="240777"/>
                    </a:cubicBezTo>
                    <a:cubicBezTo>
                      <a:pt x="242323" y="240777"/>
                      <a:pt x="202944" y="269620"/>
                      <a:pt x="168295" y="295070"/>
                    </a:cubicBezTo>
                    <a:cubicBezTo>
                      <a:pt x="149097" y="309089"/>
                      <a:pt x="127399" y="325073"/>
                      <a:pt x="119987" y="325342"/>
                    </a:cubicBezTo>
                    <a:cubicBezTo>
                      <a:pt x="118022" y="323993"/>
                      <a:pt x="116771" y="321814"/>
                      <a:pt x="116682" y="319448"/>
                    </a:cubicBezTo>
                    <a:cubicBezTo>
                      <a:pt x="114717" y="302660"/>
                      <a:pt x="140436" y="265869"/>
                      <a:pt x="165261" y="239080"/>
                    </a:cubicBezTo>
                    <a:lnTo>
                      <a:pt x="165795" y="238545"/>
                    </a:lnTo>
                    <a:cubicBezTo>
                      <a:pt x="168295" y="235866"/>
                      <a:pt x="170885" y="233187"/>
                      <a:pt x="169100" y="228633"/>
                    </a:cubicBezTo>
                    <a:cubicBezTo>
                      <a:pt x="168117" y="225945"/>
                      <a:pt x="165618" y="224133"/>
                      <a:pt x="162760" y="224079"/>
                    </a:cubicBezTo>
                    <a:cubicBezTo>
                      <a:pt x="159813" y="224079"/>
                      <a:pt x="158563" y="225418"/>
                      <a:pt x="155705" y="228543"/>
                    </a:cubicBezTo>
                    <a:cubicBezTo>
                      <a:pt x="145614" y="238098"/>
                      <a:pt x="88196" y="287212"/>
                      <a:pt x="62748" y="287212"/>
                    </a:cubicBezTo>
                    <a:cubicBezTo>
                      <a:pt x="57836" y="287212"/>
                      <a:pt x="56140" y="285337"/>
                      <a:pt x="55068" y="282390"/>
                    </a:cubicBezTo>
                    <a:cubicBezTo>
                      <a:pt x="49264" y="266048"/>
                      <a:pt x="72927" y="229794"/>
                      <a:pt x="117575" y="187735"/>
                    </a:cubicBezTo>
                    <a:cubicBezTo>
                      <a:pt x="127844" y="178805"/>
                      <a:pt x="134364" y="172644"/>
                      <a:pt x="134630" y="172376"/>
                    </a:cubicBezTo>
                    <a:cubicBezTo>
                      <a:pt x="137399" y="169652"/>
                      <a:pt x="137757" y="165277"/>
                      <a:pt x="135345" y="162196"/>
                    </a:cubicBezTo>
                    <a:cubicBezTo>
                      <a:pt x="134096" y="160571"/>
                      <a:pt x="132132" y="159615"/>
                      <a:pt x="130076" y="159607"/>
                    </a:cubicBezTo>
                    <a:cubicBezTo>
                      <a:pt x="128469" y="159615"/>
                      <a:pt x="126952" y="160187"/>
                      <a:pt x="125790" y="161214"/>
                    </a:cubicBezTo>
                    <a:cubicBezTo>
                      <a:pt x="125790" y="161214"/>
                      <a:pt x="118559" y="167286"/>
                      <a:pt x="108646" y="176662"/>
                    </a:cubicBezTo>
                    <a:cubicBezTo>
                      <a:pt x="59979" y="219614"/>
                      <a:pt x="22296" y="245331"/>
                      <a:pt x="7829" y="245331"/>
                    </a:cubicBezTo>
                    <a:cubicBezTo>
                      <a:pt x="7027" y="245331"/>
                      <a:pt x="5686" y="245331"/>
                      <a:pt x="5329" y="244617"/>
                    </a:cubicBezTo>
                    <a:cubicBezTo>
                      <a:pt x="4971" y="243903"/>
                      <a:pt x="-1190" y="233276"/>
                      <a:pt x="42835" y="185502"/>
                    </a:cubicBezTo>
                    <a:cubicBezTo>
                      <a:pt x="66587" y="159696"/>
                      <a:pt x="92661" y="136568"/>
                      <a:pt x="92929" y="136300"/>
                    </a:cubicBezTo>
                    <a:cubicBezTo>
                      <a:pt x="95698" y="133853"/>
                      <a:pt x="96234" y="129763"/>
                      <a:pt x="94268" y="126656"/>
                    </a:cubicBezTo>
                    <a:cubicBezTo>
                      <a:pt x="93108" y="124647"/>
                      <a:pt x="90876" y="123423"/>
                      <a:pt x="88554" y="123441"/>
                    </a:cubicBezTo>
                    <a:cubicBezTo>
                      <a:pt x="87394" y="123441"/>
                      <a:pt x="86232" y="123754"/>
                      <a:pt x="85251" y="124334"/>
                    </a:cubicBezTo>
                    <a:cubicBezTo>
                      <a:pt x="72838" y="131478"/>
                      <a:pt x="36314" y="150230"/>
                      <a:pt x="17116" y="150230"/>
                    </a:cubicBezTo>
                    <a:cubicBezTo>
                      <a:pt x="14795" y="150337"/>
                      <a:pt x="12383" y="149882"/>
                      <a:pt x="10240" y="148891"/>
                    </a:cubicBezTo>
                    <a:cubicBezTo>
                      <a:pt x="11668" y="142961"/>
                      <a:pt x="14616" y="137496"/>
                      <a:pt x="18723" y="132996"/>
                    </a:cubicBezTo>
                    <a:cubicBezTo>
                      <a:pt x="40690" y="103260"/>
                      <a:pt x="94536" y="59772"/>
                      <a:pt x="116950" y="57719"/>
                    </a:cubicBezTo>
                    <a:cubicBezTo>
                      <a:pt x="152045" y="54593"/>
                      <a:pt x="233036" y="48342"/>
                      <a:pt x="233929" y="48253"/>
                    </a:cubicBezTo>
                    <a:cubicBezTo>
                      <a:pt x="235894" y="48155"/>
                      <a:pt x="237679" y="47173"/>
                      <a:pt x="238841" y="45574"/>
                    </a:cubicBezTo>
                    <a:cubicBezTo>
                      <a:pt x="240001" y="43922"/>
                      <a:pt x="240537" y="41877"/>
                      <a:pt x="240269" y="39859"/>
                    </a:cubicBezTo>
                    <a:cubicBezTo>
                      <a:pt x="239643" y="32323"/>
                      <a:pt x="241965" y="24840"/>
                      <a:pt x="246877" y="19053"/>
                    </a:cubicBezTo>
                    <a:cubicBezTo>
                      <a:pt x="252504" y="11874"/>
                      <a:pt x="261076" y="7712"/>
                      <a:pt x="270185" y="7802"/>
                    </a:cubicBezTo>
                    <a:lnTo>
                      <a:pt x="270185" y="479"/>
                    </a:lnTo>
                    <a:moveTo>
                      <a:pt x="270185" y="479"/>
                    </a:moveTo>
                    <a:cubicBezTo>
                      <a:pt x="249556" y="747"/>
                      <a:pt x="233036" y="17678"/>
                      <a:pt x="233304" y="38288"/>
                    </a:cubicBezTo>
                    <a:cubicBezTo>
                      <a:pt x="233393" y="39199"/>
                      <a:pt x="233393" y="40109"/>
                      <a:pt x="233483" y="41020"/>
                    </a:cubicBezTo>
                    <a:cubicBezTo>
                      <a:pt x="233483" y="41020"/>
                      <a:pt x="151956" y="47271"/>
                      <a:pt x="116326" y="50486"/>
                    </a:cubicBezTo>
                    <a:cubicBezTo>
                      <a:pt x="80697" y="53700"/>
                      <a:pt x="-12620" y="139783"/>
                      <a:pt x="5239" y="154338"/>
                    </a:cubicBezTo>
                    <a:cubicBezTo>
                      <a:pt x="8634" y="156669"/>
                      <a:pt x="12652" y="157776"/>
                      <a:pt x="16759" y="157463"/>
                    </a:cubicBezTo>
                    <a:cubicBezTo>
                      <a:pt x="41941" y="157463"/>
                      <a:pt x="88196" y="130674"/>
                      <a:pt x="88196" y="130674"/>
                    </a:cubicBezTo>
                    <a:cubicBezTo>
                      <a:pt x="88196" y="130674"/>
                      <a:pt x="-16996" y="223543"/>
                      <a:pt x="-1101" y="248725"/>
                    </a:cubicBezTo>
                    <a:cubicBezTo>
                      <a:pt x="774" y="251403"/>
                      <a:pt x="3901" y="252877"/>
                      <a:pt x="7116" y="252564"/>
                    </a:cubicBezTo>
                    <a:cubicBezTo>
                      <a:pt x="29617" y="252564"/>
                      <a:pt x="84536" y="206844"/>
                      <a:pt x="112395" y="182198"/>
                    </a:cubicBezTo>
                    <a:cubicBezTo>
                      <a:pt x="122308" y="173269"/>
                      <a:pt x="129363" y="166929"/>
                      <a:pt x="129363" y="166929"/>
                    </a:cubicBezTo>
                    <a:cubicBezTo>
                      <a:pt x="129363" y="166929"/>
                      <a:pt x="122755" y="173090"/>
                      <a:pt x="112395" y="182198"/>
                    </a:cubicBezTo>
                    <a:cubicBezTo>
                      <a:pt x="85606" y="207380"/>
                      <a:pt x="38102" y="257476"/>
                      <a:pt x="47834" y="284979"/>
                    </a:cubicBezTo>
                    <a:cubicBezTo>
                      <a:pt x="49709" y="291087"/>
                      <a:pt x="55604" y="295070"/>
                      <a:pt x="61944" y="294534"/>
                    </a:cubicBezTo>
                    <a:cubicBezTo>
                      <a:pt x="91501" y="294534"/>
                      <a:pt x="153115" y="240063"/>
                      <a:pt x="159634" y="233812"/>
                    </a:cubicBezTo>
                    <a:cubicBezTo>
                      <a:pt x="161064" y="232205"/>
                      <a:pt x="161956" y="231401"/>
                      <a:pt x="161956" y="231401"/>
                    </a:cubicBezTo>
                    <a:lnTo>
                      <a:pt x="160081" y="233366"/>
                    </a:lnTo>
                    <a:cubicBezTo>
                      <a:pt x="159902" y="233383"/>
                      <a:pt x="159813" y="233383"/>
                      <a:pt x="159634" y="233366"/>
                    </a:cubicBezTo>
                    <a:cubicBezTo>
                      <a:pt x="147133" y="247028"/>
                      <a:pt x="88822" y="313733"/>
                      <a:pt x="115969" y="331592"/>
                    </a:cubicBezTo>
                    <a:cubicBezTo>
                      <a:pt x="116950" y="332155"/>
                      <a:pt x="118022" y="332432"/>
                      <a:pt x="119093" y="332396"/>
                    </a:cubicBezTo>
                    <a:cubicBezTo>
                      <a:pt x="141238" y="332396"/>
                      <a:pt x="225357" y="247742"/>
                      <a:pt x="269380" y="247742"/>
                    </a:cubicBezTo>
                    <a:cubicBezTo>
                      <a:pt x="271076" y="247751"/>
                      <a:pt x="272862" y="247903"/>
                      <a:pt x="274560" y="248189"/>
                    </a:cubicBezTo>
                    <a:cubicBezTo>
                      <a:pt x="275452" y="248296"/>
                      <a:pt x="276256" y="248296"/>
                      <a:pt x="277150" y="248189"/>
                    </a:cubicBezTo>
                    <a:cubicBezTo>
                      <a:pt x="300634" y="248189"/>
                      <a:pt x="424935" y="222382"/>
                      <a:pt x="424935" y="166036"/>
                    </a:cubicBezTo>
                    <a:cubicBezTo>
                      <a:pt x="424935" y="96741"/>
                      <a:pt x="404040" y="29947"/>
                      <a:pt x="279827" y="926"/>
                    </a:cubicBezTo>
                    <a:cubicBezTo>
                      <a:pt x="276524" y="158"/>
                      <a:pt x="273219" y="-235"/>
                      <a:pt x="269827" y="-235"/>
                    </a:cubicBezTo>
                    <a:close/>
                  </a:path>
                </a:pathLst>
              </a:custGeom>
              <a:solidFill>
                <a:srgbClr val="2036A5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5022640" y="2903822"/>
                <a:ext cx="258294" cy="208683"/>
              </a:xfrm>
              <a:custGeom>
                <a:avLst/>
                <a:gdLst>
                  <a:gd name="connsiteX0" fmla="*/ 305979 w 426971"/>
                  <a:gd name="connsiteY0" fmla="*/ 344727 h 344961"/>
                  <a:gd name="connsiteX1" fmla="*/ 255614 w 426971"/>
                  <a:gd name="connsiteY1" fmla="*/ 313740 h 344961"/>
                  <a:gd name="connsiteX2" fmla="*/ 155602 w 426971"/>
                  <a:gd name="connsiteY2" fmla="*/ 260162 h 344961"/>
                  <a:gd name="connsiteX3" fmla="*/ 149888 w 426971"/>
                  <a:gd name="connsiteY3" fmla="*/ 260609 h 344961"/>
                  <a:gd name="connsiteX4" fmla="*/ 148013 w 426971"/>
                  <a:gd name="connsiteY4" fmla="*/ 260609 h 344961"/>
                  <a:gd name="connsiteX5" fmla="*/ 148013 w 426971"/>
                  <a:gd name="connsiteY5" fmla="*/ 260609 h 344961"/>
                  <a:gd name="connsiteX6" fmla="*/ 3529 w 426971"/>
                  <a:gd name="connsiteY6" fmla="*/ 181492 h 344961"/>
                  <a:gd name="connsiteX7" fmla="*/ 103633 w 426971"/>
                  <a:gd name="connsiteY7" fmla="*/ 1023 h 344961"/>
                  <a:gd name="connsiteX8" fmla="*/ 116312 w 426971"/>
                  <a:gd name="connsiteY8" fmla="*/ -227 h 344961"/>
                  <a:gd name="connsiteX9" fmla="*/ 204092 w 426971"/>
                  <a:gd name="connsiteY9" fmla="*/ 15131 h 344961"/>
                  <a:gd name="connsiteX10" fmla="*/ 286691 w 426971"/>
                  <a:gd name="connsiteY10" fmla="*/ 29687 h 344961"/>
                  <a:gd name="connsiteX11" fmla="*/ 288477 w 426971"/>
                  <a:gd name="connsiteY11" fmla="*/ 29687 h 344961"/>
                  <a:gd name="connsiteX12" fmla="*/ 290084 w 426971"/>
                  <a:gd name="connsiteY12" fmla="*/ 64781 h 344961"/>
                  <a:gd name="connsiteX13" fmla="*/ 293389 w 426971"/>
                  <a:gd name="connsiteY13" fmla="*/ 68263 h 344961"/>
                  <a:gd name="connsiteX14" fmla="*/ 308748 w 426971"/>
                  <a:gd name="connsiteY14" fmla="*/ 69424 h 344961"/>
                  <a:gd name="connsiteX15" fmla="*/ 418581 w 426971"/>
                  <a:gd name="connsiteY15" fmla="*/ 161846 h 344961"/>
                  <a:gd name="connsiteX16" fmla="*/ 418136 w 426971"/>
                  <a:gd name="connsiteY16" fmla="*/ 166758 h 344961"/>
                  <a:gd name="connsiteX17" fmla="*/ 408670 w 426971"/>
                  <a:gd name="connsiteY17" fmla="*/ 169169 h 344961"/>
                  <a:gd name="connsiteX18" fmla="*/ 338839 w 426971"/>
                  <a:gd name="connsiteY18" fmla="*/ 142380 h 344961"/>
                  <a:gd name="connsiteX19" fmla="*/ 337233 w 426971"/>
                  <a:gd name="connsiteY19" fmla="*/ 142380 h 344961"/>
                  <a:gd name="connsiteX20" fmla="*/ 334375 w 426971"/>
                  <a:gd name="connsiteY20" fmla="*/ 143987 h 344961"/>
                  <a:gd name="connsiteX21" fmla="*/ 335000 w 426971"/>
                  <a:gd name="connsiteY21" fmla="*/ 148809 h 344961"/>
                  <a:gd name="connsiteX22" fmla="*/ 423314 w 426971"/>
                  <a:gd name="connsiteY22" fmla="*/ 262038 h 344961"/>
                  <a:gd name="connsiteX23" fmla="*/ 417957 w 426971"/>
                  <a:gd name="connsiteY23" fmla="*/ 264270 h 344961"/>
                  <a:gd name="connsiteX24" fmla="*/ 314819 w 426971"/>
                  <a:gd name="connsiteY24" fmla="*/ 194707 h 344961"/>
                  <a:gd name="connsiteX25" fmla="*/ 312676 w 426971"/>
                  <a:gd name="connsiteY25" fmla="*/ 193904 h 344961"/>
                  <a:gd name="connsiteX26" fmla="*/ 309997 w 426971"/>
                  <a:gd name="connsiteY26" fmla="*/ 195154 h 344961"/>
                  <a:gd name="connsiteX27" fmla="*/ 309997 w 426971"/>
                  <a:gd name="connsiteY27" fmla="*/ 200244 h 344961"/>
                  <a:gd name="connsiteX28" fmla="*/ 373667 w 426971"/>
                  <a:gd name="connsiteY28" fmla="*/ 299007 h 344961"/>
                  <a:gd name="connsiteX29" fmla="*/ 362683 w 426971"/>
                  <a:gd name="connsiteY29" fmla="*/ 306240 h 344961"/>
                  <a:gd name="connsiteX30" fmla="*/ 267313 w 426971"/>
                  <a:gd name="connsiteY30" fmla="*/ 246411 h 344961"/>
                  <a:gd name="connsiteX31" fmla="*/ 265080 w 426971"/>
                  <a:gd name="connsiteY31" fmla="*/ 245517 h 344961"/>
                  <a:gd name="connsiteX32" fmla="*/ 262580 w 426971"/>
                  <a:gd name="connsiteY32" fmla="*/ 246589 h 344961"/>
                  <a:gd name="connsiteX33" fmla="*/ 262580 w 426971"/>
                  <a:gd name="connsiteY33" fmla="*/ 251679 h 344961"/>
                  <a:gd name="connsiteX34" fmla="*/ 312229 w 426971"/>
                  <a:gd name="connsiteY34" fmla="*/ 335439 h 344961"/>
                  <a:gd name="connsiteX35" fmla="*/ 306873 w 426971"/>
                  <a:gd name="connsiteY35" fmla="*/ 344369 h 344961"/>
                  <a:gd name="connsiteX36" fmla="*/ 305979 w 426971"/>
                  <a:gd name="connsiteY36" fmla="*/ 344727 h 34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26971" h="344961">
                    <a:moveTo>
                      <a:pt x="305979" y="344727"/>
                    </a:moveTo>
                    <a:cubicBezTo>
                      <a:pt x="297854" y="344727"/>
                      <a:pt x="277315" y="329635"/>
                      <a:pt x="255614" y="313740"/>
                    </a:cubicBezTo>
                    <a:cubicBezTo>
                      <a:pt x="221326" y="288558"/>
                      <a:pt x="182480" y="260162"/>
                      <a:pt x="155602" y="260162"/>
                    </a:cubicBezTo>
                    <a:cubicBezTo>
                      <a:pt x="153727" y="260171"/>
                      <a:pt x="151763" y="260323"/>
                      <a:pt x="149888" y="260609"/>
                    </a:cubicBezTo>
                    <a:lnTo>
                      <a:pt x="148013" y="260609"/>
                    </a:lnTo>
                    <a:lnTo>
                      <a:pt x="148013" y="260609"/>
                    </a:lnTo>
                    <a:cubicBezTo>
                      <a:pt x="125600" y="260609"/>
                      <a:pt x="11478" y="233819"/>
                      <a:pt x="3529" y="181492"/>
                    </a:cubicBezTo>
                    <a:cubicBezTo>
                      <a:pt x="-7097" y="111751"/>
                      <a:pt x="-19061" y="32813"/>
                      <a:pt x="103633" y="1023"/>
                    </a:cubicBezTo>
                    <a:cubicBezTo>
                      <a:pt x="107830" y="121"/>
                      <a:pt x="112026" y="-299"/>
                      <a:pt x="116312" y="-227"/>
                    </a:cubicBezTo>
                    <a:cubicBezTo>
                      <a:pt x="137921" y="-227"/>
                      <a:pt x="171587" y="7541"/>
                      <a:pt x="204092" y="15131"/>
                    </a:cubicBezTo>
                    <a:cubicBezTo>
                      <a:pt x="236595" y="22722"/>
                      <a:pt x="266600" y="29687"/>
                      <a:pt x="286691" y="29687"/>
                    </a:cubicBezTo>
                    <a:lnTo>
                      <a:pt x="288477" y="29687"/>
                    </a:lnTo>
                    <a:lnTo>
                      <a:pt x="290084" y="64781"/>
                    </a:lnTo>
                    <a:cubicBezTo>
                      <a:pt x="290084" y="66638"/>
                      <a:pt x="291512" y="68165"/>
                      <a:pt x="293389" y="68263"/>
                    </a:cubicBezTo>
                    <a:cubicBezTo>
                      <a:pt x="293389" y="68263"/>
                      <a:pt x="296781" y="68263"/>
                      <a:pt x="308748" y="69424"/>
                    </a:cubicBezTo>
                    <a:cubicBezTo>
                      <a:pt x="338571" y="72014"/>
                      <a:pt x="411884" y="137111"/>
                      <a:pt x="418581" y="161846"/>
                    </a:cubicBezTo>
                    <a:cubicBezTo>
                      <a:pt x="419564" y="165597"/>
                      <a:pt x="418581" y="166400"/>
                      <a:pt x="418136" y="166758"/>
                    </a:cubicBezTo>
                    <a:cubicBezTo>
                      <a:pt x="415367" y="168579"/>
                      <a:pt x="411973" y="169427"/>
                      <a:pt x="408670" y="169169"/>
                    </a:cubicBezTo>
                    <a:cubicBezTo>
                      <a:pt x="384650" y="169169"/>
                      <a:pt x="339286" y="143094"/>
                      <a:pt x="338839" y="142380"/>
                    </a:cubicBezTo>
                    <a:cubicBezTo>
                      <a:pt x="338303" y="142263"/>
                      <a:pt x="337769" y="142263"/>
                      <a:pt x="337233" y="142380"/>
                    </a:cubicBezTo>
                    <a:cubicBezTo>
                      <a:pt x="336071" y="142353"/>
                      <a:pt x="335000" y="142969"/>
                      <a:pt x="334375" y="143987"/>
                    </a:cubicBezTo>
                    <a:cubicBezTo>
                      <a:pt x="333394" y="145541"/>
                      <a:pt x="333662" y="147559"/>
                      <a:pt x="335000" y="148809"/>
                    </a:cubicBezTo>
                    <a:cubicBezTo>
                      <a:pt x="409919" y="214978"/>
                      <a:pt x="428941" y="253287"/>
                      <a:pt x="423314" y="262038"/>
                    </a:cubicBezTo>
                    <a:cubicBezTo>
                      <a:pt x="422065" y="263698"/>
                      <a:pt x="420011" y="264556"/>
                      <a:pt x="417957" y="264270"/>
                    </a:cubicBezTo>
                    <a:cubicBezTo>
                      <a:pt x="402509" y="264270"/>
                      <a:pt x="364916" y="238909"/>
                      <a:pt x="314819" y="194707"/>
                    </a:cubicBezTo>
                    <a:cubicBezTo>
                      <a:pt x="314193" y="194199"/>
                      <a:pt x="313481" y="193913"/>
                      <a:pt x="312676" y="193904"/>
                    </a:cubicBezTo>
                    <a:cubicBezTo>
                      <a:pt x="311603" y="193922"/>
                      <a:pt x="310712" y="194377"/>
                      <a:pt x="309997" y="195154"/>
                    </a:cubicBezTo>
                    <a:cubicBezTo>
                      <a:pt x="308748" y="196610"/>
                      <a:pt x="308748" y="198789"/>
                      <a:pt x="309997" y="200244"/>
                    </a:cubicBezTo>
                    <a:cubicBezTo>
                      <a:pt x="356967" y="244893"/>
                      <a:pt x="380096" y="280611"/>
                      <a:pt x="373667" y="299007"/>
                    </a:cubicBezTo>
                    <a:cubicBezTo>
                      <a:pt x="372236" y="303730"/>
                      <a:pt x="367593" y="306757"/>
                      <a:pt x="362683" y="306240"/>
                    </a:cubicBezTo>
                    <a:cubicBezTo>
                      <a:pt x="335894" y="306240"/>
                      <a:pt x="277672" y="256233"/>
                      <a:pt x="267313" y="246411"/>
                    </a:cubicBezTo>
                    <a:cubicBezTo>
                      <a:pt x="266689" y="245830"/>
                      <a:pt x="265885" y="245509"/>
                      <a:pt x="265080" y="245517"/>
                    </a:cubicBezTo>
                    <a:cubicBezTo>
                      <a:pt x="264099" y="245517"/>
                      <a:pt x="263205" y="245910"/>
                      <a:pt x="262580" y="246589"/>
                    </a:cubicBezTo>
                    <a:cubicBezTo>
                      <a:pt x="261330" y="248053"/>
                      <a:pt x="261330" y="250214"/>
                      <a:pt x="262580" y="251679"/>
                    </a:cubicBezTo>
                    <a:cubicBezTo>
                      <a:pt x="282227" y="273110"/>
                      <a:pt x="314730" y="314812"/>
                      <a:pt x="312229" y="335439"/>
                    </a:cubicBezTo>
                    <a:cubicBezTo>
                      <a:pt x="311961" y="339092"/>
                      <a:pt x="309997" y="342395"/>
                      <a:pt x="306873" y="344369"/>
                    </a:cubicBezTo>
                    <a:cubicBezTo>
                      <a:pt x="306604" y="344548"/>
                      <a:pt x="306336" y="344673"/>
                      <a:pt x="305979" y="3447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/>
            </p:nvSpPr>
            <p:spPr>
              <a:xfrm>
                <a:off x="5020452" y="2901498"/>
                <a:ext cx="262522" cy="213441"/>
              </a:xfrm>
              <a:custGeom>
                <a:avLst/>
                <a:gdLst>
                  <a:gd name="connsiteX0" fmla="*/ 119930 w 433959"/>
                  <a:gd name="connsiteY0" fmla="*/ 7365 h 352826"/>
                  <a:gd name="connsiteX1" fmla="*/ 206995 w 433959"/>
                  <a:gd name="connsiteY1" fmla="*/ 22635 h 352826"/>
                  <a:gd name="connsiteX2" fmla="*/ 288790 w 433959"/>
                  <a:gd name="connsiteY2" fmla="*/ 37280 h 352826"/>
                  <a:gd name="connsiteX3" fmla="*/ 290220 w 433959"/>
                  <a:gd name="connsiteY3" fmla="*/ 68891 h 352826"/>
                  <a:gd name="connsiteX4" fmla="*/ 296917 w 433959"/>
                  <a:gd name="connsiteY4" fmla="*/ 75856 h 352826"/>
                  <a:gd name="connsiteX5" fmla="*/ 312097 w 433959"/>
                  <a:gd name="connsiteY5" fmla="*/ 76927 h 352826"/>
                  <a:gd name="connsiteX6" fmla="*/ 410324 w 433959"/>
                  <a:gd name="connsiteY6" fmla="*/ 152205 h 352826"/>
                  <a:gd name="connsiteX7" fmla="*/ 418807 w 433959"/>
                  <a:gd name="connsiteY7" fmla="*/ 168100 h 352826"/>
                  <a:gd name="connsiteX8" fmla="*/ 411931 w 433959"/>
                  <a:gd name="connsiteY8" fmla="*/ 169439 h 352826"/>
                  <a:gd name="connsiteX9" fmla="*/ 343798 w 433959"/>
                  <a:gd name="connsiteY9" fmla="*/ 143543 h 352826"/>
                  <a:gd name="connsiteX10" fmla="*/ 340493 w 433959"/>
                  <a:gd name="connsiteY10" fmla="*/ 142650 h 352826"/>
                  <a:gd name="connsiteX11" fmla="*/ 334779 w 433959"/>
                  <a:gd name="connsiteY11" fmla="*/ 145865 h 352826"/>
                  <a:gd name="connsiteX12" fmla="*/ 336028 w 433959"/>
                  <a:gd name="connsiteY12" fmla="*/ 155598 h 352826"/>
                  <a:gd name="connsiteX13" fmla="*/ 386214 w 433959"/>
                  <a:gd name="connsiteY13" fmla="*/ 204711 h 352826"/>
                  <a:gd name="connsiteX14" fmla="*/ 423718 w 433959"/>
                  <a:gd name="connsiteY14" fmla="*/ 263826 h 352826"/>
                  <a:gd name="connsiteX15" fmla="*/ 421218 w 433959"/>
                  <a:gd name="connsiteY15" fmla="*/ 264540 h 352826"/>
                  <a:gd name="connsiteX16" fmla="*/ 320401 w 433959"/>
                  <a:gd name="connsiteY16" fmla="*/ 195960 h 352826"/>
                  <a:gd name="connsiteX17" fmla="*/ 303257 w 433959"/>
                  <a:gd name="connsiteY17" fmla="*/ 180423 h 352826"/>
                  <a:gd name="connsiteX18" fmla="*/ 294059 w 433959"/>
                  <a:gd name="connsiteY18" fmla="*/ 181048 h 352826"/>
                  <a:gd name="connsiteX19" fmla="*/ 293702 w 433959"/>
                  <a:gd name="connsiteY19" fmla="*/ 181494 h 352826"/>
                  <a:gd name="connsiteX20" fmla="*/ 294417 w 433959"/>
                  <a:gd name="connsiteY20" fmla="*/ 191585 h 352826"/>
                  <a:gd name="connsiteX21" fmla="*/ 311382 w 433959"/>
                  <a:gd name="connsiteY21" fmla="*/ 207033 h 352826"/>
                  <a:gd name="connsiteX22" fmla="*/ 373890 w 433959"/>
                  <a:gd name="connsiteY22" fmla="*/ 301599 h 352826"/>
                  <a:gd name="connsiteX23" fmla="*/ 366122 w 433959"/>
                  <a:gd name="connsiteY23" fmla="*/ 306510 h 352826"/>
                  <a:gd name="connsiteX24" fmla="*/ 312544 w 433959"/>
                  <a:gd name="connsiteY24" fmla="*/ 279721 h 352826"/>
                  <a:gd name="connsiteX25" fmla="*/ 273252 w 433959"/>
                  <a:gd name="connsiteY25" fmla="*/ 247842 h 352826"/>
                  <a:gd name="connsiteX26" fmla="*/ 266466 w 433959"/>
                  <a:gd name="connsiteY26" fmla="*/ 243377 h 352826"/>
                  <a:gd name="connsiteX27" fmla="*/ 266466 w 433959"/>
                  <a:gd name="connsiteY27" fmla="*/ 243377 h 352826"/>
                  <a:gd name="connsiteX28" fmla="*/ 260126 w 433959"/>
                  <a:gd name="connsiteY28" fmla="*/ 247931 h 352826"/>
                  <a:gd name="connsiteX29" fmla="*/ 263431 w 433959"/>
                  <a:gd name="connsiteY29" fmla="*/ 257843 h 352826"/>
                  <a:gd name="connsiteX30" fmla="*/ 263965 w 433959"/>
                  <a:gd name="connsiteY30" fmla="*/ 258379 h 352826"/>
                  <a:gd name="connsiteX31" fmla="*/ 312544 w 433959"/>
                  <a:gd name="connsiteY31" fmla="*/ 338746 h 352826"/>
                  <a:gd name="connsiteX32" fmla="*/ 309239 w 433959"/>
                  <a:gd name="connsiteY32" fmla="*/ 344729 h 352826"/>
                  <a:gd name="connsiteX33" fmla="*/ 260930 w 433959"/>
                  <a:gd name="connsiteY33" fmla="*/ 314368 h 352826"/>
                  <a:gd name="connsiteX34" fmla="*/ 158952 w 433959"/>
                  <a:gd name="connsiteY34" fmla="*/ 260075 h 352826"/>
                  <a:gd name="connsiteX35" fmla="*/ 152701 w 433959"/>
                  <a:gd name="connsiteY35" fmla="*/ 260611 h 352826"/>
                  <a:gd name="connsiteX36" fmla="*/ 151363 w 433959"/>
                  <a:gd name="connsiteY36" fmla="*/ 260611 h 352826"/>
                  <a:gd name="connsiteX37" fmla="*/ 10273 w 433959"/>
                  <a:gd name="connsiteY37" fmla="*/ 184531 h 352826"/>
                  <a:gd name="connsiteX38" fmla="*/ 107874 w 433959"/>
                  <a:gd name="connsiteY38" fmla="*/ 8258 h 352826"/>
                  <a:gd name="connsiteX39" fmla="*/ 119662 w 433959"/>
                  <a:gd name="connsiteY39" fmla="*/ 7098 h 352826"/>
                  <a:gd name="connsiteX40" fmla="*/ 119662 w 433959"/>
                  <a:gd name="connsiteY40" fmla="*/ -225 h 352826"/>
                  <a:gd name="connsiteX41" fmla="*/ 106178 w 433959"/>
                  <a:gd name="connsiteY41" fmla="*/ 1204 h 352826"/>
                  <a:gd name="connsiteX42" fmla="*/ 3487 w 433959"/>
                  <a:gd name="connsiteY42" fmla="*/ 185692 h 352826"/>
                  <a:gd name="connsiteX43" fmla="*/ 151363 w 433959"/>
                  <a:gd name="connsiteY43" fmla="*/ 267934 h 352826"/>
                  <a:gd name="connsiteX44" fmla="*/ 153774 w 433959"/>
                  <a:gd name="connsiteY44" fmla="*/ 267934 h 352826"/>
                  <a:gd name="connsiteX45" fmla="*/ 158952 w 433959"/>
                  <a:gd name="connsiteY45" fmla="*/ 267934 h 352826"/>
                  <a:gd name="connsiteX46" fmla="*/ 309329 w 433959"/>
                  <a:gd name="connsiteY46" fmla="*/ 352587 h 352826"/>
                  <a:gd name="connsiteX47" fmla="*/ 312365 w 433959"/>
                  <a:gd name="connsiteY47" fmla="*/ 351784 h 352826"/>
                  <a:gd name="connsiteX48" fmla="*/ 268787 w 433959"/>
                  <a:gd name="connsiteY48" fmla="*/ 253557 h 352826"/>
                  <a:gd name="connsiteX49" fmla="*/ 268251 w 433959"/>
                  <a:gd name="connsiteY49" fmla="*/ 253021 h 352826"/>
                  <a:gd name="connsiteX50" fmla="*/ 266466 w 433959"/>
                  <a:gd name="connsiteY50" fmla="*/ 251056 h 352826"/>
                  <a:gd name="connsiteX51" fmla="*/ 268787 w 433959"/>
                  <a:gd name="connsiteY51" fmla="*/ 253557 h 352826"/>
                  <a:gd name="connsiteX52" fmla="*/ 366388 w 433959"/>
                  <a:gd name="connsiteY52" fmla="*/ 314189 h 352826"/>
                  <a:gd name="connsiteX53" fmla="*/ 380587 w 433959"/>
                  <a:gd name="connsiteY53" fmla="*/ 304635 h 352826"/>
                  <a:gd name="connsiteX54" fmla="*/ 316026 w 433959"/>
                  <a:gd name="connsiteY54" fmla="*/ 201943 h 352826"/>
                  <a:gd name="connsiteX55" fmla="*/ 299060 w 433959"/>
                  <a:gd name="connsiteY55" fmla="*/ 186584 h 352826"/>
                  <a:gd name="connsiteX56" fmla="*/ 316026 w 433959"/>
                  <a:gd name="connsiteY56" fmla="*/ 201943 h 352826"/>
                  <a:gd name="connsiteX57" fmla="*/ 421307 w 433959"/>
                  <a:gd name="connsiteY57" fmla="*/ 272309 h 352826"/>
                  <a:gd name="connsiteX58" fmla="*/ 429522 w 433959"/>
                  <a:gd name="connsiteY58" fmla="*/ 268469 h 352826"/>
                  <a:gd name="connsiteX59" fmla="*/ 340225 w 433959"/>
                  <a:gd name="connsiteY59" fmla="*/ 150419 h 352826"/>
                  <a:gd name="connsiteX60" fmla="*/ 411662 w 433959"/>
                  <a:gd name="connsiteY60" fmla="*/ 177208 h 352826"/>
                  <a:gd name="connsiteX61" fmla="*/ 423182 w 433959"/>
                  <a:gd name="connsiteY61" fmla="*/ 173993 h 352826"/>
                  <a:gd name="connsiteX62" fmla="*/ 312008 w 433959"/>
                  <a:gd name="connsiteY62" fmla="*/ 70141 h 352826"/>
                  <a:gd name="connsiteX63" fmla="*/ 296470 w 433959"/>
                  <a:gd name="connsiteY63" fmla="*/ 68980 h 352826"/>
                  <a:gd name="connsiteX64" fmla="*/ 294774 w 433959"/>
                  <a:gd name="connsiteY64" fmla="*/ 30225 h 352826"/>
                  <a:gd name="connsiteX65" fmla="*/ 289684 w 433959"/>
                  <a:gd name="connsiteY65" fmla="*/ 30225 h 352826"/>
                  <a:gd name="connsiteX66" fmla="*/ 119304 w 433959"/>
                  <a:gd name="connsiteY66" fmla="*/ 311 h 352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33959" h="352826">
                    <a:moveTo>
                      <a:pt x="119930" y="7365"/>
                    </a:moveTo>
                    <a:cubicBezTo>
                      <a:pt x="141182" y="7365"/>
                      <a:pt x="174668" y="15134"/>
                      <a:pt x="206995" y="22635"/>
                    </a:cubicBezTo>
                    <a:cubicBezTo>
                      <a:pt x="233784" y="29904"/>
                      <a:pt x="261109" y="34806"/>
                      <a:pt x="288790" y="37280"/>
                    </a:cubicBezTo>
                    <a:lnTo>
                      <a:pt x="290220" y="68891"/>
                    </a:lnTo>
                    <a:cubicBezTo>
                      <a:pt x="290309" y="72579"/>
                      <a:pt x="293255" y="75588"/>
                      <a:pt x="296917" y="75856"/>
                    </a:cubicBezTo>
                    <a:cubicBezTo>
                      <a:pt x="296917" y="75856"/>
                      <a:pt x="300309" y="75856"/>
                      <a:pt x="312097" y="76927"/>
                    </a:cubicBezTo>
                    <a:cubicBezTo>
                      <a:pt x="334868" y="78982"/>
                      <a:pt x="388625" y="122380"/>
                      <a:pt x="410324" y="152205"/>
                    </a:cubicBezTo>
                    <a:cubicBezTo>
                      <a:pt x="414431" y="156750"/>
                      <a:pt x="417289" y="162197"/>
                      <a:pt x="418807" y="168100"/>
                    </a:cubicBezTo>
                    <a:cubicBezTo>
                      <a:pt x="416664" y="169127"/>
                      <a:pt x="414342" y="169582"/>
                      <a:pt x="411931" y="169439"/>
                    </a:cubicBezTo>
                    <a:cubicBezTo>
                      <a:pt x="392733" y="169439"/>
                      <a:pt x="356209" y="150776"/>
                      <a:pt x="343798" y="143543"/>
                    </a:cubicBezTo>
                    <a:cubicBezTo>
                      <a:pt x="342815" y="142963"/>
                      <a:pt x="341655" y="142650"/>
                      <a:pt x="340493" y="142650"/>
                    </a:cubicBezTo>
                    <a:cubicBezTo>
                      <a:pt x="338171" y="142686"/>
                      <a:pt x="336028" y="143891"/>
                      <a:pt x="334779" y="145865"/>
                    </a:cubicBezTo>
                    <a:cubicBezTo>
                      <a:pt x="332815" y="148990"/>
                      <a:pt x="333349" y="153080"/>
                      <a:pt x="336028" y="155598"/>
                    </a:cubicBezTo>
                    <a:cubicBezTo>
                      <a:pt x="336028" y="155598"/>
                      <a:pt x="362817" y="178905"/>
                      <a:pt x="386214" y="204711"/>
                    </a:cubicBezTo>
                    <a:cubicBezTo>
                      <a:pt x="430237" y="252575"/>
                      <a:pt x="423986" y="263379"/>
                      <a:pt x="423718" y="263826"/>
                    </a:cubicBezTo>
                    <a:cubicBezTo>
                      <a:pt x="423450" y="264273"/>
                      <a:pt x="422022" y="264540"/>
                      <a:pt x="421218" y="264540"/>
                    </a:cubicBezTo>
                    <a:cubicBezTo>
                      <a:pt x="406751" y="264540"/>
                      <a:pt x="369068" y="238912"/>
                      <a:pt x="320401" y="195960"/>
                    </a:cubicBezTo>
                    <a:cubicBezTo>
                      <a:pt x="310491" y="187031"/>
                      <a:pt x="303525" y="180690"/>
                      <a:pt x="303257" y="180423"/>
                    </a:cubicBezTo>
                    <a:cubicBezTo>
                      <a:pt x="300578" y="178056"/>
                      <a:pt x="296470" y="178333"/>
                      <a:pt x="294059" y="181048"/>
                    </a:cubicBezTo>
                    <a:cubicBezTo>
                      <a:pt x="293970" y="181191"/>
                      <a:pt x="293791" y="181343"/>
                      <a:pt x="293702" y="181494"/>
                    </a:cubicBezTo>
                    <a:cubicBezTo>
                      <a:pt x="291290" y="184539"/>
                      <a:pt x="291648" y="188915"/>
                      <a:pt x="294417" y="191585"/>
                    </a:cubicBezTo>
                    <a:cubicBezTo>
                      <a:pt x="294417" y="191585"/>
                      <a:pt x="301203" y="198014"/>
                      <a:pt x="311382" y="207033"/>
                    </a:cubicBezTo>
                    <a:cubicBezTo>
                      <a:pt x="356031" y="249003"/>
                      <a:pt x="379783" y="285257"/>
                      <a:pt x="373890" y="301599"/>
                    </a:cubicBezTo>
                    <a:cubicBezTo>
                      <a:pt x="372909" y="304983"/>
                      <a:pt x="369604" y="307099"/>
                      <a:pt x="366122" y="306510"/>
                    </a:cubicBezTo>
                    <a:cubicBezTo>
                      <a:pt x="355405" y="306510"/>
                      <a:pt x="336386" y="296955"/>
                      <a:pt x="312544" y="279721"/>
                    </a:cubicBezTo>
                    <a:cubicBezTo>
                      <a:pt x="298881" y="269782"/>
                      <a:pt x="285755" y="259138"/>
                      <a:pt x="273252" y="247842"/>
                    </a:cubicBezTo>
                    <a:cubicBezTo>
                      <a:pt x="270394" y="244627"/>
                      <a:pt x="269234" y="243466"/>
                      <a:pt x="266466" y="243377"/>
                    </a:cubicBezTo>
                    <a:lnTo>
                      <a:pt x="266466" y="243377"/>
                    </a:lnTo>
                    <a:cubicBezTo>
                      <a:pt x="263610" y="243430"/>
                      <a:pt x="261109" y="245243"/>
                      <a:pt x="260126" y="247931"/>
                    </a:cubicBezTo>
                    <a:cubicBezTo>
                      <a:pt x="258340" y="252485"/>
                      <a:pt x="260930" y="255254"/>
                      <a:pt x="263431" y="257843"/>
                    </a:cubicBezTo>
                    <a:cubicBezTo>
                      <a:pt x="263520" y="258066"/>
                      <a:pt x="263786" y="258245"/>
                      <a:pt x="263965" y="258379"/>
                    </a:cubicBezTo>
                    <a:cubicBezTo>
                      <a:pt x="288790" y="285168"/>
                      <a:pt x="314508" y="322316"/>
                      <a:pt x="312544" y="338746"/>
                    </a:cubicBezTo>
                    <a:cubicBezTo>
                      <a:pt x="312455" y="341139"/>
                      <a:pt x="311203" y="343345"/>
                      <a:pt x="309239" y="344729"/>
                    </a:cubicBezTo>
                    <a:cubicBezTo>
                      <a:pt x="302095" y="344729"/>
                      <a:pt x="280218" y="328567"/>
                      <a:pt x="260930" y="314368"/>
                    </a:cubicBezTo>
                    <a:cubicBezTo>
                      <a:pt x="226193" y="288919"/>
                      <a:pt x="186903" y="260075"/>
                      <a:pt x="158952" y="260075"/>
                    </a:cubicBezTo>
                    <a:cubicBezTo>
                      <a:pt x="156898" y="260067"/>
                      <a:pt x="154755" y="260254"/>
                      <a:pt x="152701" y="260611"/>
                    </a:cubicBezTo>
                    <a:lnTo>
                      <a:pt x="151363" y="260611"/>
                    </a:lnTo>
                    <a:cubicBezTo>
                      <a:pt x="130288" y="260611"/>
                      <a:pt x="17418" y="233822"/>
                      <a:pt x="10273" y="184531"/>
                    </a:cubicBezTo>
                    <a:cubicBezTo>
                      <a:pt x="-621" y="113093"/>
                      <a:pt x="-11872" y="39155"/>
                      <a:pt x="107874" y="8258"/>
                    </a:cubicBezTo>
                    <a:cubicBezTo>
                      <a:pt x="111716" y="7383"/>
                      <a:pt x="115733" y="6990"/>
                      <a:pt x="119662" y="7098"/>
                    </a:cubicBezTo>
                    <a:moveTo>
                      <a:pt x="119662" y="-225"/>
                    </a:moveTo>
                    <a:cubicBezTo>
                      <a:pt x="115108" y="-314"/>
                      <a:pt x="110554" y="168"/>
                      <a:pt x="106178" y="1204"/>
                    </a:cubicBezTo>
                    <a:cubicBezTo>
                      <a:pt x="-17410" y="33083"/>
                      <a:pt x="-7854" y="110861"/>
                      <a:pt x="3487" y="185692"/>
                    </a:cubicBezTo>
                    <a:cubicBezTo>
                      <a:pt x="11969" y="241413"/>
                      <a:pt x="128502" y="267934"/>
                      <a:pt x="151363" y="267934"/>
                    </a:cubicBezTo>
                    <a:lnTo>
                      <a:pt x="153774" y="267934"/>
                    </a:lnTo>
                    <a:cubicBezTo>
                      <a:pt x="155470" y="267755"/>
                      <a:pt x="157256" y="267755"/>
                      <a:pt x="158952" y="267934"/>
                    </a:cubicBezTo>
                    <a:cubicBezTo>
                      <a:pt x="202977" y="267934"/>
                      <a:pt x="287183" y="352587"/>
                      <a:pt x="309329" y="352587"/>
                    </a:cubicBezTo>
                    <a:cubicBezTo>
                      <a:pt x="310401" y="352632"/>
                      <a:pt x="311472" y="352355"/>
                      <a:pt x="312365" y="351784"/>
                    </a:cubicBezTo>
                    <a:cubicBezTo>
                      <a:pt x="339154" y="333924"/>
                      <a:pt x="281290" y="267130"/>
                      <a:pt x="268787" y="253557"/>
                    </a:cubicBezTo>
                    <a:lnTo>
                      <a:pt x="268251" y="253021"/>
                    </a:lnTo>
                    <a:lnTo>
                      <a:pt x="266466" y="251056"/>
                    </a:lnTo>
                    <a:lnTo>
                      <a:pt x="268787" y="253557"/>
                    </a:lnTo>
                    <a:cubicBezTo>
                      <a:pt x="275306" y="259808"/>
                      <a:pt x="336922" y="314189"/>
                      <a:pt x="366388" y="314189"/>
                    </a:cubicBezTo>
                    <a:cubicBezTo>
                      <a:pt x="372820" y="314734"/>
                      <a:pt x="378712" y="310761"/>
                      <a:pt x="380587" y="304635"/>
                    </a:cubicBezTo>
                    <a:cubicBezTo>
                      <a:pt x="390321" y="277131"/>
                      <a:pt x="342636" y="227035"/>
                      <a:pt x="316026" y="201943"/>
                    </a:cubicBezTo>
                    <a:cubicBezTo>
                      <a:pt x="305668" y="193013"/>
                      <a:pt x="299060" y="186584"/>
                      <a:pt x="299060" y="186584"/>
                    </a:cubicBezTo>
                    <a:cubicBezTo>
                      <a:pt x="299060" y="186584"/>
                      <a:pt x="306026" y="192567"/>
                      <a:pt x="316026" y="201943"/>
                    </a:cubicBezTo>
                    <a:cubicBezTo>
                      <a:pt x="343887" y="226589"/>
                      <a:pt x="398715" y="272309"/>
                      <a:pt x="421307" y="272309"/>
                    </a:cubicBezTo>
                    <a:cubicBezTo>
                      <a:pt x="424521" y="272622"/>
                      <a:pt x="427647" y="271148"/>
                      <a:pt x="429522" y="268469"/>
                    </a:cubicBezTo>
                    <a:cubicBezTo>
                      <a:pt x="445774" y="243288"/>
                      <a:pt x="340225" y="150419"/>
                      <a:pt x="340225" y="150419"/>
                    </a:cubicBezTo>
                    <a:cubicBezTo>
                      <a:pt x="340225" y="150419"/>
                      <a:pt x="386480" y="177208"/>
                      <a:pt x="411662" y="177208"/>
                    </a:cubicBezTo>
                    <a:cubicBezTo>
                      <a:pt x="415770" y="177494"/>
                      <a:pt x="419790" y="176360"/>
                      <a:pt x="423182" y="173993"/>
                    </a:cubicBezTo>
                    <a:cubicBezTo>
                      <a:pt x="441041" y="159885"/>
                      <a:pt x="347637" y="73267"/>
                      <a:pt x="312008" y="70141"/>
                    </a:cubicBezTo>
                    <a:cubicBezTo>
                      <a:pt x="299773" y="69069"/>
                      <a:pt x="296470" y="68980"/>
                      <a:pt x="296470" y="68980"/>
                    </a:cubicBezTo>
                    <a:lnTo>
                      <a:pt x="294774" y="30225"/>
                    </a:lnTo>
                    <a:lnTo>
                      <a:pt x="289684" y="30225"/>
                    </a:lnTo>
                    <a:cubicBezTo>
                      <a:pt x="250036" y="30225"/>
                      <a:pt x="162436" y="311"/>
                      <a:pt x="119304" y="311"/>
                    </a:cubicBezTo>
                    <a:close/>
                  </a:path>
                </a:pathLst>
              </a:custGeom>
              <a:solidFill>
                <a:srgbClr val="2036A5"/>
              </a:solidFill>
              <a:ln w="8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95183" y="4964984"/>
            <a:ext cx="2153502" cy="1505852"/>
            <a:chOff x="9295183" y="4964984"/>
            <a:chExt cx="2153502" cy="1505852"/>
          </a:xfrm>
        </p:grpSpPr>
        <p:sp>
          <p:nvSpPr>
            <p:cNvPr id="5" name="椭圆 4"/>
            <p:cNvSpPr/>
            <p:nvPr/>
          </p:nvSpPr>
          <p:spPr>
            <a:xfrm rot="17100000">
              <a:off x="10372245" y="4964984"/>
              <a:ext cx="1076440" cy="1076440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  <a:alpha val="0"/>
                  </a:schemeClr>
                </a:gs>
                <a:gs pos="60000">
                  <a:schemeClr val="accent3">
                    <a:lumMod val="60000"/>
                    <a:lumOff val="40000"/>
                    <a:alpha val="25000"/>
                  </a:schemeClr>
                </a:gs>
                <a:gs pos="100000">
                  <a:schemeClr val="accent3">
                    <a:alpha val="30000"/>
                  </a:schemeClr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 rot="17100000">
              <a:off x="9295183" y="6000563"/>
              <a:ext cx="470273" cy="470273"/>
            </a:xfrm>
            <a:prstGeom prst="ellipse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  <a:alpha val="0"/>
                  </a:schemeClr>
                </a:gs>
                <a:gs pos="60000">
                  <a:schemeClr val="accent3">
                    <a:lumMod val="60000"/>
                    <a:lumOff val="40000"/>
                    <a:alpha val="25000"/>
                  </a:schemeClr>
                </a:gs>
                <a:gs pos="100000">
                  <a:schemeClr val="accent3">
                    <a:alpha val="30000"/>
                  </a:schemeClr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39796" y="1595751"/>
            <a:ext cx="9607625" cy="4180984"/>
            <a:chOff x="939796" y="1595751"/>
            <a:chExt cx="9607625" cy="418098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9796" y="2957915"/>
              <a:ext cx="4654668" cy="1153912"/>
              <a:chOff x="939796" y="2957915"/>
              <a:chExt cx="4654668" cy="115391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939796" y="2957915"/>
                <a:ext cx="46546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/>
                  <a:t>外观、空间、功能评估</a:t>
                </a:r>
                <a:endParaRPr kumimoji="0" lang="en-US" altLang="zh-CN" sz="2800" b="1" i="0" u="none" strike="noStrike" kern="1200" cap="none" spc="0" normalizeH="0" baseline="0" noProof="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39796" y="3595404"/>
                <a:ext cx="4615983" cy="51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该页面主要对设计效果进行评估，包括外观、空间和功能等方面，以确认是否达到预期目标。</a:t>
                </a:r>
                <a:endParaRPr lang="en-US" altLang="zh-CN" sz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096000" y="1595751"/>
              <a:ext cx="4451421" cy="4180984"/>
              <a:chOff x="6096000" y="1595751"/>
              <a:chExt cx="4451421" cy="418098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096000" y="1595751"/>
                <a:ext cx="4451421" cy="1175333"/>
                <a:chOff x="6096000" y="1595751"/>
                <a:chExt cx="4451421" cy="1175333"/>
              </a:xfrm>
            </p:grpSpPr>
            <p:sp>
              <p:nvSpPr>
                <p:cNvPr id="51" name="矩形: 圆角 50"/>
                <p:cNvSpPr/>
                <p:nvPr/>
              </p:nvSpPr>
              <p:spPr>
                <a:xfrm>
                  <a:off x="6096000" y="1595751"/>
                  <a:ext cx="4451421" cy="1175333"/>
                </a:xfrm>
                <a:prstGeom prst="roundRect">
                  <a:avLst>
                    <a:gd name="adj" fmla="val 7400"/>
                  </a:avLst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" name="组合 51"/>
                <p:cNvGrpSpPr/>
                <p:nvPr/>
              </p:nvGrpSpPr>
              <p:grpSpPr>
                <a:xfrm>
                  <a:off x="9820472" y="1761715"/>
                  <a:ext cx="444222" cy="444220"/>
                  <a:chOff x="6376515" y="3225877"/>
                  <a:chExt cx="444222" cy="444220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6376515" y="3225877"/>
                    <a:ext cx="444222" cy="4442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任意多边形: 形状 55"/>
                  <p:cNvSpPr/>
                  <p:nvPr/>
                </p:nvSpPr>
                <p:spPr bwMode="auto">
                  <a:xfrm>
                    <a:off x="6495845" y="3354384"/>
                    <a:ext cx="205561" cy="187207"/>
                  </a:xfrm>
                  <a:custGeom>
                    <a:avLst/>
                    <a:gdLst>
                      <a:gd name="connsiteX0" fmla="*/ 125329 w 533400"/>
                      <a:gd name="connsiteY0" fmla="*/ 229221 h 485775"/>
                      <a:gd name="connsiteX1" fmla="*/ 125329 w 533400"/>
                      <a:gd name="connsiteY1" fmla="*/ 276846 h 485775"/>
                      <a:gd name="connsiteX2" fmla="*/ 144379 w 533400"/>
                      <a:gd name="connsiteY2" fmla="*/ 276846 h 485775"/>
                      <a:gd name="connsiteX3" fmla="*/ 144379 w 533400"/>
                      <a:gd name="connsiteY3" fmla="*/ 229221 h 485775"/>
                      <a:gd name="connsiteX4" fmla="*/ 392029 w 533400"/>
                      <a:gd name="connsiteY4" fmla="*/ 229221 h 485775"/>
                      <a:gd name="connsiteX5" fmla="*/ 392029 w 533400"/>
                      <a:gd name="connsiteY5" fmla="*/ 276846 h 485775"/>
                      <a:gd name="connsiteX6" fmla="*/ 411079 w 533400"/>
                      <a:gd name="connsiteY6" fmla="*/ 276846 h 485775"/>
                      <a:gd name="connsiteX7" fmla="*/ 411079 w 533400"/>
                      <a:gd name="connsiteY7" fmla="*/ 229221 h 485775"/>
                      <a:gd name="connsiteX8" fmla="*/ 534904 w 533400"/>
                      <a:gd name="connsiteY8" fmla="*/ 229221 h 485775"/>
                      <a:gd name="connsiteX9" fmla="*/ 534904 w 533400"/>
                      <a:gd name="connsiteY9" fmla="*/ 457821 h 485775"/>
                      <a:gd name="connsiteX10" fmla="*/ 506329 w 533400"/>
                      <a:gd name="connsiteY10" fmla="*/ 486396 h 485775"/>
                      <a:gd name="connsiteX11" fmla="*/ 30079 w 533400"/>
                      <a:gd name="connsiteY11" fmla="*/ 486396 h 485775"/>
                      <a:gd name="connsiteX12" fmla="*/ 1504 w 533400"/>
                      <a:gd name="connsiteY12" fmla="*/ 457821 h 485775"/>
                      <a:gd name="connsiteX13" fmla="*/ 1504 w 533400"/>
                      <a:gd name="connsiteY13" fmla="*/ 229221 h 485775"/>
                      <a:gd name="connsiteX14" fmla="*/ 125329 w 533400"/>
                      <a:gd name="connsiteY14" fmla="*/ 229221 h 485775"/>
                      <a:gd name="connsiteX15" fmla="*/ 372979 w 533400"/>
                      <a:gd name="connsiteY15" fmla="*/ 621 h 485775"/>
                      <a:gd name="connsiteX16" fmla="*/ 411079 w 533400"/>
                      <a:gd name="connsiteY16" fmla="*/ 36816 h 485775"/>
                      <a:gd name="connsiteX17" fmla="*/ 411079 w 533400"/>
                      <a:gd name="connsiteY17" fmla="*/ 38721 h 485775"/>
                      <a:gd name="connsiteX18" fmla="*/ 411079 w 533400"/>
                      <a:gd name="connsiteY18" fmla="*/ 114921 h 485775"/>
                      <a:gd name="connsiteX19" fmla="*/ 506329 w 533400"/>
                      <a:gd name="connsiteY19" fmla="*/ 114921 h 485775"/>
                      <a:gd name="connsiteX20" fmla="*/ 534904 w 533400"/>
                      <a:gd name="connsiteY20" fmla="*/ 143496 h 485775"/>
                      <a:gd name="connsiteX21" fmla="*/ 534904 w 533400"/>
                      <a:gd name="connsiteY21" fmla="*/ 210171 h 485775"/>
                      <a:gd name="connsiteX22" fmla="*/ 1504 w 533400"/>
                      <a:gd name="connsiteY22" fmla="*/ 210171 h 485775"/>
                      <a:gd name="connsiteX23" fmla="*/ 1504 w 533400"/>
                      <a:gd name="connsiteY23" fmla="*/ 143496 h 485775"/>
                      <a:gd name="connsiteX24" fmla="*/ 30079 w 533400"/>
                      <a:gd name="connsiteY24" fmla="*/ 114921 h 485775"/>
                      <a:gd name="connsiteX25" fmla="*/ 125329 w 533400"/>
                      <a:gd name="connsiteY25" fmla="*/ 114921 h 485775"/>
                      <a:gd name="connsiteX26" fmla="*/ 125329 w 533400"/>
                      <a:gd name="connsiteY26" fmla="*/ 38721 h 485775"/>
                      <a:gd name="connsiteX27" fmla="*/ 161524 w 533400"/>
                      <a:gd name="connsiteY27" fmla="*/ 621 h 485775"/>
                      <a:gd name="connsiteX28" fmla="*/ 163429 w 533400"/>
                      <a:gd name="connsiteY28" fmla="*/ 621 h 485775"/>
                      <a:gd name="connsiteX29" fmla="*/ 372979 w 533400"/>
                      <a:gd name="connsiteY29" fmla="*/ 621 h 485775"/>
                      <a:gd name="connsiteX30" fmla="*/ 372979 w 533400"/>
                      <a:gd name="connsiteY30" fmla="*/ 19671 h 485775"/>
                      <a:gd name="connsiteX31" fmla="*/ 163429 w 533400"/>
                      <a:gd name="connsiteY31" fmla="*/ 19671 h 485775"/>
                      <a:gd name="connsiteX32" fmla="*/ 144474 w 533400"/>
                      <a:gd name="connsiteY32" fmla="*/ 37292 h 485775"/>
                      <a:gd name="connsiteX33" fmla="*/ 144379 w 533400"/>
                      <a:gd name="connsiteY33" fmla="*/ 38721 h 485775"/>
                      <a:gd name="connsiteX34" fmla="*/ 144379 w 533400"/>
                      <a:gd name="connsiteY34" fmla="*/ 114921 h 485775"/>
                      <a:gd name="connsiteX35" fmla="*/ 392029 w 533400"/>
                      <a:gd name="connsiteY35" fmla="*/ 114921 h 485775"/>
                      <a:gd name="connsiteX36" fmla="*/ 392029 w 533400"/>
                      <a:gd name="connsiteY36" fmla="*/ 38721 h 485775"/>
                      <a:gd name="connsiteX37" fmla="*/ 375836 w 533400"/>
                      <a:gd name="connsiteY37" fmla="*/ 19862 h 485775"/>
                      <a:gd name="connsiteX38" fmla="*/ 374408 w 533400"/>
                      <a:gd name="connsiteY38" fmla="*/ 19671 h 485775"/>
                      <a:gd name="connsiteX39" fmla="*/ 372979 w 533400"/>
                      <a:gd name="connsiteY39" fmla="*/ 19671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33400" h="485775">
                        <a:moveTo>
                          <a:pt x="125329" y="229221"/>
                        </a:moveTo>
                        <a:lnTo>
                          <a:pt x="125329" y="276846"/>
                        </a:lnTo>
                        <a:lnTo>
                          <a:pt x="144379" y="276846"/>
                        </a:lnTo>
                        <a:lnTo>
                          <a:pt x="144379" y="229221"/>
                        </a:lnTo>
                        <a:lnTo>
                          <a:pt x="392029" y="229221"/>
                        </a:lnTo>
                        <a:lnTo>
                          <a:pt x="392029" y="276846"/>
                        </a:lnTo>
                        <a:lnTo>
                          <a:pt x="411079" y="276846"/>
                        </a:lnTo>
                        <a:lnTo>
                          <a:pt x="411079" y="229221"/>
                        </a:lnTo>
                        <a:lnTo>
                          <a:pt x="534904" y="229221"/>
                        </a:lnTo>
                        <a:lnTo>
                          <a:pt x="534904" y="457821"/>
                        </a:lnTo>
                        <a:cubicBezTo>
                          <a:pt x="534904" y="473632"/>
                          <a:pt x="522141" y="486396"/>
                          <a:pt x="506329" y="486396"/>
                        </a:cubicBezTo>
                        <a:lnTo>
                          <a:pt x="30079" y="486396"/>
                        </a:lnTo>
                        <a:cubicBezTo>
                          <a:pt x="14267" y="486396"/>
                          <a:pt x="1504" y="473632"/>
                          <a:pt x="1504" y="457821"/>
                        </a:cubicBezTo>
                        <a:lnTo>
                          <a:pt x="1504" y="229221"/>
                        </a:lnTo>
                        <a:lnTo>
                          <a:pt x="125329" y="229221"/>
                        </a:lnTo>
                        <a:close/>
                        <a:moveTo>
                          <a:pt x="372979" y="621"/>
                        </a:moveTo>
                        <a:cubicBezTo>
                          <a:pt x="393363" y="621"/>
                          <a:pt x="410031" y="16623"/>
                          <a:pt x="411079" y="36816"/>
                        </a:cubicBezTo>
                        <a:lnTo>
                          <a:pt x="411079" y="38721"/>
                        </a:lnTo>
                        <a:lnTo>
                          <a:pt x="411079" y="114921"/>
                        </a:lnTo>
                        <a:lnTo>
                          <a:pt x="506329" y="114921"/>
                        </a:lnTo>
                        <a:cubicBezTo>
                          <a:pt x="522141" y="114921"/>
                          <a:pt x="534904" y="127685"/>
                          <a:pt x="534904" y="143496"/>
                        </a:cubicBezTo>
                        <a:lnTo>
                          <a:pt x="534904" y="210171"/>
                        </a:lnTo>
                        <a:lnTo>
                          <a:pt x="1504" y="210171"/>
                        </a:lnTo>
                        <a:lnTo>
                          <a:pt x="1504" y="143496"/>
                        </a:lnTo>
                        <a:cubicBezTo>
                          <a:pt x="1504" y="127685"/>
                          <a:pt x="14267" y="114921"/>
                          <a:pt x="30079" y="114921"/>
                        </a:cubicBezTo>
                        <a:lnTo>
                          <a:pt x="125329" y="114921"/>
                        </a:lnTo>
                        <a:lnTo>
                          <a:pt x="125329" y="38721"/>
                        </a:lnTo>
                        <a:cubicBezTo>
                          <a:pt x="125329" y="18337"/>
                          <a:pt x="141331" y="1669"/>
                          <a:pt x="161524" y="621"/>
                        </a:cubicBezTo>
                        <a:lnTo>
                          <a:pt x="163429" y="621"/>
                        </a:lnTo>
                        <a:lnTo>
                          <a:pt x="372979" y="621"/>
                        </a:lnTo>
                        <a:close/>
                        <a:moveTo>
                          <a:pt x="372979" y="19671"/>
                        </a:moveTo>
                        <a:lnTo>
                          <a:pt x="163429" y="19671"/>
                        </a:lnTo>
                        <a:cubicBezTo>
                          <a:pt x="153428" y="19671"/>
                          <a:pt x="145141" y="27482"/>
                          <a:pt x="144474" y="37292"/>
                        </a:cubicBezTo>
                        <a:lnTo>
                          <a:pt x="144379" y="38721"/>
                        </a:lnTo>
                        <a:lnTo>
                          <a:pt x="144379" y="114921"/>
                        </a:lnTo>
                        <a:lnTo>
                          <a:pt x="392029" y="114921"/>
                        </a:lnTo>
                        <a:lnTo>
                          <a:pt x="392029" y="38721"/>
                        </a:lnTo>
                        <a:cubicBezTo>
                          <a:pt x="392029" y="29196"/>
                          <a:pt x="384981" y="21290"/>
                          <a:pt x="375836" y="19862"/>
                        </a:cubicBezTo>
                        <a:lnTo>
                          <a:pt x="374408" y="19671"/>
                        </a:lnTo>
                        <a:lnTo>
                          <a:pt x="372979" y="19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53" name="文本框 52"/>
                <p:cNvSpPr txBox="1"/>
                <p:nvPr/>
              </p:nvSpPr>
              <p:spPr>
                <a:xfrm>
                  <a:off x="6654798" y="1720482"/>
                  <a:ext cx="2806632" cy="369332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 dirty="0"/>
                    <a:t>外观设计符合主题</a:t>
                  </a:r>
                  <a:endParaRPr lang="en-US" altLang="zh-CN" b="1" dirty="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6654800" y="2089814"/>
                  <a:ext cx="2806631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3765">
                    <a:lnSpc>
                      <a:spcPct val="120000"/>
                    </a:lnSpc>
                    <a:buSzPct val="25000"/>
                    <a:defRPr/>
                  </a:pPr>
                  <a:r>
                    <a:rPr lang="zh-CN" altLang="en-US" sz="1200"/>
                    <a:t>外观设计应符合整体主题风格，美感、舒适度要体现。</a:t>
                  </a:r>
                  <a:endParaRPr lang="en-US" altLang="zh-CN" sz="1200" dirty="0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6096000" y="3101341"/>
                <a:ext cx="4451421" cy="1175333"/>
                <a:chOff x="6096000" y="3101341"/>
                <a:chExt cx="4451421" cy="117533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6096000" y="3101341"/>
                  <a:ext cx="4451421" cy="1175333"/>
                  <a:chOff x="6096000" y="1434516"/>
                  <a:chExt cx="4451421" cy="1175333"/>
                </a:xfrm>
              </p:grpSpPr>
              <p:sp>
                <p:nvSpPr>
                  <p:cNvPr id="58" name="矩形: 圆角 57"/>
                  <p:cNvSpPr/>
                  <p:nvPr/>
                </p:nvSpPr>
                <p:spPr>
                  <a:xfrm>
                    <a:off x="6096000" y="1434516"/>
                    <a:ext cx="4451421" cy="1175333"/>
                  </a:xfrm>
                  <a:prstGeom prst="roundRect">
                    <a:avLst>
                      <a:gd name="adj" fmla="val 7400"/>
                    </a:avLst>
                  </a:pr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bg1">
                        <a:lumMod val="65000"/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4400"/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6654798" y="1559247"/>
                    <a:ext cx="28066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zh-CN" altLang="en-US" b="1"/>
                      <a:t>空间满足功能需求</a:t>
                    </a:r>
                    <a:endParaRPr lang="en-US" altLang="zh-CN" b="1" dirty="0"/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6654800" y="1928579"/>
                    <a:ext cx="2806631" cy="5164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 defTabSz="913765">
                      <a:lnSpc>
                        <a:spcPct val="120000"/>
                      </a:lnSpc>
                      <a:buSzPct val="25000"/>
                      <a:defRPr/>
                    </a:pPr>
                    <a:r>
                      <a:rPr lang="zh-CN" altLang="en-US" sz="1200"/>
                      <a:t>空间应紧密围绕功能需求展开，满足用户的使用要求。</a:t>
                    </a:r>
                    <a:endParaRPr lang="en-US" altLang="zh-CN" sz="1200" dirty="0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9820472" y="3286678"/>
                  <a:ext cx="444222" cy="444220"/>
                  <a:chOff x="8785522" y="3225877"/>
                  <a:chExt cx="444222" cy="444220"/>
                </a:xfrm>
              </p:grpSpPr>
              <p:sp>
                <p:nvSpPr>
                  <p:cNvPr id="23" name="椭圆 22"/>
                  <p:cNvSpPr/>
                  <p:nvPr/>
                </p:nvSpPr>
                <p:spPr>
                  <a:xfrm>
                    <a:off x="8785522" y="3225877"/>
                    <a:ext cx="444222" cy="4442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任意多边形: 形状 27"/>
                  <p:cNvSpPr/>
                  <p:nvPr/>
                </p:nvSpPr>
                <p:spPr bwMode="auto">
                  <a:xfrm>
                    <a:off x="8923206" y="3345207"/>
                    <a:ext cx="168853" cy="205561"/>
                  </a:xfrm>
                  <a:custGeom>
                    <a:avLst/>
                    <a:gdLst>
                      <a:gd name="connsiteX0" fmla="*/ 283816 w 438150"/>
                      <a:gd name="connsiteY0" fmla="*/ 621 h 533400"/>
                      <a:gd name="connsiteX1" fmla="*/ 286102 w 438150"/>
                      <a:gd name="connsiteY1" fmla="*/ 716 h 533400"/>
                      <a:gd name="connsiteX2" fmla="*/ 286102 w 438150"/>
                      <a:gd name="connsiteY2" fmla="*/ 124446 h 533400"/>
                      <a:gd name="connsiteX3" fmla="*/ 286197 w 438150"/>
                      <a:gd name="connsiteY3" fmla="*/ 126160 h 533400"/>
                      <a:gd name="connsiteX4" fmla="*/ 314677 w 438150"/>
                      <a:gd name="connsiteY4" fmla="*/ 153021 h 533400"/>
                      <a:gd name="connsiteX5" fmla="*/ 314677 w 438150"/>
                      <a:gd name="connsiteY5" fmla="*/ 153021 h 533400"/>
                      <a:gd name="connsiteX6" fmla="*/ 438407 w 438150"/>
                      <a:gd name="connsiteY6" fmla="*/ 153021 h 533400"/>
                      <a:gd name="connsiteX7" fmla="*/ 438502 w 438150"/>
                      <a:gd name="connsiteY7" fmla="*/ 155307 h 533400"/>
                      <a:gd name="connsiteX8" fmla="*/ 438502 w 438150"/>
                      <a:gd name="connsiteY8" fmla="*/ 505446 h 533400"/>
                      <a:gd name="connsiteX9" fmla="*/ 409927 w 438150"/>
                      <a:gd name="connsiteY9" fmla="*/ 534021 h 533400"/>
                      <a:gd name="connsiteX10" fmla="*/ 28927 w 438150"/>
                      <a:gd name="connsiteY10" fmla="*/ 534021 h 533400"/>
                      <a:gd name="connsiteX11" fmla="*/ 352 w 438150"/>
                      <a:gd name="connsiteY11" fmla="*/ 505446 h 533400"/>
                      <a:gd name="connsiteX12" fmla="*/ 352 w 438150"/>
                      <a:gd name="connsiteY12" fmla="*/ 29196 h 533400"/>
                      <a:gd name="connsiteX13" fmla="*/ 28927 w 438150"/>
                      <a:gd name="connsiteY13" fmla="*/ 621 h 533400"/>
                      <a:gd name="connsiteX14" fmla="*/ 283816 w 438150"/>
                      <a:gd name="connsiteY14" fmla="*/ 621 h 533400"/>
                      <a:gd name="connsiteX15" fmla="*/ 248002 w 438150"/>
                      <a:gd name="connsiteY15" fmla="*/ 200646 h 533400"/>
                      <a:gd name="connsiteX16" fmla="*/ 152752 w 438150"/>
                      <a:gd name="connsiteY16" fmla="*/ 200646 h 533400"/>
                      <a:gd name="connsiteX17" fmla="*/ 152752 w 438150"/>
                      <a:gd name="connsiteY17" fmla="*/ 410196 h 533400"/>
                      <a:gd name="connsiteX18" fmla="*/ 171802 w 438150"/>
                      <a:gd name="connsiteY18" fmla="*/ 410196 h 533400"/>
                      <a:gd name="connsiteX19" fmla="*/ 171802 w 438150"/>
                      <a:gd name="connsiteY19" fmla="*/ 314946 h 533400"/>
                      <a:gd name="connsiteX20" fmla="*/ 248002 w 438150"/>
                      <a:gd name="connsiteY20" fmla="*/ 314946 h 533400"/>
                      <a:gd name="connsiteX21" fmla="*/ 250098 w 438150"/>
                      <a:gd name="connsiteY21" fmla="*/ 314946 h 533400"/>
                      <a:gd name="connsiteX22" fmla="*/ 305152 w 438150"/>
                      <a:gd name="connsiteY22" fmla="*/ 257796 h 533400"/>
                      <a:gd name="connsiteX23" fmla="*/ 248002 w 438150"/>
                      <a:gd name="connsiteY23" fmla="*/ 200646 h 533400"/>
                      <a:gd name="connsiteX24" fmla="*/ 248002 w 438150"/>
                      <a:gd name="connsiteY24" fmla="*/ 200646 h 533400"/>
                      <a:gd name="connsiteX25" fmla="*/ 248002 w 438150"/>
                      <a:gd name="connsiteY25" fmla="*/ 219696 h 533400"/>
                      <a:gd name="connsiteX26" fmla="*/ 286102 w 438150"/>
                      <a:gd name="connsiteY26" fmla="*/ 257796 h 533400"/>
                      <a:gd name="connsiteX27" fmla="*/ 248002 w 438150"/>
                      <a:gd name="connsiteY27" fmla="*/ 295896 h 533400"/>
                      <a:gd name="connsiteX28" fmla="*/ 248002 w 438150"/>
                      <a:gd name="connsiteY28" fmla="*/ 295896 h 533400"/>
                      <a:gd name="connsiteX29" fmla="*/ 171802 w 438150"/>
                      <a:gd name="connsiteY29" fmla="*/ 295896 h 533400"/>
                      <a:gd name="connsiteX30" fmla="*/ 171802 w 438150"/>
                      <a:gd name="connsiteY30" fmla="*/ 219696 h 533400"/>
                      <a:gd name="connsiteX31" fmla="*/ 248002 w 438150"/>
                      <a:gd name="connsiteY31" fmla="*/ 219696 h 533400"/>
                      <a:gd name="connsiteX32" fmla="*/ 428977 w 438150"/>
                      <a:gd name="connsiteY32" fmla="*/ 133971 h 533400"/>
                      <a:gd name="connsiteX33" fmla="*/ 314677 w 438150"/>
                      <a:gd name="connsiteY33" fmla="*/ 133971 h 533400"/>
                      <a:gd name="connsiteX34" fmla="*/ 313534 w 438150"/>
                      <a:gd name="connsiteY34" fmla="*/ 133876 h 533400"/>
                      <a:gd name="connsiteX35" fmla="*/ 305152 w 438150"/>
                      <a:gd name="connsiteY35" fmla="*/ 124446 h 533400"/>
                      <a:gd name="connsiteX36" fmla="*/ 305152 w 438150"/>
                      <a:gd name="connsiteY36" fmla="*/ 124446 h 533400"/>
                      <a:gd name="connsiteX37" fmla="*/ 305152 w 438150"/>
                      <a:gd name="connsiteY37" fmla="*/ 10146 h 533400"/>
                      <a:gd name="connsiteX38" fmla="*/ 428977 w 438150"/>
                      <a:gd name="connsiteY38" fmla="*/ 133971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38150" h="533400">
                        <a:moveTo>
                          <a:pt x="283816" y="621"/>
                        </a:moveTo>
                        <a:cubicBezTo>
                          <a:pt x="284578" y="621"/>
                          <a:pt x="285340" y="621"/>
                          <a:pt x="286102" y="716"/>
                        </a:cubicBezTo>
                        <a:lnTo>
                          <a:pt x="286102" y="124446"/>
                        </a:lnTo>
                        <a:lnTo>
                          <a:pt x="286197" y="126160"/>
                        </a:lnTo>
                        <a:cubicBezTo>
                          <a:pt x="287055" y="141115"/>
                          <a:pt x="299532" y="153021"/>
                          <a:pt x="314677" y="153021"/>
                        </a:cubicBezTo>
                        <a:lnTo>
                          <a:pt x="314677" y="153021"/>
                        </a:lnTo>
                        <a:lnTo>
                          <a:pt x="438407" y="153021"/>
                        </a:lnTo>
                        <a:cubicBezTo>
                          <a:pt x="438502" y="153783"/>
                          <a:pt x="438502" y="154545"/>
                          <a:pt x="438502" y="155307"/>
                        </a:cubicBezTo>
                        <a:lnTo>
                          <a:pt x="438502" y="505446"/>
                        </a:lnTo>
                        <a:cubicBezTo>
                          <a:pt x="438502" y="521257"/>
                          <a:pt x="425739" y="534021"/>
                          <a:pt x="409927" y="534021"/>
                        </a:cubicBezTo>
                        <a:lnTo>
                          <a:pt x="28927" y="534021"/>
                        </a:lnTo>
                        <a:cubicBezTo>
                          <a:pt x="13115" y="534021"/>
                          <a:pt x="352" y="521257"/>
                          <a:pt x="352" y="505446"/>
                        </a:cubicBezTo>
                        <a:lnTo>
                          <a:pt x="352" y="29196"/>
                        </a:lnTo>
                        <a:cubicBezTo>
                          <a:pt x="352" y="13385"/>
                          <a:pt x="13115" y="621"/>
                          <a:pt x="28927" y="621"/>
                        </a:cubicBezTo>
                        <a:lnTo>
                          <a:pt x="283816" y="621"/>
                        </a:lnTo>
                        <a:close/>
                        <a:moveTo>
                          <a:pt x="248002" y="200646"/>
                        </a:moveTo>
                        <a:lnTo>
                          <a:pt x="152752" y="200646"/>
                        </a:lnTo>
                        <a:lnTo>
                          <a:pt x="152752" y="410196"/>
                        </a:lnTo>
                        <a:lnTo>
                          <a:pt x="171802" y="410196"/>
                        </a:lnTo>
                        <a:lnTo>
                          <a:pt x="171802" y="314946"/>
                        </a:lnTo>
                        <a:lnTo>
                          <a:pt x="248002" y="314946"/>
                        </a:lnTo>
                        <a:lnTo>
                          <a:pt x="250098" y="314946"/>
                        </a:lnTo>
                        <a:cubicBezTo>
                          <a:pt x="280673" y="313803"/>
                          <a:pt x="305152" y="288657"/>
                          <a:pt x="305152" y="257796"/>
                        </a:cubicBezTo>
                        <a:cubicBezTo>
                          <a:pt x="305152" y="226268"/>
                          <a:pt x="279530" y="200646"/>
                          <a:pt x="248002" y="200646"/>
                        </a:cubicBezTo>
                        <a:lnTo>
                          <a:pt x="248002" y="200646"/>
                        </a:lnTo>
                        <a:close/>
                        <a:moveTo>
                          <a:pt x="248002" y="219696"/>
                        </a:moveTo>
                        <a:cubicBezTo>
                          <a:pt x="269052" y="219696"/>
                          <a:pt x="286102" y="236746"/>
                          <a:pt x="286102" y="257796"/>
                        </a:cubicBezTo>
                        <a:cubicBezTo>
                          <a:pt x="286102" y="278846"/>
                          <a:pt x="269052" y="295896"/>
                          <a:pt x="248002" y="295896"/>
                        </a:cubicBezTo>
                        <a:lnTo>
                          <a:pt x="248002" y="295896"/>
                        </a:lnTo>
                        <a:lnTo>
                          <a:pt x="171802" y="295896"/>
                        </a:lnTo>
                        <a:lnTo>
                          <a:pt x="171802" y="219696"/>
                        </a:lnTo>
                        <a:lnTo>
                          <a:pt x="248002" y="219696"/>
                        </a:lnTo>
                        <a:close/>
                        <a:moveTo>
                          <a:pt x="428977" y="133971"/>
                        </a:moveTo>
                        <a:lnTo>
                          <a:pt x="314677" y="133971"/>
                        </a:lnTo>
                        <a:lnTo>
                          <a:pt x="313534" y="133876"/>
                        </a:lnTo>
                        <a:cubicBezTo>
                          <a:pt x="308772" y="133304"/>
                          <a:pt x="305152" y="129304"/>
                          <a:pt x="305152" y="124446"/>
                        </a:cubicBezTo>
                        <a:lnTo>
                          <a:pt x="305152" y="124446"/>
                        </a:lnTo>
                        <a:lnTo>
                          <a:pt x="305152" y="10146"/>
                        </a:lnTo>
                        <a:lnTo>
                          <a:pt x="428977" y="1339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" name="组合 12"/>
              <p:cNvGrpSpPr/>
              <p:nvPr/>
            </p:nvGrpSpPr>
            <p:grpSpPr>
              <a:xfrm>
                <a:off x="6096000" y="4601402"/>
                <a:ext cx="4451421" cy="1175333"/>
                <a:chOff x="6096000" y="4601402"/>
                <a:chExt cx="4451421" cy="1175333"/>
              </a:xfrm>
            </p:grpSpPr>
            <p:sp>
              <p:nvSpPr>
                <p:cNvPr id="65" name="矩形: 圆角 64"/>
                <p:cNvSpPr/>
                <p:nvPr/>
              </p:nvSpPr>
              <p:spPr>
                <a:xfrm>
                  <a:off x="6096000" y="4601402"/>
                  <a:ext cx="4451421" cy="1175333"/>
                </a:xfrm>
                <a:prstGeom prst="roundRect">
                  <a:avLst>
                    <a:gd name="adj" fmla="val 7400"/>
                  </a:avLst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6654798" y="4726133"/>
                  <a:ext cx="2806632" cy="369332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 dirty="0"/>
                    <a:t>达到节能要求</a:t>
                  </a:r>
                  <a:endParaRPr lang="en-US" altLang="zh-CN" b="1" dirty="0"/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6654800" y="5095465"/>
                  <a:ext cx="2806631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3765">
                    <a:lnSpc>
                      <a:spcPct val="120000"/>
                    </a:lnSpc>
                    <a:buSzPct val="25000"/>
                    <a:defRPr/>
                  </a:pPr>
                  <a:r>
                    <a:rPr lang="zh-CN" altLang="en-US" sz="1200"/>
                    <a:t>通过节能设计，提高建筑的能源利用效率，减少能源的浪费。</a:t>
                  </a:r>
                  <a:endParaRPr lang="en-US" altLang="zh-CN" sz="1200" dirty="0"/>
                </a:p>
              </p:txBody>
            </p:sp>
            <p:grpSp>
              <p:nvGrpSpPr>
                <p:cNvPr id="71" name="组合 70"/>
                <p:cNvGrpSpPr/>
                <p:nvPr/>
              </p:nvGrpSpPr>
              <p:grpSpPr>
                <a:xfrm>
                  <a:off x="9820472" y="4783146"/>
                  <a:ext cx="444222" cy="444220"/>
                  <a:chOff x="9725811" y="2197946"/>
                  <a:chExt cx="444222" cy="444220"/>
                </a:xfrm>
              </p:grpSpPr>
              <p:sp>
                <p:nvSpPr>
                  <p:cNvPr id="72" name="椭圆 71"/>
                  <p:cNvSpPr/>
                  <p:nvPr/>
                </p:nvSpPr>
                <p:spPr>
                  <a:xfrm>
                    <a:off x="9725811" y="2197946"/>
                    <a:ext cx="444222" cy="4442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8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任意多边形: 形状 72"/>
                  <p:cNvSpPr/>
                  <p:nvPr/>
                </p:nvSpPr>
                <p:spPr bwMode="auto">
                  <a:xfrm>
                    <a:off x="9845141" y="2349973"/>
                    <a:ext cx="205561" cy="163687"/>
                  </a:xfrm>
                  <a:custGeom>
                    <a:avLst/>
                    <a:gdLst>
                      <a:gd name="connsiteX0" fmla="*/ 486767 w 514350"/>
                      <a:gd name="connsiteY0" fmla="*/ 621 h 409575"/>
                      <a:gd name="connsiteX1" fmla="*/ 515342 w 514350"/>
                      <a:gd name="connsiteY1" fmla="*/ 29196 h 409575"/>
                      <a:gd name="connsiteX2" fmla="*/ 515342 w 514350"/>
                      <a:gd name="connsiteY2" fmla="*/ 324471 h 409575"/>
                      <a:gd name="connsiteX3" fmla="*/ 486767 w 514350"/>
                      <a:gd name="connsiteY3" fmla="*/ 353046 h 409575"/>
                      <a:gd name="connsiteX4" fmla="*/ 192159 w 514350"/>
                      <a:gd name="connsiteY4" fmla="*/ 353046 h 409575"/>
                      <a:gd name="connsiteX5" fmla="*/ 115387 w 514350"/>
                      <a:gd name="connsiteY5" fmla="*/ 410196 h 409575"/>
                      <a:gd name="connsiteX6" fmla="*/ 115387 w 514350"/>
                      <a:gd name="connsiteY6" fmla="*/ 353046 h 409575"/>
                      <a:gd name="connsiteX7" fmla="*/ 29567 w 514350"/>
                      <a:gd name="connsiteY7" fmla="*/ 353046 h 409575"/>
                      <a:gd name="connsiteX8" fmla="*/ 992 w 514350"/>
                      <a:gd name="connsiteY8" fmla="*/ 324471 h 409575"/>
                      <a:gd name="connsiteX9" fmla="*/ 992 w 514350"/>
                      <a:gd name="connsiteY9" fmla="*/ 29196 h 409575"/>
                      <a:gd name="connsiteX10" fmla="*/ 29567 w 514350"/>
                      <a:gd name="connsiteY10" fmla="*/ 621 h 409575"/>
                      <a:gd name="connsiteX11" fmla="*/ 486767 w 514350"/>
                      <a:gd name="connsiteY11" fmla="*/ 621 h 409575"/>
                      <a:gd name="connsiteX12" fmla="*/ 124817 w 514350"/>
                      <a:gd name="connsiteY12" fmla="*/ 143496 h 409575"/>
                      <a:gd name="connsiteX13" fmla="*/ 91480 w 514350"/>
                      <a:gd name="connsiteY13" fmla="*/ 176834 h 409575"/>
                      <a:gd name="connsiteX14" fmla="*/ 124817 w 514350"/>
                      <a:gd name="connsiteY14" fmla="*/ 210171 h 409575"/>
                      <a:gd name="connsiteX15" fmla="*/ 158155 w 514350"/>
                      <a:gd name="connsiteY15" fmla="*/ 176834 h 409575"/>
                      <a:gd name="connsiteX16" fmla="*/ 124817 w 514350"/>
                      <a:gd name="connsiteY16" fmla="*/ 143496 h 409575"/>
                      <a:gd name="connsiteX17" fmla="*/ 258167 w 514350"/>
                      <a:gd name="connsiteY17" fmla="*/ 143496 h 409575"/>
                      <a:gd name="connsiteX18" fmla="*/ 224830 w 514350"/>
                      <a:gd name="connsiteY18" fmla="*/ 176834 h 409575"/>
                      <a:gd name="connsiteX19" fmla="*/ 258167 w 514350"/>
                      <a:gd name="connsiteY19" fmla="*/ 210171 h 409575"/>
                      <a:gd name="connsiteX20" fmla="*/ 291505 w 514350"/>
                      <a:gd name="connsiteY20" fmla="*/ 176834 h 409575"/>
                      <a:gd name="connsiteX21" fmla="*/ 258167 w 514350"/>
                      <a:gd name="connsiteY21" fmla="*/ 143496 h 409575"/>
                      <a:gd name="connsiteX22" fmla="*/ 391517 w 514350"/>
                      <a:gd name="connsiteY22" fmla="*/ 143496 h 409575"/>
                      <a:gd name="connsiteX23" fmla="*/ 358180 w 514350"/>
                      <a:gd name="connsiteY23" fmla="*/ 176834 h 409575"/>
                      <a:gd name="connsiteX24" fmla="*/ 391517 w 514350"/>
                      <a:gd name="connsiteY24" fmla="*/ 210171 h 409575"/>
                      <a:gd name="connsiteX25" fmla="*/ 424855 w 514350"/>
                      <a:gd name="connsiteY25" fmla="*/ 176834 h 409575"/>
                      <a:gd name="connsiteX26" fmla="*/ 391517 w 514350"/>
                      <a:gd name="connsiteY26" fmla="*/ 143496 h 409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14350" h="409575">
                        <a:moveTo>
                          <a:pt x="486767" y="621"/>
                        </a:moveTo>
                        <a:cubicBezTo>
                          <a:pt x="502579" y="621"/>
                          <a:pt x="515342" y="13385"/>
                          <a:pt x="515342" y="29196"/>
                        </a:cubicBezTo>
                        <a:lnTo>
                          <a:pt x="515342" y="324471"/>
                        </a:lnTo>
                        <a:cubicBezTo>
                          <a:pt x="515342" y="340282"/>
                          <a:pt x="502579" y="353046"/>
                          <a:pt x="486767" y="353046"/>
                        </a:cubicBezTo>
                        <a:lnTo>
                          <a:pt x="192159" y="353046"/>
                        </a:lnTo>
                        <a:lnTo>
                          <a:pt x="115387" y="410196"/>
                        </a:lnTo>
                        <a:lnTo>
                          <a:pt x="115387" y="353046"/>
                        </a:lnTo>
                        <a:lnTo>
                          <a:pt x="29567" y="353046"/>
                        </a:lnTo>
                        <a:cubicBezTo>
                          <a:pt x="13755" y="353046"/>
                          <a:pt x="992" y="340282"/>
                          <a:pt x="992" y="324471"/>
                        </a:cubicBezTo>
                        <a:lnTo>
                          <a:pt x="992" y="29196"/>
                        </a:lnTo>
                        <a:cubicBezTo>
                          <a:pt x="992" y="13385"/>
                          <a:pt x="13755" y="621"/>
                          <a:pt x="29567" y="621"/>
                        </a:cubicBezTo>
                        <a:lnTo>
                          <a:pt x="486767" y="621"/>
                        </a:lnTo>
                        <a:close/>
                        <a:moveTo>
                          <a:pt x="124817" y="143496"/>
                        </a:moveTo>
                        <a:cubicBezTo>
                          <a:pt x="106434" y="143496"/>
                          <a:pt x="91480" y="158450"/>
                          <a:pt x="91480" y="176834"/>
                        </a:cubicBezTo>
                        <a:cubicBezTo>
                          <a:pt x="91480" y="195217"/>
                          <a:pt x="106434" y="210171"/>
                          <a:pt x="124817" y="210171"/>
                        </a:cubicBezTo>
                        <a:cubicBezTo>
                          <a:pt x="143200" y="210171"/>
                          <a:pt x="158155" y="195217"/>
                          <a:pt x="158155" y="176834"/>
                        </a:cubicBezTo>
                        <a:cubicBezTo>
                          <a:pt x="158155" y="158450"/>
                          <a:pt x="143200" y="143496"/>
                          <a:pt x="124817" y="143496"/>
                        </a:cubicBezTo>
                        <a:close/>
                        <a:moveTo>
                          <a:pt x="258167" y="143496"/>
                        </a:moveTo>
                        <a:cubicBezTo>
                          <a:pt x="239784" y="143496"/>
                          <a:pt x="224830" y="158450"/>
                          <a:pt x="224830" y="176834"/>
                        </a:cubicBezTo>
                        <a:cubicBezTo>
                          <a:pt x="224830" y="195217"/>
                          <a:pt x="239784" y="210171"/>
                          <a:pt x="258167" y="210171"/>
                        </a:cubicBezTo>
                        <a:cubicBezTo>
                          <a:pt x="276550" y="210171"/>
                          <a:pt x="291505" y="195217"/>
                          <a:pt x="291505" y="176834"/>
                        </a:cubicBezTo>
                        <a:cubicBezTo>
                          <a:pt x="291505" y="158450"/>
                          <a:pt x="276550" y="143496"/>
                          <a:pt x="258167" y="143496"/>
                        </a:cubicBezTo>
                        <a:close/>
                        <a:moveTo>
                          <a:pt x="391517" y="143496"/>
                        </a:moveTo>
                        <a:cubicBezTo>
                          <a:pt x="373134" y="143496"/>
                          <a:pt x="358180" y="158450"/>
                          <a:pt x="358180" y="176834"/>
                        </a:cubicBezTo>
                        <a:cubicBezTo>
                          <a:pt x="358180" y="195217"/>
                          <a:pt x="373134" y="210171"/>
                          <a:pt x="391517" y="210171"/>
                        </a:cubicBezTo>
                        <a:cubicBezTo>
                          <a:pt x="409900" y="210171"/>
                          <a:pt x="424855" y="195217"/>
                          <a:pt x="424855" y="176834"/>
                        </a:cubicBezTo>
                        <a:cubicBezTo>
                          <a:pt x="424855" y="158450"/>
                          <a:pt x="409900" y="143496"/>
                          <a:pt x="391517" y="1434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74" name="标题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设计效果评估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08535" y="1649413"/>
            <a:ext cx="8762230" cy="3965575"/>
            <a:chOff x="2277359" y="1914525"/>
            <a:chExt cx="7576628" cy="3429000"/>
          </a:xfrm>
        </p:grpSpPr>
        <p:grpSp>
          <p:nvGrpSpPr>
            <p:cNvPr id="9" name="组合 8"/>
            <p:cNvGrpSpPr/>
            <p:nvPr/>
          </p:nvGrpSpPr>
          <p:grpSpPr>
            <a:xfrm>
              <a:off x="4765279" y="1914525"/>
              <a:ext cx="2600788" cy="3429000"/>
              <a:chOff x="4765279" y="1914525"/>
              <a:chExt cx="2600788" cy="342900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4765279" y="1914525"/>
                <a:ext cx="2600788" cy="3429000"/>
                <a:chOff x="4789258" y="1914525"/>
                <a:chExt cx="2600788" cy="3429000"/>
              </a:xfrm>
            </p:grpSpPr>
            <p:sp>
              <p:nvSpPr>
                <p:cNvPr id="3" name="矩形: 圆角 2"/>
                <p:cNvSpPr/>
                <p:nvPr/>
              </p:nvSpPr>
              <p:spPr>
                <a:xfrm>
                  <a:off x="4789258" y="1914525"/>
                  <a:ext cx="2600788" cy="3429000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                    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5202962" y="2124168"/>
                  <a:ext cx="1819009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zh-CN" altLang="en-US" b="1"/>
                    <a:t>预期效果评估</a:t>
                  </a:r>
                  <a:endParaRPr lang="en-US" altLang="zh-CN" b="1" dirty="0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5818071" y="2580545"/>
                  <a:ext cx="543163" cy="400110"/>
                </a:xfrm>
                <a:prstGeom prst="rect">
                  <a:avLst/>
                </a:prstGeom>
                <a:noFill/>
                <a:effectLst>
                  <a:outerShdw blurRad="127000" dist="76200" dir="2700000" algn="tl" rotWithShape="0">
                    <a:schemeClr val="accent5">
                      <a:alpha val="20000"/>
                    </a:scheme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02</a:t>
                  </a:r>
                  <a:endParaRPr lang="en-US" altLang="zh-CN" sz="32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5063803" y="3295336"/>
                  <a:ext cx="2051698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/>
                    <a:t>评估设计的市场竞争力和用户满意度。</a:t>
                  </a:r>
                  <a:endParaRPr lang="en-US" altLang="zh-CN" sz="1200" dirty="0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5898825" y="4555807"/>
                <a:ext cx="381653" cy="381651"/>
                <a:chOff x="9881791" y="1970102"/>
                <a:chExt cx="519065" cy="519062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9881791" y="1970102"/>
                  <a:ext cx="519065" cy="519062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 bwMode="auto">
                <a:xfrm>
                  <a:off x="9996629" y="2115708"/>
                  <a:ext cx="289387" cy="237711"/>
                </a:xfrm>
                <a:custGeom>
                  <a:avLst/>
                  <a:gdLst>
                    <a:gd name="connsiteX0" fmla="*/ 96626 w 533400"/>
                    <a:gd name="connsiteY0" fmla="*/ 133971 h 438150"/>
                    <a:gd name="connsiteX1" fmla="*/ 125201 w 533400"/>
                    <a:gd name="connsiteY1" fmla="*/ 286371 h 438150"/>
                    <a:gd name="connsiteX2" fmla="*/ 410951 w 533400"/>
                    <a:gd name="connsiteY2" fmla="*/ 286371 h 438150"/>
                    <a:gd name="connsiteX3" fmla="*/ 439526 w 533400"/>
                    <a:gd name="connsiteY3" fmla="*/ 133971 h 438150"/>
                    <a:gd name="connsiteX4" fmla="*/ 534776 w 533400"/>
                    <a:gd name="connsiteY4" fmla="*/ 133971 h 438150"/>
                    <a:gd name="connsiteX5" fmla="*/ 515726 w 533400"/>
                    <a:gd name="connsiteY5" fmla="*/ 381621 h 438150"/>
                    <a:gd name="connsiteX6" fmla="*/ 458576 w 533400"/>
                    <a:gd name="connsiteY6" fmla="*/ 381621 h 438150"/>
                    <a:gd name="connsiteX7" fmla="*/ 458576 w 533400"/>
                    <a:gd name="connsiteY7" fmla="*/ 438771 h 438150"/>
                    <a:gd name="connsiteX8" fmla="*/ 439526 w 533400"/>
                    <a:gd name="connsiteY8" fmla="*/ 438771 h 438150"/>
                    <a:gd name="connsiteX9" fmla="*/ 439526 w 533400"/>
                    <a:gd name="connsiteY9" fmla="*/ 381621 h 438150"/>
                    <a:gd name="connsiteX10" fmla="*/ 96626 w 533400"/>
                    <a:gd name="connsiteY10" fmla="*/ 381621 h 438150"/>
                    <a:gd name="connsiteX11" fmla="*/ 96626 w 533400"/>
                    <a:gd name="connsiteY11" fmla="*/ 438771 h 438150"/>
                    <a:gd name="connsiteX12" fmla="*/ 77576 w 533400"/>
                    <a:gd name="connsiteY12" fmla="*/ 438771 h 438150"/>
                    <a:gd name="connsiteX13" fmla="*/ 77576 w 533400"/>
                    <a:gd name="connsiteY13" fmla="*/ 381621 h 438150"/>
                    <a:gd name="connsiteX14" fmla="*/ 20426 w 533400"/>
                    <a:gd name="connsiteY14" fmla="*/ 381621 h 438150"/>
                    <a:gd name="connsiteX15" fmla="*/ 1376 w 533400"/>
                    <a:gd name="connsiteY15" fmla="*/ 133971 h 438150"/>
                    <a:gd name="connsiteX16" fmla="*/ 96626 w 533400"/>
                    <a:gd name="connsiteY16" fmla="*/ 133971 h 438150"/>
                    <a:gd name="connsiteX17" fmla="*/ 487151 w 533400"/>
                    <a:gd name="connsiteY17" fmla="*/ 621 h 438150"/>
                    <a:gd name="connsiteX18" fmla="*/ 487151 w 533400"/>
                    <a:gd name="connsiteY18" fmla="*/ 114921 h 438150"/>
                    <a:gd name="connsiteX19" fmla="*/ 425239 w 533400"/>
                    <a:gd name="connsiteY19" fmla="*/ 114921 h 438150"/>
                    <a:gd name="connsiteX20" fmla="*/ 396664 w 533400"/>
                    <a:gd name="connsiteY20" fmla="*/ 267321 h 438150"/>
                    <a:gd name="connsiteX21" fmla="*/ 139489 w 533400"/>
                    <a:gd name="connsiteY21" fmla="*/ 267321 h 438150"/>
                    <a:gd name="connsiteX22" fmla="*/ 110914 w 533400"/>
                    <a:gd name="connsiteY22" fmla="*/ 114921 h 438150"/>
                    <a:gd name="connsiteX23" fmla="*/ 58526 w 533400"/>
                    <a:gd name="connsiteY23" fmla="*/ 114921 h 438150"/>
                    <a:gd name="connsiteX24" fmla="*/ 58526 w 533400"/>
                    <a:gd name="connsiteY24" fmla="*/ 621 h 438150"/>
                    <a:gd name="connsiteX25" fmla="*/ 487151 w 533400"/>
                    <a:gd name="connsiteY2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33400" h="438150">
                      <a:moveTo>
                        <a:pt x="96626" y="133971"/>
                      </a:moveTo>
                      <a:lnTo>
                        <a:pt x="125201" y="286371"/>
                      </a:lnTo>
                      <a:lnTo>
                        <a:pt x="410951" y="286371"/>
                      </a:lnTo>
                      <a:lnTo>
                        <a:pt x="439526" y="133971"/>
                      </a:lnTo>
                      <a:lnTo>
                        <a:pt x="534776" y="133971"/>
                      </a:lnTo>
                      <a:lnTo>
                        <a:pt x="515726" y="381621"/>
                      </a:lnTo>
                      <a:lnTo>
                        <a:pt x="458576" y="381621"/>
                      </a:lnTo>
                      <a:lnTo>
                        <a:pt x="458576" y="438771"/>
                      </a:lnTo>
                      <a:lnTo>
                        <a:pt x="439526" y="438771"/>
                      </a:lnTo>
                      <a:lnTo>
                        <a:pt x="439526" y="381621"/>
                      </a:lnTo>
                      <a:lnTo>
                        <a:pt x="96626" y="381621"/>
                      </a:lnTo>
                      <a:lnTo>
                        <a:pt x="96626" y="438771"/>
                      </a:lnTo>
                      <a:lnTo>
                        <a:pt x="77576" y="438771"/>
                      </a:lnTo>
                      <a:lnTo>
                        <a:pt x="77576" y="381621"/>
                      </a:lnTo>
                      <a:lnTo>
                        <a:pt x="20426" y="381621"/>
                      </a:lnTo>
                      <a:lnTo>
                        <a:pt x="1376" y="133971"/>
                      </a:lnTo>
                      <a:lnTo>
                        <a:pt x="96626" y="133971"/>
                      </a:lnTo>
                      <a:close/>
                      <a:moveTo>
                        <a:pt x="487151" y="621"/>
                      </a:moveTo>
                      <a:lnTo>
                        <a:pt x="487151" y="114921"/>
                      </a:lnTo>
                      <a:lnTo>
                        <a:pt x="425239" y="114921"/>
                      </a:lnTo>
                      <a:lnTo>
                        <a:pt x="396664" y="267321"/>
                      </a:lnTo>
                      <a:lnTo>
                        <a:pt x="139489" y="267321"/>
                      </a:lnTo>
                      <a:lnTo>
                        <a:pt x="110914" y="114921"/>
                      </a:lnTo>
                      <a:lnTo>
                        <a:pt x="58526" y="114921"/>
                      </a:lnTo>
                      <a:lnTo>
                        <a:pt x="58526" y="621"/>
                      </a:lnTo>
                      <a:lnTo>
                        <a:pt x="487151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7664591" y="2185724"/>
              <a:ext cx="2189396" cy="2886602"/>
              <a:chOff x="7664591" y="2185724"/>
              <a:chExt cx="2189396" cy="2886602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664591" y="2185724"/>
                <a:ext cx="2189396" cy="2886602"/>
                <a:chOff x="7664591" y="2182092"/>
                <a:chExt cx="2189396" cy="2886602"/>
              </a:xfrm>
            </p:grpSpPr>
            <p:sp>
              <p:nvSpPr>
                <p:cNvPr id="18" name="矩形: 圆角 17"/>
                <p:cNvSpPr/>
                <p:nvPr/>
              </p:nvSpPr>
              <p:spPr>
                <a:xfrm>
                  <a:off x="7664591" y="2182092"/>
                  <a:ext cx="2189396" cy="2886602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                    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7873761" y="2419334"/>
                  <a:ext cx="1819009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zh-CN" altLang="en-US" b="1"/>
                    <a:t>优化建议</a:t>
                  </a:r>
                  <a:endParaRPr lang="en-US" altLang="zh-CN" b="1" dirty="0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8488870" y="2851838"/>
                  <a:ext cx="543163" cy="400110"/>
                </a:xfrm>
                <a:prstGeom prst="rect">
                  <a:avLst/>
                </a:prstGeom>
                <a:noFill/>
                <a:effectLst>
                  <a:outerShdw blurRad="127000" dist="76200" dir="2700000" algn="tl" rotWithShape="0">
                    <a:schemeClr val="accent3">
                      <a:alpha val="20000"/>
                    </a:scheme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accent1"/>
                      </a:solidFill>
                    </a:rPr>
                    <a:t>03</a:t>
                  </a:r>
                  <a:endParaRPr lang="en-US" altLang="zh-CN" sz="32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7863017" y="3355158"/>
                  <a:ext cx="1794869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/>
                    <a:t>提出未来发展方向和潜力。</a:t>
                  </a:r>
                  <a:endParaRPr lang="en-US" altLang="zh-CN" sz="1200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8618085" y="4407371"/>
                <a:ext cx="381653" cy="381651"/>
                <a:chOff x="5759883" y="-1331146"/>
                <a:chExt cx="672233" cy="672230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5759883" y="-1331146"/>
                  <a:ext cx="672233" cy="672230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任意多边形: 形状 32"/>
                <p:cNvSpPr/>
                <p:nvPr/>
              </p:nvSpPr>
              <p:spPr bwMode="auto">
                <a:xfrm>
                  <a:off x="5925724" y="-1150838"/>
                  <a:ext cx="324103" cy="295166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86396 h 485775"/>
                    <a:gd name="connsiteX10" fmla="*/ 1504 w 533400"/>
                    <a:gd name="connsiteY10" fmla="*/ 486396 h 485775"/>
                    <a:gd name="connsiteX11" fmla="*/ 1504 w 533400"/>
                    <a:gd name="connsiteY11" fmla="*/ 229221 h 485775"/>
                    <a:gd name="connsiteX12" fmla="*/ 125329 w 533400"/>
                    <a:gd name="connsiteY12" fmla="*/ 229221 h 485775"/>
                    <a:gd name="connsiteX13" fmla="*/ 411079 w 533400"/>
                    <a:gd name="connsiteY13" fmla="*/ 621 h 485775"/>
                    <a:gd name="connsiteX14" fmla="*/ 411079 w 533400"/>
                    <a:gd name="connsiteY14" fmla="*/ 114921 h 485775"/>
                    <a:gd name="connsiteX15" fmla="*/ 534904 w 533400"/>
                    <a:gd name="connsiteY15" fmla="*/ 114921 h 485775"/>
                    <a:gd name="connsiteX16" fmla="*/ 534904 w 533400"/>
                    <a:gd name="connsiteY16" fmla="*/ 210171 h 485775"/>
                    <a:gd name="connsiteX17" fmla="*/ 1504 w 533400"/>
                    <a:gd name="connsiteY17" fmla="*/ 210171 h 485775"/>
                    <a:gd name="connsiteX18" fmla="*/ 1504 w 533400"/>
                    <a:gd name="connsiteY18" fmla="*/ 114921 h 485775"/>
                    <a:gd name="connsiteX19" fmla="*/ 125329 w 533400"/>
                    <a:gd name="connsiteY19" fmla="*/ 114921 h 485775"/>
                    <a:gd name="connsiteX20" fmla="*/ 125329 w 533400"/>
                    <a:gd name="connsiteY20" fmla="*/ 621 h 485775"/>
                    <a:gd name="connsiteX21" fmla="*/ 411079 w 533400"/>
                    <a:gd name="connsiteY21" fmla="*/ 621 h 485775"/>
                    <a:gd name="connsiteX22" fmla="*/ 392029 w 533400"/>
                    <a:gd name="connsiteY22" fmla="*/ 19671 h 485775"/>
                    <a:gd name="connsiteX23" fmla="*/ 144379 w 533400"/>
                    <a:gd name="connsiteY23" fmla="*/ 19671 h 485775"/>
                    <a:gd name="connsiteX24" fmla="*/ 144379 w 533400"/>
                    <a:gd name="connsiteY24" fmla="*/ 114921 h 485775"/>
                    <a:gd name="connsiteX25" fmla="*/ 392029 w 533400"/>
                    <a:gd name="connsiteY25" fmla="*/ 114921 h 485775"/>
                    <a:gd name="connsiteX26" fmla="*/ 392029 w 533400"/>
                    <a:gd name="connsiteY26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86396"/>
                      </a:lnTo>
                      <a:lnTo>
                        <a:pt x="1504" y="486396"/>
                      </a:ln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411079" y="621"/>
                      </a:moveTo>
                      <a:lnTo>
                        <a:pt x="411079" y="114921"/>
                      </a:lnTo>
                      <a:lnTo>
                        <a:pt x="534904" y="114921"/>
                      </a:ln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14921"/>
                      </a:lnTo>
                      <a:lnTo>
                        <a:pt x="125329" y="114921"/>
                      </a:lnTo>
                      <a:lnTo>
                        <a:pt x="125329" y="621"/>
                      </a:lnTo>
                      <a:lnTo>
                        <a:pt x="411079" y="621"/>
                      </a:lnTo>
                      <a:close/>
                      <a:moveTo>
                        <a:pt x="392029" y="19671"/>
                      </a:moveTo>
                      <a:lnTo>
                        <a:pt x="144379" y="1967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/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2277359" y="2185724"/>
              <a:ext cx="2189396" cy="2886602"/>
              <a:chOff x="2277359" y="2185724"/>
              <a:chExt cx="2189396" cy="288660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277359" y="2185724"/>
                <a:ext cx="2189396" cy="2886602"/>
                <a:chOff x="2399837" y="2185724"/>
                <a:chExt cx="2189396" cy="2886602"/>
              </a:xfrm>
            </p:grpSpPr>
            <p:sp>
              <p:nvSpPr>
                <p:cNvPr id="4" name="矩形: 圆角 3"/>
                <p:cNvSpPr/>
                <p:nvPr/>
              </p:nvSpPr>
              <p:spPr>
                <a:xfrm>
                  <a:off x="2399837" y="2185724"/>
                  <a:ext cx="2189396" cy="2886602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                    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609008" y="2422966"/>
                  <a:ext cx="1819009" cy="400110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zh-CN" altLang="en-US" b="1"/>
                    <a:t>需求与设计</a:t>
                  </a:r>
                  <a:endParaRPr lang="en-US" altLang="zh-CN" b="1" dirty="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3224116" y="2855470"/>
                  <a:ext cx="543163" cy="400110"/>
                </a:xfrm>
                <a:prstGeom prst="rect">
                  <a:avLst/>
                </a:prstGeom>
                <a:noFill/>
                <a:effectLst>
                  <a:outerShdw blurRad="127000" dist="76200" dir="2700000" algn="tl" rotWithShape="0">
                    <a:schemeClr val="accent4">
                      <a:alpha val="20000"/>
                    </a:scheme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accent1"/>
                      </a:solidFill>
                    </a:rPr>
                    <a:t>01</a:t>
                  </a:r>
                  <a:endParaRPr lang="en-US" altLang="zh-CN" sz="32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2598263" y="3358790"/>
                  <a:ext cx="1794869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/>
                    <a:t>分析设计是否符合市场需求和预期目标。</a:t>
                  </a:r>
                  <a:endParaRPr lang="en-US" altLang="zh-CN" sz="1200" dirty="0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3181430" y="4395942"/>
                <a:ext cx="395171" cy="395170"/>
                <a:chOff x="8185833" y="4590030"/>
                <a:chExt cx="537451" cy="537449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8185833" y="4590030"/>
                  <a:ext cx="537451" cy="537449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任意多边形: 形状 35"/>
                <p:cNvSpPr/>
                <p:nvPr/>
              </p:nvSpPr>
              <p:spPr bwMode="auto">
                <a:xfrm>
                  <a:off x="8344353" y="4722092"/>
                  <a:ext cx="220410" cy="268326"/>
                </a:xfrm>
                <a:custGeom>
                  <a:avLst/>
                  <a:gdLst>
                    <a:gd name="connsiteX0" fmla="*/ 286102 w 438150"/>
                    <a:gd name="connsiteY0" fmla="*/ 621 h 533400"/>
                    <a:gd name="connsiteX1" fmla="*/ 286102 w 438150"/>
                    <a:gd name="connsiteY1" fmla="*/ 153021 h 533400"/>
                    <a:gd name="connsiteX2" fmla="*/ 438502 w 438150"/>
                    <a:gd name="connsiteY2" fmla="*/ 153021 h 533400"/>
                    <a:gd name="connsiteX3" fmla="*/ 438502 w 438150"/>
                    <a:gd name="connsiteY3" fmla="*/ 534021 h 533400"/>
                    <a:gd name="connsiteX4" fmla="*/ 352 w 438150"/>
                    <a:gd name="connsiteY4" fmla="*/ 534021 h 533400"/>
                    <a:gd name="connsiteX5" fmla="*/ 352 w 438150"/>
                    <a:gd name="connsiteY5" fmla="*/ 621 h 533400"/>
                    <a:gd name="connsiteX6" fmla="*/ 286102 w 438150"/>
                    <a:gd name="connsiteY6" fmla="*/ 621 h 533400"/>
                    <a:gd name="connsiteX7" fmla="*/ 248002 w 438150"/>
                    <a:gd name="connsiteY7" fmla="*/ 200646 h 533400"/>
                    <a:gd name="connsiteX8" fmla="*/ 152752 w 438150"/>
                    <a:gd name="connsiteY8" fmla="*/ 200646 h 533400"/>
                    <a:gd name="connsiteX9" fmla="*/ 152752 w 438150"/>
                    <a:gd name="connsiteY9" fmla="*/ 410196 h 533400"/>
                    <a:gd name="connsiteX10" fmla="*/ 171802 w 438150"/>
                    <a:gd name="connsiteY10" fmla="*/ 410196 h 533400"/>
                    <a:gd name="connsiteX11" fmla="*/ 171802 w 438150"/>
                    <a:gd name="connsiteY11" fmla="*/ 314946 h 533400"/>
                    <a:gd name="connsiteX12" fmla="*/ 248002 w 438150"/>
                    <a:gd name="connsiteY12" fmla="*/ 314946 h 533400"/>
                    <a:gd name="connsiteX13" fmla="*/ 250098 w 438150"/>
                    <a:gd name="connsiteY13" fmla="*/ 314946 h 533400"/>
                    <a:gd name="connsiteX14" fmla="*/ 305152 w 438150"/>
                    <a:gd name="connsiteY14" fmla="*/ 257796 h 533400"/>
                    <a:gd name="connsiteX15" fmla="*/ 248002 w 438150"/>
                    <a:gd name="connsiteY15" fmla="*/ 200646 h 533400"/>
                    <a:gd name="connsiteX16" fmla="*/ 248002 w 438150"/>
                    <a:gd name="connsiteY16" fmla="*/ 200646 h 533400"/>
                    <a:gd name="connsiteX17" fmla="*/ 248002 w 438150"/>
                    <a:gd name="connsiteY17" fmla="*/ 219696 h 533400"/>
                    <a:gd name="connsiteX18" fmla="*/ 286102 w 438150"/>
                    <a:gd name="connsiteY18" fmla="*/ 257796 h 533400"/>
                    <a:gd name="connsiteX19" fmla="*/ 248002 w 438150"/>
                    <a:gd name="connsiteY19" fmla="*/ 295896 h 533400"/>
                    <a:gd name="connsiteX20" fmla="*/ 248002 w 438150"/>
                    <a:gd name="connsiteY20" fmla="*/ 295896 h 533400"/>
                    <a:gd name="connsiteX21" fmla="*/ 171802 w 438150"/>
                    <a:gd name="connsiteY21" fmla="*/ 295896 h 533400"/>
                    <a:gd name="connsiteX22" fmla="*/ 171802 w 438150"/>
                    <a:gd name="connsiteY22" fmla="*/ 219696 h 533400"/>
                    <a:gd name="connsiteX23" fmla="*/ 248002 w 438150"/>
                    <a:gd name="connsiteY23" fmla="*/ 219696 h 533400"/>
                    <a:gd name="connsiteX24" fmla="*/ 428977 w 438150"/>
                    <a:gd name="connsiteY24" fmla="*/ 133971 h 533400"/>
                    <a:gd name="connsiteX25" fmla="*/ 305152 w 438150"/>
                    <a:gd name="connsiteY25" fmla="*/ 133971 h 533400"/>
                    <a:gd name="connsiteX26" fmla="*/ 305152 w 438150"/>
                    <a:gd name="connsiteY26" fmla="*/ 10146 h 533400"/>
                    <a:gd name="connsiteX27" fmla="*/ 428977 w 438150"/>
                    <a:gd name="connsiteY27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38150" h="533400">
                      <a:moveTo>
                        <a:pt x="286102" y="621"/>
                      </a:moveTo>
                      <a:lnTo>
                        <a:pt x="286102" y="153021"/>
                      </a:lnTo>
                      <a:lnTo>
                        <a:pt x="438502" y="153021"/>
                      </a:lnTo>
                      <a:lnTo>
                        <a:pt x="438502" y="534021"/>
                      </a:lnTo>
                      <a:lnTo>
                        <a:pt x="352" y="534021"/>
                      </a:lnTo>
                      <a:lnTo>
                        <a:pt x="352" y="621"/>
                      </a:lnTo>
                      <a:lnTo>
                        <a:pt x="286102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50098" y="314946"/>
                      </a:lnTo>
                      <a:cubicBezTo>
                        <a:pt x="280673" y="313803"/>
                        <a:pt x="305152" y="288657"/>
                        <a:pt x="305152" y="257796"/>
                      </a:cubicBezTo>
                      <a:cubicBezTo>
                        <a:pt x="305152" y="226268"/>
                        <a:pt x="279530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9052" y="219696"/>
                        <a:pt x="286102" y="236746"/>
                        <a:pt x="286102" y="257796"/>
                      </a:cubicBezTo>
                      <a:cubicBezTo>
                        <a:pt x="286102" y="278846"/>
                        <a:pt x="269052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05152" y="133971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sp>
        <p:nvSpPr>
          <p:cNvPr id="37" name="标题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设计效果分析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05.</a:t>
            </a:r>
            <a:r>
              <a:rPr lang="zh-CN" altLang="en-US"/>
              <a:t>未来发展和展望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探索建筑设计行业未来发展方向、设计方向和市场前景。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0399" y="1130300"/>
            <a:ext cx="10858501" cy="5003800"/>
            <a:chOff x="660399" y="1130300"/>
            <a:chExt cx="10858501" cy="5003800"/>
          </a:xfrm>
        </p:grpSpPr>
        <p:sp>
          <p:nvSpPr>
            <p:cNvPr id="2" name="矩形: 折角 1"/>
            <p:cNvSpPr/>
            <p:nvPr/>
          </p:nvSpPr>
          <p:spPr>
            <a:xfrm>
              <a:off x="1436914" y="2844801"/>
              <a:ext cx="2764972" cy="3289299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9840" tIns="45720" rIns="2498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200">
                  <a:solidFill>
                    <a:schemeClr val="tx1"/>
                  </a:solidFill>
                  <a:sym typeface="Arial" panose="020B0604020202020204" pitchFamily="34" charset="0"/>
                </a:rPr>
                <a:t>数字化设计将成为建筑设计的主流趋势。</a:t>
              </a:r>
              <a:endParaRPr kumimoji="1" lang="en-US" altLang="zh-CN" sz="1200" dirty="0" err="1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" name="矩形: 折角 2"/>
            <p:cNvSpPr/>
            <p:nvPr/>
          </p:nvSpPr>
          <p:spPr>
            <a:xfrm>
              <a:off x="4713514" y="2844801"/>
              <a:ext cx="2764972" cy="3289299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9840" tIns="45720" rIns="2498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bg1"/>
                  </a:solidFill>
                  <a:sym typeface="Arial" panose="020B0604020202020204" pitchFamily="34" charset="0"/>
                </a:rPr>
                <a:t>绿色环保也将成为建筑设计的重要指导思想。</a:t>
              </a:r>
              <a:endParaRPr kumimoji="1" lang="en-US" altLang="zh-CN" sz="1200" dirty="0" err="1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" name="矩形: 折角 4"/>
            <p:cNvSpPr/>
            <p:nvPr/>
          </p:nvSpPr>
          <p:spPr>
            <a:xfrm>
              <a:off x="7990114" y="2844800"/>
              <a:ext cx="2764972" cy="3289299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9840" tIns="45720" rIns="2498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200">
                  <a:solidFill>
                    <a:schemeClr val="tx1"/>
                  </a:solidFill>
                  <a:sym typeface="Arial" panose="020B0604020202020204" pitchFamily="34" charset="0"/>
                </a:rPr>
                <a:t>多元化风格也将成为建筑设计的趋势。</a:t>
              </a:r>
              <a:endParaRPr kumimoji="1" lang="en-US" altLang="zh-CN" sz="1200" dirty="0" err="1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60399" y="1130300"/>
              <a:ext cx="10858501" cy="839370"/>
              <a:chOff x="660399" y="1325598"/>
              <a:chExt cx="10858501" cy="83937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60400" y="1325598"/>
                <a:ext cx="1085850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展望未来</a:t>
                </a:r>
                <a:endParaRPr lang="en-US" altLang="zh-CN" sz="32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60399" y="1870144"/>
                <a:ext cx="10858500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  <a:sym typeface="Arial" panose="020B0604020202020204" pitchFamily="34" charset="0"/>
                  </a:rPr>
                  <a:t>探索建筑设计的发展方向，开创更美好的未来</a:t>
                </a:r>
                <a:endParaRPr kumimoji="1" lang="en-US" altLang="zh-CN" sz="1200" dirty="0">
                  <a:solidFill>
                    <a:schemeClr val="tx1"/>
                  </a:solidFill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未来发展方向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60400" y="1139109"/>
            <a:ext cx="10795000" cy="4918791"/>
            <a:chOff x="660400" y="1139109"/>
            <a:chExt cx="10795000" cy="4918791"/>
          </a:xfrm>
        </p:grpSpPr>
        <p:grpSp>
          <p:nvGrpSpPr>
            <p:cNvPr id="15" name="组合 14"/>
            <p:cNvGrpSpPr/>
            <p:nvPr/>
          </p:nvGrpSpPr>
          <p:grpSpPr>
            <a:xfrm>
              <a:off x="660400" y="2989737"/>
              <a:ext cx="3505200" cy="1284926"/>
              <a:chOff x="660400" y="2989737"/>
              <a:chExt cx="3505200" cy="1284926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660400" y="3661290"/>
                <a:ext cx="3505200" cy="613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本页将讨论设计师对未来的设计趋势、挑战和机遇等方面的思考和展望。</a:t>
                </a:r>
                <a:endParaRPr lang="en-US" altLang="zh-CN" sz="1200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60400" y="2989737"/>
                <a:ext cx="35052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思考未来的设计</a:t>
                </a:r>
                <a:endParaRPr kumimoji="0" lang="en-US" sz="2800" b="1" i="0" u="none" strike="noStrike" kern="1200" cap="none" spc="0" normalizeH="0" baseline="0" noProof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723224" y="1139109"/>
              <a:ext cx="6732176" cy="4918791"/>
              <a:chOff x="4723224" y="1139109"/>
              <a:chExt cx="6732176" cy="491879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205924" y="1139109"/>
                <a:ext cx="6249476" cy="1378175"/>
                <a:chOff x="4679576" y="1139109"/>
                <a:chExt cx="6249476" cy="1378175"/>
              </a:xfrm>
            </p:grpSpPr>
            <p:sp>
              <p:nvSpPr>
                <p:cNvPr id="2" name="矩形: 圆角 1"/>
                <p:cNvSpPr/>
                <p:nvPr/>
              </p:nvSpPr>
              <p:spPr>
                <a:xfrm>
                  <a:off x="4679576" y="1139109"/>
                  <a:ext cx="6249476" cy="1378175"/>
                </a:xfrm>
                <a:prstGeom prst="roundRect">
                  <a:avLst>
                    <a:gd name="adj" fmla="val 8721"/>
                  </a:avLst>
                </a:prstGeom>
                <a:solidFill>
                  <a:schemeClr val="bg1"/>
                </a:solidFill>
                <a:ln w="19050" cap="rnd">
                  <a:noFill/>
                  <a:prstDash val="solid"/>
                  <a:round/>
                </a:ln>
                <a:effectLst>
                  <a:outerShdw blurRad="406400" dist="101600" algn="l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" name="组合 2"/>
                <p:cNvGrpSpPr/>
                <p:nvPr/>
              </p:nvGrpSpPr>
              <p:grpSpPr>
                <a:xfrm>
                  <a:off x="5026507" y="1664368"/>
                  <a:ext cx="320857" cy="320856"/>
                  <a:chOff x="3866383" y="2794007"/>
                  <a:chExt cx="444222" cy="444220"/>
                </a:xfrm>
              </p:grpSpPr>
              <p:sp>
                <p:nvSpPr>
                  <p:cNvPr id="4" name="矩形: 圆角 3"/>
                  <p:cNvSpPr/>
                  <p:nvPr/>
                </p:nvSpPr>
                <p:spPr>
                  <a:xfrm>
                    <a:off x="3866383" y="2794007"/>
                    <a:ext cx="444222" cy="444220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3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77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" name="任意多边形: 形状 4"/>
                  <p:cNvSpPr/>
                  <p:nvPr/>
                </p:nvSpPr>
                <p:spPr bwMode="auto">
                  <a:xfrm>
                    <a:off x="3985714" y="2939032"/>
                    <a:ext cx="205561" cy="154170"/>
                  </a:xfrm>
                  <a:custGeom>
                    <a:avLst/>
                    <a:gdLst>
                      <a:gd name="connsiteX0" fmla="*/ 505433 w 533400"/>
                      <a:gd name="connsiteY0" fmla="*/ 621 h 400050"/>
                      <a:gd name="connsiteX1" fmla="*/ 534008 w 533400"/>
                      <a:gd name="connsiteY1" fmla="*/ 29196 h 400050"/>
                      <a:gd name="connsiteX2" fmla="*/ 534008 w 533400"/>
                      <a:gd name="connsiteY2" fmla="*/ 372096 h 400050"/>
                      <a:gd name="connsiteX3" fmla="*/ 505433 w 533400"/>
                      <a:gd name="connsiteY3" fmla="*/ 400671 h 400050"/>
                      <a:gd name="connsiteX4" fmla="*/ 29183 w 533400"/>
                      <a:gd name="connsiteY4" fmla="*/ 400671 h 400050"/>
                      <a:gd name="connsiteX5" fmla="*/ 608 w 533400"/>
                      <a:gd name="connsiteY5" fmla="*/ 372096 h 400050"/>
                      <a:gd name="connsiteX6" fmla="*/ 608 w 533400"/>
                      <a:gd name="connsiteY6" fmla="*/ 29196 h 400050"/>
                      <a:gd name="connsiteX7" fmla="*/ 29183 w 533400"/>
                      <a:gd name="connsiteY7" fmla="*/ 621 h 400050"/>
                      <a:gd name="connsiteX8" fmla="*/ 505433 w 533400"/>
                      <a:gd name="connsiteY8" fmla="*/ 621 h 400050"/>
                      <a:gd name="connsiteX9" fmla="*/ 391419 w 533400"/>
                      <a:gd name="connsiteY9" fmla="*/ 198646 h 400050"/>
                      <a:gd name="connsiteX10" fmla="*/ 351414 w 533400"/>
                      <a:gd name="connsiteY10" fmla="*/ 204170 h 400050"/>
                      <a:gd name="connsiteX11" fmla="*/ 351414 w 533400"/>
                      <a:gd name="connsiteY11" fmla="*/ 204170 h 400050"/>
                      <a:gd name="connsiteX12" fmla="*/ 267118 w 533400"/>
                      <a:gd name="connsiteY12" fmla="*/ 315613 h 400050"/>
                      <a:gd name="connsiteX13" fmla="*/ 264641 w 533400"/>
                      <a:gd name="connsiteY13" fmla="*/ 318470 h 400050"/>
                      <a:gd name="connsiteX14" fmla="*/ 224255 w 533400"/>
                      <a:gd name="connsiteY14" fmla="*/ 318756 h 400050"/>
                      <a:gd name="connsiteX15" fmla="*/ 224255 w 533400"/>
                      <a:gd name="connsiteY15" fmla="*/ 318756 h 400050"/>
                      <a:gd name="connsiteX16" fmla="*/ 162152 w 533400"/>
                      <a:gd name="connsiteY16" fmla="*/ 257415 h 400050"/>
                      <a:gd name="connsiteX17" fmla="*/ 160247 w 533400"/>
                      <a:gd name="connsiteY17" fmla="*/ 255701 h 400050"/>
                      <a:gd name="connsiteX18" fmla="*/ 120052 w 533400"/>
                      <a:gd name="connsiteY18" fmla="*/ 259606 h 400050"/>
                      <a:gd name="connsiteX19" fmla="*/ 120052 w 533400"/>
                      <a:gd name="connsiteY19" fmla="*/ 259606 h 400050"/>
                      <a:gd name="connsiteX20" fmla="*/ 32517 w 533400"/>
                      <a:gd name="connsiteY20" fmla="*/ 366095 h 400050"/>
                      <a:gd name="connsiteX21" fmla="*/ 30326 w 533400"/>
                      <a:gd name="connsiteY21" fmla="*/ 372096 h 400050"/>
                      <a:gd name="connsiteX22" fmla="*/ 39851 w 533400"/>
                      <a:gd name="connsiteY22" fmla="*/ 381621 h 400050"/>
                      <a:gd name="connsiteX23" fmla="*/ 39851 w 533400"/>
                      <a:gd name="connsiteY23" fmla="*/ 381621 h 400050"/>
                      <a:gd name="connsiteX24" fmla="*/ 497242 w 533400"/>
                      <a:gd name="connsiteY24" fmla="*/ 381621 h 400050"/>
                      <a:gd name="connsiteX25" fmla="*/ 502480 w 533400"/>
                      <a:gd name="connsiteY25" fmla="*/ 380002 h 400050"/>
                      <a:gd name="connsiteX26" fmla="*/ 505147 w 533400"/>
                      <a:gd name="connsiteY26" fmla="*/ 366762 h 400050"/>
                      <a:gd name="connsiteX27" fmla="*/ 505147 w 533400"/>
                      <a:gd name="connsiteY27" fmla="*/ 366762 h 400050"/>
                      <a:gd name="connsiteX28" fmla="*/ 397991 w 533400"/>
                      <a:gd name="connsiteY28" fmla="*/ 205504 h 400050"/>
                      <a:gd name="connsiteX29" fmla="*/ 391419 w 533400"/>
                      <a:gd name="connsiteY29" fmla="*/ 198646 h 400050"/>
                      <a:gd name="connsiteX30" fmla="*/ 95858 w 533400"/>
                      <a:gd name="connsiteY30" fmla="*/ 57771 h 400050"/>
                      <a:gd name="connsiteX31" fmla="*/ 57758 w 533400"/>
                      <a:gd name="connsiteY31" fmla="*/ 95871 h 400050"/>
                      <a:gd name="connsiteX32" fmla="*/ 95858 w 533400"/>
                      <a:gd name="connsiteY32" fmla="*/ 133971 h 400050"/>
                      <a:gd name="connsiteX33" fmla="*/ 133958 w 533400"/>
                      <a:gd name="connsiteY33" fmla="*/ 95871 h 400050"/>
                      <a:gd name="connsiteX34" fmla="*/ 95858 w 533400"/>
                      <a:gd name="connsiteY34" fmla="*/ 57771 h 40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33400" h="400050">
                        <a:moveTo>
                          <a:pt x="505433" y="621"/>
                        </a:moveTo>
                        <a:cubicBezTo>
                          <a:pt x="521245" y="621"/>
                          <a:pt x="534008" y="13385"/>
                          <a:pt x="534008" y="29196"/>
                        </a:cubicBezTo>
                        <a:lnTo>
                          <a:pt x="534008" y="372096"/>
                        </a:lnTo>
                        <a:cubicBezTo>
                          <a:pt x="534008" y="387907"/>
                          <a:pt x="521245" y="400671"/>
                          <a:pt x="505433" y="400671"/>
                        </a:cubicBezTo>
                        <a:lnTo>
                          <a:pt x="29183" y="400671"/>
                        </a:lnTo>
                        <a:cubicBezTo>
                          <a:pt x="13371" y="400671"/>
                          <a:pt x="608" y="387907"/>
                          <a:pt x="608" y="372096"/>
                        </a:cubicBezTo>
                        <a:lnTo>
                          <a:pt x="608" y="29196"/>
                        </a:lnTo>
                        <a:cubicBezTo>
                          <a:pt x="608" y="13385"/>
                          <a:pt x="13371" y="621"/>
                          <a:pt x="29183" y="621"/>
                        </a:cubicBezTo>
                        <a:lnTo>
                          <a:pt x="505433" y="621"/>
                        </a:lnTo>
                        <a:close/>
                        <a:moveTo>
                          <a:pt x="391419" y="198646"/>
                        </a:moveTo>
                        <a:cubicBezTo>
                          <a:pt x="378846" y="189121"/>
                          <a:pt x="360939" y="191597"/>
                          <a:pt x="351414" y="204170"/>
                        </a:cubicBezTo>
                        <a:lnTo>
                          <a:pt x="351414" y="204170"/>
                        </a:lnTo>
                        <a:lnTo>
                          <a:pt x="267118" y="315613"/>
                        </a:lnTo>
                        <a:cubicBezTo>
                          <a:pt x="266355" y="316660"/>
                          <a:pt x="265498" y="317518"/>
                          <a:pt x="264641" y="318470"/>
                        </a:cubicBezTo>
                        <a:cubicBezTo>
                          <a:pt x="253592" y="329710"/>
                          <a:pt x="235495" y="329805"/>
                          <a:pt x="224255" y="318756"/>
                        </a:cubicBezTo>
                        <a:lnTo>
                          <a:pt x="224255" y="318756"/>
                        </a:lnTo>
                        <a:lnTo>
                          <a:pt x="162152" y="257415"/>
                        </a:lnTo>
                        <a:cubicBezTo>
                          <a:pt x="161485" y="256844"/>
                          <a:pt x="160914" y="256177"/>
                          <a:pt x="160247" y="255701"/>
                        </a:cubicBezTo>
                        <a:cubicBezTo>
                          <a:pt x="148055" y="245699"/>
                          <a:pt x="130053" y="247414"/>
                          <a:pt x="120052" y="259606"/>
                        </a:cubicBezTo>
                        <a:lnTo>
                          <a:pt x="120052" y="259606"/>
                        </a:lnTo>
                        <a:lnTo>
                          <a:pt x="32517" y="366095"/>
                        </a:lnTo>
                        <a:cubicBezTo>
                          <a:pt x="31088" y="367810"/>
                          <a:pt x="30326" y="369905"/>
                          <a:pt x="30326" y="372096"/>
                        </a:cubicBezTo>
                        <a:cubicBezTo>
                          <a:pt x="30326" y="377335"/>
                          <a:pt x="34612" y="381621"/>
                          <a:pt x="39851" y="381621"/>
                        </a:cubicBezTo>
                        <a:lnTo>
                          <a:pt x="39851" y="381621"/>
                        </a:lnTo>
                        <a:lnTo>
                          <a:pt x="497242" y="381621"/>
                        </a:lnTo>
                        <a:cubicBezTo>
                          <a:pt x="499146" y="381621"/>
                          <a:pt x="500956" y="381050"/>
                          <a:pt x="502480" y="380002"/>
                        </a:cubicBezTo>
                        <a:cubicBezTo>
                          <a:pt x="506862" y="377049"/>
                          <a:pt x="508005" y="371144"/>
                          <a:pt x="505147" y="366762"/>
                        </a:cubicBezTo>
                        <a:lnTo>
                          <a:pt x="505147" y="366762"/>
                        </a:lnTo>
                        <a:lnTo>
                          <a:pt x="397991" y="205504"/>
                        </a:lnTo>
                        <a:cubicBezTo>
                          <a:pt x="396181" y="202932"/>
                          <a:pt x="393990" y="200551"/>
                          <a:pt x="391419" y="198646"/>
                        </a:cubicBezTo>
                        <a:close/>
                        <a:moveTo>
                          <a:pt x="95858" y="57771"/>
                        </a:moveTo>
                        <a:cubicBezTo>
                          <a:pt x="74808" y="57771"/>
                          <a:pt x="57758" y="74821"/>
                          <a:pt x="57758" y="95871"/>
                        </a:cubicBezTo>
                        <a:cubicBezTo>
                          <a:pt x="57758" y="116921"/>
                          <a:pt x="74808" y="133971"/>
                          <a:pt x="95858" y="133971"/>
                        </a:cubicBezTo>
                        <a:cubicBezTo>
                          <a:pt x="116908" y="133971"/>
                          <a:pt x="133958" y="116921"/>
                          <a:pt x="133958" y="95871"/>
                        </a:cubicBezTo>
                        <a:cubicBezTo>
                          <a:pt x="133958" y="74821"/>
                          <a:pt x="116908" y="57771"/>
                          <a:pt x="95858" y="577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endParaRPr lang="zh-CN" altLang="en-US" dirty="0"/>
                  </a:p>
                </p:txBody>
              </p:sp>
            </p:grpSp>
            <p:sp>
              <p:nvSpPr>
                <p:cNvPr id="12" name="文本框 11"/>
                <p:cNvSpPr txBox="1"/>
                <p:nvPr/>
              </p:nvSpPr>
              <p:spPr>
                <a:xfrm>
                  <a:off x="5601148" y="1820728"/>
                  <a:ext cx="5327904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/>
                    <a:t>使用智能化设计工具，提高设计效率和设计质量。</a:t>
                  </a:r>
                  <a:endParaRPr lang="en-US" altLang="zh-CN" sz="1200" dirty="0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5601147" y="1319469"/>
                  <a:ext cx="5327904" cy="45822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>
                  <a:norm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1800" dirty="0">
                      <a:solidFill>
                        <a:schemeClr val="tx1"/>
                      </a:solidFill>
                      <a:effectLst/>
                    </a:rPr>
                    <a:t>智能化设计工具</a:t>
                  </a:r>
                  <a:endParaRPr lang="en-US" altLang="zh-CN" sz="1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5205924" y="2808052"/>
                <a:ext cx="6249476" cy="1378175"/>
                <a:chOff x="4679576" y="2797294"/>
                <a:chExt cx="6249476" cy="1378175"/>
              </a:xfrm>
            </p:grpSpPr>
            <p:sp>
              <p:nvSpPr>
                <p:cNvPr id="14" name="矩形: 圆角 13"/>
                <p:cNvSpPr/>
                <p:nvPr/>
              </p:nvSpPr>
              <p:spPr>
                <a:xfrm>
                  <a:off x="4679576" y="2797294"/>
                  <a:ext cx="6249476" cy="1378175"/>
                </a:xfrm>
                <a:prstGeom prst="roundRect">
                  <a:avLst>
                    <a:gd name="adj" fmla="val 8721"/>
                  </a:avLst>
                </a:prstGeom>
                <a:solidFill>
                  <a:schemeClr val="bg1"/>
                </a:solidFill>
                <a:ln w="19050" cap="rnd">
                  <a:noFill/>
                  <a:prstDash val="solid"/>
                  <a:round/>
                </a:ln>
                <a:effectLst>
                  <a:outerShdw blurRad="406400" dist="101600" algn="l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5601148" y="3478913"/>
                  <a:ext cx="5327904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/>
                    <a:t>注重设计的环保性和可持续性，为未来的生态环境做出贡献。</a:t>
                  </a:r>
                  <a:endParaRPr lang="en-US" altLang="zh-CN" sz="1200" dirty="0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601147" y="2977654"/>
                  <a:ext cx="5327904" cy="45822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>
                  <a:no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1800">
                      <a:solidFill>
                        <a:schemeClr val="tx1"/>
                      </a:solidFill>
                      <a:effectLst/>
                    </a:rPr>
                    <a:t>可持续性设计策略</a:t>
                  </a:r>
                  <a:endParaRPr lang="en-US" altLang="zh-CN" sz="1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grpSp>
              <p:nvGrpSpPr>
                <p:cNvPr id="6" name="组合 5"/>
                <p:cNvGrpSpPr/>
                <p:nvPr/>
              </p:nvGrpSpPr>
              <p:grpSpPr>
                <a:xfrm>
                  <a:off x="5026507" y="3295119"/>
                  <a:ext cx="320857" cy="320856"/>
                  <a:chOff x="4669386" y="2794007"/>
                  <a:chExt cx="444222" cy="444220"/>
                </a:xfrm>
              </p:grpSpPr>
              <p:sp>
                <p:nvSpPr>
                  <p:cNvPr id="7" name="矩形: 圆角 6"/>
                  <p:cNvSpPr/>
                  <p:nvPr/>
                </p:nvSpPr>
                <p:spPr>
                  <a:xfrm>
                    <a:off x="4669386" y="2794007"/>
                    <a:ext cx="444222" cy="44422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2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77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" name="任意多边形: 形状 7"/>
                  <p:cNvSpPr/>
                  <p:nvPr/>
                </p:nvSpPr>
                <p:spPr bwMode="auto">
                  <a:xfrm>
                    <a:off x="4788717" y="2930551"/>
                    <a:ext cx="205561" cy="171132"/>
                  </a:xfrm>
                  <a:custGeom>
                    <a:avLst/>
                    <a:gdLst>
                      <a:gd name="connsiteX0" fmla="*/ 483573 w 526297"/>
                      <a:gd name="connsiteY0" fmla="*/ 133971 h 438150"/>
                      <a:gd name="connsiteX1" fmla="*/ 527674 w 526297"/>
                      <a:gd name="connsiteY1" fmla="*/ 178072 h 438150"/>
                      <a:gd name="connsiteX2" fmla="*/ 527579 w 526297"/>
                      <a:gd name="connsiteY2" fmla="*/ 181501 h 438150"/>
                      <a:gd name="connsiteX3" fmla="*/ 514244 w 526297"/>
                      <a:gd name="connsiteY3" fmla="*/ 355237 h 438150"/>
                      <a:gd name="connsiteX4" fmla="*/ 485764 w 526297"/>
                      <a:gd name="connsiteY4" fmla="*/ 381621 h 438150"/>
                      <a:gd name="connsiteX5" fmla="*/ 454998 w 526297"/>
                      <a:gd name="connsiteY5" fmla="*/ 381621 h 438150"/>
                      <a:gd name="connsiteX6" fmla="*/ 454998 w 526297"/>
                      <a:gd name="connsiteY6" fmla="*/ 438771 h 438150"/>
                      <a:gd name="connsiteX7" fmla="*/ 435948 w 526297"/>
                      <a:gd name="connsiteY7" fmla="*/ 438771 h 438150"/>
                      <a:gd name="connsiteX8" fmla="*/ 435948 w 526297"/>
                      <a:gd name="connsiteY8" fmla="*/ 381621 h 438150"/>
                      <a:gd name="connsiteX9" fmla="*/ 93048 w 526297"/>
                      <a:gd name="connsiteY9" fmla="*/ 381621 h 438150"/>
                      <a:gd name="connsiteX10" fmla="*/ 93048 w 526297"/>
                      <a:gd name="connsiteY10" fmla="*/ 438771 h 438150"/>
                      <a:gd name="connsiteX11" fmla="*/ 73998 w 526297"/>
                      <a:gd name="connsiteY11" fmla="*/ 438771 h 438150"/>
                      <a:gd name="connsiteX12" fmla="*/ 73998 w 526297"/>
                      <a:gd name="connsiteY12" fmla="*/ 381621 h 438150"/>
                      <a:gd name="connsiteX13" fmla="*/ 43328 w 526297"/>
                      <a:gd name="connsiteY13" fmla="*/ 381621 h 438150"/>
                      <a:gd name="connsiteX14" fmla="*/ 14848 w 526297"/>
                      <a:gd name="connsiteY14" fmla="*/ 355237 h 438150"/>
                      <a:gd name="connsiteX15" fmla="*/ 1513 w 526297"/>
                      <a:gd name="connsiteY15" fmla="*/ 181501 h 438150"/>
                      <a:gd name="connsiteX16" fmla="*/ 42089 w 526297"/>
                      <a:gd name="connsiteY16" fmla="*/ 134162 h 438150"/>
                      <a:gd name="connsiteX17" fmla="*/ 45518 w 526297"/>
                      <a:gd name="connsiteY17" fmla="*/ 134066 h 438150"/>
                      <a:gd name="connsiteX18" fmla="*/ 101906 w 526297"/>
                      <a:gd name="connsiteY18" fmla="*/ 180834 h 438150"/>
                      <a:gd name="connsiteX19" fmla="*/ 121623 w 526297"/>
                      <a:gd name="connsiteY19" fmla="*/ 286371 h 438150"/>
                      <a:gd name="connsiteX20" fmla="*/ 407373 w 526297"/>
                      <a:gd name="connsiteY20" fmla="*/ 286371 h 438150"/>
                      <a:gd name="connsiteX21" fmla="*/ 427185 w 526297"/>
                      <a:gd name="connsiteY21" fmla="*/ 180739 h 438150"/>
                      <a:gd name="connsiteX22" fmla="*/ 483573 w 526297"/>
                      <a:gd name="connsiteY22" fmla="*/ 133971 h 438150"/>
                      <a:gd name="connsiteX23" fmla="*/ 416898 w 526297"/>
                      <a:gd name="connsiteY23" fmla="*/ 621 h 438150"/>
                      <a:gd name="connsiteX24" fmla="*/ 483573 w 526297"/>
                      <a:gd name="connsiteY24" fmla="*/ 67296 h 438150"/>
                      <a:gd name="connsiteX25" fmla="*/ 483573 w 526297"/>
                      <a:gd name="connsiteY25" fmla="*/ 115397 h 438150"/>
                      <a:gd name="connsiteX26" fmla="*/ 476429 w 526297"/>
                      <a:gd name="connsiteY26" fmla="*/ 114921 h 438150"/>
                      <a:gd name="connsiteX27" fmla="*/ 412040 w 526297"/>
                      <a:gd name="connsiteY27" fmla="*/ 166451 h 438150"/>
                      <a:gd name="connsiteX28" fmla="*/ 411564 w 526297"/>
                      <a:gd name="connsiteY28" fmla="*/ 168737 h 438150"/>
                      <a:gd name="connsiteX29" fmla="*/ 393086 w 526297"/>
                      <a:gd name="connsiteY29" fmla="*/ 267321 h 438150"/>
                      <a:gd name="connsiteX30" fmla="*/ 135911 w 526297"/>
                      <a:gd name="connsiteY30" fmla="*/ 267321 h 438150"/>
                      <a:gd name="connsiteX31" fmla="*/ 117432 w 526297"/>
                      <a:gd name="connsiteY31" fmla="*/ 168737 h 438150"/>
                      <a:gd name="connsiteX32" fmla="*/ 52567 w 526297"/>
                      <a:gd name="connsiteY32" fmla="*/ 114921 h 438150"/>
                      <a:gd name="connsiteX33" fmla="*/ 54948 w 526297"/>
                      <a:gd name="connsiteY33" fmla="*/ 67296 h 438150"/>
                      <a:gd name="connsiteX34" fmla="*/ 121623 w 526297"/>
                      <a:gd name="connsiteY34" fmla="*/ 621 h 438150"/>
                      <a:gd name="connsiteX35" fmla="*/ 416898 w 526297"/>
                      <a:gd name="connsiteY35" fmla="*/ 621 h 438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526297" h="438150">
                        <a:moveTo>
                          <a:pt x="483573" y="133971"/>
                        </a:moveTo>
                        <a:cubicBezTo>
                          <a:pt x="507957" y="133971"/>
                          <a:pt x="527674" y="153688"/>
                          <a:pt x="527674" y="178072"/>
                        </a:cubicBezTo>
                        <a:cubicBezTo>
                          <a:pt x="527674" y="179215"/>
                          <a:pt x="527674" y="180358"/>
                          <a:pt x="527579" y="181501"/>
                        </a:cubicBezTo>
                        <a:lnTo>
                          <a:pt x="514244" y="355237"/>
                        </a:lnTo>
                        <a:cubicBezTo>
                          <a:pt x="513101" y="370096"/>
                          <a:pt x="500718" y="381621"/>
                          <a:pt x="485764" y="381621"/>
                        </a:cubicBezTo>
                        <a:lnTo>
                          <a:pt x="454998" y="381621"/>
                        </a:lnTo>
                        <a:lnTo>
                          <a:pt x="454998" y="438771"/>
                        </a:lnTo>
                        <a:lnTo>
                          <a:pt x="435948" y="438771"/>
                        </a:lnTo>
                        <a:lnTo>
                          <a:pt x="435948" y="381621"/>
                        </a:lnTo>
                        <a:lnTo>
                          <a:pt x="93048" y="381621"/>
                        </a:lnTo>
                        <a:lnTo>
                          <a:pt x="93048" y="438771"/>
                        </a:lnTo>
                        <a:lnTo>
                          <a:pt x="73998" y="438771"/>
                        </a:lnTo>
                        <a:lnTo>
                          <a:pt x="73998" y="381621"/>
                        </a:lnTo>
                        <a:lnTo>
                          <a:pt x="43328" y="381621"/>
                        </a:lnTo>
                        <a:cubicBezTo>
                          <a:pt x="28373" y="381621"/>
                          <a:pt x="15991" y="370096"/>
                          <a:pt x="14848" y="355237"/>
                        </a:cubicBezTo>
                        <a:lnTo>
                          <a:pt x="1513" y="181501"/>
                        </a:lnTo>
                        <a:cubicBezTo>
                          <a:pt x="-392" y="157212"/>
                          <a:pt x="17801" y="135971"/>
                          <a:pt x="42089" y="134162"/>
                        </a:cubicBezTo>
                        <a:cubicBezTo>
                          <a:pt x="43232" y="134066"/>
                          <a:pt x="44375" y="134066"/>
                          <a:pt x="45518" y="134066"/>
                        </a:cubicBezTo>
                        <a:cubicBezTo>
                          <a:pt x="73141" y="134066"/>
                          <a:pt x="96858" y="153688"/>
                          <a:pt x="101906" y="180834"/>
                        </a:cubicBezTo>
                        <a:lnTo>
                          <a:pt x="121623" y="286371"/>
                        </a:lnTo>
                        <a:lnTo>
                          <a:pt x="407373" y="286371"/>
                        </a:lnTo>
                        <a:lnTo>
                          <a:pt x="427185" y="180739"/>
                        </a:lnTo>
                        <a:cubicBezTo>
                          <a:pt x="432233" y="153592"/>
                          <a:pt x="455951" y="133971"/>
                          <a:pt x="483573" y="133971"/>
                        </a:cubicBezTo>
                        <a:close/>
                        <a:moveTo>
                          <a:pt x="416898" y="621"/>
                        </a:moveTo>
                        <a:cubicBezTo>
                          <a:pt x="453760" y="621"/>
                          <a:pt x="483573" y="30434"/>
                          <a:pt x="483573" y="67296"/>
                        </a:cubicBezTo>
                        <a:lnTo>
                          <a:pt x="483573" y="115397"/>
                        </a:lnTo>
                        <a:cubicBezTo>
                          <a:pt x="481192" y="115112"/>
                          <a:pt x="478811" y="114921"/>
                          <a:pt x="476429" y="114921"/>
                        </a:cubicBezTo>
                        <a:cubicBezTo>
                          <a:pt x="445473" y="114921"/>
                          <a:pt x="418803" y="136448"/>
                          <a:pt x="412040" y="166451"/>
                        </a:cubicBezTo>
                        <a:lnTo>
                          <a:pt x="411564" y="168737"/>
                        </a:lnTo>
                        <a:lnTo>
                          <a:pt x="393086" y="267321"/>
                        </a:lnTo>
                        <a:lnTo>
                          <a:pt x="135911" y="267321"/>
                        </a:lnTo>
                        <a:lnTo>
                          <a:pt x="117432" y="168737"/>
                        </a:lnTo>
                        <a:cubicBezTo>
                          <a:pt x="111622" y="137495"/>
                          <a:pt x="84285" y="114921"/>
                          <a:pt x="52567" y="114921"/>
                        </a:cubicBezTo>
                        <a:lnTo>
                          <a:pt x="54948" y="67296"/>
                        </a:lnTo>
                        <a:cubicBezTo>
                          <a:pt x="54948" y="30434"/>
                          <a:pt x="84761" y="621"/>
                          <a:pt x="121623" y="621"/>
                        </a:cubicBezTo>
                        <a:lnTo>
                          <a:pt x="416898" y="6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8" name="组合 27"/>
              <p:cNvGrpSpPr/>
              <p:nvPr/>
            </p:nvGrpSpPr>
            <p:grpSpPr>
              <a:xfrm>
                <a:off x="5205924" y="4476995"/>
                <a:ext cx="6249476" cy="1378175"/>
                <a:chOff x="4679575" y="4476995"/>
                <a:chExt cx="6249476" cy="1378175"/>
              </a:xfrm>
            </p:grpSpPr>
            <p:sp>
              <p:nvSpPr>
                <p:cNvPr id="25" name="矩形: 圆角 24"/>
                <p:cNvSpPr/>
                <p:nvPr/>
              </p:nvSpPr>
              <p:spPr>
                <a:xfrm>
                  <a:off x="4679575" y="4476995"/>
                  <a:ext cx="6249476" cy="1378175"/>
                </a:xfrm>
                <a:prstGeom prst="roundRect">
                  <a:avLst>
                    <a:gd name="adj" fmla="val 8721"/>
                  </a:avLst>
                </a:prstGeom>
                <a:solidFill>
                  <a:schemeClr val="bg1"/>
                </a:solidFill>
                <a:ln w="19050" cap="rnd">
                  <a:noFill/>
                  <a:prstDash val="solid"/>
                  <a:round/>
                </a:ln>
                <a:effectLst>
                  <a:outerShdw blurRad="406400" dist="101600" algn="l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5601146" y="5137098"/>
                  <a:ext cx="5327904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/>
                    <a:t>加入文化元素，创造具有中国特色的设计作品，为国家文化软实力的提升做出贡献。</a:t>
                  </a:r>
                  <a:endParaRPr lang="en-US" altLang="zh-CN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5601147" y="4635839"/>
                  <a:ext cx="5327904" cy="45822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 anchor="b">
                  <a:noAutofit/>
                </a:bodyPr>
                <a:lstStyle>
                  <a:defPPr>
                    <a:defRPr lang="zh-CN"/>
                  </a:defPPr>
                  <a:lvl1pPr>
                    <a:defRPr sz="20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1800" dirty="0">
                      <a:solidFill>
                        <a:schemeClr val="tx1"/>
                      </a:solidFill>
                      <a:effectLst/>
                    </a:rPr>
                    <a:t>创新设计文化特色</a:t>
                  </a:r>
                  <a:endParaRPr lang="en-US" altLang="zh-CN" sz="1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5026507" y="4925870"/>
                  <a:ext cx="320857" cy="320856"/>
                  <a:chOff x="5472389" y="2794007"/>
                  <a:chExt cx="444222" cy="444220"/>
                </a:xfrm>
              </p:grpSpPr>
              <p:sp>
                <p:nvSpPr>
                  <p:cNvPr id="10" name="矩形: 圆角 9"/>
                  <p:cNvSpPr/>
                  <p:nvPr/>
                </p:nvSpPr>
                <p:spPr>
                  <a:xfrm>
                    <a:off x="5472389" y="2794007"/>
                    <a:ext cx="444222" cy="444220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5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77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1" name="任意多边形: 形状 10"/>
                  <p:cNvSpPr/>
                  <p:nvPr/>
                </p:nvSpPr>
                <p:spPr bwMode="auto">
                  <a:xfrm>
                    <a:off x="5591719" y="2922514"/>
                    <a:ext cx="205561" cy="187207"/>
                  </a:xfrm>
                  <a:custGeom>
                    <a:avLst/>
                    <a:gdLst>
                      <a:gd name="connsiteX0" fmla="*/ 125329 w 533400"/>
                      <a:gd name="connsiteY0" fmla="*/ 229221 h 485775"/>
                      <a:gd name="connsiteX1" fmla="*/ 125329 w 533400"/>
                      <a:gd name="connsiteY1" fmla="*/ 276846 h 485775"/>
                      <a:gd name="connsiteX2" fmla="*/ 144379 w 533400"/>
                      <a:gd name="connsiteY2" fmla="*/ 276846 h 485775"/>
                      <a:gd name="connsiteX3" fmla="*/ 144379 w 533400"/>
                      <a:gd name="connsiteY3" fmla="*/ 229221 h 485775"/>
                      <a:gd name="connsiteX4" fmla="*/ 392029 w 533400"/>
                      <a:gd name="connsiteY4" fmla="*/ 229221 h 485775"/>
                      <a:gd name="connsiteX5" fmla="*/ 392029 w 533400"/>
                      <a:gd name="connsiteY5" fmla="*/ 276846 h 485775"/>
                      <a:gd name="connsiteX6" fmla="*/ 411079 w 533400"/>
                      <a:gd name="connsiteY6" fmla="*/ 276846 h 485775"/>
                      <a:gd name="connsiteX7" fmla="*/ 411079 w 533400"/>
                      <a:gd name="connsiteY7" fmla="*/ 229221 h 485775"/>
                      <a:gd name="connsiteX8" fmla="*/ 534904 w 533400"/>
                      <a:gd name="connsiteY8" fmla="*/ 229221 h 485775"/>
                      <a:gd name="connsiteX9" fmla="*/ 534904 w 533400"/>
                      <a:gd name="connsiteY9" fmla="*/ 457821 h 485775"/>
                      <a:gd name="connsiteX10" fmla="*/ 506329 w 533400"/>
                      <a:gd name="connsiteY10" fmla="*/ 486396 h 485775"/>
                      <a:gd name="connsiteX11" fmla="*/ 30079 w 533400"/>
                      <a:gd name="connsiteY11" fmla="*/ 486396 h 485775"/>
                      <a:gd name="connsiteX12" fmla="*/ 1504 w 533400"/>
                      <a:gd name="connsiteY12" fmla="*/ 457821 h 485775"/>
                      <a:gd name="connsiteX13" fmla="*/ 1504 w 533400"/>
                      <a:gd name="connsiteY13" fmla="*/ 229221 h 485775"/>
                      <a:gd name="connsiteX14" fmla="*/ 125329 w 533400"/>
                      <a:gd name="connsiteY14" fmla="*/ 229221 h 485775"/>
                      <a:gd name="connsiteX15" fmla="*/ 372979 w 533400"/>
                      <a:gd name="connsiteY15" fmla="*/ 621 h 485775"/>
                      <a:gd name="connsiteX16" fmla="*/ 411079 w 533400"/>
                      <a:gd name="connsiteY16" fmla="*/ 36816 h 485775"/>
                      <a:gd name="connsiteX17" fmla="*/ 411079 w 533400"/>
                      <a:gd name="connsiteY17" fmla="*/ 38721 h 485775"/>
                      <a:gd name="connsiteX18" fmla="*/ 411079 w 533400"/>
                      <a:gd name="connsiteY18" fmla="*/ 114921 h 485775"/>
                      <a:gd name="connsiteX19" fmla="*/ 506329 w 533400"/>
                      <a:gd name="connsiteY19" fmla="*/ 114921 h 485775"/>
                      <a:gd name="connsiteX20" fmla="*/ 534904 w 533400"/>
                      <a:gd name="connsiteY20" fmla="*/ 143496 h 485775"/>
                      <a:gd name="connsiteX21" fmla="*/ 534904 w 533400"/>
                      <a:gd name="connsiteY21" fmla="*/ 210171 h 485775"/>
                      <a:gd name="connsiteX22" fmla="*/ 1504 w 533400"/>
                      <a:gd name="connsiteY22" fmla="*/ 210171 h 485775"/>
                      <a:gd name="connsiteX23" fmla="*/ 1504 w 533400"/>
                      <a:gd name="connsiteY23" fmla="*/ 143496 h 485775"/>
                      <a:gd name="connsiteX24" fmla="*/ 30079 w 533400"/>
                      <a:gd name="connsiteY24" fmla="*/ 114921 h 485775"/>
                      <a:gd name="connsiteX25" fmla="*/ 125329 w 533400"/>
                      <a:gd name="connsiteY25" fmla="*/ 114921 h 485775"/>
                      <a:gd name="connsiteX26" fmla="*/ 125329 w 533400"/>
                      <a:gd name="connsiteY26" fmla="*/ 38721 h 485775"/>
                      <a:gd name="connsiteX27" fmla="*/ 161524 w 533400"/>
                      <a:gd name="connsiteY27" fmla="*/ 621 h 485775"/>
                      <a:gd name="connsiteX28" fmla="*/ 163429 w 533400"/>
                      <a:gd name="connsiteY28" fmla="*/ 621 h 485775"/>
                      <a:gd name="connsiteX29" fmla="*/ 372979 w 533400"/>
                      <a:gd name="connsiteY29" fmla="*/ 621 h 485775"/>
                      <a:gd name="connsiteX30" fmla="*/ 372979 w 533400"/>
                      <a:gd name="connsiteY30" fmla="*/ 19671 h 485775"/>
                      <a:gd name="connsiteX31" fmla="*/ 163429 w 533400"/>
                      <a:gd name="connsiteY31" fmla="*/ 19671 h 485775"/>
                      <a:gd name="connsiteX32" fmla="*/ 144474 w 533400"/>
                      <a:gd name="connsiteY32" fmla="*/ 37292 h 485775"/>
                      <a:gd name="connsiteX33" fmla="*/ 144379 w 533400"/>
                      <a:gd name="connsiteY33" fmla="*/ 38721 h 485775"/>
                      <a:gd name="connsiteX34" fmla="*/ 144379 w 533400"/>
                      <a:gd name="connsiteY34" fmla="*/ 114921 h 485775"/>
                      <a:gd name="connsiteX35" fmla="*/ 392029 w 533400"/>
                      <a:gd name="connsiteY35" fmla="*/ 114921 h 485775"/>
                      <a:gd name="connsiteX36" fmla="*/ 392029 w 533400"/>
                      <a:gd name="connsiteY36" fmla="*/ 38721 h 485775"/>
                      <a:gd name="connsiteX37" fmla="*/ 375836 w 533400"/>
                      <a:gd name="connsiteY37" fmla="*/ 19862 h 485775"/>
                      <a:gd name="connsiteX38" fmla="*/ 374408 w 533400"/>
                      <a:gd name="connsiteY38" fmla="*/ 19671 h 485775"/>
                      <a:gd name="connsiteX39" fmla="*/ 372979 w 533400"/>
                      <a:gd name="connsiteY39" fmla="*/ 19671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33400" h="485775">
                        <a:moveTo>
                          <a:pt x="125329" y="229221"/>
                        </a:moveTo>
                        <a:lnTo>
                          <a:pt x="125329" y="276846"/>
                        </a:lnTo>
                        <a:lnTo>
                          <a:pt x="144379" y="276846"/>
                        </a:lnTo>
                        <a:lnTo>
                          <a:pt x="144379" y="229221"/>
                        </a:lnTo>
                        <a:lnTo>
                          <a:pt x="392029" y="229221"/>
                        </a:lnTo>
                        <a:lnTo>
                          <a:pt x="392029" y="276846"/>
                        </a:lnTo>
                        <a:lnTo>
                          <a:pt x="411079" y="276846"/>
                        </a:lnTo>
                        <a:lnTo>
                          <a:pt x="411079" y="229221"/>
                        </a:lnTo>
                        <a:lnTo>
                          <a:pt x="534904" y="229221"/>
                        </a:lnTo>
                        <a:lnTo>
                          <a:pt x="534904" y="457821"/>
                        </a:lnTo>
                        <a:cubicBezTo>
                          <a:pt x="534904" y="473632"/>
                          <a:pt x="522141" y="486396"/>
                          <a:pt x="506329" y="486396"/>
                        </a:cubicBezTo>
                        <a:lnTo>
                          <a:pt x="30079" y="486396"/>
                        </a:lnTo>
                        <a:cubicBezTo>
                          <a:pt x="14267" y="486396"/>
                          <a:pt x="1504" y="473632"/>
                          <a:pt x="1504" y="457821"/>
                        </a:cubicBezTo>
                        <a:lnTo>
                          <a:pt x="1504" y="229221"/>
                        </a:lnTo>
                        <a:lnTo>
                          <a:pt x="125329" y="229221"/>
                        </a:lnTo>
                        <a:close/>
                        <a:moveTo>
                          <a:pt x="372979" y="621"/>
                        </a:moveTo>
                        <a:cubicBezTo>
                          <a:pt x="393363" y="621"/>
                          <a:pt x="410031" y="16623"/>
                          <a:pt x="411079" y="36816"/>
                        </a:cubicBezTo>
                        <a:lnTo>
                          <a:pt x="411079" y="38721"/>
                        </a:lnTo>
                        <a:lnTo>
                          <a:pt x="411079" y="114921"/>
                        </a:lnTo>
                        <a:lnTo>
                          <a:pt x="506329" y="114921"/>
                        </a:lnTo>
                        <a:cubicBezTo>
                          <a:pt x="522141" y="114921"/>
                          <a:pt x="534904" y="127685"/>
                          <a:pt x="534904" y="143496"/>
                        </a:cubicBezTo>
                        <a:lnTo>
                          <a:pt x="534904" y="210171"/>
                        </a:lnTo>
                        <a:lnTo>
                          <a:pt x="1504" y="210171"/>
                        </a:lnTo>
                        <a:lnTo>
                          <a:pt x="1504" y="143496"/>
                        </a:lnTo>
                        <a:cubicBezTo>
                          <a:pt x="1504" y="127685"/>
                          <a:pt x="14267" y="114921"/>
                          <a:pt x="30079" y="114921"/>
                        </a:cubicBezTo>
                        <a:lnTo>
                          <a:pt x="125329" y="114921"/>
                        </a:lnTo>
                        <a:lnTo>
                          <a:pt x="125329" y="38721"/>
                        </a:lnTo>
                        <a:cubicBezTo>
                          <a:pt x="125329" y="18337"/>
                          <a:pt x="141331" y="1669"/>
                          <a:pt x="161524" y="621"/>
                        </a:cubicBezTo>
                        <a:lnTo>
                          <a:pt x="163429" y="621"/>
                        </a:lnTo>
                        <a:lnTo>
                          <a:pt x="372979" y="621"/>
                        </a:lnTo>
                        <a:close/>
                        <a:moveTo>
                          <a:pt x="372979" y="19671"/>
                        </a:moveTo>
                        <a:lnTo>
                          <a:pt x="163429" y="19671"/>
                        </a:lnTo>
                        <a:cubicBezTo>
                          <a:pt x="153428" y="19671"/>
                          <a:pt x="145141" y="27482"/>
                          <a:pt x="144474" y="37292"/>
                        </a:cubicBezTo>
                        <a:lnTo>
                          <a:pt x="144379" y="38721"/>
                        </a:lnTo>
                        <a:lnTo>
                          <a:pt x="144379" y="114921"/>
                        </a:lnTo>
                        <a:lnTo>
                          <a:pt x="392029" y="114921"/>
                        </a:lnTo>
                        <a:lnTo>
                          <a:pt x="392029" y="38721"/>
                        </a:lnTo>
                        <a:cubicBezTo>
                          <a:pt x="392029" y="29196"/>
                          <a:pt x="384981" y="21290"/>
                          <a:pt x="375836" y="19862"/>
                        </a:cubicBezTo>
                        <a:lnTo>
                          <a:pt x="374408" y="19671"/>
                        </a:lnTo>
                        <a:lnTo>
                          <a:pt x="372979" y="19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4723224" y="1139109"/>
                <a:ext cx="154515" cy="4918791"/>
                <a:chOff x="4594131" y="1139109"/>
                <a:chExt cx="154515" cy="4918791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>
                  <a:off x="4671388" y="1139109"/>
                  <a:ext cx="0" cy="4918791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: 圆角 34"/>
                <p:cNvSpPr/>
                <p:nvPr/>
              </p:nvSpPr>
              <p:spPr>
                <a:xfrm>
                  <a:off x="4594131" y="1769118"/>
                  <a:ext cx="154515" cy="154515"/>
                </a:xfrm>
                <a:prstGeom prst="roundRect">
                  <a:avLst/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4400"/>
                  <a:endParaRPr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矩形: 圆角 35"/>
                <p:cNvSpPr/>
                <p:nvPr/>
              </p:nvSpPr>
              <p:spPr>
                <a:xfrm>
                  <a:off x="4594131" y="3401100"/>
                  <a:ext cx="154515" cy="154515"/>
                </a:xfrm>
                <a:prstGeom prst="roundRect">
                  <a:avLst/>
                </a:prstGeom>
                <a:solidFill>
                  <a:schemeClr val="accent2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2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矩形: 圆角 36"/>
                <p:cNvSpPr/>
                <p:nvPr/>
              </p:nvSpPr>
              <p:spPr>
                <a:xfrm>
                  <a:off x="4594131" y="5033081"/>
                  <a:ext cx="154515" cy="154515"/>
                </a:xfrm>
                <a:prstGeom prst="roundRect">
                  <a:avLst/>
                </a:prstGeom>
                <a:solidFill>
                  <a:schemeClr val="accent5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5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未来设计方向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 7"/>
            <p:cNvSpPr/>
            <p:nvPr/>
          </p:nvSpPr>
          <p:spPr>
            <a:xfrm>
              <a:off x="0" y="0"/>
              <a:ext cx="1819275" cy="1819275"/>
            </a:xfrm>
            <a:custGeom>
              <a:avLst/>
              <a:gdLst>
                <a:gd name="connsiteX0" fmla="*/ 0 w 3638550"/>
                <a:gd name="connsiteY0" fmla="*/ 1819275 h 3638550"/>
                <a:gd name="connsiteX1" fmla="*/ 1819275 w 3638550"/>
                <a:gd name="connsiteY1" fmla="*/ 0 h 3638550"/>
                <a:gd name="connsiteX2" fmla="*/ 3638550 w 3638550"/>
                <a:gd name="connsiteY2" fmla="*/ 1819275 h 3638550"/>
                <a:gd name="connsiteX3" fmla="*/ 1819275 w 3638550"/>
                <a:gd name="connsiteY3" fmla="*/ 3638550 h 3638550"/>
                <a:gd name="connsiteX4" fmla="*/ 0 w 3638550"/>
                <a:gd name="connsiteY4" fmla="*/ 1819275 h 3638550"/>
                <a:gd name="connsiteX0-1" fmla="*/ 1819275 w 3638550"/>
                <a:gd name="connsiteY0-2" fmla="*/ 0 h 3638550"/>
                <a:gd name="connsiteX1-3" fmla="*/ 3638550 w 3638550"/>
                <a:gd name="connsiteY1-4" fmla="*/ 1819275 h 3638550"/>
                <a:gd name="connsiteX2-5" fmla="*/ 1819275 w 3638550"/>
                <a:gd name="connsiteY2-6" fmla="*/ 3638550 h 3638550"/>
                <a:gd name="connsiteX3-7" fmla="*/ 0 w 3638550"/>
                <a:gd name="connsiteY3-8" fmla="*/ 1819275 h 3638550"/>
                <a:gd name="connsiteX4-9" fmla="*/ 1910715 w 3638550"/>
                <a:gd name="connsiteY4-10" fmla="*/ 91440 h 3638550"/>
                <a:gd name="connsiteX0-11" fmla="*/ 1819275 w 3638550"/>
                <a:gd name="connsiteY0-12" fmla="*/ 0 h 3638550"/>
                <a:gd name="connsiteX1-13" fmla="*/ 3638550 w 3638550"/>
                <a:gd name="connsiteY1-14" fmla="*/ 1819275 h 3638550"/>
                <a:gd name="connsiteX2-15" fmla="*/ 1819275 w 3638550"/>
                <a:gd name="connsiteY2-16" fmla="*/ 3638550 h 3638550"/>
                <a:gd name="connsiteX3-17" fmla="*/ 0 w 3638550"/>
                <a:gd name="connsiteY3-18" fmla="*/ 1819275 h 3638550"/>
                <a:gd name="connsiteX0-19" fmla="*/ 3638550 w 3638550"/>
                <a:gd name="connsiteY0-20" fmla="*/ 0 h 1819275"/>
                <a:gd name="connsiteX1-21" fmla="*/ 1819275 w 3638550"/>
                <a:gd name="connsiteY1-22" fmla="*/ 1819275 h 1819275"/>
                <a:gd name="connsiteX2-23" fmla="*/ 0 w 3638550"/>
                <a:gd name="connsiteY2-24" fmla="*/ 0 h 1819275"/>
                <a:gd name="connsiteX0-25" fmla="*/ 1819275 w 1819275"/>
                <a:gd name="connsiteY0-26" fmla="*/ 0 h 1819275"/>
                <a:gd name="connsiteX1-27" fmla="*/ 0 w 1819275"/>
                <a:gd name="connsiteY1-28" fmla="*/ 1819275 h 1819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19275" h="1819275">
                  <a:moveTo>
                    <a:pt x="1819275" y="0"/>
                  </a:moveTo>
                  <a:cubicBezTo>
                    <a:pt x="1819275" y="1004758"/>
                    <a:pt x="1004758" y="1819275"/>
                    <a:pt x="0" y="1819275"/>
                  </a:cubicBezTo>
                </a:path>
              </a:pathLst>
            </a:custGeom>
            <a:noFill/>
            <a:ln w="38100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7483383" y="0"/>
              <a:ext cx="4708617" cy="6858000"/>
              <a:chOff x="7483383" y="0"/>
              <a:chExt cx="4708617" cy="6858000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7779658" y="0"/>
                <a:ext cx="4412342" cy="6858000"/>
              </a:xfrm>
              <a:custGeom>
                <a:avLst/>
                <a:gdLst>
                  <a:gd name="connsiteX0" fmla="*/ 1295690 w 4412342"/>
                  <a:gd name="connsiteY0" fmla="*/ 0 h 6858000"/>
                  <a:gd name="connsiteX1" fmla="*/ 4412342 w 4412342"/>
                  <a:gd name="connsiteY1" fmla="*/ 0 h 6858000"/>
                  <a:gd name="connsiteX2" fmla="*/ 4412342 w 4412342"/>
                  <a:gd name="connsiteY2" fmla="*/ 1636729 h 6858000"/>
                  <a:gd name="connsiteX3" fmla="*/ 4272563 w 4412342"/>
                  <a:gd name="connsiteY3" fmla="*/ 1672670 h 6858000"/>
                  <a:gd name="connsiteX4" fmla="*/ 3111228 w 4412342"/>
                  <a:gd name="connsiteY4" fmla="*/ 3251199 h 6858000"/>
                  <a:gd name="connsiteX5" fmla="*/ 4272563 w 4412342"/>
                  <a:gd name="connsiteY5" fmla="*/ 4829728 h 6858000"/>
                  <a:gd name="connsiteX6" fmla="*/ 4412342 w 4412342"/>
                  <a:gd name="connsiteY6" fmla="*/ 4865669 h 6858000"/>
                  <a:gd name="connsiteX7" fmla="*/ 4412342 w 4412342"/>
                  <a:gd name="connsiteY7" fmla="*/ 6858000 h 6858000"/>
                  <a:gd name="connsiteX8" fmla="*/ 1670654 w 4412342"/>
                  <a:gd name="connsiteY8" fmla="*/ 6858000 h 6858000"/>
                  <a:gd name="connsiteX9" fmla="*/ 1550198 w 4412342"/>
                  <a:gd name="connsiteY9" fmla="*/ 6753659 h 6858000"/>
                  <a:gd name="connsiteX10" fmla="*/ 0 w 4412342"/>
                  <a:gd name="connsiteY10" fmla="*/ 3251200 h 6858000"/>
                  <a:gd name="connsiteX11" fmla="*/ 1229199 w 4412342"/>
                  <a:gd name="connsiteY11" fmla="*/ 6974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12342" h="6858000">
                    <a:moveTo>
                      <a:pt x="1295690" y="0"/>
                    </a:moveTo>
                    <a:lnTo>
                      <a:pt x="4412342" y="0"/>
                    </a:lnTo>
                    <a:lnTo>
                      <a:pt x="4412342" y="1636729"/>
                    </a:lnTo>
                    <a:lnTo>
                      <a:pt x="4272563" y="1672670"/>
                    </a:lnTo>
                    <a:cubicBezTo>
                      <a:pt x="3599745" y="1881938"/>
                      <a:pt x="3111228" y="2509519"/>
                      <a:pt x="3111228" y="3251199"/>
                    </a:cubicBezTo>
                    <a:cubicBezTo>
                      <a:pt x="3111228" y="3992879"/>
                      <a:pt x="3599745" y="4620460"/>
                      <a:pt x="4272563" y="4829728"/>
                    </a:cubicBezTo>
                    <a:lnTo>
                      <a:pt x="4412342" y="4865669"/>
                    </a:lnTo>
                    <a:lnTo>
                      <a:pt x="4412342" y="6858000"/>
                    </a:lnTo>
                    <a:lnTo>
                      <a:pt x="1670654" y="6858000"/>
                    </a:lnTo>
                    <a:lnTo>
                      <a:pt x="1550198" y="6753659"/>
                    </a:lnTo>
                    <a:cubicBezTo>
                      <a:pt x="597879" y="5888107"/>
                      <a:pt x="0" y="4639475"/>
                      <a:pt x="0" y="3251200"/>
                    </a:cubicBezTo>
                    <a:cubicBezTo>
                      <a:pt x="0" y="2026252"/>
                      <a:pt x="465477" y="910022"/>
                      <a:pt x="1229199" y="69741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7483383" y="2921168"/>
                <a:ext cx="3005951" cy="1015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sz="6000" b="1" dirty="0">
                    <a:solidFill>
                      <a:schemeClr val="tx1"/>
                    </a:solidFill>
                  </a:rPr>
                  <a:t>Agenda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702666" y="1307848"/>
              <a:ext cx="3916989" cy="4826252"/>
              <a:chOff x="1702666" y="1307848"/>
              <a:chExt cx="3916989" cy="482625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1702666" y="1307848"/>
                <a:ext cx="3916989" cy="716782"/>
                <a:chOff x="1727455" y="1307848"/>
                <a:chExt cx="3916989" cy="716782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727455" y="1307848"/>
                  <a:ext cx="716782" cy="716782"/>
                </a:xfrm>
                <a:prstGeom prst="ellipse">
                  <a:avLst/>
                </a:prstGeom>
                <a:noFill/>
                <a:ln w="25400">
                  <a:gradFill>
                    <a:gsLst>
                      <a:gs pos="76000">
                        <a:schemeClr val="accent1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altLang="zh-CN" sz="2800" b="1" dirty="0">
                      <a:solidFill>
                        <a:schemeClr val="accent1"/>
                      </a:solidFill>
                    </a:rPr>
                    <a:t>01</a:t>
                  </a: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2791386" y="1403666"/>
                  <a:ext cx="2853058" cy="5251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介绍</a:t>
                  </a:r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1702666" y="2335216"/>
                <a:ext cx="3916989" cy="716782"/>
                <a:chOff x="1727455" y="2232067"/>
                <a:chExt cx="3916989" cy="71678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727455" y="2232067"/>
                  <a:ext cx="716782" cy="716782"/>
                </a:xfrm>
                <a:prstGeom prst="ellipse">
                  <a:avLst/>
                </a:prstGeom>
                <a:noFill/>
                <a:ln w="25400">
                  <a:gradFill>
                    <a:gsLst>
                      <a:gs pos="76000">
                        <a:schemeClr val="tx2">
                          <a:alpha val="0"/>
                        </a:schemeClr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altLang="zh-CN" sz="2800" b="1" dirty="0">
                      <a:solidFill>
                        <a:schemeClr val="accent2"/>
                      </a:solidFill>
                    </a:rPr>
                    <a:t>02</a:t>
                  </a: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2791386" y="2327885"/>
                  <a:ext cx="2853058" cy="5251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设计理念和方案</a:t>
                  </a:r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1702666" y="3362584"/>
                <a:ext cx="3916989" cy="716782"/>
                <a:chOff x="1727455" y="3156286"/>
                <a:chExt cx="3916989" cy="71678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727455" y="3156286"/>
                  <a:ext cx="716782" cy="716782"/>
                </a:xfrm>
                <a:prstGeom prst="ellipse">
                  <a:avLst/>
                </a:prstGeom>
                <a:noFill/>
                <a:ln w="25400">
                  <a:gradFill>
                    <a:gsLst>
                      <a:gs pos="76000">
                        <a:schemeClr val="tx2">
                          <a:alpha val="0"/>
                        </a:schemeClr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altLang="zh-CN" sz="2800" b="1" dirty="0">
                      <a:solidFill>
                        <a:schemeClr val="accent2"/>
                      </a:solidFill>
                    </a:rPr>
                    <a:t>03</a:t>
                  </a: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2791386" y="3252104"/>
                  <a:ext cx="2853058" cy="5251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设计过程和方法</a:t>
                  </a:r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702666" y="4389952"/>
                <a:ext cx="3916989" cy="716782"/>
                <a:chOff x="1727455" y="4080505"/>
                <a:chExt cx="3916989" cy="71678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727455" y="4080505"/>
                  <a:ext cx="716782" cy="716782"/>
                </a:xfrm>
                <a:prstGeom prst="ellipse">
                  <a:avLst/>
                </a:prstGeom>
                <a:noFill/>
                <a:ln w="25400">
                  <a:gradFill>
                    <a:gsLst>
                      <a:gs pos="76000">
                        <a:schemeClr val="tx2">
                          <a:alpha val="0"/>
                        </a:schemeClr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altLang="zh-CN" sz="2800" b="1" dirty="0">
                      <a:solidFill>
                        <a:schemeClr val="accent2"/>
                      </a:solidFill>
                    </a:rPr>
                    <a:t>04</a:t>
                  </a: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791386" y="4176323"/>
                  <a:ext cx="2853058" cy="5251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效果展示和评估</a:t>
                  </a:r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1702666" y="5417318"/>
                <a:ext cx="3916989" cy="716782"/>
                <a:chOff x="1727455" y="5004724"/>
                <a:chExt cx="3916989" cy="716782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727455" y="5004724"/>
                  <a:ext cx="716782" cy="716782"/>
                </a:xfrm>
                <a:prstGeom prst="ellipse">
                  <a:avLst/>
                </a:prstGeom>
                <a:noFill/>
                <a:ln w="25400">
                  <a:gradFill>
                    <a:gsLst>
                      <a:gs pos="76000">
                        <a:schemeClr val="tx2">
                          <a:alpha val="0"/>
                        </a:schemeClr>
                      </a:gs>
                      <a:gs pos="100000">
                        <a:schemeClr val="tx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altLang="zh-CN" sz="2800" b="1" dirty="0">
                      <a:solidFill>
                        <a:schemeClr val="accent2"/>
                      </a:solidFill>
                    </a:rPr>
                    <a:t>05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2791386" y="5100542"/>
                  <a:ext cx="2853058" cy="52514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未来发展和展望</a:t>
                  </a:r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14405" y="1248657"/>
            <a:ext cx="10563192" cy="4600599"/>
            <a:chOff x="814405" y="1248657"/>
            <a:chExt cx="10563192" cy="4600599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405" y="2727242"/>
              <a:ext cx="10563192" cy="1965211"/>
              <a:chOff x="814405" y="2727242"/>
              <a:chExt cx="10563192" cy="1965211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14405" y="2727242"/>
                <a:ext cx="3224248" cy="1965211"/>
                <a:chOff x="814405" y="2727242"/>
                <a:chExt cx="3224248" cy="1965211"/>
              </a:xfrm>
            </p:grpSpPr>
            <p:sp>
              <p:nvSpPr>
                <p:cNvPr id="2" name="矩形: 圆角 1"/>
                <p:cNvSpPr/>
                <p:nvPr/>
              </p:nvSpPr>
              <p:spPr>
                <a:xfrm>
                  <a:off x="814405" y="3038274"/>
                  <a:ext cx="3224248" cy="1654179"/>
                </a:xfrm>
                <a:prstGeom prst="roundRect">
                  <a:avLst>
                    <a:gd name="adj" fmla="val 4000"/>
                  </a:avLst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文本框 2"/>
                <p:cNvSpPr txBox="1"/>
                <p:nvPr/>
              </p:nvSpPr>
              <p:spPr>
                <a:xfrm>
                  <a:off x="927877" y="3247411"/>
                  <a:ext cx="2350953" cy="479083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/>
                    <a:t>智能化设计趋势</a:t>
                  </a:r>
                  <a:endParaRPr lang="en-US" altLang="zh-CN" b="1" dirty="0"/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927877" y="3789994"/>
                  <a:ext cx="2976023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智能化设计趋势将成为未来的主流，优化设计流程，提高品质。</a:t>
                  </a:r>
                  <a:endParaRPr lang="en-US" altLang="zh-CN" sz="1200" dirty="0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3120890" y="2727242"/>
                  <a:ext cx="622067" cy="622064"/>
                  <a:chOff x="5575533" y="3979905"/>
                  <a:chExt cx="622067" cy="622064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5575533" y="3979905"/>
                    <a:ext cx="622067" cy="62206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1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任意多边形: 形状 6"/>
                  <p:cNvSpPr/>
                  <p:nvPr/>
                </p:nvSpPr>
                <p:spPr bwMode="auto">
                  <a:xfrm>
                    <a:off x="5751343" y="4160244"/>
                    <a:ext cx="264447" cy="240835"/>
                  </a:xfrm>
                  <a:custGeom>
                    <a:avLst/>
                    <a:gdLst>
                      <a:gd name="connsiteX0" fmla="*/ 125329 w 533400"/>
                      <a:gd name="connsiteY0" fmla="*/ 229221 h 485775"/>
                      <a:gd name="connsiteX1" fmla="*/ 125329 w 533400"/>
                      <a:gd name="connsiteY1" fmla="*/ 276846 h 485775"/>
                      <a:gd name="connsiteX2" fmla="*/ 144379 w 533400"/>
                      <a:gd name="connsiteY2" fmla="*/ 276846 h 485775"/>
                      <a:gd name="connsiteX3" fmla="*/ 144379 w 533400"/>
                      <a:gd name="connsiteY3" fmla="*/ 229221 h 485775"/>
                      <a:gd name="connsiteX4" fmla="*/ 392029 w 533400"/>
                      <a:gd name="connsiteY4" fmla="*/ 229221 h 485775"/>
                      <a:gd name="connsiteX5" fmla="*/ 392029 w 533400"/>
                      <a:gd name="connsiteY5" fmla="*/ 276846 h 485775"/>
                      <a:gd name="connsiteX6" fmla="*/ 411079 w 533400"/>
                      <a:gd name="connsiteY6" fmla="*/ 276846 h 485775"/>
                      <a:gd name="connsiteX7" fmla="*/ 411079 w 533400"/>
                      <a:gd name="connsiteY7" fmla="*/ 229221 h 485775"/>
                      <a:gd name="connsiteX8" fmla="*/ 534904 w 533400"/>
                      <a:gd name="connsiteY8" fmla="*/ 229221 h 485775"/>
                      <a:gd name="connsiteX9" fmla="*/ 534904 w 533400"/>
                      <a:gd name="connsiteY9" fmla="*/ 457821 h 485775"/>
                      <a:gd name="connsiteX10" fmla="*/ 506329 w 533400"/>
                      <a:gd name="connsiteY10" fmla="*/ 486396 h 485775"/>
                      <a:gd name="connsiteX11" fmla="*/ 30079 w 533400"/>
                      <a:gd name="connsiteY11" fmla="*/ 486396 h 485775"/>
                      <a:gd name="connsiteX12" fmla="*/ 1504 w 533400"/>
                      <a:gd name="connsiteY12" fmla="*/ 457821 h 485775"/>
                      <a:gd name="connsiteX13" fmla="*/ 1504 w 533400"/>
                      <a:gd name="connsiteY13" fmla="*/ 229221 h 485775"/>
                      <a:gd name="connsiteX14" fmla="*/ 125329 w 533400"/>
                      <a:gd name="connsiteY14" fmla="*/ 229221 h 485775"/>
                      <a:gd name="connsiteX15" fmla="*/ 372979 w 533400"/>
                      <a:gd name="connsiteY15" fmla="*/ 621 h 485775"/>
                      <a:gd name="connsiteX16" fmla="*/ 411079 w 533400"/>
                      <a:gd name="connsiteY16" fmla="*/ 36816 h 485775"/>
                      <a:gd name="connsiteX17" fmla="*/ 411079 w 533400"/>
                      <a:gd name="connsiteY17" fmla="*/ 38721 h 485775"/>
                      <a:gd name="connsiteX18" fmla="*/ 411079 w 533400"/>
                      <a:gd name="connsiteY18" fmla="*/ 114921 h 485775"/>
                      <a:gd name="connsiteX19" fmla="*/ 506329 w 533400"/>
                      <a:gd name="connsiteY19" fmla="*/ 114921 h 485775"/>
                      <a:gd name="connsiteX20" fmla="*/ 534904 w 533400"/>
                      <a:gd name="connsiteY20" fmla="*/ 143496 h 485775"/>
                      <a:gd name="connsiteX21" fmla="*/ 534904 w 533400"/>
                      <a:gd name="connsiteY21" fmla="*/ 210171 h 485775"/>
                      <a:gd name="connsiteX22" fmla="*/ 1504 w 533400"/>
                      <a:gd name="connsiteY22" fmla="*/ 210171 h 485775"/>
                      <a:gd name="connsiteX23" fmla="*/ 1504 w 533400"/>
                      <a:gd name="connsiteY23" fmla="*/ 143496 h 485775"/>
                      <a:gd name="connsiteX24" fmla="*/ 30079 w 533400"/>
                      <a:gd name="connsiteY24" fmla="*/ 114921 h 485775"/>
                      <a:gd name="connsiteX25" fmla="*/ 125329 w 533400"/>
                      <a:gd name="connsiteY25" fmla="*/ 114921 h 485775"/>
                      <a:gd name="connsiteX26" fmla="*/ 125329 w 533400"/>
                      <a:gd name="connsiteY26" fmla="*/ 38721 h 485775"/>
                      <a:gd name="connsiteX27" fmla="*/ 161524 w 533400"/>
                      <a:gd name="connsiteY27" fmla="*/ 621 h 485775"/>
                      <a:gd name="connsiteX28" fmla="*/ 163429 w 533400"/>
                      <a:gd name="connsiteY28" fmla="*/ 621 h 485775"/>
                      <a:gd name="connsiteX29" fmla="*/ 372979 w 533400"/>
                      <a:gd name="connsiteY29" fmla="*/ 621 h 485775"/>
                      <a:gd name="connsiteX30" fmla="*/ 372979 w 533400"/>
                      <a:gd name="connsiteY30" fmla="*/ 19671 h 485775"/>
                      <a:gd name="connsiteX31" fmla="*/ 163429 w 533400"/>
                      <a:gd name="connsiteY31" fmla="*/ 19671 h 485775"/>
                      <a:gd name="connsiteX32" fmla="*/ 144474 w 533400"/>
                      <a:gd name="connsiteY32" fmla="*/ 37292 h 485775"/>
                      <a:gd name="connsiteX33" fmla="*/ 144379 w 533400"/>
                      <a:gd name="connsiteY33" fmla="*/ 38721 h 485775"/>
                      <a:gd name="connsiteX34" fmla="*/ 144379 w 533400"/>
                      <a:gd name="connsiteY34" fmla="*/ 114921 h 485775"/>
                      <a:gd name="connsiteX35" fmla="*/ 392029 w 533400"/>
                      <a:gd name="connsiteY35" fmla="*/ 114921 h 485775"/>
                      <a:gd name="connsiteX36" fmla="*/ 392029 w 533400"/>
                      <a:gd name="connsiteY36" fmla="*/ 38721 h 485775"/>
                      <a:gd name="connsiteX37" fmla="*/ 375836 w 533400"/>
                      <a:gd name="connsiteY37" fmla="*/ 19862 h 485775"/>
                      <a:gd name="connsiteX38" fmla="*/ 374408 w 533400"/>
                      <a:gd name="connsiteY38" fmla="*/ 19671 h 485775"/>
                      <a:gd name="connsiteX39" fmla="*/ 372979 w 533400"/>
                      <a:gd name="connsiteY39" fmla="*/ 19671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33400" h="485775">
                        <a:moveTo>
                          <a:pt x="125329" y="229221"/>
                        </a:moveTo>
                        <a:lnTo>
                          <a:pt x="125329" y="276846"/>
                        </a:lnTo>
                        <a:lnTo>
                          <a:pt x="144379" y="276846"/>
                        </a:lnTo>
                        <a:lnTo>
                          <a:pt x="144379" y="229221"/>
                        </a:lnTo>
                        <a:lnTo>
                          <a:pt x="392029" y="229221"/>
                        </a:lnTo>
                        <a:lnTo>
                          <a:pt x="392029" y="276846"/>
                        </a:lnTo>
                        <a:lnTo>
                          <a:pt x="411079" y="276846"/>
                        </a:lnTo>
                        <a:lnTo>
                          <a:pt x="411079" y="229221"/>
                        </a:lnTo>
                        <a:lnTo>
                          <a:pt x="534904" y="229221"/>
                        </a:lnTo>
                        <a:lnTo>
                          <a:pt x="534904" y="457821"/>
                        </a:lnTo>
                        <a:cubicBezTo>
                          <a:pt x="534904" y="473632"/>
                          <a:pt x="522141" y="486396"/>
                          <a:pt x="506329" y="486396"/>
                        </a:cubicBezTo>
                        <a:lnTo>
                          <a:pt x="30079" y="486396"/>
                        </a:lnTo>
                        <a:cubicBezTo>
                          <a:pt x="14267" y="486396"/>
                          <a:pt x="1504" y="473632"/>
                          <a:pt x="1504" y="457821"/>
                        </a:cubicBezTo>
                        <a:lnTo>
                          <a:pt x="1504" y="229221"/>
                        </a:lnTo>
                        <a:lnTo>
                          <a:pt x="125329" y="229221"/>
                        </a:lnTo>
                        <a:close/>
                        <a:moveTo>
                          <a:pt x="372979" y="621"/>
                        </a:moveTo>
                        <a:cubicBezTo>
                          <a:pt x="393363" y="621"/>
                          <a:pt x="410031" y="16623"/>
                          <a:pt x="411079" y="36816"/>
                        </a:cubicBezTo>
                        <a:lnTo>
                          <a:pt x="411079" y="38721"/>
                        </a:lnTo>
                        <a:lnTo>
                          <a:pt x="411079" y="114921"/>
                        </a:lnTo>
                        <a:lnTo>
                          <a:pt x="506329" y="114921"/>
                        </a:lnTo>
                        <a:cubicBezTo>
                          <a:pt x="522141" y="114921"/>
                          <a:pt x="534904" y="127685"/>
                          <a:pt x="534904" y="143496"/>
                        </a:cubicBezTo>
                        <a:lnTo>
                          <a:pt x="534904" y="210171"/>
                        </a:lnTo>
                        <a:lnTo>
                          <a:pt x="1504" y="210171"/>
                        </a:lnTo>
                        <a:lnTo>
                          <a:pt x="1504" y="143496"/>
                        </a:lnTo>
                        <a:cubicBezTo>
                          <a:pt x="1504" y="127685"/>
                          <a:pt x="14267" y="114921"/>
                          <a:pt x="30079" y="114921"/>
                        </a:cubicBezTo>
                        <a:lnTo>
                          <a:pt x="125329" y="114921"/>
                        </a:lnTo>
                        <a:lnTo>
                          <a:pt x="125329" y="38721"/>
                        </a:lnTo>
                        <a:cubicBezTo>
                          <a:pt x="125329" y="18337"/>
                          <a:pt x="141331" y="1669"/>
                          <a:pt x="161524" y="621"/>
                        </a:cubicBezTo>
                        <a:lnTo>
                          <a:pt x="163429" y="621"/>
                        </a:lnTo>
                        <a:lnTo>
                          <a:pt x="372979" y="621"/>
                        </a:lnTo>
                        <a:close/>
                        <a:moveTo>
                          <a:pt x="372979" y="19671"/>
                        </a:moveTo>
                        <a:lnTo>
                          <a:pt x="163429" y="19671"/>
                        </a:lnTo>
                        <a:cubicBezTo>
                          <a:pt x="153428" y="19671"/>
                          <a:pt x="145141" y="27482"/>
                          <a:pt x="144474" y="37292"/>
                        </a:cubicBezTo>
                        <a:lnTo>
                          <a:pt x="144379" y="38721"/>
                        </a:lnTo>
                        <a:lnTo>
                          <a:pt x="144379" y="114921"/>
                        </a:lnTo>
                        <a:lnTo>
                          <a:pt x="392029" y="114921"/>
                        </a:lnTo>
                        <a:lnTo>
                          <a:pt x="392029" y="38721"/>
                        </a:lnTo>
                        <a:cubicBezTo>
                          <a:pt x="392029" y="29196"/>
                          <a:pt x="384981" y="21290"/>
                          <a:pt x="375836" y="19862"/>
                        </a:cubicBezTo>
                        <a:lnTo>
                          <a:pt x="374408" y="19671"/>
                        </a:lnTo>
                        <a:lnTo>
                          <a:pt x="372979" y="19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10" name="组合 9"/>
              <p:cNvGrpSpPr/>
              <p:nvPr/>
            </p:nvGrpSpPr>
            <p:grpSpPr>
              <a:xfrm>
                <a:off x="4483876" y="2727242"/>
                <a:ext cx="3224248" cy="1965211"/>
                <a:chOff x="4483876" y="2727242"/>
                <a:chExt cx="3224248" cy="1965211"/>
              </a:xfrm>
            </p:grpSpPr>
            <p:sp>
              <p:nvSpPr>
                <p:cNvPr id="14" name="矩形: 圆角 13"/>
                <p:cNvSpPr/>
                <p:nvPr/>
              </p:nvSpPr>
              <p:spPr>
                <a:xfrm>
                  <a:off x="4483876" y="3038274"/>
                  <a:ext cx="3224248" cy="1654179"/>
                </a:xfrm>
                <a:prstGeom prst="roundRect">
                  <a:avLst>
                    <a:gd name="adj" fmla="val 4000"/>
                  </a:avLst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597348" y="3247411"/>
                  <a:ext cx="2350953" cy="479083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/>
                    <a:t>多元化风格市场新宠</a:t>
                  </a:r>
                  <a:endParaRPr lang="en-US" altLang="zh-CN" b="1" dirty="0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597348" y="3789994"/>
                  <a:ext cx="2976023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多元化风格将成为市场新宠，为我们提供更多的设计选择和灵感。</a:t>
                  </a:r>
                  <a:endParaRPr lang="en-US" altLang="zh-CN" sz="1200" dirty="0"/>
                </a:p>
              </p:txBody>
            </p:sp>
            <p:grpSp>
              <p:nvGrpSpPr>
                <p:cNvPr id="41" name="组合 40"/>
                <p:cNvGrpSpPr/>
                <p:nvPr/>
              </p:nvGrpSpPr>
              <p:grpSpPr>
                <a:xfrm>
                  <a:off x="6787360" y="2727242"/>
                  <a:ext cx="622067" cy="622065"/>
                  <a:chOff x="10360160" y="4588856"/>
                  <a:chExt cx="622067" cy="622064"/>
                </a:xfrm>
              </p:grpSpPr>
              <p:sp>
                <p:nvSpPr>
                  <p:cNvPr id="42" name="椭圆 41"/>
                  <p:cNvSpPr/>
                  <p:nvPr/>
                </p:nvSpPr>
                <p:spPr>
                  <a:xfrm>
                    <a:off x="10360160" y="4588856"/>
                    <a:ext cx="622067" cy="6220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2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任意多边形: 形状 42"/>
                  <p:cNvSpPr/>
                  <p:nvPr/>
                </p:nvSpPr>
                <p:spPr>
                  <a:xfrm>
                    <a:off x="10530737" y="4772675"/>
                    <a:ext cx="269680" cy="264863"/>
                  </a:xfrm>
                  <a:custGeom>
                    <a:avLst/>
                    <a:gdLst>
                      <a:gd name="connsiteX0" fmla="*/ 343764 w 533400"/>
                      <a:gd name="connsiteY0" fmla="*/ 276846 h 523875"/>
                      <a:gd name="connsiteX1" fmla="*/ 372339 w 533400"/>
                      <a:gd name="connsiteY1" fmla="*/ 305421 h 523875"/>
                      <a:gd name="connsiteX2" fmla="*/ 372339 w 533400"/>
                      <a:gd name="connsiteY2" fmla="*/ 495921 h 523875"/>
                      <a:gd name="connsiteX3" fmla="*/ 343764 w 533400"/>
                      <a:gd name="connsiteY3" fmla="*/ 524496 h 523875"/>
                      <a:gd name="connsiteX4" fmla="*/ 191364 w 533400"/>
                      <a:gd name="connsiteY4" fmla="*/ 524496 h 523875"/>
                      <a:gd name="connsiteX5" fmla="*/ 162789 w 533400"/>
                      <a:gd name="connsiteY5" fmla="*/ 495921 h 523875"/>
                      <a:gd name="connsiteX6" fmla="*/ 162789 w 533400"/>
                      <a:gd name="connsiteY6" fmla="*/ 305421 h 523875"/>
                      <a:gd name="connsiteX7" fmla="*/ 191364 w 533400"/>
                      <a:gd name="connsiteY7" fmla="*/ 276846 h 523875"/>
                      <a:gd name="connsiteX8" fmla="*/ 343764 w 533400"/>
                      <a:gd name="connsiteY8" fmla="*/ 276846 h 523875"/>
                      <a:gd name="connsiteX9" fmla="*/ 143739 w 533400"/>
                      <a:gd name="connsiteY9" fmla="*/ 114921 h 523875"/>
                      <a:gd name="connsiteX10" fmla="*/ 179934 w 533400"/>
                      <a:gd name="connsiteY10" fmla="*/ 153021 h 523875"/>
                      <a:gd name="connsiteX11" fmla="*/ 181839 w 533400"/>
                      <a:gd name="connsiteY11" fmla="*/ 153021 h 523875"/>
                      <a:gd name="connsiteX12" fmla="*/ 353289 w 533400"/>
                      <a:gd name="connsiteY12" fmla="*/ 153021 h 523875"/>
                      <a:gd name="connsiteX13" fmla="*/ 391389 w 533400"/>
                      <a:gd name="connsiteY13" fmla="*/ 116826 h 523875"/>
                      <a:gd name="connsiteX14" fmla="*/ 391389 w 533400"/>
                      <a:gd name="connsiteY14" fmla="*/ 114921 h 523875"/>
                      <a:gd name="connsiteX15" fmla="*/ 505689 w 533400"/>
                      <a:gd name="connsiteY15" fmla="*/ 114921 h 523875"/>
                      <a:gd name="connsiteX16" fmla="*/ 534264 w 533400"/>
                      <a:gd name="connsiteY16" fmla="*/ 143496 h 523875"/>
                      <a:gd name="connsiteX17" fmla="*/ 534264 w 533400"/>
                      <a:gd name="connsiteY17" fmla="*/ 381621 h 523875"/>
                      <a:gd name="connsiteX18" fmla="*/ 505689 w 533400"/>
                      <a:gd name="connsiteY18" fmla="*/ 410196 h 523875"/>
                      <a:gd name="connsiteX19" fmla="*/ 391389 w 533400"/>
                      <a:gd name="connsiteY19" fmla="*/ 410196 h 523875"/>
                      <a:gd name="connsiteX20" fmla="*/ 391389 w 533400"/>
                      <a:gd name="connsiteY20" fmla="*/ 295896 h 523875"/>
                      <a:gd name="connsiteX21" fmla="*/ 355194 w 533400"/>
                      <a:gd name="connsiteY21" fmla="*/ 257796 h 523875"/>
                      <a:gd name="connsiteX22" fmla="*/ 353289 w 533400"/>
                      <a:gd name="connsiteY22" fmla="*/ 257796 h 523875"/>
                      <a:gd name="connsiteX23" fmla="*/ 181839 w 533400"/>
                      <a:gd name="connsiteY23" fmla="*/ 257796 h 523875"/>
                      <a:gd name="connsiteX24" fmla="*/ 143739 w 533400"/>
                      <a:gd name="connsiteY24" fmla="*/ 293991 h 523875"/>
                      <a:gd name="connsiteX25" fmla="*/ 143739 w 533400"/>
                      <a:gd name="connsiteY25" fmla="*/ 295896 h 523875"/>
                      <a:gd name="connsiteX26" fmla="*/ 143739 w 533400"/>
                      <a:gd name="connsiteY26" fmla="*/ 410196 h 523875"/>
                      <a:gd name="connsiteX27" fmla="*/ 29439 w 533400"/>
                      <a:gd name="connsiteY27" fmla="*/ 410196 h 523875"/>
                      <a:gd name="connsiteX28" fmla="*/ 864 w 533400"/>
                      <a:gd name="connsiteY28" fmla="*/ 381621 h 523875"/>
                      <a:gd name="connsiteX29" fmla="*/ 864 w 533400"/>
                      <a:gd name="connsiteY29" fmla="*/ 201408 h 523875"/>
                      <a:gd name="connsiteX30" fmla="*/ 11151 w 533400"/>
                      <a:gd name="connsiteY30" fmla="*/ 175405 h 523875"/>
                      <a:gd name="connsiteX31" fmla="*/ 56300 w 533400"/>
                      <a:gd name="connsiteY31" fmla="*/ 127018 h 523875"/>
                      <a:gd name="connsiteX32" fmla="*/ 84112 w 533400"/>
                      <a:gd name="connsiteY32" fmla="*/ 114921 h 523875"/>
                      <a:gd name="connsiteX33" fmla="*/ 143739 w 533400"/>
                      <a:gd name="connsiteY33" fmla="*/ 114921 h 523875"/>
                      <a:gd name="connsiteX34" fmla="*/ 462827 w 533400"/>
                      <a:gd name="connsiteY34" fmla="*/ 172071 h 523875"/>
                      <a:gd name="connsiteX35" fmla="*/ 448539 w 533400"/>
                      <a:gd name="connsiteY35" fmla="*/ 186359 h 523875"/>
                      <a:gd name="connsiteX36" fmla="*/ 462827 w 533400"/>
                      <a:gd name="connsiteY36" fmla="*/ 200646 h 523875"/>
                      <a:gd name="connsiteX37" fmla="*/ 477114 w 533400"/>
                      <a:gd name="connsiteY37" fmla="*/ 186359 h 523875"/>
                      <a:gd name="connsiteX38" fmla="*/ 462827 w 533400"/>
                      <a:gd name="connsiteY38" fmla="*/ 172071 h 523875"/>
                      <a:gd name="connsiteX39" fmla="*/ 343764 w 533400"/>
                      <a:gd name="connsiteY39" fmla="*/ 621 h 523875"/>
                      <a:gd name="connsiteX40" fmla="*/ 372339 w 533400"/>
                      <a:gd name="connsiteY40" fmla="*/ 29196 h 523875"/>
                      <a:gd name="connsiteX41" fmla="*/ 372339 w 533400"/>
                      <a:gd name="connsiteY41" fmla="*/ 105396 h 523875"/>
                      <a:gd name="connsiteX42" fmla="*/ 343764 w 533400"/>
                      <a:gd name="connsiteY42" fmla="*/ 133971 h 523875"/>
                      <a:gd name="connsiteX43" fmla="*/ 191364 w 533400"/>
                      <a:gd name="connsiteY43" fmla="*/ 133971 h 523875"/>
                      <a:gd name="connsiteX44" fmla="*/ 162789 w 533400"/>
                      <a:gd name="connsiteY44" fmla="*/ 105396 h 523875"/>
                      <a:gd name="connsiteX45" fmla="*/ 162789 w 533400"/>
                      <a:gd name="connsiteY45" fmla="*/ 29196 h 523875"/>
                      <a:gd name="connsiteX46" fmla="*/ 191364 w 533400"/>
                      <a:gd name="connsiteY46" fmla="*/ 621 h 523875"/>
                      <a:gd name="connsiteX47" fmla="*/ 343764 w 533400"/>
                      <a:gd name="connsiteY47" fmla="*/ 621 h 523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33400" h="523875">
                        <a:moveTo>
                          <a:pt x="343764" y="276846"/>
                        </a:moveTo>
                        <a:cubicBezTo>
                          <a:pt x="359576" y="276846"/>
                          <a:pt x="372339" y="289610"/>
                          <a:pt x="372339" y="305421"/>
                        </a:cubicBezTo>
                        <a:lnTo>
                          <a:pt x="372339" y="495921"/>
                        </a:lnTo>
                        <a:cubicBezTo>
                          <a:pt x="372339" y="511732"/>
                          <a:pt x="359576" y="524496"/>
                          <a:pt x="343764" y="524496"/>
                        </a:cubicBezTo>
                        <a:lnTo>
                          <a:pt x="191364" y="524496"/>
                        </a:lnTo>
                        <a:cubicBezTo>
                          <a:pt x="175552" y="524496"/>
                          <a:pt x="162789" y="511732"/>
                          <a:pt x="162789" y="495921"/>
                        </a:cubicBezTo>
                        <a:lnTo>
                          <a:pt x="162789" y="305421"/>
                        </a:lnTo>
                        <a:cubicBezTo>
                          <a:pt x="162789" y="289610"/>
                          <a:pt x="175552" y="276846"/>
                          <a:pt x="191364" y="276846"/>
                        </a:cubicBezTo>
                        <a:lnTo>
                          <a:pt x="343764" y="276846"/>
                        </a:lnTo>
                        <a:close/>
                        <a:moveTo>
                          <a:pt x="143739" y="114921"/>
                        </a:moveTo>
                        <a:cubicBezTo>
                          <a:pt x="143739" y="135305"/>
                          <a:pt x="159741" y="151973"/>
                          <a:pt x="179934" y="153021"/>
                        </a:cubicBezTo>
                        <a:lnTo>
                          <a:pt x="181839" y="153021"/>
                        </a:lnTo>
                        <a:lnTo>
                          <a:pt x="353289" y="153021"/>
                        </a:lnTo>
                        <a:cubicBezTo>
                          <a:pt x="373673" y="153021"/>
                          <a:pt x="390341" y="137019"/>
                          <a:pt x="391389" y="116826"/>
                        </a:cubicBezTo>
                        <a:lnTo>
                          <a:pt x="391389" y="114921"/>
                        </a:lnTo>
                        <a:lnTo>
                          <a:pt x="505689" y="114921"/>
                        </a:lnTo>
                        <a:cubicBezTo>
                          <a:pt x="521501" y="114921"/>
                          <a:pt x="534264" y="127685"/>
                          <a:pt x="534264" y="143496"/>
                        </a:cubicBezTo>
                        <a:lnTo>
                          <a:pt x="534264" y="381621"/>
                        </a:lnTo>
                        <a:cubicBezTo>
                          <a:pt x="534264" y="397432"/>
                          <a:pt x="521501" y="410196"/>
                          <a:pt x="505689" y="410196"/>
                        </a:cubicBezTo>
                        <a:lnTo>
                          <a:pt x="391389" y="410196"/>
                        </a:lnTo>
                        <a:lnTo>
                          <a:pt x="391389" y="295896"/>
                        </a:lnTo>
                        <a:cubicBezTo>
                          <a:pt x="391389" y="275512"/>
                          <a:pt x="375387" y="258844"/>
                          <a:pt x="355194" y="257796"/>
                        </a:cubicBezTo>
                        <a:lnTo>
                          <a:pt x="353289" y="257796"/>
                        </a:lnTo>
                        <a:lnTo>
                          <a:pt x="181839" y="257796"/>
                        </a:lnTo>
                        <a:cubicBezTo>
                          <a:pt x="161455" y="257796"/>
                          <a:pt x="144787" y="273798"/>
                          <a:pt x="143739" y="293991"/>
                        </a:cubicBezTo>
                        <a:lnTo>
                          <a:pt x="143739" y="295896"/>
                        </a:lnTo>
                        <a:lnTo>
                          <a:pt x="143739" y="410196"/>
                        </a:lnTo>
                        <a:lnTo>
                          <a:pt x="29439" y="410196"/>
                        </a:lnTo>
                        <a:cubicBezTo>
                          <a:pt x="13627" y="410196"/>
                          <a:pt x="864" y="397432"/>
                          <a:pt x="864" y="381621"/>
                        </a:cubicBezTo>
                        <a:lnTo>
                          <a:pt x="864" y="201408"/>
                        </a:lnTo>
                        <a:cubicBezTo>
                          <a:pt x="864" y="191788"/>
                          <a:pt x="4484" y="182454"/>
                          <a:pt x="11151" y="175405"/>
                        </a:cubicBezTo>
                        <a:lnTo>
                          <a:pt x="56300" y="127018"/>
                        </a:lnTo>
                        <a:cubicBezTo>
                          <a:pt x="63538" y="119303"/>
                          <a:pt x="73635" y="114921"/>
                          <a:pt x="84112" y="114921"/>
                        </a:cubicBezTo>
                        <a:lnTo>
                          <a:pt x="143739" y="114921"/>
                        </a:lnTo>
                        <a:close/>
                        <a:moveTo>
                          <a:pt x="462827" y="172071"/>
                        </a:moveTo>
                        <a:cubicBezTo>
                          <a:pt x="454921" y="172071"/>
                          <a:pt x="448539" y="178453"/>
                          <a:pt x="448539" y="186359"/>
                        </a:cubicBezTo>
                        <a:cubicBezTo>
                          <a:pt x="448539" y="194264"/>
                          <a:pt x="454921" y="200646"/>
                          <a:pt x="462827" y="200646"/>
                        </a:cubicBezTo>
                        <a:cubicBezTo>
                          <a:pt x="470732" y="200646"/>
                          <a:pt x="477114" y="194264"/>
                          <a:pt x="477114" y="186359"/>
                        </a:cubicBezTo>
                        <a:cubicBezTo>
                          <a:pt x="477114" y="178453"/>
                          <a:pt x="470732" y="172071"/>
                          <a:pt x="462827" y="172071"/>
                        </a:cubicBezTo>
                        <a:close/>
                        <a:moveTo>
                          <a:pt x="343764" y="621"/>
                        </a:moveTo>
                        <a:cubicBezTo>
                          <a:pt x="359576" y="621"/>
                          <a:pt x="372339" y="13385"/>
                          <a:pt x="372339" y="29196"/>
                        </a:cubicBezTo>
                        <a:lnTo>
                          <a:pt x="372339" y="105396"/>
                        </a:lnTo>
                        <a:cubicBezTo>
                          <a:pt x="372339" y="121207"/>
                          <a:pt x="359576" y="133971"/>
                          <a:pt x="343764" y="133971"/>
                        </a:cubicBezTo>
                        <a:lnTo>
                          <a:pt x="191364" y="133971"/>
                        </a:lnTo>
                        <a:cubicBezTo>
                          <a:pt x="175552" y="133971"/>
                          <a:pt x="162789" y="121207"/>
                          <a:pt x="162789" y="105396"/>
                        </a:cubicBezTo>
                        <a:lnTo>
                          <a:pt x="162789" y="29196"/>
                        </a:lnTo>
                        <a:cubicBezTo>
                          <a:pt x="162789" y="13385"/>
                          <a:pt x="175552" y="621"/>
                          <a:pt x="191364" y="621"/>
                        </a:cubicBezTo>
                        <a:lnTo>
                          <a:pt x="343764" y="6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70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" name="组合 8"/>
              <p:cNvGrpSpPr/>
              <p:nvPr/>
            </p:nvGrpSpPr>
            <p:grpSpPr>
              <a:xfrm>
                <a:off x="8153349" y="2727242"/>
                <a:ext cx="3224248" cy="1965211"/>
                <a:chOff x="8153349" y="2727242"/>
                <a:chExt cx="3224248" cy="1965211"/>
              </a:xfrm>
            </p:grpSpPr>
            <p:sp>
              <p:nvSpPr>
                <p:cNvPr id="26" name="矩形: 圆角 25"/>
                <p:cNvSpPr/>
                <p:nvPr/>
              </p:nvSpPr>
              <p:spPr>
                <a:xfrm>
                  <a:off x="8153349" y="3038274"/>
                  <a:ext cx="3224248" cy="1654179"/>
                </a:xfrm>
                <a:prstGeom prst="roundRect">
                  <a:avLst>
                    <a:gd name="adj" fmla="val 4000"/>
                  </a:avLst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8266821" y="3247411"/>
                  <a:ext cx="2350953" cy="479083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/>
                    <a:t>跨行业合作发展趋势</a:t>
                  </a:r>
                  <a:endParaRPr lang="en-US" altLang="zh-CN" b="1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266821" y="3789994"/>
                  <a:ext cx="2976023" cy="613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/>
                    <a:t>跨行业合作发展趋势将成为未来的重要方向，为客户提供更加全面的设计服务。</a:t>
                  </a:r>
                  <a:endParaRPr lang="en-US" altLang="zh-CN" sz="1200" dirty="0"/>
                </a:p>
              </p:txBody>
            </p:sp>
            <p:grpSp>
              <p:nvGrpSpPr>
                <p:cNvPr id="44" name="组合 43"/>
                <p:cNvGrpSpPr/>
                <p:nvPr/>
              </p:nvGrpSpPr>
              <p:grpSpPr>
                <a:xfrm>
                  <a:off x="10459834" y="2727242"/>
                  <a:ext cx="622067" cy="622064"/>
                  <a:chOff x="7345316" y="1621234"/>
                  <a:chExt cx="559407" cy="5594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7345316" y="1621234"/>
                    <a:ext cx="559407" cy="55940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1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任意多边形: 形状 45"/>
                  <p:cNvSpPr/>
                  <p:nvPr/>
                </p:nvSpPr>
                <p:spPr bwMode="auto">
                  <a:xfrm>
                    <a:off x="7498371" y="1767079"/>
                    <a:ext cx="246948" cy="270694"/>
                  </a:xfrm>
                  <a:custGeom>
                    <a:avLst/>
                    <a:gdLst>
                      <a:gd name="connsiteX0" fmla="*/ 248770 w 495300"/>
                      <a:gd name="connsiteY0" fmla="*/ 621 h 542925"/>
                      <a:gd name="connsiteX1" fmla="*/ 496420 w 495300"/>
                      <a:gd name="connsiteY1" fmla="*/ 248271 h 542925"/>
                      <a:gd name="connsiteX2" fmla="*/ 323827 w 495300"/>
                      <a:gd name="connsiteY2" fmla="*/ 484396 h 542925"/>
                      <a:gd name="connsiteX3" fmla="*/ 346973 w 495300"/>
                      <a:gd name="connsiteY3" fmla="*/ 524496 h 542925"/>
                      <a:gd name="connsiteX4" fmla="*/ 420220 w 495300"/>
                      <a:gd name="connsiteY4" fmla="*/ 524496 h 542925"/>
                      <a:gd name="connsiteX5" fmla="*/ 420220 w 495300"/>
                      <a:gd name="connsiteY5" fmla="*/ 543546 h 542925"/>
                      <a:gd name="connsiteX6" fmla="*/ 77320 w 495300"/>
                      <a:gd name="connsiteY6" fmla="*/ 543546 h 542925"/>
                      <a:gd name="connsiteX7" fmla="*/ 77320 w 495300"/>
                      <a:gd name="connsiteY7" fmla="*/ 524496 h 542925"/>
                      <a:gd name="connsiteX8" fmla="*/ 150567 w 495300"/>
                      <a:gd name="connsiteY8" fmla="*/ 524496 h 542925"/>
                      <a:gd name="connsiteX9" fmla="*/ 173713 w 495300"/>
                      <a:gd name="connsiteY9" fmla="*/ 484396 h 542925"/>
                      <a:gd name="connsiteX10" fmla="*/ 1120 w 495300"/>
                      <a:gd name="connsiteY10" fmla="*/ 248271 h 542925"/>
                      <a:gd name="connsiteX11" fmla="*/ 248770 w 495300"/>
                      <a:gd name="connsiteY11" fmla="*/ 621 h 542925"/>
                      <a:gd name="connsiteX12" fmla="*/ 192763 w 495300"/>
                      <a:gd name="connsiteY12" fmla="*/ 489539 h 542925"/>
                      <a:gd name="connsiteX13" fmla="*/ 172570 w 495300"/>
                      <a:gd name="connsiteY13" fmla="*/ 524496 h 542925"/>
                      <a:gd name="connsiteX14" fmla="*/ 324970 w 495300"/>
                      <a:gd name="connsiteY14" fmla="*/ 524496 h 542925"/>
                      <a:gd name="connsiteX15" fmla="*/ 304777 w 495300"/>
                      <a:gd name="connsiteY15" fmla="*/ 489539 h 542925"/>
                      <a:gd name="connsiteX16" fmla="*/ 248770 w 495300"/>
                      <a:gd name="connsiteY16" fmla="*/ 495921 h 542925"/>
                      <a:gd name="connsiteX17" fmla="*/ 192763 w 495300"/>
                      <a:gd name="connsiteY17" fmla="*/ 489539 h 542925"/>
                      <a:gd name="connsiteX18" fmla="*/ 248770 w 495300"/>
                      <a:gd name="connsiteY18" fmla="*/ 143496 h 542925"/>
                      <a:gd name="connsiteX19" fmla="*/ 143995 w 495300"/>
                      <a:gd name="connsiteY19" fmla="*/ 248271 h 542925"/>
                      <a:gd name="connsiteX20" fmla="*/ 248770 w 495300"/>
                      <a:gd name="connsiteY20" fmla="*/ 353046 h 542925"/>
                      <a:gd name="connsiteX21" fmla="*/ 353545 w 495300"/>
                      <a:gd name="connsiteY21" fmla="*/ 248271 h 542925"/>
                      <a:gd name="connsiteX22" fmla="*/ 248770 w 495300"/>
                      <a:gd name="connsiteY22" fmla="*/ 143496 h 542925"/>
                      <a:gd name="connsiteX23" fmla="*/ 367833 w 495300"/>
                      <a:gd name="connsiteY23" fmla="*/ 114921 h 542925"/>
                      <a:gd name="connsiteX24" fmla="*/ 353545 w 495300"/>
                      <a:gd name="connsiteY24" fmla="*/ 129209 h 542925"/>
                      <a:gd name="connsiteX25" fmla="*/ 367833 w 495300"/>
                      <a:gd name="connsiteY25" fmla="*/ 143496 h 542925"/>
                      <a:gd name="connsiteX26" fmla="*/ 382120 w 495300"/>
                      <a:gd name="connsiteY26" fmla="*/ 129209 h 542925"/>
                      <a:gd name="connsiteX27" fmla="*/ 367833 w 495300"/>
                      <a:gd name="connsiteY27" fmla="*/ 114921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95300" h="542925">
                        <a:moveTo>
                          <a:pt x="248770" y="621"/>
                        </a:moveTo>
                        <a:cubicBezTo>
                          <a:pt x="385549" y="621"/>
                          <a:pt x="496420" y="111492"/>
                          <a:pt x="496420" y="248271"/>
                        </a:cubicBezTo>
                        <a:cubicBezTo>
                          <a:pt x="496420" y="358856"/>
                          <a:pt x="423935" y="452582"/>
                          <a:pt x="323827" y="484396"/>
                        </a:cubicBezTo>
                        <a:lnTo>
                          <a:pt x="346973" y="524496"/>
                        </a:lnTo>
                        <a:lnTo>
                          <a:pt x="420220" y="524496"/>
                        </a:lnTo>
                        <a:lnTo>
                          <a:pt x="420220" y="543546"/>
                        </a:lnTo>
                        <a:lnTo>
                          <a:pt x="77320" y="543546"/>
                        </a:lnTo>
                        <a:lnTo>
                          <a:pt x="77320" y="524496"/>
                        </a:lnTo>
                        <a:lnTo>
                          <a:pt x="150567" y="524496"/>
                        </a:lnTo>
                        <a:lnTo>
                          <a:pt x="173713" y="484396"/>
                        </a:lnTo>
                        <a:cubicBezTo>
                          <a:pt x="73605" y="452582"/>
                          <a:pt x="1120" y="358856"/>
                          <a:pt x="1120" y="248271"/>
                        </a:cubicBezTo>
                        <a:cubicBezTo>
                          <a:pt x="1120" y="111492"/>
                          <a:pt x="111991" y="621"/>
                          <a:pt x="248770" y="621"/>
                        </a:cubicBezTo>
                        <a:close/>
                        <a:moveTo>
                          <a:pt x="192763" y="489539"/>
                        </a:moveTo>
                        <a:lnTo>
                          <a:pt x="172570" y="524496"/>
                        </a:lnTo>
                        <a:lnTo>
                          <a:pt x="324970" y="524496"/>
                        </a:lnTo>
                        <a:lnTo>
                          <a:pt x="304777" y="489539"/>
                        </a:lnTo>
                        <a:cubicBezTo>
                          <a:pt x="286775" y="493730"/>
                          <a:pt x="268010" y="495921"/>
                          <a:pt x="248770" y="495921"/>
                        </a:cubicBezTo>
                        <a:cubicBezTo>
                          <a:pt x="229530" y="495921"/>
                          <a:pt x="210765" y="493730"/>
                          <a:pt x="192763" y="489539"/>
                        </a:cubicBezTo>
                        <a:close/>
                        <a:moveTo>
                          <a:pt x="248770" y="143496"/>
                        </a:moveTo>
                        <a:cubicBezTo>
                          <a:pt x="190858" y="143496"/>
                          <a:pt x="143995" y="190359"/>
                          <a:pt x="143995" y="248271"/>
                        </a:cubicBezTo>
                        <a:cubicBezTo>
                          <a:pt x="143995" y="306183"/>
                          <a:pt x="190858" y="353046"/>
                          <a:pt x="248770" y="353046"/>
                        </a:cubicBezTo>
                        <a:cubicBezTo>
                          <a:pt x="306682" y="353046"/>
                          <a:pt x="353545" y="306183"/>
                          <a:pt x="353545" y="248271"/>
                        </a:cubicBezTo>
                        <a:cubicBezTo>
                          <a:pt x="353545" y="190359"/>
                          <a:pt x="306682" y="143496"/>
                          <a:pt x="248770" y="143496"/>
                        </a:cubicBezTo>
                        <a:close/>
                        <a:moveTo>
                          <a:pt x="367833" y="114921"/>
                        </a:moveTo>
                        <a:cubicBezTo>
                          <a:pt x="359927" y="114921"/>
                          <a:pt x="353545" y="121303"/>
                          <a:pt x="353545" y="129209"/>
                        </a:cubicBezTo>
                        <a:cubicBezTo>
                          <a:pt x="353545" y="137114"/>
                          <a:pt x="359927" y="143496"/>
                          <a:pt x="367833" y="143496"/>
                        </a:cubicBezTo>
                        <a:cubicBezTo>
                          <a:pt x="375738" y="143496"/>
                          <a:pt x="382120" y="137114"/>
                          <a:pt x="382120" y="129209"/>
                        </a:cubicBezTo>
                        <a:cubicBezTo>
                          <a:pt x="382120" y="121303"/>
                          <a:pt x="375738" y="114921"/>
                          <a:pt x="367833" y="1149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</p:grpSp>
        <p:sp>
          <p:nvSpPr>
            <p:cNvPr id="47" name="文本框 46"/>
            <p:cNvSpPr txBox="1"/>
            <p:nvPr/>
          </p:nvSpPr>
          <p:spPr>
            <a:xfrm>
              <a:off x="3093241" y="1248657"/>
              <a:ext cx="59928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/>
                <a:t>市场趋势预测</a:t>
              </a:r>
              <a:endParaRPr kumimoji="0" lang="en-US" altLang="zh-CN" sz="2800" b="1" i="0" u="none" strike="noStrike" kern="1200" cap="none" spc="0" normalizeH="0" baseline="0" noProof="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596854" y="5554432"/>
              <a:ext cx="4998292" cy="29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200"/>
                <a:t>探讨未来建筑设计行业的技术和风格发展，推测市场前景和趋势。</a:t>
              </a:r>
              <a:endParaRPr lang="en-US" sz="1200" dirty="0"/>
            </a:p>
          </p:txBody>
        </p:sp>
      </p:grpSp>
      <p:sp>
        <p:nvSpPr>
          <p:cNvPr id="49" name="标题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未来市场前景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07100" y="2286506"/>
            <a:ext cx="5511800" cy="873427"/>
          </a:xfrm>
        </p:spPr>
        <p:txBody>
          <a:bodyPr/>
          <a:lstStyle/>
          <a:p>
            <a:pPr lvl="0"/>
            <a:r>
              <a:rPr lang="en-US" altLang="zh-CN"/>
              <a:t>01.</a:t>
            </a:r>
            <a:r>
              <a:rPr lang="zh-CN" altLang="en-US"/>
              <a:t>介绍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>
          <a:xfrm>
            <a:off x="6007100" y="3200815"/>
            <a:ext cx="5511800" cy="1104991"/>
          </a:xfrm>
        </p:spPr>
        <p:txBody>
          <a:bodyPr/>
          <a:lstStyle/>
          <a:p>
            <a:pPr lvl="0"/>
            <a:r>
              <a:rPr lang="zh-CN" altLang="en-US"/>
              <a:t>介绍建筑设计毕业答辩的项目背景和目标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9825" y="1733253"/>
            <a:ext cx="10688860" cy="3797894"/>
            <a:chOff x="759825" y="1733253"/>
            <a:chExt cx="10688860" cy="3797894"/>
          </a:xfrm>
        </p:grpSpPr>
        <p:grpSp>
          <p:nvGrpSpPr>
            <p:cNvPr id="24" name="组合 23"/>
            <p:cNvGrpSpPr/>
            <p:nvPr/>
          </p:nvGrpSpPr>
          <p:grpSpPr>
            <a:xfrm flipH="1">
              <a:off x="7475783" y="2754608"/>
              <a:ext cx="3972902" cy="1335050"/>
              <a:chOff x="1420317" y="2754608"/>
              <a:chExt cx="3972902" cy="133505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0317" y="2754608"/>
                <a:ext cx="39729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设计项目背景</a:t>
                </a:r>
                <a:endParaRPr kumimoji="0" lang="en-US" altLang="zh-CN" sz="3200" b="1" i="0" u="none" strike="noStrike" kern="1200" cap="none" spc="0" normalizeH="0" baseline="0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6827" y="3794834"/>
                <a:ext cx="3939883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/>
                  <a:t>介绍毕业设计的背景信息，包括地点、面积、类型等。</a:t>
                </a:r>
                <a:endParaRPr lang="en-US" altLang="zh-CN" sz="12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59825" y="1733253"/>
              <a:ext cx="5932365" cy="3797894"/>
              <a:chOff x="6176812" y="2136295"/>
              <a:chExt cx="4611380" cy="295220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176812" y="2136295"/>
                <a:ext cx="2162174" cy="2952201"/>
                <a:chOff x="6176812" y="2136295"/>
                <a:chExt cx="2162174" cy="2952201"/>
              </a:xfrm>
            </p:grpSpPr>
            <p:sp>
              <p:nvSpPr>
                <p:cNvPr id="8" name="矩形: 圆角 7"/>
                <p:cNvSpPr/>
                <p:nvPr/>
              </p:nvSpPr>
              <p:spPr>
                <a:xfrm>
                  <a:off x="6176812" y="2136295"/>
                  <a:ext cx="2162174" cy="2952201"/>
                </a:xfrm>
                <a:prstGeom prst="roundRect">
                  <a:avLst>
                    <a:gd name="adj" fmla="val 4500"/>
                  </a:avLst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14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6306728" y="3961363"/>
                  <a:ext cx="1902342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rgbClr val="FFFFFF"/>
                      </a:solidFill>
                    </a:rPr>
                    <a:t>介绍项目所在地点和面积大小。</a:t>
                  </a:r>
                  <a:endParaRPr lang="en-US" altLang="zh-CN" sz="12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6360250" y="3585389"/>
                  <a:ext cx="1795299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zh-CN" altLang="en-US" b="1" dirty="0">
                      <a:solidFill>
                        <a:srgbClr val="FFFFFF"/>
                      </a:solidFill>
                    </a:rPr>
                    <a:t>设计地点和面积</a:t>
                  </a:r>
                  <a:endParaRPr lang="en-US" altLang="zh-CN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6360250" y="2674919"/>
                  <a:ext cx="179529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400" b="1" dirty="0">
                      <a:solidFill>
                        <a:srgbClr val="FFFFFF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8626018" y="2136295"/>
                <a:ext cx="2162174" cy="2952201"/>
                <a:chOff x="8626018" y="2136295"/>
                <a:chExt cx="2162174" cy="2952201"/>
              </a:xfrm>
            </p:grpSpPr>
            <p:sp>
              <p:nvSpPr>
                <p:cNvPr id="14" name="矩形: 圆角 13"/>
                <p:cNvSpPr/>
                <p:nvPr/>
              </p:nvSpPr>
              <p:spPr>
                <a:xfrm>
                  <a:off x="8626018" y="2136295"/>
                  <a:ext cx="2162174" cy="2952201"/>
                </a:xfrm>
                <a:prstGeom prst="roundRect">
                  <a:avLst>
                    <a:gd name="adj" fmla="val 4500"/>
                  </a:avLst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4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8755934" y="3961363"/>
                  <a:ext cx="1902342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/>
                    <a:t>介绍项目的类型和主要功能。</a:t>
                  </a:r>
                  <a:endParaRPr lang="en-US" altLang="zh-CN" sz="1200" dirty="0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8809456" y="3585389"/>
                  <a:ext cx="1795299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zh-CN" altLang="en-US" b="1"/>
                    <a:t>设计类型和功能</a:t>
                  </a:r>
                  <a:endParaRPr lang="en-US" altLang="zh-CN" b="1" dirty="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8809456" y="2674919"/>
                  <a:ext cx="179529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400" b="1" dirty="0"/>
                    <a:t>02</a:t>
                  </a:r>
                </a:p>
              </p:txBody>
            </p:sp>
          </p:grpSp>
        </p:grp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项目背景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25955" y="1704176"/>
            <a:ext cx="10940092" cy="3909317"/>
            <a:chOff x="625955" y="1704176"/>
            <a:chExt cx="10940092" cy="3909317"/>
          </a:xfrm>
        </p:grpSpPr>
        <p:grpSp>
          <p:nvGrpSpPr>
            <p:cNvPr id="2" name="组合 1"/>
            <p:cNvGrpSpPr/>
            <p:nvPr/>
          </p:nvGrpSpPr>
          <p:grpSpPr>
            <a:xfrm>
              <a:off x="2296732" y="1704176"/>
              <a:ext cx="7585836" cy="848644"/>
              <a:chOff x="2303082" y="1224682"/>
              <a:chExt cx="7585836" cy="84864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3268282" y="1778502"/>
                <a:ext cx="5655436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介绍设计的意义和目标，以及完成设计后的预期结果。</a:t>
                </a:r>
                <a:endParaRPr lang="en-US" altLang="zh-CN" sz="12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303082" y="1224682"/>
                <a:ext cx="7585836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/>
                  <a:t>设计的目标与意义</a:t>
                </a:r>
                <a:endParaRPr kumimoji="0" lang="en-US" sz="2800" b="1" i="0" u="none" strike="noStrike" kern="1200" cap="none" spc="0" normalizeH="0" baseline="0" noProof="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25955" y="3589339"/>
              <a:ext cx="10940092" cy="2024154"/>
              <a:chOff x="625955" y="3589339"/>
              <a:chExt cx="10940092" cy="202415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980673" y="3589339"/>
                <a:ext cx="3585374" cy="2024154"/>
                <a:chOff x="8433152" y="3593666"/>
                <a:chExt cx="3585374" cy="2024154"/>
              </a:xfrm>
            </p:grpSpPr>
            <p:sp>
              <p:nvSpPr>
                <p:cNvPr id="14" name="矩形: 圆角 13"/>
                <p:cNvSpPr/>
                <p:nvPr/>
              </p:nvSpPr>
              <p:spPr>
                <a:xfrm>
                  <a:off x="8433152" y="3593666"/>
                  <a:ext cx="3585374" cy="20241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8" name="组合 47"/>
                <p:cNvGrpSpPr/>
                <p:nvPr/>
              </p:nvGrpSpPr>
              <p:grpSpPr>
                <a:xfrm>
                  <a:off x="8675648" y="4116196"/>
                  <a:ext cx="2843252" cy="1336958"/>
                  <a:chOff x="8100264" y="4527238"/>
                  <a:chExt cx="2843252" cy="1336958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8604379" y="4527238"/>
                    <a:ext cx="2339137" cy="1336958"/>
                    <a:chOff x="7121723" y="4876856"/>
                    <a:chExt cx="2339137" cy="1336958"/>
                  </a:xfrm>
                </p:grpSpPr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7121724" y="4876856"/>
                      <a:ext cx="13332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anchor="b">
                      <a:norm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/>
                        <a:t>提高舒适性</a:t>
                      </a:r>
                      <a:endParaRPr lang="en-US" altLang="zh-CN" b="1" dirty="0"/>
                    </a:p>
                  </p:txBody>
                </p:sp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7121723" y="5258888"/>
                      <a:ext cx="2339137" cy="95492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square" lIns="91440" tIns="45720" rIns="91440" bIns="45720" anchor="t">
                      <a:norm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提高用户使用建筑的舒适性和愉悦感。</a:t>
                      </a:r>
                      <a:endParaRPr lang="en-US" altLang="zh-CN" sz="1200" dirty="0"/>
                    </a:p>
                  </p:txBody>
                </p:sp>
              </p:grp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8100264" y="4563912"/>
                    <a:ext cx="444222" cy="444220"/>
                    <a:chOff x="749300" y="5283480"/>
                    <a:chExt cx="444222" cy="444220"/>
                  </a:xfrm>
                </p:grpSpPr>
                <p:sp>
                  <p:nvSpPr>
                    <p:cNvPr id="33" name="椭圆 32"/>
                    <p:cNvSpPr/>
                    <p:nvPr/>
                  </p:nvSpPr>
                  <p:spPr>
                    <a:xfrm>
                      <a:off x="749300" y="5283480"/>
                      <a:ext cx="444222" cy="4442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270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rmAutofit fontScale="85000" lnSpcReduction="2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defTabSz="914400"/>
                      <a:endParaRPr lang="zh-CN" altLang="en-US" sz="20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36" name="任意多边形: 形状 35"/>
                    <p:cNvSpPr/>
                    <p:nvPr/>
                  </p:nvSpPr>
                  <p:spPr bwMode="auto">
                    <a:xfrm>
                      <a:off x="868630" y="5435507"/>
                      <a:ext cx="205561" cy="163687"/>
                    </a:xfrm>
                    <a:custGeom>
                      <a:avLst/>
                      <a:gdLst>
                        <a:gd name="connsiteX0" fmla="*/ 486767 w 514350"/>
                        <a:gd name="connsiteY0" fmla="*/ 621 h 409575"/>
                        <a:gd name="connsiteX1" fmla="*/ 515342 w 514350"/>
                        <a:gd name="connsiteY1" fmla="*/ 29196 h 409575"/>
                        <a:gd name="connsiteX2" fmla="*/ 515342 w 514350"/>
                        <a:gd name="connsiteY2" fmla="*/ 324471 h 409575"/>
                        <a:gd name="connsiteX3" fmla="*/ 486767 w 514350"/>
                        <a:gd name="connsiteY3" fmla="*/ 353046 h 409575"/>
                        <a:gd name="connsiteX4" fmla="*/ 192159 w 514350"/>
                        <a:gd name="connsiteY4" fmla="*/ 353046 h 409575"/>
                        <a:gd name="connsiteX5" fmla="*/ 115387 w 514350"/>
                        <a:gd name="connsiteY5" fmla="*/ 410196 h 409575"/>
                        <a:gd name="connsiteX6" fmla="*/ 115387 w 514350"/>
                        <a:gd name="connsiteY6" fmla="*/ 353046 h 409575"/>
                        <a:gd name="connsiteX7" fmla="*/ 29567 w 514350"/>
                        <a:gd name="connsiteY7" fmla="*/ 353046 h 409575"/>
                        <a:gd name="connsiteX8" fmla="*/ 992 w 514350"/>
                        <a:gd name="connsiteY8" fmla="*/ 324471 h 409575"/>
                        <a:gd name="connsiteX9" fmla="*/ 992 w 514350"/>
                        <a:gd name="connsiteY9" fmla="*/ 29196 h 409575"/>
                        <a:gd name="connsiteX10" fmla="*/ 29567 w 514350"/>
                        <a:gd name="connsiteY10" fmla="*/ 621 h 409575"/>
                        <a:gd name="connsiteX11" fmla="*/ 486767 w 514350"/>
                        <a:gd name="connsiteY11" fmla="*/ 621 h 409575"/>
                        <a:gd name="connsiteX12" fmla="*/ 124817 w 514350"/>
                        <a:gd name="connsiteY12" fmla="*/ 143496 h 409575"/>
                        <a:gd name="connsiteX13" fmla="*/ 91480 w 514350"/>
                        <a:gd name="connsiteY13" fmla="*/ 176834 h 409575"/>
                        <a:gd name="connsiteX14" fmla="*/ 124817 w 514350"/>
                        <a:gd name="connsiteY14" fmla="*/ 210171 h 409575"/>
                        <a:gd name="connsiteX15" fmla="*/ 158155 w 514350"/>
                        <a:gd name="connsiteY15" fmla="*/ 176834 h 409575"/>
                        <a:gd name="connsiteX16" fmla="*/ 124817 w 514350"/>
                        <a:gd name="connsiteY16" fmla="*/ 143496 h 409575"/>
                        <a:gd name="connsiteX17" fmla="*/ 258167 w 514350"/>
                        <a:gd name="connsiteY17" fmla="*/ 143496 h 409575"/>
                        <a:gd name="connsiteX18" fmla="*/ 224830 w 514350"/>
                        <a:gd name="connsiteY18" fmla="*/ 176834 h 409575"/>
                        <a:gd name="connsiteX19" fmla="*/ 258167 w 514350"/>
                        <a:gd name="connsiteY19" fmla="*/ 210171 h 409575"/>
                        <a:gd name="connsiteX20" fmla="*/ 291505 w 514350"/>
                        <a:gd name="connsiteY20" fmla="*/ 176834 h 409575"/>
                        <a:gd name="connsiteX21" fmla="*/ 258167 w 514350"/>
                        <a:gd name="connsiteY21" fmla="*/ 143496 h 409575"/>
                        <a:gd name="connsiteX22" fmla="*/ 391517 w 514350"/>
                        <a:gd name="connsiteY22" fmla="*/ 143496 h 409575"/>
                        <a:gd name="connsiteX23" fmla="*/ 358180 w 514350"/>
                        <a:gd name="connsiteY23" fmla="*/ 176834 h 409575"/>
                        <a:gd name="connsiteX24" fmla="*/ 391517 w 514350"/>
                        <a:gd name="connsiteY24" fmla="*/ 210171 h 409575"/>
                        <a:gd name="connsiteX25" fmla="*/ 424855 w 514350"/>
                        <a:gd name="connsiteY25" fmla="*/ 176834 h 409575"/>
                        <a:gd name="connsiteX26" fmla="*/ 391517 w 514350"/>
                        <a:gd name="connsiteY26" fmla="*/ 143496 h 409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14350" h="409575">
                          <a:moveTo>
                            <a:pt x="486767" y="621"/>
                          </a:moveTo>
                          <a:cubicBezTo>
                            <a:pt x="502579" y="621"/>
                            <a:pt x="515342" y="13385"/>
                            <a:pt x="515342" y="29196"/>
                          </a:cubicBezTo>
                          <a:lnTo>
                            <a:pt x="515342" y="324471"/>
                          </a:lnTo>
                          <a:cubicBezTo>
                            <a:pt x="515342" y="340282"/>
                            <a:pt x="502579" y="353046"/>
                            <a:pt x="486767" y="353046"/>
                          </a:cubicBezTo>
                          <a:lnTo>
                            <a:pt x="192159" y="353046"/>
                          </a:lnTo>
                          <a:lnTo>
                            <a:pt x="115387" y="410196"/>
                          </a:lnTo>
                          <a:lnTo>
                            <a:pt x="115387" y="353046"/>
                          </a:lnTo>
                          <a:lnTo>
                            <a:pt x="29567" y="353046"/>
                          </a:lnTo>
                          <a:cubicBezTo>
                            <a:pt x="13755" y="353046"/>
                            <a:pt x="992" y="340282"/>
                            <a:pt x="992" y="324471"/>
                          </a:cubicBezTo>
                          <a:lnTo>
                            <a:pt x="992" y="29196"/>
                          </a:lnTo>
                          <a:cubicBezTo>
                            <a:pt x="992" y="13385"/>
                            <a:pt x="13755" y="621"/>
                            <a:pt x="29567" y="621"/>
                          </a:cubicBezTo>
                          <a:lnTo>
                            <a:pt x="486767" y="621"/>
                          </a:lnTo>
                          <a:close/>
                          <a:moveTo>
                            <a:pt x="124817" y="143496"/>
                          </a:moveTo>
                          <a:cubicBezTo>
                            <a:pt x="106434" y="143496"/>
                            <a:pt x="91480" y="158450"/>
                            <a:pt x="91480" y="176834"/>
                          </a:cubicBezTo>
                          <a:cubicBezTo>
                            <a:pt x="91480" y="195217"/>
                            <a:pt x="106434" y="210171"/>
                            <a:pt x="124817" y="210171"/>
                          </a:cubicBezTo>
                          <a:cubicBezTo>
                            <a:pt x="143200" y="210171"/>
                            <a:pt x="158155" y="195217"/>
                            <a:pt x="158155" y="176834"/>
                          </a:cubicBezTo>
                          <a:cubicBezTo>
                            <a:pt x="158155" y="158450"/>
                            <a:pt x="143200" y="143496"/>
                            <a:pt x="124817" y="143496"/>
                          </a:cubicBezTo>
                          <a:close/>
                          <a:moveTo>
                            <a:pt x="258167" y="143496"/>
                          </a:moveTo>
                          <a:cubicBezTo>
                            <a:pt x="239784" y="143496"/>
                            <a:pt x="224830" y="158450"/>
                            <a:pt x="224830" y="176834"/>
                          </a:cubicBezTo>
                          <a:cubicBezTo>
                            <a:pt x="224830" y="195217"/>
                            <a:pt x="239784" y="210171"/>
                            <a:pt x="258167" y="210171"/>
                          </a:cubicBezTo>
                          <a:cubicBezTo>
                            <a:pt x="276550" y="210171"/>
                            <a:pt x="291505" y="195217"/>
                            <a:pt x="291505" y="176834"/>
                          </a:cubicBezTo>
                          <a:cubicBezTo>
                            <a:pt x="291505" y="158450"/>
                            <a:pt x="276550" y="143496"/>
                            <a:pt x="258167" y="143496"/>
                          </a:cubicBezTo>
                          <a:close/>
                          <a:moveTo>
                            <a:pt x="391517" y="143496"/>
                          </a:moveTo>
                          <a:cubicBezTo>
                            <a:pt x="373134" y="143496"/>
                            <a:pt x="358180" y="158450"/>
                            <a:pt x="358180" y="176834"/>
                          </a:cubicBezTo>
                          <a:cubicBezTo>
                            <a:pt x="358180" y="195217"/>
                            <a:pt x="373134" y="210171"/>
                            <a:pt x="391517" y="210171"/>
                          </a:cubicBezTo>
                          <a:cubicBezTo>
                            <a:pt x="409900" y="210171"/>
                            <a:pt x="424855" y="195217"/>
                            <a:pt x="424855" y="176834"/>
                          </a:cubicBezTo>
                          <a:cubicBezTo>
                            <a:pt x="424855" y="158450"/>
                            <a:pt x="409900" y="143496"/>
                            <a:pt x="391517" y="143496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9" name="组合 8"/>
              <p:cNvGrpSpPr/>
              <p:nvPr/>
            </p:nvGrpSpPr>
            <p:grpSpPr>
              <a:xfrm>
                <a:off x="625955" y="3589339"/>
                <a:ext cx="3585374" cy="2024154"/>
                <a:chOff x="625955" y="3585013"/>
                <a:chExt cx="3585374" cy="2024154"/>
              </a:xfrm>
            </p:grpSpPr>
            <p:sp>
              <p:nvSpPr>
                <p:cNvPr id="7" name="矩形: 圆角 6"/>
                <p:cNvSpPr/>
                <p:nvPr/>
              </p:nvSpPr>
              <p:spPr>
                <a:xfrm>
                  <a:off x="625955" y="3585013"/>
                  <a:ext cx="3585374" cy="20241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" name="组合 3"/>
                <p:cNvGrpSpPr/>
                <p:nvPr/>
              </p:nvGrpSpPr>
              <p:grpSpPr>
                <a:xfrm>
                  <a:off x="974116" y="4116196"/>
                  <a:ext cx="2843252" cy="1336958"/>
                  <a:chOff x="8100264" y="2139874"/>
                  <a:chExt cx="2843252" cy="1336958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8604379" y="2139874"/>
                    <a:ext cx="2339137" cy="1336958"/>
                    <a:chOff x="7121723" y="2002111"/>
                    <a:chExt cx="2339137" cy="1336958"/>
                  </a:xfrm>
                </p:grpSpPr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7121724" y="2002111"/>
                      <a:ext cx="13332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anchor="b">
                      <a:norm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/>
                        <a:t>设计与理念</a:t>
                      </a:r>
                      <a:endParaRPr lang="en-US" altLang="zh-CN" b="1" dirty="0"/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7121723" y="2384143"/>
                      <a:ext cx="2339137" cy="95492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square" lIns="91440" tIns="45720" rIns="91440" bIns="45720" anchor="t">
                      <a:norm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融合独特性和创新性，体现建筑的设计与理念。</a:t>
                      </a:r>
                      <a:endParaRPr lang="en-US" altLang="zh-CN" sz="1200" dirty="0"/>
                    </a:p>
                  </p:txBody>
                </p:sp>
              </p:grpSp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8100264" y="2181712"/>
                    <a:ext cx="444222" cy="444220"/>
                    <a:chOff x="1552303" y="5283480"/>
                    <a:chExt cx="444222" cy="444220"/>
                  </a:xfrm>
                </p:grpSpPr>
                <p:sp>
                  <p:nvSpPr>
                    <p:cNvPr id="38" name="椭圆 37"/>
                    <p:cNvSpPr/>
                    <p:nvPr/>
                  </p:nvSpPr>
                  <p:spPr>
                    <a:xfrm>
                      <a:off x="1552303" y="5283480"/>
                      <a:ext cx="444222" cy="4442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270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rmAutofit fontScale="85000" lnSpcReduction="2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defTabSz="914400"/>
                      <a:endParaRPr lang="zh-CN" altLang="en-US" sz="20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39" name="任意多边形: 形状 38"/>
                    <p:cNvSpPr/>
                    <p:nvPr/>
                  </p:nvSpPr>
                  <p:spPr bwMode="auto">
                    <a:xfrm>
                      <a:off x="1680649" y="5402810"/>
                      <a:ext cx="187529" cy="205561"/>
                    </a:xfrm>
                    <a:custGeom>
                      <a:avLst/>
                      <a:gdLst>
                        <a:gd name="connsiteX0" fmla="*/ 248770 w 495300"/>
                        <a:gd name="connsiteY0" fmla="*/ 621 h 542925"/>
                        <a:gd name="connsiteX1" fmla="*/ 496420 w 495300"/>
                        <a:gd name="connsiteY1" fmla="*/ 248271 h 542925"/>
                        <a:gd name="connsiteX2" fmla="*/ 323827 w 495300"/>
                        <a:gd name="connsiteY2" fmla="*/ 484396 h 542925"/>
                        <a:gd name="connsiteX3" fmla="*/ 346973 w 495300"/>
                        <a:gd name="connsiteY3" fmla="*/ 524496 h 542925"/>
                        <a:gd name="connsiteX4" fmla="*/ 420220 w 495300"/>
                        <a:gd name="connsiteY4" fmla="*/ 524496 h 542925"/>
                        <a:gd name="connsiteX5" fmla="*/ 420220 w 495300"/>
                        <a:gd name="connsiteY5" fmla="*/ 543546 h 542925"/>
                        <a:gd name="connsiteX6" fmla="*/ 77320 w 495300"/>
                        <a:gd name="connsiteY6" fmla="*/ 543546 h 542925"/>
                        <a:gd name="connsiteX7" fmla="*/ 77320 w 495300"/>
                        <a:gd name="connsiteY7" fmla="*/ 524496 h 542925"/>
                        <a:gd name="connsiteX8" fmla="*/ 150567 w 495300"/>
                        <a:gd name="connsiteY8" fmla="*/ 524496 h 542925"/>
                        <a:gd name="connsiteX9" fmla="*/ 173713 w 495300"/>
                        <a:gd name="connsiteY9" fmla="*/ 484396 h 542925"/>
                        <a:gd name="connsiteX10" fmla="*/ 1120 w 495300"/>
                        <a:gd name="connsiteY10" fmla="*/ 248271 h 542925"/>
                        <a:gd name="connsiteX11" fmla="*/ 248770 w 495300"/>
                        <a:gd name="connsiteY11" fmla="*/ 621 h 542925"/>
                        <a:gd name="connsiteX12" fmla="*/ 192763 w 495300"/>
                        <a:gd name="connsiteY12" fmla="*/ 489539 h 542925"/>
                        <a:gd name="connsiteX13" fmla="*/ 172570 w 495300"/>
                        <a:gd name="connsiteY13" fmla="*/ 524496 h 542925"/>
                        <a:gd name="connsiteX14" fmla="*/ 324970 w 495300"/>
                        <a:gd name="connsiteY14" fmla="*/ 524496 h 542925"/>
                        <a:gd name="connsiteX15" fmla="*/ 304777 w 495300"/>
                        <a:gd name="connsiteY15" fmla="*/ 489539 h 542925"/>
                        <a:gd name="connsiteX16" fmla="*/ 248770 w 495300"/>
                        <a:gd name="connsiteY16" fmla="*/ 495921 h 542925"/>
                        <a:gd name="connsiteX17" fmla="*/ 192763 w 495300"/>
                        <a:gd name="connsiteY17" fmla="*/ 489539 h 542925"/>
                        <a:gd name="connsiteX18" fmla="*/ 248770 w 495300"/>
                        <a:gd name="connsiteY18" fmla="*/ 143496 h 542925"/>
                        <a:gd name="connsiteX19" fmla="*/ 143995 w 495300"/>
                        <a:gd name="connsiteY19" fmla="*/ 248271 h 542925"/>
                        <a:gd name="connsiteX20" fmla="*/ 248770 w 495300"/>
                        <a:gd name="connsiteY20" fmla="*/ 353046 h 542925"/>
                        <a:gd name="connsiteX21" fmla="*/ 353545 w 495300"/>
                        <a:gd name="connsiteY21" fmla="*/ 248271 h 542925"/>
                        <a:gd name="connsiteX22" fmla="*/ 248770 w 495300"/>
                        <a:gd name="connsiteY22" fmla="*/ 143496 h 542925"/>
                        <a:gd name="connsiteX23" fmla="*/ 367833 w 495300"/>
                        <a:gd name="connsiteY23" fmla="*/ 114921 h 542925"/>
                        <a:gd name="connsiteX24" fmla="*/ 353545 w 495300"/>
                        <a:gd name="connsiteY24" fmla="*/ 129209 h 542925"/>
                        <a:gd name="connsiteX25" fmla="*/ 367833 w 495300"/>
                        <a:gd name="connsiteY25" fmla="*/ 143496 h 542925"/>
                        <a:gd name="connsiteX26" fmla="*/ 382120 w 495300"/>
                        <a:gd name="connsiteY26" fmla="*/ 129209 h 542925"/>
                        <a:gd name="connsiteX27" fmla="*/ 367833 w 495300"/>
                        <a:gd name="connsiteY27" fmla="*/ 114921 h 5429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495300" h="542925">
                          <a:moveTo>
                            <a:pt x="248770" y="621"/>
                          </a:moveTo>
                          <a:cubicBezTo>
                            <a:pt x="385549" y="621"/>
                            <a:pt x="496420" y="111492"/>
                            <a:pt x="496420" y="248271"/>
                          </a:cubicBezTo>
                          <a:cubicBezTo>
                            <a:pt x="496420" y="358856"/>
                            <a:pt x="423935" y="452582"/>
                            <a:pt x="323827" y="484396"/>
                          </a:cubicBezTo>
                          <a:lnTo>
                            <a:pt x="346973" y="524496"/>
                          </a:lnTo>
                          <a:lnTo>
                            <a:pt x="420220" y="524496"/>
                          </a:lnTo>
                          <a:lnTo>
                            <a:pt x="420220" y="543546"/>
                          </a:lnTo>
                          <a:lnTo>
                            <a:pt x="77320" y="543546"/>
                          </a:lnTo>
                          <a:lnTo>
                            <a:pt x="77320" y="524496"/>
                          </a:lnTo>
                          <a:lnTo>
                            <a:pt x="150567" y="524496"/>
                          </a:lnTo>
                          <a:lnTo>
                            <a:pt x="173713" y="484396"/>
                          </a:lnTo>
                          <a:cubicBezTo>
                            <a:pt x="73605" y="452582"/>
                            <a:pt x="1120" y="358856"/>
                            <a:pt x="1120" y="248271"/>
                          </a:cubicBezTo>
                          <a:cubicBezTo>
                            <a:pt x="1120" y="111492"/>
                            <a:pt x="111991" y="621"/>
                            <a:pt x="248770" y="621"/>
                          </a:cubicBezTo>
                          <a:close/>
                          <a:moveTo>
                            <a:pt x="192763" y="489539"/>
                          </a:moveTo>
                          <a:lnTo>
                            <a:pt x="172570" y="524496"/>
                          </a:lnTo>
                          <a:lnTo>
                            <a:pt x="324970" y="524496"/>
                          </a:lnTo>
                          <a:lnTo>
                            <a:pt x="304777" y="489539"/>
                          </a:lnTo>
                          <a:cubicBezTo>
                            <a:pt x="286775" y="493730"/>
                            <a:pt x="268010" y="495921"/>
                            <a:pt x="248770" y="495921"/>
                          </a:cubicBezTo>
                          <a:cubicBezTo>
                            <a:pt x="229530" y="495921"/>
                            <a:pt x="210765" y="493730"/>
                            <a:pt x="192763" y="489539"/>
                          </a:cubicBezTo>
                          <a:close/>
                          <a:moveTo>
                            <a:pt x="248770" y="143496"/>
                          </a:moveTo>
                          <a:cubicBezTo>
                            <a:pt x="190858" y="143496"/>
                            <a:pt x="143995" y="190359"/>
                            <a:pt x="143995" y="248271"/>
                          </a:cubicBezTo>
                          <a:cubicBezTo>
                            <a:pt x="143995" y="306183"/>
                            <a:pt x="190858" y="353046"/>
                            <a:pt x="248770" y="353046"/>
                          </a:cubicBezTo>
                          <a:cubicBezTo>
                            <a:pt x="306682" y="353046"/>
                            <a:pt x="353545" y="306183"/>
                            <a:pt x="353545" y="248271"/>
                          </a:cubicBezTo>
                          <a:cubicBezTo>
                            <a:pt x="353545" y="190359"/>
                            <a:pt x="306682" y="143496"/>
                            <a:pt x="248770" y="143496"/>
                          </a:cubicBezTo>
                          <a:close/>
                          <a:moveTo>
                            <a:pt x="367833" y="114921"/>
                          </a:moveTo>
                          <a:cubicBezTo>
                            <a:pt x="359927" y="114921"/>
                            <a:pt x="353545" y="121303"/>
                            <a:pt x="353545" y="129209"/>
                          </a:cubicBezTo>
                          <a:cubicBezTo>
                            <a:pt x="353545" y="137114"/>
                            <a:pt x="359927" y="143496"/>
                            <a:pt x="367833" y="143496"/>
                          </a:cubicBezTo>
                          <a:cubicBezTo>
                            <a:pt x="375738" y="143496"/>
                            <a:pt x="382120" y="137114"/>
                            <a:pt x="382120" y="129209"/>
                          </a:cubicBezTo>
                          <a:cubicBezTo>
                            <a:pt x="382120" y="121303"/>
                            <a:pt x="375738" y="114921"/>
                            <a:pt x="367833" y="114921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0" name="组合 9"/>
              <p:cNvGrpSpPr/>
              <p:nvPr/>
            </p:nvGrpSpPr>
            <p:grpSpPr>
              <a:xfrm>
                <a:off x="4303314" y="3589339"/>
                <a:ext cx="3585374" cy="2024154"/>
                <a:chOff x="4476717" y="3593666"/>
                <a:chExt cx="3585374" cy="2024154"/>
              </a:xfrm>
            </p:grpSpPr>
            <p:sp>
              <p:nvSpPr>
                <p:cNvPr id="8" name="矩形: 圆角 7"/>
                <p:cNvSpPr/>
                <p:nvPr/>
              </p:nvSpPr>
              <p:spPr>
                <a:xfrm>
                  <a:off x="4476717" y="3593666"/>
                  <a:ext cx="3585374" cy="20241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" name="组合 46"/>
                <p:cNvGrpSpPr/>
                <p:nvPr/>
              </p:nvGrpSpPr>
              <p:grpSpPr>
                <a:xfrm>
                  <a:off x="4847778" y="4152870"/>
                  <a:ext cx="2843252" cy="1336958"/>
                  <a:chOff x="8100264" y="3333556"/>
                  <a:chExt cx="2843252" cy="1336958"/>
                </a:xfrm>
              </p:grpSpPr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8604379" y="3333556"/>
                    <a:ext cx="2339137" cy="1336958"/>
                    <a:chOff x="7121723" y="3459218"/>
                    <a:chExt cx="2339137" cy="1336958"/>
                  </a:xfrm>
                </p:grpSpPr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7121724" y="3459218"/>
                      <a:ext cx="13332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anchor="b">
                      <a:normAutofit/>
                    </a:bodyPr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/>
                        <a:t>优化布局</a:t>
                      </a:r>
                      <a:endParaRPr lang="en-US" altLang="zh-CN" b="1" dirty="0"/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7121723" y="3841250"/>
                      <a:ext cx="2339137" cy="95492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square" lIns="91440" tIns="45720" rIns="91440" bIns="45720" anchor="t">
                      <a:norm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空间利用和布局优化，达到最佳的使用效果和体验。</a:t>
                      </a:r>
                      <a:endParaRPr lang="en-US" altLang="zh-CN" sz="1200" dirty="0"/>
                    </a:p>
                  </p:txBody>
                </p:sp>
              </p:grpSp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8100264" y="3372812"/>
                    <a:ext cx="444222" cy="444220"/>
                    <a:chOff x="2355304" y="5283480"/>
                    <a:chExt cx="444222" cy="444220"/>
                  </a:xfrm>
                </p:grpSpPr>
                <p:sp>
                  <p:nvSpPr>
                    <p:cNvPr id="41" name="椭圆 40"/>
                    <p:cNvSpPr/>
                    <p:nvPr/>
                  </p:nvSpPr>
                  <p:spPr>
                    <a:xfrm>
                      <a:off x="2355304" y="5283480"/>
                      <a:ext cx="444222" cy="4442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2700" cap="rnd">
                      <a:noFill/>
                      <a:prstDash val="solid"/>
                      <a:rou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 defTabSz="914400"/>
                      <a:endParaRPr lang="zh-CN" altLang="en-US" sz="20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42" name="任意多边形: 形状 41"/>
                    <p:cNvSpPr/>
                    <p:nvPr/>
                  </p:nvSpPr>
                  <p:spPr bwMode="auto">
                    <a:xfrm>
                      <a:off x="2492988" y="5402810"/>
                      <a:ext cx="168853" cy="205561"/>
                    </a:xfrm>
                    <a:custGeom>
                      <a:avLst/>
                      <a:gdLst>
                        <a:gd name="connsiteX0" fmla="*/ 283816 w 438150"/>
                        <a:gd name="connsiteY0" fmla="*/ 621 h 533400"/>
                        <a:gd name="connsiteX1" fmla="*/ 286102 w 438150"/>
                        <a:gd name="connsiteY1" fmla="*/ 716 h 533400"/>
                        <a:gd name="connsiteX2" fmla="*/ 286102 w 438150"/>
                        <a:gd name="connsiteY2" fmla="*/ 124446 h 533400"/>
                        <a:gd name="connsiteX3" fmla="*/ 286197 w 438150"/>
                        <a:gd name="connsiteY3" fmla="*/ 126160 h 533400"/>
                        <a:gd name="connsiteX4" fmla="*/ 314677 w 438150"/>
                        <a:gd name="connsiteY4" fmla="*/ 153021 h 533400"/>
                        <a:gd name="connsiteX5" fmla="*/ 314677 w 438150"/>
                        <a:gd name="connsiteY5" fmla="*/ 153021 h 533400"/>
                        <a:gd name="connsiteX6" fmla="*/ 438407 w 438150"/>
                        <a:gd name="connsiteY6" fmla="*/ 153021 h 533400"/>
                        <a:gd name="connsiteX7" fmla="*/ 438502 w 438150"/>
                        <a:gd name="connsiteY7" fmla="*/ 155307 h 533400"/>
                        <a:gd name="connsiteX8" fmla="*/ 438502 w 438150"/>
                        <a:gd name="connsiteY8" fmla="*/ 505446 h 533400"/>
                        <a:gd name="connsiteX9" fmla="*/ 409927 w 438150"/>
                        <a:gd name="connsiteY9" fmla="*/ 534021 h 533400"/>
                        <a:gd name="connsiteX10" fmla="*/ 28927 w 438150"/>
                        <a:gd name="connsiteY10" fmla="*/ 534021 h 533400"/>
                        <a:gd name="connsiteX11" fmla="*/ 352 w 438150"/>
                        <a:gd name="connsiteY11" fmla="*/ 505446 h 533400"/>
                        <a:gd name="connsiteX12" fmla="*/ 352 w 438150"/>
                        <a:gd name="connsiteY12" fmla="*/ 29196 h 533400"/>
                        <a:gd name="connsiteX13" fmla="*/ 28927 w 438150"/>
                        <a:gd name="connsiteY13" fmla="*/ 621 h 533400"/>
                        <a:gd name="connsiteX14" fmla="*/ 283816 w 438150"/>
                        <a:gd name="connsiteY14" fmla="*/ 621 h 533400"/>
                        <a:gd name="connsiteX15" fmla="*/ 248002 w 438150"/>
                        <a:gd name="connsiteY15" fmla="*/ 200646 h 533400"/>
                        <a:gd name="connsiteX16" fmla="*/ 152752 w 438150"/>
                        <a:gd name="connsiteY16" fmla="*/ 200646 h 533400"/>
                        <a:gd name="connsiteX17" fmla="*/ 152752 w 438150"/>
                        <a:gd name="connsiteY17" fmla="*/ 410196 h 533400"/>
                        <a:gd name="connsiteX18" fmla="*/ 171802 w 438150"/>
                        <a:gd name="connsiteY18" fmla="*/ 410196 h 533400"/>
                        <a:gd name="connsiteX19" fmla="*/ 171802 w 438150"/>
                        <a:gd name="connsiteY19" fmla="*/ 314946 h 533400"/>
                        <a:gd name="connsiteX20" fmla="*/ 248002 w 438150"/>
                        <a:gd name="connsiteY20" fmla="*/ 314946 h 533400"/>
                        <a:gd name="connsiteX21" fmla="*/ 250098 w 438150"/>
                        <a:gd name="connsiteY21" fmla="*/ 314946 h 533400"/>
                        <a:gd name="connsiteX22" fmla="*/ 305152 w 438150"/>
                        <a:gd name="connsiteY22" fmla="*/ 257796 h 533400"/>
                        <a:gd name="connsiteX23" fmla="*/ 248002 w 438150"/>
                        <a:gd name="connsiteY23" fmla="*/ 200646 h 533400"/>
                        <a:gd name="connsiteX24" fmla="*/ 248002 w 438150"/>
                        <a:gd name="connsiteY24" fmla="*/ 200646 h 533400"/>
                        <a:gd name="connsiteX25" fmla="*/ 248002 w 438150"/>
                        <a:gd name="connsiteY25" fmla="*/ 219696 h 533400"/>
                        <a:gd name="connsiteX26" fmla="*/ 286102 w 438150"/>
                        <a:gd name="connsiteY26" fmla="*/ 257796 h 533400"/>
                        <a:gd name="connsiteX27" fmla="*/ 248002 w 438150"/>
                        <a:gd name="connsiteY27" fmla="*/ 295896 h 533400"/>
                        <a:gd name="connsiteX28" fmla="*/ 248002 w 438150"/>
                        <a:gd name="connsiteY28" fmla="*/ 295896 h 533400"/>
                        <a:gd name="connsiteX29" fmla="*/ 171802 w 438150"/>
                        <a:gd name="connsiteY29" fmla="*/ 295896 h 533400"/>
                        <a:gd name="connsiteX30" fmla="*/ 171802 w 438150"/>
                        <a:gd name="connsiteY30" fmla="*/ 219696 h 533400"/>
                        <a:gd name="connsiteX31" fmla="*/ 248002 w 438150"/>
                        <a:gd name="connsiteY31" fmla="*/ 219696 h 533400"/>
                        <a:gd name="connsiteX32" fmla="*/ 428977 w 438150"/>
                        <a:gd name="connsiteY32" fmla="*/ 133971 h 533400"/>
                        <a:gd name="connsiteX33" fmla="*/ 314677 w 438150"/>
                        <a:gd name="connsiteY33" fmla="*/ 133971 h 533400"/>
                        <a:gd name="connsiteX34" fmla="*/ 313534 w 438150"/>
                        <a:gd name="connsiteY34" fmla="*/ 133876 h 533400"/>
                        <a:gd name="connsiteX35" fmla="*/ 305152 w 438150"/>
                        <a:gd name="connsiteY35" fmla="*/ 124446 h 533400"/>
                        <a:gd name="connsiteX36" fmla="*/ 305152 w 438150"/>
                        <a:gd name="connsiteY36" fmla="*/ 124446 h 533400"/>
                        <a:gd name="connsiteX37" fmla="*/ 305152 w 438150"/>
                        <a:gd name="connsiteY37" fmla="*/ 10146 h 533400"/>
                        <a:gd name="connsiteX38" fmla="*/ 428977 w 438150"/>
                        <a:gd name="connsiteY38" fmla="*/ 133971 h 533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438150" h="533400">
                          <a:moveTo>
                            <a:pt x="283816" y="621"/>
                          </a:moveTo>
                          <a:cubicBezTo>
                            <a:pt x="284578" y="621"/>
                            <a:pt x="285340" y="621"/>
                            <a:pt x="286102" y="716"/>
                          </a:cubicBezTo>
                          <a:lnTo>
                            <a:pt x="286102" y="124446"/>
                          </a:lnTo>
                          <a:lnTo>
                            <a:pt x="286197" y="126160"/>
                          </a:lnTo>
                          <a:cubicBezTo>
                            <a:pt x="287055" y="141115"/>
                            <a:pt x="299532" y="153021"/>
                            <a:pt x="314677" y="153021"/>
                          </a:cubicBezTo>
                          <a:lnTo>
                            <a:pt x="314677" y="153021"/>
                          </a:lnTo>
                          <a:lnTo>
                            <a:pt x="438407" y="153021"/>
                          </a:lnTo>
                          <a:cubicBezTo>
                            <a:pt x="438502" y="153783"/>
                            <a:pt x="438502" y="154545"/>
                            <a:pt x="438502" y="155307"/>
                          </a:cubicBezTo>
                          <a:lnTo>
                            <a:pt x="438502" y="505446"/>
                          </a:lnTo>
                          <a:cubicBezTo>
                            <a:pt x="438502" y="521257"/>
                            <a:pt x="425739" y="534021"/>
                            <a:pt x="409927" y="534021"/>
                          </a:cubicBezTo>
                          <a:lnTo>
                            <a:pt x="28927" y="534021"/>
                          </a:lnTo>
                          <a:cubicBezTo>
                            <a:pt x="13115" y="534021"/>
                            <a:pt x="352" y="521257"/>
                            <a:pt x="352" y="505446"/>
                          </a:cubicBezTo>
                          <a:lnTo>
                            <a:pt x="352" y="29196"/>
                          </a:lnTo>
                          <a:cubicBezTo>
                            <a:pt x="352" y="13385"/>
                            <a:pt x="13115" y="621"/>
                            <a:pt x="28927" y="621"/>
                          </a:cubicBezTo>
                          <a:lnTo>
                            <a:pt x="283816" y="621"/>
                          </a:lnTo>
                          <a:close/>
                          <a:moveTo>
                            <a:pt x="248002" y="200646"/>
                          </a:moveTo>
                          <a:lnTo>
                            <a:pt x="152752" y="200646"/>
                          </a:lnTo>
                          <a:lnTo>
                            <a:pt x="152752" y="410196"/>
                          </a:lnTo>
                          <a:lnTo>
                            <a:pt x="171802" y="410196"/>
                          </a:lnTo>
                          <a:lnTo>
                            <a:pt x="171802" y="314946"/>
                          </a:lnTo>
                          <a:lnTo>
                            <a:pt x="248002" y="314946"/>
                          </a:lnTo>
                          <a:lnTo>
                            <a:pt x="250098" y="314946"/>
                          </a:lnTo>
                          <a:cubicBezTo>
                            <a:pt x="280673" y="313803"/>
                            <a:pt x="305152" y="288657"/>
                            <a:pt x="305152" y="257796"/>
                          </a:cubicBezTo>
                          <a:cubicBezTo>
                            <a:pt x="305152" y="226268"/>
                            <a:pt x="279530" y="200646"/>
                            <a:pt x="248002" y="200646"/>
                          </a:cubicBezTo>
                          <a:lnTo>
                            <a:pt x="248002" y="200646"/>
                          </a:lnTo>
                          <a:close/>
                          <a:moveTo>
                            <a:pt x="248002" y="219696"/>
                          </a:moveTo>
                          <a:cubicBezTo>
                            <a:pt x="269052" y="219696"/>
                            <a:pt x="286102" y="236746"/>
                            <a:pt x="286102" y="257796"/>
                          </a:cubicBezTo>
                          <a:cubicBezTo>
                            <a:pt x="286102" y="278846"/>
                            <a:pt x="269052" y="295896"/>
                            <a:pt x="248002" y="295896"/>
                          </a:cubicBezTo>
                          <a:lnTo>
                            <a:pt x="248002" y="295896"/>
                          </a:lnTo>
                          <a:lnTo>
                            <a:pt x="171802" y="295896"/>
                          </a:lnTo>
                          <a:lnTo>
                            <a:pt x="171802" y="219696"/>
                          </a:lnTo>
                          <a:lnTo>
                            <a:pt x="248002" y="219696"/>
                          </a:lnTo>
                          <a:close/>
                          <a:moveTo>
                            <a:pt x="428977" y="133971"/>
                          </a:moveTo>
                          <a:lnTo>
                            <a:pt x="314677" y="133971"/>
                          </a:lnTo>
                          <a:lnTo>
                            <a:pt x="313534" y="133876"/>
                          </a:lnTo>
                          <a:cubicBezTo>
                            <a:pt x="308772" y="133304"/>
                            <a:pt x="305152" y="129304"/>
                            <a:pt x="305152" y="124446"/>
                          </a:cubicBezTo>
                          <a:lnTo>
                            <a:pt x="305152" y="124446"/>
                          </a:lnTo>
                          <a:lnTo>
                            <a:pt x="305152" y="10146"/>
                          </a:lnTo>
                          <a:lnTo>
                            <a:pt x="428977" y="133971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目标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02.</a:t>
            </a:r>
            <a:r>
              <a:rPr lang="zh-CN" altLang="en-US"/>
              <a:t>设计理念和方案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探讨设计理念与方案选择，重点突出设计特点和重点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606683" y="1351687"/>
            <a:ext cx="11010520" cy="4782413"/>
            <a:chOff x="606683" y="1351687"/>
            <a:chExt cx="11010520" cy="4782413"/>
          </a:xfrm>
        </p:grpSpPr>
        <p:grpSp>
          <p:nvGrpSpPr>
            <p:cNvPr id="36" name="组合 35"/>
            <p:cNvGrpSpPr/>
            <p:nvPr/>
          </p:nvGrpSpPr>
          <p:grpSpPr>
            <a:xfrm>
              <a:off x="606683" y="1351687"/>
              <a:ext cx="11010520" cy="584775"/>
              <a:chOff x="606683" y="1351687"/>
              <a:chExt cx="11010520" cy="58477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606683" y="1351687"/>
                <a:ext cx="50820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设计主题与特点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650856" y="1351687"/>
                <a:ext cx="3966347" cy="51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 algn="r">
                  <a:lnSpc>
                    <a:spcPct val="12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  <a:sym typeface="Arial" panose="020B0604020202020204" pitchFamily="34" charset="0"/>
                  </a:rPr>
                  <a:t>介绍本次建筑设计的理念和设计方案，突出设计主题和特点。</a:t>
                </a:r>
                <a:endParaRPr kumimoji="1" lang="en-US" altLang="zh-CN" sz="1200" dirty="0" err="1">
                  <a:solidFill>
                    <a:schemeClr val="tx1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73100" y="3429000"/>
              <a:ext cx="10845800" cy="2705100"/>
              <a:chOff x="673100" y="3429000"/>
              <a:chExt cx="10845800" cy="270510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73100" y="3429000"/>
                <a:ext cx="3229740" cy="2705100"/>
                <a:chOff x="673100" y="3429000"/>
                <a:chExt cx="3229740" cy="2705100"/>
              </a:xfrm>
            </p:grpSpPr>
            <p:sp>
              <p:nvSpPr>
                <p:cNvPr id="25" name="矩形: 圆角 24"/>
                <p:cNvSpPr/>
                <p:nvPr/>
              </p:nvSpPr>
              <p:spPr>
                <a:xfrm>
                  <a:off x="673100" y="3429000"/>
                  <a:ext cx="3229740" cy="27051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6" name="组合 25"/>
                <p:cNvGrpSpPr/>
                <p:nvPr/>
              </p:nvGrpSpPr>
              <p:grpSpPr>
                <a:xfrm>
                  <a:off x="2017970" y="3607181"/>
                  <a:ext cx="540000" cy="540000"/>
                  <a:chOff x="6307263" y="2743248"/>
                  <a:chExt cx="540000" cy="540000"/>
                </a:xfrm>
              </p:grpSpPr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6307263" y="2743248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2700" cap="flat">
                    <a:noFill/>
                    <a:prstDash val="solid"/>
                    <a:miter/>
                  </a:ln>
                  <a:effectLst>
                    <a:outerShdw blurRad="127000" dist="63500" dir="2700000" algn="tl" rotWithShape="0">
                      <a:schemeClr val="accent1">
                        <a:alpha val="40000"/>
                      </a:schemeClr>
                    </a:outerShdw>
                  </a:effectLst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>
                      <a:defRPr/>
                    </a:lvl1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32" name="任意多边形: 形状 31"/>
                  <p:cNvSpPr/>
                  <p:nvPr/>
                </p:nvSpPr>
                <p:spPr>
                  <a:xfrm>
                    <a:off x="6439559" y="2878004"/>
                    <a:ext cx="275408" cy="270488"/>
                  </a:xfrm>
                  <a:custGeom>
                    <a:avLst/>
                    <a:gdLst>
                      <a:gd name="connsiteX0" fmla="*/ 343764 w 533400"/>
                      <a:gd name="connsiteY0" fmla="*/ 276846 h 523875"/>
                      <a:gd name="connsiteX1" fmla="*/ 372339 w 533400"/>
                      <a:gd name="connsiteY1" fmla="*/ 305421 h 523875"/>
                      <a:gd name="connsiteX2" fmla="*/ 372339 w 533400"/>
                      <a:gd name="connsiteY2" fmla="*/ 495921 h 523875"/>
                      <a:gd name="connsiteX3" fmla="*/ 343764 w 533400"/>
                      <a:gd name="connsiteY3" fmla="*/ 524496 h 523875"/>
                      <a:gd name="connsiteX4" fmla="*/ 191364 w 533400"/>
                      <a:gd name="connsiteY4" fmla="*/ 524496 h 523875"/>
                      <a:gd name="connsiteX5" fmla="*/ 162789 w 533400"/>
                      <a:gd name="connsiteY5" fmla="*/ 495921 h 523875"/>
                      <a:gd name="connsiteX6" fmla="*/ 162789 w 533400"/>
                      <a:gd name="connsiteY6" fmla="*/ 305421 h 523875"/>
                      <a:gd name="connsiteX7" fmla="*/ 191364 w 533400"/>
                      <a:gd name="connsiteY7" fmla="*/ 276846 h 523875"/>
                      <a:gd name="connsiteX8" fmla="*/ 343764 w 533400"/>
                      <a:gd name="connsiteY8" fmla="*/ 276846 h 523875"/>
                      <a:gd name="connsiteX9" fmla="*/ 143739 w 533400"/>
                      <a:gd name="connsiteY9" fmla="*/ 114921 h 523875"/>
                      <a:gd name="connsiteX10" fmla="*/ 179934 w 533400"/>
                      <a:gd name="connsiteY10" fmla="*/ 153021 h 523875"/>
                      <a:gd name="connsiteX11" fmla="*/ 181839 w 533400"/>
                      <a:gd name="connsiteY11" fmla="*/ 153021 h 523875"/>
                      <a:gd name="connsiteX12" fmla="*/ 353289 w 533400"/>
                      <a:gd name="connsiteY12" fmla="*/ 153021 h 523875"/>
                      <a:gd name="connsiteX13" fmla="*/ 391389 w 533400"/>
                      <a:gd name="connsiteY13" fmla="*/ 116826 h 523875"/>
                      <a:gd name="connsiteX14" fmla="*/ 391389 w 533400"/>
                      <a:gd name="connsiteY14" fmla="*/ 114921 h 523875"/>
                      <a:gd name="connsiteX15" fmla="*/ 505689 w 533400"/>
                      <a:gd name="connsiteY15" fmla="*/ 114921 h 523875"/>
                      <a:gd name="connsiteX16" fmla="*/ 534264 w 533400"/>
                      <a:gd name="connsiteY16" fmla="*/ 143496 h 523875"/>
                      <a:gd name="connsiteX17" fmla="*/ 534264 w 533400"/>
                      <a:gd name="connsiteY17" fmla="*/ 381621 h 523875"/>
                      <a:gd name="connsiteX18" fmla="*/ 505689 w 533400"/>
                      <a:gd name="connsiteY18" fmla="*/ 410196 h 523875"/>
                      <a:gd name="connsiteX19" fmla="*/ 391389 w 533400"/>
                      <a:gd name="connsiteY19" fmla="*/ 410196 h 523875"/>
                      <a:gd name="connsiteX20" fmla="*/ 391389 w 533400"/>
                      <a:gd name="connsiteY20" fmla="*/ 295896 h 523875"/>
                      <a:gd name="connsiteX21" fmla="*/ 355194 w 533400"/>
                      <a:gd name="connsiteY21" fmla="*/ 257796 h 523875"/>
                      <a:gd name="connsiteX22" fmla="*/ 353289 w 533400"/>
                      <a:gd name="connsiteY22" fmla="*/ 257796 h 523875"/>
                      <a:gd name="connsiteX23" fmla="*/ 181839 w 533400"/>
                      <a:gd name="connsiteY23" fmla="*/ 257796 h 523875"/>
                      <a:gd name="connsiteX24" fmla="*/ 143739 w 533400"/>
                      <a:gd name="connsiteY24" fmla="*/ 293991 h 523875"/>
                      <a:gd name="connsiteX25" fmla="*/ 143739 w 533400"/>
                      <a:gd name="connsiteY25" fmla="*/ 295896 h 523875"/>
                      <a:gd name="connsiteX26" fmla="*/ 143739 w 533400"/>
                      <a:gd name="connsiteY26" fmla="*/ 410196 h 523875"/>
                      <a:gd name="connsiteX27" fmla="*/ 29439 w 533400"/>
                      <a:gd name="connsiteY27" fmla="*/ 410196 h 523875"/>
                      <a:gd name="connsiteX28" fmla="*/ 864 w 533400"/>
                      <a:gd name="connsiteY28" fmla="*/ 381621 h 523875"/>
                      <a:gd name="connsiteX29" fmla="*/ 864 w 533400"/>
                      <a:gd name="connsiteY29" fmla="*/ 201599 h 523875"/>
                      <a:gd name="connsiteX30" fmla="*/ 11342 w 533400"/>
                      <a:gd name="connsiteY30" fmla="*/ 175881 h 523875"/>
                      <a:gd name="connsiteX31" fmla="*/ 56109 w 533400"/>
                      <a:gd name="connsiteY31" fmla="*/ 127304 h 523875"/>
                      <a:gd name="connsiteX32" fmla="*/ 83732 w 533400"/>
                      <a:gd name="connsiteY32" fmla="*/ 114921 h 523875"/>
                      <a:gd name="connsiteX33" fmla="*/ 143739 w 533400"/>
                      <a:gd name="connsiteY33" fmla="*/ 114921 h 523875"/>
                      <a:gd name="connsiteX34" fmla="*/ 462827 w 533400"/>
                      <a:gd name="connsiteY34" fmla="*/ 172071 h 523875"/>
                      <a:gd name="connsiteX35" fmla="*/ 448539 w 533400"/>
                      <a:gd name="connsiteY35" fmla="*/ 186359 h 523875"/>
                      <a:gd name="connsiteX36" fmla="*/ 462827 w 533400"/>
                      <a:gd name="connsiteY36" fmla="*/ 200646 h 523875"/>
                      <a:gd name="connsiteX37" fmla="*/ 477114 w 533400"/>
                      <a:gd name="connsiteY37" fmla="*/ 186359 h 523875"/>
                      <a:gd name="connsiteX38" fmla="*/ 462827 w 533400"/>
                      <a:gd name="connsiteY38" fmla="*/ 172071 h 523875"/>
                      <a:gd name="connsiteX39" fmla="*/ 343764 w 533400"/>
                      <a:gd name="connsiteY39" fmla="*/ 621 h 523875"/>
                      <a:gd name="connsiteX40" fmla="*/ 372339 w 533400"/>
                      <a:gd name="connsiteY40" fmla="*/ 29196 h 523875"/>
                      <a:gd name="connsiteX41" fmla="*/ 372339 w 533400"/>
                      <a:gd name="connsiteY41" fmla="*/ 105396 h 523875"/>
                      <a:gd name="connsiteX42" fmla="*/ 343764 w 533400"/>
                      <a:gd name="connsiteY42" fmla="*/ 133971 h 523875"/>
                      <a:gd name="connsiteX43" fmla="*/ 191364 w 533400"/>
                      <a:gd name="connsiteY43" fmla="*/ 133971 h 523875"/>
                      <a:gd name="connsiteX44" fmla="*/ 162789 w 533400"/>
                      <a:gd name="connsiteY44" fmla="*/ 105396 h 523875"/>
                      <a:gd name="connsiteX45" fmla="*/ 162789 w 533400"/>
                      <a:gd name="connsiteY45" fmla="*/ 29196 h 523875"/>
                      <a:gd name="connsiteX46" fmla="*/ 191364 w 533400"/>
                      <a:gd name="connsiteY46" fmla="*/ 621 h 523875"/>
                      <a:gd name="connsiteX47" fmla="*/ 343764 w 533400"/>
                      <a:gd name="connsiteY47" fmla="*/ 621 h 523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33400" h="523875">
                        <a:moveTo>
                          <a:pt x="343764" y="276846"/>
                        </a:moveTo>
                        <a:cubicBezTo>
                          <a:pt x="359957" y="276846"/>
                          <a:pt x="372339" y="289229"/>
                          <a:pt x="372339" y="305421"/>
                        </a:cubicBezTo>
                        <a:lnTo>
                          <a:pt x="372339" y="495921"/>
                        </a:lnTo>
                        <a:cubicBezTo>
                          <a:pt x="372339" y="512114"/>
                          <a:pt x="359957" y="524496"/>
                          <a:pt x="343764" y="524496"/>
                        </a:cubicBezTo>
                        <a:lnTo>
                          <a:pt x="191364" y="524496"/>
                        </a:lnTo>
                        <a:cubicBezTo>
                          <a:pt x="175171" y="524496"/>
                          <a:pt x="162789" y="512114"/>
                          <a:pt x="162789" y="495921"/>
                        </a:cubicBezTo>
                        <a:lnTo>
                          <a:pt x="162789" y="305421"/>
                        </a:lnTo>
                        <a:cubicBezTo>
                          <a:pt x="162789" y="289229"/>
                          <a:pt x="175171" y="276846"/>
                          <a:pt x="191364" y="276846"/>
                        </a:cubicBezTo>
                        <a:lnTo>
                          <a:pt x="343764" y="276846"/>
                        </a:lnTo>
                        <a:close/>
                        <a:moveTo>
                          <a:pt x="143739" y="114921"/>
                        </a:moveTo>
                        <a:cubicBezTo>
                          <a:pt x="143739" y="134924"/>
                          <a:pt x="159932" y="152069"/>
                          <a:pt x="179934" y="153021"/>
                        </a:cubicBezTo>
                        <a:lnTo>
                          <a:pt x="181839" y="153021"/>
                        </a:lnTo>
                        <a:lnTo>
                          <a:pt x="353289" y="153021"/>
                        </a:lnTo>
                        <a:cubicBezTo>
                          <a:pt x="373292" y="153021"/>
                          <a:pt x="390436" y="136829"/>
                          <a:pt x="391389" y="116826"/>
                        </a:cubicBezTo>
                        <a:lnTo>
                          <a:pt x="391389" y="114921"/>
                        </a:lnTo>
                        <a:lnTo>
                          <a:pt x="505689" y="114921"/>
                        </a:lnTo>
                        <a:cubicBezTo>
                          <a:pt x="521882" y="114921"/>
                          <a:pt x="534264" y="127304"/>
                          <a:pt x="534264" y="143496"/>
                        </a:cubicBezTo>
                        <a:lnTo>
                          <a:pt x="534264" y="381621"/>
                        </a:lnTo>
                        <a:cubicBezTo>
                          <a:pt x="534264" y="397814"/>
                          <a:pt x="521882" y="410196"/>
                          <a:pt x="505689" y="410196"/>
                        </a:cubicBezTo>
                        <a:lnTo>
                          <a:pt x="391389" y="410196"/>
                        </a:lnTo>
                        <a:lnTo>
                          <a:pt x="391389" y="295896"/>
                        </a:lnTo>
                        <a:cubicBezTo>
                          <a:pt x="391389" y="275894"/>
                          <a:pt x="375196" y="258749"/>
                          <a:pt x="355194" y="257796"/>
                        </a:cubicBezTo>
                        <a:lnTo>
                          <a:pt x="353289" y="257796"/>
                        </a:lnTo>
                        <a:lnTo>
                          <a:pt x="181839" y="257796"/>
                        </a:lnTo>
                        <a:cubicBezTo>
                          <a:pt x="161836" y="257796"/>
                          <a:pt x="144692" y="273989"/>
                          <a:pt x="143739" y="293991"/>
                        </a:cubicBezTo>
                        <a:lnTo>
                          <a:pt x="143739" y="295896"/>
                        </a:lnTo>
                        <a:lnTo>
                          <a:pt x="143739" y="410196"/>
                        </a:lnTo>
                        <a:lnTo>
                          <a:pt x="29439" y="410196"/>
                        </a:lnTo>
                        <a:cubicBezTo>
                          <a:pt x="13246" y="410196"/>
                          <a:pt x="864" y="397814"/>
                          <a:pt x="864" y="381621"/>
                        </a:cubicBezTo>
                        <a:lnTo>
                          <a:pt x="864" y="201599"/>
                        </a:lnTo>
                        <a:cubicBezTo>
                          <a:pt x="864" y="192074"/>
                          <a:pt x="4674" y="182549"/>
                          <a:pt x="11342" y="175881"/>
                        </a:cubicBezTo>
                        <a:lnTo>
                          <a:pt x="56109" y="127304"/>
                        </a:lnTo>
                        <a:cubicBezTo>
                          <a:pt x="63729" y="119684"/>
                          <a:pt x="73254" y="114921"/>
                          <a:pt x="83732" y="114921"/>
                        </a:cubicBezTo>
                        <a:lnTo>
                          <a:pt x="143739" y="114921"/>
                        </a:lnTo>
                        <a:close/>
                        <a:moveTo>
                          <a:pt x="462827" y="172071"/>
                        </a:moveTo>
                        <a:cubicBezTo>
                          <a:pt x="455207" y="172071"/>
                          <a:pt x="448539" y="178739"/>
                          <a:pt x="448539" y="186359"/>
                        </a:cubicBezTo>
                        <a:cubicBezTo>
                          <a:pt x="448539" y="193979"/>
                          <a:pt x="455207" y="200646"/>
                          <a:pt x="462827" y="200646"/>
                        </a:cubicBezTo>
                        <a:cubicBezTo>
                          <a:pt x="470446" y="200646"/>
                          <a:pt x="477114" y="193979"/>
                          <a:pt x="477114" y="186359"/>
                        </a:cubicBezTo>
                        <a:cubicBezTo>
                          <a:pt x="477114" y="178739"/>
                          <a:pt x="470446" y="172071"/>
                          <a:pt x="462827" y="172071"/>
                        </a:cubicBezTo>
                        <a:close/>
                        <a:moveTo>
                          <a:pt x="343764" y="621"/>
                        </a:moveTo>
                        <a:cubicBezTo>
                          <a:pt x="359957" y="621"/>
                          <a:pt x="372339" y="13004"/>
                          <a:pt x="372339" y="29196"/>
                        </a:cubicBezTo>
                        <a:lnTo>
                          <a:pt x="372339" y="105396"/>
                        </a:lnTo>
                        <a:cubicBezTo>
                          <a:pt x="372339" y="121589"/>
                          <a:pt x="359957" y="133971"/>
                          <a:pt x="343764" y="133971"/>
                        </a:cubicBezTo>
                        <a:lnTo>
                          <a:pt x="191364" y="133971"/>
                        </a:lnTo>
                        <a:cubicBezTo>
                          <a:pt x="175171" y="133971"/>
                          <a:pt x="162789" y="121589"/>
                          <a:pt x="162789" y="105396"/>
                        </a:cubicBezTo>
                        <a:lnTo>
                          <a:pt x="162789" y="29196"/>
                        </a:lnTo>
                        <a:cubicBezTo>
                          <a:pt x="162789" y="13004"/>
                          <a:pt x="175171" y="621"/>
                          <a:pt x="191364" y="621"/>
                        </a:cubicBezTo>
                        <a:lnTo>
                          <a:pt x="343764" y="6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1019206" y="4517929"/>
                  <a:ext cx="2537527" cy="1193491"/>
                  <a:chOff x="1034713" y="4336323"/>
                  <a:chExt cx="2537527" cy="1193491"/>
                </a:xfrm>
              </p:grpSpPr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034713" y="4336323"/>
                    <a:ext cx="25375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zh-CN" altLang="en-US" b="1">
                        <a:solidFill>
                          <a:schemeClr val="tx1"/>
                        </a:solidFill>
                        <a:effectLst/>
                      </a:rPr>
                      <a:t>以人为本设计</a:t>
                    </a:r>
                    <a:endParaRPr kumimoji="1" lang="en-US" altLang="zh-CN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1034714" y="4916441"/>
                    <a:ext cx="2537526" cy="613373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>
                    <a:spAutoFit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r>
                      <a:rPr kumimoji="1" lang="zh-CN" altLang="en-US" sz="1200"/>
                      <a:t>反映设计者的思想和观念，希望人们在建筑中得到更好的体验和感受。</a:t>
                    </a:r>
                    <a:endParaRPr kumimoji="1" lang="en-US" altLang="zh-CN" sz="1200" dirty="0"/>
                  </a:p>
                </p:txBody>
              </p: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1160477" y="4768960"/>
                    <a:ext cx="2286000" cy="0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组合 8"/>
              <p:cNvGrpSpPr/>
              <p:nvPr/>
            </p:nvGrpSpPr>
            <p:grpSpPr>
              <a:xfrm>
                <a:off x="4481130" y="3429000"/>
                <a:ext cx="3229740" cy="2705100"/>
                <a:chOff x="4481130" y="3429000"/>
                <a:chExt cx="3229740" cy="2705100"/>
              </a:xfrm>
            </p:grpSpPr>
            <p:sp>
              <p:nvSpPr>
                <p:cNvPr id="17" name="矩形: 圆角 16"/>
                <p:cNvSpPr/>
                <p:nvPr/>
              </p:nvSpPr>
              <p:spPr>
                <a:xfrm>
                  <a:off x="4481130" y="3429000"/>
                  <a:ext cx="3229740" cy="27051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5826000" y="3607181"/>
                  <a:ext cx="540000" cy="540000"/>
                  <a:chOff x="6307263" y="4041949"/>
                  <a:chExt cx="540000" cy="540000"/>
                </a:xfrm>
              </p:grpSpPr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6307263" y="4041949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2700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>
                      <a:defRPr/>
                    </a:lvl1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24" name="任意多边形: 形状 23"/>
                  <p:cNvSpPr/>
                  <p:nvPr/>
                </p:nvSpPr>
                <p:spPr>
                  <a:xfrm>
                    <a:off x="6478904" y="4179164"/>
                    <a:ext cx="196718" cy="265570"/>
                  </a:xfrm>
                  <a:custGeom>
                    <a:avLst/>
                    <a:gdLst>
                      <a:gd name="connsiteX0" fmla="*/ 86973 w 381000"/>
                      <a:gd name="connsiteY0" fmla="*/ 38721 h 514350"/>
                      <a:gd name="connsiteX1" fmla="*/ 86973 w 381000"/>
                      <a:gd name="connsiteY1" fmla="*/ 57771 h 514350"/>
                      <a:gd name="connsiteX2" fmla="*/ 123168 w 381000"/>
                      <a:gd name="connsiteY2" fmla="*/ 95871 h 514350"/>
                      <a:gd name="connsiteX3" fmla="*/ 125073 w 381000"/>
                      <a:gd name="connsiteY3" fmla="*/ 95871 h 514350"/>
                      <a:gd name="connsiteX4" fmla="*/ 258423 w 381000"/>
                      <a:gd name="connsiteY4" fmla="*/ 95871 h 514350"/>
                      <a:gd name="connsiteX5" fmla="*/ 296523 w 381000"/>
                      <a:gd name="connsiteY5" fmla="*/ 59676 h 514350"/>
                      <a:gd name="connsiteX6" fmla="*/ 296523 w 381000"/>
                      <a:gd name="connsiteY6" fmla="*/ 57771 h 514350"/>
                      <a:gd name="connsiteX7" fmla="*/ 296523 w 381000"/>
                      <a:gd name="connsiteY7" fmla="*/ 38721 h 514350"/>
                      <a:gd name="connsiteX8" fmla="*/ 353673 w 381000"/>
                      <a:gd name="connsiteY8" fmla="*/ 38721 h 514350"/>
                      <a:gd name="connsiteX9" fmla="*/ 382248 w 381000"/>
                      <a:gd name="connsiteY9" fmla="*/ 67296 h 514350"/>
                      <a:gd name="connsiteX10" fmla="*/ 382248 w 381000"/>
                      <a:gd name="connsiteY10" fmla="*/ 486396 h 514350"/>
                      <a:gd name="connsiteX11" fmla="*/ 353673 w 381000"/>
                      <a:gd name="connsiteY11" fmla="*/ 514971 h 514350"/>
                      <a:gd name="connsiteX12" fmla="*/ 29823 w 381000"/>
                      <a:gd name="connsiteY12" fmla="*/ 514971 h 514350"/>
                      <a:gd name="connsiteX13" fmla="*/ 1248 w 381000"/>
                      <a:gd name="connsiteY13" fmla="*/ 486396 h 514350"/>
                      <a:gd name="connsiteX14" fmla="*/ 1248 w 381000"/>
                      <a:gd name="connsiteY14" fmla="*/ 67296 h 514350"/>
                      <a:gd name="connsiteX15" fmla="*/ 29823 w 381000"/>
                      <a:gd name="connsiteY15" fmla="*/ 38721 h 514350"/>
                      <a:gd name="connsiteX16" fmla="*/ 86973 w 381000"/>
                      <a:gd name="connsiteY16" fmla="*/ 38721 h 514350"/>
                      <a:gd name="connsiteX17" fmla="*/ 191748 w 381000"/>
                      <a:gd name="connsiteY17" fmla="*/ 333996 h 514350"/>
                      <a:gd name="connsiteX18" fmla="*/ 77448 w 381000"/>
                      <a:gd name="connsiteY18" fmla="*/ 333996 h 514350"/>
                      <a:gd name="connsiteX19" fmla="*/ 77448 w 381000"/>
                      <a:gd name="connsiteY19" fmla="*/ 353046 h 514350"/>
                      <a:gd name="connsiteX20" fmla="*/ 191748 w 381000"/>
                      <a:gd name="connsiteY20" fmla="*/ 353046 h 514350"/>
                      <a:gd name="connsiteX21" fmla="*/ 191748 w 381000"/>
                      <a:gd name="connsiteY21" fmla="*/ 333996 h 514350"/>
                      <a:gd name="connsiteX22" fmla="*/ 306048 w 381000"/>
                      <a:gd name="connsiteY22" fmla="*/ 257796 h 514350"/>
                      <a:gd name="connsiteX23" fmla="*/ 77448 w 381000"/>
                      <a:gd name="connsiteY23" fmla="*/ 257796 h 514350"/>
                      <a:gd name="connsiteX24" fmla="*/ 77448 w 381000"/>
                      <a:gd name="connsiteY24" fmla="*/ 276846 h 514350"/>
                      <a:gd name="connsiteX25" fmla="*/ 306048 w 381000"/>
                      <a:gd name="connsiteY25" fmla="*/ 276846 h 514350"/>
                      <a:gd name="connsiteX26" fmla="*/ 306048 w 381000"/>
                      <a:gd name="connsiteY26" fmla="*/ 257796 h 514350"/>
                      <a:gd name="connsiteX27" fmla="*/ 306048 w 381000"/>
                      <a:gd name="connsiteY27" fmla="*/ 181596 h 514350"/>
                      <a:gd name="connsiteX28" fmla="*/ 77448 w 381000"/>
                      <a:gd name="connsiteY28" fmla="*/ 181596 h 514350"/>
                      <a:gd name="connsiteX29" fmla="*/ 77448 w 381000"/>
                      <a:gd name="connsiteY29" fmla="*/ 200646 h 514350"/>
                      <a:gd name="connsiteX30" fmla="*/ 306048 w 381000"/>
                      <a:gd name="connsiteY30" fmla="*/ 200646 h 514350"/>
                      <a:gd name="connsiteX31" fmla="*/ 306048 w 381000"/>
                      <a:gd name="connsiteY31" fmla="*/ 181596 h 514350"/>
                      <a:gd name="connsiteX32" fmla="*/ 248898 w 381000"/>
                      <a:gd name="connsiteY32" fmla="*/ 621 h 514350"/>
                      <a:gd name="connsiteX33" fmla="*/ 277473 w 381000"/>
                      <a:gd name="connsiteY33" fmla="*/ 29196 h 514350"/>
                      <a:gd name="connsiteX34" fmla="*/ 277473 w 381000"/>
                      <a:gd name="connsiteY34" fmla="*/ 48246 h 514350"/>
                      <a:gd name="connsiteX35" fmla="*/ 248898 w 381000"/>
                      <a:gd name="connsiteY35" fmla="*/ 76821 h 514350"/>
                      <a:gd name="connsiteX36" fmla="*/ 134598 w 381000"/>
                      <a:gd name="connsiteY36" fmla="*/ 76821 h 514350"/>
                      <a:gd name="connsiteX37" fmla="*/ 106023 w 381000"/>
                      <a:gd name="connsiteY37" fmla="*/ 48246 h 514350"/>
                      <a:gd name="connsiteX38" fmla="*/ 106023 w 381000"/>
                      <a:gd name="connsiteY38" fmla="*/ 29196 h 514350"/>
                      <a:gd name="connsiteX39" fmla="*/ 134598 w 381000"/>
                      <a:gd name="connsiteY39" fmla="*/ 621 h 514350"/>
                      <a:gd name="connsiteX40" fmla="*/ 248898 w 381000"/>
                      <a:gd name="connsiteY40" fmla="*/ 621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381000" h="514350">
                        <a:moveTo>
                          <a:pt x="86973" y="38721"/>
                        </a:moveTo>
                        <a:lnTo>
                          <a:pt x="86973" y="57771"/>
                        </a:lnTo>
                        <a:cubicBezTo>
                          <a:pt x="86973" y="77774"/>
                          <a:pt x="103166" y="94919"/>
                          <a:pt x="123168" y="95871"/>
                        </a:cubicBezTo>
                        <a:lnTo>
                          <a:pt x="125073" y="95871"/>
                        </a:lnTo>
                        <a:lnTo>
                          <a:pt x="258423" y="95871"/>
                        </a:lnTo>
                        <a:cubicBezTo>
                          <a:pt x="278426" y="95871"/>
                          <a:pt x="295570" y="79679"/>
                          <a:pt x="296523" y="59676"/>
                        </a:cubicBezTo>
                        <a:lnTo>
                          <a:pt x="296523" y="57771"/>
                        </a:lnTo>
                        <a:lnTo>
                          <a:pt x="296523" y="38721"/>
                        </a:lnTo>
                        <a:lnTo>
                          <a:pt x="353673" y="38721"/>
                        </a:lnTo>
                        <a:cubicBezTo>
                          <a:pt x="369866" y="38721"/>
                          <a:pt x="382248" y="51104"/>
                          <a:pt x="382248" y="67296"/>
                        </a:cubicBezTo>
                        <a:lnTo>
                          <a:pt x="382248" y="486396"/>
                        </a:lnTo>
                        <a:cubicBezTo>
                          <a:pt x="382248" y="502589"/>
                          <a:pt x="369866" y="514971"/>
                          <a:pt x="353673" y="514971"/>
                        </a:cubicBezTo>
                        <a:lnTo>
                          <a:pt x="29823" y="514971"/>
                        </a:lnTo>
                        <a:cubicBezTo>
                          <a:pt x="13630" y="514971"/>
                          <a:pt x="1248" y="502589"/>
                          <a:pt x="1248" y="486396"/>
                        </a:cubicBezTo>
                        <a:lnTo>
                          <a:pt x="1248" y="67296"/>
                        </a:lnTo>
                        <a:cubicBezTo>
                          <a:pt x="1248" y="51104"/>
                          <a:pt x="13630" y="38721"/>
                          <a:pt x="29823" y="38721"/>
                        </a:cubicBezTo>
                        <a:lnTo>
                          <a:pt x="86973" y="38721"/>
                        </a:lnTo>
                        <a:close/>
                        <a:moveTo>
                          <a:pt x="191748" y="333996"/>
                        </a:moveTo>
                        <a:lnTo>
                          <a:pt x="77448" y="333996"/>
                        </a:lnTo>
                        <a:lnTo>
                          <a:pt x="77448" y="353046"/>
                        </a:lnTo>
                        <a:lnTo>
                          <a:pt x="191748" y="353046"/>
                        </a:lnTo>
                        <a:lnTo>
                          <a:pt x="191748" y="333996"/>
                        </a:lnTo>
                        <a:close/>
                        <a:moveTo>
                          <a:pt x="306048" y="257796"/>
                        </a:moveTo>
                        <a:lnTo>
                          <a:pt x="77448" y="257796"/>
                        </a:lnTo>
                        <a:lnTo>
                          <a:pt x="77448" y="276846"/>
                        </a:lnTo>
                        <a:lnTo>
                          <a:pt x="306048" y="276846"/>
                        </a:lnTo>
                        <a:lnTo>
                          <a:pt x="306048" y="257796"/>
                        </a:lnTo>
                        <a:close/>
                        <a:moveTo>
                          <a:pt x="306048" y="181596"/>
                        </a:moveTo>
                        <a:lnTo>
                          <a:pt x="77448" y="181596"/>
                        </a:lnTo>
                        <a:lnTo>
                          <a:pt x="77448" y="200646"/>
                        </a:lnTo>
                        <a:lnTo>
                          <a:pt x="306048" y="200646"/>
                        </a:lnTo>
                        <a:lnTo>
                          <a:pt x="306048" y="181596"/>
                        </a:lnTo>
                        <a:close/>
                        <a:moveTo>
                          <a:pt x="248898" y="621"/>
                        </a:moveTo>
                        <a:cubicBezTo>
                          <a:pt x="265091" y="621"/>
                          <a:pt x="277473" y="13004"/>
                          <a:pt x="277473" y="29196"/>
                        </a:cubicBezTo>
                        <a:lnTo>
                          <a:pt x="277473" y="48246"/>
                        </a:lnTo>
                        <a:cubicBezTo>
                          <a:pt x="277473" y="64439"/>
                          <a:pt x="265091" y="76821"/>
                          <a:pt x="248898" y="76821"/>
                        </a:cubicBezTo>
                        <a:lnTo>
                          <a:pt x="134598" y="76821"/>
                        </a:lnTo>
                        <a:cubicBezTo>
                          <a:pt x="118405" y="76821"/>
                          <a:pt x="106023" y="64439"/>
                          <a:pt x="106023" y="48246"/>
                        </a:cubicBezTo>
                        <a:lnTo>
                          <a:pt x="106023" y="29196"/>
                        </a:lnTo>
                        <a:cubicBezTo>
                          <a:pt x="106023" y="13004"/>
                          <a:pt x="118405" y="621"/>
                          <a:pt x="134598" y="621"/>
                        </a:cubicBezTo>
                        <a:lnTo>
                          <a:pt x="248898" y="6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4827236" y="4517929"/>
                  <a:ext cx="2537527" cy="1470490"/>
                  <a:chOff x="1034713" y="4336323"/>
                  <a:chExt cx="2537527" cy="1470490"/>
                </a:xfrm>
              </p:grpSpPr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034713" y="4336323"/>
                    <a:ext cx="25375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zh-CN" altLang="en-US" b="1">
                        <a:solidFill>
                          <a:schemeClr val="tx1"/>
                        </a:solidFill>
                        <a:effectLst/>
                      </a:rPr>
                      <a:t>注重环保方案</a:t>
                    </a:r>
                    <a:endParaRPr kumimoji="1" lang="en-US" altLang="zh-CN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034714" y="4916441"/>
                    <a:ext cx="2537526" cy="89037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>
                    <a:spAutoFit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r>
                      <a:rPr kumimoji="1" lang="zh-CN" altLang="en-US" sz="1200" dirty="0"/>
                      <a:t>通过设计来减少对环境的影响，为人们创造更健康、更美好的生活环境。</a:t>
                    </a:r>
                    <a:endParaRPr kumimoji="1" lang="en-US" altLang="zh-CN" sz="1200" dirty="0"/>
                  </a:p>
                </p:txBody>
              </p: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1160477" y="4768960"/>
                    <a:ext cx="2286000" cy="0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" name="组合 33"/>
              <p:cNvGrpSpPr/>
              <p:nvPr/>
            </p:nvGrpSpPr>
            <p:grpSpPr>
              <a:xfrm>
                <a:off x="8289160" y="3429000"/>
                <a:ext cx="3229740" cy="2705100"/>
                <a:chOff x="8289160" y="3429000"/>
                <a:chExt cx="3229740" cy="2705100"/>
              </a:xfrm>
            </p:grpSpPr>
            <p:sp>
              <p:nvSpPr>
                <p:cNvPr id="11" name="矩形: 圆角 10"/>
                <p:cNvSpPr/>
                <p:nvPr/>
              </p:nvSpPr>
              <p:spPr>
                <a:xfrm>
                  <a:off x="8289160" y="3429000"/>
                  <a:ext cx="3229740" cy="27051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8635266" y="4517929"/>
                  <a:ext cx="2537527" cy="1470490"/>
                  <a:chOff x="1034713" y="4336323"/>
                  <a:chExt cx="2537527" cy="1470490"/>
                </a:xfrm>
              </p:grpSpPr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034713" y="4336323"/>
                    <a:ext cx="25375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zh-CN" altLang="en-US" b="1" dirty="0">
                        <a:solidFill>
                          <a:schemeClr val="tx1"/>
                        </a:solidFill>
                        <a:effectLst/>
                      </a:rPr>
                      <a:t>融合传统现代思路</a:t>
                    </a:r>
                    <a:endParaRPr kumimoji="1" lang="en-US" altLang="zh-CN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034714" y="4916441"/>
                    <a:ext cx="2537526" cy="89037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>
                    <a:spAutoFit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ct val="150000"/>
                      </a:lnSpc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defRPr>
                    </a:lvl1pPr>
                  </a:lstStyle>
                  <a:p>
                    <a:r>
                      <a:rPr kumimoji="1" lang="zh-CN" altLang="en-US" sz="1200" dirty="0"/>
                      <a:t>既有传统的文化和历史，又有现代的科技和创新，为人们带来全新的建筑体验和感受。</a:t>
                    </a:r>
                    <a:endParaRPr kumimoji="1" lang="en-US" altLang="zh-CN" sz="1200" dirty="0"/>
                  </a:p>
                </p:txBody>
              </p:sp>
              <p:cxnSp>
                <p:nvCxnSpPr>
                  <p:cNvPr id="16" name="直接连接符 15"/>
                  <p:cNvCxnSpPr/>
                  <p:nvPr/>
                </p:nvCxnSpPr>
                <p:spPr>
                  <a:xfrm>
                    <a:off x="1160477" y="4768960"/>
                    <a:ext cx="2286000" cy="0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" name="组合 2"/>
                <p:cNvGrpSpPr/>
                <p:nvPr/>
              </p:nvGrpSpPr>
              <p:grpSpPr>
                <a:xfrm>
                  <a:off x="9634030" y="3607181"/>
                  <a:ext cx="540000" cy="540000"/>
                  <a:chOff x="9634030" y="3607181"/>
                  <a:chExt cx="540000" cy="540000"/>
                </a:xfrm>
              </p:grpSpPr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9634030" y="3607181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2700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>
                      <a:defRPr/>
                    </a:lvl1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7" name="任意多边形: 形状 6"/>
                  <p:cNvSpPr/>
                  <p:nvPr/>
                </p:nvSpPr>
                <p:spPr>
                  <a:xfrm>
                    <a:off x="9776162" y="3753513"/>
                    <a:ext cx="255736" cy="280324"/>
                  </a:xfrm>
                  <a:custGeom>
                    <a:avLst/>
                    <a:gdLst>
                      <a:gd name="connsiteX0" fmla="*/ 248770 w 495300"/>
                      <a:gd name="connsiteY0" fmla="*/ 621 h 542925"/>
                      <a:gd name="connsiteX1" fmla="*/ 496420 w 495300"/>
                      <a:gd name="connsiteY1" fmla="*/ 248271 h 542925"/>
                      <a:gd name="connsiteX2" fmla="*/ 324017 w 495300"/>
                      <a:gd name="connsiteY2" fmla="*/ 484491 h 542925"/>
                      <a:gd name="connsiteX3" fmla="*/ 346877 w 495300"/>
                      <a:gd name="connsiteY3" fmla="*/ 524496 h 542925"/>
                      <a:gd name="connsiteX4" fmla="*/ 420220 w 495300"/>
                      <a:gd name="connsiteY4" fmla="*/ 524496 h 542925"/>
                      <a:gd name="connsiteX5" fmla="*/ 420220 w 495300"/>
                      <a:gd name="connsiteY5" fmla="*/ 543546 h 542925"/>
                      <a:gd name="connsiteX6" fmla="*/ 77320 w 495300"/>
                      <a:gd name="connsiteY6" fmla="*/ 543546 h 542925"/>
                      <a:gd name="connsiteX7" fmla="*/ 77320 w 495300"/>
                      <a:gd name="connsiteY7" fmla="*/ 524496 h 542925"/>
                      <a:gd name="connsiteX8" fmla="*/ 150663 w 495300"/>
                      <a:gd name="connsiteY8" fmla="*/ 524496 h 542925"/>
                      <a:gd name="connsiteX9" fmla="*/ 173523 w 495300"/>
                      <a:gd name="connsiteY9" fmla="*/ 484491 h 542925"/>
                      <a:gd name="connsiteX10" fmla="*/ 1120 w 495300"/>
                      <a:gd name="connsiteY10" fmla="*/ 248271 h 542925"/>
                      <a:gd name="connsiteX11" fmla="*/ 248770 w 495300"/>
                      <a:gd name="connsiteY11" fmla="*/ 621 h 542925"/>
                      <a:gd name="connsiteX12" fmla="*/ 192573 w 495300"/>
                      <a:gd name="connsiteY12" fmla="*/ 489254 h 542925"/>
                      <a:gd name="connsiteX13" fmla="*/ 172570 w 495300"/>
                      <a:gd name="connsiteY13" fmla="*/ 524496 h 542925"/>
                      <a:gd name="connsiteX14" fmla="*/ 324970 w 495300"/>
                      <a:gd name="connsiteY14" fmla="*/ 524496 h 542925"/>
                      <a:gd name="connsiteX15" fmla="*/ 304967 w 495300"/>
                      <a:gd name="connsiteY15" fmla="*/ 489254 h 542925"/>
                      <a:gd name="connsiteX16" fmla="*/ 248770 w 495300"/>
                      <a:gd name="connsiteY16" fmla="*/ 495921 h 542925"/>
                      <a:gd name="connsiteX17" fmla="*/ 192573 w 495300"/>
                      <a:gd name="connsiteY17" fmla="*/ 489254 h 542925"/>
                      <a:gd name="connsiteX18" fmla="*/ 248770 w 495300"/>
                      <a:gd name="connsiteY18" fmla="*/ 143496 h 542925"/>
                      <a:gd name="connsiteX19" fmla="*/ 143995 w 495300"/>
                      <a:gd name="connsiteY19" fmla="*/ 248271 h 542925"/>
                      <a:gd name="connsiteX20" fmla="*/ 248770 w 495300"/>
                      <a:gd name="connsiteY20" fmla="*/ 353046 h 542925"/>
                      <a:gd name="connsiteX21" fmla="*/ 353545 w 495300"/>
                      <a:gd name="connsiteY21" fmla="*/ 248271 h 542925"/>
                      <a:gd name="connsiteX22" fmla="*/ 248770 w 495300"/>
                      <a:gd name="connsiteY22" fmla="*/ 143496 h 542925"/>
                      <a:gd name="connsiteX23" fmla="*/ 367833 w 495300"/>
                      <a:gd name="connsiteY23" fmla="*/ 114921 h 542925"/>
                      <a:gd name="connsiteX24" fmla="*/ 353545 w 495300"/>
                      <a:gd name="connsiteY24" fmla="*/ 129209 h 542925"/>
                      <a:gd name="connsiteX25" fmla="*/ 367833 w 495300"/>
                      <a:gd name="connsiteY25" fmla="*/ 143496 h 542925"/>
                      <a:gd name="connsiteX26" fmla="*/ 382120 w 495300"/>
                      <a:gd name="connsiteY26" fmla="*/ 129209 h 542925"/>
                      <a:gd name="connsiteX27" fmla="*/ 367833 w 495300"/>
                      <a:gd name="connsiteY27" fmla="*/ 114921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95300" h="542925">
                        <a:moveTo>
                          <a:pt x="248770" y="621"/>
                        </a:moveTo>
                        <a:cubicBezTo>
                          <a:pt x="385930" y="621"/>
                          <a:pt x="496420" y="111111"/>
                          <a:pt x="496420" y="248271"/>
                        </a:cubicBezTo>
                        <a:cubicBezTo>
                          <a:pt x="496420" y="358761"/>
                          <a:pt x="424030" y="452106"/>
                          <a:pt x="324017" y="484491"/>
                        </a:cubicBezTo>
                        <a:lnTo>
                          <a:pt x="346877" y="524496"/>
                        </a:lnTo>
                        <a:lnTo>
                          <a:pt x="420220" y="524496"/>
                        </a:lnTo>
                        <a:lnTo>
                          <a:pt x="420220" y="543546"/>
                        </a:lnTo>
                        <a:lnTo>
                          <a:pt x="77320" y="543546"/>
                        </a:lnTo>
                        <a:lnTo>
                          <a:pt x="77320" y="524496"/>
                        </a:lnTo>
                        <a:lnTo>
                          <a:pt x="150663" y="524496"/>
                        </a:lnTo>
                        <a:lnTo>
                          <a:pt x="173523" y="484491"/>
                        </a:lnTo>
                        <a:cubicBezTo>
                          <a:pt x="73510" y="453059"/>
                          <a:pt x="1120" y="358761"/>
                          <a:pt x="1120" y="248271"/>
                        </a:cubicBezTo>
                        <a:cubicBezTo>
                          <a:pt x="1120" y="111111"/>
                          <a:pt x="111610" y="621"/>
                          <a:pt x="248770" y="621"/>
                        </a:cubicBezTo>
                        <a:close/>
                        <a:moveTo>
                          <a:pt x="192573" y="489254"/>
                        </a:moveTo>
                        <a:lnTo>
                          <a:pt x="172570" y="524496"/>
                        </a:lnTo>
                        <a:lnTo>
                          <a:pt x="324970" y="524496"/>
                        </a:lnTo>
                        <a:lnTo>
                          <a:pt x="304967" y="489254"/>
                        </a:lnTo>
                        <a:cubicBezTo>
                          <a:pt x="286870" y="493064"/>
                          <a:pt x="267820" y="495921"/>
                          <a:pt x="248770" y="495921"/>
                        </a:cubicBezTo>
                        <a:cubicBezTo>
                          <a:pt x="229720" y="495921"/>
                          <a:pt x="210670" y="493064"/>
                          <a:pt x="192573" y="489254"/>
                        </a:cubicBezTo>
                        <a:close/>
                        <a:moveTo>
                          <a:pt x="248770" y="143496"/>
                        </a:moveTo>
                        <a:cubicBezTo>
                          <a:pt x="190667" y="143496"/>
                          <a:pt x="143995" y="190169"/>
                          <a:pt x="143995" y="248271"/>
                        </a:cubicBezTo>
                        <a:cubicBezTo>
                          <a:pt x="143995" y="306374"/>
                          <a:pt x="190667" y="353046"/>
                          <a:pt x="248770" y="353046"/>
                        </a:cubicBezTo>
                        <a:cubicBezTo>
                          <a:pt x="306873" y="353046"/>
                          <a:pt x="353545" y="306374"/>
                          <a:pt x="353545" y="248271"/>
                        </a:cubicBezTo>
                        <a:cubicBezTo>
                          <a:pt x="353545" y="190169"/>
                          <a:pt x="306873" y="143496"/>
                          <a:pt x="248770" y="143496"/>
                        </a:cubicBezTo>
                        <a:close/>
                        <a:moveTo>
                          <a:pt x="367833" y="114921"/>
                        </a:moveTo>
                        <a:cubicBezTo>
                          <a:pt x="360213" y="114921"/>
                          <a:pt x="353545" y="121589"/>
                          <a:pt x="353545" y="129209"/>
                        </a:cubicBezTo>
                        <a:cubicBezTo>
                          <a:pt x="353545" y="136829"/>
                          <a:pt x="360213" y="143496"/>
                          <a:pt x="367833" y="143496"/>
                        </a:cubicBezTo>
                        <a:cubicBezTo>
                          <a:pt x="375452" y="143496"/>
                          <a:pt x="382120" y="136829"/>
                          <a:pt x="382120" y="129209"/>
                        </a:cubicBezTo>
                        <a:cubicBezTo>
                          <a:pt x="382120" y="121589"/>
                          <a:pt x="375452" y="114921"/>
                          <a:pt x="367833" y="1149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设计理念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方案选择</a:t>
            </a:r>
            <a:endParaRPr lang="en-US"/>
          </a:p>
        </p:txBody>
      </p:sp>
      <p:grpSp>
        <p:nvGrpSpPr>
          <p:cNvPr id="113" name="组合 112"/>
          <p:cNvGrpSpPr/>
          <p:nvPr/>
        </p:nvGrpSpPr>
        <p:grpSpPr>
          <a:xfrm>
            <a:off x="660400" y="1253855"/>
            <a:ext cx="10871200" cy="4683460"/>
            <a:chOff x="660400" y="1253855"/>
            <a:chExt cx="10871200" cy="4683460"/>
          </a:xfrm>
        </p:grpSpPr>
        <p:grpSp>
          <p:nvGrpSpPr>
            <p:cNvPr id="26" name="组合 25"/>
            <p:cNvGrpSpPr/>
            <p:nvPr/>
          </p:nvGrpSpPr>
          <p:grpSpPr>
            <a:xfrm>
              <a:off x="660400" y="2879389"/>
              <a:ext cx="7811169" cy="3042145"/>
              <a:chOff x="2729437" y="2554467"/>
              <a:chExt cx="7209776" cy="304214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729437" y="2554467"/>
                <a:ext cx="7209776" cy="810158"/>
                <a:chOff x="3345231" y="2418817"/>
                <a:chExt cx="7209776" cy="810158"/>
              </a:xfrm>
            </p:grpSpPr>
            <p:sp>
              <p:nvSpPr>
                <p:cNvPr id="7" name="任意多边形: 形状 6"/>
                <p:cNvSpPr/>
                <p:nvPr/>
              </p:nvSpPr>
              <p:spPr>
                <a:xfrm>
                  <a:off x="3345231" y="2481263"/>
                  <a:ext cx="745387" cy="747712"/>
                </a:xfrm>
                <a:custGeom>
                  <a:avLst/>
                  <a:gdLst>
                    <a:gd name="connsiteX0" fmla="*/ 0 w 745387"/>
                    <a:gd name="connsiteY0" fmla="*/ 0 h 747712"/>
                    <a:gd name="connsiteX1" fmla="*/ 372693 w 745387"/>
                    <a:gd name="connsiteY1" fmla="*/ 248587 h 747712"/>
                    <a:gd name="connsiteX2" fmla="*/ 745387 w 745387"/>
                    <a:gd name="connsiteY2" fmla="*/ 0 h 747712"/>
                    <a:gd name="connsiteX3" fmla="*/ 745387 w 745387"/>
                    <a:gd name="connsiteY3" fmla="*/ 499125 h 747712"/>
                    <a:gd name="connsiteX4" fmla="*/ 372693 w 745387"/>
                    <a:gd name="connsiteY4" fmla="*/ 747712 h 747712"/>
                    <a:gd name="connsiteX5" fmla="*/ 0 w 745387"/>
                    <a:gd name="connsiteY5" fmla="*/ 499125 h 747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5387" h="747712">
                      <a:moveTo>
                        <a:pt x="0" y="0"/>
                      </a:moveTo>
                      <a:lnTo>
                        <a:pt x="372693" y="248587"/>
                      </a:lnTo>
                      <a:lnTo>
                        <a:pt x="745387" y="0"/>
                      </a:lnTo>
                      <a:lnTo>
                        <a:pt x="745387" y="499125"/>
                      </a:lnTo>
                      <a:lnTo>
                        <a:pt x="372693" y="747712"/>
                      </a:lnTo>
                      <a:lnTo>
                        <a:pt x="0" y="499125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210824" y="2418817"/>
                  <a:ext cx="634418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方案初步设计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210825" y="2757371"/>
                  <a:ext cx="6344182" cy="2948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考虑建筑的设计功能、材料的可行性和建筑的外观美感。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2729437" y="3670460"/>
                <a:ext cx="7209776" cy="810158"/>
                <a:chOff x="3345231" y="2418817"/>
                <a:chExt cx="7209776" cy="810158"/>
              </a:xfrm>
            </p:grpSpPr>
            <p:sp>
              <p:nvSpPr>
                <p:cNvPr id="19" name="任意多边形: 形状 18"/>
                <p:cNvSpPr/>
                <p:nvPr/>
              </p:nvSpPr>
              <p:spPr>
                <a:xfrm>
                  <a:off x="3345231" y="2481263"/>
                  <a:ext cx="745387" cy="747712"/>
                </a:xfrm>
                <a:custGeom>
                  <a:avLst/>
                  <a:gdLst>
                    <a:gd name="connsiteX0" fmla="*/ 0 w 745387"/>
                    <a:gd name="connsiteY0" fmla="*/ 0 h 747712"/>
                    <a:gd name="connsiteX1" fmla="*/ 372693 w 745387"/>
                    <a:gd name="connsiteY1" fmla="*/ 248587 h 747712"/>
                    <a:gd name="connsiteX2" fmla="*/ 745387 w 745387"/>
                    <a:gd name="connsiteY2" fmla="*/ 0 h 747712"/>
                    <a:gd name="connsiteX3" fmla="*/ 745387 w 745387"/>
                    <a:gd name="connsiteY3" fmla="*/ 499125 h 747712"/>
                    <a:gd name="connsiteX4" fmla="*/ 372693 w 745387"/>
                    <a:gd name="connsiteY4" fmla="*/ 747712 h 747712"/>
                    <a:gd name="connsiteX5" fmla="*/ 0 w 745387"/>
                    <a:gd name="connsiteY5" fmla="*/ 499125 h 747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5387" h="747712">
                      <a:moveTo>
                        <a:pt x="0" y="0"/>
                      </a:moveTo>
                      <a:lnTo>
                        <a:pt x="372693" y="248587"/>
                      </a:lnTo>
                      <a:lnTo>
                        <a:pt x="745387" y="0"/>
                      </a:lnTo>
                      <a:lnTo>
                        <a:pt x="745387" y="499125"/>
                      </a:lnTo>
                      <a:lnTo>
                        <a:pt x="372693" y="747712"/>
                      </a:lnTo>
                      <a:lnTo>
                        <a:pt x="0" y="499125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210824" y="2418817"/>
                  <a:ext cx="634418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b="1">
                      <a:solidFill>
                        <a:schemeClr val="tx1"/>
                      </a:solidFill>
                    </a:rPr>
                    <a:t>方案优化和比较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4210825" y="2757371"/>
                  <a:ext cx="6344182" cy="2948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考虑方案的可行性、成本、使用寿命和对环境的影响等因素。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2729437" y="4786454"/>
                <a:ext cx="7209776" cy="810158"/>
                <a:chOff x="3345231" y="2418817"/>
                <a:chExt cx="7209776" cy="810158"/>
              </a:xfrm>
            </p:grpSpPr>
            <p:sp>
              <p:nvSpPr>
                <p:cNvPr id="23" name="任意多边形: 形状 22"/>
                <p:cNvSpPr/>
                <p:nvPr/>
              </p:nvSpPr>
              <p:spPr>
                <a:xfrm>
                  <a:off x="3345231" y="2481263"/>
                  <a:ext cx="745387" cy="747712"/>
                </a:xfrm>
                <a:custGeom>
                  <a:avLst/>
                  <a:gdLst>
                    <a:gd name="connsiteX0" fmla="*/ 0 w 745387"/>
                    <a:gd name="connsiteY0" fmla="*/ 0 h 747712"/>
                    <a:gd name="connsiteX1" fmla="*/ 372693 w 745387"/>
                    <a:gd name="connsiteY1" fmla="*/ 248587 h 747712"/>
                    <a:gd name="connsiteX2" fmla="*/ 745387 w 745387"/>
                    <a:gd name="connsiteY2" fmla="*/ 0 h 747712"/>
                    <a:gd name="connsiteX3" fmla="*/ 745387 w 745387"/>
                    <a:gd name="connsiteY3" fmla="*/ 499125 h 747712"/>
                    <a:gd name="connsiteX4" fmla="*/ 372693 w 745387"/>
                    <a:gd name="connsiteY4" fmla="*/ 747712 h 747712"/>
                    <a:gd name="connsiteX5" fmla="*/ 0 w 745387"/>
                    <a:gd name="connsiteY5" fmla="*/ 499125 h 747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45387" h="747712">
                      <a:moveTo>
                        <a:pt x="0" y="0"/>
                      </a:moveTo>
                      <a:lnTo>
                        <a:pt x="372693" y="248587"/>
                      </a:lnTo>
                      <a:lnTo>
                        <a:pt x="745387" y="0"/>
                      </a:lnTo>
                      <a:lnTo>
                        <a:pt x="745387" y="499125"/>
                      </a:lnTo>
                      <a:lnTo>
                        <a:pt x="372693" y="747712"/>
                      </a:lnTo>
                      <a:lnTo>
                        <a:pt x="0" y="499125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10824" y="2418817"/>
                  <a:ext cx="634418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b="1">
                      <a:solidFill>
                        <a:schemeClr val="tx1"/>
                      </a:solidFill>
                    </a:rPr>
                    <a:t>最终方案选择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210825" y="2757371"/>
                  <a:ext cx="6344182" cy="2948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选择最佳方案，最大限度地减少对环境的影响，成本相对较低，使用寿命相对较长。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660400" y="1253855"/>
              <a:ext cx="10864850" cy="743539"/>
              <a:chOff x="660400" y="1253855"/>
              <a:chExt cx="10864850" cy="743539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660400" y="1253855"/>
                <a:ext cx="5162550" cy="743539"/>
                <a:chOff x="660400" y="1253855"/>
                <a:chExt cx="5162550" cy="743539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755650" y="1333237"/>
                  <a:ext cx="50673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2800" b="1" dirty="0">
                      <a:solidFill>
                        <a:schemeClr val="tx1"/>
                      </a:solidFill>
                    </a:rPr>
                    <a:t>方案优化与比较</a:t>
                  </a:r>
                  <a:endParaRPr lang="en-US" altLang="zh-CN" sz="2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: 圆角 7"/>
                <p:cNvSpPr/>
                <p:nvPr/>
              </p:nvSpPr>
              <p:spPr>
                <a:xfrm>
                  <a:off x="660400" y="1253855"/>
                  <a:ext cx="95250" cy="74353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6661484" y="1478212"/>
                <a:ext cx="4863766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</a:rPr>
                  <a:t>介绍方案选择的过程和结果，以及最终选择的理由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7173038" y="1856457"/>
              <a:ext cx="4358562" cy="4080858"/>
              <a:chOff x="3802701" y="1546578"/>
              <a:chExt cx="4358562" cy="4080858"/>
            </a:xfrm>
          </p:grpSpPr>
          <p:sp>
            <p:nvSpPr>
              <p:cNvPr id="11" name="任意多边形: 形状 10"/>
              <p:cNvSpPr/>
              <p:nvPr/>
            </p:nvSpPr>
            <p:spPr>
              <a:xfrm>
                <a:off x="5610416" y="3030484"/>
                <a:ext cx="2550847" cy="2589638"/>
              </a:xfrm>
              <a:custGeom>
                <a:avLst/>
                <a:gdLst>
                  <a:gd name="connsiteX0" fmla="*/ -720 w 4286722"/>
                  <a:gd name="connsiteY0" fmla="*/ 516961 h 4351913"/>
                  <a:gd name="connsiteX1" fmla="*/ 1380468 w 4286722"/>
                  <a:gd name="connsiteY1" fmla="*/ 6740 h 4351913"/>
                  <a:gd name="connsiteX2" fmla="*/ 3468099 w 4286722"/>
                  <a:gd name="connsiteY2" fmla="*/ 167693 h 4351913"/>
                  <a:gd name="connsiteX3" fmla="*/ 4248442 w 4286722"/>
                  <a:gd name="connsiteY3" fmla="*/ 1500525 h 4351913"/>
                  <a:gd name="connsiteX4" fmla="*/ 4285671 w 4286722"/>
                  <a:gd name="connsiteY4" fmla="*/ 1765537 h 4351913"/>
                  <a:gd name="connsiteX5" fmla="*/ 4228218 w 4286722"/>
                  <a:gd name="connsiteY5" fmla="*/ 3758276 h 4351913"/>
                  <a:gd name="connsiteX6" fmla="*/ 3869992 w 4286722"/>
                  <a:gd name="connsiteY6" fmla="*/ 4265069 h 4351913"/>
                  <a:gd name="connsiteX7" fmla="*/ 514750 w 4286722"/>
                  <a:gd name="connsiteY7" fmla="*/ 4343726 h 4351913"/>
                  <a:gd name="connsiteX8" fmla="*/ 497325 w 4286722"/>
                  <a:gd name="connsiteY8" fmla="*/ 3583538 h 435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6722" h="4351913">
                    <a:moveTo>
                      <a:pt x="-720" y="516961"/>
                    </a:moveTo>
                    <a:cubicBezTo>
                      <a:pt x="-720" y="516961"/>
                      <a:pt x="1293903" y="12129"/>
                      <a:pt x="1380468" y="6740"/>
                    </a:cubicBezTo>
                    <a:cubicBezTo>
                      <a:pt x="1467033" y="1352"/>
                      <a:pt x="2996227" y="-42246"/>
                      <a:pt x="3468099" y="167693"/>
                    </a:cubicBezTo>
                    <a:cubicBezTo>
                      <a:pt x="3844520" y="335085"/>
                      <a:pt x="4143122" y="1169941"/>
                      <a:pt x="4248442" y="1500525"/>
                    </a:cubicBezTo>
                    <a:cubicBezTo>
                      <a:pt x="4275734" y="1586110"/>
                      <a:pt x="4288260" y="1675754"/>
                      <a:pt x="4285671" y="1765537"/>
                    </a:cubicBezTo>
                    <a:lnTo>
                      <a:pt x="4228218" y="3758276"/>
                    </a:lnTo>
                    <a:cubicBezTo>
                      <a:pt x="4228218" y="3758276"/>
                      <a:pt x="4193228" y="4142744"/>
                      <a:pt x="3869992" y="4265069"/>
                    </a:cubicBezTo>
                    <a:cubicBezTo>
                      <a:pt x="3546756" y="4387393"/>
                      <a:pt x="514750" y="4343726"/>
                      <a:pt x="514750" y="4343726"/>
                    </a:cubicBezTo>
                    <a:lnTo>
                      <a:pt x="497325" y="3583538"/>
                    </a:lnTo>
                    <a:close/>
                  </a:path>
                </a:pathLst>
              </a:custGeom>
              <a:solidFill>
                <a:srgbClr val="6EA0D1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6325366" y="1956583"/>
                <a:ext cx="804084" cy="1855020"/>
              </a:xfrm>
              <a:custGeom>
                <a:avLst/>
                <a:gdLst>
                  <a:gd name="connsiteX0" fmla="*/ 1237709 w 1351271"/>
                  <a:gd name="connsiteY0" fmla="*/ 595966 h 3117380"/>
                  <a:gd name="connsiteX1" fmla="*/ 1232041 w 1351271"/>
                  <a:gd name="connsiteY1" fmla="*/ 595966 h 3117380"/>
                  <a:gd name="connsiteX2" fmla="*/ 631546 w 1351271"/>
                  <a:gd name="connsiteY2" fmla="*/ -611 h 3117380"/>
                  <a:gd name="connsiteX3" fmla="*/ 25383 w 1351271"/>
                  <a:gd name="connsiteY3" fmla="*/ 690718 h 3117380"/>
                  <a:gd name="connsiteX4" fmla="*/ 433643 w 1351271"/>
                  <a:gd name="connsiteY4" fmla="*/ 1344327 h 3117380"/>
                  <a:gd name="connsiteX5" fmla="*/ 433643 w 1351271"/>
                  <a:gd name="connsiteY5" fmla="*/ 1344327 h 3117380"/>
                  <a:gd name="connsiteX6" fmla="*/ 25453 w 1351271"/>
                  <a:gd name="connsiteY6" fmla="*/ 1998077 h 3117380"/>
                  <a:gd name="connsiteX7" fmla="*/ -720 w 1351271"/>
                  <a:gd name="connsiteY7" fmla="*/ 3042243 h 3117380"/>
                  <a:gd name="connsiteX8" fmla="*/ 1228262 w 1351271"/>
                  <a:gd name="connsiteY8" fmla="*/ 3116770 h 3117380"/>
                  <a:gd name="connsiteX9" fmla="*/ 1228262 w 1351271"/>
                  <a:gd name="connsiteY9" fmla="*/ 815002 h 3117380"/>
                  <a:gd name="connsiteX10" fmla="*/ 1237989 w 1351271"/>
                  <a:gd name="connsiteY10" fmla="*/ 815492 h 3117380"/>
                  <a:gd name="connsiteX11" fmla="*/ 1350516 w 1351271"/>
                  <a:gd name="connsiteY11" fmla="*/ 708500 h 3117380"/>
                  <a:gd name="connsiteX12" fmla="*/ 1243518 w 1351271"/>
                  <a:gd name="connsiteY12" fmla="*/ 595966 h 3117380"/>
                  <a:gd name="connsiteX13" fmla="*/ 1237989 w 1351271"/>
                  <a:gd name="connsiteY13" fmla="*/ 595966 h 311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51271" h="3117380">
                    <a:moveTo>
                      <a:pt x="1237709" y="595966"/>
                    </a:moveTo>
                    <a:cubicBezTo>
                      <a:pt x="1235819" y="595966"/>
                      <a:pt x="1233931" y="595966"/>
                      <a:pt x="1232041" y="595966"/>
                    </a:cubicBezTo>
                    <a:cubicBezTo>
                      <a:pt x="1191523" y="259014"/>
                      <a:pt x="938127" y="-611"/>
                      <a:pt x="631546" y="-611"/>
                    </a:cubicBezTo>
                    <a:cubicBezTo>
                      <a:pt x="296764" y="-611"/>
                      <a:pt x="25383" y="308910"/>
                      <a:pt x="25383" y="690718"/>
                    </a:cubicBezTo>
                    <a:cubicBezTo>
                      <a:pt x="25383" y="993520"/>
                      <a:pt x="196063" y="1250555"/>
                      <a:pt x="433643" y="1344327"/>
                    </a:cubicBezTo>
                    <a:lnTo>
                      <a:pt x="433643" y="1344327"/>
                    </a:lnTo>
                    <a:cubicBezTo>
                      <a:pt x="400613" y="1581838"/>
                      <a:pt x="25453" y="1998077"/>
                      <a:pt x="25453" y="1998077"/>
                    </a:cubicBezTo>
                    <a:lnTo>
                      <a:pt x="-720" y="3042243"/>
                    </a:lnTo>
                    <a:lnTo>
                      <a:pt x="1228262" y="3116770"/>
                    </a:lnTo>
                    <a:lnTo>
                      <a:pt x="1228262" y="815002"/>
                    </a:lnTo>
                    <a:cubicBezTo>
                      <a:pt x="1231481" y="815002"/>
                      <a:pt x="1234700" y="815492"/>
                      <a:pt x="1237989" y="815492"/>
                    </a:cubicBezTo>
                    <a:cubicBezTo>
                      <a:pt x="1298592" y="817024"/>
                      <a:pt x="1348977" y="769123"/>
                      <a:pt x="1350516" y="708500"/>
                    </a:cubicBezTo>
                    <a:cubicBezTo>
                      <a:pt x="1352055" y="647877"/>
                      <a:pt x="1304120" y="597498"/>
                      <a:pt x="1243518" y="595966"/>
                    </a:cubicBezTo>
                    <a:cubicBezTo>
                      <a:pt x="1241698" y="595917"/>
                      <a:pt x="1239809" y="595917"/>
                      <a:pt x="1237989" y="595966"/>
                    </a:cubicBezTo>
                    <a:close/>
                  </a:path>
                </a:pathLst>
              </a:custGeom>
              <a:solidFill>
                <a:srgbClr val="E6968C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6400988" y="2281973"/>
                <a:ext cx="215205" cy="215205"/>
              </a:xfrm>
              <a:custGeom>
                <a:avLst/>
                <a:gdLst>
                  <a:gd name="connsiteX0" fmla="*/ 180107 w 361654"/>
                  <a:gd name="connsiteY0" fmla="*/ 361044 h 361654"/>
                  <a:gd name="connsiteX1" fmla="*/ -720 w 361654"/>
                  <a:gd name="connsiteY1" fmla="*/ 180217 h 361654"/>
                  <a:gd name="connsiteX2" fmla="*/ 180107 w 361654"/>
                  <a:gd name="connsiteY2" fmla="*/ -611 h 361654"/>
                  <a:gd name="connsiteX3" fmla="*/ 360934 w 361654"/>
                  <a:gd name="connsiteY3" fmla="*/ 180217 h 361654"/>
                  <a:gd name="connsiteX4" fmla="*/ 360934 w 361654"/>
                  <a:gd name="connsiteY4" fmla="*/ 180567 h 361654"/>
                  <a:gd name="connsiteX5" fmla="*/ 180107 w 361654"/>
                  <a:gd name="connsiteY5" fmla="*/ 361044 h 361654"/>
                  <a:gd name="connsiteX6" fmla="*/ 180107 w 361654"/>
                  <a:gd name="connsiteY6" fmla="*/ 20313 h 361654"/>
                  <a:gd name="connsiteX7" fmla="*/ 20134 w 361654"/>
                  <a:gd name="connsiteY7" fmla="*/ 180287 h 361654"/>
                  <a:gd name="connsiteX8" fmla="*/ 180107 w 361654"/>
                  <a:gd name="connsiteY8" fmla="*/ 340260 h 361654"/>
                  <a:gd name="connsiteX9" fmla="*/ 340081 w 361654"/>
                  <a:gd name="connsiteY9" fmla="*/ 180567 h 361654"/>
                  <a:gd name="connsiteX10" fmla="*/ 180107 w 361654"/>
                  <a:gd name="connsiteY10" fmla="*/ 20313 h 36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1654" h="361654">
                    <a:moveTo>
                      <a:pt x="180107" y="361044"/>
                    </a:moveTo>
                    <a:cubicBezTo>
                      <a:pt x="80246" y="361044"/>
                      <a:pt x="-720" y="280085"/>
                      <a:pt x="-720" y="180217"/>
                    </a:cubicBezTo>
                    <a:cubicBezTo>
                      <a:pt x="-720" y="80349"/>
                      <a:pt x="80246" y="-611"/>
                      <a:pt x="180107" y="-611"/>
                    </a:cubicBezTo>
                    <a:cubicBezTo>
                      <a:pt x="279968" y="-611"/>
                      <a:pt x="360934" y="80349"/>
                      <a:pt x="360934" y="180217"/>
                    </a:cubicBezTo>
                    <a:cubicBezTo>
                      <a:pt x="360934" y="180336"/>
                      <a:pt x="360934" y="180448"/>
                      <a:pt x="360934" y="180567"/>
                    </a:cubicBezTo>
                    <a:cubicBezTo>
                      <a:pt x="360655" y="280253"/>
                      <a:pt x="279758" y="360925"/>
                      <a:pt x="180107" y="361044"/>
                    </a:cubicBezTo>
                    <a:close/>
                    <a:moveTo>
                      <a:pt x="180107" y="20313"/>
                    </a:moveTo>
                    <a:cubicBezTo>
                      <a:pt x="91723" y="20313"/>
                      <a:pt x="20134" y="91938"/>
                      <a:pt x="20134" y="180287"/>
                    </a:cubicBezTo>
                    <a:cubicBezTo>
                      <a:pt x="20134" y="268636"/>
                      <a:pt x="91723" y="340260"/>
                      <a:pt x="180107" y="340260"/>
                    </a:cubicBezTo>
                    <a:cubicBezTo>
                      <a:pt x="268352" y="340260"/>
                      <a:pt x="339941" y="268811"/>
                      <a:pt x="340081" y="180567"/>
                    </a:cubicBezTo>
                    <a:cubicBezTo>
                      <a:pt x="340151" y="92141"/>
                      <a:pt x="268562" y="20391"/>
                      <a:pt x="180107" y="20313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6699352" y="2281973"/>
                <a:ext cx="215206" cy="215205"/>
              </a:xfrm>
              <a:custGeom>
                <a:avLst/>
                <a:gdLst>
                  <a:gd name="connsiteX0" fmla="*/ 179898 w 361655"/>
                  <a:gd name="connsiteY0" fmla="*/ 361044 h 361654"/>
                  <a:gd name="connsiteX1" fmla="*/ -719 w 361655"/>
                  <a:gd name="connsiteY1" fmla="*/ 180007 h 361654"/>
                  <a:gd name="connsiteX2" fmla="*/ 180319 w 361655"/>
                  <a:gd name="connsiteY2" fmla="*/ -610 h 361654"/>
                  <a:gd name="connsiteX3" fmla="*/ 360936 w 361655"/>
                  <a:gd name="connsiteY3" fmla="*/ 180427 h 361654"/>
                  <a:gd name="connsiteX4" fmla="*/ 360936 w 361655"/>
                  <a:gd name="connsiteY4" fmla="*/ 180567 h 361654"/>
                  <a:gd name="connsiteX5" fmla="*/ 179898 w 361655"/>
                  <a:gd name="connsiteY5" fmla="*/ 361044 h 361654"/>
                  <a:gd name="connsiteX6" fmla="*/ 179898 w 361655"/>
                  <a:gd name="connsiteY6" fmla="*/ 20313 h 361654"/>
                  <a:gd name="connsiteX7" fmla="*/ 20065 w 361655"/>
                  <a:gd name="connsiteY7" fmla="*/ 180427 h 361654"/>
                  <a:gd name="connsiteX8" fmla="*/ 180179 w 361655"/>
                  <a:gd name="connsiteY8" fmla="*/ 340260 h 361654"/>
                  <a:gd name="connsiteX9" fmla="*/ 340012 w 361655"/>
                  <a:gd name="connsiteY9" fmla="*/ 180567 h 361654"/>
                  <a:gd name="connsiteX10" fmla="*/ 180038 w 361655"/>
                  <a:gd name="connsiteY10" fmla="*/ 20313 h 361654"/>
                  <a:gd name="connsiteX11" fmla="*/ 179898 w 361655"/>
                  <a:gd name="connsiteY11" fmla="*/ 20313 h 36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1655" h="361654">
                    <a:moveTo>
                      <a:pt x="179898" y="361044"/>
                    </a:moveTo>
                    <a:cubicBezTo>
                      <a:pt x="80037" y="360925"/>
                      <a:pt x="-859" y="279875"/>
                      <a:pt x="-719" y="180007"/>
                    </a:cubicBezTo>
                    <a:cubicBezTo>
                      <a:pt x="-579" y="80139"/>
                      <a:pt x="80458" y="-729"/>
                      <a:pt x="180319" y="-610"/>
                    </a:cubicBezTo>
                    <a:cubicBezTo>
                      <a:pt x="280179" y="-491"/>
                      <a:pt x="361076" y="80559"/>
                      <a:pt x="360936" y="180427"/>
                    </a:cubicBezTo>
                    <a:cubicBezTo>
                      <a:pt x="360936" y="180476"/>
                      <a:pt x="360936" y="180518"/>
                      <a:pt x="360936" y="180567"/>
                    </a:cubicBezTo>
                    <a:cubicBezTo>
                      <a:pt x="360655" y="280330"/>
                      <a:pt x="279689" y="361044"/>
                      <a:pt x="179898" y="361044"/>
                    </a:cubicBezTo>
                    <a:close/>
                    <a:moveTo>
                      <a:pt x="179898" y="20313"/>
                    </a:moveTo>
                    <a:cubicBezTo>
                      <a:pt x="91514" y="20391"/>
                      <a:pt x="19995" y="92078"/>
                      <a:pt x="20065" y="180427"/>
                    </a:cubicBezTo>
                    <a:cubicBezTo>
                      <a:pt x="20135" y="268776"/>
                      <a:pt x="91794" y="340337"/>
                      <a:pt x="180179" y="340260"/>
                    </a:cubicBezTo>
                    <a:cubicBezTo>
                      <a:pt x="268353" y="340183"/>
                      <a:pt x="339872" y="268755"/>
                      <a:pt x="340012" y="180567"/>
                    </a:cubicBezTo>
                    <a:cubicBezTo>
                      <a:pt x="340082" y="92141"/>
                      <a:pt x="268493" y="20391"/>
                      <a:pt x="180038" y="20313"/>
                    </a:cubicBezTo>
                    <a:cubicBezTo>
                      <a:pt x="179968" y="20313"/>
                      <a:pt x="179968" y="20313"/>
                      <a:pt x="179898" y="20313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6464908" y="2368130"/>
                <a:ext cx="27650" cy="27650"/>
              </a:xfrm>
              <a:custGeom>
                <a:avLst/>
                <a:gdLst>
                  <a:gd name="connsiteX0" fmla="*/ 45747 w 46466"/>
                  <a:gd name="connsiteY0" fmla="*/ 22623 h 46466"/>
                  <a:gd name="connsiteX1" fmla="*/ 22513 w 46466"/>
                  <a:gd name="connsiteY1" fmla="*/ 45856 h 46466"/>
                  <a:gd name="connsiteX2" fmla="*/ -720 w 46466"/>
                  <a:gd name="connsiteY2" fmla="*/ 22623 h 46466"/>
                  <a:gd name="connsiteX3" fmla="*/ 22513 w 46466"/>
                  <a:gd name="connsiteY3" fmla="*/ -610 h 46466"/>
                  <a:gd name="connsiteX4" fmla="*/ 45747 w 46466"/>
                  <a:gd name="connsiteY4" fmla="*/ 22483 h 46466"/>
                  <a:gd name="connsiteX5" fmla="*/ 45747 w 46466"/>
                  <a:gd name="connsiteY5" fmla="*/ 22623 h 4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66" h="46466">
                    <a:moveTo>
                      <a:pt x="45747" y="22623"/>
                    </a:moveTo>
                    <a:cubicBezTo>
                      <a:pt x="45747" y="35457"/>
                      <a:pt x="35320" y="45856"/>
                      <a:pt x="22513" y="45856"/>
                    </a:cubicBezTo>
                    <a:cubicBezTo>
                      <a:pt x="9707" y="45856"/>
                      <a:pt x="-720" y="35457"/>
                      <a:pt x="-720" y="22623"/>
                    </a:cubicBezTo>
                    <a:cubicBezTo>
                      <a:pt x="-720" y="9789"/>
                      <a:pt x="9707" y="-610"/>
                      <a:pt x="22513" y="-610"/>
                    </a:cubicBezTo>
                    <a:cubicBezTo>
                      <a:pt x="35320" y="-652"/>
                      <a:pt x="45677" y="9691"/>
                      <a:pt x="45747" y="22483"/>
                    </a:cubicBezTo>
                    <a:cubicBezTo>
                      <a:pt x="45747" y="22532"/>
                      <a:pt x="45747" y="22574"/>
                      <a:pt x="45747" y="22623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6755943" y="2368130"/>
                <a:ext cx="27650" cy="27650"/>
              </a:xfrm>
              <a:custGeom>
                <a:avLst/>
                <a:gdLst>
                  <a:gd name="connsiteX0" fmla="*/ 45747 w 46466"/>
                  <a:gd name="connsiteY0" fmla="*/ 22623 h 46466"/>
                  <a:gd name="connsiteX1" fmla="*/ 22513 w 46466"/>
                  <a:gd name="connsiteY1" fmla="*/ 45856 h 46466"/>
                  <a:gd name="connsiteX2" fmla="*/ -720 w 46466"/>
                  <a:gd name="connsiteY2" fmla="*/ 22623 h 46466"/>
                  <a:gd name="connsiteX3" fmla="*/ 22513 w 46466"/>
                  <a:gd name="connsiteY3" fmla="*/ -611 h 46466"/>
                  <a:gd name="connsiteX4" fmla="*/ 22583 w 46466"/>
                  <a:gd name="connsiteY4" fmla="*/ -611 h 46466"/>
                  <a:gd name="connsiteX5" fmla="*/ 45747 w 46466"/>
                  <a:gd name="connsiteY5" fmla="*/ 22553 h 46466"/>
                  <a:gd name="connsiteX6" fmla="*/ 45747 w 46466"/>
                  <a:gd name="connsiteY6" fmla="*/ 22623 h 4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66" h="46466">
                    <a:moveTo>
                      <a:pt x="45747" y="22623"/>
                    </a:moveTo>
                    <a:cubicBezTo>
                      <a:pt x="45747" y="35457"/>
                      <a:pt x="35320" y="45856"/>
                      <a:pt x="22513" y="45856"/>
                    </a:cubicBezTo>
                    <a:cubicBezTo>
                      <a:pt x="9707" y="45856"/>
                      <a:pt x="-720" y="35457"/>
                      <a:pt x="-720" y="22623"/>
                    </a:cubicBezTo>
                    <a:cubicBezTo>
                      <a:pt x="-720" y="9789"/>
                      <a:pt x="9707" y="-611"/>
                      <a:pt x="22513" y="-611"/>
                    </a:cubicBezTo>
                    <a:cubicBezTo>
                      <a:pt x="22513" y="-611"/>
                      <a:pt x="22583" y="-611"/>
                      <a:pt x="22583" y="-611"/>
                    </a:cubicBezTo>
                    <a:cubicBezTo>
                      <a:pt x="35389" y="-611"/>
                      <a:pt x="45747" y="9760"/>
                      <a:pt x="45747" y="22553"/>
                    </a:cubicBezTo>
                    <a:cubicBezTo>
                      <a:pt x="45747" y="22574"/>
                      <a:pt x="45747" y="22602"/>
                      <a:pt x="45747" y="22623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6586877" y="2327613"/>
                <a:ext cx="141582" cy="12492"/>
              </a:xfrm>
              <a:custGeom>
                <a:avLst/>
                <a:gdLst>
                  <a:gd name="connsiteX0" fmla="*/ 226714 w 237930"/>
                  <a:gd name="connsiteY0" fmla="*/ 20383 h 20993"/>
                  <a:gd name="connsiteX1" fmla="*/ 9777 w 237930"/>
                  <a:gd name="connsiteY1" fmla="*/ 20383 h 20993"/>
                  <a:gd name="connsiteX2" fmla="*/ -720 w 237930"/>
                  <a:gd name="connsiteY2" fmla="*/ 9886 h 20993"/>
                  <a:gd name="connsiteX3" fmla="*/ 9777 w 237930"/>
                  <a:gd name="connsiteY3" fmla="*/ -611 h 20993"/>
                  <a:gd name="connsiteX4" fmla="*/ 226714 w 237930"/>
                  <a:gd name="connsiteY4" fmla="*/ -611 h 20993"/>
                  <a:gd name="connsiteX5" fmla="*/ 237211 w 237930"/>
                  <a:gd name="connsiteY5" fmla="*/ 9886 h 20993"/>
                  <a:gd name="connsiteX6" fmla="*/ 226714 w 237930"/>
                  <a:gd name="connsiteY6" fmla="*/ 20383 h 2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7930" h="20993">
                    <a:moveTo>
                      <a:pt x="226714" y="20383"/>
                    </a:moveTo>
                    <a:lnTo>
                      <a:pt x="9777" y="20383"/>
                    </a:lnTo>
                    <a:cubicBezTo>
                      <a:pt x="3969" y="20383"/>
                      <a:pt x="-720" y="15681"/>
                      <a:pt x="-720" y="9886"/>
                    </a:cubicBezTo>
                    <a:cubicBezTo>
                      <a:pt x="-720" y="4092"/>
                      <a:pt x="3969" y="-611"/>
                      <a:pt x="9777" y="-611"/>
                    </a:cubicBezTo>
                    <a:lnTo>
                      <a:pt x="226714" y="-611"/>
                    </a:lnTo>
                    <a:cubicBezTo>
                      <a:pt x="232522" y="-611"/>
                      <a:pt x="237211" y="4092"/>
                      <a:pt x="237211" y="9886"/>
                    </a:cubicBezTo>
                    <a:cubicBezTo>
                      <a:pt x="237211" y="15681"/>
                      <a:pt x="232522" y="20383"/>
                      <a:pt x="226714" y="20383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6885436" y="2305531"/>
                <a:ext cx="179796" cy="34699"/>
              </a:xfrm>
              <a:custGeom>
                <a:avLst/>
                <a:gdLst>
                  <a:gd name="connsiteX0" fmla="*/ 9731 w 302149"/>
                  <a:gd name="connsiteY0" fmla="*/ 57492 h 58312"/>
                  <a:gd name="connsiteX1" fmla="*/ -626 w 302149"/>
                  <a:gd name="connsiteY1" fmla="*/ 48465 h 58312"/>
                  <a:gd name="connsiteX2" fmla="*/ 8402 w 302149"/>
                  <a:gd name="connsiteY2" fmla="*/ 36708 h 58312"/>
                  <a:gd name="connsiteX3" fmla="*/ 289509 w 302149"/>
                  <a:gd name="connsiteY3" fmla="*/ -521 h 58312"/>
                  <a:gd name="connsiteX4" fmla="*/ 301336 w 302149"/>
                  <a:gd name="connsiteY4" fmla="*/ 8612 h 58312"/>
                  <a:gd name="connsiteX5" fmla="*/ 292239 w 302149"/>
                  <a:gd name="connsiteY5" fmla="*/ 20473 h 58312"/>
                  <a:gd name="connsiteX6" fmla="*/ 11130 w 302149"/>
                  <a:gd name="connsiteY6" fmla="*/ 57702 h 58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2149" h="58312">
                    <a:moveTo>
                      <a:pt x="9731" y="57492"/>
                    </a:moveTo>
                    <a:cubicBezTo>
                      <a:pt x="4482" y="57506"/>
                      <a:pt x="74" y="53644"/>
                      <a:pt x="-626" y="48465"/>
                    </a:cubicBezTo>
                    <a:cubicBezTo>
                      <a:pt x="-1396" y="42727"/>
                      <a:pt x="2663" y="37471"/>
                      <a:pt x="8402" y="36708"/>
                    </a:cubicBezTo>
                    <a:lnTo>
                      <a:pt x="289509" y="-521"/>
                    </a:lnTo>
                    <a:cubicBezTo>
                      <a:pt x="295318" y="-1277"/>
                      <a:pt x="300636" y="2817"/>
                      <a:pt x="301336" y="8612"/>
                    </a:cubicBezTo>
                    <a:cubicBezTo>
                      <a:pt x="302106" y="14406"/>
                      <a:pt x="298047" y="19717"/>
                      <a:pt x="292239" y="20473"/>
                    </a:cubicBezTo>
                    <a:lnTo>
                      <a:pt x="11130" y="57702"/>
                    </a:ln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6334481" y="2281983"/>
                <a:ext cx="103788" cy="47046"/>
              </a:xfrm>
              <a:custGeom>
                <a:avLst/>
                <a:gdLst>
                  <a:gd name="connsiteX0" fmla="*/ 163672 w 174416"/>
                  <a:gd name="connsiteY0" fmla="*/ 78451 h 79061"/>
                  <a:gd name="connsiteX1" fmla="*/ 159963 w 174416"/>
                  <a:gd name="connsiteY1" fmla="*/ 77821 h 79061"/>
                  <a:gd name="connsiteX2" fmla="*/ 6007 w 174416"/>
                  <a:gd name="connsiteY2" fmla="*/ 19598 h 79061"/>
                  <a:gd name="connsiteX3" fmla="*/ -11 w 174416"/>
                  <a:gd name="connsiteY3" fmla="*/ 6127 h 79061"/>
                  <a:gd name="connsiteX4" fmla="*/ 13425 w 174416"/>
                  <a:gd name="connsiteY4" fmla="*/ 74 h 79061"/>
                  <a:gd name="connsiteX5" fmla="*/ 167031 w 174416"/>
                  <a:gd name="connsiteY5" fmla="*/ 58297 h 79061"/>
                  <a:gd name="connsiteX6" fmla="*/ 172979 w 174416"/>
                  <a:gd name="connsiteY6" fmla="*/ 71781 h 79061"/>
                  <a:gd name="connsiteX7" fmla="*/ 163321 w 174416"/>
                  <a:gd name="connsiteY7" fmla="*/ 78451 h 7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4416" h="79061">
                    <a:moveTo>
                      <a:pt x="163672" y="78451"/>
                    </a:moveTo>
                    <a:cubicBezTo>
                      <a:pt x="162412" y="78437"/>
                      <a:pt x="161152" y="78227"/>
                      <a:pt x="159963" y="77821"/>
                    </a:cubicBezTo>
                    <a:lnTo>
                      <a:pt x="6007" y="19598"/>
                    </a:lnTo>
                    <a:cubicBezTo>
                      <a:pt x="619" y="17547"/>
                      <a:pt x="-2110" y="11515"/>
                      <a:pt x="-11" y="6127"/>
                    </a:cubicBezTo>
                    <a:cubicBezTo>
                      <a:pt x="2018" y="738"/>
                      <a:pt x="8036" y="-1977"/>
                      <a:pt x="13425" y="74"/>
                    </a:cubicBezTo>
                    <a:lnTo>
                      <a:pt x="167031" y="58297"/>
                    </a:lnTo>
                    <a:cubicBezTo>
                      <a:pt x="172419" y="60368"/>
                      <a:pt x="175077" y="66407"/>
                      <a:pt x="172979" y="71781"/>
                    </a:cubicBezTo>
                    <a:cubicBezTo>
                      <a:pt x="171439" y="75784"/>
                      <a:pt x="167590" y="78430"/>
                      <a:pt x="163321" y="78451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6635483" y="2299246"/>
                <a:ext cx="62892" cy="211300"/>
              </a:xfrm>
              <a:custGeom>
                <a:avLst/>
                <a:gdLst>
                  <a:gd name="connsiteX0" fmla="*/ 78691 w 105690"/>
                  <a:gd name="connsiteY0" fmla="*/ 354481 h 355091"/>
                  <a:gd name="connsiteX1" fmla="*/ 8011 w 105690"/>
                  <a:gd name="connsiteY1" fmla="*/ 332857 h 355091"/>
                  <a:gd name="connsiteX2" fmla="*/ 1013 w 105690"/>
                  <a:gd name="connsiteY2" fmla="*/ 297238 h 355091"/>
                  <a:gd name="connsiteX3" fmla="*/ 26486 w 105690"/>
                  <a:gd name="connsiteY3" fmla="*/ 9342 h 355091"/>
                  <a:gd name="connsiteX4" fmla="*/ 37543 w 105690"/>
                  <a:gd name="connsiteY4" fmla="*/ -595 h 355091"/>
                  <a:gd name="connsiteX5" fmla="*/ 47480 w 105690"/>
                  <a:gd name="connsiteY5" fmla="*/ 10461 h 355091"/>
                  <a:gd name="connsiteX6" fmla="*/ 21518 w 105690"/>
                  <a:gd name="connsiteY6" fmla="*/ 302276 h 355091"/>
                  <a:gd name="connsiteX7" fmla="*/ 24247 w 105690"/>
                  <a:gd name="connsiteY7" fmla="*/ 319281 h 355091"/>
                  <a:gd name="connsiteX8" fmla="*/ 93457 w 105690"/>
                  <a:gd name="connsiteY8" fmla="*/ 333277 h 355091"/>
                  <a:gd name="connsiteX9" fmla="*/ 104933 w 105690"/>
                  <a:gd name="connsiteY9" fmla="*/ 342830 h 355091"/>
                  <a:gd name="connsiteX10" fmla="*/ 95346 w 105690"/>
                  <a:gd name="connsiteY10" fmla="*/ 354271 h 355091"/>
                  <a:gd name="connsiteX11" fmla="*/ 78691 w 105690"/>
                  <a:gd name="connsiteY11" fmla="*/ 354481 h 35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5690" h="355091">
                    <a:moveTo>
                      <a:pt x="78691" y="354481"/>
                    </a:moveTo>
                    <a:cubicBezTo>
                      <a:pt x="58117" y="354481"/>
                      <a:pt x="23897" y="351472"/>
                      <a:pt x="8011" y="332857"/>
                    </a:cubicBezTo>
                    <a:cubicBezTo>
                      <a:pt x="-176" y="322934"/>
                      <a:pt x="-2835" y="309526"/>
                      <a:pt x="1013" y="297238"/>
                    </a:cubicBezTo>
                    <a:cubicBezTo>
                      <a:pt x="13750" y="246362"/>
                      <a:pt x="26346" y="11721"/>
                      <a:pt x="26486" y="9342"/>
                    </a:cubicBezTo>
                    <a:cubicBezTo>
                      <a:pt x="26766" y="3547"/>
                      <a:pt x="31735" y="-903"/>
                      <a:pt x="37543" y="-595"/>
                    </a:cubicBezTo>
                    <a:cubicBezTo>
                      <a:pt x="43351" y="-287"/>
                      <a:pt x="47760" y="4667"/>
                      <a:pt x="47480" y="10461"/>
                    </a:cubicBezTo>
                    <a:cubicBezTo>
                      <a:pt x="46991" y="20188"/>
                      <a:pt x="34674" y="249442"/>
                      <a:pt x="21518" y="302276"/>
                    </a:cubicBezTo>
                    <a:cubicBezTo>
                      <a:pt x="19348" y="308028"/>
                      <a:pt x="20398" y="314495"/>
                      <a:pt x="24247" y="319281"/>
                    </a:cubicBezTo>
                    <a:cubicBezTo>
                      <a:pt x="35793" y="332787"/>
                      <a:pt x="72813" y="334887"/>
                      <a:pt x="93457" y="333277"/>
                    </a:cubicBezTo>
                    <a:cubicBezTo>
                      <a:pt x="99265" y="332752"/>
                      <a:pt x="104373" y="337035"/>
                      <a:pt x="104933" y="342830"/>
                    </a:cubicBezTo>
                    <a:cubicBezTo>
                      <a:pt x="105423" y="348624"/>
                      <a:pt x="101155" y="353746"/>
                      <a:pt x="95346" y="354271"/>
                    </a:cubicBezTo>
                    <a:cubicBezTo>
                      <a:pt x="93107" y="353991"/>
                      <a:pt x="87019" y="354481"/>
                      <a:pt x="78691" y="354481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6685642" y="2567975"/>
                <a:ext cx="104177" cy="28019"/>
              </a:xfrm>
              <a:custGeom>
                <a:avLst/>
                <a:gdLst>
                  <a:gd name="connsiteX0" fmla="*/ 86842 w 175070"/>
                  <a:gd name="connsiteY0" fmla="*/ 46477 h 47087"/>
                  <a:gd name="connsiteX1" fmla="*/ 3847 w 175070"/>
                  <a:gd name="connsiteY1" fmla="*/ 18485 h 47087"/>
                  <a:gd name="connsiteX2" fmla="*/ 1117 w 175070"/>
                  <a:gd name="connsiteY2" fmla="*/ 3965 h 47087"/>
                  <a:gd name="connsiteX3" fmla="*/ 15603 w 175070"/>
                  <a:gd name="connsiteY3" fmla="*/ 1200 h 47087"/>
                  <a:gd name="connsiteX4" fmla="*/ 158081 w 175070"/>
                  <a:gd name="connsiteY4" fmla="*/ 1200 h 47087"/>
                  <a:gd name="connsiteX5" fmla="*/ 172567 w 175070"/>
                  <a:gd name="connsiteY5" fmla="*/ 4000 h 47087"/>
                  <a:gd name="connsiteX6" fmla="*/ 169768 w 175070"/>
                  <a:gd name="connsiteY6" fmla="*/ 18485 h 47087"/>
                  <a:gd name="connsiteX7" fmla="*/ 86842 w 175070"/>
                  <a:gd name="connsiteY7" fmla="*/ 46477 h 4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070" h="47087">
                    <a:moveTo>
                      <a:pt x="86842" y="46477"/>
                    </a:moveTo>
                    <a:cubicBezTo>
                      <a:pt x="56961" y="45798"/>
                      <a:pt x="27989" y="36036"/>
                      <a:pt x="3847" y="18485"/>
                    </a:cubicBezTo>
                    <a:cubicBezTo>
                      <a:pt x="-912" y="15238"/>
                      <a:pt x="-2172" y="8737"/>
                      <a:pt x="1117" y="3965"/>
                    </a:cubicBezTo>
                    <a:cubicBezTo>
                      <a:pt x="4336" y="-808"/>
                      <a:pt x="10845" y="-2047"/>
                      <a:pt x="15603" y="1200"/>
                    </a:cubicBezTo>
                    <a:cubicBezTo>
                      <a:pt x="63539" y="33811"/>
                      <a:pt x="110145" y="33811"/>
                      <a:pt x="158081" y="1200"/>
                    </a:cubicBezTo>
                    <a:cubicBezTo>
                      <a:pt x="162840" y="-2026"/>
                      <a:pt x="169348" y="-773"/>
                      <a:pt x="172567" y="4000"/>
                    </a:cubicBezTo>
                    <a:cubicBezTo>
                      <a:pt x="175786" y="8772"/>
                      <a:pt x="174526" y="15259"/>
                      <a:pt x="169768" y="18485"/>
                    </a:cubicBezTo>
                    <a:cubicBezTo>
                      <a:pt x="145625" y="36022"/>
                      <a:pt x="116654" y="45784"/>
                      <a:pt x="86842" y="46477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6533825" y="2757065"/>
                <a:ext cx="285413" cy="127091"/>
              </a:xfrm>
              <a:custGeom>
                <a:avLst/>
                <a:gdLst>
                  <a:gd name="connsiteX0" fmla="*/ 83256 w 479640"/>
                  <a:gd name="connsiteY0" fmla="*/ -611 h 213577"/>
                  <a:gd name="connsiteX1" fmla="*/ 478921 w 479640"/>
                  <a:gd name="connsiteY1" fmla="*/ -611 h 213577"/>
                  <a:gd name="connsiteX2" fmla="*/ -720 w 479640"/>
                  <a:gd name="connsiteY2" fmla="*/ 212967 h 213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640" h="213577">
                    <a:moveTo>
                      <a:pt x="83256" y="-611"/>
                    </a:moveTo>
                    <a:cubicBezTo>
                      <a:pt x="83256" y="-611"/>
                      <a:pt x="334763" y="83995"/>
                      <a:pt x="478921" y="-611"/>
                    </a:cubicBezTo>
                    <a:lnTo>
                      <a:pt x="-720" y="212967"/>
                    </a:ln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7025450" y="2361842"/>
                <a:ext cx="67876" cy="12492"/>
              </a:xfrm>
              <a:custGeom>
                <a:avLst/>
                <a:gdLst>
                  <a:gd name="connsiteX0" fmla="*/ 102781 w 114067"/>
                  <a:gd name="connsiteY0" fmla="*/ 20383 h 20993"/>
                  <a:gd name="connsiteX1" fmla="*/ 9777 w 114067"/>
                  <a:gd name="connsiteY1" fmla="*/ 20383 h 20993"/>
                  <a:gd name="connsiteX2" fmla="*/ -720 w 114067"/>
                  <a:gd name="connsiteY2" fmla="*/ 9886 h 20993"/>
                  <a:gd name="connsiteX3" fmla="*/ 9777 w 114067"/>
                  <a:gd name="connsiteY3" fmla="*/ -611 h 20993"/>
                  <a:gd name="connsiteX4" fmla="*/ 102851 w 114067"/>
                  <a:gd name="connsiteY4" fmla="*/ -611 h 20993"/>
                  <a:gd name="connsiteX5" fmla="*/ 113347 w 114067"/>
                  <a:gd name="connsiteY5" fmla="*/ 9886 h 20993"/>
                  <a:gd name="connsiteX6" fmla="*/ 102851 w 114067"/>
                  <a:gd name="connsiteY6" fmla="*/ 20383 h 2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067" h="20993">
                    <a:moveTo>
                      <a:pt x="102781" y="20383"/>
                    </a:moveTo>
                    <a:lnTo>
                      <a:pt x="9777" y="20383"/>
                    </a:lnTo>
                    <a:cubicBezTo>
                      <a:pt x="3969" y="20383"/>
                      <a:pt x="-720" y="15681"/>
                      <a:pt x="-720" y="9886"/>
                    </a:cubicBezTo>
                    <a:cubicBezTo>
                      <a:pt x="-720" y="4092"/>
                      <a:pt x="3969" y="-611"/>
                      <a:pt x="9777" y="-611"/>
                    </a:cubicBezTo>
                    <a:lnTo>
                      <a:pt x="102851" y="-611"/>
                    </a:lnTo>
                    <a:cubicBezTo>
                      <a:pt x="108659" y="-611"/>
                      <a:pt x="113347" y="4092"/>
                      <a:pt x="113347" y="9886"/>
                    </a:cubicBezTo>
                    <a:cubicBezTo>
                      <a:pt x="113347" y="15681"/>
                      <a:pt x="108659" y="20383"/>
                      <a:pt x="102851" y="20383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7418966" y="4820295"/>
                <a:ext cx="78828" cy="202754"/>
              </a:xfrm>
              <a:custGeom>
                <a:avLst/>
                <a:gdLst>
                  <a:gd name="connsiteX0" fmla="*/ 132471 w 132471"/>
                  <a:gd name="connsiteY0" fmla="*/ 0 h 340730"/>
                  <a:gd name="connsiteX1" fmla="*/ 132471 w 132471"/>
                  <a:gd name="connsiteY1" fmla="*/ 340731 h 340730"/>
                  <a:gd name="connsiteX2" fmla="*/ 0 w 132471"/>
                  <a:gd name="connsiteY2" fmla="*/ 28552 h 340730"/>
                  <a:gd name="connsiteX3" fmla="*/ 132471 w 132471"/>
                  <a:gd name="connsiteY3" fmla="*/ 0 h 34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471" h="340730">
                    <a:moveTo>
                      <a:pt x="132471" y="0"/>
                    </a:moveTo>
                    <a:lnTo>
                      <a:pt x="132471" y="340731"/>
                    </a:lnTo>
                    <a:lnTo>
                      <a:pt x="0" y="28552"/>
                    </a:lnTo>
                    <a:lnTo>
                      <a:pt x="132471" y="0"/>
                    </a:ln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5906782" y="3034161"/>
                <a:ext cx="1679376" cy="2084664"/>
              </a:xfrm>
              <a:custGeom>
                <a:avLst/>
                <a:gdLst>
                  <a:gd name="connsiteX0" fmla="*/ -720 w 2822207"/>
                  <a:gd name="connsiteY0" fmla="*/ 318618 h 3503299"/>
                  <a:gd name="connsiteX1" fmla="*/ 347080 w 2822207"/>
                  <a:gd name="connsiteY1" fmla="*/ 3502689 h 3503299"/>
                  <a:gd name="connsiteX2" fmla="*/ 2672921 w 2822207"/>
                  <a:gd name="connsiteY2" fmla="*/ 3001076 h 3503299"/>
                  <a:gd name="connsiteX3" fmla="*/ 2821488 w 2822207"/>
                  <a:gd name="connsiteY3" fmla="*/ 111408 h 3503299"/>
                  <a:gd name="connsiteX4" fmla="*/ 1931417 w 2822207"/>
                  <a:gd name="connsiteY4" fmla="*/ 630 h 3503299"/>
                  <a:gd name="connsiteX5" fmla="*/ 1479699 w 2822207"/>
                  <a:gd name="connsiteY5" fmla="*/ 1227303 h 3503299"/>
                  <a:gd name="connsiteX6" fmla="*/ 882423 w 2822207"/>
                  <a:gd name="connsiteY6" fmla="*/ 630 h 3503299"/>
                  <a:gd name="connsiteX7" fmla="*/ -720 w 2822207"/>
                  <a:gd name="connsiteY7" fmla="*/ 318618 h 350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22207" h="3503299">
                    <a:moveTo>
                      <a:pt x="-720" y="318618"/>
                    </a:moveTo>
                    <a:lnTo>
                      <a:pt x="347080" y="3502689"/>
                    </a:lnTo>
                    <a:lnTo>
                      <a:pt x="2672921" y="3001076"/>
                    </a:lnTo>
                    <a:lnTo>
                      <a:pt x="2821488" y="111408"/>
                    </a:lnTo>
                    <a:cubicBezTo>
                      <a:pt x="2563613" y="30792"/>
                      <a:pt x="2294401" y="-8257"/>
                      <a:pt x="1931417" y="630"/>
                    </a:cubicBezTo>
                    <a:lnTo>
                      <a:pt x="1479699" y="1227303"/>
                    </a:lnTo>
                    <a:lnTo>
                      <a:pt x="882423" y="630"/>
                    </a:lnTo>
                    <a:cubicBezTo>
                      <a:pt x="613071" y="67111"/>
                      <a:pt x="267512" y="187546"/>
                      <a:pt x="-720" y="318618"/>
                    </a:cubicBezTo>
                    <a:close/>
                  </a:path>
                </a:pathLst>
              </a:custGeom>
              <a:solidFill>
                <a:srgbClr val="F6DB3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6186364" y="3035018"/>
                <a:ext cx="1174308" cy="1809304"/>
              </a:xfrm>
              <a:custGeom>
                <a:avLst/>
                <a:gdLst>
                  <a:gd name="connsiteX0" fmla="*/ 9990 w 1973436"/>
                  <a:gd name="connsiteY0" fmla="*/ 3039805 h 3040554"/>
                  <a:gd name="connsiteX1" fmla="*/ 2992 w 1973436"/>
                  <a:gd name="connsiteY1" fmla="*/ 3037425 h 3040554"/>
                  <a:gd name="connsiteX2" fmla="*/ -717 w 1973436"/>
                  <a:gd name="connsiteY2" fmla="*/ 3029098 h 3040554"/>
                  <a:gd name="connsiteX3" fmla="*/ 73321 w 1973436"/>
                  <a:gd name="connsiteY3" fmla="*/ 112278 h 3040554"/>
                  <a:gd name="connsiteX4" fmla="*/ 84028 w 1973436"/>
                  <a:gd name="connsiteY4" fmla="*/ 102026 h 3040554"/>
                  <a:gd name="connsiteX5" fmla="*/ 94315 w 1973436"/>
                  <a:gd name="connsiteY5" fmla="*/ 112768 h 3040554"/>
                  <a:gd name="connsiteX6" fmla="*/ 20627 w 1973436"/>
                  <a:gd name="connsiteY6" fmla="*/ 3016501 h 3040554"/>
                  <a:gd name="connsiteX7" fmla="*/ 1951014 w 1973436"/>
                  <a:gd name="connsiteY7" fmla="*/ 2615379 h 3040554"/>
                  <a:gd name="connsiteX8" fmla="*/ 1834148 w 1973436"/>
                  <a:gd name="connsiteY8" fmla="*/ 10388 h 3040554"/>
                  <a:gd name="connsiteX9" fmla="*/ 1844155 w 1973436"/>
                  <a:gd name="connsiteY9" fmla="*/ -599 h 3040554"/>
                  <a:gd name="connsiteX10" fmla="*/ 1855141 w 1973436"/>
                  <a:gd name="connsiteY10" fmla="*/ 9408 h 3040554"/>
                  <a:gd name="connsiteX11" fmla="*/ 1972708 w 1973436"/>
                  <a:gd name="connsiteY11" fmla="*/ 2623356 h 3040554"/>
                  <a:gd name="connsiteX12" fmla="*/ 1964380 w 1973436"/>
                  <a:gd name="connsiteY12" fmla="*/ 2634063 h 3040554"/>
                  <a:gd name="connsiteX13" fmla="*/ 12369 w 1973436"/>
                  <a:gd name="connsiteY13" fmla="*/ 3039944 h 30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73436" h="3040554">
                    <a:moveTo>
                      <a:pt x="9990" y="3039805"/>
                    </a:moveTo>
                    <a:cubicBezTo>
                      <a:pt x="7471" y="3039875"/>
                      <a:pt x="4952" y="3039035"/>
                      <a:pt x="2992" y="3037425"/>
                    </a:cubicBezTo>
                    <a:cubicBezTo>
                      <a:pt x="543" y="3035326"/>
                      <a:pt x="-787" y="3032317"/>
                      <a:pt x="-717" y="3029098"/>
                    </a:cubicBezTo>
                    <a:lnTo>
                      <a:pt x="73321" y="112278"/>
                    </a:lnTo>
                    <a:cubicBezTo>
                      <a:pt x="73461" y="106484"/>
                      <a:pt x="78290" y="101893"/>
                      <a:pt x="84028" y="102026"/>
                    </a:cubicBezTo>
                    <a:cubicBezTo>
                      <a:pt x="89836" y="102159"/>
                      <a:pt x="94455" y="106974"/>
                      <a:pt x="94315" y="112768"/>
                    </a:cubicBezTo>
                    <a:lnTo>
                      <a:pt x="20627" y="3016501"/>
                    </a:lnTo>
                    <a:lnTo>
                      <a:pt x="1951014" y="2615379"/>
                    </a:lnTo>
                    <a:lnTo>
                      <a:pt x="1834148" y="10388"/>
                    </a:lnTo>
                    <a:cubicBezTo>
                      <a:pt x="1833868" y="4594"/>
                      <a:pt x="1838347" y="-326"/>
                      <a:pt x="1844155" y="-599"/>
                    </a:cubicBezTo>
                    <a:cubicBezTo>
                      <a:pt x="1849963" y="-872"/>
                      <a:pt x="1854862" y="3614"/>
                      <a:pt x="1855141" y="9408"/>
                    </a:cubicBezTo>
                    <a:lnTo>
                      <a:pt x="1972708" y="2623356"/>
                    </a:lnTo>
                    <a:cubicBezTo>
                      <a:pt x="1972918" y="2628465"/>
                      <a:pt x="1969419" y="2633014"/>
                      <a:pt x="1964380" y="2634063"/>
                    </a:cubicBezTo>
                    <a:lnTo>
                      <a:pt x="12369" y="3039944"/>
                    </a:ln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6045783" y="4545251"/>
                <a:ext cx="339173" cy="508698"/>
              </a:xfrm>
              <a:custGeom>
                <a:avLst/>
                <a:gdLst>
                  <a:gd name="connsiteX0" fmla="*/ 100471 w 569983"/>
                  <a:gd name="connsiteY0" fmla="*/ 854261 h 854872"/>
                  <a:gd name="connsiteX1" fmla="*/ 89904 w 569983"/>
                  <a:gd name="connsiteY1" fmla="*/ 843974 h 854872"/>
                  <a:gd name="connsiteX2" fmla="*/ 97951 w 569983"/>
                  <a:gd name="connsiteY2" fmla="*/ 833686 h 854872"/>
                  <a:gd name="connsiteX3" fmla="*/ 324266 w 569983"/>
                  <a:gd name="connsiteY3" fmla="*/ 733546 h 854872"/>
                  <a:gd name="connsiteX4" fmla="*/ 548201 w 569983"/>
                  <a:gd name="connsiteY4" fmla="*/ 368672 h 854872"/>
                  <a:gd name="connsiteX5" fmla="*/ 466184 w 569983"/>
                  <a:gd name="connsiteY5" fmla="*/ 167341 h 854872"/>
                  <a:gd name="connsiteX6" fmla="*/ 9777 w 569983"/>
                  <a:gd name="connsiteY6" fmla="*/ 20384 h 854872"/>
                  <a:gd name="connsiteX7" fmla="*/ 9777 w 569983"/>
                  <a:gd name="connsiteY7" fmla="*/ 20384 h 854872"/>
                  <a:gd name="connsiteX8" fmla="*/ -720 w 569983"/>
                  <a:gd name="connsiteY8" fmla="*/ 9887 h 854872"/>
                  <a:gd name="connsiteX9" fmla="*/ 9777 w 569983"/>
                  <a:gd name="connsiteY9" fmla="*/ -610 h 854872"/>
                  <a:gd name="connsiteX10" fmla="*/ 481090 w 569983"/>
                  <a:gd name="connsiteY10" fmla="*/ 152155 h 854872"/>
                  <a:gd name="connsiteX11" fmla="*/ 569264 w 569983"/>
                  <a:gd name="connsiteY11" fmla="*/ 368322 h 854872"/>
                  <a:gd name="connsiteX12" fmla="*/ 335533 w 569983"/>
                  <a:gd name="connsiteY12" fmla="*/ 751111 h 854872"/>
                  <a:gd name="connsiteX13" fmla="*/ 103410 w 569983"/>
                  <a:gd name="connsiteY13" fmla="*/ 853630 h 854872"/>
                  <a:gd name="connsiteX14" fmla="*/ 100471 w 569983"/>
                  <a:gd name="connsiteY14" fmla="*/ 854261 h 854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9983" h="854872">
                    <a:moveTo>
                      <a:pt x="100471" y="854261"/>
                    </a:moveTo>
                    <a:cubicBezTo>
                      <a:pt x="94733" y="854331"/>
                      <a:pt x="89974" y="849712"/>
                      <a:pt x="89904" y="843974"/>
                    </a:cubicBezTo>
                    <a:cubicBezTo>
                      <a:pt x="89834" y="839075"/>
                      <a:pt x="93193" y="834806"/>
                      <a:pt x="97951" y="833686"/>
                    </a:cubicBezTo>
                    <a:cubicBezTo>
                      <a:pt x="177868" y="811573"/>
                      <a:pt x="254146" y="777843"/>
                      <a:pt x="324266" y="733546"/>
                    </a:cubicBezTo>
                    <a:cubicBezTo>
                      <a:pt x="472622" y="638374"/>
                      <a:pt x="548201" y="515629"/>
                      <a:pt x="548201" y="368672"/>
                    </a:cubicBezTo>
                    <a:cubicBezTo>
                      <a:pt x="548201" y="288965"/>
                      <a:pt x="520628" y="221225"/>
                      <a:pt x="466184" y="167341"/>
                    </a:cubicBezTo>
                    <a:cubicBezTo>
                      <a:pt x="316848" y="19404"/>
                      <a:pt x="12717" y="20384"/>
                      <a:pt x="9777" y="20384"/>
                    </a:cubicBezTo>
                    <a:lnTo>
                      <a:pt x="9777" y="20384"/>
                    </a:lnTo>
                    <a:cubicBezTo>
                      <a:pt x="3969" y="20384"/>
                      <a:pt x="-720" y="15695"/>
                      <a:pt x="-720" y="9887"/>
                    </a:cubicBezTo>
                    <a:cubicBezTo>
                      <a:pt x="-720" y="4079"/>
                      <a:pt x="3969" y="-610"/>
                      <a:pt x="9777" y="-610"/>
                    </a:cubicBezTo>
                    <a:cubicBezTo>
                      <a:pt x="22514" y="-610"/>
                      <a:pt x="325665" y="-1870"/>
                      <a:pt x="481090" y="152155"/>
                    </a:cubicBezTo>
                    <a:cubicBezTo>
                      <a:pt x="539593" y="210098"/>
                      <a:pt x="569264" y="282807"/>
                      <a:pt x="569264" y="368322"/>
                    </a:cubicBezTo>
                    <a:cubicBezTo>
                      <a:pt x="569264" y="520808"/>
                      <a:pt x="488438" y="653140"/>
                      <a:pt x="335533" y="751111"/>
                    </a:cubicBezTo>
                    <a:cubicBezTo>
                      <a:pt x="263734" y="796738"/>
                      <a:pt x="185496" y="831237"/>
                      <a:pt x="103410" y="853630"/>
                    </a:cubicBezTo>
                    <a:cubicBezTo>
                      <a:pt x="102500" y="853981"/>
                      <a:pt x="101450" y="854191"/>
                      <a:pt x="100471" y="854261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7210798" y="4342658"/>
                <a:ext cx="317607" cy="447530"/>
              </a:xfrm>
              <a:custGeom>
                <a:avLst/>
                <a:gdLst>
                  <a:gd name="connsiteX0" fmla="*/ 484729 w 533742"/>
                  <a:gd name="connsiteY0" fmla="*/ 751189 h 752078"/>
                  <a:gd name="connsiteX1" fmla="*/ 482210 w 533742"/>
                  <a:gd name="connsiteY1" fmla="*/ 750839 h 752078"/>
                  <a:gd name="connsiteX2" fmla="*/ 242249 w 533742"/>
                  <a:gd name="connsiteY2" fmla="*/ 657696 h 752078"/>
                  <a:gd name="connsiteX3" fmla="*/ -720 w 533742"/>
                  <a:gd name="connsiteY3" fmla="*/ 350626 h 752078"/>
                  <a:gd name="connsiteX4" fmla="*/ 262193 w 533742"/>
                  <a:gd name="connsiteY4" fmla="*/ 67698 h 752078"/>
                  <a:gd name="connsiteX5" fmla="*/ 521118 w 533742"/>
                  <a:gd name="connsiteY5" fmla="*/ -532 h 752078"/>
                  <a:gd name="connsiteX6" fmla="*/ 532945 w 533742"/>
                  <a:gd name="connsiteY6" fmla="*/ 8636 h 752078"/>
                  <a:gd name="connsiteX7" fmla="*/ 523777 w 533742"/>
                  <a:gd name="connsiteY7" fmla="*/ 20462 h 752078"/>
                  <a:gd name="connsiteX8" fmla="*/ 20344 w 533742"/>
                  <a:gd name="connsiteY8" fmla="*/ 350905 h 752078"/>
                  <a:gd name="connsiteX9" fmla="*/ 487388 w 533742"/>
                  <a:gd name="connsiteY9" fmla="*/ 730895 h 752078"/>
                  <a:gd name="connsiteX10" fmla="*/ 495156 w 533742"/>
                  <a:gd name="connsiteY10" fmla="*/ 743421 h 752078"/>
                  <a:gd name="connsiteX11" fmla="*/ 484939 w 533742"/>
                  <a:gd name="connsiteY11" fmla="*/ 751468 h 75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742" h="752078">
                    <a:moveTo>
                      <a:pt x="484729" y="751189"/>
                    </a:moveTo>
                    <a:cubicBezTo>
                      <a:pt x="483889" y="751189"/>
                      <a:pt x="483049" y="751049"/>
                      <a:pt x="482210" y="750839"/>
                    </a:cubicBezTo>
                    <a:cubicBezTo>
                      <a:pt x="399004" y="728725"/>
                      <a:pt x="318527" y="697514"/>
                      <a:pt x="242249" y="657696"/>
                    </a:cubicBezTo>
                    <a:cubicBezTo>
                      <a:pt x="83256" y="573020"/>
                      <a:pt x="-790" y="466862"/>
                      <a:pt x="-720" y="350626"/>
                    </a:cubicBezTo>
                    <a:cubicBezTo>
                      <a:pt x="-649" y="234390"/>
                      <a:pt x="90254" y="136068"/>
                      <a:pt x="262193" y="67698"/>
                    </a:cubicBezTo>
                    <a:cubicBezTo>
                      <a:pt x="345749" y="35648"/>
                      <a:pt x="432594" y="12764"/>
                      <a:pt x="521118" y="-532"/>
                    </a:cubicBezTo>
                    <a:cubicBezTo>
                      <a:pt x="526927" y="-1232"/>
                      <a:pt x="532245" y="2827"/>
                      <a:pt x="532945" y="8636"/>
                    </a:cubicBezTo>
                    <a:cubicBezTo>
                      <a:pt x="533645" y="14444"/>
                      <a:pt x="529586" y="19762"/>
                      <a:pt x="523777" y="20462"/>
                    </a:cubicBezTo>
                    <a:cubicBezTo>
                      <a:pt x="518809" y="21091"/>
                      <a:pt x="20484" y="89042"/>
                      <a:pt x="20344" y="350905"/>
                    </a:cubicBezTo>
                    <a:cubicBezTo>
                      <a:pt x="20204" y="612769"/>
                      <a:pt x="482699" y="729705"/>
                      <a:pt x="487388" y="730895"/>
                    </a:cubicBezTo>
                    <a:cubicBezTo>
                      <a:pt x="492987" y="732224"/>
                      <a:pt x="496486" y="737823"/>
                      <a:pt x="495156" y="743421"/>
                    </a:cubicBezTo>
                    <a:cubicBezTo>
                      <a:pt x="494036" y="748179"/>
                      <a:pt x="489767" y="751468"/>
                      <a:pt x="484939" y="751468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6780829" y="3750999"/>
                <a:ext cx="79147" cy="955947"/>
              </a:xfrm>
              <a:custGeom>
                <a:avLst/>
                <a:gdLst>
                  <a:gd name="connsiteX0" fmla="*/ 121702 w 133008"/>
                  <a:gd name="connsiteY0" fmla="*/ 1605869 h 1606479"/>
                  <a:gd name="connsiteX1" fmla="*/ 111275 w 133008"/>
                  <a:gd name="connsiteY1" fmla="*/ 1596142 h 1606479"/>
                  <a:gd name="connsiteX2" fmla="*/ -692 w 133008"/>
                  <a:gd name="connsiteY2" fmla="*/ 10614 h 1606479"/>
                  <a:gd name="connsiteX3" fmla="*/ 9105 w 133008"/>
                  <a:gd name="connsiteY3" fmla="*/ -582 h 1606479"/>
                  <a:gd name="connsiteX4" fmla="*/ 20302 w 133008"/>
                  <a:gd name="connsiteY4" fmla="*/ 9145 h 1606479"/>
                  <a:gd name="connsiteX5" fmla="*/ 132269 w 133008"/>
                  <a:gd name="connsiteY5" fmla="*/ 1594672 h 1606479"/>
                  <a:gd name="connsiteX6" fmla="*/ 122542 w 133008"/>
                  <a:gd name="connsiteY6" fmla="*/ 1605799 h 1606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008" h="1606479">
                    <a:moveTo>
                      <a:pt x="121702" y="1605869"/>
                    </a:moveTo>
                    <a:cubicBezTo>
                      <a:pt x="116244" y="1605869"/>
                      <a:pt x="111695" y="1601600"/>
                      <a:pt x="111275" y="1596142"/>
                    </a:cubicBezTo>
                    <a:lnTo>
                      <a:pt x="-692" y="10614"/>
                    </a:lnTo>
                    <a:cubicBezTo>
                      <a:pt x="-1112" y="4806"/>
                      <a:pt x="3297" y="-233"/>
                      <a:pt x="9105" y="-582"/>
                    </a:cubicBezTo>
                    <a:cubicBezTo>
                      <a:pt x="14843" y="-1003"/>
                      <a:pt x="19882" y="3336"/>
                      <a:pt x="20302" y="9145"/>
                    </a:cubicBezTo>
                    <a:lnTo>
                      <a:pt x="132269" y="1594672"/>
                    </a:lnTo>
                    <a:cubicBezTo>
                      <a:pt x="132620" y="1600411"/>
                      <a:pt x="128280" y="1605379"/>
                      <a:pt x="122542" y="1605799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 rot="20867401">
                <a:off x="5894264" y="4984836"/>
                <a:ext cx="1622159" cy="12409"/>
              </a:xfrm>
              <a:custGeom>
                <a:avLst/>
                <a:gdLst>
                  <a:gd name="connsiteX0" fmla="*/ -719 w 2726054"/>
                  <a:gd name="connsiteY0" fmla="*/ -610 h 20853"/>
                  <a:gd name="connsiteX1" fmla="*/ 2725336 w 2726054"/>
                  <a:gd name="connsiteY1" fmla="*/ -610 h 20853"/>
                  <a:gd name="connsiteX2" fmla="*/ 2725336 w 2726054"/>
                  <a:gd name="connsiteY2" fmla="*/ 20244 h 20853"/>
                  <a:gd name="connsiteX3" fmla="*/ -719 w 2726054"/>
                  <a:gd name="connsiteY3" fmla="*/ 20244 h 20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6054" h="20853">
                    <a:moveTo>
                      <a:pt x="-719" y="-610"/>
                    </a:moveTo>
                    <a:lnTo>
                      <a:pt x="2725336" y="-610"/>
                    </a:lnTo>
                    <a:lnTo>
                      <a:pt x="2725336" y="20244"/>
                    </a:lnTo>
                    <a:lnTo>
                      <a:pt x="-719" y="20244"/>
                    </a:ln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6220803" y="2147928"/>
                <a:ext cx="992951" cy="106145"/>
              </a:xfrm>
              <a:custGeom>
                <a:avLst/>
                <a:gdLst>
                  <a:gd name="connsiteX0" fmla="*/ 1579510 w 1668663"/>
                  <a:gd name="connsiteY0" fmla="*/ 0 h 178377"/>
                  <a:gd name="connsiteX1" fmla="*/ 1668663 w 1668663"/>
                  <a:gd name="connsiteY1" fmla="*/ 0 h 178377"/>
                  <a:gd name="connsiteX2" fmla="*/ 1668663 w 1668663"/>
                  <a:gd name="connsiteY2" fmla="*/ 178378 h 178377"/>
                  <a:gd name="connsiteX3" fmla="*/ 1579510 w 1668663"/>
                  <a:gd name="connsiteY3" fmla="*/ 178378 h 178377"/>
                  <a:gd name="connsiteX4" fmla="*/ 89154 w 1668663"/>
                  <a:gd name="connsiteY4" fmla="*/ 178378 h 178377"/>
                  <a:gd name="connsiteX5" fmla="*/ 0 w 1668663"/>
                  <a:gd name="connsiteY5" fmla="*/ 178378 h 178377"/>
                  <a:gd name="connsiteX6" fmla="*/ 0 w 1668663"/>
                  <a:gd name="connsiteY6" fmla="*/ 0 h 178377"/>
                  <a:gd name="connsiteX7" fmla="*/ 89154 w 1668663"/>
                  <a:gd name="connsiteY7" fmla="*/ 0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8663" h="178377">
                    <a:moveTo>
                      <a:pt x="1579510" y="0"/>
                    </a:moveTo>
                    <a:cubicBezTo>
                      <a:pt x="1628748" y="0"/>
                      <a:pt x="1668663" y="0"/>
                      <a:pt x="1668663" y="0"/>
                    </a:cubicBezTo>
                    <a:lnTo>
                      <a:pt x="1668663" y="178378"/>
                    </a:lnTo>
                    <a:cubicBezTo>
                      <a:pt x="1668663" y="178378"/>
                      <a:pt x="1628748" y="178378"/>
                      <a:pt x="1579510" y="178378"/>
                    </a:cubicBezTo>
                    <a:lnTo>
                      <a:pt x="89154" y="178378"/>
                    </a:lnTo>
                    <a:cubicBezTo>
                      <a:pt x="39916" y="178378"/>
                      <a:pt x="0" y="178378"/>
                      <a:pt x="0" y="178378"/>
                    </a:cubicBezTo>
                    <a:lnTo>
                      <a:pt x="0" y="0"/>
                    </a:lnTo>
                    <a:cubicBezTo>
                      <a:pt x="0" y="0"/>
                      <a:pt x="39916" y="0"/>
                      <a:pt x="89154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6214557" y="2141723"/>
                <a:ext cx="1005359" cy="118554"/>
              </a:xfrm>
              <a:custGeom>
                <a:avLst/>
                <a:gdLst>
                  <a:gd name="connsiteX0" fmla="*/ 1602093 w 1689516"/>
                  <a:gd name="connsiteY0" fmla="*/ 198622 h 199232"/>
                  <a:gd name="connsiteX1" fmla="*/ 85985 w 1689516"/>
                  <a:gd name="connsiteY1" fmla="*/ 198622 h 199232"/>
                  <a:gd name="connsiteX2" fmla="*/ -720 w 1689516"/>
                  <a:gd name="connsiteY2" fmla="*/ 111847 h 199232"/>
                  <a:gd name="connsiteX3" fmla="*/ -720 w 1689516"/>
                  <a:gd name="connsiteY3" fmla="*/ 86094 h 199232"/>
                  <a:gd name="connsiteX4" fmla="*/ 85985 w 1689516"/>
                  <a:gd name="connsiteY4" fmla="*/ -611 h 199232"/>
                  <a:gd name="connsiteX5" fmla="*/ 1602093 w 1689516"/>
                  <a:gd name="connsiteY5" fmla="*/ -611 h 199232"/>
                  <a:gd name="connsiteX6" fmla="*/ 1688797 w 1689516"/>
                  <a:gd name="connsiteY6" fmla="*/ 86094 h 199232"/>
                  <a:gd name="connsiteX7" fmla="*/ 1688797 w 1689516"/>
                  <a:gd name="connsiteY7" fmla="*/ 111847 h 199232"/>
                  <a:gd name="connsiteX8" fmla="*/ 1602093 w 1689516"/>
                  <a:gd name="connsiteY8" fmla="*/ 198622 h 199232"/>
                  <a:gd name="connsiteX9" fmla="*/ 85985 w 1689516"/>
                  <a:gd name="connsiteY9" fmla="*/ 20243 h 199232"/>
                  <a:gd name="connsiteX10" fmla="*/ 20134 w 1689516"/>
                  <a:gd name="connsiteY10" fmla="*/ 86094 h 199232"/>
                  <a:gd name="connsiteX11" fmla="*/ 20134 w 1689516"/>
                  <a:gd name="connsiteY11" fmla="*/ 111847 h 199232"/>
                  <a:gd name="connsiteX12" fmla="*/ 85985 w 1689516"/>
                  <a:gd name="connsiteY12" fmla="*/ 177767 h 199232"/>
                  <a:gd name="connsiteX13" fmla="*/ 1602093 w 1689516"/>
                  <a:gd name="connsiteY13" fmla="*/ 177767 h 199232"/>
                  <a:gd name="connsiteX14" fmla="*/ 1667943 w 1689516"/>
                  <a:gd name="connsiteY14" fmla="*/ 111847 h 199232"/>
                  <a:gd name="connsiteX15" fmla="*/ 1667943 w 1689516"/>
                  <a:gd name="connsiteY15" fmla="*/ 86094 h 199232"/>
                  <a:gd name="connsiteX16" fmla="*/ 1602093 w 1689516"/>
                  <a:gd name="connsiteY16" fmla="*/ 20243 h 19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89516" h="199232">
                    <a:moveTo>
                      <a:pt x="1602093" y="198622"/>
                    </a:moveTo>
                    <a:lnTo>
                      <a:pt x="85985" y="198622"/>
                    </a:lnTo>
                    <a:cubicBezTo>
                      <a:pt x="38119" y="198544"/>
                      <a:pt x="-650" y="159727"/>
                      <a:pt x="-720" y="111847"/>
                    </a:cubicBezTo>
                    <a:lnTo>
                      <a:pt x="-720" y="86094"/>
                    </a:lnTo>
                    <a:cubicBezTo>
                      <a:pt x="-650" y="38242"/>
                      <a:pt x="38119" y="-534"/>
                      <a:pt x="85985" y="-611"/>
                    </a:cubicBezTo>
                    <a:lnTo>
                      <a:pt x="1602093" y="-611"/>
                    </a:lnTo>
                    <a:cubicBezTo>
                      <a:pt x="1649959" y="-534"/>
                      <a:pt x="1688727" y="38242"/>
                      <a:pt x="1688797" y="86094"/>
                    </a:cubicBezTo>
                    <a:lnTo>
                      <a:pt x="1688797" y="111847"/>
                    </a:lnTo>
                    <a:cubicBezTo>
                      <a:pt x="1688727" y="159727"/>
                      <a:pt x="1649959" y="198544"/>
                      <a:pt x="1602093" y="198622"/>
                    </a:cubicBezTo>
                    <a:close/>
                    <a:moveTo>
                      <a:pt x="85985" y="20243"/>
                    </a:moveTo>
                    <a:cubicBezTo>
                      <a:pt x="49665" y="20321"/>
                      <a:pt x="20204" y="49761"/>
                      <a:pt x="20134" y="86094"/>
                    </a:cubicBezTo>
                    <a:lnTo>
                      <a:pt x="20134" y="111847"/>
                    </a:lnTo>
                    <a:cubicBezTo>
                      <a:pt x="20204" y="148208"/>
                      <a:pt x="49595" y="177691"/>
                      <a:pt x="85985" y="177767"/>
                    </a:cubicBezTo>
                    <a:lnTo>
                      <a:pt x="1602093" y="177767"/>
                    </a:lnTo>
                    <a:cubicBezTo>
                      <a:pt x="1638482" y="177691"/>
                      <a:pt x="1667873" y="148208"/>
                      <a:pt x="1667943" y="111847"/>
                    </a:cubicBezTo>
                    <a:lnTo>
                      <a:pt x="1667943" y="86094"/>
                    </a:lnTo>
                    <a:cubicBezTo>
                      <a:pt x="1667873" y="49740"/>
                      <a:pt x="1638412" y="20286"/>
                      <a:pt x="1602093" y="20243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6273813" y="1552782"/>
                <a:ext cx="889077" cy="595145"/>
              </a:xfrm>
              <a:custGeom>
                <a:avLst/>
                <a:gdLst>
                  <a:gd name="connsiteX0" fmla="*/ -719 w 1494103"/>
                  <a:gd name="connsiteY0" fmla="*/ 999538 h 1000148"/>
                  <a:gd name="connsiteX1" fmla="*/ 783052 w 1494103"/>
                  <a:gd name="connsiteY1" fmla="*/ -611 h 1000148"/>
                  <a:gd name="connsiteX2" fmla="*/ 1491175 w 1494103"/>
                  <a:gd name="connsiteY2" fmla="*/ 999538 h 1000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4103" h="1000148">
                    <a:moveTo>
                      <a:pt x="-719" y="999538"/>
                    </a:moveTo>
                    <a:cubicBezTo>
                      <a:pt x="-719" y="999538"/>
                      <a:pt x="-4078" y="-611"/>
                      <a:pt x="783052" y="-611"/>
                    </a:cubicBezTo>
                    <a:cubicBezTo>
                      <a:pt x="1570182" y="-611"/>
                      <a:pt x="1491175" y="999538"/>
                      <a:pt x="1491175" y="999538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6267567" y="1546578"/>
                <a:ext cx="901487" cy="607555"/>
              </a:xfrm>
              <a:custGeom>
                <a:avLst/>
                <a:gdLst>
                  <a:gd name="connsiteX0" fmla="*/ 1502092 w 1514958"/>
                  <a:gd name="connsiteY0" fmla="*/ 1020392 h 1021002"/>
                  <a:gd name="connsiteX1" fmla="*/ 9777 w 1514958"/>
                  <a:gd name="connsiteY1" fmla="*/ 1020392 h 1021002"/>
                  <a:gd name="connsiteX2" fmla="*/ -720 w 1514958"/>
                  <a:gd name="connsiteY2" fmla="*/ 1010035 h 1021002"/>
                  <a:gd name="connsiteX3" fmla="*/ -720 w 1514958"/>
                  <a:gd name="connsiteY3" fmla="*/ 1010035 h 1021002"/>
                  <a:gd name="connsiteX4" fmla="*/ 34970 w 1514958"/>
                  <a:gd name="connsiteY4" fmla="*/ 713951 h 1021002"/>
                  <a:gd name="connsiteX5" fmla="*/ 290606 w 1514958"/>
                  <a:gd name="connsiteY5" fmla="*/ 196802 h 1021002"/>
                  <a:gd name="connsiteX6" fmla="*/ 793899 w 1514958"/>
                  <a:gd name="connsiteY6" fmla="*/ -611 h 1021002"/>
                  <a:gd name="connsiteX7" fmla="*/ 1281937 w 1514958"/>
                  <a:gd name="connsiteY7" fmla="*/ 196312 h 1021002"/>
                  <a:gd name="connsiteX8" fmla="*/ 1498873 w 1514958"/>
                  <a:gd name="connsiteY8" fmla="*/ 714161 h 1021002"/>
                  <a:gd name="connsiteX9" fmla="*/ 1512100 w 1514958"/>
                  <a:gd name="connsiteY9" fmla="*/ 1010735 h 1021002"/>
                  <a:gd name="connsiteX10" fmla="*/ 1502092 w 1514958"/>
                  <a:gd name="connsiteY10" fmla="*/ 1020392 h 1021002"/>
                  <a:gd name="connsiteX11" fmla="*/ 20414 w 1514958"/>
                  <a:gd name="connsiteY11" fmla="*/ 999398 h 1021002"/>
                  <a:gd name="connsiteX12" fmla="*/ 1492295 w 1514958"/>
                  <a:gd name="connsiteY12" fmla="*/ 999398 h 1021002"/>
                  <a:gd name="connsiteX13" fmla="*/ 1266611 w 1514958"/>
                  <a:gd name="connsiteY13" fmla="*/ 210238 h 1021002"/>
                  <a:gd name="connsiteX14" fmla="*/ 793969 w 1514958"/>
                  <a:gd name="connsiteY14" fmla="*/ 20103 h 1021002"/>
                  <a:gd name="connsiteX15" fmla="*/ 305441 w 1514958"/>
                  <a:gd name="connsiteY15" fmla="*/ 211358 h 1021002"/>
                  <a:gd name="connsiteX16" fmla="*/ 20414 w 1514958"/>
                  <a:gd name="connsiteY16" fmla="*/ 999538 h 102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14958" h="1021002">
                    <a:moveTo>
                      <a:pt x="1502092" y="1020392"/>
                    </a:moveTo>
                    <a:lnTo>
                      <a:pt x="9777" y="1020392"/>
                    </a:lnTo>
                    <a:cubicBezTo>
                      <a:pt x="4039" y="1020434"/>
                      <a:pt x="-650" y="1015794"/>
                      <a:pt x="-720" y="1010035"/>
                    </a:cubicBezTo>
                    <a:cubicBezTo>
                      <a:pt x="-720" y="1010035"/>
                      <a:pt x="-720" y="1010035"/>
                      <a:pt x="-720" y="1010035"/>
                    </a:cubicBezTo>
                    <a:cubicBezTo>
                      <a:pt x="1589" y="910419"/>
                      <a:pt x="13557" y="811258"/>
                      <a:pt x="34970" y="713951"/>
                    </a:cubicBezTo>
                    <a:cubicBezTo>
                      <a:pt x="67931" y="561956"/>
                      <a:pt x="139029" y="348798"/>
                      <a:pt x="290606" y="196802"/>
                    </a:cubicBezTo>
                    <a:cubicBezTo>
                      <a:pt x="421118" y="65800"/>
                      <a:pt x="590468" y="-611"/>
                      <a:pt x="793899" y="-611"/>
                    </a:cubicBezTo>
                    <a:cubicBezTo>
                      <a:pt x="997329" y="-611"/>
                      <a:pt x="1161222" y="65660"/>
                      <a:pt x="1281937" y="196312"/>
                    </a:cubicBezTo>
                    <a:cubicBezTo>
                      <a:pt x="1422525" y="348448"/>
                      <a:pt x="1477879" y="561956"/>
                      <a:pt x="1498873" y="714161"/>
                    </a:cubicBezTo>
                    <a:cubicBezTo>
                      <a:pt x="1512939" y="812356"/>
                      <a:pt x="1517348" y="911678"/>
                      <a:pt x="1512100" y="1010735"/>
                    </a:cubicBezTo>
                    <a:cubicBezTo>
                      <a:pt x="1511679" y="1016032"/>
                      <a:pt x="1507411" y="1020189"/>
                      <a:pt x="1502092" y="1020392"/>
                    </a:cubicBezTo>
                    <a:close/>
                    <a:moveTo>
                      <a:pt x="20414" y="999398"/>
                    </a:moveTo>
                    <a:lnTo>
                      <a:pt x="1492295" y="999398"/>
                    </a:lnTo>
                    <a:cubicBezTo>
                      <a:pt x="1496004" y="927599"/>
                      <a:pt x="1509090" y="472591"/>
                      <a:pt x="1266611" y="210238"/>
                    </a:cubicBezTo>
                    <a:cubicBezTo>
                      <a:pt x="1150024" y="84275"/>
                      <a:pt x="991031" y="20103"/>
                      <a:pt x="793969" y="20103"/>
                    </a:cubicBezTo>
                    <a:cubicBezTo>
                      <a:pt x="596906" y="20103"/>
                      <a:pt x="431894" y="84484"/>
                      <a:pt x="305441" y="211358"/>
                    </a:cubicBezTo>
                    <a:cubicBezTo>
                      <a:pt x="44767" y="473431"/>
                      <a:pt x="22304" y="925289"/>
                      <a:pt x="20414" y="999538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6440839" y="1673003"/>
                <a:ext cx="121927" cy="474717"/>
              </a:xfrm>
              <a:custGeom>
                <a:avLst/>
                <a:gdLst>
                  <a:gd name="connsiteX0" fmla="*/ -720 w 204900"/>
                  <a:gd name="connsiteY0" fmla="*/ -611 h 797767"/>
                  <a:gd name="connsiteX1" fmla="*/ 204181 w 204900"/>
                  <a:gd name="connsiteY1" fmla="*/ 797157 h 79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900" h="797767">
                    <a:moveTo>
                      <a:pt x="-720" y="-611"/>
                    </a:moveTo>
                    <a:cubicBezTo>
                      <a:pt x="-720" y="-611"/>
                      <a:pt x="204181" y="267691"/>
                      <a:pt x="204181" y="797157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6434531" y="1666814"/>
                <a:ext cx="134356" cy="487318"/>
              </a:xfrm>
              <a:custGeom>
                <a:avLst/>
                <a:gdLst>
                  <a:gd name="connsiteX0" fmla="*/ 214782 w 225787"/>
                  <a:gd name="connsiteY0" fmla="*/ 818333 h 818943"/>
                  <a:gd name="connsiteX1" fmla="*/ 204355 w 225787"/>
                  <a:gd name="connsiteY1" fmla="*/ 807906 h 818943"/>
                  <a:gd name="connsiteX2" fmla="*/ 1414 w 225787"/>
                  <a:gd name="connsiteY2" fmla="*/ 16157 h 818943"/>
                  <a:gd name="connsiteX3" fmla="*/ 3374 w 225787"/>
                  <a:gd name="connsiteY3" fmla="*/ 1531 h 818943"/>
                  <a:gd name="connsiteX4" fmla="*/ 17999 w 225787"/>
                  <a:gd name="connsiteY4" fmla="*/ 3491 h 818943"/>
                  <a:gd name="connsiteX5" fmla="*/ 121919 w 225787"/>
                  <a:gd name="connsiteY5" fmla="*/ 206431 h 818943"/>
                  <a:gd name="connsiteX6" fmla="*/ 225068 w 225787"/>
                  <a:gd name="connsiteY6" fmla="*/ 807906 h 818943"/>
                  <a:gd name="connsiteX7" fmla="*/ 214782 w 225787"/>
                  <a:gd name="connsiteY7" fmla="*/ 818333 h 818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787" h="818943">
                    <a:moveTo>
                      <a:pt x="214782" y="818333"/>
                    </a:moveTo>
                    <a:cubicBezTo>
                      <a:pt x="209043" y="818333"/>
                      <a:pt x="204355" y="813665"/>
                      <a:pt x="204355" y="807906"/>
                    </a:cubicBezTo>
                    <a:cubicBezTo>
                      <a:pt x="204355" y="288308"/>
                      <a:pt x="3583" y="18816"/>
                      <a:pt x="1414" y="16157"/>
                    </a:cubicBezTo>
                    <a:cubicBezTo>
                      <a:pt x="-2085" y="11580"/>
                      <a:pt x="-1175" y="5030"/>
                      <a:pt x="3374" y="1531"/>
                    </a:cubicBezTo>
                    <a:cubicBezTo>
                      <a:pt x="7922" y="-1968"/>
                      <a:pt x="14500" y="-1086"/>
                      <a:pt x="17999" y="3491"/>
                    </a:cubicBezTo>
                    <a:cubicBezTo>
                      <a:pt x="20168" y="6290"/>
                      <a:pt x="70764" y="73470"/>
                      <a:pt x="121919" y="206431"/>
                    </a:cubicBezTo>
                    <a:cubicBezTo>
                      <a:pt x="168945" y="328896"/>
                      <a:pt x="225068" y="532607"/>
                      <a:pt x="225068" y="807906"/>
                    </a:cubicBezTo>
                    <a:cubicBezTo>
                      <a:pt x="225068" y="813610"/>
                      <a:pt x="220520" y="818256"/>
                      <a:pt x="214782" y="818333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6878787" y="1679623"/>
                <a:ext cx="157864" cy="468304"/>
              </a:xfrm>
              <a:custGeom>
                <a:avLst/>
                <a:gdLst>
                  <a:gd name="connsiteX0" fmla="*/ 264572 w 265292"/>
                  <a:gd name="connsiteY0" fmla="*/ -611 h 786990"/>
                  <a:gd name="connsiteX1" fmla="*/ -720 w 265292"/>
                  <a:gd name="connsiteY1" fmla="*/ 786380 h 78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5292" h="786990">
                    <a:moveTo>
                      <a:pt x="264572" y="-611"/>
                    </a:moveTo>
                    <a:cubicBezTo>
                      <a:pt x="264572" y="-611"/>
                      <a:pt x="-720" y="105968"/>
                      <a:pt x="-720" y="786380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6872582" y="1673422"/>
                <a:ext cx="170272" cy="480710"/>
              </a:xfrm>
              <a:custGeom>
                <a:avLst/>
                <a:gdLst>
                  <a:gd name="connsiteX0" fmla="*/ 9707 w 286144"/>
                  <a:gd name="connsiteY0" fmla="*/ 807228 h 807838"/>
                  <a:gd name="connsiteX1" fmla="*/ -720 w 286144"/>
                  <a:gd name="connsiteY1" fmla="*/ 796801 h 807838"/>
                  <a:gd name="connsiteX2" fmla="*/ 133431 w 286144"/>
                  <a:gd name="connsiteY2" fmla="*/ 142842 h 807838"/>
                  <a:gd name="connsiteX3" fmla="*/ 271081 w 286144"/>
                  <a:gd name="connsiteY3" fmla="*/ 154 h 807838"/>
                  <a:gd name="connsiteX4" fmla="*/ 284657 w 286144"/>
                  <a:gd name="connsiteY4" fmla="*/ 5927 h 807838"/>
                  <a:gd name="connsiteX5" fmla="*/ 278919 w 286144"/>
                  <a:gd name="connsiteY5" fmla="*/ 19538 h 807838"/>
                  <a:gd name="connsiteX6" fmla="*/ 150016 w 286144"/>
                  <a:gd name="connsiteY6" fmla="*/ 155718 h 807838"/>
                  <a:gd name="connsiteX7" fmla="*/ 20204 w 286144"/>
                  <a:gd name="connsiteY7" fmla="*/ 796801 h 807838"/>
                  <a:gd name="connsiteX8" fmla="*/ 9707 w 286144"/>
                  <a:gd name="connsiteY8" fmla="*/ 807228 h 807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144" h="807838">
                    <a:moveTo>
                      <a:pt x="9707" y="807228"/>
                    </a:moveTo>
                    <a:cubicBezTo>
                      <a:pt x="3969" y="807228"/>
                      <a:pt x="-720" y="802561"/>
                      <a:pt x="-720" y="796801"/>
                    </a:cubicBezTo>
                    <a:cubicBezTo>
                      <a:pt x="-720" y="442985"/>
                      <a:pt x="72199" y="245852"/>
                      <a:pt x="133431" y="142842"/>
                    </a:cubicBezTo>
                    <a:cubicBezTo>
                      <a:pt x="200751" y="29405"/>
                      <a:pt x="268282" y="1273"/>
                      <a:pt x="271081" y="154"/>
                    </a:cubicBezTo>
                    <a:cubicBezTo>
                      <a:pt x="276399" y="-2009"/>
                      <a:pt x="282558" y="574"/>
                      <a:pt x="284657" y="5927"/>
                    </a:cubicBezTo>
                    <a:cubicBezTo>
                      <a:pt x="286826" y="11280"/>
                      <a:pt x="284237" y="17376"/>
                      <a:pt x="278919" y="19538"/>
                    </a:cubicBezTo>
                    <a:cubicBezTo>
                      <a:pt x="278219" y="19538"/>
                      <a:pt x="213767" y="47530"/>
                      <a:pt x="150016" y="155718"/>
                    </a:cubicBezTo>
                    <a:cubicBezTo>
                      <a:pt x="90813" y="256559"/>
                      <a:pt x="20204" y="449633"/>
                      <a:pt x="20204" y="796801"/>
                    </a:cubicBezTo>
                    <a:cubicBezTo>
                      <a:pt x="20134" y="802575"/>
                      <a:pt x="15445" y="807228"/>
                      <a:pt x="9707" y="807228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6632142" y="1564692"/>
                <a:ext cx="49970" cy="114931"/>
              </a:xfrm>
              <a:custGeom>
                <a:avLst/>
                <a:gdLst>
                  <a:gd name="connsiteX0" fmla="*/ -720 w 83975"/>
                  <a:gd name="connsiteY0" fmla="*/ -611 h 193143"/>
                  <a:gd name="connsiteX1" fmla="*/ 83256 w 83975"/>
                  <a:gd name="connsiteY1" fmla="*/ 192533 h 19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975" h="193143">
                    <a:moveTo>
                      <a:pt x="-720" y="-611"/>
                    </a:moveTo>
                    <a:cubicBezTo>
                      <a:pt x="-720" y="-611"/>
                      <a:pt x="83256" y="46346"/>
                      <a:pt x="83256" y="192533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6626336" y="1558874"/>
                <a:ext cx="62147" cy="127163"/>
              </a:xfrm>
              <a:custGeom>
                <a:avLst/>
                <a:gdLst>
                  <a:gd name="connsiteX0" fmla="*/ 93293 w 104439"/>
                  <a:gd name="connsiteY0" fmla="*/ 213088 h 213698"/>
                  <a:gd name="connsiteX1" fmla="*/ 82796 w 104439"/>
                  <a:gd name="connsiteY1" fmla="*/ 202731 h 213698"/>
                  <a:gd name="connsiteX2" fmla="*/ 82796 w 104439"/>
                  <a:gd name="connsiteY2" fmla="*/ 202661 h 213698"/>
                  <a:gd name="connsiteX3" fmla="*/ 3929 w 104439"/>
                  <a:gd name="connsiteY3" fmla="*/ 18615 h 213698"/>
                  <a:gd name="connsiteX4" fmla="*/ 1061 w 104439"/>
                  <a:gd name="connsiteY4" fmla="*/ 4052 h 213698"/>
                  <a:gd name="connsiteX5" fmla="*/ 14147 w 104439"/>
                  <a:gd name="connsiteY5" fmla="*/ 350 h 213698"/>
                  <a:gd name="connsiteX6" fmla="*/ 103720 w 104439"/>
                  <a:gd name="connsiteY6" fmla="*/ 202661 h 213698"/>
                  <a:gd name="connsiteX7" fmla="*/ 93293 w 104439"/>
                  <a:gd name="connsiteY7" fmla="*/ 213088 h 213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439" h="213698">
                    <a:moveTo>
                      <a:pt x="93293" y="213088"/>
                    </a:moveTo>
                    <a:cubicBezTo>
                      <a:pt x="87555" y="213123"/>
                      <a:pt x="82866" y="208490"/>
                      <a:pt x="82796" y="202731"/>
                    </a:cubicBezTo>
                    <a:cubicBezTo>
                      <a:pt x="82796" y="202710"/>
                      <a:pt x="82796" y="202682"/>
                      <a:pt x="82796" y="202661"/>
                    </a:cubicBezTo>
                    <a:cubicBezTo>
                      <a:pt x="82796" y="64241"/>
                      <a:pt x="4769" y="19035"/>
                      <a:pt x="3929" y="18615"/>
                    </a:cubicBezTo>
                    <a:cubicBezTo>
                      <a:pt x="-899" y="15396"/>
                      <a:pt x="-2159" y="8873"/>
                      <a:pt x="1061" y="4052"/>
                    </a:cubicBezTo>
                    <a:cubicBezTo>
                      <a:pt x="3929" y="-231"/>
                      <a:pt x="9458" y="-1806"/>
                      <a:pt x="14147" y="350"/>
                    </a:cubicBezTo>
                    <a:cubicBezTo>
                      <a:pt x="17786" y="2449"/>
                      <a:pt x="103720" y="52135"/>
                      <a:pt x="103720" y="202661"/>
                    </a:cubicBezTo>
                    <a:cubicBezTo>
                      <a:pt x="103720" y="208420"/>
                      <a:pt x="99032" y="213088"/>
                      <a:pt x="93293" y="213088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6803332" y="1564692"/>
                <a:ext cx="44514" cy="114931"/>
              </a:xfrm>
              <a:custGeom>
                <a:avLst/>
                <a:gdLst>
                  <a:gd name="connsiteX0" fmla="*/ 74088 w 74807"/>
                  <a:gd name="connsiteY0" fmla="*/ -611 h 193143"/>
                  <a:gd name="connsiteX1" fmla="*/ -720 w 74807"/>
                  <a:gd name="connsiteY1" fmla="*/ 192533 h 19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807" h="193143">
                    <a:moveTo>
                      <a:pt x="74088" y="-611"/>
                    </a:moveTo>
                    <a:cubicBezTo>
                      <a:pt x="74088" y="-611"/>
                      <a:pt x="-720" y="62371"/>
                      <a:pt x="-720" y="192533"/>
                    </a:cubicBez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6797127" y="1558658"/>
                <a:ext cx="56992" cy="127378"/>
              </a:xfrm>
              <a:custGeom>
                <a:avLst/>
                <a:gdLst>
                  <a:gd name="connsiteX0" fmla="*/ 9707 w 95775"/>
                  <a:gd name="connsiteY0" fmla="*/ 213450 h 214060"/>
                  <a:gd name="connsiteX1" fmla="*/ -720 w 95775"/>
                  <a:gd name="connsiteY1" fmla="*/ 203023 h 214060"/>
                  <a:gd name="connsiteX2" fmla="*/ 77867 w 95775"/>
                  <a:gd name="connsiteY2" fmla="*/ 1832 h 214060"/>
                  <a:gd name="connsiteX3" fmla="*/ 92633 w 95775"/>
                  <a:gd name="connsiteY3" fmla="*/ 3127 h 214060"/>
                  <a:gd name="connsiteX4" fmla="*/ 91303 w 95775"/>
                  <a:gd name="connsiteY4" fmla="*/ 17857 h 214060"/>
                  <a:gd name="connsiteX5" fmla="*/ 91303 w 95775"/>
                  <a:gd name="connsiteY5" fmla="*/ 17857 h 214060"/>
                  <a:gd name="connsiteX6" fmla="*/ 20134 w 95775"/>
                  <a:gd name="connsiteY6" fmla="*/ 203023 h 214060"/>
                  <a:gd name="connsiteX7" fmla="*/ 9707 w 95775"/>
                  <a:gd name="connsiteY7" fmla="*/ 213450 h 21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775" h="214060">
                    <a:moveTo>
                      <a:pt x="9707" y="213450"/>
                    </a:moveTo>
                    <a:cubicBezTo>
                      <a:pt x="3969" y="213450"/>
                      <a:pt x="-720" y="208783"/>
                      <a:pt x="-720" y="203023"/>
                    </a:cubicBezTo>
                    <a:cubicBezTo>
                      <a:pt x="-720" y="69362"/>
                      <a:pt x="74648" y="4561"/>
                      <a:pt x="77867" y="1832"/>
                    </a:cubicBezTo>
                    <a:cubicBezTo>
                      <a:pt x="82276" y="-1877"/>
                      <a:pt x="88854" y="-1296"/>
                      <a:pt x="92633" y="3127"/>
                    </a:cubicBezTo>
                    <a:cubicBezTo>
                      <a:pt x="96342" y="7550"/>
                      <a:pt x="95712" y="14149"/>
                      <a:pt x="91303" y="17857"/>
                    </a:cubicBezTo>
                    <a:lnTo>
                      <a:pt x="91303" y="17857"/>
                    </a:lnTo>
                    <a:cubicBezTo>
                      <a:pt x="90533" y="18417"/>
                      <a:pt x="20134" y="79579"/>
                      <a:pt x="20134" y="203023"/>
                    </a:cubicBezTo>
                    <a:cubicBezTo>
                      <a:pt x="20134" y="208783"/>
                      <a:pt x="15445" y="213450"/>
                      <a:pt x="9707" y="213450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6287930" y="2147928"/>
                <a:ext cx="94152" cy="106145"/>
              </a:xfrm>
              <a:custGeom>
                <a:avLst/>
                <a:gdLst>
                  <a:gd name="connsiteX0" fmla="*/ -720 w 158223"/>
                  <a:gd name="connsiteY0" fmla="*/ -611 h 178377"/>
                  <a:gd name="connsiteX1" fmla="*/ 157504 w 158223"/>
                  <a:gd name="connsiteY1" fmla="*/ 177767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223" h="178377">
                    <a:moveTo>
                      <a:pt x="-720" y="-611"/>
                    </a:moveTo>
                    <a:lnTo>
                      <a:pt x="157504" y="177767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6281888" y="2141634"/>
                <a:ext cx="106396" cy="118644"/>
              </a:xfrm>
              <a:custGeom>
                <a:avLst/>
                <a:gdLst>
                  <a:gd name="connsiteX0" fmla="*/ 167659 w 178799"/>
                  <a:gd name="connsiteY0" fmla="*/ 198772 h 199382"/>
                  <a:gd name="connsiteX1" fmla="*/ 159821 w 178799"/>
                  <a:gd name="connsiteY1" fmla="*/ 195273 h 199382"/>
                  <a:gd name="connsiteX2" fmla="*/ 1947 w 178799"/>
                  <a:gd name="connsiteY2" fmla="*/ 16895 h 199382"/>
                  <a:gd name="connsiteX3" fmla="*/ 2787 w 178799"/>
                  <a:gd name="connsiteY3" fmla="*/ 2059 h 199382"/>
                  <a:gd name="connsiteX4" fmla="*/ 17623 w 178799"/>
                  <a:gd name="connsiteY4" fmla="*/ 2899 h 199382"/>
                  <a:gd name="connsiteX5" fmla="*/ 175497 w 178799"/>
                  <a:gd name="connsiteY5" fmla="*/ 181277 h 199382"/>
                  <a:gd name="connsiteX6" fmla="*/ 174587 w 178799"/>
                  <a:gd name="connsiteY6" fmla="*/ 195973 h 199382"/>
                  <a:gd name="connsiteX7" fmla="*/ 167659 w 178799"/>
                  <a:gd name="connsiteY7" fmla="*/ 198772 h 19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799" h="199382">
                    <a:moveTo>
                      <a:pt x="167659" y="198772"/>
                    </a:moveTo>
                    <a:cubicBezTo>
                      <a:pt x="164649" y="198765"/>
                      <a:pt x="161851" y="197499"/>
                      <a:pt x="159821" y="195273"/>
                    </a:cubicBezTo>
                    <a:lnTo>
                      <a:pt x="1947" y="16895"/>
                    </a:lnTo>
                    <a:cubicBezTo>
                      <a:pt x="-1901" y="12563"/>
                      <a:pt x="-1552" y="5922"/>
                      <a:pt x="2787" y="2059"/>
                    </a:cubicBezTo>
                    <a:cubicBezTo>
                      <a:pt x="7126" y="-1804"/>
                      <a:pt x="13774" y="-1432"/>
                      <a:pt x="17623" y="2899"/>
                    </a:cubicBezTo>
                    <a:lnTo>
                      <a:pt x="175497" y="181277"/>
                    </a:lnTo>
                    <a:cubicBezTo>
                      <a:pt x="179276" y="185602"/>
                      <a:pt x="178856" y="192145"/>
                      <a:pt x="174587" y="195973"/>
                    </a:cubicBezTo>
                    <a:cubicBezTo>
                      <a:pt x="172697" y="197743"/>
                      <a:pt x="170248" y="198737"/>
                      <a:pt x="167659" y="198772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6287930" y="2147928"/>
                <a:ext cx="100232" cy="106145"/>
              </a:xfrm>
              <a:custGeom>
                <a:avLst/>
                <a:gdLst>
                  <a:gd name="connsiteX0" fmla="*/ -720 w 168440"/>
                  <a:gd name="connsiteY0" fmla="*/ 177767 h 178377"/>
                  <a:gd name="connsiteX1" fmla="*/ 167721 w 168440"/>
                  <a:gd name="connsiteY1" fmla="*/ -611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440" h="178377">
                    <a:moveTo>
                      <a:pt x="-720" y="177767"/>
                    </a:moveTo>
                    <a:lnTo>
                      <a:pt x="167721" y="-61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6281725" y="2142348"/>
                <a:ext cx="111980" cy="117929"/>
              </a:xfrm>
              <a:custGeom>
                <a:avLst/>
                <a:gdLst>
                  <a:gd name="connsiteX0" fmla="*/ 9708 w 188184"/>
                  <a:gd name="connsiteY0" fmla="*/ 197571 h 198181"/>
                  <a:gd name="connsiteX1" fmla="*/ -719 w 188184"/>
                  <a:gd name="connsiteY1" fmla="*/ 187004 h 198181"/>
                  <a:gd name="connsiteX2" fmla="*/ 2081 w 188184"/>
                  <a:gd name="connsiteY2" fmla="*/ 179936 h 198181"/>
                  <a:gd name="connsiteX3" fmla="*/ 170591 w 188184"/>
                  <a:gd name="connsiteY3" fmla="*/ 1628 h 198181"/>
                  <a:gd name="connsiteX4" fmla="*/ 185217 w 188184"/>
                  <a:gd name="connsiteY4" fmla="*/ 3363 h 198181"/>
                  <a:gd name="connsiteX5" fmla="*/ 185707 w 188184"/>
                  <a:gd name="connsiteY5" fmla="*/ 15624 h 198181"/>
                  <a:gd name="connsiteX6" fmla="*/ 17266 w 188184"/>
                  <a:gd name="connsiteY6" fmla="*/ 194002 h 198181"/>
                  <a:gd name="connsiteX7" fmla="*/ 9708 w 188184"/>
                  <a:gd name="connsiteY7" fmla="*/ 197571 h 19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184" h="198181">
                    <a:moveTo>
                      <a:pt x="9708" y="197571"/>
                    </a:moveTo>
                    <a:cubicBezTo>
                      <a:pt x="3900" y="197536"/>
                      <a:pt x="-789" y="192805"/>
                      <a:pt x="-719" y="187004"/>
                    </a:cubicBezTo>
                    <a:cubicBezTo>
                      <a:pt x="-719" y="184380"/>
                      <a:pt x="331" y="181861"/>
                      <a:pt x="2081" y="179936"/>
                    </a:cubicBezTo>
                    <a:lnTo>
                      <a:pt x="170591" y="1628"/>
                    </a:lnTo>
                    <a:cubicBezTo>
                      <a:pt x="175140" y="-1934"/>
                      <a:pt x="181648" y="-1164"/>
                      <a:pt x="185217" y="3363"/>
                    </a:cubicBezTo>
                    <a:cubicBezTo>
                      <a:pt x="188016" y="6912"/>
                      <a:pt x="188226" y="11866"/>
                      <a:pt x="185707" y="15624"/>
                    </a:cubicBezTo>
                    <a:lnTo>
                      <a:pt x="17266" y="194002"/>
                    </a:lnTo>
                    <a:cubicBezTo>
                      <a:pt x="15376" y="196192"/>
                      <a:pt x="12648" y="197487"/>
                      <a:pt x="9708" y="197571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>
                <a:off x="6382957" y="2147928"/>
                <a:ext cx="93944" cy="106145"/>
              </a:xfrm>
              <a:custGeom>
                <a:avLst/>
                <a:gdLst>
                  <a:gd name="connsiteX0" fmla="*/ -720 w 157874"/>
                  <a:gd name="connsiteY0" fmla="*/ -611 h 178377"/>
                  <a:gd name="connsiteX1" fmla="*/ 157155 w 157874"/>
                  <a:gd name="connsiteY1" fmla="*/ 177767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874" h="178377">
                    <a:moveTo>
                      <a:pt x="-720" y="-611"/>
                    </a:moveTo>
                    <a:lnTo>
                      <a:pt x="157155" y="177767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>
                <a:off x="6376744" y="2141650"/>
                <a:ext cx="106377" cy="118628"/>
              </a:xfrm>
              <a:custGeom>
                <a:avLst/>
                <a:gdLst>
                  <a:gd name="connsiteX0" fmla="*/ 167596 w 178767"/>
                  <a:gd name="connsiteY0" fmla="*/ 198746 h 199356"/>
                  <a:gd name="connsiteX1" fmla="*/ 159828 w 178767"/>
                  <a:gd name="connsiteY1" fmla="*/ 195247 h 199356"/>
                  <a:gd name="connsiteX2" fmla="*/ 1954 w 178767"/>
                  <a:gd name="connsiteY2" fmla="*/ 16868 h 199356"/>
                  <a:gd name="connsiteX3" fmla="*/ 2724 w 178767"/>
                  <a:gd name="connsiteY3" fmla="*/ 2068 h 199356"/>
                  <a:gd name="connsiteX4" fmla="*/ 17559 w 178767"/>
                  <a:gd name="connsiteY4" fmla="*/ 2872 h 199356"/>
                  <a:gd name="connsiteX5" fmla="*/ 175434 w 178767"/>
                  <a:gd name="connsiteY5" fmla="*/ 181251 h 199356"/>
                  <a:gd name="connsiteX6" fmla="*/ 174594 w 178767"/>
                  <a:gd name="connsiteY6" fmla="*/ 195876 h 199356"/>
                  <a:gd name="connsiteX7" fmla="*/ 174524 w 178767"/>
                  <a:gd name="connsiteY7" fmla="*/ 195946 h 199356"/>
                  <a:gd name="connsiteX8" fmla="*/ 167596 w 178767"/>
                  <a:gd name="connsiteY8" fmla="*/ 198746 h 19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767" h="199356">
                    <a:moveTo>
                      <a:pt x="167596" y="198746"/>
                    </a:moveTo>
                    <a:cubicBezTo>
                      <a:pt x="164656" y="198746"/>
                      <a:pt x="161787" y="197472"/>
                      <a:pt x="159828" y="195247"/>
                    </a:cubicBezTo>
                    <a:lnTo>
                      <a:pt x="1954" y="16868"/>
                    </a:lnTo>
                    <a:cubicBezTo>
                      <a:pt x="-1894" y="12558"/>
                      <a:pt x="-1545" y="5931"/>
                      <a:pt x="2724" y="2068"/>
                    </a:cubicBezTo>
                    <a:cubicBezTo>
                      <a:pt x="7062" y="-1795"/>
                      <a:pt x="13711" y="-1438"/>
                      <a:pt x="17559" y="2872"/>
                    </a:cubicBezTo>
                    <a:lnTo>
                      <a:pt x="175434" y="181251"/>
                    </a:lnTo>
                    <a:cubicBezTo>
                      <a:pt x="179213" y="185519"/>
                      <a:pt x="178863" y="192062"/>
                      <a:pt x="174594" y="195876"/>
                    </a:cubicBezTo>
                    <a:cubicBezTo>
                      <a:pt x="174594" y="195897"/>
                      <a:pt x="174524" y="195925"/>
                      <a:pt x="174524" y="195946"/>
                    </a:cubicBezTo>
                    <a:cubicBezTo>
                      <a:pt x="172634" y="197738"/>
                      <a:pt x="170185" y="198738"/>
                      <a:pt x="167596" y="198746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6382957" y="2147928"/>
                <a:ext cx="100232" cy="106145"/>
              </a:xfrm>
              <a:custGeom>
                <a:avLst/>
                <a:gdLst>
                  <a:gd name="connsiteX0" fmla="*/ -720 w 168441"/>
                  <a:gd name="connsiteY0" fmla="*/ 177767 h 178377"/>
                  <a:gd name="connsiteX1" fmla="*/ 167722 w 168441"/>
                  <a:gd name="connsiteY1" fmla="*/ -611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441" h="178377">
                    <a:moveTo>
                      <a:pt x="-720" y="177767"/>
                    </a:moveTo>
                    <a:lnTo>
                      <a:pt x="167722" y="-61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6376794" y="2142273"/>
                <a:ext cx="112043" cy="118004"/>
              </a:xfrm>
              <a:custGeom>
                <a:avLst/>
                <a:gdLst>
                  <a:gd name="connsiteX0" fmla="*/ 9638 w 188289"/>
                  <a:gd name="connsiteY0" fmla="*/ 197697 h 198307"/>
                  <a:gd name="connsiteX1" fmla="*/ -719 w 188289"/>
                  <a:gd name="connsiteY1" fmla="*/ 187060 h 198307"/>
                  <a:gd name="connsiteX2" fmla="*/ 2081 w 188289"/>
                  <a:gd name="connsiteY2" fmla="*/ 180062 h 198307"/>
                  <a:gd name="connsiteX3" fmla="*/ 170521 w 188289"/>
                  <a:gd name="connsiteY3" fmla="*/ 1755 h 198307"/>
                  <a:gd name="connsiteX4" fmla="*/ 185217 w 188289"/>
                  <a:gd name="connsiteY4" fmla="*/ 3210 h 198307"/>
                  <a:gd name="connsiteX5" fmla="*/ 185707 w 188289"/>
                  <a:gd name="connsiteY5" fmla="*/ 15750 h 198307"/>
                  <a:gd name="connsiteX6" fmla="*/ 17266 w 188289"/>
                  <a:gd name="connsiteY6" fmla="*/ 194128 h 198307"/>
                  <a:gd name="connsiteX7" fmla="*/ 9638 w 188289"/>
                  <a:gd name="connsiteY7" fmla="*/ 197697 h 1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289" h="198307">
                    <a:moveTo>
                      <a:pt x="9638" y="197697"/>
                    </a:moveTo>
                    <a:cubicBezTo>
                      <a:pt x="3830" y="197620"/>
                      <a:pt x="-789" y="192862"/>
                      <a:pt x="-719" y="187060"/>
                    </a:cubicBezTo>
                    <a:cubicBezTo>
                      <a:pt x="-719" y="184464"/>
                      <a:pt x="331" y="181966"/>
                      <a:pt x="2081" y="180062"/>
                    </a:cubicBezTo>
                    <a:lnTo>
                      <a:pt x="170521" y="1755"/>
                    </a:lnTo>
                    <a:cubicBezTo>
                      <a:pt x="175000" y="-1899"/>
                      <a:pt x="181578" y="-1248"/>
                      <a:pt x="185217" y="3210"/>
                    </a:cubicBezTo>
                    <a:cubicBezTo>
                      <a:pt x="188156" y="6807"/>
                      <a:pt x="188366" y="11923"/>
                      <a:pt x="185707" y="15750"/>
                    </a:cubicBezTo>
                    <a:lnTo>
                      <a:pt x="17266" y="194128"/>
                    </a:lnTo>
                    <a:cubicBezTo>
                      <a:pt x="15307" y="196325"/>
                      <a:pt x="12577" y="197613"/>
                      <a:pt x="9638" y="197697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>
                <a:off x="6477859" y="2147928"/>
                <a:ext cx="93944" cy="106145"/>
              </a:xfrm>
              <a:custGeom>
                <a:avLst/>
                <a:gdLst>
                  <a:gd name="connsiteX0" fmla="*/ -720 w 157874"/>
                  <a:gd name="connsiteY0" fmla="*/ -611 h 178377"/>
                  <a:gd name="connsiteX1" fmla="*/ 157155 w 157874"/>
                  <a:gd name="connsiteY1" fmla="*/ 177767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874" h="178377">
                    <a:moveTo>
                      <a:pt x="-720" y="-611"/>
                    </a:moveTo>
                    <a:lnTo>
                      <a:pt x="157155" y="177767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6471775" y="2141650"/>
                <a:ext cx="106396" cy="118628"/>
              </a:xfrm>
              <a:custGeom>
                <a:avLst/>
                <a:gdLst>
                  <a:gd name="connsiteX0" fmla="*/ 167658 w 178799"/>
                  <a:gd name="connsiteY0" fmla="*/ 198746 h 199356"/>
                  <a:gd name="connsiteX1" fmla="*/ 159821 w 178799"/>
                  <a:gd name="connsiteY1" fmla="*/ 195247 h 199356"/>
                  <a:gd name="connsiteX2" fmla="*/ 1947 w 178799"/>
                  <a:gd name="connsiteY2" fmla="*/ 16868 h 199356"/>
                  <a:gd name="connsiteX3" fmla="*/ 2787 w 178799"/>
                  <a:gd name="connsiteY3" fmla="*/ 2068 h 199356"/>
                  <a:gd name="connsiteX4" fmla="*/ 17553 w 178799"/>
                  <a:gd name="connsiteY4" fmla="*/ 2872 h 199356"/>
                  <a:gd name="connsiteX5" fmla="*/ 175496 w 178799"/>
                  <a:gd name="connsiteY5" fmla="*/ 181251 h 199356"/>
                  <a:gd name="connsiteX6" fmla="*/ 174586 w 178799"/>
                  <a:gd name="connsiteY6" fmla="*/ 195946 h 199356"/>
                  <a:gd name="connsiteX7" fmla="*/ 167658 w 178799"/>
                  <a:gd name="connsiteY7" fmla="*/ 198746 h 19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799" h="199356">
                    <a:moveTo>
                      <a:pt x="167658" y="198746"/>
                    </a:moveTo>
                    <a:cubicBezTo>
                      <a:pt x="164650" y="198738"/>
                      <a:pt x="161850" y="197472"/>
                      <a:pt x="159821" y="195247"/>
                    </a:cubicBezTo>
                    <a:lnTo>
                      <a:pt x="1947" y="16868"/>
                    </a:lnTo>
                    <a:cubicBezTo>
                      <a:pt x="-1902" y="12558"/>
                      <a:pt x="-1552" y="5931"/>
                      <a:pt x="2787" y="2068"/>
                    </a:cubicBezTo>
                    <a:cubicBezTo>
                      <a:pt x="7056" y="-1795"/>
                      <a:pt x="13703" y="-1438"/>
                      <a:pt x="17553" y="2872"/>
                    </a:cubicBezTo>
                    <a:lnTo>
                      <a:pt x="175496" y="181251"/>
                    </a:lnTo>
                    <a:cubicBezTo>
                      <a:pt x="179275" y="185575"/>
                      <a:pt x="178855" y="192118"/>
                      <a:pt x="174586" y="195946"/>
                    </a:cubicBezTo>
                    <a:cubicBezTo>
                      <a:pt x="172697" y="197717"/>
                      <a:pt x="170248" y="198711"/>
                      <a:pt x="167658" y="198746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6477859" y="2147928"/>
                <a:ext cx="100232" cy="106145"/>
              </a:xfrm>
              <a:custGeom>
                <a:avLst/>
                <a:gdLst>
                  <a:gd name="connsiteX0" fmla="*/ -720 w 168440"/>
                  <a:gd name="connsiteY0" fmla="*/ 177767 h 178377"/>
                  <a:gd name="connsiteX1" fmla="*/ 167721 w 168440"/>
                  <a:gd name="connsiteY1" fmla="*/ -611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440" h="178377">
                    <a:moveTo>
                      <a:pt x="-720" y="177767"/>
                    </a:moveTo>
                    <a:lnTo>
                      <a:pt x="167721" y="-61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6471756" y="2142273"/>
                <a:ext cx="112024" cy="118004"/>
              </a:xfrm>
              <a:custGeom>
                <a:avLst/>
                <a:gdLst>
                  <a:gd name="connsiteX0" fmla="*/ 9536 w 188257"/>
                  <a:gd name="connsiteY0" fmla="*/ 197697 h 198307"/>
                  <a:gd name="connsiteX1" fmla="*/ 2538 w 188257"/>
                  <a:gd name="connsiteY1" fmla="*/ 194828 h 198307"/>
                  <a:gd name="connsiteX2" fmla="*/ 2118 w 188257"/>
                  <a:gd name="connsiteY2" fmla="*/ 180062 h 198307"/>
                  <a:gd name="connsiteX3" fmla="*/ 170489 w 188257"/>
                  <a:gd name="connsiteY3" fmla="*/ 1755 h 198307"/>
                  <a:gd name="connsiteX4" fmla="*/ 185185 w 188257"/>
                  <a:gd name="connsiteY4" fmla="*/ 3210 h 198307"/>
                  <a:gd name="connsiteX5" fmla="*/ 185675 w 188257"/>
                  <a:gd name="connsiteY5" fmla="*/ 15750 h 198307"/>
                  <a:gd name="connsiteX6" fmla="*/ 17234 w 188257"/>
                  <a:gd name="connsiteY6" fmla="*/ 194128 h 198307"/>
                  <a:gd name="connsiteX7" fmla="*/ 9536 w 188257"/>
                  <a:gd name="connsiteY7" fmla="*/ 197697 h 1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257" h="198307">
                    <a:moveTo>
                      <a:pt x="9536" y="197697"/>
                    </a:moveTo>
                    <a:cubicBezTo>
                      <a:pt x="6947" y="197634"/>
                      <a:pt x="4428" y="196612"/>
                      <a:pt x="2538" y="194828"/>
                    </a:cubicBezTo>
                    <a:cubicBezTo>
                      <a:pt x="-1661" y="190853"/>
                      <a:pt x="-1801" y="184268"/>
                      <a:pt x="2118" y="180062"/>
                    </a:cubicBezTo>
                    <a:lnTo>
                      <a:pt x="170489" y="1755"/>
                    </a:lnTo>
                    <a:cubicBezTo>
                      <a:pt x="174968" y="-1899"/>
                      <a:pt x="181546" y="-1248"/>
                      <a:pt x="185185" y="3210"/>
                    </a:cubicBezTo>
                    <a:cubicBezTo>
                      <a:pt x="188124" y="6807"/>
                      <a:pt x="188334" y="11923"/>
                      <a:pt x="185675" y="15750"/>
                    </a:cubicBezTo>
                    <a:lnTo>
                      <a:pt x="17234" y="194128"/>
                    </a:lnTo>
                    <a:cubicBezTo>
                      <a:pt x="15274" y="196354"/>
                      <a:pt x="12475" y="197655"/>
                      <a:pt x="9536" y="197697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6573052" y="2147928"/>
                <a:ext cx="93944" cy="106145"/>
              </a:xfrm>
              <a:custGeom>
                <a:avLst/>
                <a:gdLst>
                  <a:gd name="connsiteX0" fmla="*/ -720 w 157874"/>
                  <a:gd name="connsiteY0" fmla="*/ -611 h 178377"/>
                  <a:gd name="connsiteX1" fmla="*/ 157155 w 157874"/>
                  <a:gd name="connsiteY1" fmla="*/ 177767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874" h="178377">
                    <a:moveTo>
                      <a:pt x="-720" y="-611"/>
                    </a:moveTo>
                    <a:lnTo>
                      <a:pt x="157155" y="177767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6566801" y="2141634"/>
                <a:ext cx="106414" cy="118644"/>
              </a:xfrm>
              <a:custGeom>
                <a:avLst/>
                <a:gdLst>
                  <a:gd name="connsiteX0" fmla="*/ 167659 w 178830"/>
                  <a:gd name="connsiteY0" fmla="*/ 198772 h 199382"/>
                  <a:gd name="connsiteX1" fmla="*/ 159892 w 178830"/>
                  <a:gd name="connsiteY1" fmla="*/ 195273 h 199382"/>
                  <a:gd name="connsiteX2" fmla="*/ 1947 w 178830"/>
                  <a:gd name="connsiteY2" fmla="*/ 16895 h 199382"/>
                  <a:gd name="connsiteX3" fmla="*/ 2787 w 178830"/>
                  <a:gd name="connsiteY3" fmla="*/ 2059 h 199382"/>
                  <a:gd name="connsiteX4" fmla="*/ 17623 w 178830"/>
                  <a:gd name="connsiteY4" fmla="*/ 2899 h 199382"/>
                  <a:gd name="connsiteX5" fmla="*/ 175497 w 178830"/>
                  <a:gd name="connsiteY5" fmla="*/ 181277 h 199382"/>
                  <a:gd name="connsiteX6" fmla="*/ 174657 w 178830"/>
                  <a:gd name="connsiteY6" fmla="*/ 195903 h 199382"/>
                  <a:gd name="connsiteX7" fmla="*/ 174587 w 178830"/>
                  <a:gd name="connsiteY7" fmla="*/ 195973 h 199382"/>
                  <a:gd name="connsiteX8" fmla="*/ 167659 w 178830"/>
                  <a:gd name="connsiteY8" fmla="*/ 198772 h 19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0" h="199382">
                    <a:moveTo>
                      <a:pt x="167659" y="198772"/>
                    </a:moveTo>
                    <a:cubicBezTo>
                      <a:pt x="164720" y="198772"/>
                      <a:pt x="161850" y="197499"/>
                      <a:pt x="159892" y="195273"/>
                    </a:cubicBezTo>
                    <a:lnTo>
                      <a:pt x="1947" y="16895"/>
                    </a:lnTo>
                    <a:cubicBezTo>
                      <a:pt x="-1902" y="12563"/>
                      <a:pt x="-1552" y="5922"/>
                      <a:pt x="2787" y="2059"/>
                    </a:cubicBezTo>
                    <a:cubicBezTo>
                      <a:pt x="7126" y="-1804"/>
                      <a:pt x="13774" y="-1432"/>
                      <a:pt x="17623" y="2899"/>
                    </a:cubicBezTo>
                    <a:lnTo>
                      <a:pt x="175497" y="181277"/>
                    </a:lnTo>
                    <a:cubicBezTo>
                      <a:pt x="179275" y="185546"/>
                      <a:pt x="178926" y="192089"/>
                      <a:pt x="174657" y="195903"/>
                    </a:cubicBezTo>
                    <a:cubicBezTo>
                      <a:pt x="174657" y="195924"/>
                      <a:pt x="174587" y="195952"/>
                      <a:pt x="174587" y="195973"/>
                    </a:cubicBezTo>
                    <a:cubicBezTo>
                      <a:pt x="172698" y="197751"/>
                      <a:pt x="170248" y="198751"/>
                      <a:pt x="167659" y="198772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6573052" y="2147928"/>
                <a:ext cx="100232" cy="106145"/>
              </a:xfrm>
              <a:custGeom>
                <a:avLst/>
                <a:gdLst>
                  <a:gd name="connsiteX0" fmla="*/ -720 w 168441"/>
                  <a:gd name="connsiteY0" fmla="*/ 177767 h 178377"/>
                  <a:gd name="connsiteX1" fmla="*/ 167722 w 168441"/>
                  <a:gd name="connsiteY1" fmla="*/ -611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441" h="178377">
                    <a:moveTo>
                      <a:pt x="-720" y="177767"/>
                    </a:moveTo>
                    <a:lnTo>
                      <a:pt x="167722" y="-61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6566889" y="2142273"/>
                <a:ext cx="112043" cy="118007"/>
              </a:xfrm>
              <a:custGeom>
                <a:avLst/>
                <a:gdLst>
                  <a:gd name="connsiteX0" fmla="*/ 9638 w 188289"/>
                  <a:gd name="connsiteY0" fmla="*/ 197697 h 198312"/>
                  <a:gd name="connsiteX1" fmla="*/ -719 w 188289"/>
                  <a:gd name="connsiteY1" fmla="*/ 187060 h 198312"/>
                  <a:gd name="connsiteX2" fmla="*/ 2081 w 188289"/>
                  <a:gd name="connsiteY2" fmla="*/ 180062 h 198312"/>
                  <a:gd name="connsiteX3" fmla="*/ 170521 w 188289"/>
                  <a:gd name="connsiteY3" fmla="*/ 1755 h 198312"/>
                  <a:gd name="connsiteX4" fmla="*/ 185217 w 188289"/>
                  <a:gd name="connsiteY4" fmla="*/ 3210 h 198312"/>
                  <a:gd name="connsiteX5" fmla="*/ 185707 w 188289"/>
                  <a:gd name="connsiteY5" fmla="*/ 15750 h 198312"/>
                  <a:gd name="connsiteX6" fmla="*/ 17616 w 188289"/>
                  <a:gd name="connsiteY6" fmla="*/ 194408 h 198312"/>
                  <a:gd name="connsiteX7" fmla="*/ 9638 w 188289"/>
                  <a:gd name="connsiteY7" fmla="*/ 197697 h 198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289" h="198312">
                    <a:moveTo>
                      <a:pt x="9638" y="197697"/>
                    </a:moveTo>
                    <a:cubicBezTo>
                      <a:pt x="3830" y="197620"/>
                      <a:pt x="-789" y="192862"/>
                      <a:pt x="-719" y="187060"/>
                    </a:cubicBezTo>
                    <a:cubicBezTo>
                      <a:pt x="-719" y="184464"/>
                      <a:pt x="331" y="181966"/>
                      <a:pt x="2081" y="180062"/>
                    </a:cubicBezTo>
                    <a:lnTo>
                      <a:pt x="170521" y="1755"/>
                    </a:lnTo>
                    <a:cubicBezTo>
                      <a:pt x="175000" y="-1899"/>
                      <a:pt x="181578" y="-1248"/>
                      <a:pt x="185217" y="3210"/>
                    </a:cubicBezTo>
                    <a:cubicBezTo>
                      <a:pt x="188156" y="6807"/>
                      <a:pt x="188366" y="11923"/>
                      <a:pt x="185707" y="15750"/>
                    </a:cubicBezTo>
                    <a:lnTo>
                      <a:pt x="17616" y="194408"/>
                    </a:lnTo>
                    <a:cubicBezTo>
                      <a:pt x="15516" y="196592"/>
                      <a:pt x="12648" y="197788"/>
                      <a:pt x="9638" y="197697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6668121" y="2147928"/>
                <a:ext cx="93944" cy="106145"/>
              </a:xfrm>
              <a:custGeom>
                <a:avLst/>
                <a:gdLst>
                  <a:gd name="connsiteX0" fmla="*/ -720 w 157874"/>
                  <a:gd name="connsiteY0" fmla="*/ -611 h 178377"/>
                  <a:gd name="connsiteX1" fmla="*/ 157155 w 157874"/>
                  <a:gd name="connsiteY1" fmla="*/ 177767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874" h="178377">
                    <a:moveTo>
                      <a:pt x="-720" y="-611"/>
                    </a:moveTo>
                    <a:lnTo>
                      <a:pt x="157155" y="177767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/>
              <p:cNvSpPr/>
              <p:nvPr/>
            </p:nvSpPr>
            <p:spPr>
              <a:xfrm>
                <a:off x="6661866" y="2141650"/>
                <a:ext cx="106400" cy="118628"/>
              </a:xfrm>
              <a:custGeom>
                <a:avLst/>
                <a:gdLst>
                  <a:gd name="connsiteX0" fmla="*/ 167666 w 178806"/>
                  <a:gd name="connsiteY0" fmla="*/ 198746 h 199356"/>
                  <a:gd name="connsiteX1" fmla="*/ 159828 w 178806"/>
                  <a:gd name="connsiteY1" fmla="*/ 195247 h 199356"/>
                  <a:gd name="connsiteX2" fmla="*/ 1954 w 178806"/>
                  <a:gd name="connsiteY2" fmla="*/ 16868 h 199356"/>
                  <a:gd name="connsiteX3" fmla="*/ 2724 w 178806"/>
                  <a:gd name="connsiteY3" fmla="*/ 2068 h 199356"/>
                  <a:gd name="connsiteX4" fmla="*/ 17560 w 178806"/>
                  <a:gd name="connsiteY4" fmla="*/ 2872 h 199356"/>
                  <a:gd name="connsiteX5" fmla="*/ 175504 w 178806"/>
                  <a:gd name="connsiteY5" fmla="*/ 181251 h 199356"/>
                  <a:gd name="connsiteX6" fmla="*/ 174594 w 178806"/>
                  <a:gd name="connsiteY6" fmla="*/ 195946 h 199356"/>
                  <a:gd name="connsiteX7" fmla="*/ 167666 w 178806"/>
                  <a:gd name="connsiteY7" fmla="*/ 198746 h 19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806" h="199356">
                    <a:moveTo>
                      <a:pt x="167666" y="198746"/>
                    </a:moveTo>
                    <a:cubicBezTo>
                      <a:pt x="164656" y="198738"/>
                      <a:pt x="161858" y="197472"/>
                      <a:pt x="159828" y="195247"/>
                    </a:cubicBezTo>
                    <a:lnTo>
                      <a:pt x="1954" y="16868"/>
                    </a:lnTo>
                    <a:cubicBezTo>
                      <a:pt x="-1895" y="12558"/>
                      <a:pt x="-1545" y="5931"/>
                      <a:pt x="2724" y="2068"/>
                    </a:cubicBezTo>
                    <a:cubicBezTo>
                      <a:pt x="7063" y="-1795"/>
                      <a:pt x="13711" y="-1438"/>
                      <a:pt x="17560" y="2872"/>
                    </a:cubicBezTo>
                    <a:lnTo>
                      <a:pt x="175504" y="181251"/>
                    </a:lnTo>
                    <a:cubicBezTo>
                      <a:pt x="179283" y="185575"/>
                      <a:pt x="178862" y="192118"/>
                      <a:pt x="174594" y="195946"/>
                    </a:cubicBezTo>
                    <a:cubicBezTo>
                      <a:pt x="172704" y="197717"/>
                      <a:pt x="170255" y="198711"/>
                      <a:pt x="167666" y="198746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/>
              <p:cNvSpPr/>
              <p:nvPr/>
            </p:nvSpPr>
            <p:spPr>
              <a:xfrm>
                <a:off x="6668121" y="2147928"/>
                <a:ext cx="100232" cy="106145"/>
              </a:xfrm>
              <a:custGeom>
                <a:avLst/>
                <a:gdLst>
                  <a:gd name="connsiteX0" fmla="*/ -720 w 168441"/>
                  <a:gd name="connsiteY0" fmla="*/ 177767 h 178377"/>
                  <a:gd name="connsiteX1" fmla="*/ 167722 w 168441"/>
                  <a:gd name="connsiteY1" fmla="*/ -611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441" h="178377">
                    <a:moveTo>
                      <a:pt x="-720" y="177767"/>
                    </a:moveTo>
                    <a:lnTo>
                      <a:pt x="167722" y="-61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/>
              <p:cNvSpPr/>
              <p:nvPr/>
            </p:nvSpPr>
            <p:spPr>
              <a:xfrm>
                <a:off x="6662018" y="2142273"/>
                <a:ext cx="112065" cy="118004"/>
              </a:xfrm>
              <a:custGeom>
                <a:avLst/>
                <a:gdLst>
                  <a:gd name="connsiteX0" fmla="*/ 9536 w 188327"/>
                  <a:gd name="connsiteY0" fmla="*/ 197697 h 198307"/>
                  <a:gd name="connsiteX1" fmla="*/ 2538 w 188327"/>
                  <a:gd name="connsiteY1" fmla="*/ 194828 h 198307"/>
                  <a:gd name="connsiteX2" fmla="*/ 2119 w 188327"/>
                  <a:gd name="connsiteY2" fmla="*/ 180062 h 198307"/>
                  <a:gd name="connsiteX3" fmla="*/ 170559 w 188327"/>
                  <a:gd name="connsiteY3" fmla="*/ 1755 h 198307"/>
                  <a:gd name="connsiteX4" fmla="*/ 185255 w 188327"/>
                  <a:gd name="connsiteY4" fmla="*/ 3210 h 198307"/>
                  <a:gd name="connsiteX5" fmla="*/ 185745 w 188327"/>
                  <a:gd name="connsiteY5" fmla="*/ 15750 h 198307"/>
                  <a:gd name="connsiteX6" fmla="*/ 17304 w 188327"/>
                  <a:gd name="connsiteY6" fmla="*/ 194128 h 198307"/>
                  <a:gd name="connsiteX7" fmla="*/ 9536 w 188327"/>
                  <a:gd name="connsiteY7" fmla="*/ 197697 h 1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327" h="198307">
                    <a:moveTo>
                      <a:pt x="9536" y="197697"/>
                    </a:moveTo>
                    <a:cubicBezTo>
                      <a:pt x="6947" y="197634"/>
                      <a:pt x="4428" y="196612"/>
                      <a:pt x="2538" y="194828"/>
                    </a:cubicBezTo>
                    <a:cubicBezTo>
                      <a:pt x="-1661" y="190853"/>
                      <a:pt x="-1801" y="184268"/>
                      <a:pt x="2119" y="180062"/>
                    </a:cubicBezTo>
                    <a:lnTo>
                      <a:pt x="170559" y="1755"/>
                    </a:lnTo>
                    <a:cubicBezTo>
                      <a:pt x="175038" y="-1899"/>
                      <a:pt x="181616" y="-1248"/>
                      <a:pt x="185255" y="3210"/>
                    </a:cubicBezTo>
                    <a:cubicBezTo>
                      <a:pt x="188194" y="6807"/>
                      <a:pt x="188404" y="11923"/>
                      <a:pt x="185745" y="15750"/>
                    </a:cubicBezTo>
                    <a:lnTo>
                      <a:pt x="17304" y="194128"/>
                    </a:lnTo>
                    <a:cubicBezTo>
                      <a:pt x="15345" y="196375"/>
                      <a:pt x="12545" y="197669"/>
                      <a:pt x="9536" y="197697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/>
              <p:cNvSpPr/>
              <p:nvPr/>
            </p:nvSpPr>
            <p:spPr>
              <a:xfrm>
                <a:off x="6763148" y="2147928"/>
                <a:ext cx="93944" cy="106145"/>
              </a:xfrm>
              <a:custGeom>
                <a:avLst/>
                <a:gdLst>
                  <a:gd name="connsiteX0" fmla="*/ -720 w 157873"/>
                  <a:gd name="connsiteY0" fmla="*/ -611 h 178377"/>
                  <a:gd name="connsiteX1" fmla="*/ 157154 w 157873"/>
                  <a:gd name="connsiteY1" fmla="*/ 177767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873" h="178377">
                    <a:moveTo>
                      <a:pt x="-720" y="-611"/>
                    </a:moveTo>
                    <a:lnTo>
                      <a:pt x="157154" y="177767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/>
              <p:cNvSpPr/>
              <p:nvPr/>
            </p:nvSpPr>
            <p:spPr>
              <a:xfrm>
                <a:off x="6756897" y="2141634"/>
                <a:ext cx="106396" cy="118644"/>
              </a:xfrm>
              <a:custGeom>
                <a:avLst/>
                <a:gdLst>
                  <a:gd name="connsiteX0" fmla="*/ 167658 w 178799"/>
                  <a:gd name="connsiteY0" fmla="*/ 198772 h 199382"/>
                  <a:gd name="connsiteX1" fmla="*/ 159891 w 178799"/>
                  <a:gd name="connsiteY1" fmla="*/ 195273 h 199382"/>
                  <a:gd name="connsiteX2" fmla="*/ 1947 w 178799"/>
                  <a:gd name="connsiteY2" fmla="*/ 16895 h 199382"/>
                  <a:gd name="connsiteX3" fmla="*/ 2787 w 178799"/>
                  <a:gd name="connsiteY3" fmla="*/ 2059 h 199382"/>
                  <a:gd name="connsiteX4" fmla="*/ 17623 w 178799"/>
                  <a:gd name="connsiteY4" fmla="*/ 2899 h 199382"/>
                  <a:gd name="connsiteX5" fmla="*/ 175496 w 178799"/>
                  <a:gd name="connsiteY5" fmla="*/ 181277 h 199382"/>
                  <a:gd name="connsiteX6" fmla="*/ 174587 w 178799"/>
                  <a:gd name="connsiteY6" fmla="*/ 195973 h 199382"/>
                  <a:gd name="connsiteX7" fmla="*/ 167658 w 178799"/>
                  <a:gd name="connsiteY7" fmla="*/ 198772 h 19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799" h="199382">
                    <a:moveTo>
                      <a:pt x="167658" y="198772"/>
                    </a:moveTo>
                    <a:cubicBezTo>
                      <a:pt x="164720" y="198772"/>
                      <a:pt x="161850" y="197499"/>
                      <a:pt x="159891" y="195273"/>
                    </a:cubicBezTo>
                    <a:lnTo>
                      <a:pt x="1947" y="16895"/>
                    </a:lnTo>
                    <a:cubicBezTo>
                      <a:pt x="-1902" y="12563"/>
                      <a:pt x="-1552" y="5922"/>
                      <a:pt x="2787" y="2059"/>
                    </a:cubicBezTo>
                    <a:cubicBezTo>
                      <a:pt x="7126" y="-1804"/>
                      <a:pt x="13773" y="-1432"/>
                      <a:pt x="17623" y="2899"/>
                    </a:cubicBezTo>
                    <a:lnTo>
                      <a:pt x="175496" y="181277"/>
                    </a:lnTo>
                    <a:cubicBezTo>
                      <a:pt x="179275" y="185588"/>
                      <a:pt x="178856" y="192159"/>
                      <a:pt x="174587" y="195973"/>
                    </a:cubicBezTo>
                    <a:cubicBezTo>
                      <a:pt x="172698" y="197751"/>
                      <a:pt x="170248" y="198751"/>
                      <a:pt x="167658" y="198772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/>
              <p:cNvSpPr/>
              <p:nvPr/>
            </p:nvSpPr>
            <p:spPr>
              <a:xfrm>
                <a:off x="6763148" y="2147928"/>
                <a:ext cx="100232" cy="106145"/>
              </a:xfrm>
              <a:custGeom>
                <a:avLst/>
                <a:gdLst>
                  <a:gd name="connsiteX0" fmla="*/ -720 w 168440"/>
                  <a:gd name="connsiteY0" fmla="*/ 177767 h 178377"/>
                  <a:gd name="connsiteX1" fmla="*/ 167721 w 168440"/>
                  <a:gd name="connsiteY1" fmla="*/ -611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440" h="178377">
                    <a:moveTo>
                      <a:pt x="-720" y="177767"/>
                    </a:moveTo>
                    <a:lnTo>
                      <a:pt x="167721" y="-61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/>
              <p:cNvSpPr/>
              <p:nvPr/>
            </p:nvSpPr>
            <p:spPr>
              <a:xfrm>
                <a:off x="6756984" y="2142273"/>
                <a:ext cx="112043" cy="118004"/>
              </a:xfrm>
              <a:custGeom>
                <a:avLst/>
                <a:gdLst>
                  <a:gd name="connsiteX0" fmla="*/ 9638 w 188289"/>
                  <a:gd name="connsiteY0" fmla="*/ 197697 h 198307"/>
                  <a:gd name="connsiteX1" fmla="*/ -719 w 188289"/>
                  <a:gd name="connsiteY1" fmla="*/ 187060 h 198307"/>
                  <a:gd name="connsiteX2" fmla="*/ 2081 w 188289"/>
                  <a:gd name="connsiteY2" fmla="*/ 180062 h 198307"/>
                  <a:gd name="connsiteX3" fmla="*/ 170521 w 188289"/>
                  <a:gd name="connsiteY3" fmla="*/ 1755 h 198307"/>
                  <a:gd name="connsiteX4" fmla="*/ 185217 w 188289"/>
                  <a:gd name="connsiteY4" fmla="*/ 3210 h 198307"/>
                  <a:gd name="connsiteX5" fmla="*/ 185707 w 188289"/>
                  <a:gd name="connsiteY5" fmla="*/ 15750 h 198307"/>
                  <a:gd name="connsiteX6" fmla="*/ 17266 w 188289"/>
                  <a:gd name="connsiteY6" fmla="*/ 194128 h 198307"/>
                  <a:gd name="connsiteX7" fmla="*/ 9638 w 188289"/>
                  <a:gd name="connsiteY7" fmla="*/ 197697 h 1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289" h="198307">
                    <a:moveTo>
                      <a:pt x="9638" y="197697"/>
                    </a:moveTo>
                    <a:cubicBezTo>
                      <a:pt x="3830" y="197620"/>
                      <a:pt x="-789" y="192862"/>
                      <a:pt x="-719" y="187060"/>
                    </a:cubicBezTo>
                    <a:cubicBezTo>
                      <a:pt x="-719" y="184464"/>
                      <a:pt x="331" y="181966"/>
                      <a:pt x="2081" y="180062"/>
                    </a:cubicBezTo>
                    <a:lnTo>
                      <a:pt x="170521" y="1755"/>
                    </a:lnTo>
                    <a:cubicBezTo>
                      <a:pt x="175000" y="-1899"/>
                      <a:pt x="181578" y="-1248"/>
                      <a:pt x="185217" y="3210"/>
                    </a:cubicBezTo>
                    <a:cubicBezTo>
                      <a:pt x="188156" y="6807"/>
                      <a:pt x="188366" y="11923"/>
                      <a:pt x="185707" y="15750"/>
                    </a:cubicBezTo>
                    <a:lnTo>
                      <a:pt x="17266" y="194128"/>
                    </a:lnTo>
                    <a:cubicBezTo>
                      <a:pt x="15306" y="196325"/>
                      <a:pt x="12577" y="197613"/>
                      <a:pt x="9638" y="197697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/>
              <p:cNvSpPr/>
              <p:nvPr/>
            </p:nvSpPr>
            <p:spPr>
              <a:xfrm>
                <a:off x="6858216" y="2147928"/>
                <a:ext cx="93944" cy="106145"/>
              </a:xfrm>
              <a:custGeom>
                <a:avLst/>
                <a:gdLst>
                  <a:gd name="connsiteX0" fmla="*/ -720 w 157874"/>
                  <a:gd name="connsiteY0" fmla="*/ -611 h 178377"/>
                  <a:gd name="connsiteX1" fmla="*/ 157155 w 157874"/>
                  <a:gd name="connsiteY1" fmla="*/ 177767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874" h="178377">
                    <a:moveTo>
                      <a:pt x="-720" y="-611"/>
                    </a:moveTo>
                    <a:lnTo>
                      <a:pt x="157155" y="177767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/>
              <p:cNvSpPr/>
              <p:nvPr/>
            </p:nvSpPr>
            <p:spPr>
              <a:xfrm>
                <a:off x="6851961" y="2141650"/>
                <a:ext cx="106352" cy="118628"/>
              </a:xfrm>
              <a:custGeom>
                <a:avLst/>
                <a:gdLst>
                  <a:gd name="connsiteX0" fmla="*/ 167666 w 178725"/>
                  <a:gd name="connsiteY0" fmla="*/ 198746 h 199356"/>
                  <a:gd name="connsiteX1" fmla="*/ 159828 w 178725"/>
                  <a:gd name="connsiteY1" fmla="*/ 195247 h 199356"/>
                  <a:gd name="connsiteX2" fmla="*/ 1954 w 178725"/>
                  <a:gd name="connsiteY2" fmla="*/ 16868 h 199356"/>
                  <a:gd name="connsiteX3" fmla="*/ 2724 w 178725"/>
                  <a:gd name="connsiteY3" fmla="*/ 2068 h 199356"/>
                  <a:gd name="connsiteX4" fmla="*/ 17559 w 178725"/>
                  <a:gd name="connsiteY4" fmla="*/ 2872 h 199356"/>
                  <a:gd name="connsiteX5" fmla="*/ 175364 w 178725"/>
                  <a:gd name="connsiteY5" fmla="*/ 181390 h 199356"/>
                  <a:gd name="connsiteX6" fmla="*/ 174524 w 178725"/>
                  <a:gd name="connsiteY6" fmla="*/ 196086 h 199356"/>
                  <a:gd name="connsiteX7" fmla="*/ 167666 w 178725"/>
                  <a:gd name="connsiteY7" fmla="*/ 198746 h 19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725" h="199356">
                    <a:moveTo>
                      <a:pt x="167666" y="198746"/>
                    </a:moveTo>
                    <a:cubicBezTo>
                      <a:pt x="164656" y="198738"/>
                      <a:pt x="161857" y="197472"/>
                      <a:pt x="159828" y="195247"/>
                    </a:cubicBezTo>
                    <a:lnTo>
                      <a:pt x="1954" y="16868"/>
                    </a:lnTo>
                    <a:cubicBezTo>
                      <a:pt x="-1894" y="12558"/>
                      <a:pt x="-1545" y="5931"/>
                      <a:pt x="2724" y="2068"/>
                    </a:cubicBezTo>
                    <a:cubicBezTo>
                      <a:pt x="7062" y="-1795"/>
                      <a:pt x="13711" y="-1438"/>
                      <a:pt x="17559" y="2872"/>
                    </a:cubicBezTo>
                    <a:lnTo>
                      <a:pt x="175364" y="181390"/>
                    </a:lnTo>
                    <a:cubicBezTo>
                      <a:pt x="179213" y="185687"/>
                      <a:pt x="178792" y="192258"/>
                      <a:pt x="174524" y="196086"/>
                    </a:cubicBezTo>
                    <a:cubicBezTo>
                      <a:pt x="172634" y="197787"/>
                      <a:pt x="170185" y="198731"/>
                      <a:pt x="167666" y="198746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/>
              <p:cNvSpPr/>
              <p:nvPr/>
            </p:nvSpPr>
            <p:spPr>
              <a:xfrm>
                <a:off x="6858216" y="2147928"/>
                <a:ext cx="100232" cy="106145"/>
              </a:xfrm>
              <a:custGeom>
                <a:avLst/>
                <a:gdLst>
                  <a:gd name="connsiteX0" fmla="*/ -720 w 168441"/>
                  <a:gd name="connsiteY0" fmla="*/ 177767 h 178377"/>
                  <a:gd name="connsiteX1" fmla="*/ 167722 w 168441"/>
                  <a:gd name="connsiteY1" fmla="*/ -611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441" h="178377">
                    <a:moveTo>
                      <a:pt x="-720" y="177767"/>
                    </a:moveTo>
                    <a:lnTo>
                      <a:pt x="167722" y="-61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/>
              <p:cNvSpPr/>
              <p:nvPr/>
            </p:nvSpPr>
            <p:spPr>
              <a:xfrm>
                <a:off x="6852113" y="2142273"/>
                <a:ext cx="112065" cy="118004"/>
              </a:xfrm>
              <a:custGeom>
                <a:avLst/>
                <a:gdLst>
                  <a:gd name="connsiteX0" fmla="*/ 9536 w 188327"/>
                  <a:gd name="connsiteY0" fmla="*/ 197697 h 198307"/>
                  <a:gd name="connsiteX1" fmla="*/ 2538 w 188327"/>
                  <a:gd name="connsiteY1" fmla="*/ 194828 h 198307"/>
                  <a:gd name="connsiteX2" fmla="*/ 2119 w 188327"/>
                  <a:gd name="connsiteY2" fmla="*/ 180062 h 198307"/>
                  <a:gd name="connsiteX3" fmla="*/ 170559 w 188327"/>
                  <a:gd name="connsiteY3" fmla="*/ 1755 h 198307"/>
                  <a:gd name="connsiteX4" fmla="*/ 185255 w 188327"/>
                  <a:gd name="connsiteY4" fmla="*/ 3210 h 198307"/>
                  <a:gd name="connsiteX5" fmla="*/ 185745 w 188327"/>
                  <a:gd name="connsiteY5" fmla="*/ 15750 h 198307"/>
                  <a:gd name="connsiteX6" fmla="*/ 17304 w 188327"/>
                  <a:gd name="connsiteY6" fmla="*/ 194128 h 198307"/>
                  <a:gd name="connsiteX7" fmla="*/ 9536 w 188327"/>
                  <a:gd name="connsiteY7" fmla="*/ 197697 h 1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327" h="198307">
                    <a:moveTo>
                      <a:pt x="9536" y="197697"/>
                    </a:moveTo>
                    <a:cubicBezTo>
                      <a:pt x="6947" y="197634"/>
                      <a:pt x="4428" y="196612"/>
                      <a:pt x="2538" y="194828"/>
                    </a:cubicBezTo>
                    <a:cubicBezTo>
                      <a:pt x="-1661" y="190853"/>
                      <a:pt x="-1801" y="184268"/>
                      <a:pt x="2119" y="180062"/>
                    </a:cubicBezTo>
                    <a:lnTo>
                      <a:pt x="170559" y="1755"/>
                    </a:lnTo>
                    <a:cubicBezTo>
                      <a:pt x="175038" y="-1899"/>
                      <a:pt x="181616" y="-1248"/>
                      <a:pt x="185255" y="3210"/>
                    </a:cubicBezTo>
                    <a:cubicBezTo>
                      <a:pt x="188194" y="6807"/>
                      <a:pt x="188404" y="11923"/>
                      <a:pt x="185745" y="15750"/>
                    </a:cubicBezTo>
                    <a:lnTo>
                      <a:pt x="17304" y="194128"/>
                    </a:lnTo>
                    <a:cubicBezTo>
                      <a:pt x="15345" y="196375"/>
                      <a:pt x="12545" y="197669"/>
                      <a:pt x="9536" y="197697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/>
              <p:cNvSpPr/>
              <p:nvPr/>
            </p:nvSpPr>
            <p:spPr>
              <a:xfrm>
                <a:off x="6953243" y="2147928"/>
                <a:ext cx="93944" cy="106145"/>
              </a:xfrm>
              <a:custGeom>
                <a:avLst/>
                <a:gdLst>
                  <a:gd name="connsiteX0" fmla="*/ -720 w 157873"/>
                  <a:gd name="connsiteY0" fmla="*/ -611 h 178377"/>
                  <a:gd name="connsiteX1" fmla="*/ 157154 w 157873"/>
                  <a:gd name="connsiteY1" fmla="*/ 177767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873" h="178377">
                    <a:moveTo>
                      <a:pt x="-720" y="-611"/>
                    </a:moveTo>
                    <a:lnTo>
                      <a:pt x="157154" y="177767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/>
              <p:cNvSpPr/>
              <p:nvPr/>
            </p:nvSpPr>
            <p:spPr>
              <a:xfrm>
                <a:off x="6946825" y="2141634"/>
                <a:ext cx="106396" cy="118644"/>
              </a:xfrm>
              <a:custGeom>
                <a:avLst/>
                <a:gdLst>
                  <a:gd name="connsiteX0" fmla="*/ 167939 w 178799"/>
                  <a:gd name="connsiteY0" fmla="*/ 198772 h 199382"/>
                  <a:gd name="connsiteX1" fmla="*/ 160101 w 178799"/>
                  <a:gd name="connsiteY1" fmla="*/ 195273 h 199382"/>
                  <a:gd name="connsiteX2" fmla="*/ 1947 w 178799"/>
                  <a:gd name="connsiteY2" fmla="*/ 16895 h 199382"/>
                  <a:gd name="connsiteX3" fmla="*/ 2787 w 178799"/>
                  <a:gd name="connsiteY3" fmla="*/ 2059 h 199382"/>
                  <a:gd name="connsiteX4" fmla="*/ 17623 w 178799"/>
                  <a:gd name="connsiteY4" fmla="*/ 2899 h 199382"/>
                  <a:gd name="connsiteX5" fmla="*/ 175497 w 178799"/>
                  <a:gd name="connsiteY5" fmla="*/ 181277 h 199382"/>
                  <a:gd name="connsiteX6" fmla="*/ 174587 w 178799"/>
                  <a:gd name="connsiteY6" fmla="*/ 195973 h 199382"/>
                  <a:gd name="connsiteX7" fmla="*/ 167939 w 178799"/>
                  <a:gd name="connsiteY7" fmla="*/ 198772 h 19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799" h="199382">
                    <a:moveTo>
                      <a:pt x="167939" y="198772"/>
                    </a:moveTo>
                    <a:cubicBezTo>
                      <a:pt x="164930" y="198765"/>
                      <a:pt x="162131" y="197499"/>
                      <a:pt x="160101" y="195273"/>
                    </a:cubicBezTo>
                    <a:lnTo>
                      <a:pt x="1947" y="16895"/>
                    </a:lnTo>
                    <a:cubicBezTo>
                      <a:pt x="-1902" y="12563"/>
                      <a:pt x="-1552" y="5922"/>
                      <a:pt x="2787" y="2059"/>
                    </a:cubicBezTo>
                    <a:cubicBezTo>
                      <a:pt x="7126" y="-1804"/>
                      <a:pt x="13773" y="-1432"/>
                      <a:pt x="17623" y="2899"/>
                    </a:cubicBezTo>
                    <a:lnTo>
                      <a:pt x="175497" y="181277"/>
                    </a:lnTo>
                    <a:cubicBezTo>
                      <a:pt x="179275" y="185588"/>
                      <a:pt x="178856" y="192159"/>
                      <a:pt x="174587" y="195973"/>
                    </a:cubicBezTo>
                    <a:cubicBezTo>
                      <a:pt x="172768" y="197687"/>
                      <a:pt x="170458" y="198688"/>
                      <a:pt x="167939" y="198772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/>
              <p:cNvSpPr/>
              <p:nvPr/>
            </p:nvSpPr>
            <p:spPr>
              <a:xfrm>
                <a:off x="6953243" y="2147928"/>
                <a:ext cx="100232" cy="106145"/>
              </a:xfrm>
              <a:custGeom>
                <a:avLst/>
                <a:gdLst>
                  <a:gd name="connsiteX0" fmla="*/ -720 w 168440"/>
                  <a:gd name="connsiteY0" fmla="*/ 177767 h 178377"/>
                  <a:gd name="connsiteX1" fmla="*/ 167721 w 168440"/>
                  <a:gd name="connsiteY1" fmla="*/ -611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440" h="178377">
                    <a:moveTo>
                      <a:pt x="-720" y="177767"/>
                    </a:moveTo>
                    <a:lnTo>
                      <a:pt x="167721" y="-61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/>
              <p:cNvSpPr/>
              <p:nvPr/>
            </p:nvSpPr>
            <p:spPr>
              <a:xfrm>
                <a:off x="6947079" y="2142273"/>
                <a:ext cx="112042" cy="118004"/>
              </a:xfrm>
              <a:custGeom>
                <a:avLst/>
                <a:gdLst>
                  <a:gd name="connsiteX0" fmla="*/ 9638 w 188288"/>
                  <a:gd name="connsiteY0" fmla="*/ 197697 h 198307"/>
                  <a:gd name="connsiteX1" fmla="*/ -719 w 188288"/>
                  <a:gd name="connsiteY1" fmla="*/ 187060 h 198307"/>
                  <a:gd name="connsiteX2" fmla="*/ 2080 w 188288"/>
                  <a:gd name="connsiteY2" fmla="*/ 180062 h 198307"/>
                  <a:gd name="connsiteX3" fmla="*/ 170521 w 188288"/>
                  <a:gd name="connsiteY3" fmla="*/ 1755 h 198307"/>
                  <a:gd name="connsiteX4" fmla="*/ 185217 w 188288"/>
                  <a:gd name="connsiteY4" fmla="*/ 3210 h 198307"/>
                  <a:gd name="connsiteX5" fmla="*/ 185706 w 188288"/>
                  <a:gd name="connsiteY5" fmla="*/ 15750 h 198307"/>
                  <a:gd name="connsiteX6" fmla="*/ 17266 w 188288"/>
                  <a:gd name="connsiteY6" fmla="*/ 194128 h 198307"/>
                  <a:gd name="connsiteX7" fmla="*/ 9638 w 188288"/>
                  <a:gd name="connsiteY7" fmla="*/ 197697 h 1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288" h="198307">
                    <a:moveTo>
                      <a:pt x="9638" y="197697"/>
                    </a:moveTo>
                    <a:cubicBezTo>
                      <a:pt x="3829" y="197620"/>
                      <a:pt x="-789" y="192862"/>
                      <a:pt x="-719" y="187060"/>
                    </a:cubicBezTo>
                    <a:cubicBezTo>
                      <a:pt x="-719" y="184464"/>
                      <a:pt x="330" y="181966"/>
                      <a:pt x="2080" y="180062"/>
                    </a:cubicBezTo>
                    <a:lnTo>
                      <a:pt x="170521" y="1755"/>
                    </a:lnTo>
                    <a:cubicBezTo>
                      <a:pt x="175000" y="-1899"/>
                      <a:pt x="181578" y="-1248"/>
                      <a:pt x="185217" y="3210"/>
                    </a:cubicBezTo>
                    <a:cubicBezTo>
                      <a:pt x="188156" y="6807"/>
                      <a:pt x="188365" y="11923"/>
                      <a:pt x="185706" y="15750"/>
                    </a:cubicBezTo>
                    <a:lnTo>
                      <a:pt x="17266" y="194128"/>
                    </a:lnTo>
                    <a:cubicBezTo>
                      <a:pt x="15306" y="196325"/>
                      <a:pt x="12577" y="197613"/>
                      <a:pt x="9638" y="197697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/>
              <p:cNvSpPr/>
              <p:nvPr/>
            </p:nvSpPr>
            <p:spPr>
              <a:xfrm>
                <a:off x="7048353" y="2147928"/>
                <a:ext cx="93944" cy="106145"/>
              </a:xfrm>
              <a:custGeom>
                <a:avLst/>
                <a:gdLst>
                  <a:gd name="connsiteX0" fmla="*/ -720 w 157874"/>
                  <a:gd name="connsiteY0" fmla="*/ -611 h 178377"/>
                  <a:gd name="connsiteX1" fmla="*/ 157155 w 157874"/>
                  <a:gd name="connsiteY1" fmla="*/ 177767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874" h="178377">
                    <a:moveTo>
                      <a:pt x="-720" y="-611"/>
                    </a:moveTo>
                    <a:lnTo>
                      <a:pt x="157155" y="177767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/>
              <p:cNvSpPr/>
              <p:nvPr/>
            </p:nvSpPr>
            <p:spPr>
              <a:xfrm>
                <a:off x="7042056" y="2141650"/>
                <a:ext cx="106377" cy="118628"/>
              </a:xfrm>
              <a:custGeom>
                <a:avLst/>
                <a:gdLst>
                  <a:gd name="connsiteX0" fmla="*/ 167666 w 178767"/>
                  <a:gd name="connsiteY0" fmla="*/ 198746 h 199356"/>
                  <a:gd name="connsiteX1" fmla="*/ 159829 w 178767"/>
                  <a:gd name="connsiteY1" fmla="*/ 195247 h 199356"/>
                  <a:gd name="connsiteX2" fmla="*/ 1954 w 178767"/>
                  <a:gd name="connsiteY2" fmla="*/ 16868 h 199356"/>
                  <a:gd name="connsiteX3" fmla="*/ 2724 w 178767"/>
                  <a:gd name="connsiteY3" fmla="*/ 2068 h 199356"/>
                  <a:gd name="connsiteX4" fmla="*/ 17560 w 178767"/>
                  <a:gd name="connsiteY4" fmla="*/ 2872 h 199356"/>
                  <a:gd name="connsiteX5" fmla="*/ 175434 w 178767"/>
                  <a:gd name="connsiteY5" fmla="*/ 181251 h 199356"/>
                  <a:gd name="connsiteX6" fmla="*/ 174594 w 178767"/>
                  <a:gd name="connsiteY6" fmla="*/ 195876 h 199356"/>
                  <a:gd name="connsiteX7" fmla="*/ 174524 w 178767"/>
                  <a:gd name="connsiteY7" fmla="*/ 195946 h 199356"/>
                  <a:gd name="connsiteX8" fmla="*/ 167666 w 178767"/>
                  <a:gd name="connsiteY8" fmla="*/ 198746 h 19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767" h="199356">
                    <a:moveTo>
                      <a:pt x="167666" y="198746"/>
                    </a:moveTo>
                    <a:cubicBezTo>
                      <a:pt x="164657" y="198767"/>
                      <a:pt x="161787" y="197493"/>
                      <a:pt x="159829" y="195247"/>
                    </a:cubicBezTo>
                    <a:lnTo>
                      <a:pt x="1954" y="16868"/>
                    </a:lnTo>
                    <a:cubicBezTo>
                      <a:pt x="-1895" y="12558"/>
                      <a:pt x="-1545" y="5931"/>
                      <a:pt x="2724" y="2068"/>
                    </a:cubicBezTo>
                    <a:cubicBezTo>
                      <a:pt x="7063" y="-1795"/>
                      <a:pt x="13711" y="-1438"/>
                      <a:pt x="17560" y="2872"/>
                    </a:cubicBezTo>
                    <a:lnTo>
                      <a:pt x="175434" y="181251"/>
                    </a:lnTo>
                    <a:cubicBezTo>
                      <a:pt x="179212" y="185519"/>
                      <a:pt x="178863" y="192062"/>
                      <a:pt x="174594" y="195876"/>
                    </a:cubicBezTo>
                    <a:cubicBezTo>
                      <a:pt x="174594" y="195897"/>
                      <a:pt x="174524" y="195925"/>
                      <a:pt x="174524" y="195946"/>
                    </a:cubicBezTo>
                    <a:cubicBezTo>
                      <a:pt x="172705" y="197724"/>
                      <a:pt x="170256" y="198724"/>
                      <a:pt x="167666" y="198746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/>
              <p:cNvSpPr/>
              <p:nvPr/>
            </p:nvSpPr>
            <p:spPr>
              <a:xfrm>
                <a:off x="7048353" y="2147928"/>
                <a:ext cx="100232" cy="106145"/>
              </a:xfrm>
              <a:custGeom>
                <a:avLst/>
                <a:gdLst>
                  <a:gd name="connsiteX0" fmla="*/ -720 w 168440"/>
                  <a:gd name="connsiteY0" fmla="*/ 177767 h 178377"/>
                  <a:gd name="connsiteX1" fmla="*/ 167721 w 168440"/>
                  <a:gd name="connsiteY1" fmla="*/ -611 h 1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440" h="178377">
                    <a:moveTo>
                      <a:pt x="-720" y="177767"/>
                    </a:moveTo>
                    <a:lnTo>
                      <a:pt x="167721" y="-61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/>
              <p:cNvSpPr/>
              <p:nvPr/>
            </p:nvSpPr>
            <p:spPr>
              <a:xfrm>
                <a:off x="7042234" y="2142273"/>
                <a:ext cx="112040" cy="118004"/>
              </a:xfrm>
              <a:custGeom>
                <a:avLst/>
                <a:gdLst>
                  <a:gd name="connsiteX0" fmla="*/ 9563 w 188284"/>
                  <a:gd name="connsiteY0" fmla="*/ 197697 h 198307"/>
                  <a:gd name="connsiteX1" fmla="*/ 2565 w 188284"/>
                  <a:gd name="connsiteY1" fmla="*/ 194828 h 198307"/>
                  <a:gd name="connsiteX2" fmla="*/ 2145 w 188284"/>
                  <a:gd name="connsiteY2" fmla="*/ 180090 h 198307"/>
                  <a:gd name="connsiteX3" fmla="*/ 2145 w 188284"/>
                  <a:gd name="connsiteY3" fmla="*/ 180062 h 198307"/>
                  <a:gd name="connsiteX4" fmla="*/ 170516 w 188284"/>
                  <a:gd name="connsiteY4" fmla="*/ 1755 h 198307"/>
                  <a:gd name="connsiteX5" fmla="*/ 185212 w 188284"/>
                  <a:gd name="connsiteY5" fmla="*/ 3210 h 198307"/>
                  <a:gd name="connsiteX6" fmla="*/ 185702 w 188284"/>
                  <a:gd name="connsiteY6" fmla="*/ 15750 h 198307"/>
                  <a:gd name="connsiteX7" fmla="*/ 17261 w 188284"/>
                  <a:gd name="connsiteY7" fmla="*/ 194128 h 198307"/>
                  <a:gd name="connsiteX8" fmla="*/ 9563 w 188284"/>
                  <a:gd name="connsiteY8" fmla="*/ 197697 h 1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284" h="198307">
                    <a:moveTo>
                      <a:pt x="9563" y="197697"/>
                    </a:moveTo>
                    <a:cubicBezTo>
                      <a:pt x="6974" y="197634"/>
                      <a:pt x="4455" y="196612"/>
                      <a:pt x="2565" y="194828"/>
                    </a:cubicBezTo>
                    <a:cubicBezTo>
                      <a:pt x="-1633" y="190881"/>
                      <a:pt x="-1843" y="184282"/>
                      <a:pt x="2145" y="180090"/>
                    </a:cubicBezTo>
                    <a:cubicBezTo>
                      <a:pt x="2145" y="180083"/>
                      <a:pt x="2145" y="180069"/>
                      <a:pt x="2145" y="180062"/>
                    </a:cubicBezTo>
                    <a:lnTo>
                      <a:pt x="170516" y="1755"/>
                    </a:lnTo>
                    <a:cubicBezTo>
                      <a:pt x="174995" y="-1899"/>
                      <a:pt x="181573" y="-1248"/>
                      <a:pt x="185212" y="3210"/>
                    </a:cubicBezTo>
                    <a:cubicBezTo>
                      <a:pt x="188151" y="6807"/>
                      <a:pt x="188361" y="11923"/>
                      <a:pt x="185702" y="15750"/>
                    </a:cubicBezTo>
                    <a:lnTo>
                      <a:pt x="17261" y="194128"/>
                    </a:lnTo>
                    <a:cubicBezTo>
                      <a:pt x="15301" y="196354"/>
                      <a:pt x="12503" y="197655"/>
                      <a:pt x="9563" y="197697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/>
              <p:cNvSpPr/>
              <p:nvPr/>
            </p:nvSpPr>
            <p:spPr>
              <a:xfrm>
                <a:off x="4339423" y="3240944"/>
                <a:ext cx="422748" cy="631499"/>
              </a:xfrm>
              <a:custGeom>
                <a:avLst/>
                <a:gdLst>
                  <a:gd name="connsiteX0" fmla="*/ 710433 w 710432"/>
                  <a:gd name="connsiteY0" fmla="*/ 0 h 1061240"/>
                  <a:gd name="connsiteX1" fmla="*/ 710433 w 710432"/>
                  <a:gd name="connsiteY1" fmla="*/ 1061240 h 1061240"/>
                  <a:gd name="connsiteX2" fmla="*/ 0 w 710432"/>
                  <a:gd name="connsiteY2" fmla="*/ 0 h 1061240"/>
                  <a:gd name="connsiteX3" fmla="*/ 710433 w 710432"/>
                  <a:gd name="connsiteY3" fmla="*/ 0 h 106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432" h="1061240">
                    <a:moveTo>
                      <a:pt x="710433" y="0"/>
                    </a:moveTo>
                    <a:lnTo>
                      <a:pt x="710433" y="1061240"/>
                    </a:lnTo>
                    <a:lnTo>
                      <a:pt x="0" y="0"/>
                    </a:lnTo>
                    <a:lnTo>
                      <a:pt x="710433" y="0"/>
                    </a:lnTo>
                    <a:close/>
                  </a:path>
                </a:pathLst>
              </a:custGeom>
              <a:solidFill>
                <a:srgbClr val="6EA0D1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/>
              <p:cNvSpPr/>
              <p:nvPr/>
            </p:nvSpPr>
            <p:spPr>
              <a:xfrm>
                <a:off x="4485836" y="3303199"/>
                <a:ext cx="254307" cy="365240"/>
              </a:xfrm>
              <a:custGeom>
                <a:avLst/>
                <a:gdLst>
                  <a:gd name="connsiteX0" fmla="*/ 422327 w 427365"/>
                  <a:gd name="connsiteY0" fmla="*/ 613791 h 613790"/>
                  <a:gd name="connsiteX1" fmla="*/ 271941 w 427365"/>
                  <a:gd name="connsiteY1" fmla="*/ 94682 h 613790"/>
                  <a:gd name="connsiteX2" fmla="*/ 272081 w 427365"/>
                  <a:gd name="connsiteY2" fmla="*/ 288526 h 613790"/>
                  <a:gd name="connsiteX3" fmla="*/ 195103 w 427365"/>
                  <a:gd name="connsiteY3" fmla="*/ 90903 h 613790"/>
                  <a:gd name="connsiteX4" fmla="*/ 197272 w 427365"/>
                  <a:gd name="connsiteY4" fmla="*/ 243599 h 613790"/>
                  <a:gd name="connsiteX5" fmla="*/ 119175 w 427365"/>
                  <a:gd name="connsiteY5" fmla="*/ 29321 h 613790"/>
                  <a:gd name="connsiteX6" fmla="*/ 118755 w 427365"/>
                  <a:gd name="connsiteY6" fmla="*/ 226524 h 613790"/>
                  <a:gd name="connsiteX7" fmla="*/ 0 w 427365"/>
                  <a:gd name="connsiteY7" fmla="*/ 12526 h 613790"/>
                  <a:gd name="connsiteX8" fmla="*/ 4619 w 427365"/>
                  <a:gd name="connsiteY8" fmla="*/ 10007 h 613790"/>
                  <a:gd name="connsiteX9" fmla="*/ 113577 w 427365"/>
                  <a:gd name="connsiteY9" fmla="*/ 206510 h 613790"/>
                  <a:gd name="connsiteX10" fmla="*/ 114067 w 427365"/>
                  <a:gd name="connsiteY10" fmla="*/ 0 h 613790"/>
                  <a:gd name="connsiteX11" fmla="*/ 191604 w 427365"/>
                  <a:gd name="connsiteY11" fmla="*/ 212808 h 613790"/>
                  <a:gd name="connsiteX12" fmla="*/ 189435 w 427365"/>
                  <a:gd name="connsiteY12" fmla="*/ 62072 h 613790"/>
                  <a:gd name="connsiteX13" fmla="*/ 266832 w 427365"/>
                  <a:gd name="connsiteY13" fmla="*/ 260744 h 613790"/>
                  <a:gd name="connsiteX14" fmla="*/ 266692 w 427365"/>
                  <a:gd name="connsiteY14" fmla="*/ 57803 h 613790"/>
                  <a:gd name="connsiteX15" fmla="*/ 427365 w 427365"/>
                  <a:gd name="connsiteY15" fmla="*/ 612321 h 613790"/>
                  <a:gd name="connsiteX16" fmla="*/ 422327 w 427365"/>
                  <a:gd name="connsiteY16" fmla="*/ 613791 h 6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7365" h="613790">
                    <a:moveTo>
                      <a:pt x="422327" y="613791"/>
                    </a:moveTo>
                    <a:lnTo>
                      <a:pt x="271941" y="94682"/>
                    </a:lnTo>
                    <a:lnTo>
                      <a:pt x="272081" y="288526"/>
                    </a:lnTo>
                    <a:lnTo>
                      <a:pt x="195103" y="90903"/>
                    </a:lnTo>
                    <a:lnTo>
                      <a:pt x="197272" y="243599"/>
                    </a:lnTo>
                    <a:lnTo>
                      <a:pt x="119175" y="29321"/>
                    </a:lnTo>
                    <a:lnTo>
                      <a:pt x="118755" y="226524"/>
                    </a:lnTo>
                    <a:lnTo>
                      <a:pt x="0" y="12526"/>
                    </a:lnTo>
                    <a:lnTo>
                      <a:pt x="4619" y="10007"/>
                    </a:lnTo>
                    <a:lnTo>
                      <a:pt x="113577" y="206510"/>
                    </a:lnTo>
                    <a:lnTo>
                      <a:pt x="114067" y="0"/>
                    </a:lnTo>
                    <a:lnTo>
                      <a:pt x="191604" y="212808"/>
                    </a:lnTo>
                    <a:lnTo>
                      <a:pt x="189435" y="62072"/>
                    </a:lnTo>
                    <a:lnTo>
                      <a:pt x="266832" y="260744"/>
                    </a:lnTo>
                    <a:lnTo>
                      <a:pt x="266692" y="57803"/>
                    </a:lnTo>
                    <a:lnTo>
                      <a:pt x="427365" y="612321"/>
                    </a:lnTo>
                    <a:lnTo>
                      <a:pt x="422327" y="613791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/>
              <p:cNvSpPr/>
              <p:nvPr/>
            </p:nvSpPr>
            <p:spPr>
              <a:xfrm>
                <a:off x="4385271" y="3584698"/>
                <a:ext cx="226656" cy="252141"/>
              </a:xfrm>
              <a:custGeom>
                <a:avLst/>
                <a:gdLst>
                  <a:gd name="connsiteX0" fmla="*/ 0 w 380898"/>
                  <a:gd name="connsiteY0" fmla="*/ 0 h 423726"/>
                  <a:gd name="connsiteX1" fmla="*/ 0 w 380898"/>
                  <a:gd name="connsiteY1" fmla="*/ 423726 h 423726"/>
                  <a:gd name="connsiteX2" fmla="*/ 380899 w 380898"/>
                  <a:gd name="connsiteY2" fmla="*/ 423726 h 423726"/>
                  <a:gd name="connsiteX3" fmla="*/ 0 w 380898"/>
                  <a:gd name="connsiteY3" fmla="*/ 0 h 42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898" h="423726">
                    <a:moveTo>
                      <a:pt x="0" y="0"/>
                    </a:moveTo>
                    <a:lnTo>
                      <a:pt x="0" y="423726"/>
                    </a:lnTo>
                    <a:lnTo>
                      <a:pt x="380899" y="4237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/>
              <p:cNvSpPr/>
              <p:nvPr/>
            </p:nvSpPr>
            <p:spPr>
              <a:xfrm>
                <a:off x="4379066" y="3578660"/>
                <a:ext cx="239066" cy="264426"/>
              </a:xfrm>
              <a:custGeom>
                <a:avLst/>
                <a:gdLst>
                  <a:gd name="connsiteX0" fmla="*/ 390537 w 401753"/>
                  <a:gd name="connsiteY0" fmla="*/ 443760 h 444370"/>
                  <a:gd name="connsiteX1" fmla="*/ 9707 w 401753"/>
                  <a:gd name="connsiteY1" fmla="*/ 443760 h 444370"/>
                  <a:gd name="connsiteX2" fmla="*/ -720 w 401753"/>
                  <a:gd name="connsiteY2" fmla="*/ 433333 h 444370"/>
                  <a:gd name="connsiteX3" fmla="*/ -720 w 401753"/>
                  <a:gd name="connsiteY3" fmla="*/ 9886 h 444370"/>
                  <a:gd name="connsiteX4" fmla="*/ 9777 w 401753"/>
                  <a:gd name="connsiteY4" fmla="*/ -611 h 444370"/>
                  <a:gd name="connsiteX5" fmla="*/ 20274 w 401753"/>
                  <a:gd name="connsiteY5" fmla="*/ 9886 h 444370"/>
                  <a:gd name="connsiteX6" fmla="*/ 20274 w 401753"/>
                  <a:gd name="connsiteY6" fmla="*/ 422766 h 444370"/>
                  <a:gd name="connsiteX7" fmla="*/ 390537 w 401753"/>
                  <a:gd name="connsiteY7" fmla="*/ 422766 h 444370"/>
                  <a:gd name="connsiteX8" fmla="*/ 401033 w 401753"/>
                  <a:gd name="connsiteY8" fmla="*/ 433263 h 444370"/>
                  <a:gd name="connsiteX9" fmla="*/ 390537 w 401753"/>
                  <a:gd name="connsiteY9" fmla="*/ 443760 h 4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1753" h="444370">
                    <a:moveTo>
                      <a:pt x="390537" y="443760"/>
                    </a:moveTo>
                    <a:lnTo>
                      <a:pt x="9707" y="443760"/>
                    </a:lnTo>
                    <a:cubicBezTo>
                      <a:pt x="3948" y="443760"/>
                      <a:pt x="-720" y="439071"/>
                      <a:pt x="-720" y="433333"/>
                    </a:cubicBezTo>
                    <a:lnTo>
                      <a:pt x="-720" y="9886"/>
                    </a:lnTo>
                    <a:cubicBezTo>
                      <a:pt x="-720" y="4078"/>
                      <a:pt x="3983" y="-611"/>
                      <a:pt x="9777" y="-611"/>
                    </a:cubicBezTo>
                    <a:cubicBezTo>
                      <a:pt x="15572" y="-611"/>
                      <a:pt x="20274" y="4078"/>
                      <a:pt x="20274" y="9886"/>
                    </a:cubicBezTo>
                    <a:lnTo>
                      <a:pt x="20274" y="422766"/>
                    </a:lnTo>
                    <a:lnTo>
                      <a:pt x="390537" y="422766"/>
                    </a:lnTo>
                    <a:cubicBezTo>
                      <a:pt x="396331" y="422766"/>
                      <a:pt x="401033" y="427455"/>
                      <a:pt x="401033" y="433263"/>
                    </a:cubicBezTo>
                    <a:cubicBezTo>
                      <a:pt x="401033" y="439071"/>
                      <a:pt x="396331" y="443760"/>
                      <a:pt x="390537" y="443760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/>
              <p:cNvSpPr/>
              <p:nvPr/>
            </p:nvSpPr>
            <p:spPr>
              <a:xfrm>
                <a:off x="5154313" y="3240944"/>
                <a:ext cx="422748" cy="631499"/>
              </a:xfrm>
              <a:custGeom>
                <a:avLst/>
                <a:gdLst>
                  <a:gd name="connsiteX0" fmla="*/ 710433 w 710432"/>
                  <a:gd name="connsiteY0" fmla="*/ 0 h 1061240"/>
                  <a:gd name="connsiteX1" fmla="*/ 710433 w 710432"/>
                  <a:gd name="connsiteY1" fmla="*/ 1061240 h 1061240"/>
                  <a:gd name="connsiteX2" fmla="*/ 0 w 710432"/>
                  <a:gd name="connsiteY2" fmla="*/ 0 h 1061240"/>
                  <a:gd name="connsiteX3" fmla="*/ 710433 w 710432"/>
                  <a:gd name="connsiteY3" fmla="*/ 0 h 106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432" h="1061240">
                    <a:moveTo>
                      <a:pt x="710433" y="0"/>
                    </a:moveTo>
                    <a:lnTo>
                      <a:pt x="710433" y="1061240"/>
                    </a:lnTo>
                    <a:lnTo>
                      <a:pt x="0" y="0"/>
                    </a:lnTo>
                    <a:lnTo>
                      <a:pt x="710433" y="0"/>
                    </a:lnTo>
                    <a:close/>
                  </a:path>
                </a:pathLst>
              </a:custGeom>
              <a:solidFill>
                <a:srgbClr val="6EA0D1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/>
              <p:cNvSpPr/>
              <p:nvPr/>
            </p:nvSpPr>
            <p:spPr>
              <a:xfrm>
                <a:off x="5333123" y="3342176"/>
                <a:ext cx="167608" cy="231529"/>
              </a:xfrm>
              <a:custGeom>
                <a:avLst/>
                <a:gdLst>
                  <a:gd name="connsiteX0" fmla="*/ 276559 w 281667"/>
                  <a:gd name="connsiteY0" fmla="*/ 389086 h 389086"/>
                  <a:gd name="connsiteX1" fmla="*/ 235202 w 281667"/>
                  <a:gd name="connsiteY1" fmla="*/ 196713 h 389086"/>
                  <a:gd name="connsiteX2" fmla="*/ 227084 w 281667"/>
                  <a:gd name="connsiteY2" fmla="*/ 361304 h 389086"/>
                  <a:gd name="connsiteX3" fmla="*/ 221905 w 281667"/>
                  <a:gd name="connsiteY3" fmla="*/ 361584 h 389086"/>
                  <a:gd name="connsiteX4" fmla="*/ 200632 w 281667"/>
                  <a:gd name="connsiteY4" fmla="*/ 219666 h 389086"/>
                  <a:gd name="connsiteX5" fmla="*/ 202101 w 281667"/>
                  <a:gd name="connsiteY5" fmla="*/ 302382 h 389086"/>
                  <a:gd name="connsiteX6" fmla="*/ 132751 w 281667"/>
                  <a:gd name="connsiteY6" fmla="*/ 91043 h 389086"/>
                  <a:gd name="connsiteX7" fmla="*/ 129112 w 281667"/>
                  <a:gd name="connsiteY7" fmla="*/ 239960 h 389086"/>
                  <a:gd name="connsiteX8" fmla="*/ 123934 w 281667"/>
                  <a:gd name="connsiteY8" fmla="*/ 239960 h 389086"/>
                  <a:gd name="connsiteX9" fmla="*/ 119315 w 281667"/>
                  <a:gd name="connsiteY9" fmla="*/ 137160 h 389086"/>
                  <a:gd name="connsiteX10" fmla="*/ 117496 w 281667"/>
                  <a:gd name="connsiteY10" fmla="*/ 273200 h 389086"/>
                  <a:gd name="connsiteX11" fmla="*/ 0 w 281667"/>
                  <a:gd name="connsiteY11" fmla="*/ 2029 h 389086"/>
                  <a:gd name="connsiteX12" fmla="*/ 4759 w 281667"/>
                  <a:gd name="connsiteY12" fmla="*/ 0 h 389086"/>
                  <a:gd name="connsiteX13" fmla="*/ 112597 w 281667"/>
                  <a:gd name="connsiteY13" fmla="*/ 248847 h 389086"/>
                  <a:gd name="connsiteX14" fmla="*/ 115326 w 281667"/>
                  <a:gd name="connsiteY14" fmla="*/ 47586 h 389086"/>
                  <a:gd name="connsiteX15" fmla="*/ 120575 w 281667"/>
                  <a:gd name="connsiteY15" fmla="*/ 47516 h 389086"/>
                  <a:gd name="connsiteX16" fmla="*/ 125753 w 281667"/>
                  <a:gd name="connsiteY16" fmla="*/ 164102 h 389086"/>
                  <a:gd name="connsiteX17" fmla="*/ 128273 w 281667"/>
                  <a:gd name="connsiteY17" fmla="*/ 60672 h 389086"/>
                  <a:gd name="connsiteX18" fmla="*/ 196293 w 281667"/>
                  <a:gd name="connsiteY18" fmla="*/ 267882 h 389086"/>
                  <a:gd name="connsiteX19" fmla="*/ 194683 w 281667"/>
                  <a:gd name="connsiteY19" fmla="*/ 179917 h 389086"/>
                  <a:gd name="connsiteX20" fmla="*/ 199862 w 281667"/>
                  <a:gd name="connsiteY20" fmla="*/ 179498 h 389086"/>
                  <a:gd name="connsiteX21" fmla="*/ 223165 w 281667"/>
                  <a:gd name="connsiteY21" fmla="*/ 334852 h 389086"/>
                  <a:gd name="connsiteX22" fmla="*/ 231983 w 281667"/>
                  <a:gd name="connsiteY22" fmla="*/ 156754 h 389086"/>
                  <a:gd name="connsiteX23" fmla="*/ 281668 w 281667"/>
                  <a:gd name="connsiteY23" fmla="*/ 387967 h 389086"/>
                  <a:gd name="connsiteX24" fmla="*/ 276559 w 281667"/>
                  <a:gd name="connsiteY24" fmla="*/ 389086 h 38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1667" h="389086">
                    <a:moveTo>
                      <a:pt x="276559" y="389086"/>
                    </a:moveTo>
                    <a:lnTo>
                      <a:pt x="235202" y="196713"/>
                    </a:lnTo>
                    <a:lnTo>
                      <a:pt x="227084" y="361304"/>
                    </a:lnTo>
                    <a:lnTo>
                      <a:pt x="221905" y="361584"/>
                    </a:lnTo>
                    <a:lnTo>
                      <a:pt x="200632" y="219666"/>
                    </a:lnTo>
                    <a:lnTo>
                      <a:pt x="202101" y="302382"/>
                    </a:lnTo>
                    <a:lnTo>
                      <a:pt x="132751" y="91043"/>
                    </a:lnTo>
                    <a:lnTo>
                      <a:pt x="129112" y="239960"/>
                    </a:lnTo>
                    <a:lnTo>
                      <a:pt x="123934" y="239960"/>
                    </a:lnTo>
                    <a:lnTo>
                      <a:pt x="119315" y="137160"/>
                    </a:lnTo>
                    <a:lnTo>
                      <a:pt x="117496" y="273200"/>
                    </a:lnTo>
                    <a:lnTo>
                      <a:pt x="0" y="2029"/>
                    </a:lnTo>
                    <a:lnTo>
                      <a:pt x="4759" y="0"/>
                    </a:lnTo>
                    <a:lnTo>
                      <a:pt x="112597" y="248847"/>
                    </a:lnTo>
                    <a:lnTo>
                      <a:pt x="115326" y="47586"/>
                    </a:lnTo>
                    <a:lnTo>
                      <a:pt x="120575" y="47516"/>
                    </a:lnTo>
                    <a:lnTo>
                      <a:pt x="125753" y="164102"/>
                    </a:lnTo>
                    <a:lnTo>
                      <a:pt x="128273" y="60672"/>
                    </a:lnTo>
                    <a:lnTo>
                      <a:pt x="196293" y="267882"/>
                    </a:lnTo>
                    <a:lnTo>
                      <a:pt x="194683" y="179917"/>
                    </a:lnTo>
                    <a:lnTo>
                      <a:pt x="199862" y="179498"/>
                    </a:lnTo>
                    <a:lnTo>
                      <a:pt x="223165" y="334852"/>
                    </a:lnTo>
                    <a:lnTo>
                      <a:pt x="231983" y="156754"/>
                    </a:lnTo>
                    <a:lnTo>
                      <a:pt x="281668" y="387967"/>
                    </a:lnTo>
                    <a:lnTo>
                      <a:pt x="276559" y="389086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/>
              <p:cNvSpPr/>
              <p:nvPr/>
            </p:nvSpPr>
            <p:spPr>
              <a:xfrm>
                <a:off x="5200161" y="3584698"/>
                <a:ext cx="226656" cy="252141"/>
              </a:xfrm>
              <a:custGeom>
                <a:avLst/>
                <a:gdLst>
                  <a:gd name="connsiteX0" fmla="*/ 0 w 380898"/>
                  <a:gd name="connsiteY0" fmla="*/ 0 h 423726"/>
                  <a:gd name="connsiteX1" fmla="*/ 0 w 380898"/>
                  <a:gd name="connsiteY1" fmla="*/ 423726 h 423726"/>
                  <a:gd name="connsiteX2" fmla="*/ 380899 w 380898"/>
                  <a:gd name="connsiteY2" fmla="*/ 423726 h 423726"/>
                  <a:gd name="connsiteX3" fmla="*/ 0 w 380898"/>
                  <a:gd name="connsiteY3" fmla="*/ 0 h 42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898" h="423726">
                    <a:moveTo>
                      <a:pt x="0" y="0"/>
                    </a:moveTo>
                    <a:lnTo>
                      <a:pt x="0" y="423726"/>
                    </a:lnTo>
                    <a:lnTo>
                      <a:pt x="380899" y="4237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/>
              <p:cNvSpPr/>
              <p:nvPr/>
            </p:nvSpPr>
            <p:spPr>
              <a:xfrm>
                <a:off x="5193956" y="3578660"/>
                <a:ext cx="239149" cy="264426"/>
              </a:xfrm>
              <a:custGeom>
                <a:avLst/>
                <a:gdLst>
                  <a:gd name="connsiteX0" fmla="*/ 390536 w 401892"/>
                  <a:gd name="connsiteY0" fmla="*/ 443760 h 444370"/>
                  <a:gd name="connsiteX1" fmla="*/ 9707 w 401892"/>
                  <a:gd name="connsiteY1" fmla="*/ 443760 h 444370"/>
                  <a:gd name="connsiteX2" fmla="*/ -720 w 401892"/>
                  <a:gd name="connsiteY2" fmla="*/ 433333 h 444370"/>
                  <a:gd name="connsiteX3" fmla="*/ -720 w 401892"/>
                  <a:gd name="connsiteY3" fmla="*/ 9886 h 444370"/>
                  <a:gd name="connsiteX4" fmla="*/ 9777 w 401892"/>
                  <a:gd name="connsiteY4" fmla="*/ -611 h 444370"/>
                  <a:gd name="connsiteX5" fmla="*/ 20274 w 401892"/>
                  <a:gd name="connsiteY5" fmla="*/ 9886 h 444370"/>
                  <a:gd name="connsiteX6" fmla="*/ 20274 w 401892"/>
                  <a:gd name="connsiteY6" fmla="*/ 422766 h 444370"/>
                  <a:gd name="connsiteX7" fmla="*/ 390676 w 401892"/>
                  <a:gd name="connsiteY7" fmla="*/ 422766 h 444370"/>
                  <a:gd name="connsiteX8" fmla="*/ 401173 w 401892"/>
                  <a:gd name="connsiteY8" fmla="*/ 433263 h 444370"/>
                  <a:gd name="connsiteX9" fmla="*/ 390676 w 401892"/>
                  <a:gd name="connsiteY9" fmla="*/ 443760 h 4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1892" h="444370">
                    <a:moveTo>
                      <a:pt x="390536" y="443760"/>
                    </a:moveTo>
                    <a:lnTo>
                      <a:pt x="9707" y="443760"/>
                    </a:lnTo>
                    <a:cubicBezTo>
                      <a:pt x="3969" y="443760"/>
                      <a:pt x="-720" y="439071"/>
                      <a:pt x="-720" y="433333"/>
                    </a:cubicBezTo>
                    <a:lnTo>
                      <a:pt x="-720" y="9886"/>
                    </a:lnTo>
                    <a:cubicBezTo>
                      <a:pt x="-720" y="4078"/>
                      <a:pt x="3969" y="-611"/>
                      <a:pt x="9777" y="-611"/>
                    </a:cubicBezTo>
                    <a:cubicBezTo>
                      <a:pt x="15585" y="-611"/>
                      <a:pt x="20274" y="4078"/>
                      <a:pt x="20274" y="9886"/>
                    </a:cubicBezTo>
                    <a:lnTo>
                      <a:pt x="20274" y="422766"/>
                    </a:lnTo>
                    <a:lnTo>
                      <a:pt x="390676" y="422766"/>
                    </a:lnTo>
                    <a:cubicBezTo>
                      <a:pt x="396484" y="422766"/>
                      <a:pt x="401173" y="427455"/>
                      <a:pt x="401173" y="433263"/>
                    </a:cubicBezTo>
                    <a:cubicBezTo>
                      <a:pt x="401173" y="439071"/>
                      <a:pt x="396484" y="443760"/>
                      <a:pt x="390676" y="443760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/>
              <p:cNvSpPr/>
              <p:nvPr/>
            </p:nvSpPr>
            <p:spPr>
              <a:xfrm>
                <a:off x="4339423" y="4288196"/>
                <a:ext cx="422748" cy="631540"/>
              </a:xfrm>
              <a:custGeom>
                <a:avLst/>
                <a:gdLst>
                  <a:gd name="connsiteX0" fmla="*/ 710433 w 710432"/>
                  <a:gd name="connsiteY0" fmla="*/ 0 h 1061310"/>
                  <a:gd name="connsiteX1" fmla="*/ 710433 w 710432"/>
                  <a:gd name="connsiteY1" fmla="*/ 1061310 h 1061310"/>
                  <a:gd name="connsiteX2" fmla="*/ 0 w 710432"/>
                  <a:gd name="connsiteY2" fmla="*/ 0 h 1061310"/>
                  <a:gd name="connsiteX3" fmla="*/ 710433 w 710432"/>
                  <a:gd name="connsiteY3" fmla="*/ 0 h 1061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432" h="1061310">
                    <a:moveTo>
                      <a:pt x="710433" y="0"/>
                    </a:moveTo>
                    <a:lnTo>
                      <a:pt x="710433" y="1061310"/>
                    </a:lnTo>
                    <a:lnTo>
                      <a:pt x="0" y="0"/>
                    </a:lnTo>
                    <a:lnTo>
                      <a:pt x="710433" y="0"/>
                    </a:lnTo>
                    <a:close/>
                  </a:path>
                </a:pathLst>
              </a:custGeom>
              <a:solidFill>
                <a:srgbClr val="6EA0D1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/>
              <p:cNvSpPr/>
              <p:nvPr/>
            </p:nvSpPr>
            <p:spPr>
              <a:xfrm>
                <a:off x="4505532" y="4407874"/>
                <a:ext cx="192885" cy="218495"/>
              </a:xfrm>
              <a:custGeom>
                <a:avLst/>
                <a:gdLst>
                  <a:gd name="connsiteX0" fmla="*/ 319037 w 324145"/>
                  <a:gd name="connsiteY0" fmla="*/ 367183 h 367183"/>
                  <a:gd name="connsiteX1" fmla="*/ 267882 w 324145"/>
                  <a:gd name="connsiteY1" fmla="*/ 108119 h 367183"/>
                  <a:gd name="connsiteX2" fmla="*/ 233802 w 324145"/>
                  <a:gd name="connsiteY2" fmla="*/ 360465 h 367183"/>
                  <a:gd name="connsiteX3" fmla="*/ 206650 w 324145"/>
                  <a:gd name="connsiteY3" fmla="*/ 113227 h 367183"/>
                  <a:gd name="connsiteX4" fmla="*/ 187405 w 324145"/>
                  <a:gd name="connsiteY4" fmla="*/ 270471 h 367183"/>
                  <a:gd name="connsiteX5" fmla="*/ 132331 w 324145"/>
                  <a:gd name="connsiteY5" fmla="*/ 41218 h 367183"/>
                  <a:gd name="connsiteX6" fmla="*/ 104619 w 324145"/>
                  <a:gd name="connsiteY6" fmla="*/ 255775 h 367183"/>
                  <a:gd name="connsiteX7" fmla="*/ 85095 w 324145"/>
                  <a:gd name="connsiteY7" fmla="*/ 55004 h 367183"/>
                  <a:gd name="connsiteX8" fmla="*/ 46676 w 324145"/>
                  <a:gd name="connsiteY8" fmla="*/ 203710 h 367183"/>
                  <a:gd name="connsiteX9" fmla="*/ 0 w 324145"/>
                  <a:gd name="connsiteY9" fmla="*/ 1190 h 367183"/>
                  <a:gd name="connsiteX10" fmla="*/ 5039 w 324145"/>
                  <a:gd name="connsiteY10" fmla="*/ 0 h 367183"/>
                  <a:gd name="connsiteX11" fmla="*/ 46956 w 324145"/>
                  <a:gd name="connsiteY11" fmla="*/ 181737 h 367183"/>
                  <a:gd name="connsiteX12" fmla="*/ 87405 w 324145"/>
                  <a:gd name="connsiteY12" fmla="*/ 25053 h 367183"/>
                  <a:gd name="connsiteX13" fmla="*/ 105319 w 324145"/>
                  <a:gd name="connsiteY13" fmla="*/ 209379 h 367183"/>
                  <a:gd name="connsiteX14" fmla="*/ 130792 w 324145"/>
                  <a:gd name="connsiteY14" fmla="*/ 12457 h 367183"/>
                  <a:gd name="connsiteX15" fmla="*/ 185726 w 324145"/>
                  <a:gd name="connsiteY15" fmla="*/ 241220 h 367183"/>
                  <a:gd name="connsiteX16" fmla="*/ 206930 w 324145"/>
                  <a:gd name="connsiteY16" fmla="*/ 68020 h 367183"/>
                  <a:gd name="connsiteX17" fmla="*/ 234362 w 324145"/>
                  <a:gd name="connsiteY17" fmla="*/ 317427 h 367183"/>
                  <a:gd name="connsiteX18" fmla="*/ 266902 w 324145"/>
                  <a:gd name="connsiteY18" fmla="*/ 76278 h 367183"/>
                  <a:gd name="connsiteX19" fmla="*/ 324146 w 324145"/>
                  <a:gd name="connsiteY19" fmla="*/ 366203 h 367183"/>
                  <a:gd name="connsiteX20" fmla="*/ 319037 w 324145"/>
                  <a:gd name="connsiteY20" fmla="*/ 367183 h 36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4145" h="367183">
                    <a:moveTo>
                      <a:pt x="319037" y="367183"/>
                    </a:moveTo>
                    <a:lnTo>
                      <a:pt x="267882" y="108119"/>
                    </a:lnTo>
                    <a:lnTo>
                      <a:pt x="233802" y="360465"/>
                    </a:lnTo>
                    <a:lnTo>
                      <a:pt x="206650" y="113227"/>
                    </a:lnTo>
                    <a:lnTo>
                      <a:pt x="187405" y="270471"/>
                    </a:lnTo>
                    <a:lnTo>
                      <a:pt x="132331" y="41218"/>
                    </a:lnTo>
                    <a:lnTo>
                      <a:pt x="104619" y="255775"/>
                    </a:lnTo>
                    <a:lnTo>
                      <a:pt x="85095" y="55004"/>
                    </a:lnTo>
                    <a:lnTo>
                      <a:pt x="46676" y="203710"/>
                    </a:lnTo>
                    <a:lnTo>
                      <a:pt x="0" y="1190"/>
                    </a:lnTo>
                    <a:lnTo>
                      <a:pt x="5039" y="0"/>
                    </a:lnTo>
                    <a:lnTo>
                      <a:pt x="46956" y="181737"/>
                    </a:lnTo>
                    <a:lnTo>
                      <a:pt x="87405" y="25053"/>
                    </a:lnTo>
                    <a:lnTo>
                      <a:pt x="105319" y="209379"/>
                    </a:lnTo>
                    <a:lnTo>
                      <a:pt x="130792" y="12457"/>
                    </a:lnTo>
                    <a:lnTo>
                      <a:pt x="185726" y="241220"/>
                    </a:lnTo>
                    <a:lnTo>
                      <a:pt x="206930" y="68020"/>
                    </a:lnTo>
                    <a:lnTo>
                      <a:pt x="234362" y="317427"/>
                    </a:lnTo>
                    <a:lnTo>
                      <a:pt x="266902" y="76278"/>
                    </a:lnTo>
                    <a:lnTo>
                      <a:pt x="324146" y="366203"/>
                    </a:lnTo>
                    <a:lnTo>
                      <a:pt x="319037" y="367183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/>
              <p:cNvSpPr/>
              <p:nvPr/>
            </p:nvSpPr>
            <p:spPr>
              <a:xfrm>
                <a:off x="4385271" y="4631949"/>
                <a:ext cx="226656" cy="252141"/>
              </a:xfrm>
              <a:custGeom>
                <a:avLst/>
                <a:gdLst>
                  <a:gd name="connsiteX0" fmla="*/ 0 w 380898"/>
                  <a:gd name="connsiteY0" fmla="*/ 0 h 423726"/>
                  <a:gd name="connsiteX1" fmla="*/ 0 w 380898"/>
                  <a:gd name="connsiteY1" fmla="*/ 423726 h 423726"/>
                  <a:gd name="connsiteX2" fmla="*/ 380899 w 380898"/>
                  <a:gd name="connsiteY2" fmla="*/ 423726 h 423726"/>
                  <a:gd name="connsiteX3" fmla="*/ 0 w 380898"/>
                  <a:gd name="connsiteY3" fmla="*/ 0 h 42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898" h="423726">
                    <a:moveTo>
                      <a:pt x="0" y="0"/>
                    </a:moveTo>
                    <a:lnTo>
                      <a:pt x="0" y="423726"/>
                    </a:lnTo>
                    <a:lnTo>
                      <a:pt x="380899" y="4237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/>
              <p:cNvSpPr/>
              <p:nvPr/>
            </p:nvSpPr>
            <p:spPr>
              <a:xfrm>
                <a:off x="4379108" y="4625744"/>
                <a:ext cx="239025" cy="264551"/>
              </a:xfrm>
              <a:custGeom>
                <a:avLst/>
                <a:gdLst>
                  <a:gd name="connsiteX0" fmla="*/ 390467 w 401683"/>
                  <a:gd name="connsiteY0" fmla="*/ 443970 h 444580"/>
                  <a:gd name="connsiteX1" fmla="*/ 9637 w 401683"/>
                  <a:gd name="connsiteY1" fmla="*/ 443970 h 444580"/>
                  <a:gd name="connsiteX2" fmla="*/ -720 w 401683"/>
                  <a:gd name="connsiteY2" fmla="*/ 433613 h 444580"/>
                  <a:gd name="connsiteX3" fmla="*/ -720 w 401683"/>
                  <a:gd name="connsiteY3" fmla="*/ 9886 h 444580"/>
                  <a:gd name="connsiteX4" fmla="*/ 9777 w 401683"/>
                  <a:gd name="connsiteY4" fmla="*/ -611 h 444580"/>
                  <a:gd name="connsiteX5" fmla="*/ 20274 w 401683"/>
                  <a:gd name="connsiteY5" fmla="*/ 9886 h 444580"/>
                  <a:gd name="connsiteX6" fmla="*/ 20274 w 401683"/>
                  <a:gd name="connsiteY6" fmla="*/ 422766 h 444580"/>
                  <a:gd name="connsiteX7" fmla="*/ 390467 w 401683"/>
                  <a:gd name="connsiteY7" fmla="*/ 422766 h 444580"/>
                  <a:gd name="connsiteX8" fmla="*/ 400963 w 401683"/>
                  <a:gd name="connsiteY8" fmla="*/ 433263 h 444580"/>
                  <a:gd name="connsiteX9" fmla="*/ 390467 w 401683"/>
                  <a:gd name="connsiteY9" fmla="*/ 443760 h 4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1683" h="444580">
                    <a:moveTo>
                      <a:pt x="390467" y="443970"/>
                    </a:moveTo>
                    <a:lnTo>
                      <a:pt x="9637" y="443970"/>
                    </a:lnTo>
                    <a:cubicBezTo>
                      <a:pt x="3934" y="443900"/>
                      <a:pt x="-685" y="439351"/>
                      <a:pt x="-720" y="433613"/>
                    </a:cubicBezTo>
                    <a:lnTo>
                      <a:pt x="-720" y="9886"/>
                    </a:lnTo>
                    <a:cubicBezTo>
                      <a:pt x="-720" y="4078"/>
                      <a:pt x="3983" y="-611"/>
                      <a:pt x="9777" y="-611"/>
                    </a:cubicBezTo>
                    <a:cubicBezTo>
                      <a:pt x="15572" y="-611"/>
                      <a:pt x="20274" y="4078"/>
                      <a:pt x="20274" y="9886"/>
                    </a:cubicBezTo>
                    <a:lnTo>
                      <a:pt x="20274" y="422766"/>
                    </a:lnTo>
                    <a:lnTo>
                      <a:pt x="390467" y="422766"/>
                    </a:lnTo>
                    <a:cubicBezTo>
                      <a:pt x="396261" y="422766"/>
                      <a:pt x="400963" y="427455"/>
                      <a:pt x="400963" y="433263"/>
                    </a:cubicBezTo>
                    <a:cubicBezTo>
                      <a:pt x="400963" y="439072"/>
                      <a:pt x="396261" y="443760"/>
                      <a:pt x="390467" y="443760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/>
              <p:cNvSpPr/>
              <p:nvPr/>
            </p:nvSpPr>
            <p:spPr>
              <a:xfrm>
                <a:off x="5154313" y="4288196"/>
                <a:ext cx="422748" cy="631540"/>
              </a:xfrm>
              <a:custGeom>
                <a:avLst/>
                <a:gdLst>
                  <a:gd name="connsiteX0" fmla="*/ 710433 w 710432"/>
                  <a:gd name="connsiteY0" fmla="*/ 0 h 1061310"/>
                  <a:gd name="connsiteX1" fmla="*/ 710433 w 710432"/>
                  <a:gd name="connsiteY1" fmla="*/ 1061310 h 1061310"/>
                  <a:gd name="connsiteX2" fmla="*/ 0 w 710432"/>
                  <a:gd name="connsiteY2" fmla="*/ 0 h 1061310"/>
                  <a:gd name="connsiteX3" fmla="*/ 710433 w 710432"/>
                  <a:gd name="connsiteY3" fmla="*/ 0 h 1061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432" h="1061310">
                    <a:moveTo>
                      <a:pt x="710433" y="0"/>
                    </a:moveTo>
                    <a:lnTo>
                      <a:pt x="710433" y="1061310"/>
                    </a:lnTo>
                    <a:lnTo>
                      <a:pt x="0" y="0"/>
                    </a:lnTo>
                    <a:lnTo>
                      <a:pt x="710433" y="0"/>
                    </a:lnTo>
                    <a:close/>
                  </a:path>
                </a:pathLst>
              </a:custGeom>
              <a:solidFill>
                <a:srgbClr val="6EA0D1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/>
              <p:cNvSpPr/>
              <p:nvPr/>
            </p:nvSpPr>
            <p:spPr>
              <a:xfrm>
                <a:off x="5345199" y="4346202"/>
                <a:ext cx="165777" cy="319019"/>
              </a:xfrm>
              <a:custGeom>
                <a:avLst/>
                <a:gdLst>
                  <a:gd name="connsiteX0" fmla="*/ 272900 w 278589"/>
                  <a:gd name="connsiteY0" fmla="*/ 535504 h 536114"/>
                  <a:gd name="connsiteX1" fmla="*/ 226714 w 278589"/>
                  <a:gd name="connsiteY1" fmla="*/ 197922 h 536114"/>
                  <a:gd name="connsiteX2" fmla="*/ 171640 w 278589"/>
                  <a:gd name="connsiteY2" fmla="*/ 362794 h 536114"/>
                  <a:gd name="connsiteX3" fmla="*/ 166672 w 278589"/>
                  <a:gd name="connsiteY3" fmla="*/ 361185 h 536114"/>
                  <a:gd name="connsiteX4" fmla="*/ 153306 w 278589"/>
                  <a:gd name="connsiteY4" fmla="*/ 179797 h 536114"/>
                  <a:gd name="connsiteX5" fmla="*/ 126434 w 278589"/>
                  <a:gd name="connsiteY5" fmla="*/ 375740 h 536114"/>
                  <a:gd name="connsiteX6" fmla="*/ 121255 w 278589"/>
                  <a:gd name="connsiteY6" fmla="*/ 375740 h 536114"/>
                  <a:gd name="connsiteX7" fmla="*/ 114257 w 278589"/>
                  <a:gd name="connsiteY7" fmla="*/ 85954 h 536114"/>
                  <a:gd name="connsiteX8" fmla="*/ 70520 w 278589"/>
                  <a:gd name="connsiteY8" fmla="*/ 260903 h 536114"/>
                  <a:gd name="connsiteX9" fmla="*/ 44487 w 278589"/>
                  <a:gd name="connsiteY9" fmla="*/ 67900 h 536114"/>
                  <a:gd name="connsiteX10" fmla="*/ -720 w 278589"/>
                  <a:gd name="connsiteY10" fmla="*/ 251316 h 536114"/>
                  <a:gd name="connsiteX11" fmla="*/ 3200 w 278589"/>
                  <a:gd name="connsiteY11" fmla="*/ -611 h 536114"/>
                  <a:gd name="connsiteX12" fmla="*/ 8448 w 278589"/>
                  <a:gd name="connsiteY12" fmla="*/ -611 h 536114"/>
                  <a:gd name="connsiteX13" fmla="*/ 5229 w 278589"/>
                  <a:gd name="connsiteY13" fmla="*/ 205340 h 536114"/>
                  <a:gd name="connsiteX14" fmla="*/ 46027 w 278589"/>
                  <a:gd name="connsiteY14" fmla="*/ 39908 h 536114"/>
                  <a:gd name="connsiteX15" fmla="*/ 72059 w 278589"/>
                  <a:gd name="connsiteY15" fmla="*/ 233051 h 536114"/>
                  <a:gd name="connsiteX16" fmla="*/ 118596 w 278589"/>
                  <a:gd name="connsiteY16" fmla="*/ 47046 h 536114"/>
                  <a:gd name="connsiteX17" fmla="*/ 125594 w 278589"/>
                  <a:gd name="connsiteY17" fmla="*/ 342920 h 536114"/>
                  <a:gd name="connsiteX18" fmla="*/ 150226 w 278589"/>
                  <a:gd name="connsiteY18" fmla="*/ 163702 h 536114"/>
                  <a:gd name="connsiteX19" fmla="*/ 154005 w 278589"/>
                  <a:gd name="connsiteY19" fmla="*/ 170700 h 536114"/>
                  <a:gd name="connsiteX20" fmla="*/ 181997 w 278589"/>
                  <a:gd name="connsiteY20" fmla="*/ 316047 h 536114"/>
                  <a:gd name="connsiteX21" fmla="*/ 228884 w 278589"/>
                  <a:gd name="connsiteY21" fmla="*/ 175669 h 536114"/>
                  <a:gd name="connsiteX22" fmla="*/ 277870 w 278589"/>
                  <a:gd name="connsiteY22" fmla="*/ 535434 h 536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8589" h="536114">
                    <a:moveTo>
                      <a:pt x="272900" y="535504"/>
                    </a:moveTo>
                    <a:lnTo>
                      <a:pt x="226714" y="197922"/>
                    </a:lnTo>
                    <a:lnTo>
                      <a:pt x="171640" y="362794"/>
                    </a:lnTo>
                    <a:lnTo>
                      <a:pt x="166672" y="361185"/>
                    </a:lnTo>
                    <a:cubicBezTo>
                      <a:pt x="185916" y="301282"/>
                      <a:pt x="181157" y="236201"/>
                      <a:pt x="153306" y="179797"/>
                    </a:cubicBezTo>
                    <a:lnTo>
                      <a:pt x="126434" y="375740"/>
                    </a:lnTo>
                    <a:lnTo>
                      <a:pt x="121255" y="375740"/>
                    </a:lnTo>
                    <a:lnTo>
                      <a:pt x="114257" y="85954"/>
                    </a:lnTo>
                    <a:lnTo>
                      <a:pt x="70520" y="260903"/>
                    </a:lnTo>
                    <a:lnTo>
                      <a:pt x="44487" y="67900"/>
                    </a:lnTo>
                    <a:lnTo>
                      <a:pt x="-720" y="251316"/>
                    </a:lnTo>
                    <a:lnTo>
                      <a:pt x="3200" y="-611"/>
                    </a:lnTo>
                    <a:lnTo>
                      <a:pt x="8448" y="-611"/>
                    </a:lnTo>
                    <a:lnTo>
                      <a:pt x="5229" y="205340"/>
                    </a:lnTo>
                    <a:lnTo>
                      <a:pt x="46027" y="39908"/>
                    </a:lnTo>
                    <a:lnTo>
                      <a:pt x="72059" y="233051"/>
                    </a:lnTo>
                    <a:lnTo>
                      <a:pt x="118596" y="47046"/>
                    </a:lnTo>
                    <a:lnTo>
                      <a:pt x="125594" y="342920"/>
                    </a:lnTo>
                    <a:lnTo>
                      <a:pt x="150226" y="163702"/>
                    </a:lnTo>
                    <a:lnTo>
                      <a:pt x="154005" y="170700"/>
                    </a:lnTo>
                    <a:cubicBezTo>
                      <a:pt x="177939" y="215137"/>
                      <a:pt x="187666" y="265872"/>
                      <a:pt x="181997" y="316047"/>
                    </a:cubicBezTo>
                    <a:lnTo>
                      <a:pt x="228884" y="175669"/>
                    </a:lnTo>
                    <a:lnTo>
                      <a:pt x="277870" y="535434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/>
              <p:cNvSpPr/>
              <p:nvPr/>
            </p:nvSpPr>
            <p:spPr>
              <a:xfrm>
                <a:off x="5200161" y="4631949"/>
                <a:ext cx="226656" cy="252141"/>
              </a:xfrm>
              <a:custGeom>
                <a:avLst/>
                <a:gdLst>
                  <a:gd name="connsiteX0" fmla="*/ 0 w 380898"/>
                  <a:gd name="connsiteY0" fmla="*/ 0 h 423726"/>
                  <a:gd name="connsiteX1" fmla="*/ 0 w 380898"/>
                  <a:gd name="connsiteY1" fmla="*/ 423726 h 423726"/>
                  <a:gd name="connsiteX2" fmla="*/ 380899 w 380898"/>
                  <a:gd name="connsiteY2" fmla="*/ 423726 h 423726"/>
                  <a:gd name="connsiteX3" fmla="*/ 0 w 380898"/>
                  <a:gd name="connsiteY3" fmla="*/ 0 h 42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898" h="423726">
                    <a:moveTo>
                      <a:pt x="0" y="0"/>
                    </a:moveTo>
                    <a:lnTo>
                      <a:pt x="0" y="423726"/>
                    </a:lnTo>
                    <a:lnTo>
                      <a:pt x="380899" y="4237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/>
              <p:cNvSpPr/>
              <p:nvPr/>
            </p:nvSpPr>
            <p:spPr>
              <a:xfrm>
                <a:off x="5193956" y="4625703"/>
                <a:ext cx="239149" cy="264592"/>
              </a:xfrm>
              <a:custGeom>
                <a:avLst/>
                <a:gdLst>
                  <a:gd name="connsiteX0" fmla="*/ 390536 w 401892"/>
                  <a:gd name="connsiteY0" fmla="*/ 444040 h 444650"/>
                  <a:gd name="connsiteX1" fmla="*/ 9707 w 401892"/>
                  <a:gd name="connsiteY1" fmla="*/ 444040 h 444650"/>
                  <a:gd name="connsiteX2" fmla="*/ -720 w 401892"/>
                  <a:gd name="connsiteY2" fmla="*/ 433613 h 444650"/>
                  <a:gd name="connsiteX3" fmla="*/ -720 w 401892"/>
                  <a:gd name="connsiteY3" fmla="*/ 9886 h 444650"/>
                  <a:gd name="connsiteX4" fmla="*/ 9777 w 401892"/>
                  <a:gd name="connsiteY4" fmla="*/ -611 h 444650"/>
                  <a:gd name="connsiteX5" fmla="*/ 20274 w 401892"/>
                  <a:gd name="connsiteY5" fmla="*/ 9886 h 444650"/>
                  <a:gd name="connsiteX6" fmla="*/ 20274 w 401892"/>
                  <a:gd name="connsiteY6" fmla="*/ 422766 h 444650"/>
                  <a:gd name="connsiteX7" fmla="*/ 390676 w 401892"/>
                  <a:gd name="connsiteY7" fmla="*/ 422766 h 444650"/>
                  <a:gd name="connsiteX8" fmla="*/ 401173 w 401892"/>
                  <a:gd name="connsiteY8" fmla="*/ 433263 h 444650"/>
                  <a:gd name="connsiteX9" fmla="*/ 390676 w 401892"/>
                  <a:gd name="connsiteY9" fmla="*/ 443760 h 44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1892" h="444650">
                    <a:moveTo>
                      <a:pt x="390536" y="444040"/>
                    </a:moveTo>
                    <a:lnTo>
                      <a:pt x="9707" y="444040"/>
                    </a:lnTo>
                    <a:cubicBezTo>
                      <a:pt x="3969" y="444040"/>
                      <a:pt x="-720" y="439352"/>
                      <a:pt x="-720" y="433613"/>
                    </a:cubicBezTo>
                    <a:lnTo>
                      <a:pt x="-720" y="9886"/>
                    </a:lnTo>
                    <a:cubicBezTo>
                      <a:pt x="-720" y="4078"/>
                      <a:pt x="3969" y="-611"/>
                      <a:pt x="9777" y="-611"/>
                    </a:cubicBezTo>
                    <a:cubicBezTo>
                      <a:pt x="15585" y="-611"/>
                      <a:pt x="20274" y="4078"/>
                      <a:pt x="20274" y="9886"/>
                    </a:cubicBezTo>
                    <a:lnTo>
                      <a:pt x="20274" y="422766"/>
                    </a:lnTo>
                    <a:lnTo>
                      <a:pt x="390676" y="422766"/>
                    </a:lnTo>
                    <a:cubicBezTo>
                      <a:pt x="396484" y="422766"/>
                      <a:pt x="401173" y="427455"/>
                      <a:pt x="401173" y="433263"/>
                    </a:cubicBezTo>
                    <a:cubicBezTo>
                      <a:pt x="401173" y="439072"/>
                      <a:pt x="396484" y="443760"/>
                      <a:pt x="390676" y="443760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/>
              <p:cNvSpPr/>
              <p:nvPr/>
            </p:nvSpPr>
            <p:spPr>
              <a:xfrm>
                <a:off x="3911761" y="2191236"/>
                <a:ext cx="2191529" cy="802189"/>
              </a:xfrm>
              <a:custGeom>
                <a:avLst/>
                <a:gdLst>
                  <a:gd name="connsiteX0" fmla="*/ 1841443 w 3682885"/>
                  <a:gd name="connsiteY0" fmla="*/ 0 h 1348086"/>
                  <a:gd name="connsiteX1" fmla="*/ 0 w 3682885"/>
                  <a:gd name="connsiteY1" fmla="*/ 1348087 h 1348086"/>
                  <a:gd name="connsiteX2" fmla="*/ 3682886 w 3682885"/>
                  <a:gd name="connsiteY2" fmla="*/ 1348087 h 1348086"/>
                  <a:gd name="connsiteX3" fmla="*/ 1841443 w 3682885"/>
                  <a:gd name="connsiteY3" fmla="*/ 0 h 1348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2885" h="1348086">
                    <a:moveTo>
                      <a:pt x="1841443" y="0"/>
                    </a:moveTo>
                    <a:lnTo>
                      <a:pt x="0" y="1348087"/>
                    </a:lnTo>
                    <a:lnTo>
                      <a:pt x="3682886" y="1348087"/>
                    </a:lnTo>
                    <a:lnTo>
                      <a:pt x="1841443" y="0"/>
                    </a:lnTo>
                    <a:close/>
                  </a:path>
                </a:pathLst>
              </a:custGeom>
              <a:solidFill>
                <a:srgbClr val="F6DB3E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/>
              <p:cNvSpPr/>
              <p:nvPr/>
            </p:nvSpPr>
            <p:spPr>
              <a:xfrm>
                <a:off x="3802701" y="2183491"/>
                <a:ext cx="2229590" cy="816181"/>
              </a:xfrm>
              <a:custGeom>
                <a:avLst/>
                <a:gdLst>
                  <a:gd name="connsiteX0" fmla="*/ 3746128 w 3746847"/>
                  <a:gd name="connsiteY0" fmla="*/ 1370990 h 1371600"/>
                  <a:gd name="connsiteX1" fmla="*/ -720 w 3746847"/>
                  <a:gd name="connsiteY1" fmla="*/ 1370990 h 1371600"/>
                  <a:gd name="connsiteX2" fmla="*/ 1872634 w 3746847"/>
                  <a:gd name="connsiteY2" fmla="*/ -611 h 1371600"/>
                  <a:gd name="connsiteX3" fmla="*/ 1878792 w 3746847"/>
                  <a:gd name="connsiteY3" fmla="*/ 3868 h 1371600"/>
                  <a:gd name="connsiteX4" fmla="*/ 63241 w 3746847"/>
                  <a:gd name="connsiteY4" fmla="*/ 1349996 h 1371600"/>
                  <a:gd name="connsiteX5" fmla="*/ 3682306 w 3746847"/>
                  <a:gd name="connsiteY5" fmla="*/ 1349996 h 1371600"/>
                  <a:gd name="connsiteX6" fmla="*/ 1872634 w 3746847"/>
                  <a:gd name="connsiteY6" fmla="*/ 25282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847" h="1371600">
                    <a:moveTo>
                      <a:pt x="3746128" y="1370990"/>
                    </a:moveTo>
                    <a:lnTo>
                      <a:pt x="-720" y="1370990"/>
                    </a:lnTo>
                    <a:lnTo>
                      <a:pt x="1872634" y="-611"/>
                    </a:lnTo>
                    <a:lnTo>
                      <a:pt x="1878792" y="3868"/>
                    </a:lnTo>
                    <a:close/>
                    <a:moveTo>
                      <a:pt x="63241" y="1349996"/>
                    </a:moveTo>
                    <a:lnTo>
                      <a:pt x="3682306" y="1349996"/>
                    </a:lnTo>
                    <a:lnTo>
                      <a:pt x="1872634" y="25282"/>
                    </a:ln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/>
              <p:cNvSpPr/>
              <p:nvPr/>
            </p:nvSpPr>
            <p:spPr>
              <a:xfrm>
                <a:off x="5906115" y="2987220"/>
                <a:ext cx="12409" cy="238816"/>
              </a:xfrm>
              <a:custGeom>
                <a:avLst/>
                <a:gdLst>
                  <a:gd name="connsiteX0" fmla="*/ 9707 w 20854"/>
                  <a:gd name="connsiteY0" fmla="*/ 400723 h 401333"/>
                  <a:gd name="connsiteX1" fmla="*/ -720 w 20854"/>
                  <a:gd name="connsiteY1" fmla="*/ 390296 h 401333"/>
                  <a:gd name="connsiteX2" fmla="*/ -720 w 20854"/>
                  <a:gd name="connsiteY2" fmla="*/ -611 h 401333"/>
                  <a:gd name="connsiteX3" fmla="*/ 9148 w 20854"/>
                  <a:gd name="connsiteY3" fmla="*/ -611 h 401333"/>
                  <a:gd name="connsiteX4" fmla="*/ 20135 w 20854"/>
                  <a:gd name="connsiteY4" fmla="*/ -611 h 401333"/>
                  <a:gd name="connsiteX5" fmla="*/ 20135 w 20854"/>
                  <a:gd name="connsiteY5" fmla="*/ 390296 h 401333"/>
                  <a:gd name="connsiteX6" fmla="*/ 9707 w 20854"/>
                  <a:gd name="connsiteY6" fmla="*/ 400723 h 40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54" h="401333">
                    <a:moveTo>
                      <a:pt x="9707" y="400723"/>
                    </a:moveTo>
                    <a:cubicBezTo>
                      <a:pt x="3969" y="400723"/>
                      <a:pt x="-720" y="396034"/>
                      <a:pt x="-720" y="390296"/>
                    </a:cubicBezTo>
                    <a:lnTo>
                      <a:pt x="-720" y="-611"/>
                    </a:lnTo>
                    <a:cubicBezTo>
                      <a:pt x="5719" y="-611"/>
                      <a:pt x="3410" y="-611"/>
                      <a:pt x="9148" y="-611"/>
                    </a:cubicBezTo>
                    <a:lnTo>
                      <a:pt x="20135" y="-611"/>
                    </a:lnTo>
                    <a:lnTo>
                      <a:pt x="20135" y="390296"/>
                    </a:lnTo>
                    <a:cubicBezTo>
                      <a:pt x="20135" y="396034"/>
                      <a:pt x="15446" y="400723"/>
                      <a:pt x="9707" y="400723"/>
                    </a:cubicBez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/>
              <p:cNvSpPr/>
              <p:nvPr/>
            </p:nvSpPr>
            <p:spPr>
              <a:xfrm>
                <a:off x="4060547" y="2999671"/>
                <a:ext cx="12409" cy="2353723"/>
              </a:xfrm>
              <a:custGeom>
                <a:avLst/>
                <a:gdLst>
                  <a:gd name="connsiteX0" fmla="*/ 0 w 20853"/>
                  <a:gd name="connsiteY0" fmla="*/ 0 h 3955456"/>
                  <a:gd name="connsiteX1" fmla="*/ 20854 w 20853"/>
                  <a:gd name="connsiteY1" fmla="*/ 0 h 3955456"/>
                  <a:gd name="connsiteX2" fmla="*/ 20854 w 20853"/>
                  <a:gd name="connsiteY2" fmla="*/ 3955457 h 3955456"/>
                  <a:gd name="connsiteX3" fmla="*/ 0 w 20853"/>
                  <a:gd name="connsiteY3" fmla="*/ 3955457 h 3955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3" h="3955456">
                    <a:moveTo>
                      <a:pt x="0" y="0"/>
                    </a:moveTo>
                    <a:lnTo>
                      <a:pt x="20854" y="0"/>
                    </a:lnTo>
                    <a:lnTo>
                      <a:pt x="20854" y="3955457"/>
                    </a:lnTo>
                    <a:lnTo>
                      <a:pt x="0" y="3955457"/>
                    </a:ln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/>
              <p:cNvSpPr/>
              <p:nvPr/>
            </p:nvSpPr>
            <p:spPr>
              <a:xfrm>
                <a:off x="5079060" y="5020097"/>
                <a:ext cx="839923" cy="607339"/>
              </a:xfrm>
              <a:custGeom>
                <a:avLst/>
                <a:gdLst>
                  <a:gd name="connsiteX0" fmla="*/ 1401962 w 1411498"/>
                  <a:gd name="connsiteY0" fmla="*/ 241652 h 1020639"/>
                  <a:gd name="connsiteX1" fmla="*/ 576202 w 1411498"/>
                  <a:gd name="connsiteY1" fmla="*/ 6730 h 1020639"/>
                  <a:gd name="connsiteX2" fmla="*/ 1021762 w 1411498"/>
                  <a:gd name="connsiteY2" fmla="*/ 328636 h 1020639"/>
                  <a:gd name="connsiteX3" fmla="*/ 78157 w 1411498"/>
                  <a:gd name="connsiteY3" fmla="*/ 404284 h 1020639"/>
                  <a:gd name="connsiteX4" fmla="*/ 825190 w 1411498"/>
                  <a:gd name="connsiteY4" fmla="*/ 496027 h 1020639"/>
                  <a:gd name="connsiteX5" fmla="*/ -570 w 1411498"/>
                  <a:gd name="connsiteY5" fmla="*/ 587771 h 1020639"/>
                  <a:gd name="connsiteX6" fmla="*/ 785791 w 1411498"/>
                  <a:gd name="connsiteY6" fmla="*/ 652221 h 1020639"/>
                  <a:gd name="connsiteX7" fmla="*/ 104260 w 1411498"/>
                  <a:gd name="connsiteY7" fmla="*/ 809466 h 1020639"/>
                  <a:gd name="connsiteX8" fmla="*/ 825049 w 1411498"/>
                  <a:gd name="connsiteY8" fmla="*/ 809466 h 1020639"/>
                  <a:gd name="connsiteX9" fmla="*/ 314198 w 1411498"/>
                  <a:gd name="connsiteY9" fmla="*/ 966780 h 1020639"/>
                  <a:gd name="connsiteX10" fmla="*/ 1410779 w 1411498"/>
                  <a:gd name="connsiteY10" fmla="*/ 1002820 h 1020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11498" h="1020639">
                    <a:moveTo>
                      <a:pt x="1401962" y="241652"/>
                    </a:moveTo>
                    <a:cubicBezTo>
                      <a:pt x="1401962" y="241652"/>
                      <a:pt x="785581" y="-50094"/>
                      <a:pt x="576202" y="6730"/>
                    </a:cubicBezTo>
                    <a:cubicBezTo>
                      <a:pt x="366823" y="63553"/>
                      <a:pt x="1021762" y="328636"/>
                      <a:pt x="1021762" y="328636"/>
                    </a:cubicBezTo>
                    <a:cubicBezTo>
                      <a:pt x="1021762" y="328636"/>
                      <a:pt x="78157" y="312541"/>
                      <a:pt x="78157" y="404284"/>
                    </a:cubicBezTo>
                    <a:cubicBezTo>
                      <a:pt x="78157" y="496027"/>
                      <a:pt x="825190" y="496027"/>
                      <a:pt x="825190" y="496027"/>
                    </a:cubicBezTo>
                    <a:cubicBezTo>
                      <a:pt x="825190" y="496027"/>
                      <a:pt x="-13586" y="509114"/>
                      <a:pt x="-570" y="587771"/>
                    </a:cubicBezTo>
                    <a:cubicBezTo>
                      <a:pt x="12446" y="666428"/>
                      <a:pt x="785791" y="652221"/>
                      <a:pt x="785791" y="652221"/>
                    </a:cubicBezTo>
                    <a:cubicBezTo>
                      <a:pt x="785791" y="652221"/>
                      <a:pt x="78087" y="703517"/>
                      <a:pt x="104260" y="809466"/>
                    </a:cubicBezTo>
                    <a:cubicBezTo>
                      <a:pt x="130432" y="915415"/>
                      <a:pt x="825049" y="809466"/>
                      <a:pt x="825049" y="809466"/>
                    </a:cubicBezTo>
                    <a:cubicBezTo>
                      <a:pt x="825049" y="809466"/>
                      <a:pt x="327005" y="873917"/>
                      <a:pt x="314198" y="966780"/>
                    </a:cubicBezTo>
                    <a:cubicBezTo>
                      <a:pt x="301392" y="1059643"/>
                      <a:pt x="1410779" y="1002820"/>
                      <a:pt x="1410779" y="1002820"/>
                    </a:cubicBezTo>
                    <a:close/>
                  </a:path>
                </a:pathLst>
              </a:custGeom>
              <a:solidFill>
                <a:srgbClr val="E6968C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/>
              <p:cNvSpPr/>
              <p:nvPr/>
            </p:nvSpPr>
            <p:spPr>
              <a:xfrm>
                <a:off x="5851315" y="5153470"/>
                <a:ext cx="67418" cy="466599"/>
              </a:xfrm>
              <a:custGeom>
                <a:avLst/>
                <a:gdLst>
                  <a:gd name="connsiteX0" fmla="*/ 112577 w 113296"/>
                  <a:gd name="connsiteY0" fmla="*/ 778406 h 784125"/>
                  <a:gd name="connsiteX1" fmla="*/ 100471 w 113296"/>
                  <a:gd name="connsiteY1" fmla="*/ 6601 h 784125"/>
                  <a:gd name="connsiteX2" fmla="*/ 92703 w 113296"/>
                  <a:gd name="connsiteY2" fmla="*/ -606 h 784125"/>
                  <a:gd name="connsiteX3" fmla="*/ 85775 w 113296"/>
                  <a:gd name="connsiteY3" fmla="*/ 4852 h 784125"/>
                  <a:gd name="connsiteX4" fmla="*/ -720 w 113296"/>
                  <a:gd name="connsiteY4" fmla="*/ 783515 h 78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296" h="784125">
                    <a:moveTo>
                      <a:pt x="112577" y="778406"/>
                    </a:moveTo>
                    <a:lnTo>
                      <a:pt x="100471" y="6601"/>
                    </a:lnTo>
                    <a:cubicBezTo>
                      <a:pt x="100331" y="2473"/>
                      <a:pt x="96832" y="-746"/>
                      <a:pt x="92703" y="-606"/>
                    </a:cubicBezTo>
                    <a:cubicBezTo>
                      <a:pt x="89484" y="-537"/>
                      <a:pt x="86685" y="1703"/>
                      <a:pt x="85775" y="4852"/>
                    </a:cubicBezTo>
                    <a:lnTo>
                      <a:pt x="-720" y="783515"/>
                    </a:lnTo>
                    <a:close/>
                  </a:path>
                </a:pathLst>
              </a:custGeom>
              <a:solidFill>
                <a:srgbClr val="231F2D"/>
              </a:solidFill>
              <a:ln w="6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64568" y="1786949"/>
            <a:ext cx="10584117" cy="4683887"/>
            <a:chOff x="864568" y="1786949"/>
            <a:chExt cx="10584117" cy="4683887"/>
          </a:xfrm>
        </p:grpSpPr>
        <p:grpSp>
          <p:nvGrpSpPr>
            <p:cNvPr id="13" name="组合 12"/>
            <p:cNvGrpSpPr/>
            <p:nvPr/>
          </p:nvGrpSpPr>
          <p:grpSpPr>
            <a:xfrm>
              <a:off x="864568" y="1786949"/>
              <a:ext cx="10495882" cy="3811181"/>
              <a:chOff x="864568" y="1786949"/>
              <a:chExt cx="10495882" cy="3811181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64568" y="1786949"/>
                <a:ext cx="6048975" cy="1170996"/>
                <a:chOff x="864568" y="1786949"/>
                <a:chExt cx="6048975" cy="1170996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864569" y="1786949"/>
                  <a:ext cx="604897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3200" b="1" i="0" u="none" strike="noStrike" kern="1200" cap="none" spc="0" normalizeH="0" baseline="0" noProof="0" dirty="0">
                      <a:solidFill>
                        <a:schemeClr val="tx1"/>
                      </a:solidFill>
                    </a:rPr>
                    <a:t>重中之重</a:t>
                  </a:r>
                  <a:endParaRPr kumimoji="0" lang="en-US" altLang="zh-CN" sz="3200" b="1" i="0" u="none" strike="noStrike" kern="1200" cap="none" spc="0" normalizeH="0" baseline="0" noProof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864568" y="2441522"/>
                  <a:ext cx="6048974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/>
                    <a:t>强调设计方案中需要特别关注或突出的部分，是整个设计方案的核心。</a:t>
                  </a:r>
                  <a:endParaRPr lang="en-US" altLang="zh-CN" sz="1200" dirty="0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955975" y="3714750"/>
                <a:ext cx="10404475" cy="1883380"/>
                <a:chOff x="955975" y="3714750"/>
                <a:chExt cx="10404475" cy="1883380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955975" y="3714750"/>
                  <a:ext cx="3206749" cy="1883380"/>
                  <a:chOff x="955975" y="3714750"/>
                  <a:chExt cx="3206749" cy="1883380"/>
                </a:xfrm>
              </p:grpSpPr>
              <p:sp>
                <p:nvSpPr>
                  <p:cNvPr id="17" name="矩形: 圆角 16"/>
                  <p:cNvSpPr/>
                  <p:nvPr/>
                </p:nvSpPr>
                <p:spPr>
                  <a:xfrm>
                    <a:off x="955975" y="3714750"/>
                    <a:ext cx="3206749" cy="1883380"/>
                  </a:xfrm>
                  <a:prstGeom prst="roundRect">
                    <a:avLst>
                      <a:gd name="adj" fmla="val 4500"/>
                    </a:avLst>
                  </a:prstGeom>
                  <a:solidFill>
                    <a:schemeClr val="accent3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3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4400"/>
                    <a:endParaRPr lang="zh-CN" altLang="en-US" sz="1400" b="1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176173" y="4548510"/>
                    <a:ext cx="2789702" cy="61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>
                      <a:lnSpc>
                        <a:spcPts val="1500"/>
                      </a:lnSpc>
                      <a:defRPr sz="900"/>
                    </a:lvl1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dirty="0">
                        <a:solidFill>
                          <a:srgbClr val="FFFFFF"/>
                        </a:solidFill>
                      </a:rPr>
                      <a:t>关注灵活性和可持续性，选择能够长期使用的材料和结构</a:t>
                    </a:r>
                    <a:endParaRPr lang="en-US" altLang="zh-CN" sz="12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176173" y="4060821"/>
                    <a:ext cx="2789702" cy="45026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zh-CN" altLang="en-US" b="1" dirty="0">
                        <a:solidFill>
                          <a:srgbClr val="FFFFFF"/>
                        </a:solidFill>
                      </a:rPr>
                      <a:t>艺术与实用的平衡</a:t>
                    </a:r>
                    <a:endParaRPr lang="en-US" altLang="zh-CN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9" name="组合 8"/>
                <p:cNvGrpSpPr/>
                <p:nvPr/>
              </p:nvGrpSpPr>
              <p:grpSpPr>
                <a:xfrm>
                  <a:off x="4554838" y="3714750"/>
                  <a:ext cx="3206749" cy="1883380"/>
                  <a:chOff x="4554838" y="3714750"/>
                  <a:chExt cx="3206749" cy="1883380"/>
                </a:xfrm>
              </p:grpSpPr>
              <p:sp>
                <p:nvSpPr>
                  <p:cNvPr id="18" name="矩形: 圆角 17"/>
                  <p:cNvSpPr/>
                  <p:nvPr/>
                </p:nvSpPr>
                <p:spPr>
                  <a:xfrm>
                    <a:off x="4554838" y="3714750"/>
                    <a:ext cx="3206749" cy="1883380"/>
                  </a:xfrm>
                  <a:prstGeom prst="roundRect">
                    <a:avLst>
                      <a:gd name="adj" fmla="val 4500"/>
                    </a:avLst>
                  </a:pr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4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4400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4804452" y="4548510"/>
                    <a:ext cx="2789702" cy="61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>
                      <a:lnSpc>
                        <a:spcPts val="1500"/>
                      </a:lnSpc>
                      <a:defRPr sz="900"/>
                    </a:lvl1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/>
                      <a:t>规划布局的合理性，以便于实现最佳的使用效果</a:t>
                    </a:r>
                    <a:endParaRPr lang="en-US" altLang="zh-CN" sz="1200" dirty="0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804452" y="4060821"/>
                    <a:ext cx="2789702" cy="45026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zh-CN" altLang="en-US" b="1" dirty="0"/>
                      <a:t>建筑外观特点</a:t>
                    </a:r>
                    <a:endParaRPr lang="en-US" altLang="zh-CN" b="1" dirty="0"/>
                  </a:p>
                </p:txBody>
              </p:sp>
            </p:grpSp>
            <p:grpSp>
              <p:nvGrpSpPr>
                <p:cNvPr id="10" name="组合 9"/>
                <p:cNvGrpSpPr/>
                <p:nvPr/>
              </p:nvGrpSpPr>
              <p:grpSpPr>
                <a:xfrm>
                  <a:off x="8153701" y="3714750"/>
                  <a:ext cx="3206749" cy="1883380"/>
                  <a:chOff x="8153701" y="3714750"/>
                  <a:chExt cx="3206749" cy="1883380"/>
                </a:xfrm>
              </p:grpSpPr>
              <p:sp>
                <p:nvSpPr>
                  <p:cNvPr id="19" name="矩形: 圆角 18"/>
                  <p:cNvSpPr/>
                  <p:nvPr/>
                </p:nvSpPr>
                <p:spPr>
                  <a:xfrm>
                    <a:off x="8153701" y="3714750"/>
                    <a:ext cx="3206749" cy="1883380"/>
                  </a:xfrm>
                  <a:prstGeom prst="roundRect">
                    <a:avLst>
                      <a:gd name="adj" fmla="val 4500"/>
                    </a:avLst>
                  </a:pr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254000" dist="127000" algn="ctr" rotWithShape="0">
                      <a:schemeClr val="accent6">
                        <a:alpha val="32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4400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8443114" y="4548510"/>
                    <a:ext cx="2789702" cy="613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>
                      <a:lnSpc>
                        <a:spcPts val="1500"/>
                      </a:lnSpc>
                      <a:defRPr sz="900"/>
                    </a:lvl1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/>
                      <a:t>寻找新材料和新技术，以便于创造出更加独特和创新的建筑作品</a:t>
                    </a:r>
                    <a:endParaRPr lang="en-US" altLang="zh-CN" sz="1200" dirty="0"/>
                  </a:p>
                </p:txBody>
              </p: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8443114" y="4060821"/>
                    <a:ext cx="2789702" cy="45026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zh-CN" altLang="en-US" b="1"/>
                      <a:t>材料选择运用</a:t>
                    </a:r>
                    <a:endParaRPr lang="en-US" altLang="zh-CN" b="1" dirty="0"/>
                  </a:p>
                </p:txBody>
              </p:sp>
            </p:grpSp>
          </p:grpSp>
        </p:grpSp>
        <p:grpSp>
          <p:nvGrpSpPr>
            <p:cNvPr id="4" name="组合 3"/>
            <p:cNvGrpSpPr/>
            <p:nvPr/>
          </p:nvGrpSpPr>
          <p:grpSpPr>
            <a:xfrm>
              <a:off x="9295183" y="4964984"/>
              <a:ext cx="2153502" cy="1505852"/>
              <a:chOff x="9295183" y="4964984"/>
              <a:chExt cx="2153502" cy="1505852"/>
            </a:xfrm>
          </p:grpSpPr>
          <p:sp>
            <p:nvSpPr>
              <p:cNvPr id="29" name="椭圆 28"/>
              <p:cNvSpPr/>
              <p:nvPr/>
            </p:nvSpPr>
            <p:spPr>
              <a:xfrm rot="17100000">
                <a:off x="10372245" y="4964984"/>
                <a:ext cx="1076440" cy="1076440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7100000">
                <a:off x="9295183" y="6000563"/>
                <a:ext cx="470273" cy="470273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设计重点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MAGE" val="fc4bcaac-87d3-e2c0-59e4-82ce272743e8.jpg"/>
  <p:tag name="ISLIDE.IMAGEPOSITION" val="right-bottom"/>
  <p:tag name="ISLIDE.THEME" val="fc4bcaac-87d3-e2c0-59e4-82ce272743e8-1_133356989676794951.pptx"/>
  <p:tag name="ISLIDE.OUTLINE" val="19190"/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fc570023-56eb-414a-8b4b-a142113c38d3.pptx"/>
  <p:tag name="ISLIDE.TAG" val="9e4641ec-8dc6-4050-900b-dadf5fdb9e4c"/>
  <p:tag name="ISLIDE.OUTLINECONTENT" val="3213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143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16269778-5eed-4679-b244-0b99d3033286.pptx"/>
  <p:tag name="ISLIDE.TAG" val="9e4641ec-8dc6-4050-900b-dadf5fdb9e4c"/>
  <p:tag name="ISLIDE.OUTLINECONTENT" val="3213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2e8d6e74-cf80-4517-bdab-9fea33f96a13.pptx"/>
  <p:tag name="ISLIDE.TAG" val="9e4641ec-8dc6-4050-900b-dadf5fdb9e4c"/>
  <p:tag name="ISLIDE.OUTLINECONTENT" val="3214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143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c70699fe-fcf8-4c51-9240-d27316eedb41.pptx"/>
  <p:tag name="ISLIDE.TAG" val="bd142c3d-b2ac-49d2-945d-a40ea7d68a02"/>
  <p:tag name="ISLIDE.OUTLINECONTENT" val="32144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077a71b5-18dc-414a-a432-204b0d6fadb4.pptx"/>
  <p:tag name="ISLIDE.TAG" val="9e4641ec-8dc6-4050-900b-dadf5fdb9e4c"/>
  <p:tag name="ISLIDE.OUTLINECONTENT" val="3214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f5dbd682-6691-4264-b284-d9c7e682e1cd.pptx"/>
  <p:tag name="ISLIDE.TAG" val="9e4641ec-8dc6-4050-900b-dadf5fdb9e4c"/>
  <p:tag name="ISLIDE.OUTLINECONTENT" val="3214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1438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1064465f-60fd-4886-9834-9b1698620fdf.pptx"/>
  <p:tag name="ISLIDE.TAG" val="2beb2bf3-40ba-4876-8eff-8450af69fbd8"/>
  <p:tag name="ISLIDE.OUTLINECONTENT" val="3215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03a12446-4040-4dad-8d54-bb681f1089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b7573c5b-d1d7-4c7f-b0f8-73b910df0e3f.pptx"/>
  <p:tag name="ISLIDE.TAG" val="9e4641ec-8dc6-4050-900b-dadf5fdb9e4c"/>
  <p:tag name="ISLIDE.OUTLINECONTENT" val="3215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6f8d5c63-12f7-42e4-8ee7-87a7e6baa015.pptx"/>
  <p:tag name="ISLIDE.TAG" val="9e4641ec-8dc6-4050-900b-dadf5fdb9e4c"/>
  <p:tag name="ISLIDE.OUTLINECONTENT" val="3215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e69c5ac3-dafd-4b9a-bbf1-d26a1016f8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1b3ad4bd-ab0b-483c-9385-f1910250afba.pptx"/>
  <p:tag name="ISLIDE.TAG" val="7bbc12ee-40ec-489f-ab8c-4fa55cf2bf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142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03945fc2-e183-4fdc-9f56-c7210654a1a4.pptx"/>
  <p:tag name="ISLIDE.TAG" val="9e4641ec-8dc6-4050-900b-dadf5fdb9e4c"/>
  <p:tag name="ISLIDE.OUTLINECONTENT" val="3211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0e09de12-4219-4b80-b101-7db05c60f0ab.pptx"/>
  <p:tag name="ISLIDE.TAG" val="9e4641ec-8dc6-4050-900b-dadf5fdb9e4c"/>
  <p:tag name="ISLIDE.OUTLINECONTENT" val="3212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1142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87567d3f-b623-4eba-8152-64fed7a739ba.pptx"/>
  <p:tag name="ISLIDE.TAG" val="9e4641ec-8dc6-4050-900b-dadf5fdb9e4c"/>
  <p:tag name="ISLIDE.OUTLINECONTENT" val="3212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2eb5fb5e-b06a-467e-bd6b-cc07821b975c.pptx"/>
  <p:tag name="ISLIDE.TAG" val="9e4641ec-8dc6-4050-900b-dadf5fdb9e4c"/>
  <p:tag name="ISLIDE.OUTLINECONTENT" val="321272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890EA"/>
      </a:accent1>
      <a:accent2>
        <a:srgbClr val="27C5F7"/>
      </a:accent2>
      <a:accent3>
        <a:srgbClr val="71B4F0"/>
      </a:accent3>
      <a:accent4>
        <a:srgbClr val="828282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2890EA"/>
    </a:accent1>
    <a:accent2>
      <a:srgbClr val="27C5F7"/>
    </a:accent2>
    <a:accent3>
      <a:srgbClr val="71B4F0"/>
    </a:accent3>
    <a:accent4>
      <a:srgbClr val="828282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0</TotalTime>
  <Words>1117</Words>
  <Application>Microsoft Office PowerPoint</Application>
  <PresentationFormat>宽屏</PresentationFormat>
  <Paragraphs>145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等线</vt:lpstr>
      <vt:lpstr>Arial</vt:lpstr>
      <vt:lpstr>Designed by iSlide</vt:lpstr>
      <vt:lpstr>建筑设计 毕业答辩PPT</vt:lpstr>
      <vt:lpstr>PowerPoint 演示文稿</vt:lpstr>
      <vt:lpstr>01.介绍</vt:lpstr>
      <vt:lpstr>项目背景</vt:lpstr>
      <vt:lpstr>目标</vt:lpstr>
      <vt:lpstr>02.设计理念和方案</vt:lpstr>
      <vt:lpstr>设计理念</vt:lpstr>
      <vt:lpstr>方案选择</vt:lpstr>
      <vt:lpstr>设计重点</vt:lpstr>
      <vt:lpstr>03.设计过程和方法</vt:lpstr>
      <vt:lpstr>设计阶段</vt:lpstr>
      <vt:lpstr>方案研究</vt:lpstr>
      <vt:lpstr>04.效果展示和评估</vt:lpstr>
      <vt:lpstr>设计效果展示</vt:lpstr>
      <vt:lpstr>设计效果评估</vt:lpstr>
      <vt:lpstr>设计效果分析</vt:lpstr>
      <vt:lpstr>05.未来发展和展望</vt:lpstr>
      <vt:lpstr>未来发展方向</vt:lpstr>
      <vt:lpstr>未来设计方向</vt:lpstr>
      <vt:lpstr>未来市场前景</vt:lpstr>
      <vt:lpstr>Thank You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建筑设计毕业论文答辩PPT模板</dc:title>
  <dc:creator>Fish</dc:creator>
  <cp:keywords>51PPT模板网 www.51pptmoban.com</cp:keywords>
  <dc:description>51PPT模板网，幻灯片演示模板及素材免费下载！_x000d_
51PPT模板网 唯一访问网址：www.51pptmoban.com</dc:description>
  <cp:lastModifiedBy>jingtao hu</cp:lastModifiedBy>
  <cp:revision>6</cp:revision>
  <cp:lastPrinted>2023-10-11T16:00:00Z</cp:lastPrinted>
  <dcterms:created xsi:type="dcterms:W3CDTF">2023-10-11T16:00:00Z</dcterms:created>
  <dcterms:modified xsi:type="dcterms:W3CDTF">2024-09-15T03:01:37Z</dcterms:modified>
  <cp:contentStatus>建筑设计毕业论文答辩PPT模板，www.51pptmoban.com</cp:contentStatus>
  <cp:version>51pptmoban.com（V51PPT-24060204版）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63CFBE7F9E52474C9AC08607B21A979A_12</vt:lpwstr>
  </property>
  <property fmtid="{D5CDD505-2E9C-101B-9397-08002B2CF9AE}" pid="3" name="KSOProductBuildVer">
    <vt:lpwstr>2052-12.1.0.16417</vt:lpwstr>
  </property>
</Properties>
</file>