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Override3.xml" ContentType="application/vnd.openxmlformats-officedocument.themeOverride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58" r:id="rId4"/>
    <p:sldId id="264" r:id="rId5"/>
    <p:sldId id="265" r:id="rId6"/>
    <p:sldId id="266" r:id="rId7"/>
    <p:sldId id="267" r:id="rId8"/>
    <p:sldId id="268" r:id="rId9"/>
    <p:sldId id="545" r:id="rId10"/>
    <p:sldId id="546" r:id="rId11"/>
    <p:sldId id="547" r:id="rId12"/>
    <p:sldId id="548" r:id="rId13"/>
    <p:sldId id="549" r:id="rId14"/>
    <p:sldId id="550" r:id="rId15"/>
    <p:sldId id="553" r:id="rId16"/>
    <p:sldId id="552" r:id="rId17"/>
    <p:sldId id="262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8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5" autoAdjust="0"/>
    <p:restoredTop sz="95435" autoAdjust="0"/>
  </p:normalViewPr>
  <p:slideViewPr>
    <p:cSldViewPr snapToGrid="0" showGuides="1">
      <p:cViewPr varScale="1">
        <p:scale>
          <a:sx n="70" d="100"/>
          <a:sy n="70" d="100"/>
        </p:scale>
        <p:origin x="341" y="5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/>
              <a:t>www.51pptmoban.com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63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20196367-f9c7-4ffb-89ce-d11e9802a082.source.4.zh-Hans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4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5eddbfb3-6d94-4d3f-8736-9b34fb7d7e4a.source.3.zh-Hans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87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7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B8D41C62-8A6B-61C2-5E59-1202F8DB25EA}"/>
              </a:ext>
            </a:extLst>
          </p:cNvPr>
          <p:cNvGrpSpPr/>
          <p:nvPr userDrawn="1"/>
        </p:nvGrpSpPr>
        <p:grpSpPr>
          <a:xfrm>
            <a:off x="0" y="0"/>
            <a:ext cx="12211033" cy="6870700"/>
            <a:chOff x="-6317" y="8147559"/>
            <a:chExt cx="12179235" cy="6870700"/>
          </a:xfrm>
        </p:grpSpPr>
        <p:sp>
          <p:nvSpPr>
            <p:cNvPr id="13" name="iṩlîḋe">
              <a:extLst>
                <a:ext uri="{FF2B5EF4-FFF2-40B4-BE49-F238E27FC236}">
                  <a16:creationId xmlns:a16="http://schemas.microsoft.com/office/drawing/2014/main" id="{7C0274EB-BC6B-EE60-A70A-3CF0E6BCB4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147559"/>
              <a:ext cx="12160250" cy="6858000"/>
            </a:xfrm>
            <a:prstGeom prst="rect">
              <a:avLst/>
            </a:prstGeom>
            <a:solidFill>
              <a:srgbClr val="4144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iṣļíḋê">
              <a:extLst>
                <a:ext uri="{FF2B5EF4-FFF2-40B4-BE49-F238E27FC236}">
                  <a16:creationId xmlns:a16="http://schemas.microsoft.com/office/drawing/2014/main" id="{C5E569F0-5B9E-79AD-F3C8-6154E2673F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317" y="9544559"/>
              <a:ext cx="2690813" cy="546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îṡlïḍé">
              <a:extLst>
                <a:ext uri="{FF2B5EF4-FFF2-40B4-BE49-F238E27FC236}">
                  <a16:creationId xmlns:a16="http://schemas.microsoft.com/office/drawing/2014/main" id="{8DBBAECC-3099-D91D-28F3-AD16997A37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23975" y="9544559"/>
              <a:ext cx="1385888" cy="1384300"/>
            </a:xfrm>
            <a:custGeom>
              <a:avLst/>
              <a:gdLst>
                <a:gd name="T0" fmla="*/ 0 w 873"/>
                <a:gd name="T1" fmla="*/ 872 h 872"/>
                <a:gd name="T2" fmla="*/ 873 w 873"/>
                <a:gd name="T3" fmla="*/ 872 h 872"/>
                <a:gd name="T4" fmla="*/ 873 w 873"/>
                <a:gd name="T5" fmla="*/ 0 h 872"/>
                <a:gd name="T6" fmla="*/ 0 w 873"/>
                <a:gd name="T7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3" h="872">
                  <a:moveTo>
                    <a:pt x="0" y="872"/>
                  </a:moveTo>
                  <a:lnTo>
                    <a:pt x="873" y="872"/>
                  </a:lnTo>
                  <a:lnTo>
                    <a:pt x="873" y="0"/>
                  </a:lnTo>
                  <a:lnTo>
                    <a:pt x="0" y="872"/>
                  </a:lnTo>
                  <a:close/>
                </a:path>
              </a:pathLst>
            </a:custGeom>
            <a:solidFill>
              <a:srgbClr val="4144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iṡḷiḍê">
              <a:extLst>
                <a:ext uri="{FF2B5EF4-FFF2-40B4-BE49-F238E27FC236}">
                  <a16:creationId xmlns:a16="http://schemas.microsoft.com/office/drawing/2014/main" id="{7E40A7EF-65EE-2BDB-8BE4-3D77E2E4A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23975" y="9544559"/>
              <a:ext cx="1385888" cy="1384300"/>
            </a:xfrm>
            <a:custGeom>
              <a:avLst/>
              <a:gdLst>
                <a:gd name="T0" fmla="*/ 0 w 873"/>
                <a:gd name="T1" fmla="*/ 872 h 872"/>
                <a:gd name="T2" fmla="*/ 873 w 873"/>
                <a:gd name="T3" fmla="*/ 0 h 872"/>
                <a:gd name="T4" fmla="*/ 0 w 873"/>
                <a:gd name="T5" fmla="*/ 0 h 872"/>
                <a:gd name="T6" fmla="*/ 0 w 873"/>
                <a:gd name="T7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3" h="872">
                  <a:moveTo>
                    <a:pt x="0" y="872"/>
                  </a:moveTo>
                  <a:lnTo>
                    <a:pt x="873" y="0"/>
                  </a:lnTo>
                  <a:lnTo>
                    <a:pt x="0" y="0"/>
                  </a:lnTo>
                  <a:lnTo>
                    <a:pt x="0" y="8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ïṡlïde">
              <a:extLst>
                <a:ext uri="{FF2B5EF4-FFF2-40B4-BE49-F238E27FC236}">
                  <a16:creationId xmlns:a16="http://schemas.microsoft.com/office/drawing/2014/main" id="{22778970-F993-572B-394C-EBF5D2FF2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8608" y="8147559"/>
              <a:ext cx="1398588" cy="1397000"/>
            </a:xfrm>
            <a:custGeom>
              <a:avLst/>
              <a:gdLst>
                <a:gd name="T0" fmla="*/ 0 w 881"/>
                <a:gd name="T1" fmla="*/ 880 h 880"/>
                <a:gd name="T2" fmla="*/ 881 w 881"/>
                <a:gd name="T3" fmla="*/ 880 h 880"/>
                <a:gd name="T4" fmla="*/ 0 w 881"/>
                <a:gd name="T5" fmla="*/ 0 h 880"/>
                <a:gd name="T6" fmla="*/ 0 w 881"/>
                <a:gd name="T7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1" h="880">
                  <a:moveTo>
                    <a:pt x="0" y="880"/>
                  </a:moveTo>
                  <a:lnTo>
                    <a:pt x="881" y="880"/>
                  </a:lnTo>
                  <a:lnTo>
                    <a:pt x="0" y="0"/>
                  </a:lnTo>
                  <a:lnTo>
                    <a:pt x="0" y="8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îṩľîdê">
              <a:extLst>
                <a:ext uri="{FF2B5EF4-FFF2-40B4-BE49-F238E27FC236}">
                  <a16:creationId xmlns:a16="http://schemas.microsoft.com/office/drawing/2014/main" id="{FAD72E2A-BC2A-EECA-9226-B62730C234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8608" y="8147559"/>
              <a:ext cx="1395413" cy="1397000"/>
            </a:xfrm>
            <a:custGeom>
              <a:avLst/>
              <a:gdLst>
                <a:gd name="T0" fmla="*/ 879 w 879"/>
                <a:gd name="T1" fmla="*/ 880 h 880"/>
                <a:gd name="T2" fmla="*/ 879 w 879"/>
                <a:gd name="T3" fmla="*/ 0 h 880"/>
                <a:gd name="T4" fmla="*/ 0 w 879"/>
                <a:gd name="T5" fmla="*/ 0 h 880"/>
                <a:gd name="T6" fmla="*/ 879 w 879"/>
                <a:gd name="T7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9" h="880">
                  <a:moveTo>
                    <a:pt x="879" y="880"/>
                  </a:moveTo>
                  <a:lnTo>
                    <a:pt x="879" y="0"/>
                  </a:lnTo>
                  <a:lnTo>
                    <a:pt x="0" y="0"/>
                  </a:lnTo>
                  <a:lnTo>
                    <a:pt x="879" y="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íṡļîďe">
              <a:extLst>
                <a:ext uri="{FF2B5EF4-FFF2-40B4-BE49-F238E27FC236}">
                  <a16:creationId xmlns:a16="http://schemas.microsoft.com/office/drawing/2014/main" id="{1E501334-07D7-1147-BEF5-001830481B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82686" y="13621259"/>
              <a:ext cx="1397000" cy="1397000"/>
            </a:xfrm>
            <a:custGeom>
              <a:avLst/>
              <a:gdLst>
                <a:gd name="T0" fmla="*/ 0 w 880"/>
                <a:gd name="T1" fmla="*/ 880 h 880"/>
                <a:gd name="T2" fmla="*/ 880 w 880"/>
                <a:gd name="T3" fmla="*/ 880 h 880"/>
                <a:gd name="T4" fmla="*/ 0 w 880"/>
                <a:gd name="T5" fmla="*/ 0 h 880"/>
                <a:gd name="T6" fmla="*/ 0 w 880"/>
                <a:gd name="T7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0" h="880">
                  <a:moveTo>
                    <a:pt x="0" y="880"/>
                  </a:moveTo>
                  <a:lnTo>
                    <a:pt x="880" y="880"/>
                  </a:lnTo>
                  <a:lnTo>
                    <a:pt x="0" y="0"/>
                  </a:lnTo>
                  <a:lnTo>
                    <a:pt x="0" y="8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ïṥľïḑê">
              <a:extLst>
                <a:ext uri="{FF2B5EF4-FFF2-40B4-BE49-F238E27FC236}">
                  <a16:creationId xmlns:a16="http://schemas.microsoft.com/office/drawing/2014/main" id="{2D861E67-0A25-B3C3-2396-A0CB1E5662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317" y="8147559"/>
              <a:ext cx="1304925" cy="1397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íṩḷîḓè">
              <a:extLst>
                <a:ext uri="{FF2B5EF4-FFF2-40B4-BE49-F238E27FC236}">
                  <a16:creationId xmlns:a16="http://schemas.microsoft.com/office/drawing/2014/main" id="{7C2073A9-ADC5-857F-0D7C-BE54CB774A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6317" y="8344409"/>
              <a:ext cx="1209675" cy="1200150"/>
            </a:xfrm>
            <a:custGeom>
              <a:avLst/>
              <a:gdLst>
                <a:gd name="T0" fmla="*/ 0 w 381"/>
                <a:gd name="T1" fmla="*/ 11 h 378"/>
                <a:gd name="T2" fmla="*/ 81 w 381"/>
                <a:gd name="T3" fmla="*/ 0 h 378"/>
                <a:gd name="T4" fmla="*/ 381 w 381"/>
                <a:gd name="T5" fmla="*/ 300 h 378"/>
                <a:gd name="T6" fmla="*/ 371 w 381"/>
                <a:gd name="T7" fmla="*/ 378 h 378"/>
                <a:gd name="T8" fmla="*/ 311 w 381"/>
                <a:gd name="T9" fmla="*/ 378 h 378"/>
                <a:gd name="T10" fmla="*/ 316 w 381"/>
                <a:gd name="T11" fmla="*/ 368 h 378"/>
                <a:gd name="T12" fmla="*/ 325 w 381"/>
                <a:gd name="T13" fmla="*/ 300 h 378"/>
                <a:gd name="T14" fmla="*/ 81 w 381"/>
                <a:gd name="T15" fmla="*/ 56 h 378"/>
                <a:gd name="T16" fmla="*/ 11 w 381"/>
                <a:gd name="T17" fmla="*/ 66 h 378"/>
                <a:gd name="T18" fmla="*/ 0 w 381"/>
                <a:gd name="T19" fmla="*/ 72 h 378"/>
                <a:gd name="T20" fmla="*/ 0 w 381"/>
                <a:gd name="T21" fmla="*/ 1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378">
                  <a:moveTo>
                    <a:pt x="0" y="11"/>
                  </a:moveTo>
                  <a:cubicBezTo>
                    <a:pt x="26" y="4"/>
                    <a:pt x="54" y="0"/>
                    <a:pt x="81" y="0"/>
                  </a:cubicBezTo>
                  <a:cubicBezTo>
                    <a:pt x="247" y="0"/>
                    <a:pt x="381" y="135"/>
                    <a:pt x="381" y="300"/>
                  </a:cubicBezTo>
                  <a:cubicBezTo>
                    <a:pt x="381" y="326"/>
                    <a:pt x="378" y="353"/>
                    <a:pt x="371" y="378"/>
                  </a:cubicBezTo>
                  <a:cubicBezTo>
                    <a:pt x="311" y="378"/>
                    <a:pt x="311" y="378"/>
                    <a:pt x="311" y="378"/>
                  </a:cubicBezTo>
                  <a:cubicBezTo>
                    <a:pt x="316" y="368"/>
                    <a:pt x="316" y="368"/>
                    <a:pt x="316" y="368"/>
                  </a:cubicBezTo>
                  <a:cubicBezTo>
                    <a:pt x="322" y="346"/>
                    <a:pt x="325" y="323"/>
                    <a:pt x="325" y="300"/>
                  </a:cubicBezTo>
                  <a:cubicBezTo>
                    <a:pt x="325" y="165"/>
                    <a:pt x="216" y="56"/>
                    <a:pt x="81" y="56"/>
                  </a:cubicBezTo>
                  <a:cubicBezTo>
                    <a:pt x="57" y="56"/>
                    <a:pt x="34" y="59"/>
                    <a:pt x="11" y="66"/>
                  </a:cubicBezTo>
                  <a:cubicBezTo>
                    <a:pt x="0" y="72"/>
                    <a:pt x="0" y="72"/>
                    <a:pt x="0" y="72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16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íšḻiḑê">
              <a:extLst>
                <a:ext uri="{FF2B5EF4-FFF2-40B4-BE49-F238E27FC236}">
                  <a16:creationId xmlns:a16="http://schemas.microsoft.com/office/drawing/2014/main" id="{89231EE9-879A-5885-945C-1CBA3F9FA8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317" y="13608559"/>
              <a:ext cx="1397000" cy="1397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isļíḓé">
              <a:extLst>
                <a:ext uri="{FF2B5EF4-FFF2-40B4-BE49-F238E27FC236}">
                  <a16:creationId xmlns:a16="http://schemas.microsoft.com/office/drawing/2014/main" id="{10FA0983-391F-269C-D92D-3D72C72996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317" y="13608559"/>
              <a:ext cx="1397000" cy="1397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îşlíḑe">
              <a:extLst>
                <a:ext uri="{FF2B5EF4-FFF2-40B4-BE49-F238E27FC236}">
                  <a16:creationId xmlns:a16="http://schemas.microsoft.com/office/drawing/2014/main" id="{6FBF4D0F-E47D-1D7C-484D-DADD8F9D38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8008" y="13938759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ïŝļîdê">
              <a:extLst>
                <a:ext uri="{FF2B5EF4-FFF2-40B4-BE49-F238E27FC236}">
                  <a16:creationId xmlns:a16="http://schemas.microsoft.com/office/drawing/2014/main" id="{7D334D7B-C8C4-44F7-D909-1CA011F9D0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56705" y="12338559"/>
              <a:ext cx="2716213" cy="2667000"/>
            </a:xfrm>
            <a:custGeom>
              <a:avLst/>
              <a:gdLst>
                <a:gd name="T0" fmla="*/ 1711 w 1711"/>
                <a:gd name="T1" fmla="*/ 0 h 1680"/>
                <a:gd name="T2" fmla="*/ 1711 w 1711"/>
                <a:gd name="T3" fmla="*/ 1680 h 1680"/>
                <a:gd name="T4" fmla="*/ 0 w 1711"/>
                <a:gd name="T5" fmla="*/ 1680 h 1680"/>
                <a:gd name="T6" fmla="*/ 1711 w 1711"/>
                <a:gd name="T7" fmla="*/ 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1" h="1680">
                  <a:moveTo>
                    <a:pt x="1711" y="0"/>
                  </a:moveTo>
                  <a:lnTo>
                    <a:pt x="1711" y="1680"/>
                  </a:lnTo>
                  <a:lnTo>
                    <a:pt x="0" y="1680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îSḷíḓé">
              <a:extLst>
                <a:ext uri="{FF2B5EF4-FFF2-40B4-BE49-F238E27FC236}">
                  <a16:creationId xmlns:a16="http://schemas.microsoft.com/office/drawing/2014/main" id="{AF4A9EFF-7B7B-ED29-9E66-460EB91A67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18755" y="8147559"/>
              <a:ext cx="1554163" cy="1612900"/>
            </a:xfrm>
            <a:custGeom>
              <a:avLst/>
              <a:gdLst>
                <a:gd name="T0" fmla="*/ 0 w 490"/>
                <a:gd name="T1" fmla="*/ 137 h 508"/>
                <a:gd name="T2" fmla="*/ 371 w 490"/>
                <a:gd name="T3" fmla="*/ 508 h 508"/>
                <a:gd name="T4" fmla="*/ 490 w 490"/>
                <a:gd name="T5" fmla="*/ 489 h 508"/>
                <a:gd name="T6" fmla="*/ 490 w 490"/>
                <a:gd name="T7" fmla="*/ 0 h 508"/>
                <a:gd name="T8" fmla="*/ 26 w 490"/>
                <a:gd name="T9" fmla="*/ 0 h 508"/>
                <a:gd name="T10" fmla="*/ 0 w 490"/>
                <a:gd name="T11" fmla="*/ 13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508">
                  <a:moveTo>
                    <a:pt x="0" y="137"/>
                  </a:moveTo>
                  <a:cubicBezTo>
                    <a:pt x="0" y="342"/>
                    <a:pt x="166" y="508"/>
                    <a:pt x="371" y="508"/>
                  </a:cubicBezTo>
                  <a:cubicBezTo>
                    <a:pt x="412" y="508"/>
                    <a:pt x="453" y="501"/>
                    <a:pt x="490" y="489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43"/>
                    <a:pt x="0" y="89"/>
                    <a:pt x="0" y="1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3" y="2993373"/>
            <a:ext cx="10858500" cy="830997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ctr">
              <a:lnSpc>
                <a:spcPct val="100000"/>
              </a:lnSpc>
              <a:defRPr lang="zh-CN" altLang="en-US" sz="4800" b="1" dirty="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45006" y="4265493"/>
            <a:ext cx="3289294" cy="558799"/>
          </a:xfrm>
          <a:prstGeom prst="round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400"/>
            </a:lvl1pPr>
          </a:lstStyle>
          <a:p>
            <a:pPr marL="228600" lvl="0" indent="-228600" defTabSz="914354"/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20" name="íSḷïḋe">
            <a:extLst>
              <a:ext uri="{FF2B5EF4-FFF2-40B4-BE49-F238E27FC236}">
                <a16:creationId xmlns:a16="http://schemas.microsoft.com/office/drawing/2014/main" id="{76003CA0-1418-A8EA-26A5-7AA7E5A67479}"/>
              </a:ext>
            </a:extLst>
          </p:cNvPr>
          <p:cNvSpPr txBox="1"/>
          <p:nvPr userDrawn="1"/>
        </p:nvSpPr>
        <p:spPr>
          <a:xfrm>
            <a:off x="10928195" y="681617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20XX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4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2024-09-15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19FA2189-5497-D828-38C7-AA04B78D1E40}"/>
              </a:ext>
            </a:extLst>
          </p:cNvPr>
          <p:cNvGrpSpPr/>
          <p:nvPr userDrawn="1"/>
        </p:nvGrpSpPr>
        <p:grpSpPr>
          <a:xfrm flipH="1">
            <a:off x="0" y="0"/>
            <a:ext cx="12211033" cy="6870700"/>
            <a:chOff x="-6317" y="8147559"/>
            <a:chExt cx="12179235" cy="6870700"/>
          </a:xfrm>
        </p:grpSpPr>
        <p:sp>
          <p:nvSpPr>
            <p:cNvPr id="55" name="ïsḷïḑê">
              <a:extLst>
                <a:ext uri="{FF2B5EF4-FFF2-40B4-BE49-F238E27FC236}">
                  <a16:creationId xmlns:a16="http://schemas.microsoft.com/office/drawing/2014/main" id="{41C48F0D-9DDB-6CF9-B7FC-EAACA64746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147559"/>
              <a:ext cx="12160250" cy="6858000"/>
            </a:xfrm>
            <a:prstGeom prst="rect">
              <a:avLst/>
            </a:prstGeom>
            <a:solidFill>
              <a:srgbClr val="4144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îṣḷîḋé">
              <a:extLst>
                <a:ext uri="{FF2B5EF4-FFF2-40B4-BE49-F238E27FC236}">
                  <a16:creationId xmlns:a16="http://schemas.microsoft.com/office/drawing/2014/main" id="{BA979F13-9515-6D7B-9989-338DE08419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317" y="9544559"/>
              <a:ext cx="2690813" cy="546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îšḻîḓe">
              <a:extLst>
                <a:ext uri="{FF2B5EF4-FFF2-40B4-BE49-F238E27FC236}">
                  <a16:creationId xmlns:a16="http://schemas.microsoft.com/office/drawing/2014/main" id="{5FC15B5C-661D-04D6-9E67-1EED17B4DF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23975" y="9544559"/>
              <a:ext cx="1385888" cy="1384300"/>
            </a:xfrm>
            <a:custGeom>
              <a:avLst/>
              <a:gdLst>
                <a:gd name="T0" fmla="*/ 0 w 873"/>
                <a:gd name="T1" fmla="*/ 872 h 872"/>
                <a:gd name="T2" fmla="*/ 873 w 873"/>
                <a:gd name="T3" fmla="*/ 872 h 872"/>
                <a:gd name="T4" fmla="*/ 873 w 873"/>
                <a:gd name="T5" fmla="*/ 0 h 872"/>
                <a:gd name="T6" fmla="*/ 0 w 873"/>
                <a:gd name="T7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3" h="872">
                  <a:moveTo>
                    <a:pt x="0" y="872"/>
                  </a:moveTo>
                  <a:lnTo>
                    <a:pt x="873" y="872"/>
                  </a:lnTo>
                  <a:lnTo>
                    <a:pt x="873" y="0"/>
                  </a:lnTo>
                  <a:lnTo>
                    <a:pt x="0" y="872"/>
                  </a:lnTo>
                  <a:close/>
                </a:path>
              </a:pathLst>
            </a:custGeom>
            <a:solidFill>
              <a:srgbClr val="4144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ïṧḷiḓé">
              <a:extLst>
                <a:ext uri="{FF2B5EF4-FFF2-40B4-BE49-F238E27FC236}">
                  <a16:creationId xmlns:a16="http://schemas.microsoft.com/office/drawing/2014/main" id="{1D4E63FC-5E19-6322-F3B2-38240F6EBB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23975" y="9544559"/>
              <a:ext cx="1385888" cy="1384300"/>
            </a:xfrm>
            <a:custGeom>
              <a:avLst/>
              <a:gdLst>
                <a:gd name="T0" fmla="*/ 0 w 873"/>
                <a:gd name="T1" fmla="*/ 872 h 872"/>
                <a:gd name="T2" fmla="*/ 873 w 873"/>
                <a:gd name="T3" fmla="*/ 0 h 872"/>
                <a:gd name="T4" fmla="*/ 0 w 873"/>
                <a:gd name="T5" fmla="*/ 0 h 872"/>
                <a:gd name="T6" fmla="*/ 0 w 873"/>
                <a:gd name="T7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3" h="872">
                  <a:moveTo>
                    <a:pt x="0" y="872"/>
                  </a:moveTo>
                  <a:lnTo>
                    <a:pt x="873" y="0"/>
                  </a:lnTo>
                  <a:lnTo>
                    <a:pt x="0" y="0"/>
                  </a:lnTo>
                  <a:lnTo>
                    <a:pt x="0" y="8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iṣľïďé">
              <a:extLst>
                <a:ext uri="{FF2B5EF4-FFF2-40B4-BE49-F238E27FC236}">
                  <a16:creationId xmlns:a16="http://schemas.microsoft.com/office/drawing/2014/main" id="{51E8AF6F-9B55-22E8-1BAD-46789B40D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8608" y="8147559"/>
              <a:ext cx="1398588" cy="1397000"/>
            </a:xfrm>
            <a:custGeom>
              <a:avLst/>
              <a:gdLst>
                <a:gd name="T0" fmla="*/ 0 w 881"/>
                <a:gd name="T1" fmla="*/ 880 h 880"/>
                <a:gd name="T2" fmla="*/ 881 w 881"/>
                <a:gd name="T3" fmla="*/ 880 h 880"/>
                <a:gd name="T4" fmla="*/ 0 w 881"/>
                <a:gd name="T5" fmla="*/ 0 h 880"/>
                <a:gd name="T6" fmla="*/ 0 w 881"/>
                <a:gd name="T7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1" h="880">
                  <a:moveTo>
                    <a:pt x="0" y="880"/>
                  </a:moveTo>
                  <a:lnTo>
                    <a:pt x="881" y="880"/>
                  </a:lnTo>
                  <a:lnTo>
                    <a:pt x="0" y="0"/>
                  </a:lnTo>
                  <a:lnTo>
                    <a:pt x="0" y="8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ïṣļïḑè">
              <a:extLst>
                <a:ext uri="{FF2B5EF4-FFF2-40B4-BE49-F238E27FC236}">
                  <a16:creationId xmlns:a16="http://schemas.microsoft.com/office/drawing/2014/main" id="{ECAF9EFD-DFA0-BFCC-0B62-F76FC5033F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8608" y="8147559"/>
              <a:ext cx="1395413" cy="1397000"/>
            </a:xfrm>
            <a:custGeom>
              <a:avLst/>
              <a:gdLst>
                <a:gd name="T0" fmla="*/ 879 w 879"/>
                <a:gd name="T1" fmla="*/ 880 h 880"/>
                <a:gd name="T2" fmla="*/ 879 w 879"/>
                <a:gd name="T3" fmla="*/ 0 h 880"/>
                <a:gd name="T4" fmla="*/ 0 w 879"/>
                <a:gd name="T5" fmla="*/ 0 h 880"/>
                <a:gd name="T6" fmla="*/ 879 w 879"/>
                <a:gd name="T7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9" h="880">
                  <a:moveTo>
                    <a:pt x="879" y="880"/>
                  </a:moveTo>
                  <a:lnTo>
                    <a:pt x="879" y="0"/>
                  </a:lnTo>
                  <a:lnTo>
                    <a:pt x="0" y="0"/>
                  </a:lnTo>
                  <a:lnTo>
                    <a:pt x="879" y="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íslïdè">
              <a:extLst>
                <a:ext uri="{FF2B5EF4-FFF2-40B4-BE49-F238E27FC236}">
                  <a16:creationId xmlns:a16="http://schemas.microsoft.com/office/drawing/2014/main" id="{1FD1665E-D4A3-24B6-2FC0-52EEA316DC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82686" y="13621259"/>
              <a:ext cx="1397000" cy="1397000"/>
            </a:xfrm>
            <a:custGeom>
              <a:avLst/>
              <a:gdLst>
                <a:gd name="T0" fmla="*/ 0 w 880"/>
                <a:gd name="T1" fmla="*/ 880 h 880"/>
                <a:gd name="T2" fmla="*/ 880 w 880"/>
                <a:gd name="T3" fmla="*/ 880 h 880"/>
                <a:gd name="T4" fmla="*/ 0 w 880"/>
                <a:gd name="T5" fmla="*/ 0 h 880"/>
                <a:gd name="T6" fmla="*/ 0 w 880"/>
                <a:gd name="T7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0" h="880">
                  <a:moveTo>
                    <a:pt x="0" y="880"/>
                  </a:moveTo>
                  <a:lnTo>
                    <a:pt x="880" y="880"/>
                  </a:lnTo>
                  <a:lnTo>
                    <a:pt x="0" y="0"/>
                  </a:lnTo>
                  <a:lnTo>
                    <a:pt x="0" y="8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2" name="išḷiďê">
              <a:extLst>
                <a:ext uri="{FF2B5EF4-FFF2-40B4-BE49-F238E27FC236}">
                  <a16:creationId xmlns:a16="http://schemas.microsoft.com/office/drawing/2014/main" id="{383886A8-5685-702D-C52A-31AEC4EA16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317" y="8147559"/>
              <a:ext cx="1304925" cy="1397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ïšľïḋé">
              <a:extLst>
                <a:ext uri="{FF2B5EF4-FFF2-40B4-BE49-F238E27FC236}">
                  <a16:creationId xmlns:a16="http://schemas.microsoft.com/office/drawing/2014/main" id="{526EEFB6-9A31-9F6D-EFF7-EFC137531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6317" y="8344409"/>
              <a:ext cx="1209675" cy="1200150"/>
            </a:xfrm>
            <a:custGeom>
              <a:avLst/>
              <a:gdLst>
                <a:gd name="T0" fmla="*/ 0 w 381"/>
                <a:gd name="T1" fmla="*/ 11 h 378"/>
                <a:gd name="T2" fmla="*/ 81 w 381"/>
                <a:gd name="T3" fmla="*/ 0 h 378"/>
                <a:gd name="T4" fmla="*/ 381 w 381"/>
                <a:gd name="T5" fmla="*/ 300 h 378"/>
                <a:gd name="T6" fmla="*/ 371 w 381"/>
                <a:gd name="T7" fmla="*/ 378 h 378"/>
                <a:gd name="T8" fmla="*/ 311 w 381"/>
                <a:gd name="T9" fmla="*/ 378 h 378"/>
                <a:gd name="T10" fmla="*/ 316 w 381"/>
                <a:gd name="T11" fmla="*/ 368 h 378"/>
                <a:gd name="T12" fmla="*/ 325 w 381"/>
                <a:gd name="T13" fmla="*/ 300 h 378"/>
                <a:gd name="T14" fmla="*/ 81 w 381"/>
                <a:gd name="T15" fmla="*/ 56 h 378"/>
                <a:gd name="T16" fmla="*/ 11 w 381"/>
                <a:gd name="T17" fmla="*/ 66 h 378"/>
                <a:gd name="T18" fmla="*/ 0 w 381"/>
                <a:gd name="T19" fmla="*/ 72 h 378"/>
                <a:gd name="T20" fmla="*/ 0 w 381"/>
                <a:gd name="T21" fmla="*/ 1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378">
                  <a:moveTo>
                    <a:pt x="0" y="11"/>
                  </a:moveTo>
                  <a:cubicBezTo>
                    <a:pt x="26" y="4"/>
                    <a:pt x="54" y="0"/>
                    <a:pt x="81" y="0"/>
                  </a:cubicBezTo>
                  <a:cubicBezTo>
                    <a:pt x="247" y="0"/>
                    <a:pt x="381" y="135"/>
                    <a:pt x="381" y="300"/>
                  </a:cubicBezTo>
                  <a:cubicBezTo>
                    <a:pt x="381" y="326"/>
                    <a:pt x="378" y="353"/>
                    <a:pt x="371" y="378"/>
                  </a:cubicBezTo>
                  <a:cubicBezTo>
                    <a:pt x="311" y="378"/>
                    <a:pt x="311" y="378"/>
                    <a:pt x="311" y="378"/>
                  </a:cubicBezTo>
                  <a:cubicBezTo>
                    <a:pt x="316" y="368"/>
                    <a:pt x="316" y="368"/>
                    <a:pt x="316" y="368"/>
                  </a:cubicBezTo>
                  <a:cubicBezTo>
                    <a:pt x="322" y="346"/>
                    <a:pt x="325" y="323"/>
                    <a:pt x="325" y="300"/>
                  </a:cubicBezTo>
                  <a:cubicBezTo>
                    <a:pt x="325" y="165"/>
                    <a:pt x="216" y="56"/>
                    <a:pt x="81" y="56"/>
                  </a:cubicBezTo>
                  <a:cubicBezTo>
                    <a:pt x="57" y="56"/>
                    <a:pt x="34" y="59"/>
                    <a:pt x="11" y="66"/>
                  </a:cubicBezTo>
                  <a:cubicBezTo>
                    <a:pt x="0" y="72"/>
                    <a:pt x="0" y="72"/>
                    <a:pt x="0" y="72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16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íšľíḓê">
              <a:extLst>
                <a:ext uri="{FF2B5EF4-FFF2-40B4-BE49-F238E27FC236}">
                  <a16:creationId xmlns:a16="http://schemas.microsoft.com/office/drawing/2014/main" id="{B6C00CC4-E40F-0FCF-B6F0-99E81550E2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317" y="13608559"/>
              <a:ext cx="1397000" cy="1397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íṣḷiḓé">
              <a:extLst>
                <a:ext uri="{FF2B5EF4-FFF2-40B4-BE49-F238E27FC236}">
                  <a16:creationId xmlns:a16="http://schemas.microsoft.com/office/drawing/2014/main" id="{8E33C799-C6D2-A3FC-9D5A-61A3DBA4A9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317" y="13608559"/>
              <a:ext cx="1397000" cy="1397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iṥlíḋé">
              <a:extLst>
                <a:ext uri="{FF2B5EF4-FFF2-40B4-BE49-F238E27FC236}">
                  <a16:creationId xmlns:a16="http://schemas.microsoft.com/office/drawing/2014/main" id="{06934D43-5C2D-099A-B42D-D1E94DB33F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8008" y="13938759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ïSļíďê">
              <a:extLst>
                <a:ext uri="{FF2B5EF4-FFF2-40B4-BE49-F238E27FC236}">
                  <a16:creationId xmlns:a16="http://schemas.microsoft.com/office/drawing/2014/main" id="{B5ED9434-9141-6093-CEE2-B0A8B4866C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56705" y="12338559"/>
              <a:ext cx="2716213" cy="2667000"/>
            </a:xfrm>
            <a:custGeom>
              <a:avLst/>
              <a:gdLst>
                <a:gd name="T0" fmla="*/ 1711 w 1711"/>
                <a:gd name="T1" fmla="*/ 0 h 1680"/>
                <a:gd name="T2" fmla="*/ 1711 w 1711"/>
                <a:gd name="T3" fmla="*/ 1680 h 1680"/>
                <a:gd name="T4" fmla="*/ 0 w 1711"/>
                <a:gd name="T5" fmla="*/ 1680 h 1680"/>
                <a:gd name="T6" fmla="*/ 1711 w 1711"/>
                <a:gd name="T7" fmla="*/ 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1" h="1680">
                  <a:moveTo>
                    <a:pt x="1711" y="0"/>
                  </a:moveTo>
                  <a:lnTo>
                    <a:pt x="1711" y="1680"/>
                  </a:lnTo>
                  <a:lnTo>
                    <a:pt x="0" y="1680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ïşḷîde">
              <a:extLst>
                <a:ext uri="{FF2B5EF4-FFF2-40B4-BE49-F238E27FC236}">
                  <a16:creationId xmlns:a16="http://schemas.microsoft.com/office/drawing/2014/main" id="{AA7E6175-501A-E35B-BEB8-7F69BDF966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18755" y="8147559"/>
              <a:ext cx="1554163" cy="1612900"/>
            </a:xfrm>
            <a:custGeom>
              <a:avLst/>
              <a:gdLst>
                <a:gd name="T0" fmla="*/ 0 w 490"/>
                <a:gd name="T1" fmla="*/ 137 h 508"/>
                <a:gd name="T2" fmla="*/ 371 w 490"/>
                <a:gd name="T3" fmla="*/ 508 h 508"/>
                <a:gd name="T4" fmla="*/ 490 w 490"/>
                <a:gd name="T5" fmla="*/ 489 h 508"/>
                <a:gd name="T6" fmla="*/ 490 w 490"/>
                <a:gd name="T7" fmla="*/ 0 h 508"/>
                <a:gd name="T8" fmla="*/ 26 w 490"/>
                <a:gd name="T9" fmla="*/ 0 h 508"/>
                <a:gd name="T10" fmla="*/ 0 w 490"/>
                <a:gd name="T11" fmla="*/ 13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508">
                  <a:moveTo>
                    <a:pt x="0" y="137"/>
                  </a:moveTo>
                  <a:cubicBezTo>
                    <a:pt x="0" y="342"/>
                    <a:pt x="166" y="508"/>
                    <a:pt x="371" y="508"/>
                  </a:cubicBezTo>
                  <a:cubicBezTo>
                    <a:pt x="412" y="508"/>
                    <a:pt x="453" y="501"/>
                    <a:pt x="490" y="489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43"/>
                    <a:pt x="0" y="89"/>
                    <a:pt x="0" y="1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6343" y="2930402"/>
            <a:ext cx="5731164" cy="1200329"/>
          </a:xfrm>
        </p:spPr>
        <p:txBody>
          <a:bodyPr vert="horz" lIns="91440" tIns="45720" rIns="91440" bIns="45720" rtlCol="0" anchor="b">
            <a:spAutoFit/>
          </a:bodyPr>
          <a:lstStyle>
            <a:lvl1pPr algn="ctr">
              <a:defRPr lang="zh-CN" altLang="en-US" sz="400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26343" y="4130731"/>
            <a:ext cx="5731164" cy="313932"/>
          </a:xfrm>
        </p:spPr>
        <p:txBody>
          <a:bodyPr>
            <a:spAutoFit/>
          </a:bodyPr>
          <a:lstStyle>
            <a:lvl1pPr marL="0" indent="0" algn="ctr">
              <a:buNone/>
              <a:defRPr lang="en-US" alt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CFAD268E-E21E-6C05-19DA-28E866343C93}"/>
              </a:ext>
            </a:extLst>
          </p:cNvPr>
          <p:cNvGrpSpPr/>
          <p:nvPr userDrawn="1"/>
        </p:nvGrpSpPr>
        <p:grpSpPr>
          <a:xfrm>
            <a:off x="0" y="0"/>
            <a:ext cx="12211033" cy="6858000"/>
            <a:chOff x="-6317" y="8147559"/>
            <a:chExt cx="12179235" cy="6858000"/>
          </a:xfrm>
        </p:grpSpPr>
        <p:sp>
          <p:nvSpPr>
            <p:cNvPr id="53" name="ïṧľïḍè">
              <a:extLst>
                <a:ext uri="{FF2B5EF4-FFF2-40B4-BE49-F238E27FC236}">
                  <a16:creationId xmlns:a16="http://schemas.microsoft.com/office/drawing/2014/main" id="{9E8B2C7A-2A8E-02B9-D05F-87A1384988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147559"/>
              <a:ext cx="12160250" cy="6858000"/>
            </a:xfrm>
            <a:prstGeom prst="rect">
              <a:avLst/>
            </a:prstGeom>
            <a:solidFill>
              <a:srgbClr val="4144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iṧḷiḋè">
              <a:extLst>
                <a:ext uri="{FF2B5EF4-FFF2-40B4-BE49-F238E27FC236}">
                  <a16:creationId xmlns:a16="http://schemas.microsoft.com/office/drawing/2014/main" id="{4880F8D5-7198-472B-513F-75DAB279EA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317" y="9544559"/>
              <a:ext cx="2690813" cy="546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îśļïḍe">
              <a:extLst>
                <a:ext uri="{FF2B5EF4-FFF2-40B4-BE49-F238E27FC236}">
                  <a16:creationId xmlns:a16="http://schemas.microsoft.com/office/drawing/2014/main" id="{45FC06A9-7164-94A2-5C72-A88B287BF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23975" y="9544559"/>
              <a:ext cx="1385888" cy="1384300"/>
            </a:xfrm>
            <a:custGeom>
              <a:avLst/>
              <a:gdLst>
                <a:gd name="T0" fmla="*/ 0 w 873"/>
                <a:gd name="T1" fmla="*/ 872 h 872"/>
                <a:gd name="T2" fmla="*/ 873 w 873"/>
                <a:gd name="T3" fmla="*/ 872 h 872"/>
                <a:gd name="T4" fmla="*/ 873 w 873"/>
                <a:gd name="T5" fmla="*/ 0 h 872"/>
                <a:gd name="T6" fmla="*/ 0 w 873"/>
                <a:gd name="T7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3" h="872">
                  <a:moveTo>
                    <a:pt x="0" y="872"/>
                  </a:moveTo>
                  <a:lnTo>
                    <a:pt x="873" y="872"/>
                  </a:lnTo>
                  <a:lnTo>
                    <a:pt x="873" y="0"/>
                  </a:lnTo>
                  <a:lnTo>
                    <a:pt x="0" y="872"/>
                  </a:lnTo>
                  <a:close/>
                </a:path>
              </a:pathLst>
            </a:custGeom>
            <a:solidFill>
              <a:srgbClr val="4144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işḻîḋê">
              <a:extLst>
                <a:ext uri="{FF2B5EF4-FFF2-40B4-BE49-F238E27FC236}">
                  <a16:creationId xmlns:a16="http://schemas.microsoft.com/office/drawing/2014/main" id="{F72F2806-40D4-7698-18A8-EEDF485464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23975" y="9544559"/>
              <a:ext cx="1385888" cy="1384300"/>
            </a:xfrm>
            <a:custGeom>
              <a:avLst/>
              <a:gdLst>
                <a:gd name="T0" fmla="*/ 0 w 873"/>
                <a:gd name="T1" fmla="*/ 872 h 872"/>
                <a:gd name="T2" fmla="*/ 873 w 873"/>
                <a:gd name="T3" fmla="*/ 0 h 872"/>
                <a:gd name="T4" fmla="*/ 0 w 873"/>
                <a:gd name="T5" fmla="*/ 0 h 872"/>
                <a:gd name="T6" fmla="*/ 0 w 873"/>
                <a:gd name="T7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3" h="872">
                  <a:moveTo>
                    <a:pt x="0" y="872"/>
                  </a:moveTo>
                  <a:lnTo>
                    <a:pt x="873" y="0"/>
                  </a:lnTo>
                  <a:lnTo>
                    <a:pt x="0" y="0"/>
                  </a:lnTo>
                  <a:lnTo>
                    <a:pt x="0" y="8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îṩḻiḓé">
              <a:extLst>
                <a:ext uri="{FF2B5EF4-FFF2-40B4-BE49-F238E27FC236}">
                  <a16:creationId xmlns:a16="http://schemas.microsoft.com/office/drawing/2014/main" id="{2D3B1ED2-41CF-963F-C7C9-0B963035E8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8608" y="8147559"/>
              <a:ext cx="1398588" cy="1397000"/>
            </a:xfrm>
            <a:custGeom>
              <a:avLst/>
              <a:gdLst>
                <a:gd name="T0" fmla="*/ 0 w 881"/>
                <a:gd name="T1" fmla="*/ 880 h 880"/>
                <a:gd name="T2" fmla="*/ 881 w 881"/>
                <a:gd name="T3" fmla="*/ 880 h 880"/>
                <a:gd name="T4" fmla="*/ 0 w 881"/>
                <a:gd name="T5" fmla="*/ 0 h 880"/>
                <a:gd name="T6" fmla="*/ 0 w 881"/>
                <a:gd name="T7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1" h="880">
                  <a:moveTo>
                    <a:pt x="0" y="880"/>
                  </a:moveTo>
                  <a:lnTo>
                    <a:pt x="881" y="880"/>
                  </a:lnTo>
                  <a:lnTo>
                    <a:pt x="0" y="0"/>
                  </a:lnTo>
                  <a:lnTo>
                    <a:pt x="0" y="8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ïṧľïḑé">
              <a:extLst>
                <a:ext uri="{FF2B5EF4-FFF2-40B4-BE49-F238E27FC236}">
                  <a16:creationId xmlns:a16="http://schemas.microsoft.com/office/drawing/2014/main" id="{D73D604F-8D52-0F08-504B-0D2F02E075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8608" y="8147559"/>
              <a:ext cx="1395413" cy="1397000"/>
            </a:xfrm>
            <a:custGeom>
              <a:avLst/>
              <a:gdLst>
                <a:gd name="T0" fmla="*/ 879 w 879"/>
                <a:gd name="T1" fmla="*/ 880 h 880"/>
                <a:gd name="T2" fmla="*/ 879 w 879"/>
                <a:gd name="T3" fmla="*/ 0 h 880"/>
                <a:gd name="T4" fmla="*/ 0 w 879"/>
                <a:gd name="T5" fmla="*/ 0 h 880"/>
                <a:gd name="T6" fmla="*/ 879 w 879"/>
                <a:gd name="T7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9" h="880">
                  <a:moveTo>
                    <a:pt x="879" y="880"/>
                  </a:moveTo>
                  <a:lnTo>
                    <a:pt x="879" y="0"/>
                  </a:lnTo>
                  <a:lnTo>
                    <a:pt x="0" y="0"/>
                  </a:lnTo>
                  <a:lnTo>
                    <a:pt x="879" y="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išlîdé">
              <a:extLst>
                <a:ext uri="{FF2B5EF4-FFF2-40B4-BE49-F238E27FC236}">
                  <a16:creationId xmlns:a16="http://schemas.microsoft.com/office/drawing/2014/main" id="{81F38ADE-8B12-18FF-C322-EF74E6683D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82686" y="13608559"/>
              <a:ext cx="1397000" cy="1397000"/>
            </a:xfrm>
            <a:custGeom>
              <a:avLst/>
              <a:gdLst>
                <a:gd name="T0" fmla="*/ 0 w 880"/>
                <a:gd name="T1" fmla="*/ 880 h 880"/>
                <a:gd name="T2" fmla="*/ 880 w 880"/>
                <a:gd name="T3" fmla="*/ 880 h 880"/>
                <a:gd name="T4" fmla="*/ 0 w 880"/>
                <a:gd name="T5" fmla="*/ 0 h 880"/>
                <a:gd name="T6" fmla="*/ 0 w 880"/>
                <a:gd name="T7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0" h="880">
                  <a:moveTo>
                    <a:pt x="0" y="880"/>
                  </a:moveTo>
                  <a:lnTo>
                    <a:pt x="880" y="880"/>
                  </a:lnTo>
                  <a:lnTo>
                    <a:pt x="0" y="0"/>
                  </a:lnTo>
                  <a:lnTo>
                    <a:pt x="0" y="8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0" name="îṣľíḋê">
              <a:extLst>
                <a:ext uri="{FF2B5EF4-FFF2-40B4-BE49-F238E27FC236}">
                  <a16:creationId xmlns:a16="http://schemas.microsoft.com/office/drawing/2014/main" id="{04FC5D16-6DE1-938A-DBA3-CA37184E95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317" y="8147559"/>
              <a:ext cx="1304925" cy="1397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íṥļíḑê">
              <a:extLst>
                <a:ext uri="{FF2B5EF4-FFF2-40B4-BE49-F238E27FC236}">
                  <a16:creationId xmlns:a16="http://schemas.microsoft.com/office/drawing/2014/main" id="{214CA271-5B1E-F5F1-2776-2D92DBE634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6317" y="8344409"/>
              <a:ext cx="1209675" cy="1200150"/>
            </a:xfrm>
            <a:custGeom>
              <a:avLst/>
              <a:gdLst>
                <a:gd name="T0" fmla="*/ 0 w 381"/>
                <a:gd name="T1" fmla="*/ 11 h 378"/>
                <a:gd name="T2" fmla="*/ 81 w 381"/>
                <a:gd name="T3" fmla="*/ 0 h 378"/>
                <a:gd name="T4" fmla="*/ 381 w 381"/>
                <a:gd name="T5" fmla="*/ 300 h 378"/>
                <a:gd name="T6" fmla="*/ 371 w 381"/>
                <a:gd name="T7" fmla="*/ 378 h 378"/>
                <a:gd name="T8" fmla="*/ 311 w 381"/>
                <a:gd name="T9" fmla="*/ 378 h 378"/>
                <a:gd name="T10" fmla="*/ 316 w 381"/>
                <a:gd name="T11" fmla="*/ 368 h 378"/>
                <a:gd name="T12" fmla="*/ 325 w 381"/>
                <a:gd name="T13" fmla="*/ 300 h 378"/>
                <a:gd name="T14" fmla="*/ 81 w 381"/>
                <a:gd name="T15" fmla="*/ 56 h 378"/>
                <a:gd name="T16" fmla="*/ 11 w 381"/>
                <a:gd name="T17" fmla="*/ 66 h 378"/>
                <a:gd name="T18" fmla="*/ 0 w 381"/>
                <a:gd name="T19" fmla="*/ 72 h 378"/>
                <a:gd name="T20" fmla="*/ 0 w 381"/>
                <a:gd name="T21" fmla="*/ 1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378">
                  <a:moveTo>
                    <a:pt x="0" y="11"/>
                  </a:moveTo>
                  <a:cubicBezTo>
                    <a:pt x="26" y="4"/>
                    <a:pt x="54" y="0"/>
                    <a:pt x="81" y="0"/>
                  </a:cubicBezTo>
                  <a:cubicBezTo>
                    <a:pt x="247" y="0"/>
                    <a:pt x="381" y="135"/>
                    <a:pt x="381" y="300"/>
                  </a:cubicBezTo>
                  <a:cubicBezTo>
                    <a:pt x="381" y="326"/>
                    <a:pt x="378" y="353"/>
                    <a:pt x="371" y="378"/>
                  </a:cubicBezTo>
                  <a:cubicBezTo>
                    <a:pt x="311" y="378"/>
                    <a:pt x="311" y="378"/>
                    <a:pt x="311" y="378"/>
                  </a:cubicBezTo>
                  <a:cubicBezTo>
                    <a:pt x="316" y="368"/>
                    <a:pt x="316" y="368"/>
                    <a:pt x="316" y="368"/>
                  </a:cubicBezTo>
                  <a:cubicBezTo>
                    <a:pt x="322" y="346"/>
                    <a:pt x="325" y="323"/>
                    <a:pt x="325" y="300"/>
                  </a:cubicBezTo>
                  <a:cubicBezTo>
                    <a:pt x="325" y="165"/>
                    <a:pt x="216" y="56"/>
                    <a:pt x="81" y="56"/>
                  </a:cubicBezTo>
                  <a:cubicBezTo>
                    <a:pt x="57" y="56"/>
                    <a:pt x="34" y="59"/>
                    <a:pt x="11" y="66"/>
                  </a:cubicBezTo>
                  <a:cubicBezTo>
                    <a:pt x="0" y="72"/>
                    <a:pt x="0" y="72"/>
                    <a:pt x="0" y="72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16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îṡļíḍê">
              <a:extLst>
                <a:ext uri="{FF2B5EF4-FFF2-40B4-BE49-F238E27FC236}">
                  <a16:creationId xmlns:a16="http://schemas.microsoft.com/office/drawing/2014/main" id="{FA60C47A-0457-2AC7-88A7-1309444689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317" y="13608559"/>
              <a:ext cx="1397000" cy="1397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ísḻiḍé">
              <a:extLst>
                <a:ext uri="{FF2B5EF4-FFF2-40B4-BE49-F238E27FC236}">
                  <a16:creationId xmlns:a16="http://schemas.microsoft.com/office/drawing/2014/main" id="{8452432F-688B-B00F-E546-0BD77507E9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317" y="13608559"/>
              <a:ext cx="1397000" cy="1397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ïṧḷïḓè">
              <a:extLst>
                <a:ext uri="{FF2B5EF4-FFF2-40B4-BE49-F238E27FC236}">
                  <a16:creationId xmlns:a16="http://schemas.microsoft.com/office/drawing/2014/main" id="{C00533E9-B4C5-6FD2-84FF-75A67D0B67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8008" y="13938759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ïṣḻídé">
              <a:extLst>
                <a:ext uri="{FF2B5EF4-FFF2-40B4-BE49-F238E27FC236}">
                  <a16:creationId xmlns:a16="http://schemas.microsoft.com/office/drawing/2014/main" id="{AAEEF443-E185-D4E5-61EC-E39F07B9C0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56705" y="12338559"/>
              <a:ext cx="2716213" cy="2667000"/>
            </a:xfrm>
            <a:custGeom>
              <a:avLst/>
              <a:gdLst>
                <a:gd name="T0" fmla="*/ 1711 w 1711"/>
                <a:gd name="T1" fmla="*/ 0 h 1680"/>
                <a:gd name="T2" fmla="*/ 1711 w 1711"/>
                <a:gd name="T3" fmla="*/ 1680 h 1680"/>
                <a:gd name="T4" fmla="*/ 0 w 1711"/>
                <a:gd name="T5" fmla="*/ 1680 h 1680"/>
                <a:gd name="T6" fmla="*/ 1711 w 1711"/>
                <a:gd name="T7" fmla="*/ 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1" h="1680">
                  <a:moveTo>
                    <a:pt x="1711" y="0"/>
                  </a:moveTo>
                  <a:lnTo>
                    <a:pt x="1711" y="1680"/>
                  </a:lnTo>
                  <a:lnTo>
                    <a:pt x="0" y="1680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í$lïḓe">
              <a:extLst>
                <a:ext uri="{FF2B5EF4-FFF2-40B4-BE49-F238E27FC236}">
                  <a16:creationId xmlns:a16="http://schemas.microsoft.com/office/drawing/2014/main" id="{E484A1E7-5A86-E22C-27DC-2FAA17F9D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18755" y="8147559"/>
              <a:ext cx="1554163" cy="1612900"/>
            </a:xfrm>
            <a:custGeom>
              <a:avLst/>
              <a:gdLst>
                <a:gd name="T0" fmla="*/ 0 w 490"/>
                <a:gd name="T1" fmla="*/ 137 h 508"/>
                <a:gd name="T2" fmla="*/ 371 w 490"/>
                <a:gd name="T3" fmla="*/ 508 h 508"/>
                <a:gd name="T4" fmla="*/ 490 w 490"/>
                <a:gd name="T5" fmla="*/ 489 h 508"/>
                <a:gd name="T6" fmla="*/ 490 w 490"/>
                <a:gd name="T7" fmla="*/ 0 h 508"/>
                <a:gd name="T8" fmla="*/ 26 w 490"/>
                <a:gd name="T9" fmla="*/ 0 h 508"/>
                <a:gd name="T10" fmla="*/ 0 w 490"/>
                <a:gd name="T11" fmla="*/ 13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508">
                  <a:moveTo>
                    <a:pt x="0" y="137"/>
                  </a:moveTo>
                  <a:cubicBezTo>
                    <a:pt x="0" y="342"/>
                    <a:pt x="166" y="508"/>
                    <a:pt x="371" y="508"/>
                  </a:cubicBezTo>
                  <a:cubicBezTo>
                    <a:pt x="412" y="508"/>
                    <a:pt x="453" y="501"/>
                    <a:pt x="490" y="489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43"/>
                    <a:pt x="0" y="89"/>
                    <a:pt x="0" y="1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4205" y="656386"/>
            <a:ext cx="8814695" cy="3416320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>
              <a:buNone/>
              <a:defRPr lang="en-US" altLang="zh-CN" sz="8000" b="1" smtClean="0"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44015B9A-11BC-17B3-B35C-DB3AA29DBE4A}"/>
              </a:ext>
            </a:extLst>
          </p:cNvPr>
          <p:cNvGrpSpPr/>
          <p:nvPr userDrawn="1"/>
        </p:nvGrpSpPr>
        <p:grpSpPr>
          <a:xfrm>
            <a:off x="0" y="0"/>
            <a:ext cx="12201525" cy="6881586"/>
            <a:chOff x="0" y="0"/>
            <a:chExt cx="12201525" cy="6881586"/>
          </a:xfrm>
        </p:grpSpPr>
        <p:sp>
          <p:nvSpPr>
            <p:cNvPr id="14" name="îṣḻiḍè">
              <a:extLst>
                <a:ext uri="{FF2B5EF4-FFF2-40B4-BE49-F238E27FC236}">
                  <a16:creationId xmlns:a16="http://schemas.microsoft.com/office/drawing/2014/main" id="{38086F66-BE0A-6329-7D2E-4EAB6191F4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484586"/>
              <a:ext cx="1400647" cy="1397000"/>
            </a:xfrm>
            <a:custGeom>
              <a:avLst/>
              <a:gdLst>
                <a:gd name="T0" fmla="*/ 0 w 880"/>
                <a:gd name="T1" fmla="*/ 880 h 880"/>
                <a:gd name="T2" fmla="*/ 880 w 880"/>
                <a:gd name="T3" fmla="*/ 880 h 880"/>
                <a:gd name="T4" fmla="*/ 0 w 880"/>
                <a:gd name="T5" fmla="*/ 0 h 880"/>
                <a:gd name="T6" fmla="*/ 0 w 880"/>
                <a:gd name="T7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0" h="880">
                  <a:moveTo>
                    <a:pt x="0" y="880"/>
                  </a:moveTo>
                  <a:lnTo>
                    <a:pt x="880" y="880"/>
                  </a:lnTo>
                  <a:lnTo>
                    <a:pt x="0" y="0"/>
                  </a:lnTo>
                  <a:lnTo>
                    <a:pt x="0" y="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6" name="ïṧļïḋê">
              <a:extLst>
                <a:ext uri="{FF2B5EF4-FFF2-40B4-BE49-F238E27FC236}">
                  <a16:creationId xmlns:a16="http://schemas.microsoft.com/office/drawing/2014/main" id="{56517837-7AC1-CE62-2B97-15EA5055424E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>
              <a:off x="10988692" y="0"/>
              <a:ext cx="1212833" cy="1200150"/>
            </a:xfrm>
            <a:custGeom>
              <a:avLst/>
              <a:gdLst>
                <a:gd name="T0" fmla="*/ 0 w 381"/>
                <a:gd name="T1" fmla="*/ 11 h 378"/>
                <a:gd name="T2" fmla="*/ 81 w 381"/>
                <a:gd name="T3" fmla="*/ 0 h 378"/>
                <a:gd name="T4" fmla="*/ 381 w 381"/>
                <a:gd name="T5" fmla="*/ 300 h 378"/>
                <a:gd name="T6" fmla="*/ 371 w 381"/>
                <a:gd name="T7" fmla="*/ 378 h 378"/>
                <a:gd name="T8" fmla="*/ 311 w 381"/>
                <a:gd name="T9" fmla="*/ 378 h 378"/>
                <a:gd name="T10" fmla="*/ 316 w 381"/>
                <a:gd name="T11" fmla="*/ 368 h 378"/>
                <a:gd name="T12" fmla="*/ 325 w 381"/>
                <a:gd name="T13" fmla="*/ 300 h 378"/>
                <a:gd name="T14" fmla="*/ 81 w 381"/>
                <a:gd name="T15" fmla="*/ 56 h 378"/>
                <a:gd name="T16" fmla="*/ 11 w 381"/>
                <a:gd name="T17" fmla="*/ 66 h 378"/>
                <a:gd name="T18" fmla="*/ 0 w 381"/>
                <a:gd name="T19" fmla="*/ 72 h 378"/>
                <a:gd name="T20" fmla="*/ 0 w 381"/>
                <a:gd name="T21" fmla="*/ 1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378">
                  <a:moveTo>
                    <a:pt x="0" y="11"/>
                  </a:moveTo>
                  <a:cubicBezTo>
                    <a:pt x="26" y="4"/>
                    <a:pt x="54" y="0"/>
                    <a:pt x="81" y="0"/>
                  </a:cubicBezTo>
                  <a:cubicBezTo>
                    <a:pt x="247" y="0"/>
                    <a:pt x="381" y="135"/>
                    <a:pt x="381" y="300"/>
                  </a:cubicBezTo>
                  <a:cubicBezTo>
                    <a:pt x="381" y="326"/>
                    <a:pt x="378" y="353"/>
                    <a:pt x="371" y="378"/>
                  </a:cubicBezTo>
                  <a:cubicBezTo>
                    <a:pt x="311" y="378"/>
                    <a:pt x="311" y="378"/>
                    <a:pt x="311" y="378"/>
                  </a:cubicBezTo>
                  <a:cubicBezTo>
                    <a:pt x="316" y="368"/>
                    <a:pt x="316" y="368"/>
                    <a:pt x="316" y="368"/>
                  </a:cubicBezTo>
                  <a:cubicBezTo>
                    <a:pt x="322" y="346"/>
                    <a:pt x="325" y="323"/>
                    <a:pt x="325" y="300"/>
                  </a:cubicBezTo>
                  <a:cubicBezTo>
                    <a:pt x="325" y="165"/>
                    <a:pt x="216" y="56"/>
                    <a:pt x="81" y="56"/>
                  </a:cubicBezTo>
                  <a:cubicBezTo>
                    <a:pt x="57" y="56"/>
                    <a:pt x="34" y="59"/>
                    <a:pt x="11" y="66"/>
                  </a:cubicBezTo>
                  <a:cubicBezTo>
                    <a:pt x="0" y="72"/>
                    <a:pt x="0" y="72"/>
                    <a:pt x="0" y="72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íşļïḓé">
              <a:extLst>
                <a:ext uri="{FF2B5EF4-FFF2-40B4-BE49-F238E27FC236}">
                  <a16:creationId xmlns:a16="http://schemas.microsoft.com/office/drawing/2014/main" id="{A9B60648-D1A2-B16B-756E-917733E3CC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0"/>
              <a:ext cx="836799" cy="833664"/>
            </a:xfrm>
            <a:custGeom>
              <a:avLst/>
              <a:gdLst>
                <a:gd name="T0" fmla="*/ 0 w 873"/>
                <a:gd name="T1" fmla="*/ 872 h 872"/>
                <a:gd name="T2" fmla="*/ 873 w 873"/>
                <a:gd name="T3" fmla="*/ 0 h 872"/>
                <a:gd name="T4" fmla="*/ 0 w 873"/>
                <a:gd name="T5" fmla="*/ 0 h 872"/>
                <a:gd name="T6" fmla="*/ 0 w 873"/>
                <a:gd name="T7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3" h="872">
                  <a:moveTo>
                    <a:pt x="0" y="872"/>
                  </a:moveTo>
                  <a:lnTo>
                    <a:pt x="873" y="0"/>
                  </a:lnTo>
                  <a:lnTo>
                    <a:pt x="0" y="0"/>
                  </a:lnTo>
                  <a:lnTo>
                    <a:pt x="0" y="8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2024-09-15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3.xml"/><Relationship Id="rId4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ṥḻi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ïśļïdé">
            <a:extLst>
              <a:ext uri="{FF2B5EF4-FFF2-40B4-BE49-F238E27FC236}">
                <a16:creationId xmlns:a16="http://schemas.microsoft.com/office/drawing/2014/main" id="{F03171C0-8F5E-452D-80D2-8537CBEA6B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altLang="zh-CN" dirty="0"/>
              <a:t>LOGO HERE</a:t>
            </a:r>
          </a:p>
        </p:txBody>
      </p:sp>
      <p:sp>
        <p:nvSpPr>
          <p:cNvPr id="9" name="îṧḻîḓé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3" y="2162377"/>
            <a:ext cx="10858500" cy="1661993"/>
          </a:xfrm>
        </p:spPr>
        <p:txBody>
          <a:bodyPr/>
          <a:lstStyle/>
          <a:p>
            <a:r>
              <a:rPr lang="zh-CN" altLang="en-US" sz="4800" dirty="0"/>
              <a:t>毕业答辩</a:t>
            </a:r>
            <a:br>
              <a:rPr lang="en-GB" altLang="zh-CN" dirty="0"/>
            </a:br>
            <a:r>
              <a:rPr lang="zh-CN" altLang="en-US" sz="5400" dirty="0"/>
              <a:t>教育研究通用</a:t>
            </a:r>
            <a:r>
              <a:rPr lang="en-US" altLang="zh-CN" sz="5400" dirty="0"/>
              <a:t>PPT</a:t>
            </a:r>
            <a:endParaRPr lang="zh-CN" altLang="en-US" sz="5400" dirty="0"/>
          </a:p>
        </p:txBody>
      </p:sp>
      <p:sp>
        <p:nvSpPr>
          <p:cNvPr id="10" name="î$ḷîďè">
            <a:extLst>
              <a:ext uri="{FF2B5EF4-FFF2-40B4-BE49-F238E27FC236}">
                <a16:creationId xmlns:a16="http://schemas.microsoft.com/office/drawing/2014/main" id="{0102F8CF-8DD3-43E5-B521-501A3CF12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Reported by </a:t>
            </a:r>
            <a:endParaRPr lang="en-GB" altLang="zh-CN" dirty="0"/>
          </a:p>
        </p:txBody>
      </p:sp>
      <p:grpSp>
        <p:nvGrpSpPr>
          <p:cNvPr id="2" name="íš1îḓê">
            <a:extLst>
              <a:ext uri="{FF2B5EF4-FFF2-40B4-BE49-F238E27FC236}">
                <a16:creationId xmlns:a16="http://schemas.microsoft.com/office/drawing/2014/main" id="{03715F3E-E591-7637-5873-C38A1E4CC465}"/>
              </a:ext>
            </a:extLst>
          </p:cNvPr>
          <p:cNvGrpSpPr/>
          <p:nvPr/>
        </p:nvGrpSpPr>
        <p:grpSpPr>
          <a:xfrm flipH="1">
            <a:off x="1923544" y="5796135"/>
            <a:ext cx="396000" cy="396000"/>
            <a:chOff x="1814760" y="5976899"/>
            <a:chExt cx="396000" cy="396000"/>
          </a:xfrm>
        </p:grpSpPr>
        <p:sp>
          <p:nvSpPr>
            <p:cNvPr id="3" name="i$ḻíḑê">
              <a:extLst>
                <a:ext uri="{FF2B5EF4-FFF2-40B4-BE49-F238E27FC236}">
                  <a16:creationId xmlns:a16="http://schemas.microsoft.com/office/drawing/2014/main" id="{281D826B-7C9E-32DA-AFF2-EA596E8525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4760" y="5976899"/>
              <a:ext cx="396000" cy="39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iṣľïḍè">
              <a:extLst>
                <a:ext uri="{FF2B5EF4-FFF2-40B4-BE49-F238E27FC236}">
                  <a16:creationId xmlns:a16="http://schemas.microsoft.com/office/drawing/2014/main" id="{741CE657-7C7A-3BBD-E310-920072993E6D}"/>
                </a:ext>
              </a:extLst>
            </p:cNvPr>
            <p:cNvSpPr/>
            <p:nvPr/>
          </p:nvSpPr>
          <p:spPr>
            <a:xfrm rot="5400000">
              <a:off x="1991940" y="6148705"/>
              <a:ext cx="60770" cy="523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išľíḑê">
            <a:extLst>
              <a:ext uri="{FF2B5EF4-FFF2-40B4-BE49-F238E27FC236}">
                <a16:creationId xmlns:a16="http://schemas.microsoft.com/office/drawing/2014/main" id="{15DC73B9-9431-7B23-EDF8-5C6BB6CAA8E8}"/>
              </a:ext>
            </a:extLst>
          </p:cNvPr>
          <p:cNvGrpSpPr/>
          <p:nvPr/>
        </p:nvGrpSpPr>
        <p:grpSpPr>
          <a:xfrm>
            <a:off x="2461706" y="5796135"/>
            <a:ext cx="396000" cy="396000"/>
            <a:chOff x="1814760" y="5976899"/>
            <a:chExt cx="396000" cy="396000"/>
          </a:xfrm>
        </p:grpSpPr>
        <p:sp>
          <p:nvSpPr>
            <p:cNvPr id="6" name="íŝľïde">
              <a:extLst>
                <a:ext uri="{FF2B5EF4-FFF2-40B4-BE49-F238E27FC236}">
                  <a16:creationId xmlns:a16="http://schemas.microsoft.com/office/drawing/2014/main" id="{30F707EE-28EC-B52A-25FE-47D6285DC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4760" y="5976899"/>
              <a:ext cx="396000" cy="396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išliďe">
              <a:extLst>
                <a:ext uri="{FF2B5EF4-FFF2-40B4-BE49-F238E27FC236}">
                  <a16:creationId xmlns:a16="http://schemas.microsoft.com/office/drawing/2014/main" id="{459CEF29-29FE-7D2B-B970-9FD35BEDC30E}"/>
                </a:ext>
              </a:extLst>
            </p:cNvPr>
            <p:cNvSpPr/>
            <p:nvPr/>
          </p:nvSpPr>
          <p:spPr>
            <a:xfrm rot="5400000">
              <a:off x="1991940" y="6148705"/>
              <a:ext cx="60770" cy="523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îṡľïḓê">
            <a:extLst>
              <a:ext uri="{FF2B5EF4-FFF2-40B4-BE49-F238E27FC236}">
                <a16:creationId xmlns:a16="http://schemas.microsoft.com/office/drawing/2014/main" id="{00F6979C-6F70-CEF2-B816-92665C893D64}"/>
              </a:ext>
            </a:extLst>
          </p:cNvPr>
          <p:cNvCxnSpPr>
            <a:cxnSpLocks/>
          </p:cNvCxnSpPr>
          <p:nvPr/>
        </p:nvCxnSpPr>
        <p:spPr>
          <a:xfrm>
            <a:off x="3145308" y="5994135"/>
            <a:ext cx="615402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42142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ŝľi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slïḍe">
            <a:extLst>
              <a:ext uri="{FF2B5EF4-FFF2-40B4-BE49-F238E27FC236}">
                <a16:creationId xmlns:a16="http://schemas.microsoft.com/office/drawing/2014/main" id="{B3133348-1E36-B24D-526E-46DC4BEC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6607"/>
            <a:ext cx="10858500" cy="1028700"/>
          </a:xfrm>
        </p:spPr>
        <p:txBody>
          <a:bodyPr/>
          <a:lstStyle/>
          <a:p>
            <a:r>
              <a:rPr lang="zh-CN" altLang="en-US" dirty="0"/>
              <a:t>研究方法与思路</a:t>
            </a:r>
          </a:p>
        </p:txBody>
      </p:sp>
      <p:sp>
        <p:nvSpPr>
          <p:cNvPr id="3" name="i$ḷîḑè">
            <a:extLst>
              <a:ext uri="{FF2B5EF4-FFF2-40B4-BE49-F238E27FC236}">
                <a16:creationId xmlns:a16="http://schemas.microsoft.com/office/drawing/2014/main" id="{419BE394-ABC4-C44F-834C-82CE19FE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124" name="îṡḷïḍê">
            <a:extLst>
              <a:ext uri="{FF2B5EF4-FFF2-40B4-BE49-F238E27FC236}">
                <a16:creationId xmlns:a16="http://schemas.microsoft.com/office/drawing/2014/main" id="{7EEACF39-9A6B-265B-FD17-06E4B453550C}"/>
              </a:ext>
            </a:extLst>
          </p:cNvPr>
          <p:cNvGrpSpPr/>
          <p:nvPr/>
        </p:nvGrpSpPr>
        <p:grpSpPr>
          <a:xfrm>
            <a:off x="660400" y="1130300"/>
            <a:ext cx="10858500" cy="4854386"/>
            <a:chOff x="660400" y="1130300"/>
            <a:chExt cx="10858500" cy="4854386"/>
          </a:xfrm>
        </p:grpSpPr>
        <p:grpSp>
          <p:nvGrpSpPr>
            <p:cNvPr id="123" name="ïśḻïḋé">
              <a:extLst>
                <a:ext uri="{FF2B5EF4-FFF2-40B4-BE49-F238E27FC236}">
                  <a16:creationId xmlns:a16="http://schemas.microsoft.com/office/drawing/2014/main" id="{C6CA017B-A676-5167-B2C9-802D32691642}"/>
                </a:ext>
              </a:extLst>
            </p:cNvPr>
            <p:cNvGrpSpPr/>
            <p:nvPr/>
          </p:nvGrpSpPr>
          <p:grpSpPr>
            <a:xfrm>
              <a:off x="5653770" y="1481213"/>
              <a:ext cx="5865129" cy="1189603"/>
              <a:chOff x="5653770" y="1481213"/>
              <a:chExt cx="5865129" cy="1189603"/>
            </a:xfrm>
          </p:grpSpPr>
          <p:sp>
            <p:nvSpPr>
              <p:cNvPr id="68" name="ïśḷidè">
                <a:extLst>
                  <a:ext uri="{FF2B5EF4-FFF2-40B4-BE49-F238E27FC236}">
                    <a16:creationId xmlns:a16="http://schemas.microsoft.com/office/drawing/2014/main" id="{27867D16-FF99-7F77-9B5D-936E7509EDE6}"/>
                  </a:ext>
                </a:extLst>
              </p:cNvPr>
              <p:cNvSpPr/>
              <p:nvPr/>
            </p:nvSpPr>
            <p:spPr>
              <a:xfrm>
                <a:off x="5911850" y="1481213"/>
                <a:ext cx="5607049" cy="1189603"/>
              </a:xfrm>
              <a:prstGeom prst="roundRect">
                <a:avLst>
                  <a:gd name="adj" fmla="val 0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9" name="íṩḻîdê">
                <a:extLst>
                  <a:ext uri="{FF2B5EF4-FFF2-40B4-BE49-F238E27FC236}">
                    <a16:creationId xmlns:a16="http://schemas.microsoft.com/office/drawing/2014/main" id="{21A977FD-B6C2-B577-A1D0-01C5643E6DDA}"/>
                  </a:ext>
                </a:extLst>
              </p:cNvPr>
              <p:cNvGrpSpPr/>
              <p:nvPr/>
            </p:nvGrpSpPr>
            <p:grpSpPr>
              <a:xfrm>
                <a:off x="5653770" y="1791047"/>
                <a:ext cx="540000" cy="540000"/>
                <a:chOff x="2832175" y="5599496"/>
                <a:chExt cx="540000" cy="540000"/>
              </a:xfrm>
            </p:grpSpPr>
            <p:sp>
              <p:nvSpPr>
                <p:cNvPr id="72" name="ï$ľïḋè">
                  <a:extLst>
                    <a:ext uri="{FF2B5EF4-FFF2-40B4-BE49-F238E27FC236}">
                      <a16:creationId xmlns:a16="http://schemas.microsoft.com/office/drawing/2014/main" id="{E387D50F-4567-16DB-3985-634D9AA969E3}"/>
                    </a:ext>
                  </a:extLst>
                </p:cNvPr>
                <p:cNvSpPr txBox="1"/>
                <p:nvPr/>
              </p:nvSpPr>
              <p:spPr>
                <a:xfrm>
                  <a:off x="2832175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27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1">
                      <a:alpha val="40000"/>
                    </a:schemeClr>
                  </a:outerShdw>
                </a:effectLst>
              </p:spPr>
              <p:txBody>
                <a:bodyPr rtlCol="0" anchor="ctr"/>
                <a:lstStyle>
                  <a:defPPr>
                    <a:defRPr lang="zh-CN"/>
                  </a:defPPr>
                  <a:lvl1pPr>
                    <a:defRPr/>
                  </a:lvl1pPr>
                </a:lstStyle>
                <a:p>
                  <a:endParaRPr lang="zh-CN" altLang="en-US" dirty="0"/>
                </a:p>
              </p:txBody>
            </p:sp>
            <p:sp>
              <p:nvSpPr>
                <p:cNvPr id="73" name="îşlïḑè">
                  <a:extLst>
                    <a:ext uri="{FF2B5EF4-FFF2-40B4-BE49-F238E27FC236}">
                      <a16:creationId xmlns:a16="http://schemas.microsoft.com/office/drawing/2014/main" id="{01E85E93-B60A-6C82-B81A-CA3A86A3CF70}"/>
                    </a:ext>
                  </a:extLst>
                </p:cNvPr>
                <p:cNvSpPr/>
                <p:nvPr/>
              </p:nvSpPr>
              <p:spPr>
                <a:xfrm>
                  <a:off x="2989061" y="5731793"/>
                  <a:ext cx="226228" cy="275406"/>
                </a:xfrm>
                <a:custGeom>
                  <a:avLst/>
                  <a:gdLst>
                    <a:gd name="connsiteX0" fmla="*/ 284197 w 438150"/>
                    <a:gd name="connsiteY0" fmla="*/ 621 h 533400"/>
                    <a:gd name="connsiteX1" fmla="*/ 286102 w 438150"/>
                    <a:gd name="connsiteY1" fmla="*/ 621 h 533400"/>
                    <a:gd name="connsiteX2" fmla="*/ 286102 w 438150"/>
                    <a:gd name="connsiteY2" fmla="*/ 124446 h 533400"/>
                    <a:gd name="connsiteX3" fmla="*/ 286102 w 438150"/>
                    <a:gd name="connsiteY3" fmla="*/ 126351 h 533400"/>
                    <a:gd name="connsiteX4" fmla="*/ 314677 w 438150"/>
                    <a:gd name="connsiteY4" fmla="*/ 153021 h 533400"/>
                    <a:gd name="connsiteX5" fmla="*/ 314677 w 438150"/>
                    <a:gd name="connsiteY5" fmla="*/ 153021 h 533400"/>
                    <a:gd name="connsiteX6" fmla="*/ 438502 w 438150"/>
                    <a:gd name="connsiteY6" fmla="*/ 153021 h 533400"/>
                    <a:gd name="connsiteX7" fmla="*/ 438502 w 438150"/>
                    <a:gd name="connsiteY7" fmla="*/ 154926 h 533400"/>
                    <a:gd name="connsiteX8" fmla="*/ 438502 w 438150"/>
                    <a:gd name="connsiteY8" fmla="*/ 505446 h 533400"/>
                    <a:gd name="connsiteX9" fmla="*/ 409927 w 438150"/>
                    <a:gd name="connsiteY9" fmla="*/ 534021 h 533400"/>
                    <a:gd name="connsiteX10" fmla="*/ 28927 w 438150"/>
                    <a:gd name="connsiteY10" fmla="*/ 534021 h 533400"/>
                    <a:gd name="connsiteX11" fmla="*/ 352 w 438150"/>
                    <a:gd name="connsiteY11" fmla="*/ 505446 h 533400"/>
                    <a:gd name="connsiteX12" fmla="*/ 352 w 438150"/>
                    <a:gd name="connsiteY12" fmla="*/ 29196 h 533400"/>
                    <a:gd name="connsiteX13" fmla="*/ 28927 w 438150"/>
                    <a:gd name="connsiteY13" fmla="*/ 621 h 533400"/>
                    <a:gd name="connsiteX14" fmla="*/ 284197 w 438150"/>
                    <a:gd name="connsiteY14" fmla="*/ 621 h 533400"/>
                    <a:gd name="connsiteX15" fmla="*/ 248002 w 438150"/>
                    <a:gd name="connsiteY15" fmla="*/ 200646 h 533400"/>
                    <a:gd name="connsiteX16" fmla="*/ 152752 w 438150"/>
                    <a:gd name="connsiteY16" fmla="*/ 200646 h 533400"/>
                    <a:gd name="connsiteX17" fmla="*/ 152752 w 438150"/>
                    <a:gd name="connsiteY17" fmla="*/ 410196 h 533400"/>
                    <a:gd name="connsiteX18" fmla="*/ 171802 w 438150"/>
                    <a:gd name="connsiteY18" fmla="*/ 410196 h 533400"/>
                    <a:gd name="connsiteX19" fmla="*/ 171802 w 438150"/>
                    <a:gd name="connsiteY19" fmla="*/ 314946 h 533400"/>
                    <a:gd name="connsiteX20" fmla="*/ 248002 w 438150"/>
                    <a:gd name="connsiteY20" fmla="*/ 314946 h 533400"/>
                    <a:gd name="connsiteX21" fmla="*/ 249907 w 438150"/>
                    <a:gd name="connsiteY21" fmla="*/ 314946 h 533400"/>
                    <a:gd name="connsiteX22" fmla="*/ 305152 w 438150"/>
                    <a:gd name="connsiteY22" fmla="*/ 257796 h 533400"/>
                    <a:gd name="connsiteX23" fmla="*/ 248002 w 438150"/>
                    <a:gd name="connsiteY23" fmla="*/ 200646 h 533400"/>
                    <a:gd name="connsiteX24" fmla="*/ 248002 w 438150"/>
                    <a:gd name="connsiteY24" fmla="*/ 200646 h 533400"/>
                    <a:gd name="connsiteX25" fmla="*/ 248002 w 438150"/>
                    <a:gd name="connsiteY25" fmla="*/ 219696 h 533400"/>
                    <a:gd name="connsiteX26" fmla="*/ 286102 w 438150"/>
                    <a:gd name="connsiteY26" fmla="*/ 257796 h 533400"/>
                    <a:gd name="connsiteX27" fmla="*/ 248002 w 438150"/>
                    <a:gd name="connsiteY27" fmla="*/ 295896 h 533400"/>
                    <a:gd name="connsiteX28" fmla="*/ 248002 w 438150"/>
                    <a:gd name="connsiteY28" fmla="*/ 295896 h 533400"/>
                    <a:gd name="connsiteX29" fmla="*/ 171802 w 438150"/>
                    <a:gd name="connsiteY29" fmla="*/ 295896 h 533400"/>
                    <a:gd name="connsiteX30" fmla="*/ 171802 w 438150"/>
                    <a:gd name="connsiteY30" fmla="*/ 219696 h 533400"/>
                    <a:gd name="connsiteX31" fmla="*/ 248002 w 438150"/>
                    <a:gd name="connsiteY31" fmla="*/ 219696 h 533400"/>
                    <a:gd name="connsiteX32" fmla="*/ 428977 w 438150"/>
                    <a:gd name="connsiteY32" fmla="*/ 133971 h 533400"/>
                    <a:gd name="connsiteX33" fmla="*/ 314677 w 438150"/>
                    <a:gd name="connsiteY33" fmla="*/ 133971 h 533400"/>
                    <a:gd name="connsiteX34" fmla="*/ 313724 w 438150"/>
                    <a:gd name="connsiteY34" fmla="*/ 133971 h 533400"/>
                    <a:gd name="connsiteX35" fmla="*/ 305152 w 438150"/>
                    <a:gd name="connsiteY35" fmla="*/ 124446 h 533400"/>
                    <a:gd name="connsiteX36" fmla="*/ 305152 w 438150"/>
                    <a:gd name="connsiteY36" fmla="*/ 124446 h 533400"/>
                    <a:gd name="connsiteX37" fmla="*/ 305152 w 438150"/>
                    <a:gd name="connsiteY37" fmla="*/ 10146 h 533400"/>
                    <a:gd name="connsiteX38" fmla="*/ 428977 w 438150"/>
                    <a:gd name="connsiteY38" fmla="*/ 133971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38150" h="533400">
                      <a:moveTo>
                        <a:pt x="284197" y="621"/>
                      </a:moveTo>
                      <a:cubicBezTo>
                        <a:pt x="285149" y="621"/>
                        <a:pt x="286102" y="621"/>
                        <a:pt x="286102" y="621"/>
                      </a:cubicBezTo>
                      <a:lnTo>
                        <a:pt x="286102" y="124446"/>
                      </a:lnTo>
                      <a:lnTo>
                        <a:pt x="286102" y="126351"/>
                      </a:lnTo>
                      <a:cubicBezTo>
                        <a:pt x="287055" y="141591"/>
                        <a:pt x="299437" y="153021"/>
                        <a:pt x="314677" y="153021"/>
                      </a:cubicBezTo>
                      <a:lnTo>
                        <a:pt x="314677" y="153021"/>
                      </a:lnTo>
                      <a:lnTo>
                        <a:pt x="438502" y="153021"/>
                      </a:lnTo>
                      <a:cubicBezTo>
                        <a:pt x="438502" y="153974"/>
                        <a:pt x="438502" y="154926"/>
                        <a:pt x="438502" y="154926"/>
                      </a:cubicBezTo>
                      <a:lnTo>
                        <a:pt x="438502" y="505446"/>
                      </a:lnTo>
                      <a:cubicBezTo>
                        <a:pt x="438502" y="521639"/>
                        <a:pt x="426120" y="534021"/>
                        <a:pt x="409927" y="534021"/>
                      </a:cubicBezTo>
                      <a:lnTo>
                        <a:pt x="28927" y="534021"/>
                      </a:lnTo>
                      <a:cubicBezTo>
                        <a:pt x="12734" y="534021"/>
                        <a:pt x="352" y="521639"/>
                        <a:pt x="352" y="505446"/>
                      </a:cubicBezTo>
                      <a:lnTo>
                        <a:pt x="352" y="29196"/>
                      </a:lnTo>
                      <a:cubicBezTo>
                        <a:pt x="352" y="13004"/>
                        <a:pt x="12734" y="621"/>
                        <a:pt x="28927" y="621"/>
                      </a:cubicBezTo>
                      <a:lnTo>
                        <a:pt x="284197" y="621"/>
                      </a:lnTo>
                      <a:close/>
                      <a:moveTo>
                        <a:pt x="248002" y="200646"/>
                      </a:moveTo>
                      <a:lnTo>
                        <a:pt x="152752" y="200646"/>
                      </a:lnTo>
                      <a:lnTo>
                        <a:pt x="152752" y="410196"/>
                      </a:lnTo>
                      <a:lnTo>
                        <a:pt x="171802" y="410196"/>
                      </a:lnTo>
                      <a:lnTo>
                        <a:pt x="171802" y="314946"/>
                      </a:lnTo>
                      <a:lnTo>
                        <a:pt x="248002" y="314946"/>
                      </a:lnTo>
                      <a:lnTo>
                        <a:pt x="249907" y="314946"/>
                      </a:lnTo>
                      <a:cubicBezTo>
                        <a:pt x="280387" y="313994"/>
                        <a:pt x="305152" y="288276"/>
                        <a:pt x="305152" y="257796"/>
                      </a:cubicBezTo>
                      <a:cubicBezTo>
                        <a:pt x="305152" y="226364"/>
                        <a:pt x="279434" y="200646"/>
                        <a:pt x="248002" y="200646"/>
                      </a:cubicBezTo>
                      <a:lnTo>
                        <a:pt x="248002" y="200646"/>
                      </a:lnTo>
                      <a:close/>
                      <a:moveTo>
                        <a:pt x="248002" y="219696"/>
                      </a:moveTo>
                      <a:cubicBezTo>
                        <a:pt x="268957" y="219696"/>
                        <a:pt x="286102" y="236841"/>
                        <a:pt x="286102" y="257796"/>
                      </a:cubicBezTo>
                      <a:cubicBezTo>
                        <a:pt x="286102" y="278751"/>
                        <a:pt x="268957" y="295896"/>
                        <a:pt x="248002" y="295896"/>
                      </a:cubicBezTo>
                      <a:lnTo>
                        <a:pt x="248002" y="295896"/>
                      </a:lnTo>
                      <a:lnTo>
                        <a:pt x="171802" y="295896"/>
                      </a:lnTo>
                      <a:lnTo>
                        <a:pt x="171802" y="219696"/>
                      </a:lnTo>
                      <a:lnTo>
                        <a:pt x="248002" y="219696"/>
                      </a:lnTo>
                      <a:close/>
                      <a:moveTo>
                        <a:pt x="428977" y="133971"/>
                      </a:moveTo>
                      <a:lnTo>
                        <a:pt x="314677" y="133971"/>
                      </a:lnTo>
                      <a:lnTo>
                        <a:pt x="313724" y="133971"/>
                      </a:lnTo>
                      <a:cubicBezTo>
                        <a:pt x="308962" y="133019"/>
                        <a:pt x="305152" y="129209"/>
                        <a:pt x="305152" y="124446"/>
                      </a:cubicBezTo>
                      <a:lnTo>
                        <a:pt x="305152" y="124446"/>
                      </a:lnTo>
                      <a:lnTo>
                        <a:pt x="305152" y="10146"/>
                      </a:lnTo>
                      <a:lnTo>
                        <a:pt x="428977" y="133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70" name="íşlîḋe">
                <a:extLst>
                  <a:ext uri="{FF2B5EF4-FFF2-40B4-BE49-F238E27FC236}">
                    <a16:creationId xmlns:a16="http://schemas.microsoft.com/office/drawing/2014/main" id="{CFA78BE1-325F-2F29-2780-A2F40DBF0181}"/>
                  </a:ext>
                </a:extLst>
              </p:cNvPr>
              <p:cNvSpPr txBox="1"/>
              <p:nvPr/>
            </p:nvSpPr>
            <p:spPr>
              <a:xfrm>
                <a:off x="6458363" y="1999826"/>
                <a:ext cx="4539837" cy="54752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3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收集整理资料、确定提纲、以研究方法为指导，完善论文核心数据及内容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îŝḻîde">
                <a:extLst>
                  <a:ext uri="{FF2B5EF4-FFF2-40B4-BE49-F238E27FC236}">
                    <a16:creationId xmlns:a16="http://schemas.microsoft.com/office/drawing/2014/main" id="{4A76B9A1-A2BE-2E5E-6C61-52DE2B7387A5}"/>
                  </a:ext>
                </a:extLst>
              </p:cNvPr>
              <p:cNvSpPr txBox="1"/>
              <p:nvPr/>
            </p:nvSpPr>
            <p:spPr>
              <a:xfrm>
                <a:off x="6458363" y="1653949"/>
                <a:ext cx="2695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1"/>
                    </a:solidFill>
                  </a:rPr>
                  <a:t>准备阶段</a:t>
                </a:r>
                <a:endParaRPr lang="en-US" altLang="zh-CN" sz="20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22" name="íşlíḋe">
              <a:extLst>
                <a:ext uri="{FF2B5EF4-FFF2-40B4-BE49-F238E27FC236}">
                  <a16:creationId xmlns:a16="http://schemas.microsoft.com/office/drawing/2014/main" id="{BA1A046E-B039-D960-B585-BA6C640B8181}"/>
                </a:ext>
              </a:extLst>
            </p:cNvPr>
            <p:cNvGrpSpPr/>
            <p:nvPr/>
          </p:nvGrpSpPr>
          <p:grpSpPr>
            <a:xfrm>
              <a:off x="6458460" y="3037399"/>
              <a:ext cx="5060440" cy="1189603"/>
              <a:chOff x="6458460" y="3037399"/>
              <a:chExt cx="5060440" cy="1189603"/>
            </a:xfrm>
          </p:grpSpPr>
          <p:sp>
            <p:nvSpPr>
              <p:cNvPr id="62" name="íslïde">
                <a:extLst>
                  <a:ext uri="{FF2B5EF4-FFF2-40B4-BE49-F238E27FC236}">
                    <a16:creationId xmlns:a16="http://schemas.microsoft.com/office/drawing/2014/main" id="{32360B87-CFC6-C504-1DDC-79FF482AC885}"/>
                  </a:ext>
                </a:extLst>
              </p:cNvPr>
              <p:cNvSpPr/>
              <p:nvPr/>
            </p:nvSpPr>
            <p:spPr>
              <a:xfrm>
                <a:off x="6733310" y="3037399"/>
                <a:ext cx="4785590" cy="1189603"/>
              </a:xfrm>
              <a:prstGeom prst="roundRect">
                <a:avLst>
                  <a:gd name="adj" fmla="val 0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3" name="íşḻîḋe">
                <a:extLst>
                  <a:ext uri="{FF2B5EF4-FFF2-40B4-BE49-F238E27FC236}">
                    <a16:creationId xmlns:a16="http://schemas.microsoft.com/office/drawing/2014/main" id="{6BE502E9-6EDC-A7DE-8139-18778C6CBA44}"/>
                  </a:ext>
                </a:extLst>
              </p:cNvPr>
              <p:cNvGrpSpPr/>
              <p:nvPr/>
            </p:nvGrpSpPr>
            <p:grpSpPr>
              <a:xfrm>
                <a:off x="6458460" y="3349892"/>
                <a:ext cx="540000" cy="540000"/>
                <a:chOff x="3708127" y="5599496"/>
                <a:chExt cx="540000" cy="540000"/>
              </a:xfrm>
            </p:grpSpPr>
            <p:sp>
              <p:nvSpPr>
                <p:cNvPr id="66" name="îSḷíḓe">
                  <a:extLst>
                    <a:ext uri="{FF2B5EF4-FFF2-40B4-BE49-F238E27FC236}">
                      <a16:creationId xmlns:a16="http://schemas.microsoft.com/office/drawing/2014/main" id="{C232E23F-D117-054D-58ED-2B1C22C58258}"/>
                    </a:ext>
                  </a:extLst>
                </p:cNvPr>
                <p:cNvSpPr txBox="1"/>
                <p:nvPr/>
              </p:nvSpPr>
              <p:spPr>
                <a:xfrm>
                  <a:off x="3708127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2">
                      <a:alpha val="40000"/>
                    </a:schemeClr>
                  </a:outerShdw>
                </a:effectLst>
              </p:spPr>
              <p:txBody>
                <a:bodyPr rtlCol="0" anchor="ctr"/>
                <a:lstStyle>
                  <a:defPPr>
                    <a:defRPr lang="zh-CN"/>
                  </a:defPPr>
                  <a:lvl1pPr>
                    <a:defRPr/>
                  </a:lvl1pPr>
                </a:lstStyle>
                <a:p>
                  <a:endParaRPr lang="zh-CN" altLang="en-US" dirty="0"/>
                </a:p>
              </p:txBody>
            </p:sp>
            <p:sp>
              <p:nvSpPr>
                <p:cNvPr id="67" name="iŝlîdè">
                  <a:extLst>
                    <a:ext uri="{FF2B5EF4-FFF2-40B4-BE49-F238E27FC236}">
                      <a16:creationId xmlns:a16="http://schemas.microsoft.com/office/drawing/2014/main" id="{CB8B4E9D-7E1C-A5CC-411A-448029A6B08F}"/>
                    </a:ext>
                  </a:extLst>
                </p:cNvPr>
                <p:cNvSpPr/>
                <p:nvPr/>
              </p:nvSpPr>
              <p:spPr>
                <a:xfrm>
                  <a:off x="3850260" y="5734252"/>
                  <a:ext cx="255734" cy="270488"/>
                </a:xfrm>
                <a:custGeom>
                  <a:avLst/>
                  <a:gdLst>
                    <a:gd name="connsiteX0" fmla="*/ 371955 w 495300"/>
                    <a:gd name="connsiteY0" fmla="*/ 621 h 523875"/>
                    <a:gd name="connsiteX1" fmla="*/ 400530 w 495300"/>
                    <a:gd name="connsiteY1" fmla="*/ 29196 h 523875"/>
                    <a:gd name="connsiteX2" fmla="*/ 400530 w 495300"/>
                    <a:gd name="connsiteY2" fmla="*/ 133971 h 523875"/>
                    <a:gd name="connsiteX3" fmla="*/ 371955 w 495300"/>
                    <a:gd name="connsiteY3" fmla="*/ 162546 h 523875"/>
                    <a:gd name="connsiteX4" fmla="*/ 257655 w 495300"/>
                    <a:gd name="connsiteY4" fmla="*/ 162546 h 523875"/>
                    <a:gd name="connsiteX5" fmla="*/ 257655 w 495300"/>
                    <a:gd name="connsiteY5" fmla="*/ 286371 h 523875"/>
                    <a:gd name="connsiteX6" fmla="*/ 419580 w 495300"/>
                    <a:gd name="connsiteY6" fmla="*/ 286371 h 523875"/>
                    <a:gd name="connsiteX7" fmla="*/ 457680 w 495300"/>
                    <a:gd name="connsiteY7" fmla="*/ 322566 h 523875"/>
                    <a:gd name="connsiteX8" fmla="*/ 457680 w 495300"/>
                    <a:gd name="connsiteY8" fmla="*/ 324471 h 523875"/>
                    <a:gd name="connsiteX9" fmla="*/ 457680 w 495300"/>
                    <a:gd name="connsiteY9" fmla="*/ 429246 h 523875"/>
                    <a:gd name="connsiteX10" fmla="*/ 476730 w 495300"/>
                    <a:gd name="connsiteY10" fmla="*/ 429246 h 523875"/>
                    <a:gd name="connsiteX11" fmla="*/ 495780 w 495300"/>
                    <a:gd name="connsiteY11" fmla="*/ 448296 h 523875"/>
                    <a:gd name="connsiteX12" fmla="*/ 495780 w 495300"/>
                    <a:gd name="connsiteY12" fmla="*/ 505446 h 523875"/>
                    <a:gd name="connsiteX13" fmla="*/ 476730 w 495300"/>
                    <a:gd name="connsiteY13" fmla="*/ 524496 h 523875"/>
                    <a:gd name="connsiteX14" fmla="*/ 419580 w 495300"/>
                    <a:gd name="connsiteY14" fmla="*/ 524496 h 523875"/>
                    <a:gd name="connsiteX15" fmla="*/ 400530 w 495300"/>
                    <a:gd name="connsiteY15" fmla="*/ 505446 h 523875"/>
                    <a:gd name="connsiteX16" fmla="*/ 400530 w 495300"/>
                    <a:gd name="connsiteY16" fmla="*/ 448296 h 523875"/>
                    <a:gd name="connsiteX17" fmla="*/ 419580 w 495300"/>
                    <a:gd name="connsiteY17" fmla="*/ 429246 h 523875"/>
                    <a:gd name="connsiteX18" fmla="*/ 438630 w 495300"/>
                    <a:gd name="connsiteY18" fmla="*/ 429246 h 523875"/>
                    <a:gd name="connsiteX19" fmla="*/ 438630 w 495300"/>
                    <a:gd name="connsiteY19" fmla="*/ 324471 h 523875"/>
                    <a:gd name="connsiteX20" fmla="*/ 420533 w 495300"/>
                    <a:gd name="connsiteY20" fmla="*/ 305421 h 523875"/>
                    <a:gd name="connsiteX21" fmla="*/ 419580 w 495300"/>
                    <a:gd name="connsiteY21" fmla="*/ 305421 h 523875"/>
                    <a:gd name="connsiteX22" fmla="*/ 257655 w 495300"/>
                    <a:gd name="connsiteY22" fmla="*/ 305421 h 523875"/>
                    <a:gd name="connsiteX23" fmla="*/ 257655 w 495300"/>
                    <a:gd name="connsiteY23" fmla="*/ 429246 h 523875"/>
                    <a:gd name="connsiteX24" fmla="*/ 276705 w 495300"/>
                    <a:gd name="connsiteY24" fmla="*/ 429246 h 523875"/>
                    <a:gd name="connsiteX25" fmla="*/ 295755 w 495300"/>
                    <a:gd name="connsiteY25" fmla="*/ 448296 h 523875"/>
                    <a:gd name="connsiteX26" fmla="*/ 295755 w 495300"/>
                    <a:gd name="connsiteY26" fmla="*/ 505446 h 523875"/>
                    <a:gd name="connsiteX27" fmla="*/ 276705 w 495300"/>
                    <a:gd name="connsiteY27" fmla="*/ 524496 h 523875"/>
                    <a:gd name="connsiteX28" fmla="*/ 219555 w 495300"/>
                    <a:gd name="connsiteY28" fmla="*/ 524496 h 523875"/>
                    <a:gd name="connsiteX29" fmla="*/ 200505 w 495300"/>
                    <a:gd name="connsiteY29" fmla="*/ 505446 h 523875"/>
                    <a:gd name="connsiteX30" fmla="*/ 200505 w 495300"/>
                    <a:gd name="connsiteY30" fmla="*/ 448296 h 523875"/>
                    <a:gd name="connsiteX31" fmla="*/ 219555 w 495300"/>
                    <a:gd name="connsiteY31" fmla="*/ 429246 h 523875"/>
                    <a:gd name="connsiteX32" fmla="*/ 238605 w 495300"/>
                    <a:gd name="connsiteY32" fmla="*/ 429246 h 523875"/>
                    <a:gd name="connsiteX33" fmla="*/ 238605 w 495300"/>
                    <a:gd name="connsiteY33" fmla="*/ 305421 h 523875"/>
                    <a:gd name="connsiteX34" fmla="*/ 76680 w 495300"/>
                    <a:gd name="connsiteY34" fmla="*/ 305421 h 523875"/>
                    <a:gd name="connsiteX35" fmla="*/ 57630 w 495300"/>
                    <a:gd name="connsiteY35" fmla="*/ 323519 h 523875"/>
                    <a:gd name="connsiteX36" fmla="*/ 57630 w 495300"/>
                    <a:gd name="connsiteY36" fmla="*/ 324471 h 523875"/>
                    <a:gd name="connsiteX37" fmla="*/ 57630 w 495300"/>
                    <a:gd name="connsiteY37" fmla="*/ 429246 h 523875"/>
                    <a:gd name="connsiteX38" fmla="*/ 76680 w 495300"/>
                    <a:gd name="connsiteY38" fmla="*/ 429246 h 523875"/>
                    <a:gd name="connsiteX39" fmla="*/ 95730 w 495300"/>
                    <a:gd name="connsiteY39" fmla="*/ 448296 h 523875"/>
                    <a:gd name="connsiteX40" fmla="*/ 95730 w 495300"/>
                    <a:gd name="connsiteY40" fmla="*/ 505446 h 523875"/>
                    <a:gd name="connsiteX41" fmla="*/ 76680 w 495300"/>
                    <a:gd name="connsiteY41" fmla="*/ 524496 h 523875"/>
                    <a:gd name="connsiteX42" fmla="*/ 19530 w 495300"/>
                    <a:gd name="connsiteY42" fmla="*/ 524496 h 523875"/>
                    <a:gd name="connsiteX43" fmla="*/ 480 w 495300"/>
                    <a:gd name="connsiteY43" fmla="*/ 505446 h 523875"/>
                    <a:gd name="connsiteX44" fmla="*/ 480 w 495300"/>
                    <a:gd name="connsiteY44" fmla="*/ 448296 h 523875"/>
                    <a:gd name="connsiteX45" fmla="*/ 19530 w 495300"/>
                    <a:gd name="connsiteY45" fmla="*/ 429246 h 523875"/>
                    <a:gd name="connsiteX46" fmla="*/ 38580 w 495300"/>
                    <a:gd name="connsiteY46" fmla="*/ 429246 h 523875"/>
                    <a:gd name="connsiteX47" fmla="*/ 38580 w 495300"/>
                    <a:gd name="connsiteY47" fmla="*/ 324471 h 523875"/>
                    <a:gd name="connsiteX48" fmla="*/ 74775 w 495300"/>
                    <a:gd name="connsiteY48" fmla="*/ 286371 h 523875"/>
                    <a:gd name="connsiteX49" fmla="*/ 76680 w 495300"/>
                    <a:gd name="connsiteY49" fmla="*/ 286371 h 523875"/>
                    <a:gd name="connsiteX50" fmla="*/ 238605 w 495300"/>
                    <a:gd name="connsiteY50" fmla="*/ 286371 h 523875"/>
                    <a:gd name="connsiteX51" fmla="*/ 238605 w 495300"/>
                    <a:gd name="connsiteY51" fmla="*/ 162546 h 523875"/>
                    <a:gd name="connsiteX52" fmla="*/ 124305 w 495300"/>
                    <a:gd name="connsiteY52" fmla="*/ 162546 h 523875"/>
                    <a:gd name="connsiteX53" fmla="*/ 95730 w 495300"/>
                    <a:gd name="connsiteY53" fmla="*/ 133971 h 523875"/>
                    <a:gd name="connsiteX54" fmla="*/ 95730 w 495300"/>
                    <a:gd name="connsiteY54" fmla="*/ 29196 h 523875"/>
                    <a:gd name="connsiteX55" fmla="*/ 124305 w 495300"/>
                    <a:gd name="connsiteY55" fmla="*/ 621 h 523875"/>
                    <a:gd name="connsiteX56" fmla="*/ 371955 w 495300"/>
                    <a:gd name="connsiteY56" fmla="*/ 621 h 523875"/>
                    <a:gd name="connsiteX57" fmla="*/ 148118 w 495300"/>
                    <a:gd name="connsiteY57" fmla="*/ 95871 h 523875"/>
                    <a:gd name="connsiteX58" fmla="*/ 133830 w 495300"/>
                    <a:gd name="connsiteY58" fmla="*/ 110159 h 523875"/>
                    <a:gd name="connsiteX59" fmla="*/ 148118 w 495300"/>
                    <a:gd name="connsiteY59" fmla="*/ 124446 h 523875"/>
                    <a:gd name="connsiteX60" fmla="*/ 162405 w 495300"/>
                    <a:gd name="connsiteY60" fmla="*/ 110159 h 523875"/>
                    <a:gd name="connsiteX61" fmla="*/ 148118 w 495300"/>
                    <a:gd name="connsiteY61" fmla="*/ 9587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495300" h="523875">
                      <a:moveTo>
                        <a:pt x="371955" y="621"/>
                      </a:moveTo>
                      <a:cubicBezTo>
                        <a:pt x="388148" y="621"/>
                        <a:pt x="400530" y="13004"/>
                        <a:pt x="400530" y="29196"/>
                      </a:cubicBezTo>
                      <a:lnTo>
                        <a:pt x="400530" y="133971"/>
                      </a:lnTo>
                      <a:cubicBezTo>
                        <a:pt x="400530" y="150164"/>
                        <a:pt x="388148" y="162546"/>
                        <a:pt x="371955" y="162546"/>
                      </a:cubicBezTo>
                      <a:lnTo>
                        <a:pt x="257655" y="162546"/>
                      </a:lnTo>
                      <a:lnTo>
                        <a:pt x="257655" y="286371"/>
                      </a:lnTo>
                      <a:lnTo>
                        <a:pt x="419580" y="286371"/>
                      </a:lnTo>
                      <a:cubicBezTo>
                        <a:pt x="439583" y="286371"/>
                        <a:pt x="456727" y="302564"/>
                        <a:pt x="457680" y="322566"/>
                      </a:cubicBezTo>
                      <a:lnTo>
                        <a:pt x="457680" y="324471"/>
                      </a:lnTo>
                      <a:lnTo>
                        <a:pt x="457680" y="429246"/>
                      </a:lnTo>
                      <a:lnTo>
                        <a:pt x="476730" y="429246"/>
                      </a:lnTo>
                      <a:cubicBezTo>
                        <a:pt x="487208" y="429246"/>
                        <a:pt x="495780" y="437819"/>
                        <a:pt x="495780" y="448296"/>
                      </a:cubicBezTo>
                      <a:lnTo>
                        <a:pt x="495780" y="505446"/>
                      </a:lnTo>
                      <a:cubicBezTo>
                        <a:pt x="495780" y="515924"/>
                        <a:pt x="487208" y="524496"/>
                        <a:pt x="476730" y="524496"/>
                      </a:cubicBezTo>
                      <a:lnTo>
                        <a:pt x="419580" y="524496"/>
                      </a:lnTo>
                      <a:cubicBezTo>
                        <a:pt x="409102" y="524496"/>
                        <a:pt x="400530" y="515924"/>
                        <a:pt x="400530" y="505446"/>
                      </a:cubicBezTo>
                      <a:lnTo>
                        <a:pt x="400530" y="448296"/>
                      </a:lnTo>
                      <a:cubicBezTo>
                        <a:pt x="400530" y="437819"/>
                        <a:pt x="409102" y="429246"/>
                        <a:pt x="419580" y="429246"/>
                      </a:cubicBezTo>
                      <a:lnTo>
                        <a:pt x="438630" y="429246"/>
                      </a:lnTo>
                      <a:lnTo>
                        <a:pt x="438630" y="324471"/>
                      </a:lnTo>
                      <a:cubicBezTo>
                        <a:pt x="438630" y="313994"/>
                        <a:pt x="431010" y="306374"/>
                        <a:pt x="420533" y="305421"/>
                      </a:cubicBezTo>
                      <a:lnTo>
                        <a:pt x="419580" y="305421"/>
                      </a:lnTo>
                      <a:lnTo>
                        <a:pt x="257655" y="305421"/>
                      </a:lnTo>
                      <a:lnTo>
                        <a:pt x="257655" y="429246"/>
                      </a:lnTo>
                      <a:lnTo>
                        <a:pt x="276705" y="429246"/>
                      </a:lnTo>
                      <a:cubicBezTo>
                        <a:pt x="287183" y="429246"/>
                        <a:pt x="295755" y="437819"/>
                        <a:pt x="295755" y="448296"/>
                      </a:cubicBezTo>
                      <a:lnTo>
                        <a:pt x="295755" y="505446"/>
                      </a:lnTo>
                      <a:cubicBezTo>
                        <a:pt x="295755" y="515924"/>
                        <a:pt x="287183" y="524496"/>
                        <a:pt x="276705" y="524496"/>
                      </a:cubicBezTo>
                      <a:lnTo>
                        <a:pt x="219555" y="524496"/>
                      </a:lnTo>
                      <a:cubicBezTo>
                        <a:pt x="209077" y="524496"/>
                        <a:pt x="200505" y="515924"/>
                        <a:pt x="200505" y="505446"/>
                      </a:cubicBezTo>
                      <a:lnTo>
                        <a:pt x="200505" y="448296"/>
                      </a:lnTo>
                      <a:cubicBezTo>
                        <a:pt x="200505" y="437819"/>
                        <a:pt x="209077" y="429246"/>
                        <a:pt x="219555" y="429246"/>
                      </a:cubicBezTo>
                      <a:lnTo>
                        <a:pt x="238605" y="429246"/>
                      </a:lnTo>
                      <a:lnTo>
                        <a:pt x="238605" y="305421"/>
                      </a:lnTo>
                      <a:lnTo>
                        <a:pt x="76680" y="305421"/>
                      </a:lnTo>
                      <a:cubicBezTo>
                        <a:pt x="66202" y="305421"/>
                        <a:pt x="58583" y="313041"/>
                        <a:pt x="57630" y="323519"/>
                      </a:cubicBezTo>
                      <a:lnTo>
                        <a:pt x="57630" y="324471"/>
                      </a:lnTo>
                      <a:lnTo>
                        <a:pt x="57630" y="429246"/>
                      </a:lnTo>
                      <a:lnTo>
                        <a:pt x="76680" y="429246"/>
                      </a:lnTo>
                      <a:cubicBezTo>
                        <a:pt x="87158" y="429246"/>
                        <a:pt x="95730" y="437819"/>
                        <a:pt x="95730" y="448296"/>
                      </a:cubicBezTo>
                      <a:lnTo>
                        <a:pt x="95730" y="505446"/>
                      </a:lnTo>
                      <a:cubicBezTo>
                        <a:pt x="95730" y="515924"/>
                        <a:pt x="87158" y="524496"/>
                        <a:pt x="76680" y="524496"/>
                      </a:cubicBezTo>
                      <a:lnTo>
                        <a:pt x="19530" y="524496"/>
                      </a:lnTo>
                      <a:cubicBezTo>
                        <a:pt x="9052" y="524496"/>
                        <a:pt x="480" y="515924"/>
                        <a:pt x="480" y="505446"/>
                      </a:cubicBezTo>
                      <a:lnTo>
                        <a:pt x="480" y="448296"/>
                      </a:lnTo>
                      <a:cubicBezTo>
                        <a:pt x="480" y="437819"/>
                        <a:pt x="9052" y="429246"/>
                        <a:pt x="19530" y="429246"/>
                      </a:cubicBezTo>
                      <a:lnTo>
                        <a:pt x="38580" y="429246"/>
                      </a:lnTo>
                      <a:lnTo>
                        <a:pt x="38580" y="324471"/>
                      </a:lnTo>
                      <a:cubicBezTo>
                        <a:pt x="38580" y="304469"/>
                        <a:pt x="54773" y="287324"/>
                        <a:pt x="74775" y="286371"/>
                      </a:cubicBezTo>
                      <a:lnTo>
                        <a:pt x="76680" y="286371"/>
                      </a:lnTo>
                      <a:lnTo>
                        <a:pt x="238605" y="286371"/>
                      </a:lnTo>
                      <a:lnTo>
                        <a:pt x="238605" y="162546"/>
                      </a:lnTo>
                      <a:lnTo>
                        <a:pt x="124305" y="162546"/>
                      </a:lnTo>
                      <a:cubicBezTo>
                        <a:pt x="108112" y="162546"/>
                        <a:pt x="95730" y="150164"/>
                        <a:pt x="95730" y="133971"/>
                      </a:cubicBezTo>
                      <a:lnTo>
                        <a:pt x="95730" y="29196"/>
                      </a:lnTo>
                      <a:cubicBezTo>
                        <a:pt x="95730" y="13004"/>
                        <a:pt x="108112" y="621"/>
                        <a:pt x="124305" y="621"/>
                      </a:cubicBezTo>
                      <a:lnTo>
                        <a:pt x="371955" y="621"/>
                      </a:lnTo>
                      <a:close/>
                      <a:moveTo>
                        <a:pt x="148118" y="95871"/>
                      </a:moveTo>
                      <a:cubicBezTo>
                        <a:pt x="140498" y="95871"/>
                        <a:pt x="133830" y="102539"/>
                        <a:pt x="133830" y="110159"/>
                      </a:cubicBezTo>
                      <a:cubicBezTo>
                        <a:pt x="133830" y="117779"/>
                        <a:pt x="140498" y="124446"/>
                        <a:pt x="148118" y="124446"/>
                      </a:cubicBezTo>
                      <a:cubicBezTo>
                        <a:pt x="155737" y="124446"/>
                        <a:pt x="162405" y="117779"/>
                        <a:pt x="162405" y="110159"/>
                      </a:cubicBezTo>
                      <a:cubicBezTo>
                        <a:pt x="162405" y="102539"/>
                        <a:pt x="155737" y="95871"/>
                        <a:pt x="148118" y="95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64" name="ïśliḍè">
                <a:extLst>
                  <a:ext uri="{FF2B5EF4-FFF2-40B4-BE49-F238E27FC236}">
                    <a16:creationId xmlns:a16="http://schemas.microsoft.com/office/drawing/2014/main" id="{C26F828E-1225-0C41-8B13-2C31DCD28911}"/>
                  </a:ext>
                </a:extLst>
              </p:cNvPr>
              <p:cNvSpPr txBox="1"/>
              <p:nvPr/>
            </p:nvSpPr>
            <p:spPr>
              <a:xfrm>
                <a:off x="7263053" y="3530623"/>
                <a:ext cx="4052647" cy="54752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3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填充内容、围绕论点展开论述、对数据以及试验结果进行高度归纳，精心分析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iṡḷiḑé">
                <a:extLst>
                  <a:ext uri="{FF2B5EF4-FFF2-40B4-BE49-F238E27FC236}">
                    <a16:creationId xmlns:a16="http://schemas.microsoft.com/office/drawing/2014/main" id="{90C9E238-86B1-A9EA-C455-E37D82B80410}"/>
                  </a:ext>
                </a:extLst>
              </p:cNvPr>
              <p:cNvSpPr txBox="1"/>
              <p:nvPr/>
            </p:nvSpPr>
            <p:spPr>
              <a:xfrm>
                <a:off x="7263053" y="3184746"/>
                <a:ext cx="2695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2"/>
                    </a:solidFill>
                  </a:rPr>
                  <a:t>实践阶段</a:t>
                </a:r>
                <a:endParaRPr lang="en-US" altLang="zh-CN" sz="20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21" name="iṣḻiḋe">
              <a:extLst>
                <a:ext uri="{FF2B5EF4-FFF2-40B4-BE49-F238E27FC236}">
                  <a16:creationId xmlns:a16="http://schemas.microsoft.com/office/drawing/2014/main" id="{C065AB31-8C8F-5EEE-4D85-451605332534}"/>
                </a:ext>
              </a:extLst>
            </p:cNvPr>
            <p:cNvGrpSpPr/>
            <p:nvPr/>
          </p:nvGrpSpPr>
          <p:grpSpPr>
            <a:xfrm>
              <a:off x="5653770" y="4593090"/>
              <a:ext cx="5865129" cy="1189603"/>
              <a:chOff x="5653770" y="4593090"/>
              <a:chExt cx="5865129" cy="1189603"/>
            </a:xfrm>
          </p:grpSpPr>
          <p:sp>
            <p:nvSpPr>
              <p:cNvPr id="56" name="işļïďe">
                <a:extLst>
                  <a:ext uri="{FF2B5EF4-FFF2-40B4-BE49-F238E27FC236}">
                    <a16:creationId xmlns:a16="http://schemas.microsoft.com/office/drawing/2014/main" id="{757D5FC6-3135-383A-7A91-B5DE4120681D}"/>
                  </a:ext>
                </a:extLst>
              </p:cNvPr>
              <p:cNvSpPr/>
              <p:nvPr/>
            </p:nvSpPr>
            <p:spPr>
              <a:xfrm>
                <a:off x="5911850" y="4593090"/>
                <a:ext cx="5607049" cy="1189603"/>
              </a:xfrm>
              <a:prstGeom prst="roundRect">
                <a:avLst>
                  <a:gd name="adj" fmla="val 0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7" name="íşliḋé">
                <a:extLst>
                  <a:ext uri="{FF2B5EF4-FFF2-40B4-BE49-F238E27FC236}">
                    <a16:creationId xmlns:a16="http://schemas.microsoft.com/office/drawing/2014/main" id="{D7E556CD-F5EF-2FBB-D76D-2835E09052D1}"/>
                  </a:ext>
                </a:extLst>
              </p:cNvPr>
              <p:cNvGrpSpPr/>
              <p:nvPr/>
            </p:nvGrpSpPr>
            <p:grpSpPr>
              <a:xfrm>
                <a:off x="5653770" y="4893236"/>
                <a:ext cx="540000" cy="540000"/>
                <a:chOff x="4584079" y="5599496"/>
                <a:chExt cx="540000" cy="540000"/>
              </a:xfrm>
            </p:grpSpPr>
            <p:sp>
              <p:nvSpPr>
                <p:cNvPr id="60" name="ïŝ1ïḓé">
                  <a:extLst>
                    <a:ext uri="{FF2B5EF4-FFF2-40B4-BE49-F238E27FC236}">
                      <a16:creationId xmlns:a16="http://schemas.microsoft.com/office/drawing/2014/main" id="{89F74533-2D2F-135A-7CBE-E567FD1283B1}"/>
                    </a:ext>
                  </a:extLst>
                </p:cNvPr>
                <p:cNvSpPr txBox="1"/>
                <p:nvPr/>
              </p:nvSpPr>
              <p:spPr>
                <a:xfrm>
                  <a:off x="4584079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3">
                      <a:alpha val="40000"/>
                    </a:schemeClr>
                  </a:outerShdw>
                </a:effectLst>
              </p:spPr>
              <p:txBody>
                <a:bodyPr rtlCol="0" anchor="ctr"/>
                <a:lstStyle>
                  <a:defPPr>
                    <a:defRPr lang="zh-CN"/>
                  </a:defPPr>
                  <a:lvl1pPr>
                    <a:defRPr/>
                  </a:lvl1pPr>
                </a:lstStyle>
                <a:p>
                  <a:endParaRPr lang="zh-CN" altLang="en-US" dirty="0"/>
                </a:p>
              </p:txBody>
            </p:sp>
            <p:sp>
              <p:nvSpPr>
                <p:cNvPr id="61" name="ï$ľîḑê">
                  <a:extLst>
                    <a:ext uri="{FF2B5EF4-FFF2-40B4-BE49-F238E27FC236}">
                      <a16:creationId xmlns:a16="http://schemas.microsoft.com/office/drawing/2014/main" id="{3E26D637-0748-508A-B0CD-87E44C3B4E7B}"/>
                    </a:ext>
                  </a:extLst>
                </p:cNvPr>
                <p:cNvSpPr/>
                <p:nvPr/>
              </p:nvSpPr>
              <p:spPr>
                <a:xfrm>
                  <a:off x="4716376" y="5766219"/>
                  <a:ext cx="275406" cy="206554"/>
                </a:xfrm>
                <a:custGeom>
                  <a:avLst/>
                  <a:gdLst>
                    <a:gd name="connsiteX0" fmla="*/ 505433 w 533400"/>
                    <a:gd name="connsiteY0" fmla="*/ 621 h 400050"/>
                    <a:gd name="connsiteX1" fmla="*/ 534008 w 533400"/>
                    <a:gd name="connsiteY1" fmla="*/ 29196 h 400050"/>
                    <a:gd name="connsiteX2" fmla="*/ 534008 w 533400"/>
                    <a:gd name="connsiteY2" fmla="*/ 372096 h 400050"/>
                    <a:gd name="connsiteX3" fmla="*/ 505433 w 533400"/>
                    <a:gd name="connsiteY3" fmla="*/ 400671 h 400050"/>
                    <a:gd name="connsiteX4" fmla="*/ 29183 w 533400"/>
                    <a:gd name="connsiteY4" fmla="*/ 400671 h 400050"/>
                    <a:gd name="connsiteX5" fmla="*/ 608 w 533400"/>
                    <a:gd name="connsiteY5" fmla="*/ 372096 h 400050"/>
                    <a:gd name="connsiteX6" fmla="*/ 608 w 533400"/>
                    <a:gd name="connsiteY6" fmla="*/ 29196 h 400050"/>
                    <a:gd name="connsiteX7" fmla="*/ 29183 w 533400"/>
                    <a:gd name="connsiteY7" fmla="*/ 621 h 400050"/>
                    <a:gd name="connsiteX8" fmla="*/ 505433 w 533400"/>
                    <a:gd name="connsiteY8" fmla="*/ 621 h 400050"/>
                    <a:gd name="connsiteX9" fmla="*/ 391133 w 533400"/>
                    <a:gd name="connsiteY9" fmla="*/ 198741 h 400050"/>
                    <a:gd name="connsiteX10" fmla="*/ 351128 w 533400"/>
                    <a:gd name="connsiteY10" fmla="*/ 204456 h 400050"/>
                    <a:gd name="connsiteX11" fmla="*/ 351128 w 533400"/>
                    <a:gd name="connsiteY11" fmla="*/ 204456 h 400050"/>
                    <a:gd name="connsiteX12" fmla="*/ 267308 w 533400"/>
                    <a:gd name="connsiteY12" fmla="*/ 315899 h 400050"/>
                    <a:gd name="connsiteX13" fmla="*/ 264451 w 533400"/>
                    <a:gd name="connsiteY13" fmla="*/ 318756 h 400050"/>
                    <a:gd name="connsiteX14" fmla="*/ 224446 w 533400"/>
                    <a:gd name="connsiteY14" fmla="*/ 318756 h 400050"/>
                    <a:gd name="connsiteX15" fmla="*/ 224446 w 533400"/>
                    <a:gd name="connsiteY15" fmla="*/ 318756 h 400050"/>
                    <a:gd name="connsiteX16" fmla="*/ 162533 w 533400"/>
                    <a:gd name="connsiteY16" fmla="*/ 257796 h 400050"/>
                    <a:gd name="connsiteX17" fmla="*/ 160628 w 533400"/>
                    <a:gd name="connsiteY17" fmla="*/ 255891 h 400050"/>
                    <a:gd name="connsiteX18" fmla="*/ 120623 w 533400"/>
                    <a:gd name="connsiteY18" fmla="*/ 259701 h 400050"/>
                    <a:gd name="connsiteX19" fmla="*/ 120623 w 533400"/>
                    <a:gd name="connsiteY19" fmla="*/ 259701 h 400050"/>
                    <a:gd name="connsiteX20" fmla="*/ 32993 w 533400"/>
                    <a:gd name="connsiteY20" fmla="*/ 366381 h 400050"/>
                    <a:gd name="connsiteX21" fmla="*/ 31088 w 533400"/>
                    <a:gd name="connsiteY21" fmla="*/ 372096 h 400050"/>
                    <a:gd name="connsiteX22" fmla="*/ 40613 w 533400"/>
                    <a:gd name="connsiteY22" fmla="*/ 381621 h 400050"/>
                    <a:gd name="connsiteX23" fmla="*/ 40613 w 533400"/>
                    <a:gd name="connsiteY23" fmla="*/ 381621 h 400050"/>
                    <a:gd name="connsiteX24" fmla="*/ 497813 w 533400"/>
                    <a:gd name="connsiteY24" fmla="*/ 381621 h 400050"/>
                    <a:gd name="connsiteX25" fmla="*/ 503528 w 533400"/>
                    <a:gd name="connsiteY25" fmla="*/ 379716 h 400050"/>
                    <a:gd name="connsiteX26" fmla="*/ 506386 w 533400"/>
                    <a:gd name="connsiteY26" fmla="*/ 366381 h 400050"/>
                    <a:gd name="connsiteX27" fmla="*/ 506386 w 533400"/>
                    <a:gd name="connsiteY27" fmla="*/ 366381 h 400050"/>
                    <a:gd name="connsiteX28" fmla="*/ 398753 w 533400"/>
                    <a:gd name="connsiteY28" fmla="*/ 205409 h 400050"/>
                    <a:gd name="connsiteX29" fmla="*/ 391133 w 533400"/>
                    <a:gd name="connsiteY29" fmla="*/ 198741 h 400050"/>
                    <a:gd name="connsiteX30" fmla="*/ 95858 w 533400"/>
                    <a:gd name="connsiteY30" fmla="*/ 57771 h 400050"/>
                    <a:gd name="connsiteX31" fmla="*/ 57758 w 533400"/>
                    <a:gd name="connsiteY31" fmla="*/ 95871 h 400050"/>
                    <a:gd name="connsiteX32" fmla="*/ 95858 w 533400"/>
                    <a:gd name="connsiteY32" fmla="*/ 133971 h 400050"/>
                    <a:gd name="connsiteX33" fmla="*/ 133958 w 533400"/>
                    <a:gd name="connsiteY33" fmla="*/ 95871 h 400050"/>
                    <a:gd name="connsiteX34" fmla="*/ 95858 w 533400"/>
                    <a:gd name="connsiteY34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33400" h="400050">
                      <a:moveTo>
                        <a:pt x="505433" y="621"/>
                      </a:moveTo>
                      <a:cubicBezTo>
                        <a:pt x="521626" y="621"/>
                        <a:pt x="534008" y="13004"/>
                        <a:pt x="534008" y="29196"/>
                      </a:cubicBezTo>
                      <a:lnTo>
                        <a:pt x="534008" y="372096"/>
                      </a:lnTo>
                      <a:cubicBezTo>
                        <a:pt x="534008" y="388289"/>
                        <a:pt x="521626" y="400671"/>
                        <a:pt x="505433" y="400671"/>
                      </a:cubicBezTo>
                      <a:lnTo>
                        <a:pt x="29183" y="400671"/>
                      </a:lnTo>
                      <a:cubicBezTo>
                        <a:pt x="12990" y="400671"/>
                        <a:pt x="608" y="388289"/>
                        <a:pt x="608" y="372096"/>
                      </a:cubicBezTo>
                      <a:lnTo>
                        <a:pt x="608" y="29196"/>
                      </a:lnTo>
                      <a:cubicBezTo>
                        <a:pt x="608" y="13004"/>
                        <a:pt x="12990" y="621"/>
                        <a:pt x="29183" y="621"/>
                      </a:cubicBezTo>
                      <a:lnTo>
                        <a:pt x="505433" y="621"/>
                      </a:lnTo>
                      <a:close/>
                      <a:moveTo>
                        <a:pt x="391133" y="198741"/>
                      </a:moveTo>
                      <a:cubicBezTo>
                        <a:pt x="378751" y="189216"/>
                        <a:pt x="360653" y="192074"/>
                        <a:pt x="351128" y="204456"/>
                      </a:cubicBezTo>
                      <a:lnTo>
                        <a:pt x="351128" y="204456"/>
                      </a:lnTo>
                      <a:lnTo>
                        <a:pt x="267308" y="315899"/>
                      </a:lnTo>
                      <a:cubicBezTo>
                        <a:pt x="266355" y="316851"/>
                        <a:pt x="265403" y="317804"/>
                        <a:pt x="264451" y="318756"/>
                      </a:cubicBezTo>
                      <a:cubicBezTo>
                        <a:pt x="253021" y="330186"/>
                        <a:pt x="234923" y="330186"/>
                        <a:pt x="224446" y="318756"/>
                      </a:cubicBezTo>
                      <a:lnTo>
                        <a:pt x="224446" y="318756"/>
                      </a:lnTo>
                      <a:lnTo>
                        <a:pt x="162533" y="257796"/>
                      </a:lnTo>
                      <a:cubicBezTo>
                        <a:pt x="161580" y="256844"/>
                        <a:pt x="161580" y="256844"/>
                        <a:pt x="160628" y="255891"/>
                      </a:cubicBezTo>
                      <a:cubicBezTo>
                        <a:pt x="148246" y="245414"/>
                        <a:pt x="130148" y="247319"/>
                        <a:pt x="120623" y="259701"/>
                      </a:cubicBezTo>
                      <a:lnTo>
                        <a:pt x="120623" y="259701"/>
                      </a:lnTo>
                      <a:lnTo>
                        <a:pt x="32993" y="366381"/>
                      </a:lnTo>
                      <a:cubicBezTo>
                        <a:pt x="32040" y="368286"/>
                        <a:pt x="31088" y="370191"/>
                        <a:pt x="31088" y="372096"/>
                      </a:cubicBezTo>
                      <a:cubicBezTo>
                        <a:pt x="31088" y="377811"/>
                        <a:pt x="34898" y="381621"/>
                        <a:pt x="40613" y="381621"/>
                      </a:cubicBezTo>
                      <a:lnTo>
                        <a:pt x="40613" y="381621"/>
                      </a:lnTo>
                      <a:lnTo>
                        <a:pt x="497813" y="381621"/>
                      </a:lnTo>
                      <a:cubicBezTo>
                        <a:pt x="499718" y="381621"/>
                        <a:pt x="501623" y="380669"/>
                        <a:pt x="503528" y="379716"/>
                      </a:cubicBezTo>
                      <a:cubicBezTo>
                        <a:pt x="508290" y="376859"/>
                        <a:pt x="509243" y="371144"/>
                        <a:pt x="506386" y="366381"/>
                      </a:cubicBezTo>
                      <a:lnTo>
                        <a:pt x="506386" y="366381"/>
                      </a:lnTo>
                      <a:lnTo>
                        <a:pt x="398753" y="205409"/>
                      </a:lnTo>
                      <a:cubicBezTo>
                        <a:pt x="395896" y="202551"/>
                        <a:pt x="393990" y="200646"/>
                        <a:pt x="391133" y="198741"/>
                      </a:cubicBezTo>
                      <a:close/>
                      <a:moveTo>
                        <a:pt x="95858" y="57771"/>
                      </a:moveTo>
                      <a:cubicBezTo>
                        <a:pt x="74903" y="57771"/>
                        <a:pt x="57758" y="74916"/>
                        <a:pt x="57758" y="95871"/>
                      </a:cubicBezTo>
                      <a:cubicBezTo>
                        <a:pt x="57758" y="116826"/>
                        <a:pt x="74903" y="133971"/>
                        <a:pt x="95858" y="133971"/>
                      </a:cubicBezTo>
                      <a:cubicBezTo>
                        <a:pt x="116813" y="133971"/>
                        <a:pt x="133958" y="116826"/>
                        <a:pt x="133958" y="95871"/>
                      </a:cubicBezTo>
                      <a:cubicBezTo>
                        <a:pt x="133958" y="74916"/>
                        <a:pt x="116813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58" name="îṩľiḋe">
                <a:extLst>
                  <a:ext uri="{FF2B5EF4-FFF2-40B4-BE49-F238E27FC236}">
                    <a16:creationId xmlns:a16="http://schemas.microsoft.com/office/drawing/2014/main" id="{28066582-5E53-C42B-C4D1-DA7645B6BB2C}"/>
                  </a:ext>
                </a:extLst>
              </p:cNvPr>
              <p:cNvSpPr txBox="1"/>
              <p:nvPr/>
            </p:nvSpPr>
            <p:spPr>
              <a:xfrm>
                <a:off x="6458363" y="5208440"/>
                <a:ext cx="4539837" cy="30867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3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对论文数据、内容进行测试，不断修改、完善，确定最终版本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işľiḍe">
                <a:extLst>
                  <a:ext uri="{FF2B5EF4-FFF2-40B4-BE49-F238E27FC236}">
                    <a16:creationId xmlns:a16="http://schemas.microsoft.com/office/drawing/2014/main" id="{EEE9EDF0-E088-7C77-F22C-D8DC129378D5}"/>
                  </a:ext>
                </a:extLst>
              </p:cNvPr>
              <p:cNvSpPr txBox="1"/>
              <p:nvPr/>
            </p:nvSpPr>
            <p:spPr>
              <a:xfrm>
                <a:off x="6458363" y="4862563"/>
                <a:ext cx="2695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3"/>
                    </a:solidFill>
                  </a:rPr>
                  <a:t>完善阶段</a:t>
                </a:r>
                <a:endParaRPr lang="en-US" altLang="zh-CN" sz="20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74" name="ï$liḓè">
              <a:extLst>
                <a:ext uri="{FF2B5EF4-FFF2-40B4-BE49-F238E27FC236}">
                  <a16:creationId xmlns:a16="http://schemas.microsoft.com/office/drawing/2014/main" id="{5F94081D-FFAD-BEB2-864D-B778234B74B3}"/>
                </a:ext>
              </a:extLst>
            </p:cNvPr>
            <p:cNvGrpSpPr/>
            <p:nvPr/>
          </p:nvGrpSpPr>
          <p:grpSpPr>
            <a:xfrm>
              <a:off x="1083838" y="2433100"/>
              <a:ext cx="3068871" cy="3551586"/>
              <a:chOff x="4243402" y="1658377"/>
              <a:chExt cx="3696733" cy="4278207"/>
            </a:xfrm>
          </p:grpSpPr>
          <p:grpSp>
            <p:nvGrpSpPr>
              <p:cNvPr id="75" name="ïš1iḋê">
                <a:extLst>
                  <a:ext uri="{FF2B5EF4-FFF2-40B4-BE49-F238E27FC236}">
                    <a16:creationId xmlns:a16="http://schemas.microsoft.com/office/drawing/2014/main" id="{985018B5-AC95-F0D6-0765-85DE26629D46}"/>
                  </a:ext>
                </a:extLst>
              </p:cNvPr>
              <p:cNvGrpSpPr/>
              <p:nvPr/>
            </p:nvGrpSpPr>
            <p:grpSpPr>
              <a:xfrm>
                <a:off x="4243402" y="1658377"/>
                <a:ext cx="3696733" cy="3069212"/>
                <a:chOff x="4482950" y="2227260"/>
                <a:chExt cx="3222316" cy="2675327"/>
              </a:xfrm>
            </p:grpSpPr>
            <p:sp>
              <p:nvSpPr>
                <p:cNvPr id="103" name="î$ḷidê">
                  <a:extLst>
                    <a:ext uri="{FF2B5EF4-FFF2-40B4-BE49-F238E27FC236}">
                      <a16:creationId xmlns:a16="http://schemas.microsoft.com/office/drawing/2014/main" id="{04F17433-1CF6-3541-DC40-1A02468E97BE}"/>
                    </a:ext>
                  </a:extLst>
                </p:cNvPr>
                <p:cNvSpPr/>
                <p:nvPr/>
              </p:nvSpPr>
              <p:spPr>
                <a:xfrm>
                  <a:off x="4670850" y="2455335"/>
                  <a:ext cx="2818039" cy="2196317"/>
                </a:xfrm>
                <a:custGeom>
                  <a:avLst/>
                  <a:gdLst>
                    <a:gd name="connsiteX0" fmla="*/ 2817824 w 2818039"/>
                    <a:gd name="connsiteY0" fmla="*/ 788763 h 2196317"/>
                    <a:gd name="connsiteX1" fmla="*/ 2772713 w 2818039"/>
                    <a:gd name="connsiteY1" fmla="*/ 747432 h 2196317"/>
                    <a:gd name="connsiteX2" fmla="*/ 2660567 w 2818039"/>
                    <a:gd name="connsiteY2" fmla="*/ 813460 h 2196317"/>
                    <a:gd name="connsiteX3" fmla="*/ 2173924 w 2818039"/>
                    <a:gd name="connsiteY3" fmla="*/ 1344961 h 2196317"/>
                    <a:gd name="connsiteX4" fmla="*/ 1974328 w 2818039"/>
                    <a:gd name="connsiteY4" fmla="*/ 571777 h 2196317"/>
                    <a:gd name="connsiteX5" fmla="*/ 1896959 w 2818039"/>
                    <a:gd name="connsiteY5" fmla="*/ 668803 h 2196317"/>
                    <a:gd name="connsiteX6" fmla="*/ 2065557 w 2818039"/>
                    <a:gd name="connsiteY6" fmla="*/ 1322280 h 2196317"/>
                    <a:gd name="connsiteX7" fmla="*/ 1008855 w 2818039"/>
                    <a:gd name="connsiteY7" fmla="*/ 769105 h 2196317"/>
                    <a:gd name="connsiteX8" fmla="*/ 1008855 w 2818039"/>
                    <a:gd name="connsiteY8" fmla="*/ 749700 h 2196317"/>
                    <a:gd name="connsiteX9" fmla="*/ 948120 w 2818039"/>
                    <a:gd name="connsiteY9" fmla="*/ 749700 h 2196317"/>
                    <a:gd name="connsiteX10" fmla="*/ 534058 w 2818039"/>
                    <a:gd name="connsiteY10" fmla="*/ -47 h 2196317"/>
                    <a:gd name="connsiteX11" fmla="*/ 483655 w 2818039"/>
                    <a:gd name="connsiteY11" fmla="*/ 28179 h 2196317"/>
                    <a:gd name="connsiteX12" fmla="*/ 433252 w 2818039"/>
                    <a:gd name="connsiteY12" fmla="*/ -47 h 2196317"/>
                    <a:gd name="connsiteX13" fmla="*/ -216 w 2818039"/>
                    <a:gd name="connsiteY13" fmla="*/ 783470 h 2196317"/>
                    <a:gd name="connsiteX14" fmla="*/ 64301 w 2818039"/>
                    <a:gd name="connsiteY14" fmla="*/ 819257 h 2196317"/>
                    <a:gd name="connsiteX15" fmla="*/ 64301 w 2818039"/>
                    <a:gd name="connsiteY15" fmla="*/ 848742 h 2196317"/>
                    <a:gd name="connsiteX16" fmla="*/ 909813 w 2818039"/>
                    <a:gd name="connsiteY16" fmla="*/ 848742 h 2196317"/>
                    <a:gd name="connsiteX17" fmla="*/ 909813 w 2818039"/>
                    <a:gd name="connsiteY17" fmla="*/ 2162501 h 2196317"/>
                    <a:gd name="connsiteX18" fmla="*/ 2152754 w 2818039"/>
                    <a:gd name="connsiteY18" fmla="*/ 1476514 h 2196317"/>
                    <a:gd name="connsiteX19" fmla="*/ 2591010 w 2818039"/>
                    <a:gd name="connsiteY19" fmla="*/ 2196271 h 2196317"/>
                    <a:gd name="connsiteX20" fmla="*/ 2675687 w 2818039"/>
                    <a:gd name="connsiteY20" fmla="*/ 2144356 h 2196317"/>
                    <a:gd name="connsiteX21" fmla="*/ 2235416 w 2818039"/>
                    <a:gd name="connsiteY21" fmla="*/ 1423842 h 2196317"/>
                    <a:gd name="connsiteX22" fmla="*/ 131841 w 2818039"/>
                    <a:gd name="connsiteY22" fmla="*/ 749700 h 2196317"/>
                    <a:gd name="connsiteX23" fmla="*/ 484663 w 2818039"/>
                    <a:gd name="connsiteY23" fmla="*/ 113108 h 2196317"/>
                    <a:gd name="connsiteX24" fmla="*/ 834712 w 2818039"/>
                    <a:gd name="connsiteY24" fmla="*/ 749700 h 2196317"/>
                    <a:gd name="connsiteX25" fmla="*/ 1008855 w 2818039"/>
                    <a:gd name="connsiteY25" fmla="*/ 1994658 h 2196317"/>
                    <a:gd name="connsiteX26" fmla="*/ 1008855 w 2818039"/>
                    <a:gd name="connsiteY26" fmla="*/ 881252 h 2196317"/>
                    <a:gd name="connsiteX27" fmla="*/ 2044136 w 2818039"/>
                    <a:gd name="connsiteY27" fmla="*/ 1423086 h 2196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818039" h="2196317">
                      <a:moveTo>
                        <a:pt x="2817824" y="788763"/>
                      </a:moveTo>
                      <a:lnTo>
                        <a:pt x="2772713" y="747432"/>
                      </a:lnTo>
                      <a:lnTo>
                        <a:pt x="2660567" y="813460"/>
                      </a:lnTo>
                      <a:lnTo>
                        <a:pt x="2173924" y="1344961"/>
                      </a:lnTo>
                      <a:lnTo>
                        <a:pt x="1974328" y="571777"/>
                      </a:lnTo>
                      <a:lnTo>
                        <a:pt x="1896959" y="668803"/>
                      </a:lnTo>
                      <a:lnTo>
                        <a:pt x="2065557" y="1322280"/>
                      </a:lnTo>
                      <a:lnTo>
                        <a:pt x="1008855" y="769105"/>
                      </a:lnTo>
                      <a:lnTo>
                        <a:pt x="1008855" y="749700"/>
                      </a:lnTo>
                      <a:lnTo>
                        <a:pt x="948120" y="749700"/>
                      </a:lnTo>
                      <a:lnTo>
                        <a:pt x="534058" y="-47"/>
                      </a:lnTo>
                      <a:lnTo>
                        <a:pt x="483655" y="28179"/>
                      </a:lnTo>
                      <a:lnTo>
                        <a:pt x="433252" y="-47"/>
                      </a:lnTo>
                      <a:lnTo>
                        <a:pt x="-216" y="783470"/>
                      </a:lnTo>
                      <a:lnTo>
                        <a:pt x="64301" y="819257"/>
                      </a:lnTo>
                      <a:lnTo>
                        <a:pt x="64301" y="848742"/>
                      </a:lnTo>
                      <a:lnTo>
                        <a:pt x="909813" y="848742"/>
                      </a:lnTo>
                      <a:lnTo>
                        <a:pt x="909813" y="2162501"/>
                      </a:lnTo>
                      <a:lnTo>
                        <a:pt x="2152754" y="1476514"/>
                      </a:lnTo>
                      <a:lnTo>
                        <a:pt x="2591010" y="2196271"/>
                      </a:lnTo>
                      <a:lnTo>
                        <a:pt x="2675687" y="2144356"/>
                      </a:lnTo>
                      <a:lnTo>
                        <a:pt x="2235416" y="1423842"/>
                      </a:lnTo>
                      <a:close/>
                      <a:moveTo>
                        <a:pt x="131841" y="749700"/>
                      </a:moveTo>
                      <a:lnTo>
                        <a:pt x="484663" y="113108"/>
                      </a:lnTo>
                      <a:lnTo>
                        <a:pt x="834712" y="749700"/>
                      </a:lnTo>
                      <a:close/>
                      <a:moveTo>
                        <a:pt x="1008855" y="1994658"/>
                      </a:moveTo>
                      <a:lnTo>
                        <a:pt x="1008855" y="881252"/>
                      </a:lnTo>
                      <a:lnTo>
                        <a:pt x="2044136" y="1423086"/>
                      </a:lnTo>
                      <a:close/>
                    </a:path>
                  </a:pathLst>
                </a:custGeom>
                <a:solidFill>
                  <a:srgbClr val="DFE5F5"/>
                </a:solidFill>
                <a:ln w="25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" name="îṥľîḋé">
                  <a:extLst>
                    <a:ext uri="{FF2B5EF4-FFF2-40B4-BE49-F238E27FC236}">
                      <a16:creationId xmlns:a16="http://schemas.microsoft.com/office/drawing/2014/main" id="{6184BB8C-2355-BD6C-1126-9984E222686E}"/>
                    </a:ext>
                  </a:extLst>
                </p:cNvPr>
                <p:cNvSpPr/>
                <p:nvPr/>
              </p:nvSpPr>
              <p:spPr>
                <a:xfrm>
                  <a:off x="5378398" y="3002773"/>
                  <a:ext cx="504125" cy="504115"/>
                </a:xfrm>
                <a:custGeom>
                  <a:avLst/>
                  <a:gdLst>
                    <a:gd name="connsiteX0" fmla="*/ 125652 w 504125"/>
                    <a:gd name="connsiteY0" fmla="*/ 470155 h 504115"/>
                    <a:gd name="connsiteX1" fmla="*/ 33692 w 504125"/>
                    <a:gd name="connsiteY1" fmla="*/ 125816 h 504115"/>
                    <a:gd name="connsiteX2" fmla="*/ 378046 w 504125"/>
                    <a:gd name="connsiteY2" fmla="*/ 33868 h 504115"/>
                    <a:gd name="connsiteX3" fmla="*/ 470158 w 504125"/>
                    <a:gd name="connsiteY3" fmla="*/ 377917 h 504115"/>
                    <a:gd name="connsiteX4" fmla="*/ 125929 w 504125"/>
                    <a:gd name="connsiteY4" fmla="*/ 470321 h 504115"/>
                    <a:gd name="connsiteX5" fmla="*/ 125652 w 504125"/>
                    <a:gd name="connsiteY5" fmla="*/ 470155 h 504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4125" h="504115">
                      <a:moveTo>
                        <a:pt x="125652" y="470155"/>
                      </a:moveTo>
                      <a:cubicBezTo>
                        <a:pt x="5163" y="400460"/>
                        <a:pt x="-35991" y="246294"/>
                        <a:pt x="33692" y="125816"/>
                      </a:cubicBezTo>
                      <a:cubicBezTo>
                        <a:pt x="103399" y="5340"/>
                        <a:pt x="257557" y="-35830"/>
                        <a:pt x="378046" y="33868"/>
                      </a:cubicBezTo>
                      <a:cubicBezTo>
                        <a:pt x="498408" y="103497"/>
                        <a:pt x="539638" y="257461"/>
                        <a:pt x="470158" y="377917"/>
                      </a:cubicBezTo>
                      <a:cubicBezTo>
                        <a:pt x="400627" y="498487"/>
                        <a:pt x="246519" y="539857"/>
                        <a:pt x="125929" y="470321"/>
                      </a:cubicBezTo>
                      <a:cubicBezTo>
                        <a:pt x="125854" y="470266"/>
                        <a:pt x="125753" y="470210"/>
                        <a:pt x="125652" y="470155"/>
                      </a:cubicBezTo>
                      <a:close/>
                    </a:path>
                  </a:pathLst>
                </a:custGeom>
                <a:solidFill>
                  <a:srgbClr val="FAC54B"/>
                </a:solidFill>
                <a:ln w="25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îṡḷide">
                  <a:extLst>
                    <a:ext uri="{FF2B5EF4-FFF2-40B4-BE49-F238E27FC236}">
                      <a16:creationId xmlns:a16="http://schemas.microsoft.com/office/drawing/2014/main" id="{508224A6-481E-B5AA-EC20-3CFCC1ED34E2}"/>
                    </a:ext>
                  </a:extLst>
                </p:cNvPr>
                <p:cNvSpPr/>
                <p:nvPr/>
              </p:nvSpPr>
              <p:spPr>
                <a:xfrm>
                  <a:off x="4482950" y="3002484"/>
                  <a:ext cx="504125" cy="504116"/>
                </a:xfrm>
                <a:custGeom>
                  <a:avLst/>
                  <a:gdLst>
                    <a:gd name="connsiteX0" fmla="*/ 125940 w 504125"/>
                    <a:gd name="connsiteY0" fmla="*/ 33701 h 504116"/>
                    <a:gd name="connsiteX1" fmla="*/ 470169 w 504125"/>
                    <a:gd name="connsiteY1" fmla="*/ 126105 h 504116"/>
                    <a:gd name="connsiteX2" fmla="*/ 377755 w 504125"/>
                    <a:gd name="connsiteY2" fmla="*/ 470323 h 504116"/>
                    <a:gd name="connsiteX3" fmla="*/ 33703 w 504125"/>
                    <a:gd name="connsiteY3" fmla="*/ 378206 h 504116"/>
                    <a:gd name="connsiteX4" fmla="*/ 125663 w 504125"/>
                    <a:gd name="connsiteY4" fmla="*/ 33867 h 504116"/>
                    <a:gd name="connsiteX5" fmla="*/ 125940 w 504125"/>
                    <a:gd name="connsiteY5" fmla="*/ 33701 h 504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4125" h="504116">
                      <a:moveTo>
                        <a:pt x="125940" y="33701"/>
                      </a:moveTo>
                      <a:cubicBezTo>
                        <a:pt x="246505" y="-35836"/>
                        <a:pt x="400612" y="5535"/>
                        <a:pt x="470169" y="126105"/>
                      </a:cubicBezTo>
                      <a:cubicBezTo>
                        <a:pt x="539700" y="246674"/>
                        <a:pt x="498319" y="400787"/>
                        <a:pt x="377755" y="470323"/>
                      </a:cubicBezTo>
                      <a:cubicBezTo>
                        <a:pt x="257291" y="539793"/>
                        <a:pt x="103334" y="498571"/>
                        <a:pt x="33703" y="378206"/>
                      </a:cubicBezTo>
                      <a:cubicBezTo>
                        <a:pt x="-36005" y="257727"/>
                        <a:pt x="5175" y="103562"/>
                        <a:pt x="125663" y="33867"/>
                      </a:cubicBezTo>
                      <a:cubicBezTo>
                        <a:pt x="125739" y="33811"/>
                        <a:pt x="125840" y="33756"/>
                        <a:pt x="125940" y="33701"/>
                      </a:cubicBezTo>
                      <a:close/>
                    </a:path>
                  </a:pathLst>
                </a:custGeom>
                <a:solidFill>
                  <a:srgbClr val="9877E5"/>
                </a:solidFill>
                <a:ln w="25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iŝlïdé">
                  <a:extLst>
                    <a:ext uri="{FF2B5EF4-FFF2-40B4-BE49-F238E27FC236}">
                      <a16:creationId xmlns:a16="http://schemas.microsoft.com/office/drawing/2014/main" id="{E0A0E6C6-BFEE-A3E9-FB19-FA6F0DBA7AC7}"/>
                    </a:ext>
                  </a:extLst>
                </p:cNvPr>
                <p:cNvSpPr/>
                <p:nvPr/>
              </p:nvSpPr>
              <p:spPr>
                <a:xfrm>
                  <a:off x="4930930" y="2227260"/>
                  <a:ext cx="504031" cy="504031"/>
                </a:xfrm>
                <a:custGeom>
                  <a:avLst/>
                  <a:gdLst>
                    <a:gd name="connsiteX0" fmla="*/ 503816 w 504031"/>
                    <a:gd name="connsiteY0" fmla="*/ 251969 h 504031"/>
                    <a:gd name="connsiteX1" fmla="*/ 251800 w 504031"/>
                    <a:gd name="connsiteY1" fmla="*/ 503985 h 504031"/>
                    <a:gd name="connsiteX2" fmla="*/ -216 w 504031"/>
                    <a:gd name="connsiteY2" fmla="*/ 251969 h 504031"/>
                    <a:gd name="connsiteX3" fmla="*/ 251800 w 504031"/>
                    <a:gd name="connsiteY3" fmla="*/ -47 h 504031"/>
                    <a:gd name="connsiteX4" fmla="*/ 503816 w 504031"/>
                    <a:gd name="connsiteY4" fmla="*/ 251969 h 50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031" h="504031">
                      <a:moveTo>
                        <a:pt x="503816" y="251969"/>
                      </a:moveTo>
                      <a:cubicBezTo>
                        <a:pt x="503816" y="391152"/>
                        <a:pt x="390988" y="503985"/>
                        <a:pt x="251800" y="503985"/>
                      </a:cubicBezTo>
                      <a:cubicBezTo>
                        <a:pt x="112612" y="503985"/>
                        <a:pt x="-216" y="391152"/>
                        <a:pt x="-216" y="251969"/>
                      </a:cubicBezTo>
                      <a:cubicBezTo>
                        <a:pt x="-216" y="112786"/>
                        <a:pt x="112612" y="-47"/>
                        <a:pt x="251800" y="-47"/>
                      </a:cubicBezTo>
                      <a:cubicBezTo>
                        <a:pt x="390988" y="-47"/>
                        <a:pt x="503816" y="112786"/>
                        <a:pt x="503816" y="251969"/>
                      </a:cubicBezTo>
                      <a:close/>
                    </a:path>
                  </a:pathLst>
                </a:custGeom>
                <a:solidFill>
                  <a:srgbClr val="49D7BD"/>
                </a:solidFill>
                <a:ln w="25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íṧļïḓé">
                  <a:extLst>
                    <a:ext uri="{FF2B5EF4-FFF2-40B4-BE49-F238E27FC236}">
                      <a16:creationId xmlns:a16="http://schemas.microsoft.com/office/drawing/2014/main" id="{48EDC1EC-BDF9-9E13-6736-08BB4C102F54}"/>
                    </a:ext>
                  </a:extLst>
                </p:cNvPr>
                <p:cNvSpPr/>
                <p:nvPr/>
              </p:nvSpPr>
              <p:spPr>
                <a:xfrm>
                  <a:off x="7201109" y="3006876"/>
                  <a:ext cx="504157" cy="504157"/>
                </a:xfrm>
                <a:custGeom>
                  <a:avLst/>
                  <a:gdLst>
                    <a:gd name="connsiteX0" fmla="*/ 316799 w 504157"/>
                    <a:gd name="connsiteY0" fmla="*/ 495538 h 504157"/>
                    <a:gd name="connsiteX1" fmla="*/ 8356 w 504157"/>
                    <a:gd name="connsiteY1" fmla="*/ 316970 h 504157"/>
                    <a:gd name="connsiteX2" fmla="*/ 186935 w 504157"/>
                    <a:gd name="connsiteY2" fmla="*/ 8525 h 504157"/>
                    <a:gd name="connsiteX3" fmla="*/ 495225 w 504157"/>
                    <a:gd name="connsiteY3" fmla="*/ 186567 h 504157"/>
                    <a:gd name="connsiteX4" fmla="*/ 317328 w 504157"/>
                    <a:gd name="connsiteY4" fmla="*/ 495397 h 504157"/>
                    <a:gd name="connsiteX5" fmla="*/ 316799 w 504157"/>
                    <a:gd name="connsiteY5" fmla="*/ 495538 h 504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4157" h="504157">
                      <a:moveTo>
                        <a:pt x="316799" y="495538"/>
                      </a:moveTo>
                      <a:cubicBezTo>
                        <a:pt x="182323" y="531402"/>
                        <a:pt x="44218" y="451453"/>
                        <a:pt x="8356" y="316970"/>
                      </a:cubicBezTo>
                      <a:cubicBezTo>
                        <a:pt x="-27506" y="182484"/>
                        <a:pt x="52434" y="44389"/>
                        <a:pt x="186935" y="8525"/>
                      </a:cubicBezTo>
                      <a:cubicBezTo>
                        <a:pt x="321209" y="-27284"/>
                        <a:pt x="459137" y="52366"/>
                        <a:pt x="495225" y="186567"/>
                      </a:cubicBezTo>
                      <a:cubicBezTo>
                        <a:pt x="531390" y="320974"/>
                        <a:pt x="451728" y="459240"/>
                        <a:pt x="317328" y="495397"/>
                      </a:cubicBezTo>
                      <a:cubicBezTo>
                        <a:pt x="317152" y="495445"/>
                        <a:pt x="316975" y="495490"/>
                        <a:pt x="316799" y="495538"/>
                      </a:cubicBezTo>
                      <a:close/>
                    </a:path>
                  </a:pathLst>
                </a:custGeom>
                <a:solidFill>
                  <a:srgbClr val="FAC54B"/>
                </a:solidFill>
                <a:ln w="25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îṩlîḑe">
                  <a:extLst>
                    <a:ext uri="{FF2B5EF4-FFF2-40B4-BE49-F238E27FC236}">
                      <a16:creationId xmlns:a16="http://schemas.microsoft.com/office/drawing/2014/main" id="{8F256FCF-EA8A-6E44-EEAA-6D515DFDA97D}"/>
                    </a:ext>
                  </a:extLst>
                </p:cNvPr>
                <p:cNvSpPr/>
                <p:nvPr/>
              </p:nvSpPr>
              <p:spPr>
                <a:xfrm>
                  <a:off x="6567367" y="3639938"/>
                  <a:ext cx="504157" cy="504157"/>
                </a:xfrm>
                <a:custGeom>
                  <a:avLst/>
                  <a:gdLst>
                    <a:gd name="connsiteX0" fmla="*/ 8506 w 504157"/>
                    <a:gd name="connsiteY0" fmla="*/ 186568 h 504157"/>
                    <a:gd name="connsiteX1" fmla="*/ 317326 w 504157"/>
                    <a:gd name="connsiteY1" fmla="*/ 8670 h 504157"/>
                    <a:gd name="connsiteX2" fmla="*/ 495224 w 504157"/>
                    <a:gd name="connsiteY2" fmla="*/ 317490 h 504157"/>
                    <a:gd name="connsiteX3" fmla="*/ 186933 w 504157"/>
                    <a:gd name="connsiteY3" fmla="*/ 495539 h 504157"/>
                    <a:gd name="connsiteX4" fmla="*/ 8354 w 504157"/>
                    <a:gd name="connsiteY4" fmla="*/ 187097 h 504157"/>
                    <a:gd name="connsiteX5" fmla="*/ 8506 w 504157"/>
                    <a:gd name="connsiteY5" fmla="*/ 186568 h 504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4157" h="504157">
                      <a:moveTo>
                        <a:pt x="8506" y="186568"/>
                      </a:moveTo>
                      <a:cubicBezTo>
                        <a:pt x="44670" y="52168"/>
                        <a:pt x="182926" y="-27494"/>
                        <a:pt x="317326" y="8670"/>
                      </a:cubicBezTo>
                      <a:cubicBezTo>
                        <a:pt x="451751" y="44834"/>
                        <a:pt x="531388" y="183090"/>
                        <a:pt x="495224" y="317490"/>
                      </a:cubicBezTo>
                      <a:cubicBezTo>
                        <a:pt x="459135" y="451688"/>
                        <a:pt x="321207" y="531351"/>
                        <a:pt x="186933" y="495539"/>
                      </a:cubicBezTo>
                      <a:cubicBezTo>
                        <a:pt x="52457" y="459677"/>
                        <a:pt x="-27507" y="321573"/>
                        <a:pt x="8354" y="187097"/>
                      </a:cubicBezTo>
                      <a:cubicBezTo>
                        <a:pt x="8405" y="186921"/>
                        <a:pt x="8456" y="186744"/>
                        <a:pt x="8506" y="186568"/>
                      </a:cubicBezTo>
                      <a:close/>
                    </a:path>
                  </a:pathLst>
                </a:custGeom>
                <a:solidFill>
                  <a:srgbClr val="49D7BD"/>
                </a:solidFill>
                <a:ln w="25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íšḷîḍê">
                  <a:extLst>
                    <a:ext uri="{FF2B5EF4-FFF2-40B4-BE49-F238E27FC236}">
                      <a16:creationId xmlns:a16="http://schemas.microsoft.com/office/drawing/2014/main" id="{9CC03589-3D62-92FB-9798-1BB4DFDA3CA1}"/>
                    </a:ext>
                  </a:extLst>
                </p:cNvPr>
                <p:cNvSpPr/>
                <p:nvPr/>
              </p:nvSpPr>
              <p:spPr>
                <a:xfrm>
                  <a:off x="5378155" y="4243338"/>
                  <a:ext cx="504160" cy="504160"/>
                </a:xfrm>
                <a:custGeom>
                  <a:avLst/>
                  <a:gdLst>
                    <a:gd name="connsiteX0" fmla="*/ 8456 w 504160"/>
                    <a:gd name="connsiteY0" fmla="*/ 186746 h 504160"/>
                    <a:gd name="connsiteX1" fmla="*/ 317150 w 504160"/>
                    <a:gd name="connsiteY1" fmla="*/ 8621 h 504160"/>
                    <a:gd name="connsiteX2" fmla="*/ 495275 w 504160"/>
                    <a:gd name="connsiteY2" fmla="*/ 317340 h 504160"/>
                    <a:gd name="connsiteX3" fmla="*/ 186631 w 504160"/>
                    <a:gd name="connsiteY3" fmla="*/ 495465 h 504160"/>
                    <a:gd name="connsiteX4" fmla="*/ 8431 w 504160"/>
                    <a:gd name="connsiteY4" fmla="*/ 186796 h 504160"/>
                    <a:gd name="connsiteX5" fmla="*/ 8456 w 504160"/>
                    <a:gd name="connsiteY5" fmla="*/ 186746 h 504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4160" h="504160">
                      <a:moveTo>
                        <a:pt x="8456" y="186746"/>
                      </a:moveTo>
                      <a:cubicBezTo>
                        <a:pt x="44520" y="52321"/>
                        <a:pt x="182725" y="-27442"/>
                        <a:pt x="317150" y="8621"/>
                      </a:cubicBezTo>
                      <a:cubicBezTo>
                        <a:pt x="451601" y="44684"/>
                        <a:pt x="531339" y="182890"/>
                        <a:pt x="495275" y="317340"/>
                      </a:cubicBezTo>
                      <a:cubicBezTo>
                        <a:pt x="459212" y="451740"/>
                        <a:pt x="321056" y="531478"/>
                        <a:pt x="186631" y="495465"/>
                      </a:cubicBezTo>
                      <a:cubicBezTo>
                        <a:pt x="52181" y="459427"/>
                        <a:pt x="-27582" y="321246"/>
                        <a:pt x="8431" y="186796"/>
                      </a:cubicBezTo>
                      <a:cubicBezTo>
                        <a:pt x="8456" y="186796"/>
                        <a:pt x="8456" y="186771"/>
                        <a:pt x="8456" y="186746"/>
                      </a:cubicBezTo>
                      <a:close/>
                    </a:path>
                  </a:pathLst>
                </a:custGeom>
                <a:solidFill>
                  <a:srgbClr val="9877E5"/>
                </a:solidFill>
                <a:ln w="25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ïsḻîḑè">
                  <a:extLst>
                    <a:ext uri="{FF2B5EF4-FFF2-40B4-BE49-F238E27FC236}">
                      <a16:creationId xmlns:a16="http://schemas.microsoft.com/office/drawing/2014/main" id="{E2F9368E-BFFC-D048-0C81-E65A13E8D275}"/>
                    </a:ext>
                  </a:extLst>
                </p:cNvPr>
                <p:cNvSpPr/>
                <p:nvPr/>
              </p:nvSpPr>
              <p:spPr>
                <a:xfrm>
                  <a:off x="6336176" y="2774692"/>
                  <a:ext cx="504019" cy="504031"/>
                </a:xfrm>
                <a:custGeom>
                  <a:avLst/>
                  <a:gdLst>
                    <a:gd name="connsiteX0" fmla="*/ 430221 w 504019"/>
                    <a:gd name="connsiteY0" fmla="*/ 73993 h 504031"/>
                    <a:gd name="connsiteX1" fmla="*/ 429767 w 504019"/>
                    <a:gd name="connsiteY1" fmla="*/ 430396 h 504031"/>
                    <a:gd name="connsiteX2" fmla="*/ 73367 w 504019"/>
                    <a:gd name="connsiteY2" fmla="*/ 429947 h 504031"/>
                    <a:gd name="connsiteX3" fmla="*/ 73367 w 504019"/>
                    <a:gd name="connsiteY3" fmla="*/ 73993 h 504031"/>
                    <a:gd name="connsiteX4" fmla="*/ 429767 w 504019"/>
                    <a:gd name="connsiteY4" fmla="*/ 73542 h 504031"/>
                    <a:gd name="connsiteX5" fmla="*/ 430221 w 504019"/>
                    <a:gd name="connsiteY5" fmla="*/ 73993 h 50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4019" h="504031">
                      <a:moveTo>
                        <a:pt x="430221" y="73993"/>
                      </a:moveTo>
                      <a:cubicBezTo>
                        <a:pt x="528507" y="172536"/>
                        <a:pt x="528305" y="332102"/>
                        <a:pt x="429767" y="430396"/>
                      </a:cubicBezTo>
                      <a:cubicBezTo>
                        <a:pt x="331229" y="528690"/>
                        <a:pt x="171653" y="528488"/>
                        <a:pt x="73367" y="429947"/>
                      </a:cubicBezTo>
                      <a:cubicBezTo>
                        <a:pt x="-24743" y="331581"/>
                        <a:pt x="-24743" y="172360"/>
                        <a:pt x="73367" y="73993"/>
                      </a:cubicBezTo>
                      <a:cubicBezTo>
                        <a:pt x="171653" y="-24550"/>
                        <a:pt x="331229" y="-24752"/>
                        <a:pt x="429767" y="73542"/>
                      </a:cubicBezTo>
                      <a:cubicBezTo>
                        <a:pt x="429919" y="73693"/>
                        <a:pt x="430070" y="73842"/>
                        <a:pt x="430221" y="73993"/>
                      </a:cubicBezTo>
                      <a:close/>
                    </a:path>
                  </a:pathLst>
                </a:custGeom>
                <a:solidFill>
                  <a:srgbClr val="9877E5"/>
                </a:solidFill>
                <a:ln w="25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1" name="ïŝḻïďè">
                  <a:extLst>
                    <a:ext uri="{FF2B5EF4-FFF2-40B4-BE49-F238E27FC236}">
                      <a16:creationId xmlns:a16="http://schemas.microsoft.com/office/drawing/2014/main" id="{DCA4A822-7F17-AA9D-D68A-C44C5CB8163E}"/>
                    </a:ext>
                  </a:extLst>
                </p:cNvPr>
                <p:cNvSpPr/>
                <p:nvPr/>
              </p:nvSpPr>
              <p:spPr>
                <a:xfrm>
                  <a:off x="7072434" y="4398559"/>
                  <a:ext cx="504034" cy="504028"/>
                </a:xfrm>
                <a:custGeom>
                  <a:avLst/>
                  <a:gdLst>
                    <a:gd name="connsiteX0" fmla="*/ 430101 w 504034"/>
                    <a:gd name="connsiteY0" fmla="*/ 73863 h 504028"/>
                    <a:gd name="connsiteX1" fmla="*/ 429899 w 504034"/>
                    <a:gd name="connsiteY1" fmla="*/ 430264 h 504028"/>
                    <a:gd name="connsiteX2" fmla="*/ 73499 w 504034"/>
                    <a:gd name="connsiteY2" fmla="*/ 430062 h 504028"/>
                    <a:gd name="connsiteX3" fmla="*/ 73499 w 504034"/>
                    <a:gd name="connsiteY3" fmla="*/ 73863 h 504028"/>
                    <a:gd name="connsiteX4" fmla="*/ 429899 w 504034"/>
                    <a:gd name="connsiteY4" fmla="*/ 73662 h 504028"/>
                    <a:gd name="connsiteX5" fmla="*/ 430101 w 504034"/>
                    <a:gd name="connsiteY5" fmla="*/ 73863 h 504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4034" h="504028">
                      <a:moveTo>
                        <a:pt x="430101" y="73863"/>
                      </a:moveTo>
                      <a:cubicBezTo>
                        <a:pt x="528463" y="172326"/>
                        <a:pt x="528388" y="331902"/>
                        <a:pt x="429899" y="430264"/>
                      </a:cubicBezTo>
                      <a:cubicBezTo>
                        <a:pt x="331437" y="528626"/>
                        <a:pt x="171861" y="528550"/>
                        <a:pt x="73499" y="430062"/>
                      </a:cubicBezTo>
                      <a:cubicBezTo>
                        <a:pt x="-24787" y="331675"/>
                        <a:pt x="-24787" y="172250"/>
                        <a:pt x="73499" y="73863"/>
                      </a:cubicBezTo>
                      <a:cubicBezTo>
                        <a:pt x="171861" y="-24599"/>
                        <a:pt x="331437" y="-24700"/>
                        <a:pt x="429899" y="73662"/>
                      </a:cubicBezTo>
                      <a:cubicBezTo>
                        <a:pt x="429975" y="73737"/>
                        <a:pt x="430025" y="73787"/>
                        <a:pt x="430101" y="73863"/>
                      </a:cubicBezTo>
                      <a:close/>
                    </a:path>
                  </a:pathLst>
                </a:custGeom>
                <a:solidFill>
                  <a:srgbClr val="9877E5"/>
                </a:solidFill>
                <a:ln w="25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îŝliḓè">
                  <a:extLst>
                    <a:ext uri="{FF2B5EF4-FFF2-40B4-BE49-F238E27FC236}">
                      <a16:creationId xmlns:a16="http://schemas.microsoft.com/office/drawing/2014/main" id="{1786BC15-6FFA-C0E0-A38B-DD258538E7BF}"/>
                    </a:ext>
                  </a:extLst>
                </p:cNvPr>
                <p:cNvSpPr/>
                <p:nvPr/>
              </p:nvSpPr>
              <p:spPr>
                <a:xfrm>
                  <a:off x="5023168" y="2316222"/>
                  <a:ext cx="178931" cy="178931"/>
                </a:xfrm>
                <a:custGeom>
                  <a:avLst/>
                  <a:gdLst>
                    <a:gd name="connsiteX0" fmla="*/ 178931 w 178931"/>
                    <a:gd name="connsiteY0" fmla="*/ 89466 h 178931"/>
                    <a:gd name="connsiteX1" fmla="*/ 89466 w 178931"/>
                    <a:gd name="connsiteY1" fmla="*/ 178931 h 178931"/>
                    <a:gd name="connsiteX2" fmla="*/ 0 w 178931"/>
                    <a:gd name="connsiteY2" fmla="*/ 89466 h 178931"/>
                    <a:gd name="connsiteX3" fmla="*/ 89466 w 178931"/>
                    <a:gd name="connsiteY3" fmla="*/ 0 h 178931"/>
                    <a:gd name="connsiteX4" fmla="*/ 178931 w 178931"/>
                    <a:gd name="connsiteY4" fmla="*/ 89466 h 178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8931" h="178931">
                      <a:moveTo>
                        <a:pt x="178931" y="89466"/>
                      </a:moveTo>
                      <a:cubicBezTo>
                        <a:pt x="178931" y="138876"/>
                        <a:pt x="138876" y="178931"/>
                        <a:pt x="89466" y="178931"/>
                      </a:cubicBezTo>
                      <a:cubicBezTo>
                        <a:pt x="40055" y="178931"/>
                        <a:pt x="0" y="138876"/>
                        <a:pt x="0" y="89466"/>
                      </a:cubicBezTo>
                      <a:cubicBezTo>
                        <a:pt x="0" y="40055"/>
                        <a:pt x="40055" y="0"/>
                        <a:pt x="89466" y="0"/>
                      </a:cubicBezTo>
                      <a:cubicBezTo>
                        <a:pt x="138876" y="0"/>
                        <a:pt x="178931" y="40055"/>
                        <a:pt x="178931" y="89466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25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3" name="íŝḻîdê">
                  <a:extLst>
                    <a:ext uri="{FF2B5EF4-FFF2-40B4-BE49-F238E27FC236}">
                      <a16:creationId xmlns:a16="http://schemas.microsoft.com/office/drawing/2014/main" id="{870CE1B3-FC36-03C3-A280-F30F967B8A4B}"/>
                    </a:ext>
                  </a:extLst>
                </p:cNvPr>
                <p:cNvSpPr/>
                <p:nvPr/>
              </p:nvSpPr>
              <p:spPr>
                <a:xfrm>
                  <a:off x="5466968" y="3098227"/>
                  <a:ext cx="178930" cy="178931"/>
                </a:xfrm>
                <a:custGeom>
                  <a:avLst/>
                  <a:gdLst>
                    <a:gd name="connsiteX0" fmla="*/ 178715 w 178930"/>
                    <a:gd name="connsiteY0" fmla="*/ 89419 h 178931"/>
                    <a:gd name="connsiteX1" fmla="*/ 89250 w 178930"/>
                    <a:gd name="connsiteY1" fmla="*/ 178884 h 178931"/>
                    <a:gd name="connsiteX2" fmla="*/ -216 w 178930"/>
                    <a:gd name="connsiteY2" fmla="*/ 89419 h 178931"/>
                    <a:gd name="connsiteX3" fmla="*/ 89250 w 178930"/>
                    <a:gd name="connsiteY3" fmla="*/ -47 h 178931"/>
                    <a:gd name="connsiteX4" fmla="*/ 178715 w 178930"/>
                    <a:gd name="connsiteY4" fmla="*/ 89419 h 178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8930" h="178931">
                      <a:moveTo>
                        <a:pt x="178715" y="89419"/>
                      </a:moveTo>
                      <a:cubicBezTo>
                        <a:pt x="178715" y="138829"/>
                        <a:pt x="138670" y="178884"/>
                        <a:pt x="89250" y="178884"/>
                      </a:cubicBezTo>
                      <a:cubicBezTo>
                        <a:pt x="39830" y="178884"/>
                        <a:pt x="-216" y="138829"/>
                        <a:pt x="-216" y="89419"/>
                      </a:cubicBezTo>
                      <a:cubicBezTo>
                        <a:pt x="-216" y="40009"/>
                        <a:pt x="39830" y="-47"/>
                        <a:pt x="89250" y="-47"/>
                      </a:cubicBezTo>
                      <a:cubicBezTo>
                        <a:pt x="138670" y="-47"/>
                        <a:pt x="178715" y="40009"/>
                        <a:pt x="178715" y="89419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25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ísḷîďe">
                  <a:extLst>
                    <a:ext uri="{FF2B5EF4-FFF2-40B4-BE49-F238E27FC236}">
                      <a16:creationId xmlns:a16="http://schemas.microsoft.com/office/drawing/2014/main" id="{6E0ABD8B-BC49-D271-D9A9-4B3557DDA3C9}"/>
                    </a:ext>
                  </a:extLst>
                </p:cNvPr>
                <p:cNvSpPr/>
                <p:nvPr/>
              </p:nvSpPr>
              <p:spPr>
                <a:xfrm>
                  <a:off x="6447813" y="2859820"/>
                  <a:ext cx="178931" cy="178931"/>
                </a:xfrm>
                <a:custGeom>
                  <a:avLst/>
                  <a:gdLst>
                    <a:gd name="connsiteX0" fmla="*/ 178931 w 178931"/>
                    <a:gd name="connsiteY0" fmla="*/ 89466 h 178931"/>
                    <a:gd name="connsiteX1" fmla="*/ 89465 w 178931"/>
                    <a:gd name="connsiteY1" fmla="*/ 178931 h 178931"/>
                    <a:gd name="connsiteX2" fmla="*/ 0 w 178931"/>
                    <a:gd name="connsiteY2" fmla="*/ 89466 h 178931"/>
                    <a:gd name="connsiteX3" fmla="*/ 89465 w 178931"/>
                    <a:gd name="connsiteY3" fmla="*/ 0 h 178931"/>
                    <a:gd name="connsiteX4" fmla="*/ 178931 w 178931"/>
                    <a:gd name="connsiteY4" fmla="*/ 89466 h 178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8931" h="178931">
                      <a:moveTo>
                        <a:pt x="178931" y="89466"/>
                      </a:moveTo>
                      <a:cubicBezTo>
                        <a:pt x="178931" y="138876"/>
                        <a:pt x="138876" y="178931"/>
                        <a:pt x="89465" y="178931"/>
                      </a:cubicBezTo>
                      <a:cubicBezTo>
                        <a:pt x="40055" y="178931"/>
                        <a:pt x="0" y="138876"/>
                        <a:pt x="0" y="89466"/>
                      </a:cubicBezTo>
                      <a:cubicBezTo>
                        <a:pt x="0" y="40055"/>
                        <a:pt x="40055" y="0"/>
                        <a:pt x="89465" y="0"/>
                      </a:cubicBezTo>
                      <a:cubicBezTo>
                        <a:pt x="138876" y="0"/>
                        <a:pt x="178931" y="40055"/>
                        <a:pt x="178931" y="89466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25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íṣlídê">
                  <a:extLst>
                    <a:ext uri="{FF2B5EF4-FFF2-40B4-BE49-F238E27FC236}">
                      <a16:creationId xmlns:a16="http://schemas.microsoft.com/office/drawing/2014/main" id="{E42CC8A7-1910-34C4-6018-E47175CB0951}"/>
                    </a:ext>
                  </a:extLst>
                </p:cNvPr>
                <p:cNvSpPr/>
                <p:nvPr/>
              </p:nvSpPr>
              <p:spPr>
                <a:xfrm>
                  <a:off x="7319283" y="3081594"/>
                  <a:ext cx="178931" cy="178931"/>
                </a:xfrm>
                <a:custGeom>
                  <a:avLst/>
                  <a:gdLst>
                    <a:gd name="connsiteX0" fmla="*/ 178931 w 178931"/>
                    <a:gd name="connsiteY0" fmla="*/ 89466 h 178931"/>
                    <a:gd name="connsiteX1" fmla="*/ 89465 w 178931"/>
                    <a:gd name="connsiteY1" fmla="*/ 178931 h 178931"/>
                    <a:gd name="connsiteX2" fmla="*/ 0 w 178931"/>
                    <a:gd name="connsiteY2" fmla="*/ 89466 h 178931"/>
                    <a:gd name="connsiteX3" fmla="*/ 89465 w 178931"/>
                    <a:gd name="connsiteY3" fmla="*/ 0 h 178931"/>
                    <a:gd name="connsiteX4" fmla="*/ 178931 w 178931"/>
                    <a:gd name="connsiteY4" fmla="*/ 89466 h 178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8931" h="178931">
                      <a:moveTo>
                        <a:pt x="178931" y="89466"/>
                      </a:moveTo>
                      <a:cubicBezTo>
                        <a:pt x="178931" y="138876"/>
                        <a:pt x="138876" y="178931"/>
                        <a:pt x="89465" y="178931"/>
                      </a:cubicBezTo>
                      <a:cubicBezTo>
                        <a:pt x="40055" y="178931"/>
                        <a:pt x="0" y="138876"/>
                        <a:pt x="0" y="89466"/>
                      </a:cubicBezTo>
                      <a:cubicBezTo>
                        <a:pt x="0" y="40055"/>
                        <a:pt x="40055" y="0"/>
                        <a:pt x="89465" y="0"/>
                      </a:cubicBezTo>
                      <a:cubicBezTo>
                        <a:pt x="138876" y="0"/>
                        <a:pt x="178931" y="40055"/>
                        <a:pt x="178931" y="89466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25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îŝ1iḋê">
                  <a:extLst>
                    <a:ext uri="{FF2B5EF4-FFF2-40B4-BE49-F238E27FC236}">
                      <a16:creationId xmlns:a16="http://schemas.microsoft.com/office/drawing/2014/main" id="{4B56830F-5FBA-2B55-30D3-D113D1A490F9}"/>
                    </a:ext>
                  </a:extLst>
                </p:cNvPr>
                <p:cNvSpPr/>
                <p:nvPr/>
              </p:nvSpPr>
              <p:spPr>
                <a:xfrm>
                  <a:off x="6663035" y="3730534"/>
                  <a:ext cx="178930" cy="178931"/>
                </a:xfrm>
                <a:custGeom>
                  <a:avLst/>
                  <a:gdLst>
                    <a:gd name="connsiteX0" fmla="*/ 178715 w 178930"/>
                    <a:gd name="connsiteY0" fmla="*/ 89419 h 178931"/>
                    <a:gd name="connsiteX1" fmla="*/ 89250 w 178930"/>
                    <a:gd name="connsiteY1" fmla="*/ 178885 h 178931"/>
                    <a:gd name="connsiteX2" fmla="*/ -216 w 178930"/>
                    <a:gd name="connsiteY2" fmla="*/ 89419 h 178931"/>
                    <a:gd name="connsiteX3" fmla="*/ 89250 w 178930"/>
                    <a:gd name="connsiteY3" fmla="*/ -47 h 178931"/>
                    <a:gd name="connsiteX4" fmla="*/ 89502 w 178930"/>
                    <a:gd name="connsiteY4" fmla="*/ -47 h 178931"/>
                    <a:gd name="connsiteX5" fmla="*/ 178715 w 178930"/>
                    <a:gd name="connsiteY5" fmla="*/ 89167 h 178931"/>
                    <a:gd name="connsiteX6" fmla="*/ 178715 w 178930"/>
                    <a:gd name="connsiteY6" fmla="*/ 89419 h 178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8930" h="178931">
                      <a:moveTo>
                        <a:pt x="178715" y="89419"/>
                      </a:moveTo>
                      <a:cubicBezTo>
                        <a:pt x="178715" y="138839"/>
                        <a:pt x="138670" y="178885"/>
                        <a:pt x="89250" y="178885"/>
                      </a:cubicBezTo>
                      <a:cubicBezTo>
                        <a:pt x="39829" y="178885"/>
                        <a:pt x="-216" y="138839"/>
                        <a:pt x="-216" y="89419"/>
                      </a:cubicBezTo>
                      <a:cubicBezTo>
                        <a:pt x="-216" y="39999"/>
                        <a:pt x="39829" y="-47"/>
                        <a:pt x="89250" y="-47"/>
                      </a:cubicBezTo>
                      <a:cubicBezTo>
                        <a:pt x="89325" y="-47"/>
                        <a:pt x="89426" y="-47"/>
                        <a:pt x="89502" y="-47"/>
                      </a:cubicBezTo>
                      <a:cubicBezTo>
                        <a:pt x="138771" y="-47"/>
                        <a:pt x="178715" y="39898"/>
                        <a:pt x="178715" y="89167"/>
                      </a:cubicBezTo>
                      <a:cubicBezTo>
                        <a:pt x="178715" y="89242"/>
                        <a:pt x="178715" y="89343"/>
                        <a:pt x="178715" y="89419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25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ïŝļïḓê">
                  <a:extLst>
                    <a:ext uri="{FF2B5EF4-FFF2-40B4-BE49-F238E27FC236}">
                      <a16:creationId xmlns:a16="http://schemas.microsoft.com/office/drawing/2014/main" id="{2B4975EB-6EB3-E5C8-D3C1-1878D9315AD3}"/>
                    </a:ext>
                  </a:extLst>
                </p:cNvPr>
                <p:cNvSpPr/>
                <p:nvPr/>
              </p:nvSpPr>
              <p:spPr>
                <a:xfrm>
                  <a:off x="5470496" y="4327560"/>
                  <a:ext cx="178931" cy="178931"/>
                </a:xfrm>
                <a:custGeom>
                  <a:avLst/>
                  <a:gdLst>
                    <a:gd name="connsiteX0" fmla="*/ 178931 w 178931"/>
                    <a:gd name="connsiteY0" fmla="*/ 89466 h 178931"/>
                    <a:gd name="connsiteX1" fmla="*/ 89466 w 178931"/>
                    <a:gd name="connsiteY1" fmla="*/ 178931 h 178931"/>
                    <a:gd name="connsiteX2" fmla="*/ 0 w 178931"/>
                    <a:gd name="connsiteY2" fmla="*/ 89466 h 178931"/>
                    <a:gd name="connsiteX3" fmla="*/ 89466 w 178931"/>
                    <a:gd name="connsiteY3" fmla="*/ 0 h 178931"/>
                    <a:gd name="connsiteX4" fmla="*/ 178931 w 178931"/>
                    <a:gd name="connsiteY4" fmla="*/ 89466 h 178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8931" h="178931">
                      <a:moveTo>
                        <a:pt x="178931" y="89466"/>
                      </a:moveTo>
                      <a:cubicBezTo>
                        <a:pt x="178931" y="138876"/>
                        <a:pt x="138876" y="178931"/>
                        <a:pt x="89466" y="178931"/>
                      </a:cubicBezTo>
                      <a:cubicBezTo>
                        <a:pt x="40055" y="178931"/>
                        <a:pt x="0" y="138876"/>
                        <a:pt x="0" y="89466"/>
                      </a:cubicBezTo>
                      <a:cubicBezTo>
                        <a:pt x="0" y="40055"/>
                        <a:pt x="40055" y="0"/>
                        <a:pt x="89466" y="0"/>
                      </a:cubicBezTo>
                      <a:cubicBezTo>
                        <a:pt x="138876" y="0"/>
                        <a:pt x="178931" y="40055"/>
                        <a:pt x="178931" y="89466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25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ïS1ídé">
                  <a:extLst>
                    <a:ext uri="{FF2B5EF4-FFF2-40B4-BE49-F238E27FC236}">
                      <a16:creationId xmlns:a16="http://schemas.microsoft.com/office/drawing/2014/main" id="{DA58502E-142D-A247-8917-0F4DC80AB2E0}"/>
                    </a:ext>
                  </a:extLst>
                </p:cNvPr>
                <p:cNvSpPr/>
                <p:nvPr/>
              </p:nvSpPr>
              <p:spPr>
                <a:xfrm>
                  <a:off x="7179918" y="4493134"/>
                  <a:ext cx="178931" cy="178931"/>
                </a:xfrm>
                <a:custGeom>
                  <a:avLst/>
                  <a:gdLst>
                    <a:gd name="connsiteX0" fmla="*/ 178716 w 178931"/>
                    <a:gd name="connsiteY0" fmla="*/ 89419 h 178931"/>
                    <a:gd name="connsiteX1" fmla="*/ 89250 w 178931"/>
                    <a:gd name="connsiteY1" fmla="*/ 178885 h 178931"/>
                    <a:gd name="connsiteX2" fmla="*/ -216 w 178931"/>
                    <a:gd name="connsiteY2" fmla="*/ 89419 h 178931"/>
                    <a:gd name="connsiteX3" fmla="*/ 89250 w 178931"/>
                    <a:gd name="connsiteY3" fmla="*/ -46 h 178931"/>
                    <a:gd name="connsiteX4" fmla="*/ 178716 w 178931"/>
                    <a:gd name="connsiteY4" fmla="*/ 88915 h 178931"/>
                    <a:gd name="connsiteX5" fmla="*/ 178716 w 178931"/>
                    <a:gd name="connsiteY5" fmla="*/ 89419 h 178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8931" h="178931">
                      <a:moveTo>
                        <a:pt x="178716" y="89419"/>
                      </a:moveTo>
                      <a:cubicBezTo>
                        <a:pt x="178716" y="138839"/>
                        <a:pt x="138671" y="178885"/>
                        <a:pt x="89250" y="178885"/>
                      </a:cubicBezTo>
                      <a:cubicBezTo>
                        <a:pt x="39830" y="178885"/>
                        <a:pt x="-216" y="138839"/>
                        <a:pt x="-216" y="89419"/>
                      </a:cubicBezTo>
                      <a:cubicBezTo>
                        <a:pt x="-216" y="39999"/>
                        <a:pt x="39830" y="-46"/>
                        <a:pt x="89250" y="-46"/>
                      </a:cubicBezTo>
                      <a:cubicBezTo>
                        <a:pt x="138519" y="-198"/>
                        <a:pt x="178565" y="39646"/>
                        <a:pt x="178716" y="88915"/>
                      </a:cubicBezTo>
                      <a:cubicBezTo>
                        <a:pt x="178716" y="89091"/>
                        <a:pt x="178716" y="89243"/>
                        <a:pt x="178716" y="89419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25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iS1iḍé">
                  <a:extLst>
                    <a:ext uri="{FF2B5EF4-FFF2-40B4-BE49-F238E27FC236}">
                      <a16:creationId xmlns:a16="http://schemas.microsoft.com/office/drawing/2014/main" id="{8E1BAFF3-C3E2-A93F-7C61-DEE1BCC7F614}"/>
                    </a:ext>
                  </a:extLst>
                </p:cNvPr>
                <p:cNvSpPr/>
                <p:nvPr/>
              </p:nvSpPr>
              <p:spPr>
                <a:xfrm>
                  <a:off x="4575840" y="3094946"/>
                  <a:ext cx="178930" cy="178931"/>
                </a:xfrm>
                <a:custGeom>
                  <a:avLst/>
                  <a:gdLst>
                    <a:gd name="connsiteX0" fmla="*/ 178715 w 178930"/>
                    <a:gd name="connsiteY0" fmla="*/ 89424 h 178931"/>
                    <a:gd name="connsiteX1" fmla="*/ 89250 w 178930"/>
                    <a:gd name="connsiteY1" fmla="*/ 178885 h 178931"/>
                    <a:gd name="connsiteX2" fmla="*/ -216 w 178930"/>
                    <a:gd name="connsiteY2" fmla="*/ 89411 h 178931"/>
                    <a:gd name="connsiteX3" fmla="*/ 89250 w 178930"/>
                    <a:gd name="connsiteY3" fmla="*/ -47 h 178931"/>
                    <a:gd name="connsiteX4" fmla="*/ 90258 w 178930"/>
                    <a:gd name="connsiteY4" fmla="*/ -42 h 178931"/>
                    <a:gd name="connsiteX5" fmla="*/ 178715 w 178930"/>
                    <a:gd name="connsiteY5" fmla="*/ 89424 h 178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8930" h="178931">
                      <a:moveTo>
                        <a:pt x="178715" y="89424"/>
                      </a:moveTo>
                      <a:cubicBezTo>
                        <a:pt x="178715" y="138834"/>
                        <a:pt x="138645" y="178887"/>
                        <a:pt x="89250" y="178885"/>
                      </a:cubicBezTo>
                      <a:cubicBezTo>
                        <a:pt x="39829" y="178882"/>
                        <a:pt x="-216" y="138824"/>
                        <a:pt x="-216" y="89411"/>
                      </a:cubicBezTo>
                      <a:cubicBezTo>
                        <a:pt x="-216" y="40001"/>
                        <a:pt x="39855" y="-49"/>
                        <a:pt x="89250" y="-47"/>
                      </a:cubicBezTo>
                      <a:cubicBezTo>
                        <a:pt x="89578" y="-47"/>
                        <a:pt x="89930" y="-44"/>
                        <a:pt x="90258" y="-42"/>
                      </a:cubicBezTo>
                      <a:cubicBezTo>
                        <a:pt x="139275" y="510"/>
                        <a:pt x="178715" y="40404"/>
                        <a:pt x="178715" y="89424"/>
                      </a:cubicBez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25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" name="îsḷîḑè">
                <a:extLst>
                  <a:ext uri="{FF2B5EF4-FFF2-40B4-BE49-F238E27FC236}">
                    <a16:creationId xmlns:a16="http://schemas.microsoft.com/office/drawing/2014/main" id="{88F21AC0-E5A7-4FC6-8F97-3FA56E499100}"/>
                  </a:ext>
                </a:extLst>
              </p:cNvPr>
              <p:cNvGrpSpPr/>
              <p:nvPr/>
            </p:nvGrpSpPr>
            <p:grpSpPr>
              <a:xfrm flipH="1">
                <a:off x="5816033" y="3357231"/>
                <a:ext cx="1374604" cy="2579353"/>
                <a:chOff x="5422840" y="3004672"/>
                <a:chExt cx="1590852" cy="2985128"/>
              </a:xfrm>
            </p:grpSpPr>
            <p:sp>
              <p:nvSpPr>
                <p:cNvPr id="77" name="iṡļíḑe">
                  <a:extLst>
                    <a:ext uri="{FF2B5EF4-FFF2-40B4-BE49-F238E27FC236}">
                      <a16:creationId xmlns:a16="http://schemas.microsoft.com/office/drawing/2014/main" id="{A154FB9C-3B39-D72D-DFB4-47919D06A82A}"/>
                    </a:ext>
                  </a:extLst>
                </p:cNvPr>
                <p:cNvSpPr/>
                <p:nvPr/>
              </p:nvSpPr>
              <p:spPr>
                <a:xfrm>
                  <a:off x="5579247" y="3312039"/>
                  <a:ext cx="395205" cy="809349"/>
                </a:xfrm>
                <a:custGeom>
                  <a:avLst/>
                  <a:gdLst>
                    <a:gd name="connsiteX0" fmla="*/ 394721 w 395205"/>
                    <a:gd name="connsiteY0" fmla="*/ 713355 h 809349"/>
                    <a:gd name="connsiteX1" fmla="*/ 221617 w 395205"/>
                    <a:gd name="connsiteY1" fmla="*/ 183065 h 809349"/>
                    <a:gd name="connsiteX2" fmla="*/ 221617 w 395205"/>
                    <a:gd name="connsiteY2" fmla="*/ 61215 h 809349"/>
                    <a:gd name="connsiteX3" fmla="*/ 186055 w 395205"/>
                    <a:gd name="connsiteY3" fmla="*/ 77949 h 809349"/>
                    <a:gd name="connsiteX4" fmla="*/ 44855 w 395205"/>
                    <a:gd name="connsiteY4" fmla="*/ 12578 h 809349"/>
                    <a:gd name="connsiteX5" fmla="*/ 402 w 395205"/>
                    <a:gd name="connsiteY5" fmla="*/ 111942 h 809349"/>
                    <a:gd name="connsiteX6" fmla="*/ 8770 w 395205"/>
                    <a:gd name="connsiteY6" fmla="*/ 159009 h 809349"/>
                    <a:gd name="connsiteX7" fmla="*/ 50607 w 395205"/>
                    <a:gd name="connsiteY7" fmla="*/ 238501 h 809349"/>
                    <a:gd name="connsiteX8" fmla="*/ 224232 w 395205"/>
                    <a:gd name="connsiteY8" fmla="*/ 771405 h 809349"/>
                    <a:gd name="connsiteX9" fmla="*/ 317321 w 395205"/>
                    <a:gd name="connsiteY9" fmla="*/ 806444 h 809349"/>
                    <a:gd name="connsiteX10" fmla="*/ 394721 w 395205"/>
                    <a:gd name="connsiteY10" fmla="*/ 713355 h 80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95205" h="809349">
                      <a:moveTo>
                        <a:pt x="394721" y="713355"/>
                      </a:moveTo>
                      <a:cubicBezTo>
                        <a:pt x="337194" y="536592"/>
                        <a:pt x="279511" y="359829"/>
                        <a:pt x="221617" y="183065"/>
                      </a:cubicBezTo>
                      <a:cubicBezTo>
                        <a:pt x="248812" y="101483"/>
                        <a:pt x="239399" y="66967"/>
                        <a:pt x="221617" y="61215"/>
                      </a:cubicBezTo>
                      <a:cubicBezTo>
                        <a:pt x="195468" y="51801"/>
                        <a:pt x="199653" y="84225"/>
                        <a:pt x="186055" y="77949"/>
                      </a:cubicBezTo>
                      <a:cubicBezTo>
                        <a:pt x="157816" y="65398"/>
                        <a:pt x="128007" y="-35012"/>
                        <a:pt x="44855" y="12578"/>
                      </a:cubicBezTo>
                      <a:cubicBezTo>
                        <a:pt x="12587" y="34752"/>
                        <a:pt x="-4566" y="73138"/>
                        <a:pt x="402" y="111942"/>
                      </a:cubicBezTo>
                      <a:cubicBezTo>
                        <a:pt x="873" y="127945"/>
                        <a:pt x="3696" y="143843"/>
                        <a:pt x="8770" y="159009"/>
                      </a:cubicBezTo>
                      <a:cubicBezTo>
                        <a:pt x="15098" y="188871"/>
                        <a:pt x="29583" y="216379"/>
                        <a:pt x="50607" y="238501"/>
                      </a:cubicBezTo>
                      <a:cubicBezTo>
                        <a:pt x="41455" y="431371"/>
                        <a:pt x="103218" y="620947"/>
                        <a:pt x="224232" y="771405"/>
                      </a:cubicBezTo>
                      <a:cubicBezTo>
                        <a:pt x="244733" y="801580"/>
                        <a:pt x="282021" y="815595"/>
                        <a:pt x="317321" y="806444"/>
                      </a:cubicBezTo>
                      <a:cubicBezTo>
                        <a:pt x="362871" y="799332"/>
                        <a:pt x="396080" y="759429"/>
                        <a:pt x="394721" y="713355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íśļïďè">
                  <a:extLst>
                    <a:ext uri="{FF2B5EF4-FFF2-40B4-BE49-F238E27FC236}">
                      <a16:creationId xmlns:a16="http://schemas.microsoft.com/office/drawing/2014/main" id="{76424410-0ADC-ED27-2F13-FDC0094E9E7A}"/>
                    </a:ext>
                  </a:extLst>
                </p:cNvPr>
                <p:cNvSpPr/>
                <p:nvPr/>
              </p:nvSpPr>
              <p:spPr>
                <a:xfrm>
                  <a:off x="6080575" y="3380887"/>
                  <a:ext cx="481129" cy="883331"/>
                </a:xfrm>
                <a:custGeom>
                  <a:avLst/>
                  <a:gdLst>
                    <a:gd name="connsiteX0" fmla="*/ 454014 w 481129"/>
                    <a:gd name="connsiteY0" fmla="*/ 870429 h 883331"/>
                    <a:gd name="connsiteX1" fmla="*/ -445 w 481129"/>
                    <a:gd name="connsiteY1" fmla="*/ 774726 h 883331"/>
                    <a:gd name="connsiteX2" fmla="*/ 2169 w 481129"/>
                    <a:gd name="connsiteY2" fmla="*/ 82840 h 883331"/>
                    <a:gd name="connsiteX3" fmla="*/ 308106 w 481129"/>
                    <a:gd name="connsiteY3" fmla="*/ 4917 h 883331"/>
                    <a:gd name="connsiteX4" fmla="*/ 480685 w 481129"/>
                    <a:gd name="connsiteY4" fmla="*/ 89638 h 883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1129" h="883331">
                      <a:moveTo>
                        <a:pt x="454014" y="870429"/>
                      </a:moveTo>
                      <a:cubicBezTo>
                        <a:pt x="295815" y="904475"/>
                        <a:pt x="130610" y="869697"/>
                        <a:pt x="-445" y="774726"/>
                      </a:cubicBezTo>
                      <a:cubicBezTo>
                        <a:pt x="-445" y="544254"/>
                        <a:pt x="444" y="313625"/>
                        <a:pt x="2169" y="82840"/>
                      </a:cubicBezTo>
                      <a:cubicBezTo>
                        <a:pt x="88982" y="15691"/>
                        <a:pt x="199747" y="-12550"/>
                        <a:pt x="308106" y="4917"/>
                      </a:cubicBezTo>
                      <a:cubicBezTo>
                        <a:pt x="372065" y="17520"/>
                        <a:pt x="431578" y="46755"/>
                        <a:pt x="480685" y="89638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íṥlïḓê">
                  <a:extLst>
                    <a:ext uri="{FF2B5EF4-FFF2-40B4-BE49-F238E27FC236}">
                      <a16:creationId xmlns:a16="http://schemas.microsoft.com/office/drawing/2014/main" id="{CAEA8A0A-713A-7FB6-5628-D7B731D57782}"/>
                    </a:ext>
                  </a:extLst>
                </p:cNvPr>
                <p:cNvSpPr/>
                <p:nvPr/>
              </p:nvSpPr>
              <p:spPr>
                <a:xfrm>
                  <a:off x="5808631" y="3460203"/>
                  <a:ext cx="333653" cy="599844"/>
                </a:xfrm>
                <a:custGeom>
                  <a:avLst/>
                  <a:gdLst>
                    <a:gd name="connsiteX0" fmla="*/ -445 w 333653"/>
                    <a:gd name="connsiteY0" fmla="*/ 514986 h 599844"/>
                    <a:gd name="connsiteX1" fmla="*/ 156446 w 333653"/>
                    <a:gd name="connsiteY1" fmla="*/ 599707 h 599844"/>
                    <a:gd name="connsiteX2" fmla="*/ 162197 w 333653"/>
                    <a:gd name="connsiteY2" fmla="*/ 589770 h 599844"/>
                    <a:gd name="connsiteX3" fmla="*/ 188346 w 333653"/>
                    <a:gd name="connsiteY3" fmla="*/ 537473 h 599844"/>
                    <a:gd name="connsiteX4" fmla="*/ 204559 w 333653"/>
                    <a:gd name="connsiteY4" fmla="*/ 507141 h 599844"/>
                    <a:gd name="connsiteX5" fmla="*/ 226000 w 333653"/>
                    <a:gd name="connsiteY5" fmla="*/ 465827 h 599844"/>
                    <a:gd name="connsiteX6" fmla="*/ 242213 w 333653"/>
                    <a:gd name="connsiteY6" fmla="*/ 433926 h 599844"/>
                    <a:gd name="connsiteX7" fmla="*/ 269930 w 333653"/>
                    <a:gd name="connsiteY7" fmla="*/ 378491 h 599844"/>
                    <a:gd name="connsiteX8" fmla="*/ 272545 w 333653"/>
                    <a:gd name="connsiteY8" fmla="*/ 374308 h 599844"/>
                    <a:gd name="connsiteX9" fmla="*/ 279865 w 333653"/>
                    <a:gd name="connsiteY9" fmla="*/ 359665 h 599844"/>
                    <a:gd name="connsiteX10" fmla="*/ 305492 w 333653"/>
                    <a:gd name="connsiteY10" fmla="*/ 307368 h 599844"/>
                    <a:gd name="connsiteX11" fmla="*/ 333209 w 333653"/>
                    <a:gd name="connsiteY11" fmla="*/ 255071 h 599844"/>
                    <a:gd name="connsiteX12" fmla="*/ 280912 w 333653"/>
                    <a:gd name="connsiteY12" fmla="*/ 142633 h 599844"/>
                    <a:gd name="connsiteX13" fmla="*/ 280912 w 333653"/>
                    <a:gd name="connsiteY13" fmla="*/ -138 h 599844"/>
                    <a:gd name="connsiteX14" fmla="*/ 197237 w 333653"/>
                    <a:gd name="connsiteY14" fmla="*/ 96089 h 599844"/>
                    <a:gd name="connsiteX15" fmla="*/ 161676 w 333653"/>
                    <a:gd name="connsiteY15" fmla="*/ 154138 h 599844"/>
                    <a:gd name="connsiteX16" fmla="*/ 102580 w 333653"/>
                    <a:gd name="connsiteY16" fmla="*/ 274420 h 599844"/>
                    <a:gd name="connsiteX17" fmla="*/ 92643 w 333653"/>
                    <a:gd name="connsiteY17" fmla="*/ 297431 h 599844"/>
                    <a:gd name="connsiteX18" fmla="*/ 65971 w 333653"/>
                    <a:gd name="connsiteY18" fmla="*/ 358618 h 599844"/>
                    <a:gd name="connsiteX19" fmla="*/ 51328 w 333653"/>
                    <a:gd name="connsiteY19" fmla="*/ 391043 h 599844"/>
                    <a:gd name="connsiteX20" fmla="*/ 29887 w 333653"/>
                    <a:gd name="connsiteY20" fmla="*/ 443340 h 599844"/>
                    <a:gd name="connsiteX21" fmla="*/ -445 w 333653"/>
                    <a:gd name="connsiteY21" fmla="*/ 514986 h 599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3653" h="599844">
                      <a:moveTo>
                        <a:pt x="-445" y="514986"/>
                      </a:moveTo>
                      <a:cubicBezTo>
                        <a:pt x="51852" y="542703"/>
                        <a:pt x="104149" y="570943"/>
                        <a:pt x="156446" y="599707"/>
                      </a:cubicBezTo>
                      <a:cubicBezTo>
                        <a:pt x="156446" y="596046"/>
                        <a:pt x="159583" y="592385"/>
                        <a:pt x="162197" y="589770"/>
                      </a:cubicBezTo>
                      <a:cubicBezTo>
                        <a:pt x="170043" y="571989"/>
                        <a:pt x="179980" y="555255"/>
                        <a:pt x="188346" y="537473"/>
                      </a:cubicBezTo>
                      <a:cubicBezTo>
                        <a:pt x="193576" y="527538"/>
                        <a:pt x="199329" y="517601"/>
                        <a:pt x="204559" y="507141"/>
                      </a:cubicBezTo>
                      <a:cubicBezTo>
                        <a:pt x="209788" y="496682"/>
                        <a:pt x="218679" y="479947"/>
                        <a:pt x="226000" y="465827"/>
                      </a:cubicBezTo>
                      <a:cubicBezTo>
                        <a:pt x="233322" y="451707"/>
                        <a:pt x="236460" y="444385"/>
                        <a:pt x="242213" y="433926"/>
                      </a:cubicBezTo>
                      <a:cubicBezTo>
                        <a:pt x="251626" y="415622"/>
                        <a:pt x="261039" y="396796"/>
                        <a:pt x="269930" y="378491"/>
                      </a:cubicBezTo>
                      <a:cubicBezTo>
                        <a:pt x="270661" y="377027"/>
                        <a:pt x="271550" y="375615"/>
                        <a:pt x="272545" y="374308"/>
                      </a:cubicBezTo>
                      <a:cubicBezTo>
                        <a:pt x="272545" y="369601"/>
                        <a:pt x="277775" y="364895"/>
                        <a:pt x="279865" y="359665"/>
                      </a:cubicBezTo>
                      <a:cubicBezTo>
                        <a:pt x="288756" y="343453"/>
                        <a:pt x="297124" y="326717"/>
                        <a:pt x="305492" y="307368"/>
                      </a:cubicBezTo>
                      <a:lnTo>
                        <a:pt x="333209" y="255071"/>
                      </a:lnTo>
                      <a:cubicBezTo>
                        <a:pt x="308473" y="221444"/>
                        <a:pt x="290691" y="183215"/>
                        <a:pt x="280912" y="142633"/>
                      </a:cubicBezTo>
                      <a:cubicBezTo>
                        <a:pt x="269669" y="95723"/>
                        <a:pt x="269669" y="46773"/>
                        <a:pt x="280912" y="-138"/>
                      </a:cubicBezTo>
                      <a:cubicBezTo>
                        <a:pt x="249010" y="28207"/>
                        <a:pt x="220875" y="60527"/>
                        <a:pt x="197237" y="96089"/>
                      </a:cubicBezTo>
                      <a:cubicBezTo>
                        <a:pt x="184163" y="114654"/>
                        <a:pt x="172292" y="134056"/>
                        <a:pt x="161676" y="154138"/>
                      </a:cubicBezTo>
                      <a:cubicBezTo>
                        <a:pt x="161676" y="154138"/>
                        <a:pt x="143371" y="184993"/>
                        <a:pt x="102580" y="274420"/>
                      </a:cubicBezTo>
                      <a:cubicBezTo>
                        <a:pt x="98919" y="281742"/>
                        <a:pt x="95781" y="289587"/>
                        <a:pt x="92643" y="297431"/>
                      </a:cubicBezTo>
                      <a:cubicBezTo>
                        <a:pt x="84276" y="315578"/>
                        <a:pt x="75386" y="335974"/>
                        <a:pt x="65971" y="358618"/>
                      </a:cubicBezTo>
                      <a:cubicBezTo>
                        <a:pt x="61265" y="369601"/>
                        <a:pt x="56558" y="380583"/>
                        <a:pt x="51328" y="391043"/>
                      </a:cubicBezTo>
                      <a:lnTo>
                        <a:pt x="29887" y="443340"/>
                      </a:lnTo>
                      <a:cubicBezTo>
                        <a:pt x="16812" y="468965"/>
                        <a:pt x="7923" y="491975"/>
                        <a:pt x="-445" y="514986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ïşļîḋe">
                  <a:extLst>
                    <a:ext uri="{FF2B5EF4-FFF2-40B4-BE49-F238E27FC236}">
                      <a16:creationId xmlns:a16="http://schemas.microsoft.com/office/drawing/2014/main" id="{9B797DFD-AAC0-24AF-58D3-935FF71AD33B}"/>
                    </a:ext>
                  </a:extLst>
                </p:cNvPr>
                <p:cNvSpPr/>
                <p:nvPr/>
              </p:nvSpPr>
              <p:spPr>
                <a:xfrm>
                  <a:off x="6492150" y="3409475"/>
                  <a:ext cx="453935" cy="505187"/>
                </a:xfrm>
                <a:custGeom>
                  <a:avLst/>
                  <a:gdLst>
                    <a:gd name="connsiteX0" fmla="*/ 453491 w 453935"/>
                    <a:gd name="connsiteY0" fmla="*/ 366986 h 505187"/>
                    <a:gd name="connsiteX1" fmla="*/ 342099 w 453935"/>
                    <a:gd name="connsiteY1" fmla="*/ 505050 h 505187"/>
                    <a:gd name="connsiteX2" fmla="*/ 332686 w 453935"/>
                    <a:gd name="connsiteY2" fmla="*/ 498251 h 505187"/>
                    <a:gd name="connsiteX3" fmla="*/ 288756 w 453935"/>
                    <a:gd name="connsiteY3" fmla="*/ 460598 h 505187"/>
                    <a:gd name="connsiteX4" fmla="*/ 262084 w 453935"/>
                    <a:gd name="connsiteY4" fmla="*/ 438632 h 505187"/>
                    <a:gd name="connsiteX5" fmla="*/ 226523 w 453935"/>
                    <a:gd name="connsiteY5" fmla="*/ 408824 h 505187"/>
                    <a:gd name="connsiteX6" fmla="*/ 199329 w 453935"/>
                    <a:gd name="connsiteY6" fmla="*/ 385290 h 505187"/>
                    <a:gd name="connsiteX7" fmla="*/ 151739 w 453935"/>
                    <a:gd name="connsiteY7" fmla="*/ 345022 h 505187"/>
                    <a:gd name="connsiteX8" fmla="*/ 148078 w 453935"/>
                    <a:gd name="connsiteY8" fmla="*/ 341884 h 505187"/>
                    <a:gd name="connsiteX9" fmla="*/ 135527 w 453935"/>
                    <a:gd name="connsiteY9" fmla="*/ 331425 h 505187"/>
                    <a:gd name="connsiteX10" fmla="*/ 93165 w 453935"/>
                    <a:gd name="connsiteY10" fmla="*/ 295340 h 505187"/>
                    <a:gd name="connsiteX11" fmla="*/ 46622 w 453935"/>
                    <a:gd name="connsiteY11" fmla="*/ 256640 h 505187"/>
                    <a:gd name="connsiteX12" fmla="*/ 51852 w 453935"/>
                    <a:gd name="connsiteY12" fmla="*/ 132173 h 505187"/>
                    <a:gd name="connsiteX13" fmla="*/ -445 w 453935"/>
                    <a:gd name="connsiteY13" fmla="*/ -138 h 505187"/>
                    <a:gd name="connsiteX14" fmla="*/ 113562 w 453935"/>
                    <a:gd name="connsiteY14" fmla="*/ 56343 h 505187"/>
                    <a:gd name="connsiteX15" fmla="*/ 168996 w 453935"/>
                    <a:gd name="connsiteY15" fmla="*/ 96612 h 505187"/>
                    <a:gd name="connsiteX16" fmla="*/ 269929 w 453935"/>
                    <a:gd name="connsiteY16" fmla="*/ 184993 h 505187"/>
                    <a:gd name="connsiteX17" fmla="*/ 288233 w 453935"/>
                    <a:gd name="connsiteY17" fmla="*/ 201728 h 505187"/>
                    <a:gd name="connsiteX18" fmla="*/ 336347 w 453935"/>
                    <a:gd name="connsiteY18" fmla="*/ 248272 h 505187"/>
                    <a:gd name="connsiteX19" fmla="*/ 361972 w 453935"/>
                    <a:gd name="connsiteY19" fmla="*/ 272852 h 505187"/>
                    <a:gd name="connsiteX20" fmla="*/ 402763 w 453935"/>
                    <a:gd name="connsiteY20" fmla="*/ 313643 h 505187"/>
                    <a:gd name="connsiteX21" fmla="*/ 453491 w 453935"/>
                    <a:gd name="connsiteY21" fmla="*/ 366986 h 505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53935" h="505187">
                      <a:moveTo>
                        <a:pt x="453491" y="366986"/>
                      </a:moveTo>
                      <a:cubicBezTo>
                        <a:pt x="415837" y="413008"/>
                        <a:pt x="378707" y="459028"/>
                        <a:pt x="342099" y="505050"/>
                      </a:cubicBezTo>
                      <a:cubicBezTo>
                        <a:pt x="338437" y="505050"/>
                        <a:pt x="336347" y="499820"/>
                        <a:pt x="332686" y="498251"/>
                      </a:cubicBezTo>
                      <a:cubicBezTo>
                        <a:pt x="318566" y="485177"/>
                        <a:pt x="303399" y="473149"/>
                        <a:pt x="288756" y="460598"/>
                      </a:cubicBezTo>
                      <a:lnTo>
                        <a:pt x="262084" y="438632"/>
                      </a:lnTo>
                      <a:cubicBezTo>
                        <a:pt x="249534" y="427127"/>
                        <a:pt x="238028" y="418760"/>
                        <a:pt x="226523" y="408824"/>
                      </a:cubicBezTo>
                      <a:lnTo>
                        <a:pt x="199329" y="385290"/>
                      </a:lnTo>
                      <a:cubicBezTo>
                        <a:pt x="183116" y="372216"/>
                        <a:pt x="167427" y="358618"/>
                        <a:pt x="151739" y="345022"/>
                      </a:cubicBezTo>
                      <a:lnTo>
                        <a:pt x="148078" y="341884"/>
                      </a:lnTo>
                      <a:cubicBezTo>
                        <a:pt x="143893" y="338223"/>
                        <a:pt x="139710" y="335608"/>
                        <a:pt x="135527" y="331425"/>
                      </a:cubicBezTo>
                      <a:lnTo>
                        <a:pt x="93165" y="295340"/>
                      </a:lnTo>
                      <a:lnTo>
                        <a:pt x="46622" y="256640"/>
                      </a:lnTo>
                      <a:cubicBezTo>
                        <a:pt x="56662" y="215901"/>
                        <a:pt x="58442" y="173593"/>
                        <a:pt x="51852" y="132173"/>
                      </a:cubicBezTo>
                      <a:cubicBezTo>
                        <a:pt x="45053" y="84584"/>
                        <a:pt x="27167" y="39242"/>
                        <a:pt x="-445" y="-138"/>
                      </a:cubicBezTo>
                      <a:cubicBezTo>
                        <a:pt x="39719" y="13983"/>
                        <a:pt x="78000" y="32967"/>
                        <a:pt x="113562" y="56343"/>
                      </a:cubicBezTo>
                      <a:cubicBezTo>
                        <a:pt x="133017" y="68319"/>
                        <a:pt x="151581" y="81811"/>
                        <a:pt x="168996" y="96612"/>
                      </a:cubicBezTo>
                      <a:cubicBezTo>
                        <a:pt x="168996" y="96612"/>
                        <a:pt x="197759" y="118054"/>
                        <a:pt x="269929" y="184993"/>
                      </a:cubicBezTo>
                      <a:lnTo>
                        <a:pt x="288233" y="201728"/>
                      </a:lnTo>
                      <a:lnTo>
                        <a:pt x="336347" y="248272"/>
                      </a:lnTo>
                      <a:lnTo>
                        <a:pt x="361972" y="272852"/>
                      </a:lnTo>
                      <a:lnTo>
                        <a:pt x="402763" y="313643"/>
                      </a:lnTo>
                      <a:cubicBezTo>
                        <a:pt x="420544" y="331425"/>
                        <a:pt x="438324" y="349205"/>
                        <a:pt x="453491" y="366986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ïṥlîḑe">
                  <a:extLst>
                    <a:ext uri="{FF2B5EF4-FFF2-40B4-BE49-F238E27FC236}">
                      <a16:creationId xmlns:a16="http://schemas.microsoft.com/office/drawing/2014/main" id="{4425A787-DEFE-EDD2-FEAC-9FB32CA9B2A7}"/>
                    </a:ext>
                  </a:extLst>
                </p:cNvPr>
                <p:cNvSpPr/>
                <p:nvPr/>
              </p:nvSpPr>
              <p:spPr>
                <a:xfrm>
                  <a:off x="6370821" y="4977857"/>
                  <a:ext cx="422557" cy="843024"/>
                </a:xfrm>
                <a:custGeom>
                  <a:avLst/>
                  <a:gdLst>
                    <a:gd name="connsiteX0" fmla="*/ -445 w 422557"/>
                    <a:gd name="connsiteY0" fmla="*/ 55820 h 843024"/>
                    <a:gd name="connsiteX1" fmla="*/ -445 w 422557"/>
                    <a:gd name="connsiteY1" fmla="*/ 67325 h 843024"/>
                    <a:gd name="connsiteX2" fmla="*/ 7923 w 422557"/>
                    <a:gd name="connsiteY2" fmla="*/ 119622 h 843024"/>
                    <a:gd name="connsiteX3" fmla="*/ 82707 w 422557"/>
                    <a:gd name="connsiteY3" fmla="*/ 573558 h 843024"/>
                    <a:gd name="connsiteX4" fmla="*/ 100488 w 422557"/>
                    <a:gd name="connsiteY4" fmla="*/ 678152 h 843024"/>
                    <a:gd name="connsiteX5" fmla="*/ 127159 w 422557"/>
                    <a:gd name="connsiteY5" fmla="*/ 842887 h 843024"/>
                    <a:gd name="connsiteX6" fmla="*/ 422113 w 422557"/>
                    <a:gd name="connsiteY6" fmla="*/ 787452 h 843024"/>
                    <a:gd name="connsiteX7" fmla="*/ 392827 w 422557"/>
                    <a:gd name="connsiteY7" fmla="*/ 609120 h 843024"/>
                    <a:gd name="connsiteX8" fmla="*/ 384982 w 422557"/>
                    <a:gd name="connsiteY8" fmla="*/ 562053 h 843024"/>
                    <a:gd name="connsiteX9" fmla="*/ 384982 w 422557"/>
                    <a:gd name="connsiteY9" fmla="*/ 550548 h 843024"/>
                    <a:gd name="connsiteX10" fmla="*/ 379230 w 422557"/>
                    <a:gd name="connsiteY10" fmla="*/ 515509 h 843024"/>
                    <a:gd name="connsiteX11" fmla="*/ 379230 w 422557"/>
                    <a:gd name="connsiteY11" fmla="*/ 504526 h 843024"/>
                    <a:gd name="connsiteX12" fmla="*/ 379230 w 422557"/>
                    <a:gd name="connsiteY12" fmla="*/ 490929 h 843024"/>
                    <a:gd name="connsiteX13" fmla="*/ 371908 w 422557"/>
                    <a:gd name="connsiteY13" fmla="*/ 443339 h 843024"/>
                    <a:gd name="connsiteX14" fmla="*/ 369294 w 422557"/>
                    <a:gd name="connsiteY14" fmla="*/ 430265 h 843024"/>
                    <a:gd name="connsiteX15" fmla="*/ 361972 w 422557"/>
                    <a:gd name="connsiteY15" fmla="*/ 384244 h 843024"/>
                    <a:gd name="connsiteX16" fmla="*/ 361972 w 422557"/>
                    <a:gd name="connsiteY16" fmla="*/ 371170 h 843024"/>
                    <a:gd name="connsiteX17" fmla="*/ 354651 w 422557"/>
                    <a:gd name="connsiteY17" fmla="*/ 326195 h 843024"/>
                    <a:gd name="connsiteX18" fmla="*/ 354651 w 422557"/>
                    <a:gd name="connsiteY18" fmla="*/ 312597 h 843024"/>
                    <a:gd name="connsiteX19" fmla="*/ 346283 w 422557"/>
                    <a:gd name="connsiteY19" fmla="*/ 265007 h 843024"/>
                    <a:gd name="connsiteX20" fmla="*/ 346283 w 422557"/>
                    <a:gd name="connsiteY20" fmla="*/ 259777 h 843024"/>
                    <a:gd name="connsiteX21" fmla="*/ 346283 w 422557"/>
                    <a:gd name="connsiteY21" fmla="*/ 257162 h 843024"/>
                    <a:gd name="connsiteX22" fmla="*/ 337392 w 422557"/>
                    <a:gd name="connsiteY22" fmla="*/ 204866 h 843024"/>
                    <a:gd name="connsiteX23" fmla="*/ 337392 w 422557"/>
                    <a:gd name="connsiteY23" fmla="*/ 198590 h 843024"/>
                    <a:gd name="connsiteX24" fmla="*/ 308106 w 422557"/>
                    <a:gd name="connsiteY24" fmla="*/ 78307 h 843024"/>
                    <a:gd name="connsiteX25" fmla="*/ 295032 w 422557"/>
                    <a:gd name="connsiteY25" fmla="*/ -138 h 843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22557" h="843024">
                      <a:moveTo>
                        <a:pt x="-445" y="55820"/>
                      </a:moveTo>
                      <a:lnTo>
                        <a:pt x="-445" y="67325"/>
                      </a:lnTo>
                      <a:lnTo>
                        <a:pt x="7923" y="119622"/>
                      </a:lnTo>
                      <a:lnTo>
                        <a:pt x="82707" y="573558"/>
                      </a:lnTo>
                      <a:lnTo>
                        <a:pt x="100488" y="678152"/>
                      </a:lnTo>
                      <a:lnTo>
                        <a:pt x="127159" y="842887"/>
                      </a:lnTo>
                      <a:lnTo>
                        <a:pt x="422113" y="787452"/>
                      </a:lnTo>
                      <a:lnTo>
                        <a:pt x="392827" y="609120"/>
                      </a:lnTo>
                      <a:lnTo>
                        <a:pt x="384982" y="562053"/>
                      </a:lnTo>
                      <a:lnTo>
                        <a:pt x="384982" y="550548"/>
                      </a:lnTo>
                      <a:lnTo>
                        <a:pt x="379230" y="515509"/>
                      </a:lnTo>
                      <a:lnTo>
                        <a:pt x="379230" y="504526"/>
                      </a:lnTo>
                      <a:lnTo>
                        <a:pt x="379230" y="490929"/>
                      </a:lnTo>
                      <a:lnTo>
                        <a:pt x="371908" y="443339"/>
                      </a:lnTo>
                      <a:lnTo>
                        <a:pt x="369294" y="430265"/>
                      </a:lnTo>
                      <a:lnTo>
                        <a:pt x="361972" y="384244"/>
                      </a:lnTo>
                      <a:lnTo>
                        <a:pt x="361972" y="371170"/>
                      </a:lnTo>
                      <a:lnTo>
                        <a:pt x="354651" y="326195"/>
                      </a:lnTo>
                      <a:lnTo>
                        <a:pt x="354651" y="312597"/>
                      </a:lnTo>
                      <a:lnTo>
                        <a:pt x="346283" y="265007"/>
                      </a:lnTo>
                      <a:cubicBezTo>
                        <a:pt x="345865" y="263281"/>
                        <a:pt x="345865" y="261503"/>
                        <a:pt x="346283" y="259777"/>
                      </a:cubicBezTo>
                      <a:cubicBezTo>
                        <a:pt x="345969" y="258940"/>
                        <a:pt x="345969" y="258000"/>
                        <a:pt x="346283" y="257162"/>
                      </a:cubicBezTo>
                      <a:lnTo>
                        <a:pt x="337392" y="204866"/>
                      </a:lnTo>
                      <a:lnTo>
                        <a:pt x="337392" y="198590"/>
                      </a:lnTo>
                      <a:lnTo>
                        <a:pt x="308106" y="78307"/>
                      </a:lnTo>
                      <a:lnTo>
                        <a:pt x="295032" y="-138"/>
                      </a:lnTo>
                      <a:close/>
                    </a:path>
                  </a:pathLst>
                </a:custGeom>
                <a:solidFill>
                  <a:srgbClr val="FFBDB6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iS1iḑè">
                  <a:extLst>
                    <a:ext uri="{FF2B5EF4-FFF2-40B4-BE49-F238E27FC236}">
                      <a16:creationId xmlns:a16="http://schemas.microsoft.com/office/drawing/2014/main" id="{BC65F126-9038-D7D6-55CE-1A42B7CDDB5A}"/>
                    </a:ext>
                  </a:extLst>
                </p:cNvPr>
                <p:cNvSpPr/>
                <p:nvPr/>
              </p:nvSpPr>
              <p:spPr>
                <a:xfrm>
                  <a:off x="6234328" y="4096133"/>
                  <a:ext cx="439292" cy="835180"/>
                </a:xfrm>
                <a:custGeom>
                  <a:avLst/>
                  <a:gdLst>
                    <a:gd name="connsiteX0" fmla="*/ -445 w 439292"/>
                    <a:gd name="connsiteY0" fmla="*/ 47453 h 835180"/>
                    <a:gd name="connsiteX1" fmla="*/ 67017 w 439292"/>
                    <a:gd name="connsiteY1" fmla="*/ 462689 h 835180"/>
                    <a:gd name="connsiteX2" fmla="*/ 90551 w 439292"/>
                    <a:gd name="connsiteY2" fmla="*/ 610689 h 835180"/>
                    <a:gd name="connsiteX3" fmla="*/ 104149 w 439292"/>
                    <a:gd name="connsiteY3" fmla="*/ 693841 h 835180"/>
                    <a:gd name="connsiteX4" fmla="*/ 119837 w 439292"/>
                    <a:gd name="connsiteY4" fmla="*/ 793728 h 835180"/>
                    <a:gd name="connsiteX5" fmla="*/ 125067 w 439292"/>
                    <a:gd name="connsiteY5" fmla="*/ 829290 h 835180"/>
                    <a:gd name="connsiteX6" fmla="*/ 125067 w 439292"/>
                    <a:gd name="connsiteY6" fmla="*/ 835042 h 835180"/>
                    <a:gd name="connsiteX7" fmla="*/ 258947 w 439292"/>
                    <a:gd name="connsiteY7" fmla="*/ 814124 h 835180"/>
                    <a:gd name="connsiteX8" fmla="*/ 438848 w 439292"/>
                    <a:gd name="connsiteY8" fmla="*/ 785361 h 835180"/>
                    <a:gd name="connsiteX9" fmla="*/ 430480 w 439292"/>
                    <a:gd name="connsiteY9" fmla="*/ 729926 h 835180"/>
                    <a:gd name="connsiteX10" fmla="*/ 389165 w 439292"/>
                    <a:gd name="connsiteY10" fmla="*/ 472102 h 835180"/>
                    <a:gd name="connsiteX11" fmla="*/ 370339 w 439292"/>
                    <a:gd name="connsiteY11" fmla="*/ 355481 h 835180"/>
                    <a:gd name="connsiteX12" fmla="*/ 336869 w 439292"/>
                    <a:gd name="connsiteY12" fmla="*/ 150477 h 835180"/>
                    <a:gd name="connsiteX13" fmla="*/ 295554 w 439292"/>
                    <a:gd name="connsiteY13" fmla="*/ -138 h 835180"/>
                    <a:gd name="connsiteX14" fmla="*/ 63356 w 439292"/>
                    <a:gd name="connsiteY14" fmla="*/ 36993 h 835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39292" h="835180">
                      <a:moveTo>
                        <a:pt x="-445" y="47453"/>
                      </a:moveTo>
                      <a:lnTo>
                        <a:pt x="67017" y="462689"/>
                      </a:lnTo>
                      <a:lnTo>
                        <a:pt x="90551" y="610689"/>
                      </a:lnTo>
                      <a:lnTo>
                        <a:pt x="104149" y="693841"/>
                      </a:lnTo>
                      <a:lnTo>
                        <a:pt x="119837" y="793728"/>
                      </a:lnTo>
                      <a:lnTo>
                        <a:pt x="125067" y="829290"/>
                      </a:lnTo>
                      <a:lnTo>
                        <a:pt x="125067" y="835042"/>
                      </a:lnTo>
                      <a:lnTo>
                        <a:pt x="258947" y="814124"/>
                      </a:lnTo>
                      <a:lnTo>
                        <a:pt x="438848" y="785361"/>
                      </a:lnTo>
                      <a:cubicBezTo>
                        <a:pt x="438848" y="785361"/>
                        <a:pt x="430480" y="729926"/>
                        <a:pt x="430480" y="729926"/>
                      </a:cubicBezTo>
                      <a:lnTo>
                        <a:pt x="389165" y="472102"/>
                      </a:lnTo>
                      <a:cubicBezTo>
                        <a:pt x="389165" y="472102"/>
                        <a:pt x="370339" y="355481"/>
                        <a:pt x="370339" y="355481"/>
                      </a:cubicBezTo>
                      <a:lnTo>
                        <a:pt x="336869" y="150477"/>
                      </a:lnTo>
                      <a:cubicBezTo>
                        <a:pt x="323271" y="98180"/>
                        <a:pt x="309151" y="50068"/>
                        <a:pt x="295554" y="-138"/>
                      </a:cubicBezTo>
                      <a:lnTo>
                        <a:pt x="63356" y="36993"/>
                      </a:lnTo>
                      <a:close/>
                    </a:path>
                  </a:pathLst>
                </a:custGeom>
                <a:solidFill>
                  <a:srgbClr val="FFBDB6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íṩļidê">
                  <a:extLst>
                    <a:ext uri="{FF2B5EF4-FFF2-40B4-BE49-F238E27FC236}">
                      <a16:creationId xmlns:a16="http://schemas.microsoft.com/office/drawing/2014/main" id="{9ACDC214-783C-99D2-21EF-9753B4D519F9}"/>
                    </a:ext>
                  </a:extLst>
                </p:cNvPr>
                <p:cNvSpPr/>
                <p:nvPr/>
              </p:nvSpPr>
              <p:spPr>
                <a:xfrm>
                  <a:off x="6360749" y="4799590"/>
                  <a:ext cx="334313" cy="324302"/>
                </a:xfrm>
                <a:custGeom>
                  <a:avLst/>
                  <a:gdLst>
                    <a:gd name="connsiteX0" fmla="*/ -309 w 334313"/>
                    <a:gd name="connsiteY0" fmla="*/ 161394 h 324302"/>
                    <a:gd name="connsiteX1" fmla="*/ 3352 w 334313"/>
                    <a:gd name="connsiteY1" fmla="*/ 201663 h 324302"/>
                    <a:gd name="connsiteX2" fmla="*/ 16426 w 334313"/>
                    <a:gd name="connsiteY2" fmla="*/ 238270 h 324302"/>
                    <a:gd name="connsiteX3" fmla="*/ 20087 w 334313"/>
                    <a:gd name="connsiteY3" fmla="*/ 244546 h 324302"/>
                    <a:gd name="connsiteX4" fmla="*/ 239733 w 334313"/>
                    <a:gd name="connsiteY4" fmla="*/ 304165 h 324302"/>
                    <a:gd name="connsiteX5" fmla="*/ 333868 w 334313"/>
                    <a:gd name="connsiteY5" fmla="*/ 154596 h 324302"/>
                    <a:gd name="connsiteX6" fmla="*/ 333868 w 334313"/>
                    <a:gd name="connsiteY6" fmla="*/ 133677 h 324302"/>
                    <a:gd name="connsiteX7" fmla="*/ 318702 w 334313"/>
                    <a:gd name="connsiteY7" fmla="*/ 84518 h 324302"/>
                    <a:gd name="connsiteX8" fmla="*/ 307196 w 334313"/>
                    <a:gd name="connsiteY8" fmla="*/ 65691 h 324302"/>
                    <a:gd name="connsiteX9" fmla="*/ 266928 w 334313"/>
                    <a:gd name="connsiteY9" fmla="*/ 26469 h 324302"/>
                    <a:gd name="connsiteX10" fmla="*/ 254900 w 334313"/>
                    <a:gd name="connsiteY10" fmla="*/ 19670 h 324302"/>
                    <a:gd name="connsiteX11" fmla="*/ 95395 w 334313"/>
                    <a:gd name="connsiteY11" fmla="*/ 19670 h 324302"/>
                    <a:gd name="connsiteX12" fmla="*/ 736 w 334313"/>
                    <a:gd name="connsiteY12" fmla="*/ 161917 h 324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4313" h="324302">
                      <a:moveTo>
                        <a:pt x="-309" y="161394"/>
                      </a:moveTo>
                      <a:cubicBezTo>
                        <a:pt x="-884" y="174939"/>
                        <a:pt x="371" y="188484"/>
                        <a:pt x="3352" y="201663"/>
                      </a:cubicBezTo>
                      <a:cubicBezTo>
                        <a:pt x="6228" y="214370"/>
                        <a:pt x="10622" y="226660"/>
                        <a:pt x="16426" y="238270"/>
                      </a:cubicBezTo>
                      <a:cubicBezTo>
                        <a:pt x="17315" y="240519"/>
                        <a:pt x="18570" y="242663"/>
                        <a:pt x="20087" y="244546"/>
                      </a:cubicBezTo>
                      <a:cubicBezTo>
                        <a:pt x="65585" y="319906"/>
                        <a:pt x="162335" y="346211"/>
                        <a:pt x="239733" y="304165"/>
                      </a:cubicBezTo>
                      <a:cubicBezTo>
                        <a:pt x="296789" y="276028"/>
                        <a:pt x="333136" y="218189"/>
                        <a:pt x="333868" y="154596"/>
                      </a:cubicBezTo>
                      <a:lnTo>
                        <a:pt x="333868" y="133677"/>
                      </a:lnTo>
                      <a:cubicBezTo>
                        <a:pt x="331462" y="116576"/>
                        <a:pt x="326337" y="99998"/>
                        <a:pt x="318702" y="84518"/>
                      </a:cubicBezTo>
                      <a:cubicBezTo>
                        <a:pt x="315355" y="77928"/>
                        <a:pt x="311537" y="71653"/>
                        <a:pt x="307196" y="65691"/>
                      </a:cubicBezTo>
                      <a:cubicBezTo>
                        <a:pt x="296266" y="50316"/>
                        <a:pt x="282617" y="37032"/>
                        <a:pt x="266928" y="26469"/>
                      </a:cubicBezTo>
                      <a:cubicBezTo>
                        <a:pt x="263109" y="23906"/>
                        <a:pt x="259083" y="21605"/>
                        <a:pt x="254900" y="19670"/>
                      </a:cubicBezTo>
                      <a:cubicBezTo>
                        <a:pt x="205008" y="-6740"/>
                        <a:pt x="145285" y="-6740"/>
                        <a:pt x="95395" y="19670"/>
                      </a:cubicBezTo>
                      <a:cubicBezTo>
                        <a:pt x="41162" y="47283"/>
                        <a:pt x="5286" y="101201"/>
                        <a:pt x="736" y="161917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i$1îďê">
                  <a:extLst>
                    <a:ext uri="{FF2B5EF4-FFF2-40B4-BE49-F238E27FC236}">
                      <a16:creationId xmlns:a16="http://schemas.microsoft.com/office/drawing/2014/main" id="{D9A6477A-4A06-704E-731D-4B0437F2800A}"/>
                    </a:ext>
                  </a:extLst>
                </p:cNvPr>
                <p:cNvSpPr/>
                <p:nvPr/>
              </p:nvSpPr>
              <p:spPr>
                <a:xfrm>
                  <a:off x="5985394" y="4103977"/>
                  <a:ext cx="542317" cy="847208"/>
                </a:xfrm>
                <a:custGeom>
                  <a:avLst/>
                  <a:gdLst>
                    <a:gd name="connsiteX0" fmla="*/ 541873 w 542317"/>
                    <a:gd name="connsiteY0" fmla="*/ 86675 h 847208"/>
                    <a:gd name="connsiteX1" fmla="*/ 414792 w 542317"/>
                    <a:gd name="connsiteY1" fmla="*/ 487792 h 847208"/>
                    <a:gd name="connsiteX2" fmla="*/ 369294 w 542317"/>
                    <a:gd name="connsiteY2" fmla="*/ 630562 h 847208"/>
                    <a:gd name="connsiteX3" fmla="*/ 344191 w 542317"/>
                    <a:gd name="connsiteY3" fmla="*/ 711099 h 847208"/>
                    <a:gd name="connsiteX4" fmla="*/ 313859 w 542317"/>
                    <a:gd name="connsiteY4" fmla="*/ 807325 h 847208"/>
                    <a:gd name="connsiteX5" fmla="*/ 303399 w 542317"/>
                    <a:gd name="connsiteY5" fmla="*/ 841841 h 847208"/>
                    <a:gd name="connsiteX6" fmla="*/ 303399 w 542317"/>
                    <a:gd name="connsiteY6" fmla="*/ 847071 h 847208"/>
                    <a:gd name="connsiteX7" fmla="*/ 174226 w 542317"/>
                    <a:gd name="connsiteY7" fmla="*/ 806802 h 847208"/>
                    <a:gd name="connsiteX8" fmla="*/ -445 w 542317"/>
                    <a:gd name="connsiteY8" fmla="*/ 754506 h 847208"/>
                    <a:gd name="connsiteX9" fmla="*/ 16290 w 542317"/>
                    <a:gd name="connsiteY9" fmla="*/ 702209 h 847208"/>
                    <a:gd name="connsiteX10" fmla="*/ 95258 w 542317"/>
                    <a:gd name="connsiteY10" fmla="*/ 453276 h 847208"/>
                    <a:gd name="connsiteX11" fmla="*/ 130821 w 542317"/>
                    <a:gd name="connsiteY11" fmla="*/ 340838 h 847208"/>
                    <a:gd name="connsiteX12" fmla="*/ 194099 w 542317"/>
                    <a:gd name="connsiteY12" fmla="*/ 142633 h 847208"/>
                    <a:gd name="connsiteX13" fmla="*/ 256855 w 542317"/>
                    <a:gd name="connsiteY13" fmla="*/ -138 h 847208"/>
                    <a:gd name="connsiteX14" fmla="*/ 481208 w 542317"/>
                    <a:gd name="connsiteY14" fmla="*/ 70463 h 847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42317" h="847208">
                      <a:moveTo>
                        <a:pt x="541873" y="86675"/>
                      </a:moveTo>
                      <a:lnTo>
                        <a:pt x="414792" y="487792"/>
                      </a:lnTo>
                      <a:lnTo>
                        <a:pt x="369294" y="630562"/>
                      </a:lnTo>
                      <a:lnTo>
                        <a:pt x="344191" y="711099"/>
                      </a:lnTo>
                      <a:lnTo>
                        <a:pt x="313859" y="807325"/>
                      </a:lnTo>
                      <a:lnTo>
                        <a:pt x="303399" y="841841"/>
                      </a:lnTo>
                      <a:lnTo>
                        <a:pt x="303399" y="847071"/>
                      </a:lnTo>
                      <a:cubicBezTo>
                        <a:pt x="303399" y="847071"/>
                        <a:pt x="174226" y="806802"/>
                        <a:pt x="174226" y="806802"/>
                      </a:cubicBezTo>
                      <a:lnTo>
                        <a:pt x="-445" y="754506"/>
                      </a:lnTo>
                      <a:cubicBezTo>
                        <a:pt x="-445" y="754506"/>
                        <a:pt x="16290" y="702209"/>
                        <a:pt x="16290" y="702209"/>
                      </a:cubicBezTo>
                      <a:lnTo>
                        <a:pt x="95258" y="453276"/>
                      </a:lnTo>
                      <a:lnTo>
                        <a:pt x="130821" y="340838"/>
                      </a:lnTo>
                      <a:lnTo>
                        <a:pt x="194099" y="142633"/>
                      </a:lnTo>
                      <a:lnTo>
                        <a:pt x="256855" y="-138"/>
                      </a:lnTo>
                      <a:lnTo>
                        <a:pt x="481208" y="70463"/>
                      </a:lnTo>
                      <a:close/>
                    </a:path>
                  </a:pathLst>
                </a:custGeom>
                <a:solidFill>
                  <a:srgbClr val="FFBDB6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íŝlïḓé">
                  <a:extLst>
                    <a:ext uri="{FF2B5EF4-FFF2-40B4-BE49-F238E27FC236}">
                      <a16:creationId xmlns:a16="http://schemas.microsoft.com/office/drawing/2014/main" id="{89A7D86B-7350-405B-04CE-A4DCF41C3A89}"/>
                    </a:ext>
                  </a:extLst>
                </p:cNvPr>
                <p:cNvSpPr/>
                <p:nvPr/>
              </p:nvSpPr>
              <p:spPr>
                <a:xfrm>
                  <a:off x="5742724" y="4919808"/>
                  <a:ext cx="510429" cy="1002736"/>
                </a:xfrm>
                <a:custGeom>
                  <a:avLst/>
                  <a:gdLst>
                    <a:gd name="connsiteX0" fmla="*/ 52388 w 510429"/>
                    <a:gd name="connsiteY0" fmla="*/ 969968 h 1002736"/>
                    <a:gd name="connsiteX1" fmla="*/ 218169 w 510429"/>
                    <a:gd name="connsiteY1" fmla="*/ 959509 h 1002736"/>
                    <a:gd name="connsiteX2" fmla="*/ 297660 w 510429"/>
                    <a:gd name="connsiteY2" fmla="*/ 745614 h 1002736"/>
                    <a:gd name="connsiteX3" fmla="*/ 333221 w 510429"/>
                    <a:gd name="connsiteY3" fmla="*/ 641021 h 1002736"/>
                    <a:gd name="connsiteX4" fmla="*/ 490112 w 510429"/>
                    <a:gd name="connsiteY4" fmla="*/ 175057 h 1002736"/>
                    <a:gd name="connsiteX5" fmla="*/ 506847 w 510429"/>
                    <a:gd name="connsiteY5" fmla="*/ 125898 h 1002736"/>
                    <a:gd name="connsiteX6" fmla="*/ 509985 w 510429"/>
                    <a:gd name="connsiteY6" fmla="*/ 114392 h 1002736"/>
                    <a:gd name="connsiteX7" fmla="*/ 215554 w 510429"/>
                    <a:gd name="connsiteY7" fmla="*/ -138 h 1002736"/>
                    <a:gd name="connsiteX8" fmla="*/ 183653 w 510429"/>
                    <a:gd name="connsiteY8" fmla="*/ 89290 h 1002736"/>
                    <a:gd name="connsiteX9" fmla="*/ 145476 w 510429"/>
                    <a:gd name="connsiteY9" fmla="*/ 202251 h 1002736"/>
                    <a:gd name="connsiteX10" fmla="*/ 145476 w 510429"/>
                    <a:gd name="connsiteY10" fmla="*/ 207481 h 1002736"/>
                    <a:gd name="connsiteX11" fmla="*/ 128219 w 510429"/>
                    <a:gd name="connsiteY11" fmla="*/ 259777 h 1002736"/>
                    <a:gd name="connsiteX12" fmla="*/ 125603 w 510429"/>
                    <a:gd name="connsiteY12" fmla="*/ 267622 h 1002736"/>
                    <a:gd name="connsiteX13" fmla="*/ 110437 w 510429"/>
                    <a:gd name="connsiteY13" fmla="*/ 313643 h 1002736"/>
                    <a:gd name="connsiteX14" fmla="*/ 105730 w 510429"/>
                    <a:gd name="connsiteY14" fmla="*/ 327240 h 1002736"/>
                    <a:gd name="connsiteX15" fmla="*/ 91087 w 510429"/>
                    <a:gd name="connsiteY15" fmla="*/ 370124 h 1002736"/>
                    <a:gd name="connsiteX16" fmla="*/ 86904 w 510429"/>
                    <a:gd name="connsiteY16" fmla="*/ 382675 h 1002736"/>
                    <a:gd name="connsiteX17" fmla="*/ 72261 w 510429"/>
                    <a:gd name="connsiteY17" fmla="*/ 427127 h 1002736"/>
                    <a:gd name="connsiteX18" fmla="*/ 68076 w 510429"/>
                    <a:gd name="connsiteY18" fmla="*/ 439679 h 1002736"/>
                    <a:gd name="connsiteX19" fmla="*/ 52911 w 510429"/>
                    <a:gd name="connsiteY19" fmla="*/ 485177 h 1002736"/>
                    <a:gd name="connsiteX20" fmla="*/ 48727 w 510429"/>
                    <a:gd name="connsiteY20" fmla="*/ 498251 h 1002736"/>
                    <a:gd name="connsiteX21" fmla="*/ 33562 w 510429"/>
                    <a:gd name="connsiteY21" fmla="*/ 542703 h 1002736"/>
                    <a:gd name="connsiteX22" fmla="*/ 29377 w 510429"/>
                    <a:gd name="connsiteY22" fmla="*/ 553163 h 1002736"/>
                    <a:gd name="connsiteX23" fmla="*/ 48727 w 510429"/>
                    <a:gd name="connsiteY23" fmla="*/ 605459 h 1002736"/>
                    <a:gd name="connsiteX24" fmla="*/ 9504 w 510429"/>
                    <a:gd name="connsiteY24" fmla="*/ 821968 h 1002736"/>
                    <a:gd name="connsiteX25" fmla="*/ 52388 w 510429"/>
                    <a:gd name="connsiteY25" fmla="*/ 969968 h 1002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429" h="1002736">
                      <a:moveTo>
                        <a:pt x="52388" y="969968"/>
                      </a:moveTo>
                      <a:cubicBezTo>
                        <a:pt x="92656" y="1044230"/>
                        <a:pt x="179469" y="969968"/>
                        <a:pt x="218169" y="959509"/>
                      </a:cubicBezTo>
                      <a:lnTo>
                        <a:pt x="297660" y="745614"/>
                      </a:lnTo>
                      <a:lnTo>
                        <a:pt x="333221" y="641021"/>
                      </a:lnTo>
                      <a:lnTo>
                        <a:pt x="490112" y="175057"/>
                      </a:lnTo>
                      <a:lnTo>
                        <a:pt x="506847" y="125898"/>
                      </a:lnTo>
                      <a:lnTo>
                        <a:pt x="509985" y="114392"/>
                      </a:lnTo>
                      <a:lnTo>
                        <a:pt x="215554" y="-138"/>
                      </a:lnTo>
                      <a:cubicBezTo>
                        <a:pt x="204572" y="29148"/>
                        <a:pt x="194112" y="59481"/>
                        <a:pt x="183653" y="89290"/>
                      </a:cubicBezTo>
                      <a:lnTo>
                        <a:pt x="145476" y="202251"/>
                      </a:lnTo>
                      <a:lnTo>
                        <a:pt x="145476" y="207481"/>
                      </a:lnTo>
                      <a:lnTo>
                        <a:pt x="128219" y="259777"/>
                      </a:lnTo>
                      <a:cubicBezTo>
                        <a:pt x="128690" y="262653"/>
                        <a:pt x="127695" y="265582"/>
                        <a:pt x="125603" y="267622"/>
                      </a:cubicBezTo>
                      <a:cubicBezTo>
                        <a:pt x="125603" y="267622"/>
                        <a:pt x="110437" y="313643"/>
                        <a:pt x="110437" y="313643"/>
                      </a:cubicBezTo>
                      <a:lnTo>
                        <a:pt x="105730" y="327240"/>
                      </a:lnTo>
                      <a:lnTo>
                        <a:pt x="91087" y="370124"/>
                      </a:lnTo>
                      <a:lnTo>
                        <a:pt x="86904" y="382675"/>
                      </a:lnTo>
                      <a:lnTo>
                        <a:pt x="72261" y="427127"/>
                      </a:lnTo>
                      <a:lnTo>
                        <a:pt x="68076" y="439679"/>
                      </a:lnTo>
                      <a:lnTo>
                        <a:pt x="52911" y="485177"/>
                      </a:lnTo>
                      <a:lnTo>
                        <a:pt x="48727" y="498251"/>
                      </a:lnTo>
                      <a:lnTo>
                        <a:pt x="33562" y="542703"/>
                      </a:lnTo>
                      <a:lnTo>
                        <a:pt x="29377" y="553163"/>
                      </a:lnTo>
                      <a:lnTo>
                        <a:pt x="48727" y="605459"/>
                      </a:lnTo>
                      <a:cubicBezTo>
                        <a:pt x="31051" y="676739"/>
                        <a:pt x="17977" y="749014"/>
                        <a:pt x="9504" y="821968"/>
                      </a:cubicBezTo>
                      <a:cubicBezTo>
                        <a:pt x="-26057" y="1002915"/>
                        <a:pt x="44544" y="955325"/>
                        <a:pt x="52388" y="969968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ïṥ1îḍê">
                  <a:extLst>
                    <a:ext uri="{FF2B5EF4-FFF2-40B4-BE49-F238E27FC236}">
                      <a16:creationId xmlns:a16="http://schemas.microsoft.com/office/drawing/2014/main" id="{3DB35142-F710-2D80-D0AC-CE84F6795B8E}"/>
                    </a:ext>
                  </a:extLst>
                </p:cNvPr>
                <p:cNvSpPr/>
                <p:nvPr/>
              </p:nvSpPr>
              <p:spPr>
                <a:xfrm>
                  <a:off x="5957017" y="4774673"/>
                  <a:ext cx="330423" cy="328604"/>
                </a:xfrm>
                <a:custGeom>
                  <a:avLst/>
                  <a:gdLst>
                    <a:gd name="connsiteX0" fmla="*/ 325501 w 330423"/>
                    <a:gd name="connsiteY0" fmla="*/ 207753 h 328604"/>
                    <a:gd name="connsiteX1" fmla="*/ 311903 w 330423"/>
                    <a:gd name="connsiteY1" fmla="*/ 245406 h 328604"/>
                    <a:gd name="connsiteX2" fmla="*/ 289416 w 330423"/>
                    <a:gd name="connsiteY2" fmla="*/ 277830 h 328604"/>
                    <a:gd name="connsiteX3" fmla="*/ 284186 w 330423"/>
                    <a:gd name="connsiteY3" fmla="*/ 282537 h 328604"/>
                    <a:gd name="connsiteX4" fmla="*/ 57218 w 330423"/>
                    <a:gd name="connsiteY4" fmla="*/ 282537 h 328604"/>
                    <a:gd name="connsiteX5" fmla="*/ 4921 w 330423"/>
                    <a:gd name="connsiteY5" fmla="*/ 114142 h 328604"/>
                    <a:gd name="connsiteX6" fmla="*/ 11720 w 330423"/>
                    <a:gd name="connsiteY6" fmla="*/ 94269 h 328604"/>
                    <a:gd name="connsiteX7" fmla="*/ 38914 w 330423"/>
                    <a:gd name="connsiteY7" fmla="*/ 50862 h 328604"/>
                    <a:gd name="connsiteX8" fmla="*/ 54604 w 330423"/>
                    <a:gd name="connsiteY8" fmla="*/ 35696 h 328604"/>
                    <a:gd name="connsiteX9" fmla="*/ 104285 w 330423"/>
                    <a:gd name="connsiteY9" fmla="*/ 7979 h 328604"/>
                    <a:gd name="connsiteX10" fmla="*/ 117359 w 330423"/>
                    <a:gd name="connsiteY10" fmla="*/ 4841 h 328604"/>
                    <a:gd name="connsiteX11" fmla="*/ 274250 w 330423"/>
                    <a:gd name="connsiteY11" fmla="*/ 45633 h 328604"/>
                    <a:gd name="connsiteX12" fmla="*/ 326546 w 330423"/>
                    <a:gd name="connsiteY12" fmla="*/ 207753 h 328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423" h="328604">
                      <a:moveTo>
                        <a:pt x="325501" y="207753"/>
                      </a:moveTo>
                      <a:cubicBezTo>
                        <a:pt x="322782" y="220879"/>
                        <a:pt x="318179" y="233587"/>
                        <a:pt x="311903" y="245406"/>
                      </a:cubicBezTo>
                      <a:cubicBezTo>
                        <a:pt x="305890" y="257173"/>
                        <a:pt x="298306" y="268051"/>
                        <a:pt x="289416" y="277830"/>
                      </a:cubicBezTo>
                      <a:cubicBezTo>
                        <a:pt x="287951" y="279661"/>
                        <a:pt x="286173" y="281230"/>
                        <a:pt x="284186" y="282537"/>
                      </a:cubicBezTo>
                      <a:cubicBezTo>
                        <a:pt x="220907" y="343776"/>
                        <a:pt x="120497" y="343776"/>
                        <a:pt x="57218" y="282537"/>
                      </a:cubicBezTo>
                      <a:cubicBezTo>
                        <a:pt x="9210" y="240909"/>
                        <a:pt x="-11029" y="175642"/>
                        <a:pt x="4921" y="114142"/>
                      </a:cubicBezTo>
                      <a:lnTo>
                        <a:pt x="11720" y="94269"/>
                      </a:lnTo>
                      <a:cubicBezTo>
                        <a:pt x="18361" y="78423"/>
                        <a:pt x="27514" y="63727"/>
                        <a:pt x="38914" y="50862"/>
                      </a:cubicBezTo>
                      <a:cubicBezTo>
                        <a:pt x="43621" y="45267"/>
                        <a:pt x="48851" y="40194"/>
                        <a:pt x="54604" y="35696"/>
                      </a:cubicBezTo>
                      <a:cubicBezTo>
                        <a:pt x="69403" y="23563"/>
                        <a:pt x="86190" y="14203"/>
                        <a:pt x="104285" y="7979"/>
                      </a:cubicBezTo>
                      <a:cubicBezTo>
                        <a:pt x="108573" y="6619"/>
                        <a:pt x="112914" y="5573"/>
                        <a:pt x="117359" y="4841"/>
                      </a:cubicBezTo>
                      <a:cubicBezTo>
                        <a:pt x="173212" y="-8965"/>
                        <a:pt x="232204" y="6358"/>
                        <a:pt x="274250" y="45633"/>
                      </a:cubicBezTo>
                      <a:cubicBezTo>
                        <a:pt x="318702" y="86895"/>
                        <a:pt x="338523" y="148291"/>
                        <a:pt x="326546" y="207753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ïṣḷíḓê">
                  <a:extLst>
                    <a:ext uri="{FF2B5EF4-FFF2-40B4-BE49-F238E27FC236}">
                      <a16:creationId xmlns:a16="http://schemas.microsoft.com/office/drawing/2014/main" id="{BE6F4A7B-BFE6-45E1-9478-9AE2D8DD58CC}"/>
                    </a:ext>
                  </a:extLst>
                </p:cNvPr>
                <p:cNvSpPr/>
                <p:nvPr/>
              </p:nvSpPr>
              <p:spPr>
                <a:xfrm>
                  <a:off x="6246855" y="3166296"/>
                  <a:ext cx="163188" cy="283317"/>
                </a:xfrm>
                <a:custGeom>
                  <a:avLst/>
                  <a:gdLst>
                    <a:gd name="connsiteX0" fmla="*/ 162744 w 163188"/>
                    <a:gd name="connsiteY0" fmla="*/ 232583 h 283317"/>
                    <a:gd name="connsiteX1" fmla="*/ 13698 w 163188"/>
                    <a:gd name="connsiteY1" fmla="*/ 270759 h 283317"/>
                    <a:gd name="connsiteX2" fmla="*/ 1147 w 163188"/>
                    <a:gd name="connsiteY2" fmla="*/ 218463 h 283317"/>
                    <a:gd name="connsiteX3" fmla="*/ 1147 w 163188"/>
                    <a:gd name="connsiteY3" fmla="*/ 202251 h 283317"/>
                    <a:gd name="connsiteX4" fmla="*/ 1147 w 163188"/>
                    <a:gd name="connsiteY4" fmla="*/ 186561 h 283317"/>
                    <a:gd name="connsiteX5" fmla="*/ 4284 w 163188"/>
                    <a:gd name="connsiteY5" fmla="*/ 137403 h 283317"/>
                    <a:gd name="connsiteX6" fmla="*/ 4284 w 163188"/>
                    <a:gd name="connsiteY6" fmla="*/ 119622 h 283317"/>
                    <a:gd name="connsiteX7" fmla="*/ 8468 w 163188"/>
                    <a:gd name="connsiteY7" fmla="*/ 47975 h 283317"/>
                    <a:gd name="connsiteX8" fmla="*/ 8468 w 163188"/>
                    <a:gd name="connsiteY8" fmla="*/ 28102 h 283317"/>
                    <a:gd name="connsiteX9" fmla="*/ 81684 w 163188"/>
                    <a:gd name="connsiteY9" fmla="*/ -138 h 283317"/>
                    <a:gd name="connsiteX10" fmla="*/ 81684 w 163188"/>
                    <a:gd name="connsiteY10" fmla="*/ 3000 h 283317"/>
                    <a:gd name="connsiteX11" fmla="*/ 90050 w 163188"/>
                    <a:gd name="connsiteY11" fmla="*/ 18166 h 283317"/>
                    <a:gd name="connsiteX12" fmla="*/ 117246 w 163188"/>
                    <a:gd name="connsiteY12" fmla="*/ 99226 h 283317"/>
                    <a:gd name="connsiteX13" fmla="*/ 152284 w 163188"/>
                    <a:gd name="connsiteY13" fmla="*/ 203819 h 283317"/>
                    <a:gd name="connsiteX14" fmla="*/ 162744 w 163188"/>
                    <a:gd name="connsiteY14" fmla="*/ 232583 h 283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3188" h="283317">
                      <a:moveTo>
                        <a:pt x="162744" y="232583"/>
                      </a:moveTo>
                      <a:cubicBezTo>
                        <a:pt x="101034" y="284880"/>
                        <a:pt x="38277" y="294816"/>
                        <a:pt x="13698" y="270759"/>
                      </a:cubicBezTo>
                      <a:cubicBezTo>
                        <a:pt x="1460" y="256326"/>
                        <a:pt x="-3194" y="236924"/>
                        <a:pt x="1147" y="218463"/>
                      </a:cubicBezTo>
                      <a:cubicBezTo>
                        <a:pt x="1721" y="213076"/>
                        <a:pt x="1721" y="207637"/>
                        <a:pt x="1147" y="202251"/>
                      </a:cubicBezTo>
                      <a:cubicBezTo>
                        <a:pt x="1147" y="202251"/>
                        <a:pt x="1147" y="196498"/>
                        <a:pt x="1147" y="186561"/>
                      </a:cubicBezTo>
                      <a:cubicBezTo>
                        <a:pt x="1147" y="176626"/>
                        <a:pt x="1147" y="155707"/>
                        <a:pt x="4284" y="137403"/>
                      </a:cubicBezTo>
                      <a:cubicBezTo>
                        <a:pt x="4284" y="131650"/>
                        <a:pt x="4284" y="125374"/>
                        <a:pt x="4284" y="119622"/>
                      </a:cubicBezTo>
                      <a:cubicBezTo>
                        <a:pt x="4284" y="93997"/>
                        <a:pt x="6899" y="67325"/>
                        <a:pt x="8468" y="47975"/>
                      </a:cubicBezTo>
                      <a:cubicBezTo>
                        <a:pt x="8468" y="41176"/>
                        <a:pt x="8468" y="34901"/>
                        <a:pt x="8468" y="28102"/>
                      </a:cubicBezTo>
                      <a:lnTo>
                        <a:pt x="81684" y="-138"/>
                      </a:lnTo>
                      <a:cubicBezTo>
                        <a:pt x="81684" y="-138"/>
                        <a:pt x="81684" y="-138"/>
                        <a:pt x="81684" y="3000"/>
                      </a:cubicBezTo>
                      <a:cubicBezTo>
                        <a:pt x="81684" y="6138"/>
                        <a:pt x="87436" y="13459"/>
                        <a:pt x="90050" y="18166"/>
                      </a:cubicBezTo>
                      <a:cubicBezTo>
                        <a:pt x="99987" y="46929"/>
                        <a:pt x="108878" y="73077"/>
                        <a:pt x="117246" y="99226"/>
                      </a:cubicBezTo>
                      <a:cubicBezTo>
                        <a:pt x="128751" y="134265"/>
                        <a:pt x="140257" y="169827"/>
                        <a:pt x="152284" y="203819"/>
                      </a:cubicBezTo>
                      <a:cubicBezTo>
                        <a:pt x="156468" y="213129"/>
                        <a:pt x="159972" y="222751"/>
                        <a:pt x="162744" y="232583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isḻïḑè">
                  <a:extLst>
                    <a:ext uri="{FF2B5EF4-FFF2-40B4-BE49-F238E27FC236}">
                      <a16:creationId xmlns:a16="http://schemas.microsoft.com/office/drawing/2014/main" id="{49D84FD9-D1F5-347A-2B95-3D8D37649003}"/>
                    </a:ext>
                  </a:extLst>
                </p:cNvPr>
                <p:cNvSpPr/>
                <p:nvPr/>
              </p:nvSpPr>
              <p:spPr>
                <a:xfrm>
                  <a:off x="6183665" y="3018215"/>
                  <a:ext cx="225676" cy="292729"/>
                </a:xfrm>
                <a:custGeom>
                  <a:avLst/>
                  <a:gdLst>
                    <a:gd name="connsiteX0" fmla="*/ 224889 w 225676"/>
                    <a:gd name="connsiteY0" fmla="*/ 155265 h 292729"/>
                    <a:gd name="connsiteX1" fmla="*/ 100423 w 225676"/>
                    <a:gd name="connsiteY1" fmla="*/ 292282 h 292729"/>
                    <a:gd name="connsiteX2" fmla="*/ 535 w 225676"/>
                    <a:gd name="connsiteY2" fmla="*/ 174614 h 292729"/>
                    <a:gd name="connsiteX3" fmla="*/ 535 w 225676"/>
                    <a:gd name="connsiteY3" fmla="*/ 137484 h 292729"/>
                    <a:gd name="connsiteX4" fmla="*/ 535 w 225676"/>
                    <a:gd name="connsiteY4" fmla="*/ 123364 h 292729"/>
                    <a:gd name="connsiteX5" fmla="*/ 37666 w 225676"/>
                    <a:gd name="connsiteY5" fmla="*/ 39166 h 292729"/>
                    <a:gd name="connsiteX6" fmla="*/ 123433 w 225676"/>
                    <a:gd name="connsiteY6" fmla="*/ -57 h 292729"/>
                    <a:gd name="connsiteX7" fmla="*/ 130232 w 225676"/>
                    <a:gd name="connsiteY7" fmla="*/ -57 h 292729"/>
                    <a:gd name="connsiteX8" fmla="*/ 224366 w 225676"/>
                    <a:gd name="connsiteY8" fmla="*/ 132778 h 292729"/>
                    <a:gd name="connsiteX9" fmla="*/ 224889 w 225676"/>
                    <a:gd name="connsiteY9" fmla="*/ 155265 h 292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5676" h="292729">
                      <a:moveTo>
                        <a:pt x="224889" y="155265"/>
                      </a:moveTo>
                      <a:cubicBezTo>
                        <a:pt x="218612" y="235801"/>
                        <a:pt x="162132" y="297512"/>
                        <a:pt x="100423" y="292282"/>
                      </a:cubicBezTo>
                      <a:cubicBezTo>
                        <a:pt x="43470" y="281667"/>
                        <a:pt x="1790" y="232559"/>
                        <a:pt x="535" y="174614"/>
                      </a:cubicBezTo>
                      <a:cubicBezTo>
                        <a:pt x="-772" y="162273"/>
                        <a:pt x="-772" y="149826"/>
                        <a:pt x="535" y="137484"/>
                      </a:cubicBezTo>
                      <a:lnTo>
                        <a:pt x="535" y="123364"/>
                      </a:lnTo>
                      <a:cubicBezTo>
                        <a:pt x="4771" y="92352"/>
                        <a:pt x="17636" y="63170"/>
                        <a:pt x="37666" y="39166"/>
                      </a:cubicBezTo>
                      <a:cubicBezTo>
                        <a:pt x="58428" y="13226"/>
                        <a:pt x="90224" y="-1364"/>
                        <a:pt x="123433" y="-57"/>
                      </a:cubicBezTo>
                      <a:lnTo>
                        <a:pt x="130232" y="-57"/>
                      </a:lnTo>
                      <a:cubicBezTo>
                        <a:pt x="188961" y="16574"/>
                        <a:pt x="228131" y="71851"/>
                        <a:pt x="224366" y="132778"/>
                      </a:cubicBezTo>
                      <a:cubicBezTo>
                        <a:pt x="225411" y="138529"/>
                        <a:pt x="225411" y="145852"/>
                        <a:pt x="224889" y="155265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íşḻïḍe">
                  <a:extLst>
                    <a:ext uri="{FF2B5EF4-FFF2-40B4-BE49-F238E27FC236}">
                      <a16:creationId xmlns:a16="http://schemas.microsoft.com/office/drawing/2014/main" id="{C74DFE25-10DE-81ED-1663-73CD146EF0CB}"/>
                    </a:ext>
                  </a:extLst>
                </p:cNvPr>
                <p:cNvSpPr/>
                <p:nvPr/>
              </p:nvSpPr>
              <p:spPr>
                <a:xfrm>
                  <a:off x="5422840" y="5748699"/>
                  <a:ext cx="671683" cy="235871"/>
                </a:xfrm>
                <a:custGeom>
                  <a:avLst/>
                  <a:gdLst>
                    <a:gd name="connsiteX0" fmla="*/ -82 w 671683"/>
                    <a:gd name="connsiteY0" fmla="*/ 209063 h 235871"/>
                    <a:gd name="connsiteX1" fmla="*/ -82 w 671683"/>
                    <a:gd name="connsiteY1" fmla="*/ 213770 h 235871"/>
                    <a:gd name="connsiteX2" fmla="*/ -82 w 671683"/>
                    <a:gd name="connsiteY2" fmla="*/ 218476 h 235871"/>
                    <a:gd name="connsiteX3" fmla="*/ 3056 w 671683"/>
                    <a:gd name="connsiteY3" fmla="*/ 235734 h 235871"/>
                    <a:gd name="connsiteX4" fmla="*/ 369134 w 671683"/>
                    <a:gd name="connsiteY4" fmla="*/ 235734 h 235871"/>
                    <a:gd name="connsiteX5" fmla="*/ 656243 w 671683"/>
                    <a:gd name="connsiteY5" fmla="*/ 218999 h 235871"/>
                    <a:gd name="connsiteX6" fmla="*/ 660949 w 671683"/>
                    <a:gd name="connsiteY6" fmla="*/ 213770 h 235871"/>
                    <a:gd name="connsiteX7" fmla="*/ 664610 w 671683"/>
                    <a:gd name="connsiteY7" fmla="*/ 209063 h 235871"/>
                    <a:gd name="connsiteX8" fmla="*/ 670886 w 671683"/>
                    <a:gd name="connsiteY8" fmla="*/ 191281 h 235871"/>
                    <a:gd name="connsiteX9" fmla="*/ 670886 w 671683"/>
                    <a:gd name="connsiteY9" fmla="*/ 182391 h 235871"/>
                    <a:gd name="connsiteX10" fmla="*/ 650491 w 671683"/>
                    <a:gd name="connsiteY10" fmla="*/ 154151 h 235871"/>
                    <a:gd name="connsiteX11" fmla="*/ 639507 w 671683"/>
                    <a:gd name="connsiteY11" fmla="*/ 142646 h 235871"/>
                    <a:gd name="connsiteX12" fmla="*/ 634801 w 671683"/>
                    <a:gd name="connsiteY12" fmla="*/ 135847 h 235871"/>
                    <a:gd name="connsiteX13" fmla="*/ 631663 w 671683"/>
                    <a:gd name="connsiteY13" fmla="*/ 130618 h 235871"/>
                    <a:gd name="connsiteX14" fmla="*/ 599763 w 671683"/>
                    <a:gd name="connsiteY14" fmla="*/ 18179 h 235871"/>
                    <a:gd name="connsiteX15" fmla="*/ 574136 w 671683"/>
                    <a:gd name="connsiteY15" fmla="*/ 18179 h 235871"/>
                    <a:gd name="connsiteX16" fmla="*/ 427706 w 671683"/>
                    <a:gd name="connsiteY16" fmla="*/ 96624 h 235871"/>
                    <a:gd name="connsiteX17" fmla="*/ 347168 w 671683"/>
                    <a:gd name="connsiteY17" fmla="*/ 44328 h 235871"/>
                    <a:gd name="connsiteX18" fmla="*/ 329388 w 671683"/>
                    <a:gd name="connsiteY18" fmla="*/ 18179 h 235871"/>
                    <a:gd name="connsiteX19" fmla="*/ 300102 w 671683"/>
                    <a:gd name="connsiteY19" fmla="*/ 18179 h 235871"/>
                    <a:gd name="connsiteX20" fmla="*/ 55353 w 671683"/>
                    <a:gd name="connsiteY20" fmla="*/ 60017 h 235871"/>
                    <a:gd name="connsiteX21" fmla="*/ 3056 w 671683"/>
                    <a:gd name="connsiteY21" fmla="*/ 169317 h 235871"/>
                    <a:gd name="connsiteX22" fmla="*/ -82 w 671683"/>
                    <a:gd name="connsiteY22" fmla="*/ 209063 h 235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71683" h="235871">
                      <a:moveTo>
                        <a:pt x="-82" y="209063"/>
                      </a:moveTo>
                      <a:cubicBezTo>
                        <a:pt x="-343" y="210632"/>
                        <a:pt x="-343" y="212201"/>
                        <a:pt x="-82" y="213770"/>
                      </a:cubicBezTo>
                      <a:cubicBezTo>
                        <a:pt x="-82" y="213770"/>
                        <a:pt x="-82" y="216907"/>
                        <a:pt x="-82" y="218476"/>
                      </a:cubicBezTo>
                      <a:cubicBezTo>
                        <a:pt x="546" y="224281"/>
                        <a:pt x="1591" y="230086"/>
                        <a:pt x="3056" y="235734"/>
                      </a:cubicBezTo>
                      <a:lnTo>
                        <a:pt x="369134" y="235734"/>
                      </a:lnTo>
                      <a:lnTo>
                        <a:pt x="656243" y="218999"/>
                      </a:lnTo>
                      <a:lnTo>
                        <a:pt x="660949" y="213770"/>
                      </a:lnTo>
                      <a:cubicBezTo>
                        <a:pt x="662571" y="212567"/>
                        <a:pt x="663827" y="210945"/>
                        <a:pt x="664610" y="209063"/>
                      </a:cubicBezTo>
                      <a:cubicBezTo>
                        <a:pt x="668690" y="204042"/>
                        <a:pt x="670886" y="197767"/>
                        <a:pt x="670886" y="191281"/>
                      </a:cubicBezTo>
                      <a:cubicBezTo>
                        <a:pt x="671356" y="188353"/>
                        <a:pt x="671356" y="185320"/>
                        <a:pt x="670886" y="182391"/>
                      </a:cubicBezTo>
                      <a:cubicBezTo>
                        <a:pt x="666546" y="171409"/>
                        <a:pt x="659538" y="161734"/>
                        <a:pt x="650491" y="154151"/>
                      </a:cubicBezTo>
                      <a:cubicBezTo>
                        <a:pt x="646464" y="150699"/>
                        <a:pt x="642750" y="146830"/>
                        <a:pt x="639507" y="142646"/>
                      </a:cubicBezTo>
                      <a:cubicBezTo>
                        <a:pt x="637626" y="140606"/>
                        <a:pt x="636057" y="138305"/>
                        <a:pt x="634801" y="135847"/>
                      </a:cubicBezTo>
                      <a:cubicBezTo>
                        <a:pt x="634801" y="135847"/>
                        <a:pt x="634801" y="132187"/>
                        <a:pt x="631663" y="130618"/>
                      </a:cubicBezTo>
                      <a:cubicBezTo>
                        <a:pt x="631663" y="87211"/>
                        <a:pt x="628004" y="30208"/>
                        <a:pt x="599763" y="18179"/>
                      </a:cubicBezTo>
                      <a:cubicBezTo>
                        <a:pt x="591499" y="15042"/>
                        <a:pt x="582400" y="15042"/>
                        <a:pt x="574136" y="18179"/>
                      </a:cubicBezTo>
                      <a:cubicBezTo>
                        <a:pt x="499352" y="42236"/>
                        <a:pt x="476865" y="94533"/>
                        <a:pt x="427706" y="96624"/>
                      </a:cubicBezTo>
                      <a:cubicBezTo>
                        <a:pt x="393033" y="96154"/>
                        <a:pt x="361708" y="75811"/>
                        <a:pt x="347168" y="44328"/>
                      </a:cubicBezTo>
                      <a:cubicBezTo>
                        <a:pt x="343403" y="34339"/>
                        <a:pt x="337284" y="25344"/>
                        <a:pt x="329388" y="18179"/>
                      </a:cubicBezTo>
                      <a:cubicBezTo>
                        <a:pt x="313699" y="3536"/>
                        <a:pt x="295919" y="3536"/>
                        <a:pt x="300102" y="18179"/>
                      </a:cubicBezTo>
                      <a:cubicBezTo>
                        <a:pt x="217368" y="-17016"/>
                        <a:pt x="121718" y="-648"/>
                        <a:pt x="55353" y="60017"/>
                      </a:cubicBezTo>
                      <a:cubicBezTo>
                        <a:pt x="27165" y="90244"/>
                        <a:pt x="8861" y="128369"/>
                        <a:pt x="3056" y="169317"/>
                      </a:cubicBezTo>
                      <a:cubicBezTo>
                        <a:pt x="-29" y="182339"/>
                        <a:pt x="-1076" y="195727"/>
                        <a:pt x="-82" y="209063"/>
                      </a:cubicBezTo>
                      <a:close/>
                    </a:path>
                  </a:pathLst>
                </a:custGeom>
                <a:solidFill>
                  <a:srgbClr val="17137A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ïsḷíḍê">
                  <a:extLst>
                    <a:ext uri="{FF2B5EF4-FFF2-40B4-BE49-F238E27FC236}">
                      <a16:creationId xmlns:a16="http://schemas.microsoft.com/office/drawing/2014/main" id="{5658A508-0EF6-C7EC-5E19-D680F2E38D56}"/>
                    </a:ext>
                  </a:extLst>
                </p:cNvPr>
                <p:cNvSpPr/>
                <p:nvPr/>
              </p:nvSpPr>
              <p:spPr>
                <a:xfrm>
                  <a:off x="6057041" y="3537579"/>
                  <a:ext cx="70600" cy="113508"/>
                </a:xfrm>
                <a:custGeom>
                  <a:avLst/>
                  <a:gdLst>
                    <a:gd name="connsiteX0" fmla="*/ -445 w 70600"/>
                    <a:gd name="connsiteY0" fmla="*/ 113371 h 113508"/>
                    <a:gd name="connsiteX1" fmla="*/ 70156 w 70600"/>
                    <a:gd name="connsiteY1" fmla="*/ 92452 h 113508"/>
                    <a:gd name="connsiteX2" fmla="*/ 29887 w 70600"/>
                    <a:gd name="connsiteY2" fmla="*/ 22897 h 113508"/>
                    <a:gd name="connsiteX3" fmla="*/ 13153 w 70600"/>
                    <a:gd name="connsiteY3" fmla="*/ -113 h 113508"/>
                    <a:gd name="connsiteX4" fmla="*/ -445 w 70600"/>
                    <a:gd name="connsiteY4" fmla="*/ 45907 h 113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600" h="113508">
                      <a:moveTo>
                        <a:pt x="-445" y="113371"/>
                      </a:moveTo>
                      <a:lnTo>
                        <a:pt x="70156" y="92452"/>
                      </a:lnTo>
                      <a:lnTo>
                        <a:pt x="29887" y="22897"/>
                      </a:lnTo>
                      <a:cubicBezTo>
                        <a:pt x="23089" y="7208"/>
                        <a:pt x="17859" y="-637"/>
                        <a:pt x="13153" y="-113"/>
                      </a:cubicBezTo>
                      <a:cubicBezTo>
                        <a:pt x="8446" y="409"/>
                        <a:pt x="2693" y="16099"/>
                        <a:pt x="-445" y="45907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ïślîḋe">
                  <a:extLst>
                    <a:ext uri="{FF2B5EF4-FFF2-40B4-BE49-F238E27FC236}">
                      <a16:creationId xmlns:a16="http://schemas.microsoft.com/office/drawing/2014/main" id="{1FAA08DE-93B0-BD7F-C8DE-A1159DF9F1E6}"/>
                    </a:ext>
                  </a:extLst>
                </p:cNvPr>
                <p:cNvSpPr/>
                <p:nvPr/>
              </p:nvSpPr>
              <p:spPr>
                <a:xfrm>
                  <a:off x="6389126" y="3755564"/>
                  <a:ext cx="612452" cy="400187"/>
                </a:xfrm>
                <a:custGeom>
                  <a:avLst/>
                  <a:gdLst>
                    <a:gd name="connsiteX0" fmla="*/ 75385 w 612452"/>
                    <a:gd name="connsiteY0" fmla="*/ 400049 h 400187"/>
                    <a:gd name="connsiteX1" fmla="*/ 582664 w 612452"/>
                    <a:gd name="connsiteY1" fmla="*/ 161576 h 400187"/>
                    <a:gd name="connsiteX2" fmla="*/ 605675 w 612452"/>
                    <a:gd name="connsiteY2" fmla="*/ 64304 h 400187"/>
                    <a:gd name="connsiteX3" fmla="*/ 504219 w 612452"/>
                    <a:gd name="connsiteY3" fmla="*/ 1024 h 400187"/>
                    <a:gd name="connsiteX4" fmla="*/ -445 w 612452"/>
                    <a:gd name="connsiteY4" fmla="*/ 237929 h 400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452" h="400187">
                      <a:moveTo>
                        <a:pt x="75385" y="400049"/>
                      </a:moveTo>
                      <a:cubicBezTo>
                        <a:pt x="267889" y="385144"/>
                        <a:pt x="448314" y="300319"/>
                        <a:pt x="582664" y="161576"/>
                      </a:cubicBezTo>
                      <a:cubicBezTo>
                        <a:pt x="610225" y="137363"/>
                        <a:pt x="619482" y="98296"/>
                        <a:pt x="605675" y="64304"/>
                      </a:cubicBezTo>
                      <a:cubicBezTo>
                        <a:pt x="592392" y="20846"/>
                        <a:pt x="549090" y="-6193"/>
                        <a:pt x="504219" y="1024"/>
                      </a:cubicBezTo>
                      <a:lnTo>
                        <a:pt x="-445" y="237929"/>
                      </a:lnTo>
                      <a:close/>
                    </a:path>
                  </a:pathLst>
                </a:custGeom>
                <a:solidFill>
                  <a:srgbClr val="FFBDB6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íṧḻîḋè">
                  <a:extLst>
                    <a:ext uri="{FF2B5EF4-FFF2-40B4-BE49-F238E27FC236}">
                      <a16:creationId xmlns:a16="http://schemas.microsoft.com/office/drawing/2014/main" id="{055E8358-30A1-A3C4-0FA9-A7D53A122303}"/>
                    </a:ext>
                  </a:extLst>
                </p:cNvPr>
                <p:cNvSpPr/>
                <p:nvPr/>
              </p:nvSpPr>
              <p:spPr>
                <a:xfrm>
                  <a:off x="6466524" y="5686864"/>
                  <a:ext cx="436968" cy="302936"/>
                </a:xfrm>
                <a:custGeom>
                  <a:avLst/>
                  <a:gdLst>
                    <a:gd name="connsiteX0" fmla="*/ -445 w 436968"/>
                    <a:gd name="connsiteY0" fmla="*/ 302799 h 302936"/>
                    <a:gd name="connsiteX1" fmla="*/ 377662 w 436968"/>
                    <a:gd name="connsiteY1" fmla="*/ 302799 h 302936"/>
                    <a:gd name="connsiteX2" fmla="*/ 434143 w 436968"/>
                    <a:gd name="connsiteY2" fmla="*/ 268806 h 302936"/>
                    <a:gd name="connsiteX3" fmla="*/ 363019 w 436968"/>
                    <a:gd name="connsiteY3" fmla="*/ 168396 h 302936"/>
                    <a:gd name="connsiteX4" fmla="*/ 328502 w 436968"/>
                    <a:gd name="connsiteY4" fmla="*/ 63802 h 302936"/>
                    <a:gd name="connsiteX5" fmla="*/ 311767 w 436968"/>
                    <a:gd name="connsiteY5" fmla="*/ 60665 h 302936"/>
                    <a:gd name="connsiteX6" fmla="*/ 196192 w 436968"/>
                    <a:gd name="connsiteY6" fmla="*/ 12552 h 302936"/>
                    <a:gd name="connsiteX7" fmla="*/ 108857 w 436968"/>
                    <a:gd name="connsiteY7" fmla="*/ 6276 h 302936"/>
                    <a:gd name="connsiteX8" fmla="*/ 75910 w 436968"/>
                    <a:gd name="connsiteY8" fmla="*/ 38177 h 302936"/>
                    <a:gd name="connsiteX9" fmla="*/ 17337 w 436968"/>
                    <a:gd name="connsiteY9" fmla="*/ 94135 h 302936"/>
                    <a:gd name="connsiteX10" fmla="*/ -445 w 436968"/>
                    <a:gd name="connsiteY10" fmla="*/ 302799 h 302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6968" h="302936">
                      <a:moveTo>
                        <a:pt x="-445" y="302799"/>
                      </a:moveTo>
                      <a:lnTo>
                        <a:pt x="377662" y="302799"/>
                      </a:lnTo>
                      <a:cubicBezTo>
                        <a:pt x="381323" y="302799"/>
                        <a:pt x="423683" y="296523"/>
                        <a:pt x="434143" y="268806"/>
                      </a:cubicBezTo>
                      <a:cubicBezTo>
                        <a:pt x="444601" y="241089"/>
                        <a:pt x="420545" y="188792"/>
                        <a:pt x="363019" y="168396"/>
                      </a:cubicBezTo>
                      <a:lnTo>
                        <a:pt x="328502" y="63802"/>
                      </a:lnTo>
                      <a:lnTo>
                        <a:pt x="311767" y="60665"/>
                      </a:lnTo>
                      <a:cubicBezTo>
                        <a:pt x="272126" y="47433"/>
                        <a:pt x="233531" y="31326"/>
                        <a:pt x="196192" y="12552"/>
                      </a:cubicBezTo>
                      <a:cubicBezTo>
                        <a:pt x="169260" y="-1830"/>
                        <a:pt x="137567" y="-4079"/>
                        <a:pt x="108857" y="6276"/>
                      </a:cubicBezTo>
                      <a:cubicBezTo>
                        <a:pt x="97873" y="12028"/>
                        <a:pt x="93690" y="18827"/>
                        <a:pt x="75910" y="38177"/>
                      </a:cubicBezTo>
                      <a:cubicBezTo>
                        <a:pt x="57553" y="57998"/>
                        <a:pt x="37994" y="76668"/>
                        <a:pt x="17337" y="94135"/>
                      </a:cubicBezTo>
                      <a:cubicBezTo>
                        <a:pt x="11584" y="164212"/>
                        <a:pt x="5309" y="233244"/>
                        <a:pt x="-445" y="302799"/>
                      </a:cubicBezTo>
                      <a:close/>
                    </a:path>
                  </a:pathLst>
                </a:custGeom>
                <a:solidFill>
                  <a:srgbClr val="17137A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ïŝľiḍé">
                  <a:extLst>
                    <a:ext uri="{FF2B5EF4-FFF2-40B4-BE49-F238E27FC236}">
                      <a16:creationId xmlns:a16="http://schemas.microsoft.com/office/drawing/2014/main" id="{8038FA1A-C0A7-8769-4230-3EE46001B8A1}"/>
                    </a:ext>
                  </a:extLst>
                </p:cNvPr>
                <p:cNvSpPr/>
                <p:nvPr/>
              </p:nvSpPr>
              <p:spPr>
                <a:xfrm>
                  <a:off x="5569202" y="5727146"/>
                  <a:ext cx="84231" cy="120105"/>
                </a:xfrm>
                <a:custGeom>
                  <a:avLst/>
                  <a:gdLst>
                    <a:gd name="connsiteX0" fmla="*/ 74772 w 84231"/>
                    <a:gd name="connsiteY0" fmla="*/ 117655 h 120105"/>
                    <a:gd name="connsiteX1" fmla="*/ 81571 w 84231"/>
                    <a:gd name="connsiteY1" fmla="*/ 93598 h 120105"/>
                    <a:gd name="connsiteX2" fmla="*/ 32411 w 84231"/>
                    <a:gd name="connsiteY2" fmla="*/ 8877 h 120105"/>
                    <a:gd name="connsiteX3" fmla="*/ 8355 w 84231"/>
                    <a:gd name="connsiteY3" fmla="*/ 2078 h 120105"/>
                    <a:gd name="connsiteX4" fmla="*/ 1766 w 84231"/>
                    <a:gd name="connsiteY4" fmla="*/ 25560 h 120105"/>
                    <a:gd name="connsiteX5" fmla="*/ 2080 w 84231"/>
                    <a:gd name="connsiteY5" fmla="*/ 26135 h 120105"/>
                    <a:gd name="connsiteX6" fmla="*/ 51239 w 84231"/>
                    <a:gd name="connsiteY6" fmla="*/ 111379 h 120105"/>
                    <a:gd name="connsiteX7" fmla="*/ 74772 w 84231"/>
                    <a:gd name="connsiteY7" fmla="*/ 117655 h 120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231" h="120105">
                      <a:moveTo>
                        <a:pt x="74772" y="117655"/>
                      </a:moveTo>
                      <a:cubicBezTo>
                        <a:pt x="83245" y="112844"/>
                        <a:pt x="86277" y="102123"/>
                        <a:pt x="81571" y="93598"/>
                      </a:cubicBezTo>
                      <a:lnTo>
                        <a:pt x="32411" y="8877"/>
                      </a:lnTo>
                      <a:cubicBezTo>
                        <a:pt x="27601" y="405"/>
                        <a:pt x="16879" y="-2628"/>
                        <a:pt x="8355" y="2078"/>
                      </a:cubicBezTo>
                      <a:cubicBezTo>
                        <a:pt x="40" y="6733"/>
                        <a:pt x="-2888" y="17245"/>
                        <a:pt x="1766" y="25560"/>
                      </a:cubicBezTo>
                      <a:cubicBezTo>
                        <a:pt x="1871" y="25769"/>
                        <a:pt x="1975" y="25926"/>
                        <a:pt x="2080" y="26135"/>
                      </a:cubicBezTo>
                      <a:lnTo>
                        <a:pt x="51239" y="111379"/>
                      </a:lnTo>
                      <a:cubicBezTo>
                        <a:pt x="55998" y="119590"/>
                        <a:pt x="66562" y="122414"/>
                        <a:pt x="74772" y="1176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iṩlïḑê">
                  <a:extLst>
                    <a:ext uri="{FF2B5EF4-FFF2-40B4-BE49-F238E27FC236}">
                      <a16:creationId xmlns:a16="http://schemas.microsoft.com/office/drawing/2014/main" id="{81655BC5-0794-E12D-CB33-6E38C20340DD}"/>
                    </a:ext>
                  </a:extLst>
                </p:cNvPr>
                <p:cNvSpPr/>
                <p:nvPr/>
              </p:nvSpPr>
              <p:spPr>
                <a:xfrm>
                  <a:off x="6286101" y="4121235"/>
                  <a:ext cx="490544" cy="1558445"/>
                </a:xfrm>
                <a:custGeom>
                  <a:avLst/>
                  <a:gdLst>
                    <a:gd name="connsiteX0" fmla="*/ 173703 w 490544"/>
                    <a:gd name="connsiteY0" fmla="*/ 1558307 h 1558445"/>
                    <a:gd name="connsiteX1" fmla="*/ 490099 w 490544"/>
                    <a:gd name="connsiteY1" fmla="*/ 1527452 h 1558445"/>
                    <a:gd name="connsiteX2" fmla="*/ 388120 w 490544"/>
                    <a:gd name="connsiteY2" fmla="*/ 617487 h 1558445"/>
                    <a:gd name="connsiteX3" fmla="*/ 252148 w 490544"/>
                    <a:gd name="connsiteY3" fmla="*/ -138 h 1558445"/>
                    <a:gd name="connsiteX4" fmla="*/ -445 w 490544"/>
                    <a:gd name="connsiteY4" fmla="*/ 338223 h 1558445"/>
                    <a:gd name="connsiteX5" fmla="*/ 51852 w 490544"/>
                    <a:gd name="connsiteY5" fmla="*/ 894138 h 1558445"/>
                    <a:gd name="connsiteX6" fmla="*/ 173703 w 490544"/>
                    <a:gd name="connsiteY6" fmla="*/ 1558307 h 1558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0544" h="1558445">
                      <a:moveTo>
                        <a:pt x="173703" y="1558307"/>
                      </a:moveTo>
                      <a:lnTo>
                        <a:pt x="490099" y="1527452"/>
                      </a:lnTo>
                      <a:cubicBezTo>
                        <a:pt x="474986" y="1222300"/>
                        <a:pt x="440940" y="918404"/>
                        <a:pt x="388120" y="617487"/>
                      </a:cubicBezTo>
                      <a:cubicBezTo>
                        <a:pt x="348897" y="394703"/>
                        <a:pt x="302354" y="188654"/>
                        <a:pt x="252148" y="-138"/>
                      </a:cubicBezTo>
                      <a:lnTo>
                        <a:pt x="-445" y="338223"/>
                      </a:lnTo>
                      <a:cubicBezTo>
                        <a:pt x="10014" y="511848"/>
                        <a:pt x="27272" y="698025"/>
                        <a:pt x="51852" y="894138"/>
                      </a:cubicBezTo>
                      <a:cubicBezTo>
                        <a:pt x="84276" y="1134704"/>
                        <a:pt x="127681" y="1356442"/>
                        <a:pt x="173703" y="1558307"/>
                      </a:cubicBezTo>
                      <a:close/>
                    </a:path>
                  </a:pathLst>
                </a:custGeom>
                <a:solidFill>
                  <a:srgbClr val="1C07E5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îs1ïḑè">
                  <a:extLst>
                    <a:ext uri="{FF2B5EF4-FFF2-40B4-BE49-F238E27FC236}">
                      <a16:creationId xmlns:a16="http://schemas.microsoft.com/office/drawing/2014/main" id="{0E6190F4-4C92-E07F-B104-4C16491D1DFA}"/>
                    </a:ext>
                  </a:extLst>
                </p:cNvPr>
                <p:cNvSpPr/>
                <p:nvPr/>
              </p:nvSpPr>
              <p:spPr>
                <a:xfrm>
                  <a:off x="5723387" y="4155751"/>
                  <a:ext cx="738430" cy="1543801"/>
                </a:xfrm>
                <a:custGeom>
                  <a:avLst/>
                  <a:gdLst>
                    <a:gd name="connsiteX0" fmla="*/ -445 w 738430"/>
                    <a:gd name="connsiteY0" fmla="*/ 1453191 h 1543801"/>
                    <a:gd name="connsiteX1" fmla="*/ 304968 w 738430"/>
                    <a:gd name="connsiteY1" fmla="*/ 1543664 h 1543801"/>
                    <a:gd name="connsiteX2" fmla="*/ 526184 w 738430"/>
                    <a:gd name="connsiteY2" fmla="*/ 949049 h 1543801"/>
                    <a:gd name="connsiteX3" fmla="*/ 737986 w 738430"/>
                    <a:gd name="connsiteY3" fmla="*/ 285403 h 1543801"/>
                    <a:gd name="connsiteX4" fmla="*/ 490099 w 738430"/>
                    <a:gd name="connsiteY4" fmla="*/ -138 h 1543801"/>
                    <a:gd name="connsiteX5" fmla="*/ 311767 w 738430"/>
                    <a:gd name="connsiteY5" fmla="*/ 464781 h 1543801"/>
                    <a:gd name="connsiteX6" fmla="*/ -445 w 738430"/>
                    <a:gd name="connsiteY6" fmla="*/ 1453191 h 1543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8430" h="1543801">
                      <a:moveTo>
                        <a:pt x="-445" y="1453191"/>
                      </a:moveTo>
                      <a:lnTo>
                        <a:pt x="304968" y="1543664"/>
                      </a:lnTo>
                      <a:cubicBezTo>
                        <a:pt x="380276" y="1354873"/>
                        <a:pt x="454538" y="1156667"/>
                        <a:pt x="526184" y="949049"/>
                      </a:cubicBezTo>
                      <a:cubicBezTo>
                        <a:pt x="605153" y="720512"/>
                        <a:pt x="675752" y="498774"/>
                        <a:pt x="737986" y="285403"/>
                      </a:cubicBezTo>
                      <a:lnTo>
                        <a:pt x="490099" y="-138"/>
                      </a:lnTo>
                      <a:cubicBezTo>
                        <a:pt x="429435" y="149431"/>
                        <a:pt x="369974" y="304386"/>
                        <a:pt x="311767" y="464781"/>
                      </a:cubicBezTo>
                      <a:cubicBezTo>
                        <a:pt x="188869" y="807325"/>
                        <a:pt x="85845" y="1138364"/>
                        <a:pt x="-445" y="1453191"/>
                      </a:cubicBezTo>
                      <a:close/>
                    </a:path>
                  </a:pathLst>
                </a:custGeom>
                <a:solidFill>
                  <a:srgbClr val="1C07E5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íṥliḓè">
                  <a:extLst>
                    <a:ext uri="{FF2B5EF4-FFF2-40B4-BE49-F238E27FC236}">
                      <a16:creationId xmlns:a16="http://schemas.microsoft.com/office/drawing/2014/main" id="{1FC0561D-8767-6D09-EBD7-1175C20C1333}"/>
                    </a:ext>
                  </a:extLst>
                </p:cNvPr>
                <p:cNvSpPr/>
                <p:nvPr/>
              </p:nvSpPr>
              <p:spPr>
                <a:xfrm>
                  <a:off x="6036692" y="3370776"/>
                  <a:ext cx="910962" cy="1556876"/>
                </a:xfrm>
                <a:custGeom>
                  <a:avLst/>
                  <a:gdLst>
                    <a:gd name="connsiteX0" fmla="*/ 55465 w 910962"/>
                    <a:gd name="connsiteY0" fmla="*/ 1556738 h 1556875"/>
                    <a:gd name="connsiteX1" fmla="*/ 910518 w 910962"/>
                    <a:gd name="connsiteY1" fmla="*/ 1494505 h 1556875"/>
                    <a:gd name="connsiteX2" fmla="*/ 524567 w 910962"/>
                    <a:gd name="connsiteY2" fmla="*/ 99749 h 1556875"/>
                    <a:gd name="connsiteX3" fmla="*/ 480638 w 910962"/>
                    <a:gd name="connsiteY3" fmla="*/ 55297 h 1556875"/>
                    <a:gd name="connsiteX4" fmla="*/ 367677 w 910962"/>
                    <a:gd name="connsiteY4" fmla="*/ 3000 h 1556875"/>
                    <a:gd name="connsiteX5" fmla="*/ 210787 w 910962"/>
                    <a:gd name="connsiteY5" fmla="*/ -138 h 1556875"/>
                    <a:gd name="connsiteX6" fmla="*/ 95211 w 910962"/>
                    <a:gd name="connsiteY6" fmla="*/ 45883 h 1556875"/>
                    <a:gd name="connsiteX7" fmla="*/ 42914 w 910962"/>
                    <a:gd name="connsiteY7" fmla="*/ 94519 h 1556875"/>
                    <a:gd name="connsiteX8" fmla="*/ 30 w 910962"/>
                    <a:gd name="connsiteY8" fmla="*/ 857007 h 1556875"/>
                    <a:gd name="connsiteX9" fmla="*/ 55465 w 910962"/>
                    <a:gd name="connsiteY9" fmla="*/ 1556738 h 1556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0962" h="1556875">
                      <a:moveTo>
                        <a:pt x="55465" y="1556738"/>
                      </a:moveTo>
                      <a:cubicBezTo>
                        <a:pt x="187776" y="1545233"/>
                        <a:pt x="784483" y="1497643"/>
                        <a:pt x="910518" y="1494505"/>
                      </a:cubicBezTo>
                      <a:lnTo>
                        <a:pt x="524567" y="99749"/>
                      </a:lnTo>
                      <a:cubicBezTo>
                        <a:pt x="511546" y="83380"/>
                        <a:pt x="496850" y="68475"/>
                        <a:pt x="480638" y="55297"/>
                      </a:cubicBezTo>
                      <a:cubicBezTo>
                        <a:pt x="447378" y="29566"/>
                        <a:pt x="408783" y="11733"/>
                        <a:pt x="367677" y="3000"/>
                      </a:cubicBezTo>
                      <a:lnTo>
                        <a:pt x="210787" y="-138"/>
                      </a:lnTo>
                      <a:cubicBezTo>
                        <a:pt x="169053" y="5458"/>
                        <a:pt x="129360" y="21251"/>
                        <a:pt x="95211" y="45883"/>
                      </a:cubicBezTo>
                      <a:cubicBezTo>
                        <a:pt x="75494" y="59428"/>
                        <a:pt x="57872" y="75850"/>
                        <a:pt x="42914" y="94519"/>
                      </a:cubicBezTo>
                      <a:cubicBezTo>
                        <a:pt x="11012" y="347374"/>
                        <a:pt x="-3316" y="602165"/>
                        <a:pt x="30" y="857007"/>
                      </a:cubicBezTo>
                      <a:cubicBezTo>
                        <a:pt x="3848" y="1091192"/>
                        <a:pt x="22361" y="1324906"/>
                        <a:pt x="55465" y="1556738"/>
                      </a:cubicBezTo>
                      <a:close/>
                    </a:path>
                  </a:pathLst>
                </a:custGeom>
                <a:solidFill>
                  <a:srgbClr val="E7E9ED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îṣḻïḍê">
                  <a:extLst>
                    <a:ext uri="{FF2B5EF4-FFF2-40B4-BE49-F238E27FC236}">
                      <a16:creationId xmlns:a16="http://schemas.microsoft.com/office/drawing/2014/main" id="{FDDD189C-1AC6-6392-ECAC-3887CE128496}"/>
                    </a:ext>
                  </a:extLst>
                </p:cNvPr>
                <p:cNvSpPr/>
                <p:nvPr/>
              </p:nvSpPr>
              <p:spPr>
                <a:xfrm>
                  <a:off x="6400631" y="3372292"/>
                  <a:ext cx="613061" cy="723317"/>
                </a:xfrm>
                <a:custGeom>
                  <a:avLst/>
                  <a:gdLst>
                    <a:gd name="connsiteX0" fmla="*/ 91596 w 613061"/>
                    <a:gd name="connsiteY0" fmla="*/ 308989 h 723317"/>
                    <a:gd name="connsiteX1" fmla="*/ 330593 w 613061"/>
                    <a:gd name="connsiteY1" fmla="*/ 454897 h 723317"/>
                    <a:gd name="connsiteX2" fmla="*/ 228615 w 613061"/>
                    <a:gd name="connsiteY2" fmla="*/ 499350 h 723317"/>
                    <a:gd name="connsiteX3" fmla="*/ 316474 w 613061"/>
                    <a:gd name="connsiteY3" fmla="*/ 723180 h 723317"/>
                    <a:gd name="connsiteX4" fmla="*/ 418451 w 613061"/>
                    <a:gd name="connsiteY4" fmla="*/ 684480 h 723317"/>
                    <a:gd name="connsiteX5" fmla="*/ 608813 w 613061"/>
                    <a:gd name="connsiteY5" fmla="*/ 505625 h 723317"/>
                    <a:gd name="connsiteX6" fmla="*/ 608813 w 613061"/>
                    <a:gd name="connsiteY6" fmla="*/ 448098 h 723317"/>
                    <a:gd name="connsiteX7" fmla="*/ 546579 w 613061"/>
                    <a:gd name="connsiteY7" fmla="*/ 374883 h 723317"/>
                    <a:gd name="connsiteX8" fmla="*/ 359357 w 613061"/>
                    <a:gd name="connsiteY8" fmla="*/ 162035 h 723317"/>
                    <a:gd name="connsiteX9" fmla="*/ 150170 w 613061"/>
                    <a:gd name="connsiteY9" fmla="*/ 23449 h 723317"/>
                    <a:gd name="connsiteX10" fmla="*/ -445 w 613061"/>
                    <a:gd name="connsiteY10" fmla="*/ -85 h 723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13061" h="723317">
                      <a:moveTo>
                        <a:pt x="91596" y="308989"/>
                      </a:moveTo>
                      <a:lnTo>
                        <a:pt x="330593" y="454897"/>
                      </a:lnTo>
                      <a:lnTo>
                        <a:pt x="228615" y="499350"/>
                      </a:lnTo>
                      <a:lnTo>
                        <a:pt x="316474" y="723180"/>
                      </a:lnTo>
                      <a:cubicBezTo>
                        <a:pt x="351879" y="714342"/>
                        <a:pt x="386080" y="701320"/>
                        <a:pt x="418451" y="684480"/>
                      </a:cubicBezTo>
                      <a:cubicBezTo>
                        <a:pt x="497002" y="643322"/>
                        <a:pt x="562844" y="581455"/>
                        <a:pt x="608813" y="505625"/>
                      </a:cubicBezTo>
                      <a:cubicBezTo>
                        <a:pt x="613885" y="486798"/>
                        <a:pt x="613885" y="466925"/>
                        <a:pt x="608813" y="448098"/>
                      </a:cubicBezTo>
                      <a:cubicBezTo>
                        <a:pt x="599503" y="415936"/>
                        <a:pt x="576860" y="389264"/>
                        <a:pt x="546579" y="374883"/>
                      </a:cubicBezTo>
                      <a:cubicBezTo>
                        <a:pt x="492243" y="297222"/>
                        <a:pt x="429486" y="225837"/>
                        <a:pt x="359357" y="162035"/>
                      </a:cubicBezTo>
                      <a:cubicBezTo>
                        <a:pt x="301151" y="100482"/>
                        <a:pt x="229555" y="53048"/>
                        <a:pt x="150170" y="23449"/>
                      </a:cubicBezTo>
                      <a:cubicBezTo>
                        <a:pt x="101691" y="7079"/>
                        <a:pt x="50754" y="-869"/>
                        <a:pt x="-445" y="-85"/>
                      </a:cubicBezTo>
                      <a:close/>
                    </a:path>
                  </a:pathLst>
                </a:custGeom>
                <a:solidFill>
                  <a:srgbClr val="E7E9ED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íŝļíḓê">
                  <a:extLst>
                    <a:ext uri="{FF2B5EF4-FFF2-40B4-BE49-F238E27FC236}">
                      <a16:creationId xmlns:a16="http://schemas.microsoft.com/office/drawing/2014/main" id="{33F9FF8F-8F74-720B-ACEF-9934C3362A7C}"/>
                    </a:ext>
                  </a:extLst>
                </p:cNvPr>
                <p:cNvSpPr/>
                <p:nvPr/>
              </p:nvSpPr>
              <p:spPr>
                <a:xfrm>
                  <a:off x="5631011" y="3415228"/>
                  <a:ext cx="563046" cy="719401"/>
                </a:xfrm>
                <a:custGeom>
                  <a:avLst/>
                  <a:gdLst>
                    <a:gd name="connsiteX0" fmla="*/ -112 w 563046"/>
                    <a:gd name="connsiteY0" fmla="*/ 191269 h 719401"/>
                    <a:gd name="connsiteX1" fmla="*/ 72058 w 563046"/>
                    <a:gd name="connsiteY1" fmla="*/ 548979 h 719401"/>
                    <a:gd name="connsiteX2" fmla="*/ 185019 w 563046"/>
                    <a:gd name="connsiteY2" fmla="*/ 702209 h 719401"/>
                    <a:gd name="connsiteX3" fmla="*/ 270263 w 563046"/>
                    <a:gd name="connsiteY3" fmla="*/ 717375 h 719401"/>
                    <a:gd name="connsiteX4" fmla="*/ 368058 w 563046"/>
                    <a:gd name="connsiteY4" fmla="*/ 625855 h 719401"/>
                    <a:gd name="connsiteX5" fmla="*/ 468469 w 563046"/>
                    <a:gd name="connsiteY5" fmla="*/ 502435 h 719401"/>
                    <a:gd name="connsiteX6" fmla="*/ 562602 w 563046"/>
                    <a:gd name="connsiteY6" fmla="*/ 354435 h 719401"/>
                    <a:gd name="connsiteX7" fmla="*/ 502985 w 563046"/>
                    <a:gd name="connsiteY7" fmla="*/ -138 h 719401"/>
                    <a:gd name="connsiteX8" fmla="*/ 267126 w 563046"/>
                    <a:gd name="connsiteY8" fmla="*/ 343453 h 719401"/>
                    <a:gd name="connsiteX9" fmla="*/ 169853 w 563046"/>
                    <a:gd name="connsiteY9" fmla="*/ 81969 h 719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63046" h="719401">
                      <a:moveTo>
                        <a:pt x="-112" y="191269"/>
                      </a:moveTo>
                      <a:cubicBezTo>
                        <a:pt x="-3772" y="233629"/>
                        <a:pt x="22899" y="460074"/>
                        <a:pt x="72058" y="548979"/>
                      </a:cubicBezTo>
                      <a:cubicBezTo>
                        <a:pt x="103123" y="604623"/>
                        <a:pt x="141037" y="656083"/>
                        <a:pt x="185019" y="702209"/>
                      </a:cubicBezTo>
                      <a:cubicBezTo>
                        <a:pt x="210749" y="717114"/>
                        <a:pt x="240924" y="722500"/>
                        <a:pt x="270263" y="717375"/>
                      </a:cubicBezTo>
                      <a:cubicBezTo>
                        <a:pt x="303210" y="711099"/>
                        <a:pt x="319422" y="687042"/>
                        <a:pt x="368058" y="625855"/>
                      </a:cubicBezTo>
                      <a:cubicBezTo>
                        <a:pt x="452779" y="521261"/>
                        <a:pt x="440228" y="541135"/>
                        <a:pt x="468469" y="502435"/>
                      </a:cubicBezTo>
                      <a:cubicBezTo>
                        <a:pt x="502618" y="454950"/>
                        <a:pt x="534049" y="405529"/>
                        <a:pt x="562602" y="354435"/>
                      </a:cubicBezTo>
                      <a:lnTo>
                        <a:pt x="502985" y="-138"/>
                      </a:lnTo>
                      <a:cubicBezTo>
                        <a:pt x="384166" y="80871"/>
                        <a:pt x="300020" y="203454"/>
                        <a:pt x="267126" y="343453"/>
                      </a:cubicBezTo>
                      <a:lnTo>
                        <a:pt x="169853" y="81969"/>
                      </a:lnTo>
                      <a:close/>
                    </a:path>
                  </a:pathLst>
                </a:custGeom>
                <a:solidFill>
                  <a:srgbClr val="E7E9ED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îṧḷiḋê">
                  <a:extLst>
                    <a:ext uri="{FF2B5EF4-FFF2-40B4-BE49-F238E27FC236}">
                      <a16:creationId xmlns:a16="http://schemas.microsoft.com/office/drawing/2014/main" id="{332E8B3A-D682-0CB4-F5D0-8DB1F1DD54F2}"/>
                    </a:ext>
                  </a:extLst>
                </p:cNvPr>
                <p:cNvSpPr/>
                <p:nvPr/>
              </p:nvSpPr>
              <p:spPr>
                <a:xfrm>
                  <a:off x="6657446" y="3841986"/>
                  <a:ext cx="92538" cy="266698"/>
                </a:xfrm>
                <a:custGeom>
                  <a:avLst/>
                  <a:gdLst>
                    <a:gd name="connsiteX0" fmla="*/ 79008 w 92538"/>
                    <a:gd name="connsiteY0" fmla="*/ 266560 h 266698"/>
                    <a:gd name="connsiteX1" fmla="*/ 66458 w 92538"/>
                    <a:gd name="connsiteY1" fmla="*/ 256624 h 266698"/>
                    <a:gd name="connsiteX2" fmla="*/ 40 w 92538"/>
                    <a:gd name="connsiteY2" fmla="*/ 16582 h 266698"/>
                    <a:gd name="connsiteX3" fmla="*/ 9087 w 92538"/>
                    <a:gd name="connsiteY3" fmla="*/ 474 h 266698"/>
                    <a:gd name="connsiteX4" fmla="*/ 9454 w 92538"/>
                    <a:gd name="connsiteY4" fmla="*/ 369 h 266698"/>
                    <a:gd name="connsiteX5" fmla="*/ 25037 w 92538"/>
                    <a:gd name="connsiteY5" fmla="*/ 8894 h 266698"/>
                    <a:gd name="connsiteX6" fmla="*/ 25143 w 92538"/>
                    <a:gd name="connsiteY6" fmla="*/ 9260 h 266698"/>
                    <a:gd name="connsiteX7" fmla="*/ 91559 w 92538"/>
                    <a:gd name="connsiteY7" fmla="*/ 249825 h 266698"/>
                    <a:gd name="connsiteX8" fmla="*/ 82670 w 92538"/>
                    <a:gd name="connsiteY8" fmla="*/ 266037 h 266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538" h="266698">
                      <a:moveTo>
                        <a:pt x="79008" y="266560"/>
                      </a:moveTo>
                      <a:cubicBezTo>
                        <a:pt x="73099" y="266299"/>
                        <a:pt x="68027" y="262324"/>
                        <a:pt x="66458" y="256624"/>
                      </a:cubicBezTo>
                      <a:lnTo>
                        <a:pt x="40" y="16582"/>
                      </a:lnTo>
                      <a:cubicBezTo>
                        <a:pt x="-1895" y="9626"/>
                        <a:pt x="2132" y="2409"/>
                        <a:pt x="9087" y="474"/>
                      </a:cubicBezTo>
                      <a:cubicBezTo>
                        <a:pt x="9193" y="422"/>
                        <a:pt x="9349" y="422"/>
                        <a:pt x="9454" y="369"/>
                      </a:cubicBezTo>
                      <a:cubicBezTo>
                        <a:pt x="16095" y="-1565"/>
                        <a:pt x="23103" y="2200"/>
                        <a:pt x="25037" y="8894"/>
                      </a:cubicBezTo>
                      <a:cubicBezTo>
                        <a:pt x="25090" y="8998"/>
                        <a:pt x="25090" y="9155"/>
                        <a:pt x="25143" y="9260"/>
                      </a:cubicBezTo>
                      <a:lnTo>
                        <a:pt x="91559" y="249825"/>
                      </a:lnTo>
                      <a:cubicBezTo>
                        <a:pt x="93599" y="256780"/>
                        <a:pt x="89625" y="263997"/>
                        <a:pt x="82670" y="266037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" name="îṧḷíďe">
                  <a:extLst>
                    <a:ext uri="{FF2B5EF4-FFF2-40B4-BE49-F238E27FC236}">
                      <a16:creationId xmlns:a16="http://schemas.microsoft.com/office/drawing/2014/main" id="{AB3D6053-F52C-C21C-CEF1-22BBA3CF660D}"/>
                    </a:ext>
                  </a:extLst>
                </p:cNvPr>
                <p:cNvSpPr/>
                <p:nvPr/>
              </p:nvSpPr>
              <p:spPr>
                <a:xfrm>
                  <a:off x="6548619" y="3457577"/>
                  <a:ext cx="116644" cy="330527"/>
                </a:xfrm>
                <a:custGeom>
                  <a:avLst/>
                  <a:gdLst>
                    <a:gd name="connsiteX0" fmla="*/ 103115 w 116644"/>
                    <a:gd name="connsiteY0" fmla="*/ 330390 h 330527"/>
                    <a:gd name="connsiteX1" fmla="*/ 90564 w 116644"/>
                    <a:gd name="connsiteY1" fmla="*/ 320977 h 330527"/>
                    <a:gd name="connsiteX2" fmla="*/ 90 w 116644"/>
                    <a:gd name="connsiteY2" fmla="*/ 16609 h 330527"/>
                    <a:gd name="connsiteX3" fmla="*/ 8979 w 116644"/>
                    <a:gd name="connsiteY3" fmla="*/ 397 h 330527"/>
                    <a:gd name="connsiteX4" fmla="*/ 25193 w 116644"/>
                    <a:gd name="connsiteY4" fmla="*/ 9287 h 330527"/>
                    <a:gd name="connsiteX5" fmla="*/ 115665 w 116644"/>
                    <a:gd name="connsiteY5" fmla="*/ 313654 h 330527"/>
                    <a:gd name="connsiteX6" fmla="*/ 106776 w 116644"/>
                    <a:gd name="connsiteY6" fmla="*/ 329867 h 330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6644" h="330527">
                      <a:moveTo>
                        <a:pt x="103115" y="330390"/>
                      </a:moveTo>
                      <a:cubicBezTo>
                        <a:pt x="97310" y="330390"/>
                        <a:pt x="92184" y="326572"/>
                        <a:pt x="90564" y="320977"/>
                      </a:cubicBezTo>
                      <a:lnTo>
                        <a:pt x="90" y="16609"/>
                      </a:lnTo>
                      <a:cubicBezTo>
                        <a:pt x="-1950" y="9653"/>
                        <a:pt x="2024" y="2436"/>
                        <a:pt x="8979" y="397"/>
                      </a:cubicBezTo>
                      <a:cubicBezTo>
                        <a:pt x="15936" y="-1643"/>
                        <a:pt x="23153" y="2332"/>
                        <a:pt x="25193" y="9287"/>
                      </a:cubicBezTo>
                      <a:lnTo>
                        <a:pt x="115665" y="313654"/>
                      </a:lnTo>
                      <a:cubicBezTo>
                        <a:pt x="117705" y="320610"/>
                        <a:pt x="113731" y="327827"/>
                        <a:pt x="106776" y="329867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iṥlîḍé">
                  <a:extLst>
                    <a:ext uri="{FF2B5EF4-FFF2-40B4-BE49-F238E27FC236}">
                      <a16:creationId xmlns:a16="http://schemas.microsoft.com/office/drawing/2014/main" id="{43D37DB5-257F-884E-051B-1FC5577D8C8C}"/>
                    </a:ext>
                  </a:extLst>
                </p:cNvPr>
                <p:cNvSpPr/>
                <p:nvPr/>
              </p:nvSpPr>
              <p:spPr>
                <a:xfrm>
                  <a:off x="6029286" y="3775761"/>
                  <a:ext cx="167179" cy="225715"/>
                </a:xfrm>
                <a:custGeom>
                  <a:avLst/>
                  <a:gdLst>
                    <a:gd name="connsiteX0" fmla="*/ 12667 w 167179"/>
                    <a:gd name="connsiteY0" fmla="*/ 225577 h 225715"/>
                    <a:gd name="connsiteX1" fmla="*/ 5344 w 167179"/>
                    <a:gd name="connsiteY1" fmla="*/ 222962 h 225715"/>
                    <a:gd name="connsiteX2" fmla="*/ 1527 w 167179"/>
                    <a:gd name="connsiteY2" fmla="*/ 205652 h 225715"/>
                    <a:gd name="connsiteX3" fmla="*/ 2207 w 167179"/>
                    <a:gd name="connsiteY3" fmla="*/ 204657 h 225715"/>
                    <a:gd name="connsiteX4" fmla="*/ 142885 w 167179"/>
                    <a:gd name="connsiteY4" fmla="*/ 5407 h 225715"/>
                    <a:gd name="connsiteX5" fmla="*/ 161189 w 167179"/>
                    <a:gd name="connsiteY5" fmla="*/ 2269 h 225715"/>
                    <a:gd name="connsiteX6" fmla="*/ 164327 w 167179"/>
                    <a:gd name="connsiteY6" fmla="*/ 20573 h 225715"/>
                    <a:gd name="connsiteX7" fmla="*/ 23127 w 167179"/>
                    <a:gd name="connsiteY7" fmla="*/ 219824 h 225715"/>
                    <a:gd name="connsiteX8" fmla="*/ 12667 w 167179"/>
                    <a:gd name="connsiteY8" fmla="*/ 225577 h 225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7179" h="225715">
                      <a:moveTo>
                        <a:pt x="12667" y="225577"/>
                      </a:moveTo>
                      <a:cubicBezTo>
                        <a:pt x="10000" y="225524"/>
                        <a:pt x="7437" y="224583"/>
                        <a:pt x="5344" y="222962"/>
                      </a:cubicBezTo>
                      <a:cubicBezTo>
                        <a:pt x="-513" y="219249"/>
                        <a:pt x="-2185" y="211456"/>
                        <a:pt x="1527" y="205652"/>
                      </a:cubicBezTo>
                      <a:cubicBezTo>
                        <a:pt x="1736" y="205285"/>
                        <a:pt x="1946" y="204972"/>
                        <a:pt x="2207" y="204657"/>
                      </a:cubicBezTo>
                      <a:lnTo>
                        <a:pt x="142885" y="5407"/>
                      </a:lnTo>
                      <a:cubicBezTo>
                        <a:pt x="147070" y="-502"/>
                        <a:pt x="155279" y="-1915"/>
                        <a:pt x="161189" y="2269"/>
                      </a:cubicBezTo>
                      <a:cubicBezTo>
                        <a:pt x="167099" y="6453"/>
                        <a:pt x="168512" y="14663"/>
                        <a:pt x="164327" y="20573"/>
                      </a:cubicBezTo>
                      <a:lnTo>
                        <a:pt x="23127" y="219824"/>
                      </a:lnTo>
                      <a:cubicBezTo>
                        <a:pt x="20929" y="223432"/>
                        <a:pt x="16902" y="225628"/>
                        <a:pt x="12667" y="225577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2" name="işḻiḑê">
                  <a:extLst>
                    <a:ext uri="{FF2B5EF4-FFF2-40B4-BE49-F238E27FC236}">
                      <a16:creationId xmlns:a16="http://schemas.microsoft.com/office/drawing/2014/main" id="{0E5B50B5-1EF7-4FE3-51F0-457198D3C86C}"/>
                    </a:ext>
                  </a:extLst>
                </p:cNvPr>
                <p:cNvSpPr/>
                <p:nvPr/>
              </p:nvSpPr>
              <p:spPr>
                <a:xfrm>
                  <a:off x="6149654" y="3004672"/>
                  <a:ext cx="271499" cy="296802"/>
                </a:xfrm>
                <a:custGeom>
                  <a:avLst/>
                  <a:gdLst>
                    <a:gd name="connsiteX0" fmla="*/ 37160 w 271499"/>
                    <a:gd name="connsiteY0" fmla="*/ 125401 h 296802"/>
                    <a:gd name="connsiteX1" fmla="*/ 69062 w 271499"/>
                    <a:gd name="connsiteY1" fmla="*/ 183450 h 296802"/>
                    <a:gd name="connsiteX2" fmla="*/ 84750 w 271499"/>
                    <a:gd name="connsiteY2" fmla="*/ 174037 h 296802"/>
                    <a:gd name="connsiteX3" fmla="*/ 93642 w 271499"/>
                    <a:gd name="connsiteY3" fmla="*/ 248299 h 296802"/>
                    <a:gd name="connsiteX4" fmla="*/ 198235 w 271499"/>
                    <a:gd name="connsiteY4" fmla="*/ 295366 h 296802"/>
                    <a:gd name="connsiteX5" fmla="*/ 265175 w 271499"/>
                    <a:gd name="connsiteY5" fmla="*/ 197571 h 296802"/>
                    <a:gd name="connsiteX6" fmla="*/ 269358 w 271499"/>
                    <a:gd name="connsiteY6" fmla="*/ 128016 h 296802"/>
                    <a:gd name="connsiteX7" fmla="*/ 203987 w 271499"/>
                    <a:gd name="connsiteY7" fmla="*/ 16101 h 296802"/>
                    <a:gd name="connsiteX8" fmla="*/ 139140 w 271499"/>
                    <a:gd name="connsiteY8" fmla="*/ 412 h 296802"/>
                    <a:gd name="connsiteX9" fmla="*/ 65924 w 271499"/>
                    <a:gd name="connsiteY9" fmla="*/ 24991 h 296802"/>
                    <a:gd name="connsiteX10" fmla="*/ 30885 w 271499"/>
                    <a:gd name="connsiteY10" fmla="*/ 18192 h 296802"/>
                    <a:gd name="connsiteX11" fmla="*/ 30 w 271499"/>
                    <a:gd name="connsiteY11" fmla="*/ 66305 h 296802"/>
                    <a:gd name="connsiteX12" fmla="*/ 18858 w 271499"/>
                    <a:gd name="connsiteY12" fmla="*/ 83563 h 296802"/>
                    <a:gd name="connsiteX13" fmla="*/ 37160 w 271499"/>
                    <a:gd name="connsiteY13" fmla="*/ 125401 h 296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1499" h="296802">
                      <a:moveTo>
                        <a:pt x="37160" y="125401"/>
                      </a:moveTo>
                      <a:cubicBezTo>
                        <a:pt x="44168" y="146529"/>
                        <a:pt x="54993" y="166192"/>
                        <a:pt x="69062" y="183450"/>
                      </a:cubicBezTo>
                      <a:cubicBezTo>
                        <a:pt x="75337" y="175606"/>
                        <a:pt x="81089" y="172469"/>
                        <a:pt x="84750" y="174037"/>
                      </a:cubicBezTo>
                      <a:cubicBezTo>
                        <a:pt x="88412" y="175606"/>
                        <a:pt x="96779" y="201231"/>
                        <a:pt x="93642" y="248299"/>
                      </a:cubicBezTo>
                      <a:cubicBezTo>
                        <a:pt x="116023" y="283389"/>
                        <a:pt x="157129" y="301903"/>
                        <a:pt x="198235" y="295366"/>
                      </a:cubicBezTo>
                      <a:cubicBezTo>
                        <a:pt x="244257" y="280723"/>
                        <a:pt x="261514" y="212214"/>
                        <a:pt x="265175" y="197571"/>
                      </a:cubicBezTo>
                      <a:cubicBezTo>
                        <a:pt x="271189" y="174874"/>
                        <a:pt x="272601" y="151236"/>
                        <a:pt x="269358" y="128016"/>
                      </a:cubicBezTo>
                      <a:cubicBezTo>
                        <a:pt x="265488" y="82779"/>
                        <a:pt x="241484" y="41674"/>
                        <a:pt x="203987" y="16101"/>
                      </a:cubicBezTo>
                      <a:cubicBezTo>
                        <a:pt x="184847" y="3549"/>
                        <a:pt x="161941" y="-1994"/>
                        <a:pt x="139140" y="412"/>
                      </a:cubicBezTo>
                      <a:cubicBezTo>
                        <a:pt x="108285" y="5118"/>
                        <a:pt x="96779" y="27606"/>
                        <a:pt x="65924" y="24991"/>
                      </a:cubicBezTo>
                      <a:cubicBezTo>
                        <a:pt x="47620" y="24991"/>
                        <a:pt x="43959" y="15055"/>
                        <a:pt x="30885" y="18192"/>
                      </a:cubicBezTo>
                      <a:cubicBezTo>
                        <a:pt x="10019" y="24259"/>
                        <a:pt x="-3161" y="44812"/>
                        <a:pt x="30" y="66305"/>
                      </a:cubicBezTo>
                      <a:cubicBezTo>
                        <a:pt x="2644" y="74150"/>
                        <a:pt x="9443" y="74150"/>
                        <a:pt x="18858" y="83563"/>
                      </a:cubicBezTo>
                      <a:cubicBezTo>
                        <a:pt x="28741" y="95540"/>
                        <a:pt x="35069" y="110026"/>
                        <a:pt x="37160" y="125401"/>
                      </a:cubicBezTo>
                      <a:close/>
                    </a:path>
                  </a:pathLst>
                </a:custGeom>
                <a:solidFill>
                  <a:srgbClr val="020010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0" name="ï$1íḑê">
              <a:extLst>
                <a:ext uri="{FF2B5EF4-FFF2-40B4-BE49-F238E27FC236}">
                  <a16:creationId xmlns:a16="http://schemas.microsoft.com/office/drawing/2014/main" id="{C2E67F76-CE15-5663-9F59-33F9A661939D}"/>
                </a:ext>
              </a:extLst>
            </p:cNvPr>
            <p:cNvSpPr txBox="1"/>
            <p:nvPr/>
          </p:nvSpPr>
          <p:spPr>
            <a:xfrm>
              <a:off x="660400" y="1130300"/>
              <a:ext cx="515025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具体研究思路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2090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li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$ľíḍê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343" y="3484400"/>
            <a:ext cx="5731164" cy="646331"/>
          </a:xfrm>
        </p:spPr>
        <p:txBody>
          <a:bodyPr/>
          <a:lstStyle/>
          <a:p>
            <a:r>
              <a:rPr lang="zh-CN" altLang="en-US" dirty="0"/>
              <a:t>研究成果与应用</a:t>
            </a:r>
          </a:p>
        </p:txBody>
      </p:sp>
      <p:sp>
        <p:nvSpPr>
          <p:cNvPr id="5" name="îsļîďê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Research Results and Applications</a:t>
            </a:r>
          </a:p>
        </p:txBody>
      </p:sp>
      <p:sp>
        <p:nvSpPr>
          <p:cNvPr id="2" name="îŝľïḋê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ïṥlïde">
            <a:extLst>
              <a:ext uri="{FF2B5EF4-FFF2-40B4-BE49-F238E27FC236}">
                <a16:creationId xmlns:a16="http://schemas.microsoft.com/office/drawing/2014/main" id="{ACEEA7B8-8468-4B40-9158-20F22EEB65DD}"/>
              </a:ext>
            </a:extLst>
          </p:cNvPr>
          <p:cNvSpPr txBox="1">
            <a:spLocks/>
          </p:cNvSpPr>
          <p:nvPr/>
        </p:nvSpPr>
        <p:spPr>
          <a:xfrm>
            <a:off x="660400" y="728663"/>
            <a:ext cx="1116013" cy="296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sz="1200" dirty="0"/>
              <a:t>LOGO HERE</a:t>
            </a:r>
          </a:p>
        </p:txBody>
      </p:sp>
      <p:sp>
        <p:nvSpPr>
          <p:cNvPr id="12" name="ïs1ïḋé">
            <a:extLst>
              <a:ext uri="{FF2B5EF4-FFF2-40B4-BE49-F238E27FC236}">
                <a16:creationId xmlns:a16="http://schemas.microsoft.com/office/drawing/2014/main" id="{1F406EAA-F8F8-BA4F-3760-FACF14784103}"/>
              </a:ext>
            </a:extLst>
          </p:cNvPr>
          <p:cNvSpPr txBox="1">
            <a:spLocks/>
          </p:cNvSpPr>
          <p:nvPr/>
        </p:nvSpPr>
        <p:spPr>
          <a:xfrm>
            <a:off x="2126343" y="2688772"/>
            <a:ext cx="5731164" cy="7017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4400" dirty="0"/>
              <a:t>03.</a:t>
            </a:r>
            <a:endParaRPr lang="en-GB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889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ṧlí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iḍè">
            <a:extLst>
              <a:ext uri="{FF2B5EF4-FFF2-40B4-BE49-F238E27FC236}">
                <a16:creationId xmlns:a16="http://schemas.microsoft.com/office/drawing/2014/main" id="{98EA7CFA-B78C-C531-C13A-6C20B154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研究成果与应用</a:t>
            </a:r>
          </a:p>
        </p:txBody>
      </p:sp>
      <p:sp>
        <p:nvSpPr>
          <p:cNvPr id="3" name="i$ľíďê">
            <a:extLst>
              <a:ext uri="{FF2B5EF4-FFF2-40B4-BE49-F238E27FC236}">
                <a16:creationId xmlns:a16="http://schemas.microsoft.com/office/drawing/2014/main" id="{0C61E3D5-F91B-37B8-963E-8615EF50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45" name="í$1îḋé">
            <a:extLst>
              <a:ext uri="{FF2B5EF4-FFF2-40B4-BE49-F238E27FC236}">
                <a16:creationId xmlns:a16="http://schemas.microsoft.com/office/drawing/2014/main" id="{D906C437-180C-09AB-F396-FCDC8D83A856}"/>
              </a:ext>
            </a:extLst>
          </p:cNvPr>
          <p:cNvGrpSpPr/>
          <p:nvPr/>
        </p:nvGrpSpPr>
        <p:grpSpPr>
          <a:xfrm>
            <a:off x="660400" y="1130300"/>
            <a:ext cx="10342968" cy="4400122"/>
            <a:chOff x="660400" y="1130300"/>
            <a:chExt cx="10342968" cy="4400122"/>
          </a:xfrm>
        </p:grpSpPr>
        <p:grpSp>
          <p:nvGrpSpPr>
            <p:cNvPr id="9" name="îš1íḑ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8E820A1-E11C-00A2-2C1F-BDE7A4F2DA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78481" y="1937177"/>
              <a:ext cx="3010952" cy="3593245"/>
              <a:chOff x="4356044" y="1352551"/>
              <a:chExt cx="3479913" cy="4152899"/>
            </a:xfrm>
          </p:grpSpPr>
          <p:sp>
            <p:nvSpPr>
              <p:cNvPr id="10" name="ïṧḷiḓe">
                <a:extLst>
                  <a:ext uri="{FF2B5EF4-FFF2-40B4-BE49-F238E27FC236}">
                    <a16:creationId xmlns:a16="http://schemas.microsoft.com/office/drawing/2014/main" id="{1EB576C8-F6A9-54FE-2FE3-2EC5C5674CCD}"/>
                  </a:ext>
                </a:extLst>
              </p:cNvPr>
              <p:cNvSpPr/>
              <p:nvPr/>
            </p:nvSpPr>
            <p:spPr bwMode="auto">
              <a:xfrm>
                <a:off x="4898955" y="1782356"/>
                <a:ext cx="2937002" cy="3723094"/>
              </a:xfrm>
              <a:custGeom>
                <a:avLst/>
                <a:gdLst>
                  <a:gd name="T0" fmla="*/ 498 w 498"/>
                  <a:gd name="T1" fmla="*/ 253 h 632"/>
                  <a:gd name="T2" fmla="*/ 249 w 498"/>
                  <a:gd name="T3" fmla="*/ 0 h 632"/>
                  <a:gd name="T4" fmla="*/ 0 w 498"/>
                  <a:gd name="T5" fmla="*/ 253 h 632"/>
                  <a:gd name="T6" fmla="*/ 163 w 498"/>
                  <a:gd name="T7" fmla="*/ 490 h 632"/>
                  <a:gd name="T8" fmla="*/ 163 w 498"/>
                  <a:gd name="T9" fmla="*/ 508 h 632"/>
                  <a:gd name="T10" fmla="*/ 153 w 498"/>
                  <a:gd name="T11" fmla="*/ 519 h 632"/>
                  <a:gd name="T12" fmla="*/ 158 w 498"/>
                  <a:gd name="T13" fmla="*/ 528 h 632"/>
                  <a:gd name="T14" fmla="*/ 153 w 498"/>
                  <a:gd name="T15" fmla="*/ 537 h 632"/>
                  <a:gd name="T16" fmla="*/ 158 w 498"/>
                  <a:gd name="T17" fmla="*/ 547 h 632"/>
                  <a:gd name="T18" fmla="*/ 153 w 498"/>
                  <a:gd name="T19" fmla="*/ 556 h 632"/>
                  <a:gd name="T20" fmla="*/ 153 w 498"/>
                  <a:gd name="T21" fmla="*/ 556 h 632"/>
                  <a:gd name="T22" fmla="*/ 157 w 498"/>
                  <a:gd name="T23" fmla="*/ 565 h 632"/>
                  <a:gd name="T24" fmla="*/ 153 w 498"/>
                  <a:gd name="T25" fmla="*/ 573 h 632"/>
                  <a:gd name="T26" fmla="*/ 153 w 498"/>
                  <a:gd name="T27" fmla="*/ 573 h 632"/>
                  <a:gd name="T28" fmla="*/ 164 w 498"/>
                  <a:gd name="T29" fmla="*/ 584 h 632"/>
                  <a:gd name="T30" fmla="*/ 189 w 498"/>
                  <a:gd name="T31" fmla="*/ 584 h 632"/>
                  <a:gd name="T32" fmla="*/ 189 w 498"/>
                  <a:gd name="T33" fmla="*/ 591 h 632"/>
                  <a:gd name="T34" fmla="*/ 231 w 498"/>
                  <a:gd name="T35" fmla="*/ 632 h 632"/>
                  <a:gd name="T36" fmla="*/ 270 w 498"/>
                  <a:gd name="T37" fmla="*/ 632 h 632"/>
                  <a:gd name="T38" fmla="*/ 311 w 498"/>
                  <a:gd name="T39" fmla="*/ 591 h 632"/>
                  <a:gd name="T40" fmla="*/ 311 w 498"/>
                  <a:gd name="T41" fmla="*/ 584 h 632"/>
                  <a:gd name="T42" fmla="*/ 337 w 498"/>
                  <a:gd name="T43" fmla="*/ 584 h 632"/>
                  <a:gd name="T44" fmla="*/ 348 w 498"/>
                  <a:gd name="T45" fmla="*/ 573 h 632"/>
                  <a:gd name="T46" fmla="*/ 348 w 498"/>
                  <a:gd name="T47" fmla="*/ 573 h 632"/>
                  <a:gd name="T48" fmla="*/ 344 w 498"/>
                  <a:gd name="T49" fmla="*/ 565 h 632"/>
                  <a:gd name="T50" fmla="*/ 348 w 498"/>
                  <a:gd name="T51" fmla="*/ 556 h 632"/>
                  <a:gd name="T52" fmla="*/ 348 w 498"/>
                  <a:gd name="T53" fmla="*/ 556 h 632"/>
                  <a:gd name="T54" fmla="*/ 343 w 498"/>
                  <a:gd name="T55" fmla="*/ 547 h 632"/>
                  <a:gd name="T56" fmla="*/ 348 w 498"/>
                  <a:gd name="T57" fmla="*/ 537 h 632"/>
                  <a:gd name="T58" fmla="*/ 343 w 498"/>
                  <a:gd name="T59" fmla="*/ 528 h 632"/>
                  <a:gd name="T60" fmla="*/ 348 w 498"/>
                  <a:gd name="T61" fmla="*/ 519 h 632"/>
                  <a:gd name="T62" fmla="*/ 337 w 498"/>
                  <a:gd name="T63" fmla="*/ 508 h 632"/>
                  <a:gd name="T64" fmla="*/ 335 w 498"/>
                  <a:gd name="T65" fmla="*/ 508 h 632"/>
                  <a:gd name="T66" fmla="*/ 335 w 498"/>
                  <a:gd name="T67" fmla="*/ 490 h 632"/>
                  <a:gd name="T68" fmla="*/ 498 w 498"/>
                  <a:gd name="T69" fmla="*/ 253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8" h="632">
                    <a:moveTo>
                      <a:pt x="498" y="253"/>
                    </a:moveTo>
                    <a:cubicBezTo>
                      <a:pt x="498" y="113"/>
                      <a:pt x="387" y="0"/>
                      <a:pt x="249" y="0"/>
                    </a:cubicBezTo>
                    <a:cubicBezTo>
                      <a:pt x="111" y="0"/>
                      <a:pt x="0" y="113"/>
                      <a:pt x="0" y="253"/>
                    </a:cubicBezTo>
                    <a:cubicBezTo>
                      <a:pt x="0" y="362"/>
                      <a:pt x="68" y="454"/>
                      <a:pt x="163" y="490"/>
                    </a:cubicBezTo>
                    <a:cubicBezTo>
                      <a:pt x="163" y="508"/>
                      <a:pt x="163" y="508"/>
                      <a:pt x="163" y="508"/>
                    </a:cubicBezTo>
                    <a:cubicBezTo>
                      <a:pt x="157" y="509"/>
                      <a:pt x="153" y="513"/>
                      <a:pt x="153" y="519"/>
                    </a:cubicBezTo>
                    <a:cubicBezTo>
                      <a:pt x="153" y="523"/>
                      <a:pt x="155" y="526"/>
                      <a:pt x="158" y="528"/>
                    </a:cubicBezTo>
                    <a:cubicBezTo>
                      <a:pt x="155" y="530"/>
                      <a:pt x="153" y="533"/>
                      <a:pt x="153" y="537"/>
                    </a:cubicBezTo>
                    <a:cubicBezTo>
                      <a:pt x="153" y="541"/>
                      <a:pt x="155" y="545"/>
                      <a:pt x="158" y="547"/>
                    </a:cubicBezTo>
                    <a:cubicBezTo>
                      <a:pt x="155" y="549"/>
                      <a:pt x="153" y="552"/>
                      <a:pt x="153" y="556"/>
                    </a:cubicBezTo>
                    <a:cubicBezTo>
                      <a:pt x="153" y="556"/>
                      <a:pt x="153" y="556"/>
                      <a:pt x="153" y="556"/>
                    </a:cubicBezTo>
                    <a:cubicBezTo>
                      <a:pt x="153" y="560"/>
                      <a:pt x="155" y="563"/>
                      <a:pt x="157" y="565"/>
                    </a:cubicBezTo>
                    <a:cubicBezTo>
                      <a:pt x="155" y="567"/>
                      <a:pt x="153" y="570"/>
                      <a:pt x="153" y="573"/>
                    </a:cubicBezTo>
                    <a:cubicBezTo>
                      <a:pt x="153" y="573"/>
                      <a:pt x="153" y="573"/>
                      <a:pt x="153" y="573"/>
                    </a:cubicBezTo>
                    <a:cubicBezTo>
                      <a:pt x="153" y="579"/>
                      <a:pt x="158" y="584"/>
                      <a:pt x="164" y="584"/>
                    </a:cubicBezTo>
                    <a:cubicBezTo>
                      <a:pt x="189" y="584"/>
                      <a:pt x="189" y="584"/>
                      <a:pt x="189" y="584"/>
                    </a:cubicBezTo>
                    <a:cubicBezTo>
                      <a:pt x="189" y="591"/>
                      <a:pt x="189" y="591"/>
                      <a:pt x="189" y="591"/>
                    </a:cubicBezTo>
                    <a:cubicBezTo>
                      <a:pt x="189" y="614"/>
                      <a:pt x="208" y="632"/>
                      <a:pt x="231" y="632"/>
                    </a:cubicBezTo>
                    <a:cubicBezTo>
                      <a:pt x="270" y="632"/>
                      <a:pt x="270" y="632"/>
                      <a:pt x="270" y="632"/>
                    </a:cubicBezTo>
                    <a:cubicBezTo>
                      <a:pt x="293" y="632"/>
                      <a:pt x="311" y="614"/>
                      <a:pt x="311" y="591"/>
                    </a:cubicBezTo>
                    <a:cubicBezTo>
                      <a:pt x="311" y="584"/>
                      <a:pt x="311" y="584"/>
                      <a:pt x="311" y="584"/>
                    </a:cubicBezTo>
                    <a:cubicBezTo>
                      <a:pt x="337" y="584"/>
                      <a:pt x="337" y="584"/>
                      <a:pt x="337" y="584"/>
                    </a:cubicBezTo>
                    <a:cubicBezTo>
                      <a:pt x="343" y="584"/>
                      <a:pt x="348" y="579"/>
                      <a:pt x="348" y="573"/>
                    </a:cubicBezTo>
                    <a:cubicBezTo>
                      <a:pt x="348" y="573"/>
                      <a:pt x="348" y="573"/>
                      <a:pt x="348" y="573"/>
                    </a:cubicBezTo>
                    <a:cubicBezTo>
                      <a:pt x="348" y="570"/>
                      <a:pt x="346" y="567"/>
                      <a:pt x="344" y="565"/>
                    </a:cubicBezTo>
                    <a:cubicBezTo>
                      <a:pt x="346" y="563"/>
                      <a:pt x="348" y="560"/>
                      <a:pt x="348" y="556"/>
                    </a:cubicBezTo>
                    <a:cubicBezTo>
                      <a:pt x="348" y="556"/>
                      <a:pt x="348" y="556"/>
                      <a:pt x="348" y="556"/>
                    </a:cubicBezTo>
                    <a:cubicBezTo>
                      <a:pt x="348" y="552"/>
                      <a:pt x="346" y="549"/>
                      <a:pt x="343" y="547"/>
                    </a:cubicBezTo>
                    <a:cubicBezTo>
                      <a:pt x="346" y="545"/>
                      <a:pt x="348" y="541"/>
                      <a:pt x="348" y="537"/>
                    </a:cubicBezTo>
                    <a:cubicBezTo>
                      <a:pt x="348" y="533"/>
                      <a:pt x="346" y="530"/>
                      <a:pt x="343" y="528"/>
                    </a:cubicBezTo>
                    <a:cubicBezTo>
                      <a:pt x="346" y="526"/>
                      <a:pt x="348" y="523"/>
                      <a:pt x="348" y="519"/>
                    </a:cubicBezTo>
                    <a:cubicBezTo>
                      <a:pt x="348" y="513"/>
                      <a:pt x="343" y="508"/>
                      <a:pt x="337" y="508"/>
                    </a:cubicBezTo>
                    <a:cubicBezTo>
                      <a:pt x="335" y="508"/>
                      <a:pt x="335" y="508"/>
                      <a:pt x="335" y="508"/>
                    </a:cubicBezTo>
                    <a:cubicBezTo>
                      <a:pt x="335" y="490"/>
                      <a:pt x="335" y="490"/>
                      <a:pt x="335" y="490"/>
                    </a:cubicBezTo>
                    <a:cubicBezTo>
                      <a:pt x="430" y="454"/>
                      <a:pt x="498" y="362"/>
                      <a:pt x="498" y="2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sḷíḑè">
                <a:extLst>
                  <a:ext uri="{FF2B5EF4-FFF2-40B4-BE49-F238E27FC236}">
                    <a16:creationId xmlns:a16="http://schemas.microsoft.com/office/drawing/2014/main" id="{D4DF60A9-D9F5-7FB4-2686-BA3244503E37}"/>
                  </a:ext>
                </a:extLst>
              </p:cNvPr>
              <p:cNvSpPr/>
              <p:nvPr/>
            </p:nvSpPr>
            <p:spPr bwMode="auto">
              <a:xfrm>
                <a:off x="5228850" y="2059467"/>
                <a:ext cx="548568" cy="618316"/>
              </a:xfrm>
              <a:custGeom>
                <a:avLst/>
                <a:gdLst>
                  <a:gd name="T0" fmla="*/ 82 w 93"/>
                  <a:gd name="T1" fmla="*/ 3 h 105"/>
                  <a:gd name="T2" fmla="*/ 1 w 93"/>
                  <a:gd name="T3" fmla="*/ 96 h 105"/>
                  <a:gd name="T4" fmla="*/ 12 w 93"/>
                  <a:gd name="T5" fmla="*/ 99 h 105"/>
                  <a:gd name="T6" fmla="*/ 87 w 93"/>
                  <a:gd name="T7" fmla="*/ 12 h 105"/>
                  <a:gd name="T8" fmla="*/ 82 w 93"/>
                  <a:gd name="T9" fmla="*/ 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105">
                    <a:moveTo>
                      <a:pt x="82" y="3"/>
                    </a:moveTo>
                    <a:cubicBezTo>
                      <a:pt x="45" y="23"/>
                      <a:pt x="11" y="54"/>
                      <a:pt x="1" y="96"/>
                    </a:cubicBezTo>
                    <a:cubicBezTo>
                      <a:pt x="0" y="103"/>
                      <a:pt x="10" y="105"/>
                      <a:pt x="12" y="99"/>
                    </a:cubicBezTo>
                    <a:cubicBezTo>
                      <a:pt x="21" y="59"/>
                      <a:pt x="52" y="31"/>
                      <a:pt x="87" y="12"/>
                    </a:cubicBezTo>
                    <a:cubicBezTo>
                      <a:pt x="93" y="9"/>
                      <a:pt x="88" y="0"/>
                      <a:pt x="8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š1ïḑê">
                <a:extLst>
                  <a:ext uri="{FF2B5EF4-FFF2-40B4-BE49-F238E27FC236}">
                    <a16:creationId xmlns:a16="http://schemas.microsoft.com/office/drawing/2014/main" id="{A2044222-E5A1-914A-E0DA-9B4130F90A2F}"/>
                  </a:ext>
                </a:extLst>
              </p:cNvPr>
              <p:cNvSpPr/>
              <p:nvPr/>
            </p:nvSpPr>
            <p:spPr bwMode="auto">
              <a:xfrm>
                <a:off x="6096001" y="3548704"/>
                <a:ext cx="648478" cy="1379901"/>
              </a:xfrm>
              <a:custGeom>
                <a:avLst/>
                <a:gdLst>
                  <a:gd name="T0" fmla="*/ 102 w 110"/>
                  <a:gd name="T1" fmla="*/ 25 h 234"/>
                  <a:gd name="T2" fmla="*/ 62 w 110"/>
                  <a:gd name="T3" fmla="*/ 11 h 234"/>
                  <a:gd name="T4" fmla="*/ 61 w 110"/>
                  <a:gd name="T5" fmla="*/ 11 h 234"/>
                  <a:gd name="T6" fmla="*/ 40 w 110"/>
                  <a:gd name="T7" fmla="*/ 5 h 234"/>
                  <a:gd name="T8" fmla="*/ 28 w 110"/>
                  <a:gd name="T9" fmla="*/ 18 h 234"/>
                  <a:gd name="T10" fmla="*/ 28 w 110"/>
                  <a:gd name="T11" fmla="*/ 18 h 234"/>
                  <a:gd name="T12" fmla="*/ 3 w 110"/>
                  <a:gd name="T13" fmla="*/ 29 h 234"/>
                  <a:gd name="T14" fmla="*/ 6 w 110"/>
                  <a:gd name="T15" fmla="*/ 66 h 234"/>
                  <a:gd name="T16" fmla="*/ 23 w 110"/>
                  <a:gd name="T17" fmla="*/ 100 h 234"/>
                  <a:gd name="T18" fmla="*/ 34 w 110"/>
                  <a:gd name="T19" fmla="*/ 138 h 234"/>
                  <a:gd name="T20" fmla="*/ 31 w 110"/>
                  <a:gd name="T21" fmla="*/ 182 h 234"/>
                  <a:gd name="T22" fmla="*/ 33 w 110"/>
                  <a:gd name="T23" fmla="*/ 216 h 234"/>
                  <a:gd name="T24" fmla="*/ 58 w 110"/>
                  <a:gd name="T25" fmla="*/ 227 h 234"/>
                  <a:gd name="T26" fmla="*/ 67 w 110"/>
                  <a:gd name="T27" fmla="*/ 209 h 234"/>
                  <a:gd name="T28" fmla="*/ 67 w 110"/>
                  <a:gd name="T29" fmla="*/ 207 h 234"/>
                  <a:gd name="T30" fmla="*/ 70 w 110"/>
                  <a:gd name="T31" fmla="*/ 137 h 234"/>
                  <a:gd name="T32" fmla="*/ 94 w 110"/>
                  <a:gd name="T33" fmla="*/ 80 h 234"/>
                  <a:gd name="T34" fmla="*/ 102 w 110"/>
                  <a:gd name="T35" fmla="*/ 25 h 234"/>
                  <a:gd name="T36" fmla="*/ 94 w 110"/>
                  <a:gd name="T37" fmla="*/ 52 h 234"/>
                  <a:gd name="T38" fmla="*/ 73 w 110"/>
                  <a:gd name="T39" fmla="*/ 97 h 234"/>
                  <a:gd name="T40" fmla="*/ 58 w 110"/>
                  <a:gd name="T41" fmla="*/ 144 h 234"/>
                  <a:gd name="T42" fmla="*/ 57 w 110"/>
                  <a:gd name="T43" fmla="*/ 169 h 234"/>
                  <a:gd name="T44" fmla="*/ 49 w 110"/>
                  <a:gd name="T45" fmla="*/ 168 h 234"/>
                  <a:gd name="T46" fmla="*/ 43 w 110"/>
                  <a:gd name="T47" fmla="*/ 169 h 234"/>
                  <a:gd name="T48" fmla="*/ 44 w 110"/>
                  <a:gd name="T49" fmla="*/ 139 h 234"/>
                  <a:gd name="T50" fmla="*/ 39 w 110"/>
                  <a:gd name="T51" fmla="*/ 110 h 234"/>
                  <a:gd name="T52" fmla="*/ 27 w 110"/>
                  <a:gd name="T53" fmla="*/ 85 h 234"/>
                  <a:gd name="T54" fmla="*/ 15 w 110"/>
                  <a:gd name="T55" fmla="*/ 58 h 234"/>
                  <a:gd name="T56" fmla="*/ 15 w 110"/>
                  <a:gd name="T57" fmla="*/ 29 h 234"/>
                  <a:gd name="T58" fmla="*/ 25 w 110"/>
                  <a:gd name="T59" fmla="*/ 29 h 234"/>
                  <a:gd name="T60" fmla="*/ 24 w 110"/>
                  <a:gd name="T61" fmla="*/ 34 h 234"/>
                  <a:gd name="T62" fmla="*/ 29 w 110"/>
                  <a:gd name="T63" fmla="*/ 71 h 234"/>
                  <a:gd name="T64" fmla="*/ 38 w 110"/>
                  <a:gd name="T65" fmla="*/ 71 h 234"/>
                  <a:gd name="T66" fmla="*/ 37 w 110"/>
                  <a:gd name="T67" fmla="*/ 25 h 234"/>
                  <a:gd name="T68" fmla="*/ 41 w 110"/>
                  <a:gd name="T69" fmla="*/ 17 h 234"/>
                  <a:gd name="T70" fmla="*/ 55 w 110"/>
                  <a:gd name="T71" fmla="*/ 20 h 234"/>
                  <a:gd name="T72" fmla="*/ 51 w 110"/>
                  <a:gd name="T73" fmla="*/ 37 h 234"/>
                  <a:gd name="T74" fmla="*/ 63 w 110"/>
                  <a:gd name="T75" fmla="*/ 56 h 234"/>
                  <a:gd name="T76" fmla="*/ 68 w 110"/>
                  <a:gd name="T77" fmla="*/ 52 h 234"/>
                  <a:gd name="T78" fmla="*/ 67 w 110"/>
                  <a:gd name="T79" fmla="*/ 21 h 234"/>
                  <a:gd name="T80" fmla="*/ 77 w 110"/>
                  <a:gd name="T81" fmla="*/ 17 h 234"/>
                  <a:gd name="T82" fmla="*/ 94 w 110"/>
                  <a:gd name="T83" fmla="*/ 52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0" h="234">
                    <a:moveTo>
                      <a:pt x="102" y="25"/>
                    </a:moveTo>
                    <a:cubicBezTo>
                      <a:pt x="96" y="10"/>
                      <a:pt x="76" y="0"/>
                      <a:pt x="62" y="11"/>
                    </a:cubicBezTo>
                    <a:cubicBezTo>
                      <a:pt x="62" y="11"/>
                      <a:pt x="62" y="11"/>
                      <a:pt x="61" y="11"/>
                    </a:cubicBezTo>
                    <a:cubicBezTo>
                      <a:pt x="56" y="5"/>
                      <a:pt x="48" y="0"/>
                      <a:pt x="40" y="5"/>
                    </a:cubicBezTo>
                    <a:cubicBezTo>
                      <a:pt x="35" y="8"/>
                      <a:pt x="31" y="13"/>
                      <a:pt x="28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17" y="12"/>
                      <a:pt x="7" y="18"/>
                      <a:pt x="3" y="29"/>
                    </a:cubicBezTo>
                    <a:cubicBezTo>
                      <a:pt x="0" y="41"/>
                      <a:pt x="2" y="54"/>
                      <a:pt x="6" y="66"/>
                    </a:cubicBezTo>
                    <a:cubicBezTo>
                      <a:pt x="11" y="78"/>
                      <a:pt x="18" y="89"/>
                      <a:pt x="23" y="100"/>
                    </a:cubicBezTo>
                    <a:cubicBezTo>
                      <a:pt x="30" y="112"/>
                      <a:pt x="33" y="124"/>
                      <a:pt x="34" y="138"/>
                    </a:cubicBezTo>
                    <a:cubicBezTo>
                      <a:pt x="34" y="152"/>
                      <a:pt x="32" y="167"/>
                      <a:pt x="31" y="182"/>
                    </a:cubicBezTo>
                    <a:cubicBezTo>
                      <a:pt x="31" y="193"/>
                      <a:pt x="31" y="205"/>
                      <a:pt x="33" y="216"/>
                    </a:cubicBezTo>
                    <a:cubicBezTo>
                      <a:pt x="36" y="228"/>
                      <a:pt x="47" y="234"/>
                      <a:pt x="58" y="227"/>
                    </a:cubicBezTo>
                    <a:cubicBezTo>
                      <a:pt x="65" y="222"/>
                      <a:pt x="67" y="216"/>
                      <a:pt x="67" y="209"/>
                    </a:cubicBezTo>
                    <a:cubicBezTo>
                      <a:pt x="67" y="209"/>
                      <a:pt x="67" y="208"/>
                      <a:pt x="67" y="207"/>
                    </a:cubicBezTo>
                    <a:cubicBezTo>
                      <a:pt x="70" y="184"/>
                      <a:pt x="66" y="160"/>
                      <a:pt x="70" y="137"/>
                    </a:cubicBezTo>
                    <a:cubicBezTo>
                      <a:pt x="73" y="116"/>
                      <a:pt x="85" y="99"/>
                      <a:pt x="94" y="80"/>
                    </a:cubicBezTo>
                    <a:cubicBezTo>
                      <a:pt x="102" y="64"/>
                      <a:pt x="110" y="43"/>
                      <a:pt x="102" y="25"/>
                    </a:cubicBezTo>
                    <a:close/>
                    <a:moveTo>
                      <a:pt x="94" y="52"/>
                    </a:moveTo>
                    <a:cubicBezTo>
                      <a:pt x="90" y="68"/>
                      <a:pt x="81" y="82"/>
                      <a:pt x="73" y="97"/>
                    </a:cubicBezTo>
                    <a:cubicBezTo>
                      <a:pt x="65" y="112"/>
                      <a:pt x="60" y="127"/>
                      <a:pt x="58" y="144"/>
                    </a:cubicBezTo>
                    <a:cubicBezTo>
                      <a:pt x="57" y="153"/>
                      <a:pt x="57" y="161"/>
                      <a:pt x="57" y="169"/>
                    </a:cubicBezTo>
                    <a:cubicBezTo>
                      <a:pt x="55" y="168"/>
                      <a:pt x="53" y="167"/>
                      <a:pt x="49" y="168"/>
                    </a:cubicBezTo>
                    <a:cubicBezTo>
                      <a:pt x="48" y="168"/>
                      <a:pt x="45" y="168"/>
                      <a:pt x="43" y="169"/>
                    </a:cubicBezTo>
                    <a:cubicBezTo>
                      <a:pt x="44" y="159"/>
                      <a:pt x="45" y="149"/>
                      <a:pt x="44" y="139"/>
                    </a:cubicBezTo>
                    <a:cubicBezTo>
                      <a:pt x="44" y="129"/>
                      <a:pt x="43" y="119"/>
                      <a:pt x="39" y="110"/>
                    </a:cubicBezTo>
                    <a:cubicBezTo>
                      <a:pt x="36" y="101"/>
                      <a:pt x="32" y="93"/>
                      <a:pt x="27" y="85"/>
                    </a:cubicBezTo>
                    <a:cubicBezTo>
                      <a:pt x="23" y="76"/>
                      <a:pt x="18" y="67"/>
                      <a:pt x="15" y="58"/>
                    </a:cubicBezTo>
                    <a:cubicBezTo>
                      <a:pt x="12" y="49"/>
                      <a:pt x="10" y="37"/>
                      <a:pt x="15" y="29"/>
                    </a:cubicBezTo>
                    <a:cubicBezTo>
                      <a:pt x="18" y="24"/>
                      <a:pt x="22" y="25"/>
                      <a:pt x="25" y="29"/>
                    </a:cubicBezTo>
                    <a:cubicBezTo>
                      <a:pt x="25" y="30"/>
                      <a:pt x="24" y="32"/>
                      <a:pt x="24" y="34"/>
                    </a:cubicBezTo>
                    <a:cubicBezTo>
                      <a:pt x="22" y="47"/>
                      <a:pt x="24" y="59"/>
                      <a:pt x="29" y="71"/>
                    </a:cubicBezTo>
                    <a:cubicBezTo>
                      <a:pt x="31" y="75"/>
                      <a:pt x="36" y="73"/>
                      <a:pt x="38" y="71"/>
                    </a:cubicBezTo>
                    <a:cubicBezTo>
                      <a:pt x="47" y="58"/>
                      <a:pt x="47" y="37"/>
                      <a:pt x="37" y="25"/>
                    </a:cubicBezTo>
                    <a:cubicBezTo>
                      <a:pt x="38" y="22"/>
                      <a:pt x="40" y="20"/>
                      <a:pt x="41" y="17"/>
                    </a:cubicBezTo>
                    <a:cubicBezTo>
                      <a:pt x="47" y="11"/>
                      <a:pt x="52" y="15"/>
                      <a:pt x="55" y="20"/>
                    </a:cubicBezTo>
                    <a:cubicBezTo>
                      <a:pt x="52" y="25"/>
                      <a:pt x="51" y="31"/>
                      <a:pt x="51" y="37"/>
                    </a:cubicBezTo>
                    <a:cubicBezTo>
                      <a:pt x="50" y="45"/>
                      <a:pt x="53" y="56"/>
                      <a:pt x="63" y="56"/>
                    </a:cubicBezTo>
                    <a:cubicBezTo>
                      <a:pt x="65" y="56"/>
                      <a:pt x="68" y="54"/>
                      <a:pt x="68" y="52"/>
                    </a:cubicBezTo>
                    <a:cubicBezTo>
                      <a:pt x="71" y="42"/>
                      <a:pt x="71" y="31"/>
                      <a:pt x="67" y="21"/>
                    </a:cubicBezTo>
                    <a:cubicBezTo>
                      <a:pt x="69" y="18"/>
                      <a:pt x="73" y="16"/>
                      <a:pt x="77" y="17"/>
                    </a:cubicBezTo>
                    <a:cubicBezTo>
                      <a:pt x="95" y="18"/>
                      <a:pt x="97" y="39"/>
                      <a:pt x="94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ṩliḍe">
                <a:extLst>
                  <a:ext uri="{FF2B5EF4-FFF2-40B4-BE49-F238E27FC236}">
                    <a16:creationId xmlns:a16="http://schemas.microsoft.com/office/drawing/2014/main" id="{30596960-3172-F35E-45E1-B01F2D86F9DB}"/>
                  </a:ext>
                </a:extLst>
              </p:cNvPr>
              <p:cNvSpPr/>
              <p:nvPr/>
            </p:nvSpPr>
            <p:spPr bwMode="auto">
              <a:xfrm>
                <a:off x="5783072" y="4751405"/>
                <a:ext cx="1168769" cy="152695"/>
              </a:xfrm>
              <a:custGeom>
                <a:avLst/>
                <a:gdLst>
                  <a:gd name="T0" fmla="*/ 188 w 198"/>
                  <a:gd name="T1" fmla="*/ 26 h 26"/>
                  <a:gd name="T2" fmla="*/ 10 w 198"/>
                  <a:gd name="T3" fmla="*/ 26 h 26"/>
                  <a:gd name="T4" fmla="*/ 0 w 198"/>
                  <a:gd name="T5" fmla="*/ 15 h 26"/>
                  <a:gd name="T6" fmla="*/ 0 w 198"/>
                  <a:gd name="T7" fmla="*/ 11 h 26"/>
                  <a:gd name="T8" fmla="*/ 10 w 198"/>
                  <a:gd name="T9" fmla="*/ 0 h 26"/>
                  <a:gd name="T10" fmla="*/ 188 w 198"/>
                  <a:gd name="T11" fmla="*/ 0 h 26"/>
                  <a:gd name="T12" fmla="*/ 198 w 198"/>
                  <a:gd name="T13" fmla="*/ 11 h 26"/>
                  <a:gd name="T14" fmla="*/ 198 w 198"/>
                  <a:gd name="T15" fmla="*/ 15 h 26"/>
                  <a:gd name="T16" fmla="*/ 188 w 198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">
                    <a:moveTo>
                      <a:pt x="188" y="26"/>
                    </a:moveTo>
                    <a:cubicBezTo>
                      <a:pt x="10" y="26"/>
                      <a:pt x="10" y="26"/>
                      <a:pt x="10" y="26"/>
                    </a:cubicBezTo>
                    <a:cubicBezTo>
                      <a:pt x="5" y="26"/>
                      <a:pt x="0" y="21"/>
                      <a:pt x="0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93" y="0"/>
                      <a:pt x="198" y="5"/>
                      <a:pt x="198" y="11"/>
                    </a:cubicBezTo>
                    <a:cubicBezTo>
                      <a:pt x="198" y="15"/>
                      <a:pt x="198" y="15"/>
                      <a:pt x="198" y="15"/>
                    </a:cubicBezTo>
                    <a:cubicBezTo>
                      <a:pt x="198" y="21"/>
                      <a:pt x="193" y="26"/>
                      <a:pt x="188" y="2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ṡľîďe">
                <a:extLst>
                  <a:ext uri="{FF2B5EF4-FFF2-40B4-BE49-F238E27FC236}">
                    <a16:creationId xmlns:a16="http://schemas.microsoft.com/office/drawing/2014/main" id="{8A86DABF-6989-84C9-3FB6-BDA8E0D0E7FC}"/>
                  </a:ext>
                </a:extLst>
              </p:cNvPr>
              <p:cNvSpPr/>
              <p:nvPr/>
            </p:nvSpPr>
            <p:spPr bwMode="auto">
              <a:xfrm>
                <a:off x="5783072" y="4992699"/>
                <a:ext cx="1168769" cy="141384"/>
              </a:xfrm>
              <a:custGeom>
                <a:avLst/>
                <a:gdLst>
                  <a:gd name="T0" fmla="*/ 188 w 198"/>
                  <a:gd name="T1" fmla="*/ 24 h 24"/>
                  <a:gd name="T2" fmla="*/ 10 w 198"/>
                  <a:gd name="T3" fmla="*/ 24 h 24"/>
                  <a:gd name="T4" fmla="*/ 0 w 198"/>
                  <a:gd name="T5" fmla="*/ 13 h 24"/>
                  <a:gd name="T6" fmla="*/ 0 w 198"/>
                  <a:gd name="T7" fmla="*/ 11 h 24"/>
                  <a:gd name="T8" fmla="*/ 10 w 198"/>
                  <a:gd name="T9" fmla="*/ 0 h 24"/>
                  <a:gd name="T10" fmla="*/ 188 w 198"/>
                  <a:gd name="T11" fmla="*/ 0 h 24"/>
                  <a:gd name="T12" fmla="*/ 198 w 198"/>
                  <a:gd name="T13" fmla="*/ 11 h 24"/>
                  <a:gd name="T14" fmla="*/ 198 w 198"/>
                  <a:gd name="T15" fmla="*/ 13 h 24"/>
                  <a:gd name="T16" fmla="*/ 188 w 19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4">
                    <a:moveTo>
                      <a:pt x="188" y="24"/>
                    </a:moveTo>
                    <a:cubicBezTo>
                      <a:pt x="10" y="24"/>
                      <a:pt x="10" y="24"/>
                      <a:pt x="10" y="24"/>
                    </a:cubicBezTo>
                    <a:cubicBezTo>
                      <a:pt x="5" y="24"/>
                      <a:pt x="0" y="19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93" y="0"/>
                      <a:pt x="198" y="5"/>
                      <a:pt x="198" y="11"/>
                    </a:cubicBezTo>
                    <a:cubicBezTo>
                      <a:pt x="198" y="13"/>
                      <a:pt x="198" y="13"/>
                      <a:pt x="198" y="13"/>
                    </a:cubicBezTo>
                    <a:cubicBezTo>
                      <a:pt x="198" y="19"/>
                      <a:pt x="193" y="24"/>
                      <a:pt x="188" y="2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Sliḋé">
                <a:extLst>
                  <a:ext uri="{FF2B5EF4-FFF2-40B4-BE49-F238E27FC236}">
                    <a16:creationId xmlns:a16="http://schemas.microsoft.com/office/drawing/2014/main" id="{1AFA18FA-0939-202E-D74A-0D0D185BC435}"/>
                  </a:ext>
                </a:extLst>
              </p:cNvPr>
              <p:cNvSpPr/>
              <p:nvPr/>
            </p:nvSpPr>
            <p:spPr bwMode="auto">
              <a:xfrm>
                <a:off x="4550210" y="1669250"/>
                <a:ext cx="454312" cy="542912"/>
              </a:xfrm>
              <a:custGeom>
                <a:avLst/>
                <a:gdLst>
                  <a:gd name="T0" fmla="*/ 75 w 77"/>
                  <a:gd name="T1" fmla="*/ 46 h 92"/>
                  <a:gd name="T2" fmla="*/ 57 w 77"/>
                  <a:gd name="T3" fmla="*/ 37 h 92"/>
                  <a:gd name="T4" fmla="*/ 45 w 77"/>
                  <a:gd name="T5" fmla="*/ 16 h 92"/>
                  <a:gd name="T6" fmla="*/ 40 w 77"/>
                  <a:gd name="T7" fmla="*/ 2 h 92"/>
                  <a:gd name="T8" fmla="*/ 36 w 77"/>
                  <a:gd name="T9" fmla="*/ 2 h 92"/>
                  <a:gd name="T10" fmla="*/ 28 w 77"/>
                  <a:gd name="T11" fmla="*/ 21 h 92"/>
                  <a:gd name="T12" fmla="*/ 19 w 77"/>
                  <a:gd name="T13" fmla="*/ 36 h 92"/>
                  <a:gd name="T14" fmla="*/ 18 w 77"/>
                  <a:gd name="T15" fmla="*/ 36 h 92"/>
                  <a:gd name="T16" fmla="*/ 3 w 77"/>
                  <a:gd name="T17" fmla="*/ 40 h 92"/>
                  <a:gd name="T18" fmla="*/ 2 w 77"/>
                  <a:gd name="T19" fmla="*/ 45 h 92"/>
                  <a:gd name="T20" fmla="*/ 34 w 77"/>
                  <a:gd name="T21" fmla="*/ 76 h 92"/>
                  <a:gd name="T22" fmla="*/ 36 w 77"/>
                  <a:gd name="T23" fmla="*/ 89 h 92"/>
                  <a:gd name="T24" fmla="*/ 40 w 77"/>
                  <a:gd name="T25" fmla="*/ 90 h 92"/>
                  <a:gd name="T26" fmla="*/ 64 w 77"/>
                  <a:gd name="T27" fmla="*/ 53 h 92"/>
                  <a:gd name="T28" fmla="*/ 75 w 77"/>
                  <a:gd name="T29" fmla="*/ 50 h 92"/>
                  <a:gd name="T30" fmla="*/ 75 w 77"/>
                  <a:gd name="T31" fmla="*/ 4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" h="92">
                    <a:moveTo>
                      <a:pt x="75" y="46"/>
                    </a:moveTo>
                    <a:cubicBezTo>
                      <a:pt x="68" y="46"/>
                      <a:pt x="61" y="42"/>
                      <a:pt x="57" y="37"/>
                    </a:cubicBezTo>
                    <a:cubicBezTo>
                      <a:pt x="51" y="31"/>
                      <a:pt x="47" y="24"/>
                      <a:pt x="45" y="16"/>
                    </a:cubicBezTo>
                    <a:cubicBezTo>
                      <a:pt x="43" y="11"/>
                      <a:pt x="42" y="7"/>
                      <a:pt x="40" y="2"/>
                    </a:cubicBezTo>
                    <a:cubicBezTo>
                      <a:pt x="40" y="0"/>
                      <a:pt x="37" y="0"/>
                      <a:pt x="36" y="2"/>
                    </a:cubicBezTo>
                    <a:cubicBezTo>
                      <a:pt x="34" y="9"/>
                      <a:pt x="32" y="15"/>
                      <a:pt x="28" y="21"/>
                    </a:cubicBezTo>
                    <a:cubicBezTo>
                      <a:pt x="26" y="27"/>
                      <a:pt x="23" y="32"/>
                      <a:pt x="19" y="36"/>
                    </a:cubicBezTo>
                    <a:cubicBezTo>
                      <a:pt x="19" y="36"/>
                      <a:pt x="18" y="36"/>
                      <a:pt x="18" y="36"/>
                    </a:cubicBezTo>
                    <a:cubicBezTo>
                      <a:pt x="14" y="39"/>
                      <a:pt x="8" y="41"/>
                      <a:pt x="3" y="40"/>
                    </a:cubicBezTo>
                    <a:cubicBezTo>
                      <a:pt x="1" y="40"/>
                      <a:pt x="0" y="44"/>
                      <a:pt x="2" y="45"/>
                    </a:cubicBezTo>
                    <a:cubicBezTo>
                      <a:pt x="17" y="47"/>
                      <a:pt x="30" y="60"/>
                      <a:pt x="34" y="76"/>
                    </a:cubicBezTo>
                    <a:cubicBezTo>
                      <a:pt x="36" y="80"/>
                      <a:pt x="36" y="85"/>
                      <a:pt x="36" y="89"/>
                    </a:cubicBezTo>
                    <a:cubicBezTo>
                      <a:pt x="36" y="92"/>
                      <a:pt x="39" y="92"/>
                      <a:pt x="40" y="90"/>
                    </a:cubicBezTo>
                    <a:cubicBezTo>
                      <a:pt x="45" y="76"/>
                      <a:pt x="51" y="60"/>
                      <a:pt x="64" y="53"/>
                    </a:cubicBezTo>
                    <a:cubicBezTo>
                      <a:pt x="67" y="51"/>
                      <a:pt x="71" y="50"/>
                      <a:pt x="75" y="50"/>
                    </a:cubicBezTo>
                    <a:cubicBezTo>
                      <a:pt x="77" y="50"/>
                      <a:pt x="77" y="46"/>
                      <a:pt x="75" y="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$ľíḓé">
                <a:extLst>
                  <a:ext uri="{FF2B5EF4-FFF2-40B4-BE49-F238E27FC236}">
                    <a16:creationId xmlns:a16="http://schemas.microsoft.com/office/drawing/2014/main" id="{A72656A9-FC10-D2E2-D656-0D2491204D1E}"/>
                  </a:ext>
                </a:extLst>
              </p:cNvPr>
              <p:cNvSpPr/>
              <p:nvPr/>
            </p:nvSpPr>
            <p:spPr bwMode="auto">
              <a:xfrm>
                <a:off x="5400394" y="1352551"/>
                <a:ext cx="288423" cy="341206"/>
              </a:xfrm>
              <a:custGeom>
                <a:avLst/>
                <a:gdLst>
                  <a:gd name="T0" fmla="*/ 47 w 49"/>
                  <a:gd name="T1" fmla="*/ 29 h 58"/>
                  <a:gd name="T2" fmla="*/ 36 w 49"/>
                  <a:gd name="T3" fmla="*/ 23 h 58"/>
                  <a:gd name="T4" fmla="*/ 28 w 49"/>
                  <a:gd name="T5" fmla="*/ 10 h 58"/>
                  <a:gd name="T6" fmla="*/ 26 w 49"/>
                  <a:gd name="T7" fmla="*/ 2 h 58"/>
                  <a:gd name="T8" fmla="*/ 23 w 49"/>
                  <a:gd name="T9" fmla="*/ 2 h 58"/>
                  <a:gd name="T10" fmla="*/ 18 w 49"/>
                  <a:gd name="T11" fmla="*/ 14 h 58"/>
                  <a:gd name="T12" fmla="*/ 12 w 49"/>
                  <a:gd name="T13" fmla="*/ 23 h 58"/>
                  <a:gd name="T14" fmla="*/ 12 w 49"/>
                  <a:gd name="T15" fmla="*/ 23 h 58"/>
                  <a:gd name="T16" fmla="*/ 2 w 49"/>
                  <a:gd name="T17" fmla="*/ 26 h 58"/>
                  <a:gd name="T18" fmla="*/ 2 w 49"/>
                  <a:gd name="T19" fmla="*/ 28 h 58"/>
                  <a:gd name="T20" fmla="*/ 22 w 49"/>
                  <a:gd name="T21" fmla="*/ 48 h 58"/>
                  <a:gd name="T22" fmla="*/ 23 w 49"/>
                  <a:gd name="T23" fmla="*/ 57 h 58"/>
                  <a:gd name="T24" fmla="*/ 26 w 49"/>
                  <a:gd name="T25" fmla="*/ 57 h 58"/>
                  <a:gd name="T26" fmla="*/ 41 w 49"/>
                  <a:gd name="T27" fmla="*/ 34 h 58"/>
                  <a:gd name="T28" fmla="*/ 47 w 49"/>
                  <a:gd name="T29" fmla="*/ 32 h 58"/>
                  <a:gd name="T30" fmla="*/ 47 w 49"/>
                  <a:gd name="T31" fmla="*/ 2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58">
                    <a:moveTo>
                      <a:pt x="47" y="29"/>
                    </a:moveTo>
                    <a:cubicBezTo>
                      <a:pt x="43" y="29"/>
                      <a:pt x="39" y="27"/>
                      <a:pt x="36" y="23"/>
                    </a:cubicBezTo>
                    <a:cubicBezTo>
                      <a:pt x="33" y="20"/>
                      <a:pt x="30" y="15"/>
                      <a:pt x="28" y="10"/>
                    </a:cubicBezTo>
                    <a:cubicBezTo>
                      <a:pt x="27" y="7"/>
                      <a:pt x="27" y="4"/>
                      <a:pt x="26" y="2"/>
                    </a:cubicBezTo>
                    <a:cubicBezTo>
                      <a:pt x="25" y="0"/>
                      <a:pt x="24" y="0"/>
                      <a:pt x="23" y="2"/>
                    </a:cubicBezTo>
                    <a:cubicBezTo>
                      <a:pt x="22" y="6"/>
                      <a:pt x="20" y="10"/>
                      <a:pt x="18" y="14"/>
                    </a:cubicBezTo>
                    <a:cubicBezTo>
                      <a:pt x="17" y="17"/>
                      <a:pt x="15" y="20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5"/>
                      <a:pt x="5" y="26"/>
                      <a:pt x="2" y="26"/>
                    </a:cubicBezTo>
                    <a:cubicBezTo>
                      <a:pt x="1" y="26"/>
                      <a:pt x="0" y="28"/>
                      <a:pt x="2" y="28"/>
                    </a:cubicBezTo>
                    <a:cubicBezTo>
                      <a:pt x="11" y="30"/>
                      <a:pt x="19" y="38"/>
                      <a:pt x="22" y="48"/>
                    </a:cubicBezTo>
                    <a:cubicBezTo>
                      <a:pt x="23" y="51"/>
                      <a:pt x="23" y="54"/>
                      <a:pt x="23" y="57"/>
                    </a:cubicBezTo>
                    <a:cubicBezTo>
                      <a:pt x="23" y="58"/>
                      <a:pt x="25" y="58"/>
                      <a:pt x="26" y="57"/>
                    </a:cubicBezTo>
                    <a:cubicBezTo>
                      <a:pt x="29" y="48"/>
                      <a:pt x="32" y="38"/>
                      <a:pt x="41" y="34"/>
                    </a:cubicBezTo>
                    <a:cubicBezTo>
                      <a:pt x="43" y="33"/>
                      <a:pt x="45" y="32"/>
                      <a:pt x="47" y="32"/>
                    </a:cubicBezTo>
                    <a:cubicBezTo>
                      <a:pt x="49" y="32"/>
                      <a:pt x="49" y="29"/>
                      <a:pt x="47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îḋè">
                <a:extLst>
                  <a:ext uri="{FF2B5EF4-FFF2-40B4-BE49-F238E27FC236}">
                    <a16:creationId xmlns:a16="http://schemas.microsoft.com/office/drawing/2014/main" id="{F6E5F800-C80C-57B3-EA6A-6CAC8669113D}"/>
                  </a:ext>
                </a:extLst>
              </p:cNvPr>
              <p:cNvSpPr/>
              <p:nvPr/>
            </p:nvSpPr>
            <p:spPr bwMode="auto">
              <a:xfrm>
                <a:off x="5087466" y="2511893"/>
                <a:ext cx="1155573" cy="1809706"/>
              </a:xfrm>
              <a:custGeom>
                <a:avLst/>
                <a:gdLst>
                  <a:gd name="T0" fmla="*/ 158 w 196"/>
                  <a:gd name="T1" fmla="*/ 71 h 307"/>
                  <a:gd name="T2" fmla="*/ 158 w 196"/>
                  <a:gd name="T3" fmla="*/ 11 h 307"/>
                  <a:gd name="T4" fmla="*/ 148 w 196"/>
                  <a:gd name="T5" fmla="*/ 0 h 307"/>
                  <a:gd name="T6" fmla="*/ 91 w 196"/>
                  <a:gd name="T7" fmla="*/ 0 h 307"/>
                  <a:gd name="T8" fmla="*/ 35 w 196"/>
                  <a:gd name="T9" fmla="*/ 58 h 307"/>
                  <a:gd name="T10" fmla="*/ 31 w 196"/>
                  <a:gd name="T11" fmla="*/ 57 h 307"/>
                  <a:gd name="T12" fmla="*/ 28 w 196"/>
                  <a:gd name="T13" fmla="*/ 93 h 307"/>
                  <a:gd name="T14" fmla="*/ 22 w 196"/>
                  <a:gd name="T15" fmla="*/ 203 h 307"/>
                  <a:gd name="T16" fmla="*/ 0 w 196"/>
                  <a:gd name="T17" fmla="*/ 299 h 307"/>
                  <a:gd name="T18" fmla="*/ 35 w 196"/>
                  <a:gd name="T19" fmla="*/ 307 h 307"/>
                  <a:gd name="T20" fmla="*/ 91 w 196"/>
                  <a:gd name="T21" fmla="*/ 250 h 307"/>
                  <a:gd name="T22" fmla="*/ 148 w 196"/>
                  <a:gd name="T23" fmla="*/ 250 h 307"/>
                  <a:gd name="T24" fmla="*/ 158 w 196"/>
                  <a:gd name="T25" fmla="*/ 239 h 307"/>
                  <a:gd name="T26" fmla="*/ 158 w 196"/>
                  <a:gd name="T27" fmla="*/ 179 h 307"/>
                  <a:gd name="T28" fmla="*/ 196 w 196"/>
                  <a:gd name="T29" fmla="*/ 125 h 307"/>
                  <a:gd name="T30" fmla="*/ 158 w 196"/>
                  <a:gd name="T31" fmla="*/ 71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6" h="307">
                    <a:moveTo>
                      <a:pt x="158" y="71"/>
                    </a:moveTo>
                    <a:cubicBezTo>
                      <a:pt x="158" y="11"/>
                      <a:pt x="158" y="11"/>
                      <a:pt x="158" y="11"/>
                    </a:cubicBezTo>
                    <a:cubicBezTo>
                      <a:pt x="158" y="5"/>
                      <a:pt x="154" y="0"/>
                      <a:pt x="148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32"/>
                      <a:pt x="66" y="58"/>
                      <a:pt x="35" y="58"/>
                    </a:cubicBezTo>
                    <a:cubicBezTo>
                      <a:pt x="34" y="58"/>
                      <a:pt x="32" y="57"/>
                      <a:pt x="31" y="57"/>
                    </a:cubicBezTo>
                    <a:cubicBezTo>
                      <a:pt x="30" y="69"/>
                      <a:pt x="29" y="81"/>
                      <a:pt x="28" y="93"/>
                    </a:cubicBezTo>
                    <a:cubicBezTo>
                      <a:pt x="25" y="130"/>
                      <a:pt x="23" y="166"/>
                      <a:pt x="22" y="203"/>
                    </a:cubicBezTo>
                    <a:cubicBezTo>
                      <a:pt x="21" y="237"/>
                      <a:pt x="3" y="266"/>
                      <a:pt x="0" y="299"/>
                    </a:cubicBezTo>
                    <a:cubicBezTo>
                      <a:pt x="6" y="302"/>
                      <a:pt x="28" y="307"/>
                      <a:pt x="35" y="307"/>
                    </a:cubicBezTo>
                    <a:cubicBezTo>
                      <a:pt x="66" y="307"/>
                      <a:pt x="91" y="281"/>
                      <a:pt x="91" y="250"/>
                    </a:cubicBezTo>
                    <a:cubicBezTo>
                      <a:pt x="148" y="250"/>
                      <a:pt x="148" y="250"/>
                      <a:pt x="148" y="250"/>
                    </a:cubicBezTo>
                    <a:cubicBezTo>
                      <a:pt x="154" y="250"/>
                      <a:pt x="158" y="245"/>
                      <a:pt x="158" y="239"/>
                    </a:cubicBezTo>
                    <a:cubicBezTo>
                      <a:pt x="158" y="179"/>
                      <a:pt x="158" y="179"/>
                      <a:pt x="158" y="179"/>
                    </a:cubicBezTo>
                    <a:cubicBezTo>
                      <a:pt x="180" y="172"/>
                      <a:pt x="196" y="150"/>
                      <a:pt x="196" y="125"/>
                    </a:cubicBezTo>
                    <a:cubicBezTo>
                      <a:pt x="196" y="100"/>
                      <a:pt x="180" y="78"/>
                      <a:pt x="158" y="71"/>
                    </a:cubicBezTo>
                    <a:close/>
                  </a:path>
                </a:pathLst>
              </a:custGeom>
              <a:solidFill>
                <a:srgbClr val="43393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îṣľiḑe">
                <a:extLst>
                  <a:ext uri="{FF2B5EF4-FFF2-40B4-BE49-F238E27FC236}">
                    <a16:creationId xmlns:a16="http://schemas.microsoft.com/office/drawing/2014/main" id="{6DD97903-E7AA-ADE0-5930-8FE44A8B28E6}"/>
                  </a:ext>
                </a:extLst>
              </p:cNvPr>
              <p:cNvSpPr/>
              <p:nvPr/>
            </p:nvSpPr>
            <p:spPr bwMode="auto">
              <a:xfrm>
                <a:off x="4356044" y="2500583"/>
                <a:ext cx="1756923" cy="1832326"/>
              </a:xfrm>
              <a:custGeom>
                <a:avLst/>
                <a:gdLst>
                  <a:gd name="T0" fmla="*/ 298 w 298"/>
                  <a:gd name="T1" fmla="*/ 127 h 311"/>
                  <a:gd name="T2" fmla="*/ 259 w 298"/>
                  <a:gd name="T3" fmla="*/ 71 h 311"/>
                  <a:gd name="T4" fmla="*/ 259 w 298"/>
                  <a:gd name="T5" fmla="*/ 11 h 311"/>
                  <a:gd name="T6" fmla="*/ 248 w 298"/>
                  <a:gd name="T7" fmla="*/ 0 h 311"/>
                  <a:gd name="T8" fmla="*/ 188 w 298"/>
                  <a:gd name="T9" fmla="*/ 0 h 311"/>
                  <a:gd name="T10" fmla="*/ 130 w 298"/>
                  <a:gd name="T11" fmla="*/ 58 h 311"/>
                  <a:gd name="T12" fmla="*/ 71 w 298"/>
                  <a:gd name="T13" fmla="*/ 0 h 311"/>
                  <a:gd name="T14" fmla="*/ 11 w 298"/>
                  <a:gd name="T15" fmla="*/ 0 h 311"/>
                  <a:gd name="T16" fmla="*/ 0 w 298"/>
                  <a:gd name="T17" fmla="*/ 11 h 311"/>
                  <a:gd name="T18" fmla="*/ 0 w 298"/>
                  <a:gd name="T19" fmla="*/ 70 h 311"/>
                  <a:gd name="T20" fmla="*/ 45 w 298"/>
                  <a:gd name="T21" fmla="*/ 127 h 311"/>
                  <a:gd name="T22" fmla="*/ 0 w 298"/>
                  <a:gd name="T23" fmla="*/ 183 h 311"/>
                  <a:gd name="T24" fmla="*/ 0 w 298"/>
                  <a:gd name="T25" fmla="*/ 242 h 311"/>
                  <a:gd name="T26" fmla="*/ 11 w 298"/>
                  <a:gd name="T27" fmla="*/ 253 h 311"/>
                  <a:gd name="T28" fmla="*/ 71 w 298"/>
                  <a:gd name="T29" fmla="*/ 253 h 311"/>
                  <a:gd name="T30" fmla="*/ 130 w 298"/>
                  <a:gd name="T31" fmla="*/ 311 h 311"/>
                  <a:gd name="T32" fmla="*/ 188 w 298"/>
                  <a:gd name="T33" fmla="*/ 253 h 311"/>
                  <a:gd name="T34" fmla="*/ 248 w 298"/>
                  <a:gd name="T35" fmla="*/ 253 h 311"/>
                  <a:gd name="T36" fmla="*/ 259 w 298"/>
                  <a:gd name="T37" fmla="*/ 242 h 311"/>
                  <a:gd name="T38" fmla="*/ 259 w 298"/>
                  <a:gd name="T39" fmla="*/ 182 h 311"/>
                  <a:gd name="T40" fmla="*/ 298 w 298"/>
                  <a:gd name="T41" fmla="*/ 12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8" h="311">
                    <a:moveTo>
                      <a:pt x="298" y="127"/>
                    </a:moveTo>
                    <a:cubicBezTo>
                      <a:pt x="298" y="101"/>
                      <a:pt x="282" y="79"/>
                      <a:pt x="259" y="71"/>
                    </a:cubicBezTo>
                    <a:cubicBezTo>
                      <a:pt x="259" y="11"/>
                      <a:pt x="259" y="11"/>
                      <a:pt x="259" y="11"/>
                    </a:cubicBezTo>
                    <a:cubicBezTo>
                      <a:pt x="259" y="5"/>
                      <a:pt x="254" y="0"/>
                      <a:pt x="248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32"/>
                      <a:pt x="162" y="58"/>
                      <a:pt x="130" y="58"/>
                    </a:cubicBezTo>
                    <a:cubicBezTo>
                      <a:pt x="97" y="58"/>
                      <a:pt x="71" y="32"/>
                      <a:pt x="7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26" y="76"/>
                      <a:pt x="45" y="99"/>
                      <a:pt x="45" y="127"/>
                    </a:cubicBezTo>
                    <a:cubicBezTo>
                      <a:pt x="45" y="154"/>
                      <a:pt x="26" y="177"/>
                      <a:pt x="0" y="183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248"/>
                      <a:pt x="5" y="253"/>
                      <a:pt x="11" y="253"/>
                    </a:cubicBezTo>
                    <a:cubicBezTo>
                      <a:pt x="71" y="253"/>
                      <a:pt x="71" y="253"/>
                      <a:pt x="71" y="253"/>
                    </a:cubicBezTo>
                    <a:cubicBezTo>
                      <a:pt x="71" y="285"/>
                      <a:pt x="97" y="311"/>
                      <a:pt x="130" y="311"/>
                    </a:cubicBezTo>
                    <a:cubicBezTo>
                      <a:pt x="162" y="311"/>
                      <a:pt x="188" y="285"/>
                      <a:pt x="188" y="253"/>
                    </a:cubicBezTo>
                    <a:cubicBezTo>
                      <a:pt x="248" y="253"/>
                      <a:pt x="248" y="253"/>
                      <a:pt x="248" y="253"/>
                    </a:cubicBezTo>
                    <a:cubicBezTo>
                      <a:pt x="254" y="253"/>
                      <a:pt x="259" y="248"/>
                      <a:pt x="259" y="242"/>
                    </a:cubicBezTo>
                    <a:cubicBezTo>
                      <a:pt x="259" y="182"/>
                      <a:pt x="259" y="182"/>
                      <a:pt x="259" y="182"/>
                    </a:cubicBezTo>
                    <a:cubicBezTo>
                      <a:pt x="282" y="174"/>
                      <a:pt x="298" y="152"/>
                      <a:pt x="298" y="12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5" name="iṥlîḑè">
              <a:extLst>
                <a:ext uri="{FF2B5EF4-FFF2-40B4-BE49-F238E27FC236}">
                  <a16:creationId xmlns:a16="http://schemas.microsoft.com/office/drawing/2014/main" id="{CAF147F0-A8CD-B0E1-E7C1-99DFF8D3BDAC}"/>
                </a:ext>
              </a:extLst>
            </p:cNvPr>
            <p:cNvSpPr txBox="1"/>
            <p:nvPr/>
          </p:nvSpPr>
          <p:spPr>
            <a:xfrm>
              <a:off x="660400" y="1130300"/>
              <a:ext cx="515025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相关研究成果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grpSp>
          <p:nvGrpSpPr>
            <p:cNvPr id="36" name="îşlîḋé">
              <a:extLst>
                <a:ext uri="{FF2B5EF4-FFF2-40B4-BE49-F238E27FC236}">
                  <a16:creationId xmlns:a16="http://schemas.microsoft.com/office/drawing/2014/main" id="{56B9B587-D860-1BDA-DB4D-C6D1BBE5C1E3}"/>
                </a:ext>
              </a:extLst>
            </p:cNvPr>
            <p:cNvGrpSpPr/>
            <p:nvPr/>
          </p:nvGrpSpPr>
          <p:grpSpPr>
            <a:xfrm>
              <a:off x="5810656" y="2310326"/>
              <a:ext cx="5192712" cy="3094700"/>
              <a:chOff x="5500689" y="2578140"/>
              <a:chExt cx="5192712" cy="3094700"/>
            </a:xfrm>
          </p:grpSpPr>
          <p:grpSp>
            <p:nvGrpSpPr>
              <p:cNvPr id="37" name="iSļîḋè">
                <a:extLst>
                  <a:ext uri="{FF2B5EF4-FFF2-40B4-BE49-F238E27FC236}">
                    <a16:creationId xmlns:a16="http://schemas.microsoft.com/office/drawing/2014/main" id="{3A2D101E-9AFF-536F-C9FC-3D4F90EF8433}"/>
                  </a:ext>
                </a:extLst>
              </p:cNvPr>
              <p:cNvGrpSpPr/>
              <p:nvPr/>
            </p:nvGrpSpPr>
            <p:grpSpPr>
              <a:xfrm>
                <a:off x="5500689" y="2578140"/>
                <a:ext cx="5192712" cy="1276833"/>
                <a:chOff x="5246061" y="2438399"/>
                <a:chExt cx="5192712" cy="1276833"/>
              </a:xfrm>
            </p:grpSpPr>
            <p:sp>
              <p:nvSpPr>
                <p:cNvPr id="42" name="íṡḷîďè">
                  <a:extLst>
                    <a:ext uri="{FF2B5EF4-FFF2-40B4-BE49-F238E27FC236}">
                      <a16:creationId xmlns:a16="http://schemas.microsoft.com/office/drawing/2014/main" id="{1E076913-78EA-D0DF-3659-E7EAAED1BAE6}"/>
                    </a:ext>
                  </a:extLst>
                </p:cNvPr>
                <p:cNvSpPr/>
                <p:nvPr/>
              </p:nvSpPr>
              <p:spPr>
                <a:xfrm>
                  <a:off x="5246061" y="2438399"/>
                  <a:ext cx="5192712" cy="1276833"/>
                </a:xfrm>
                <a:prstGeom prst="roundRect">
                  <a:avLst>
                    <a:gd name="adj" fmla="val 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" name="îŝ1iďe">
                  <a:extLst>
                    <a:ext uri="{FF2B5EF4-FFF2-40B4-BE49-F238E27FC236}">
                      <a16:creationId xmlns:a16="http://schemas.microsoft.com/office/drawing/2014/main" id="{3885CB12-CF74-49DE-7842-F1831A8AED58}"/>
                    </a:ext>
                  </a:extLst>
                </p:cNvPr>
                <p:cNvSpPr/>
                <p:nvPr/>
              </p:nvSpPr>
              <p:spPr>
                <a:xfrm>
                  <a:off x="5427606" y="2615170"/>
                  <a:ext cx="188011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 dirty="0">
                      <a:solidFill>
                        <a:srgbClr val="FFFFFF"/>
                      </a:solidFill>
                    </a:rPr>
                    <a:t>国内：</a:t>
                  </a:r>
                  <a:endParaRPr kumimoji="1" lang="en-US" altLang="zh-CN" sz="20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4" name="ïšľiḋé">
                  <a:extLst>
                    <a:ext uri="{FF2B5EF4-FFF2-40B4-BE49-F238E27FC236}">
                      <a16:creationId xmlns:a16="http://schemas.microsoft.com/office/drawing/2014/main" id="{1C4A1752-EBDB-F6D1-F4E2-A8ACB1E564F2}"/>
                    </a:ext>
                  </a:extLst>
                </p:cNvPr>
                <p:cNvSpPr/>
                <p:nvPr/>
              </p:nvSpPr>
              <p:spPr>
                <a:xfrm>
                  <a:off x="5427606" y="3003474"/>
                  <a:ext cx="4798324" cy="509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zh-CN" altLang="en-US" sz="1100" dirty="0"/>
                    <a:t>点击输入简要文字内容，文字内容需概况精炼，不用多余的文字修饰，言简意赅的说明内容</a:t>
                  </a:r>
                  <a:r>
                    <a:rPr lang="en-US" altLang="zh-CN" sz="1100" dirty="0"/>
                    <a:t>…</a:t>
                  </a:r>
                  <a:endParaRPr kumimoji="1" lang="en-US" altLang="zh-CN" sz="11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" name="íšļiḓê">
                <a:extLst>
                  <a:ext uri="{FF2B5EF4-FFF2-40B4-BE49-F238E27FC236}">
                    <a16:creationId xmlns:a16="http://schemas.microsoft.com/office/drawing/2014/main" id="{92F6F997-5042-7BCF-75FD-F24B53D2109C}"/>
                  </a:ext>
                </a:extLst>
              </p:cNvPr>
              <p:cNvGrpSpPr/>
              <p:nvPr/>
            </p:nvGrpSpPr>
            <p:grpSpPr>
              <a:xfrm>
                <a:off x="5500689" y="4396007"/>
                <a:ext cx="5192712" cy="1276833"/>
                <a:chOff x="5246061" y="2438399"/>
                <a:chExt cx="5192712" cy="1276833"/>
              </a:xfrm>
            </p:grpSpPr>
            <p:sp>
              <p:nvSpPr>
                <p:cNvPr id="39" name="íṣḻïḑe">
                  <a:extLst>
                    <a:ext uri="{FF2B5EF4-FFF2-40B4-BE49-F238E27FC236}">
                      <a16:creationId xmlns:a16="http://schemas.microsoft.com/office/drawing/2014/main" id="{376FB31E-B25C-1FAF-C936-3CE2C3F1EB0D}"/>
                    </a:ext>
                  </a:extLst>
                </p:cNvPr>
                <p:cNvSpPr/>
                <p:nvPr/>
              </p:nvSpPr>
              <p:spPr>
                <a:xfrm>
                  <a:off x="5246061" y="2438399"/>
                  <a:ext cx="5192712" cy="127683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ïSľïḑe">
                  <a:extLst>
                    <a:ext uri="{FF2B5EF4-FFF2-40B4-BE49-F238E27FC236}">
                      <a16:creationId xmlns:a16="http://schemas.microsoft.com/office/drawing/2014/main" id="{7C668E9C-3FD6-E7AF-F216-B33DDE6DA5A6}"/>
                    </a:ext>
                  </a:extLst>
                </p:cNvPr>
                <p:cNvSpPr/>
                <p:nvPr/>
              </p:nvSpPr>
              <p:spPr>
                <a:xfrm>
                  <a:off x="5427606" y="2612527"/>
                  <a:ext cx="188011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 dirty="0">
                      <a:solidFill>
                        <a:srgbClr val="FFFFFF"/>
                      </a:solidFill>
                    </a:rPr>
                    <a:t>国内</a:t>
                  </a:r>
                  <a:endParaRPr kumimoji="1" lang="en-US" altLang="zh-CN" sz="20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íṥļïdê">
                  <a:extLst>
                    <a:ext uri="{FF2B5EF4-FFF2-40B4-BE49-F238E27FC236}">
                      <a16:creationId xmlns:a16="http://schemas.microsoft.com/office/drawing/2014/main" id="{6373FFC9-08C3-D109-D79C-868065DC1A60}"/>
                    </a:ext>
                  </a:extLst>
                </p:cNvPr>
                <p:cNvSpPr/>
                <p:nvPr/>
              </p:nvSpPr>
              <p:spPr>
                <a:xfrm>
                  <a:off x="5427606" y="3000831"/>
                  <a:ext cx="4798323" cy="5107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zh-CN" altLang="en-US" sz="1100" dirty="0"/>
                    <a:t>点击输入简要文字内容，文字内容需概况精炼，不用多余的文字修饰，言简意赅的说明内容</a:t>
                  </a:r>
                  <a:r>
                    <a:rPr lang="en-US" altLang="zh-CN" sz="1100" dirty="0"/>
                    <a:t>…</a:t>
                  </a:r>
                  <a:endParaRPr kumimoji="1" lang="en-US" altLang="zh-CN" sz="11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59153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ṥḻiḓ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ḷïḋè">
            <a:extLst>
              <a:ext uri="{FF2B5EF4-FFF2-40B4-BE49-F238E27FC236}">
                <a16:creationId xmlns:a16="http://schemas.microsoft.com/office/drawing/2014/main" id="{F77A15E2-431C-CF3C-264A-0C65CED3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研究成果与应用</a:t>
            </a:r>
          </a:p>
        </p:txBody>
      </p:sp>
      <p:sp>
        <p:nvSpPr>
          <p:cNvPr id="3" name="ïṩḷïdè">
            <a:extLst>
              <a:ext uri="{FF2B5EF4-FFF2-40B4-BE49-F238E27FC236}">
                <a16:creationId xmlns:a16="http://schemas.microsoft.com/office/drawing/2014/main" id="{8F57158A-93E6-F0D8-E46F-9513A391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56" name="íṣlïḋê">
            <a:extLst>
              <a:ext uri="{FF2B5EF4-FFF2-40B4-BE49-F238E27FC236}">
                <a16:creationId xmlns:a16="http://schemas.microsoft.com/office/drawing/2014/main" id="{3CAB8292-6072-B9B6-3119-9CBEDD3E74FA}"/>
              </a:ext>
            </a:extLst>
          </p:cNvPr>
          <p:cNvGrpSpPr/>
          <p:nvPr/>
        </p:nvGrpSpPr>
        <p:grpSpPr>
          <a:xfrm>
            <a:off x="660400" y="1130300"/>
            <a:ext cx="10764875" cy="5023872"/>
            <a:chOff x="660400" y="1130300"/>
            <a:chExt cx="10764875" cy="5023872"/>
          </a:xfrm>
        </p:grpSpPr>
        <p:grpSp>
          <p:nvGrpSpPr>
            <p:cNvPr id="5" name="ïṧliḓé">
              <a:extLst>
                <a:ext uri="{FF2B5EF4-FFF2-40B4-BE49-F238E27FC236}">
                  <a16:creationId xmlns:a16="http://schemas.microsoft.com/office/drawing/2014/main" id="{92DF28FC-CD39-0193-4F78-7D20ED4BFEED}"/>
                </a:ext>
              </a:extLst>
            </p:cNvPr>
            <p:cNvGrpSpPr/>
            <p:nvPr/>
          </p:nvGrpSpPr>
          <p:grpSpPr>
            <a:xfrm>
              <a:off x="7474044" y="1197495"/>
              <a:ext cx="3951231" cy="4956677"/>
              <a:chOff x="4083209" y="1115191"/>
              <a:chExt cx="4012883" cy="5034017"/>
            </a:xfrm>
          </p:grpSpPr>
          <p:sp>
            <p:nvSpPr>
              <p:cNvPr id="20" name="iṡḷîḑe">
                <a:extLst>
                  <a:ext uri="{FF2B5EF4-FFF2-40B4-BE49-F238E27FC236}">
                    <a16:creationId xmlns:a16="http://schemas.microsoft.com/office/drawing/2014/main" id="{A8D9158A-CF32-03F1-8147-D3B3BE7B88FD}"/>
                  </a:ext>
                </a:extLst>
              </p:cNvPr>
              <p:cNvSpPr/>
              <p:nvPr/>
            </p:nvSpPr>
            <p:spPr>
              <a:xfrm>
                <a:off x="6321082" y="1122570"/>
                <a:ext cx="1767631" cy="2213598"/>
              </a:xfrm>
              <a:custGeom>
                <a:avLst/>
                <a:gdLst>
                  <a:gd name="connsiteX0" fmla="*/ 2084546 w 2281808"/>
                  <a:gd name="connsiteY0" fmla="*/ 2857500 h 2857500"/>
                  <a:gd name="connsiteX1" fmla="*/ 197263 w 2281808"/>
                  <a:gd name="connsiteY1" fmla="*/ 2857500 h 2857500"/>
                  <a:gd name="connsiteX2" fmla="*/ 0 w 2281808"/>
                  <a:gd name="connsiteY2" fmla="*/ 2660237 h 2857500"/>
                  <a:gd name="connsiteX3" fmla="*/ 0 w 2281808"/>
                  <a:gd name="connsiteY3" fmla="*/ 197263 h 2857500"/>
                  <a:gd name="connsiteX4" fmla="*/ 197263 w 2281808"/>
                  <a:gd name="connsiteY4" fmla="*/ 0 h 2857500"/>
                  <a:gd name="connsiteX5" fmla="*/ 2084546 w 2281808"/>
                  <a:gd name="connsiteY5" fmla="*/ 0 h 2857500"/>
                  <a:gd name="connsiteX6" fmla="*/ 2281809 w 2281808"/>
                  <a:gd name="connsiteY6" fmla="*/ 197263 h 2857500"/>
                  <a:gd name="connsiteX7" fmla="*/ 2281809 w 2281808"/>
                  <a:gd name="connsiteY7" fmla="*/ 2660237 h 2857500"/>
                  <a:gd name="connsiteX8" fmla="*/ 2084546 w 2281808"/>
                  <a:gd name="connsiteY8" fmla="*/ 2857500 h 285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81808" h="2857500">
                    <a:moveTo>
                      <a:pt x="2084546" y="2857500"/>
                    </a:moveTo>
                    <a:lnTo>
                      <a:pt x="197263" y="2857500"/>
                    </a:lnTo>
                    <a:cubicBezTo>
                      <a:pt x="88382" y="2857338"/>
                      <a:pt x="162" y="2769118"/>
                      <a:pt x="0" y="2660237"/>
                    </a:cubicBezTo>
                    <a:lnTo>
                      <a:pt x="0" y="197263"/>
                    </a:lnTo>
                    <a:cubicBezTo>
                      <a:pt x="162" y="88382"/>
                      <a:pt x="88382" y="157"/>
                      <a:pt x="197263" y="0"/>
                    </a:cubicBezTo>
                    <a:lnTo>
                      <a:pt x="2084546" y="0"/>
                    </a:lnTo>
                    <a:cubicBezTo>
                      <a:pt x="2193446" y="105"/>
                      <a:pt x="2281704" y="88362"/>
                      <a:pt x="2281809" y="197263"/>
                    </a:cubicBezTo>
                    <a:lnTo>
                      <a:pt x="2281809" y="2660237"/>
                    </a:lnTo>
                    <a:cubicBezTo>
                      <a:pt x="2281704" y="2769137"/>
                      <a:pt x="2193446" y="2857395"/>
                      <a:pt x="2084546" y="2857500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ïṡḻíḓè">
                <a:extLst>
                  <a:ext uri="{FF2B5EF4-FFF2-40B4-BE49-F238E27FC236}">
                    <a16:creationId xmlns:a16="http://schemas.microsoft.com/office/drawing/2014/main" id="{0CA826BB-D793-83CC-4788-0561EBC402F7}"/>
                  </a:ext>
                </a:extLst>
              </p:cNvPr>
              <p:cNvSpPr/>
              <p:nvPr/>
            </p:nvSpPr>
            <p:spPr>
              <a:xfrm>
                <a:off x="6313704" y="1115191"/>
                <a:ext cx="1782388" cy="2228355"/>
              </a:xfrm>
              <a:custGeom>
                <a:avLst/>
                <a:gdLst>
                  <a:gd name="connsiteX0" fmla="*/ 2094071 w 2300858"/>
                  <a:gd name="connsiteY0" fmla="*/ 2876550 h 2876550"/>
                  <a:gd name="connsiteX1" fmla="*/ 206788 w 2300858"/>
                  <a:gd name="connsiteY1" fmla="*/ 2876550 h 2876550"/>
                  <a:gd name="connsiteX2" fmla="*/ 0 w 2300858"/>
                  <a:gd name="connsiteY2" fmla="*/ 2669762 h 2876550"/>
                  <a:gd name="connsiteX3" fmla="*/ 0 w 2300858"/>
                  <a:gd name="connsiteY3" fmla="*/ 206788 h 2876550"/>
                  <a:gd name="connsiteX4" fmla="*/ 206788 w 2300858"/>
                  <a:gd name="connsiteY4" fmla="*/ 0 h 2876550"/>
                  <a:gd name="connsiteX5" fmla="*/ 2094071 w 2300858"/>
                  <a:gd name="connsiteY5" fmla="*/ 0 h 2876550"/>
                  <a:gd name="connsiteX6" fmla="*/ 2300859 w 2300858"/>
                  <a:gd name="connsiteY6" fmla="*/ 206788 h 2876550"/>
                  <a:gd name="connsiteX7" fmla="*/ 2300859 w 2300858"/>
                  <a:gd name="connsiteY7" fmla="*/ 2669762 h 2876550"/>
                  <a:gd name="connsiteX8" fmla="*/ 2094071 w 2300858"/>
                  <a:gd name="connsiteY8" fmla="*/ 2876550 h 2876550"/>
                  <a:gd name="connsiteX9" fmla="*/ 206788 w 2300858"/>
                  <a:gd name="connsiteY9" fmla="*/ 19050 h 2876550"/>
                  <a:gd name="connsiteX10" fmla="*/ 19145 w 2300858"/>
                  <a:gd name="connsiteY10" fmla="*/ 206788 h 2876550"/>
                  <a:gd name="connsiteX11" fmla="*/ 19145 w 2300858"/>
                  <a:gd name="connsiteY11" fmla="*/ 2669762 h 2876550"/>
                  <a:gd name="connsiteX12" fmla="*/ 206788 w 2300858"/>
                  <a:gd name="connsiteY12" fmla="*/ 2857500 h 2876550"/>
                  <a:gd name="connsiteX13" fmla="*/ 2094071 w 2300858"/>
                  <a:gd name="connsiteY13" fmla="*/ 2857500 h 2876550"/>
                  <a:gd name="connsiteX14" fmla="*/ 2281809 w 2300858"/>
                  <a:gd name="connsiteY14" fmla="*/ 2669762 h 2876550"/>
                  <a:gd name="connsiteX15" fmla="*/ 2281809 w 2300858"/>
                  <a:gd name="connsiteY15" fmla="*/ 206788 h 2876550"/>
                  <a:gd name="connsiteX16" fmla="*/ 2094071 w 2300858"/>
                  <a:gd name="connsiteY16" fmla="*/ 19050 h 287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00858" h="2876550">
                    <a:moveTo>
                      <a:pt x="2094071" y="2876550"/>
                    </a:moveTo>
                    <a:lnTo>
                      <a:pt x="206788" y="2876550"/>
                    </a:lnTo>
                    <a:cubicBezTo>
                      <a:pt x="92650" y="2876388"/>
                      <a:pt x="162" y="2783901"/>
                      <a:pt x="0" y="2669762"/>
                    </a:cubicBezTo>
                    <a:lnTo>
                      <a:pt x="0" y="206788"/>
                    </a:lnTo>
                    <a:cubicBezTo>
                      <a:pt x="162" y="92647"/>
                      <a:pt x="92650" y="157"/>
                      <a:pt x="206788" y="0"/>
                    </a:cubicBezTo>
                    <a:lnTo>
                      <a:pt x="2094071" y="0"/>
                    </a:lnTo>
                    <a:cubicBezTo>
                      <a:pt x="2208238" y="105"/>
                      <a:pt x="2300754" y="92626"/>
                      <a:pt x="2300859" y="206788"/>
                    </a:cubicBezTo>
                    <a:lnTo>
                      <a:pt x="2300859" y="2669762"/>
                    </a:lnTo>
                    <a:cubicBezTo>
                      <a:pt x="2300802" y="2783948"/>
                      <a:pt x="2208257" y="2876493"/>
                      <a:pt x="2094071" y="2876550"/>
                    </a:cubicBezTo>
                    <a:close/>
                    <a:moveTo>
                      <a:pt x="206788" y="19050"/>
                    </a:moveTo>
                    <a:cubicBezTo>
                      <a:pt x="103203" y="19260"/>
                      <a:pt x="19298" y="103205"/>
                      <a:pt x="19145" y="206788"/>
                    </a:cubicBezTo>
                    <a:lnTo>
                      <a:pt x="19145" y="2669762"/>
                    </a:lnTo>
                    <a:cubicBezTo>
                      <a:pt x="19298" y="2773347"/>
                      <a:pt x="103203" y="2857291"/>
                      <a:pt x="206788" y="2857500"/>
                    </a:cubicBezTo>
                    <a:lnTo>
                      <a:pt x="2094071" y="2857500"/>
                    </a:lnTo>
                    <a:cubicBezTo>
                      <a:pt x="2197713" y="2857395"/>
                      <a:pt x="2281704" y="2773404"/>
                      <a:pt x="2281809" y="2669762"/>
                    </a:cubicBezTo>
                    <a:lnTo>
                      <a:pt x="2281809" y="206788"/>
                    </a:lnTo>
                    <a:cubicBezTo>
                      <a:pt x="2281704" y="103146"/>
                      <a:pt x="2197713" y="19155"/>
                      <a:pt x="2094071" y="19050"/>
                    </a:cubicBezTo>
                    <a:close/>
                  </a:path>
                </a:pathLst>
              </a:custGeom>
              <a:solidFill>
                <a:srgbClr val="FF6366"/>
              </a:solidFill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íṧḻïḋe">
                <a:extLst>
                  <a:ext uri="{FF2B5EF4-FFF2-40B4-BE49-F238E27FC236}">
                    <a16:creationId xmlns:a16="http://schemas.microsoft.com/office/drawing/2014/main" id="{AF73DF40-67EE-8B66-29C3-5D522740768C}"/>
                  </a:ext>
                </a:extLst>
              </p:cNvPr>
              <p:cNvSpPr/>
              <p:nvPr/>
            </p:nvSpPr>
            <p:spPr>
              <a:xfrm>
                <a:off x="6914843" y="3043825"/>
                <a:ext cx="528459" cy="528459"/>
              </a:xfrm>
              <a:custGeom>
                <a:avLst/>
                <a:gdLst>
                  <a:gd name="connsiteX0" fmla="*/ 682181 w 682180"/>
                  <a:gd name="connsiteY0" fmla="*/ 341090 h 682180"/>
                  <a:gd name="connsiteX1" fmla="*/ 341090 w 682180"/>
                  <a:gd name="connsiteY1" fmla="*/ 682181 h 682180"/>
                  <a:gd name="connsiteX2" fmla="*/ 0 w 682180"/>
                  <a:gd name="connsiteY2" fmla="*/ 341090 h 682180"/>
                  <a:gd name="connsiteX3" fmla="*/ 341090 w 682180"/>
                  <a:gd name="connsiteY3" fmla="*/ 0 h 682180"/>
                  <a:gd name="connsiteX4" fmla="*/ 682181 w 682180"/>
                  <a:gd name="connsiteY4" fmla="*/ 341090 h 68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180" h="682180">
                    <a:moveTo>
                      <a:pt x="682181" y="341090"/>
                    </a:moveTo>
                    <a:cubicBezTo>
                      <a:pt x="682181" y="529469"/>
                      <a:pt x="529469" y="682181"/>
                      <a:pt x="341090" y="682181"/>
                    </a:cubicBezTo>
                    <a:cubicBezTo>
                      <a:pt x="152711" y="682181"/>
                      <a:pt x="0" y="529469"/>
                      <a:pt x="0" y="341090"/>
                    </a:cubicBezTo>
                    <a:cubicBezTo>
                      <a:pt x="0" y="152711"/>
                      <a:pt x="152711" y="0"/>
                      <a:pt x="341090" y="0"/>
                    </a:cubicBezTo>
                    <a:cubicBezTo>
                      <a:pt x="529469" y="0"/>
                      <a:pt x="682181" y="152711"/>
                      <a:pt x="682181" y="34109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îṡľiḑé">
                <a:extLst>
                  <a:ext uri="{FF2B5EF4-FFF2-40B4-BE49-F238E27FC236}">
                    <a16:creationId xmlns:a16="http://schemas.microsoft.com/office/drawing/2014/main" id="{B0D735A2-CFF3-197D-62B3-9A089C3BC16C}"/>
                  </a:ext>
                </a:extLst>
              </p:cNvPr>
              <p:cNvSpPr/>
              <p:nvPr/>
            </p:nvSpPr>
            <p:spPr>
              <a:xfrm>
                <a:off x="7039746" y="3172847"/>
                <a:ext cx="275520" cy="272745"/>
              </a:xfrm>
              <a:custGeom>
                <a:avLst/>
                <a:gdLst>
                  <a:gd name="connsiteX0" fmla="*/ 133373 w 355664"/>
                  <a:gd name="connsiteY0" fmla="*/ 352084 h 352083"/>
                  <a:gd name="connsiteX1" fmla="*/ 102988 w 355664"/>
                  <a:gd name="connsiteY1" fmla="*/ 336939 h 352083"/>
                  <a:gd name="connsiteX2" fmla="*/ 9929 w 355664"/>
                  <a:gd name="connsiteY2" fmla="*/ 213114 h 352083"/>
                  <a:gd name="connsiteX3" fmla="*/ 12443 w 355664"/>
                  <a:gd name="connsiteY3" fmla="*/ 159288 h 352083"/>
                  <a:gd name="connsiteX4" fmla="*/ 66269 w 355664"/>
                  <a:gd name="connsiteY4" fmla="*/ 161812 h 352083"/>
                  <a:gd name="connsiteX5" fmla="*/ 70603 w 355664"/>
                  <a:gd name="connsiteY5" fmla="*/ 167584 h 352083"/>
                  <a:gd name="connsiteX6" fmla="*/ 131468 w 355664"/>
                  <a:gd name="connsiteY6" fmla="*/ 248738 h 352083"/>
                  <a:gd name="connsiteX7" fmla="*/ 287868 w 355664"/>
                  <a:gd name="connsiteY7" fmla="*/ 14232 h 352083"/>
                  <a:gd name="connsiteX8" fmla="*/ 341437 w 355664"/>
                  <a:gd name="connsiteY8" fmla="*/ 8412 h 352083"/>
                  <a:gd name="connsiteX9" fmla="*/ 351019 w 355664"/>
                  <a:gd name="connsiteY9" fmla="*/ 56333 h 352083"/>
                  <a:gd name="connsiteX10" fmla="*/ 164900 w 355664"/>
                  <a:gd name="connsiteY10" fmla="*/ 335225 h 352083"/>
                  <a:gd name="connsiteX11" fmla="*/ 134420 w 355664"/>
                  <a:gd name="connsiteY11" fmla="*/ 352084 h 352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664" h="352083">
                    <a:moveTo>
                      <a:pt x="133373" y="352084"/>
                    </a:moveTo>
                    <a:cubicBezTo>
                      <a:pt x="121428" y="352074"/>
                      <a:pt x="110179" y="346474"/>
                      <a:pt x="102988" y="336939"/>
                    </a:cubicBezTo>
                    <a:lnTo>
                      <a:pt x="9929" y="213114"/>
                    </a:lnTo>
                    <a:cubicBezTo>
                      <a:pt x="-4235" y="197560"/>
                      <a:pt x="-3111" y="173461"/>
                      <a:pt x="12443" y="159288"/>
                    </a:cubicBezTo>
                    <a:cubicBezTo>
                      <a:pt x="28007" y="145125"/>
                      <a:pt x="52105" y="146249"/>
                      <a:pt x="66269" y="161812"/>
                    </a:cubicBezTo>
                    <a:cubicBezTo>
                      <a:pt x="67898" y="163593"/>
                      <a:pt x="69345" y="165527"/>
                      <a:pt x="70603" y="167584"/>
                    </a:cubicBezTo>
                    <a:lnTo>
                      <a:pt x="131468" y="248738"/>
                    </a:lnTo>
                    <a:lnTo>
                      <a:pt x="287868" y="14232"/>
                    </a:lnTo>
                    <a:cubicBezTo>
                      <a:pt x="301051" y="-2170"/>
                      <a:pt x="325035" y="-4780"/>
                      <a:pt x="341437" y="8412"/>
                    </a:cubicBezTo>
                    <a:cubicBezTo>
                      <a:pt x="355800" y="19957"/>
                      <a:pt x="359839" y="40140"/>
                      <a:pt x="351019" y="56333"/>
                    </a:cubicBezTo>
                    <a:lnTo>
                      <a:pt x="164900" y="335225"/>
                    </a:lnTo>
                    <a:cubicBezTo>
                      <a:pt x="158052" y="345435"/>
                      <a:pt x="146708" y="351712"/>
                      <a:pt x="134420" y="3520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îṩľiḋe">
                <a:extLst>
                  <a:ext uri="{FF2B5EF4-FFF2-40B4-BE49-F238E27FC236}">
                    <a16:creationId xmlns:a16="http://schemas.microsoft.com/office/drawing/2014/main" id="{CD88F030-6DEF-108C-8051-7A77F8EABDCB}"/>
                  </a:ext>
                </a:extLst>
              </p:cNvPr>
              <p:cNvSpPr/>
              <p:nvPr/>
            </p:nvSpPr>
            <p:spPr>
              <a:xfrm>
                <a:off x="4083209" y="1692867"/>
                <a:ext cx="2929328" cy="2663696"/>
              </a:xfrm>
              <a:custGeom>
                <a:avLst/>
                <a:gdLst>
                  <a:gd name="connsiteX0" fmla="*/ 3700463 w 3781425"/>
                  <a:gd name="connsiteY0" fmla="*/ 3438525 h 3438525"/>
                  <a:gd name="connsiteX1" fmla="*/ 80963 w 3781425"/>
                  <a:gd name="connsiteY1" fmla="*/ 3438525 h 3438525"/>
                  <a:gd name="connsiteX2" fmla="*/ 0 w 3781425"/>
                  <a:gd name="connsiteY2" fmla="*/ 3357563 h 3438525"/>
                  <a:gd name="connsiteX3" fmla="*/ 0 w 3781425"/>
                  <a:gd name="connsiteY3" fmla="*/ 80963 h 3438525"/>
                  <a:gd name="connsiteX4" fmla="*/ 80963 w 3781425"/>
                  <a:gd name="connsiteY4" fmla="*/ 0 h 3438525"/>
                  <a:gd name="connsiteX5" fmla="*/ 3700463 w 3781425"/>
                  <a:gd name="connsiteY5" fmla="*/ 0 h 3438525"/>
                  <a:gd name="connsiteX6" fmla="*/ 3781425 w 3781425"/>
                  <a:gd name="connsiteY6" fmla="*/ 80963 h 3438525"/>
                  <a:gd name="connsiteX7" fmla="*/ 3781425 w 3781425"/>
                  <a:gd name="connsiteY7" fmla="*/ 3357563 h 3438525"/>
                  <a:gd name="connsiteX8" fmla="*/ 3700463 w 3781425"/>
                  <a:gd name="connsiteY8" fmla="*/ 3438525 h 343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81425" h="3438525">
                    <a:moveTo>
                      <a:pt x="3700463" y="3438525"/>
                    </a:moveTo>
                    <a:lnTo>
                      <a:pt x="80963" y="3438525"/>
                    </a:lnTo>
                    <a:cubicBezTo>
                      <a:pt x="36270" y="3438468"/>
                      <a:pt x="52" y="3402254"/>
                      <a:pt x="0" y="3357563"/>
                    </a:cubicBezTo>
                    <a:lnTo>
                      <a:pt x="0" y="80963"/>
                    </a:lnTo>
                    <a:cubicBezTo>
                      <a:pt x="105" y="36291"/>
                      <a:pt x="36292" y="105"/>
                      <a:pt x="80963" y="0"/>
                    </a:cubicBezTo>
                    <a:lnTo>
                      <a:pt x="3700463" y="0"/>
                    </a:lnTo>
                    <a:cubicBezTo>
                      <a:pt x="3745135" y="105"/>
                      <a:pt x="3781320" y="36291"/>
                      <a:pt x="3781425" y="80963"/>
                    </a:cubicBezTo>
                    <a:lnTo>
                      <a:pt x="3781425" y="3357563"/>
                    </a:lnTo>
                    <a:cubicBezTo>
                      <a:pt x="3781368" y="3402254"/>
                      <a:pt x="3745154" y="3438468"/>
                      <a:pt x="3700463" y="3438525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işľiďê">
                <a:extLst>
                  <a:ext uri="{FF2B5EF4-FFF2-40B4-BE49-F238E27FC236}">
                    <a16:creationId xmlns:a16="http://schemas.microsoft.com/office/drawing/2014/main" id="{455BCDD8-345E-1EC8-CE61-B803C11358BA}"/>
                  </a:ext>
                </a:extLst>
              </p:cNvPr>
              <p:cNvSpPr/>
              <p:nvPr/>
            </p:nvSpPr>
            <p:spPr>
              <a:xfrm>
                <a:off x="4142238" y="1751896"/>
                <a:ext cx="2811269" cy="2545637"/>
              </a:xfrm>
              <a:custGeom>
                <a:avLst/>
                <a:gdLst>
                  <a:gd name="connsiteX0" fmla="*/ 3548063 w 3629025"/>
                  <a:gd name="connsiteY0" fmla="*/ 3286125 h 3286125"/>
                  <a:gd name="connsiteX1" fmla="*/ 80963 w 3629025"/>
                  <a:gd name="connsiteY1" fmla="*/ 3286125 h 3286125"/>
                  <a:gd name="connsiteX2" fmla="*/ 0 w 3629025"/>
                  <a:gd name="connsiteY2" fmla="*/ 3205163 h 3286125"/>
                  <a:gd name="connsiteX3" fmla="*/ 0 w 3629025"/>
                  <a:gd name="connsiteY3" fmla="*/ 80963 h 3286125"/>
                  <a:gd name="connsiteX4" fmla="*/ 80963 w 3629025"/>
                  <a:gd name="connsiteY4" fmla="*/ 0 h 3286125"/>
                  <a:gd name="connsiteX5" fmla="*/ 3548063 w 3629025"/>
                  <a:gd name="connsiteY5" fmla="*/ 0 h 3286125"/>
                  <a:gd name="connsiteX6" fmla="*/ 3629025 w 3629025"/>
                  <a:gd name="connsiteY6" fmla="*/ 80963 h 3286125"/>
                  <a:gd name="connsiteX7" fmla="*/ 3629025 w 3629025"/>
                  <a:gd name="connsiteY7" fmla="*/ 3205163 h 3286125"/>
                  <a:gd name="connsiteX8" fmla="*/ 3548063 w 3629025"/>
                  <a:gd name="connsiteY8" fmla="*/ 3286125 h 3286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29025" h="3286125">
                    <a:moveTo>
                      <a:pt x="3548063" y="3286125"/>
                    </a:moveTo>
                    <a:lnTo>
                      <a:pt x="80963" y="3286125"/>
                    </a:lnTo>
                    <a:cubicBezTo>
                      <a:pt x="36270" y="3286068"/>
                      <a:pt x="52" y="3249854"/>
                      <a:pt x="0" y="3205163"/>
                    </a:cubicBezTo>
                    <a:lnTo>
                      <a:pt x="0" y="80963"/>
                    </a:lnTo>
                    <a:cubicBezTo>
                      <a:pt x="105" y="36291"/>
                      <a:pt x="36291" y="105"/>
                      <a:pt x="80963" y="0"/>
                    </a:cubicBezTo>
                    <a:lnTo>
                      <a:pt x="3548063" y="0"/>
                    </a:lnTo>
                    <a:cubicBezTo>
                      <a:pt x="3592735" y="105"/>
                      <a:pt x="3628920" y="36291"/>
                      <a:pt x="3629025" y="80963"/>
                    </a:cubicBezTo>
                    <a:lnTo>
                      <a:pt x="3629025" y="3205163"/>
                    </a:lnTo>
                    <a:cubicBezTo>
                      <a:pt x="3628968" y="3249854"/>
                      <a:pt x="3592754" y="3286068"/>
                      <a:pt x="3548063" y="3286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îSḷîḋé">
                <a:extLst>
                  <a:ext uri="{FF2B5EF4-FFF2-40B4-BE49-F238E27FC236}">
                    <a16:creationId xmlns:a16="http://schemas.microsoft.com/office/drawing/2014/main" id="{B6D3031F-8154-9F18-E45A-90BBC2166AE8}"/>
                  </a:ext>
                </a:extLst>
              </p:cNvPr>
              <p:cNvSpPr/>
              <p:nvPr/>
            </p:nvSpPr>
            <p:spPr>
              <a:xfrm>
                <a:off x="4330440" y="1987859"/>
                <a:ext cx="2449253" cy="77651"/>
              </a:xfrm>
              <a:custGeom>
                <a:avLst/>
                <a:gdLst>
                  <a:gd name="connsiteX0" fmla="*/ 14228 w 3161704"/>
                  <a:gd name="connsiteY0" fmla="*/ 34774 h 100239"/>
                  <a:gd name="connsiteX1" fmla="*/ 1238476 w 3161704"/>
                  <a:gd name="connsiteY1" fmla="*/ 31726 h 100239"/>
                  <a:gd name="connsiteX2" fmla="*/ 2462153 w 3161704"/>
                  <a:gd name="connsiteY2" fmla="*/ 65350 h 100239"/>
                  <a:gd name="connsiteX3" fmla="*/ 3147953 w 3161704"/>
                  <a:gd name="connsiteY3" fmla="*/ 100211 h 100239"/>
                  <a:gd name="connsiteX4" fmla="*/ 3147953 w 3161704"/>
                  <a:gd name="connsiteY4" fmla="*/ 71636 h 100239"/>
                  <a:gd name="connsiteX5" fmla="*/ 1924943 w 3161704"/>
                  <a:gd name="connsiteY5" fmla="*/ 17534 h 100239"/>
                  <a:gd name="connsiteX6" fmla="*/ 700790 w 3161704"/>
                  <a:gd name="connsiteY6" fmla="*/ 8 h 100239"/>
                  <a:gd name="connsiteX7" fmla="*/ 13752 w 3161704"/>
                  <a:gd name="connsiteY7" fmla="*/ 6199 h 100239"/>
                  <a:gd name="connsiteX8" fmla="*/ 13752 w 3161704"/>
                  <a:gd name="connsiteY8" fmla="*/ 34774 h 100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1704" h="100239">
                    <a:moveTo>
                      <a:pt x="14228" y="34774"/>
                    </a:moveTo>
                    <a:cubicBezTo>
                      <a:pt x="422279" y="27726"/>
                      <a:pt x="830359" y="26707"/>
                      <a:pt x="1238476" y="31726"/>
                    </a:cubicBezTo>
                    <a:cubicBezTo>
                      <a:pt x="1646594" y="36746"/>
                      <a:pt x="2054483" y="47947"/>
                      <a:pt x="2462153" y="65350"/>
                    </a:cubicBezTo>
                    <a:cubicBezTo>
                      <a:pt x="2690753" y="75065"/>
                      <a:pt x="2919353" y="86686"/>
                      <a:pt x="3147953" y="100211"/>
                    </a:cubicBezTo>
                    <a:cubicBezTo>
                      <a:pt x="3166336" y="101259"/>
                      <a:pt x="3166241" y="72684"/>
                      <a:pt x="3147953" y="71636"/>
                    </a:cubicBezTo>
                    <a:cubicBezTo>
                      <a:pt x="2740540" y="47509"/>
                      <a:pt x="2332870" y="29469"/>
                      <a:pt x="1924943" y="17534"/>
                    </a:cubicBezTo>
                    <a:cubicBezTo>
                      <a:pt x="1517016" y="5599"/>
                      <a:pt x="1108965" y="-249"/>
                      <a:pt x="700790" y="8"/>
                    </a:cubicBezTo>
                    <a:cubicBezTo>
                      <a:pt x="471809" y="8"/>
                      <a:pt x="242797" y="2075"/>
                      <a:pt x="13752" y="6199"/>
                    </a:cubicBezTo>
                    <a:cubicBezTo>
                      <a:pt x="-4536" y="6199"/>
                      <a:pt x="-4632" y="34774"/>
                      <a:pt x="13752" y="34774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îSḷïḍè">
                <a:extLst>
                  <a:ext uri="{FF2B5EF4-FFF2-40B4-BE49-F238E27FC236}">
                    <a16:creationId xmlns:a16="http://schemas.microsoft.com/office/drawing/2014/main" id="{E4C06632-0E89-B0F4-B786-F36DBFE41DB3}"/>
                  </a:ext>
                </a:extLst>
              </p:cNvPr>
              <p:cNvSpPr/>
              <p:nvPr/>
            </p:nvSpPr>
            <p:spPr>
              <a:xfrm>
                <a:off x="6533588" y="1843577"/>
                <a:ext cx="159453" cy="32467"/>
              </a:xfrm>
              <a:custGeom>
                <a:avLst/>
                <a:gdLst>
                  <a:gd name="connsiteX0" fmla="*/ 13716 w 205835"/>
                  <a:gd name="connsiteY0" fmla="*/ 41860 h 41911"/>
                  <a:gd name="connsiteX1" fmla="*/ 192119 w 205835"/>
                  <a:gd name="connsiteY1" fmla="*/ 28620 h 41911"/>
                  <a:gd name="connsiteX2" fmla="*/ 192119 w 205835"/>
                  <a:gd name="connsiteY2" fmla="*/ 45 h 41911"/>
                  <a:gd name="connsiteX3" fmla="*/ 13716 w 205835"/>
                  <a:gd name="connsiteY3" fmla="*/ 13285 h 41911"/>
                  <a:gd name="connsiteX4" fmla="*/ 13716 w 205835"/>
                  <a:gd name="connsiteY4" fmla="*/ 41860 h 4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835" h="41911">
                    <a:moveTo>
                      <a:pt x="13716" y="41860"/>
                    </a:moveTo>
                    <a:lnTo>
                      <a:pt x="192119" y="28620"/>
                    </a:lnTo>
                    <a:cubicBezTo>
                      <a:pt x="210312" y="27287"/>
                      <a:pt x="210503" y="-1288"/>
                      <a:pt x="192119" y="45"/>
                    </a:cubicBezTo>
                    <a:lnTo>
                      <a:pt x="13716" y="13285"/>
                    </a:lnTo>
                    <a:cubicBezTo>
                      <a:pt x="-4477" y="14714"/>
                      <a:pt x="-4667" y="43289"/>
                      <a:pt x="13716" y="4186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išļiḑè">
                <a:extLst>
                  <a:ext uri="{FF2B5EF4-FFF2-40B4-BE49-F238E27FC236}">
                    <a16:creationId xmlns:a16="http://schemas.microsoft.com/office/drawing/2014/main" id="{F2961567-6216-3CFE-F2E1-CDE96068F6BD}"/>
                  </a:ext>
                </a:extLst>
              </p:cNvPr>
              <p:cNvSpPr/>
              <p:nvPr/>
            </p:nvSpPr>
            <p:spPr>
              <a:xfrm>
                <a:off x="6533588" y="1976393"/>
                <a:ext cx="159453" cy="32467"/>
              </a:xfrm>
              <a:custGeom>
                <a:avLst/>
                <a:gdLst>
                  <a:gd name="connsiteX0" fmla="*/ 13716 w 205835"/>
                  <a:gd name="connsiteY0" fmla="*/ 41860 h 41911"/>
                  <a:gd name="connsiteX1" fmla="*/ 192119 w 205835"/>
                  <a:gd name="connsiteY1" fmla="*/ 28620 h 41911"/>
                  <a:gd name="connsiteX2" fmla="*/ 192119 w 205835"/>
                  <a:gd name="connsiteY2" fmla="*/ 45 h 41911"/>
                  <a:gd name="connsiteX3" fmla="*/ 13716 w 205835"/>
                  <a:gd name="connsiteY3" fmla="*/ 13285 h 41911"/>
                  <a:gd name="connsiteX4" fmla="*/ 13716 w 205835"/>
                  <a:gd name="connsiteY4" fmla="*/ 41860 h 4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835" h="41911">
                    <a:moveTo>
                      <a:pt x="13716" y="41860"/>
                    </a:moveTo>
                    <a:lnTo>
                      <a:pt x="192119" y="28620"/>
                    </a:lnTo>
                    <a:cubicBezTo>
                      <a:pt x="210312" y="27287"/>
                      <a:pt x="210503" y="-1288"/>
                      <a:pt x="192119" y="45"/>
                    </a:cubicBezTo>
                    <a:lnTo>
                      <a:pt x="13716" y="13285"/>
                    </a:lnTo>
                    <a:cubicBezTo>
                      <a:pt x="-4477" y="14714"/>
                      <a:pt x="-4667" y="43289"/>
                      <a:pt x="13716" y="4186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íšḻíde">
                <a:extLst>
                  <a:ext uri="{FF2B5EF4-FFF2-40B4-BE49-F238E27FC236}">
                    <a16:creationId xmlns:a16="http://schemas.microsoft.com/office/drawing/2014/main" id="{3C99ECCF-55E0-89B1-84CA-C7B9B89B24BB}"/>
                  </a:ext>
                </a:extLst>
              </p:cNvPr>
              <p:cNvSpPr/>
              <p:nvPr/>
            </p:nvSpPr>
            <p:spPr>
              <a:xfrm>
                <a:off x="6523211" y="1925981"/>
                <a:ext cx="217689" cy="40100"/>
              </a:xfrm>
              <a:custGeom>
                <a:avLst/>
                <a:gdLst>
                  <a:gd name="connsiteX0" fmla="*/ 13680 w 281011"/>
                  <a:gd name="connsiteY0" fmla="*/ 28641 h 51765"/>
                  <a:gd name="connsiteX1" fmla="*/ 267331 w 281011"/>
                  <a:gd name="connsiteY1" fmla="*/ 51692 h 51765"/>
                  <a:gd name="connsiteX2" fmla="*/ 267331 w 281011"/>
                  <a:gd name="connsiteY2" fmla="*/ 23117 h 51765"/>
                  <a:gd name="connsiteX3" fmla="*/ 13680 w 281011"/>
                  <a:gd name="connsiteY3" fmla="*/ 66 h 51765"/>
                  <a:gd name="connsiteX4" fmla="*/ 13680 w 281011"/>
                  <a:gd name="connsiteY4" fmla="*/ 28641 h 51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011" h="51765">
                    <a:moveTo>
                      <a:pt x="13680" y="28641"/>
                    </a:moveTo>
                    <a:lnTo>
                      <a:pt x="267331" y="51692"/>
                    </a:lnTo>
                    <a:cubicBezTo>
                      <a:pt x="285619" y="53406"/>
                      <a:pt x="285524" y="24831"/>
                      <a:pt x="267331" y="23117"/>
                    </a:cubicBezTo>
                    <a:lnTo>
                      <a:pt x="13680" y="66"/>
                    </a:lnTo>
                    <a:cubicBezTo>
                      <a:pt x="-4608" y="-1553"/>
                      <a:pt x="-4513" y="27022"/>
                      <a:pt x="13680" y="28641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ïŝlïḋê">
                <a:extLst>
                  <a:ext uri="{FF2B5EF4-FFF2-40B4-BE49-F238E27FC236}">
                    <a16:creationId xmlns:a16="http://schemas.microsoft.com/office/drawing/2014/main" id="{E7916F72-4B69-E39F-7B5A-B2D92AC5AAA5}"/>
                  </a:ext>
                </a:extLst>
              </p:cNvPr>
              <p:cNvSpPr/>
              <p:nvPr/>
            </p:nvSpPr>
            <p:spPr>
              <a:xfrm>
                <a:off x="4373458" y="1844867"/>
                <a:ext cx="93848" cy="95809"/>
              </a:xfrm>
              <a:custGeom>
                <a:avLst/>
                <a:gdLst>
                  <a:gd name="connsiteX0" fmla="*/ 64233 w 121147"/>
                  <a:gd name="connsiteY0" fmla="*/ 1810 h 123678"/>
                  <a:gd name="connsiteX1" fmla="*/ 5845 w 121147"/>
                  <a:gd name="connsiteY1" fmla="*/ 39910 h 123678"/>
                  <a:gd name="connsiteX2" fmla="*/ 18894 w 121147"/>
                  <a:gd name="connsiteY2" fmla="*/ 107537 h 123678"/>
                  <a:gd name="connsiteX3" fmla="*/ 82997 w 121147"/>
                  <a:gd name="connsiteY3" fmla="*/ 120587 h 123678"/>
                  <a:gd name="connsiteX4" fmla="*/ 121097 w 121147"/>
                  <a:gd name="connsiteY4" fmla="*/ 66770 h 123678"/>
                  <a:gd name="connsiteX5" fmla="*/ 81283 w 121147"/>
                  <a:gd name="connsiteY5" fmla="*/ 5239 h 123678"/>
                  <a:gd name="connsiteX6" fmla="*/ 63757 w 121147"/>
                  <a:gd name="connsiteY6" fmla="*/ 14764 h 123678"/>
                  <a:gd name="connsiteX7" fmla="*/ 73758 w 121147"/>
                  <a:gd name="connsiteY7" fmla="*/ 32385 h 123678"/>
                  <a:gd name="connsiteX8" fmla="*/ 73758 w 121147"/>
                  <a:gd name="connsiteY8" fmla="*/ 32385 h 123678"/>
                  <a:gd name="connsiteX9" fmla="*/ 76616 w 121147"/>
                  <a:gd name="connsiteY9" fmla="*/ 34004 h 123678"/>
                  <a:gd name="connsiteX10" fmla="*/ 78997 w 121147"/>
                  <a:gd name="connsiteY10" fmla="*/ 35433 h 123678"/>
                  <a:gd name="connsiteX11" fmla="*/ 78997 w 121147"/>
                  <a:gd name="connsiteY11" fmla="*/ 35433 h 123678"/>
                  <a:gd name="connsiteX12" fmla="*/ 83283 w 121147"/>
                  <a:gd name="connsiteY12" fmla="*/ 39624 h 123678"/>
                  <a:gd name="connsiteX13" fmla="*/ 84236 w 121147"/>
                  <a:gd name="connsiteY13" fmla="*/ 40672 h 123678"/>
                  <a:gd name="connsiteX14" fmla="*/ 84236 w 121147"/>
                  <a:gd name="connsiteY14" fmla="*/ 40672 h 123678"/>
                  <a:gd name="connsiteX15" fmla="*/ 85283 w 121147"/>
                  <a:gd name="connsiteY15" fmla="*/ 42196 h 123678"/>
                  <a:gd name="connsiteX16" fmla="*/ 88331 w 121147"/>
                  <a:gd name="connsiteY16" fmla="*/ 47530 h 123678"/>
                  <a:gd name="connsiteX17" fmla="*/ 88903 w 121147"/>
                  <a:gd name="connsiteY17" fmla="*/ 48768 h 123678"/>
                  <a:gd name="connsiteX18" fmla="*/ 88903 w 121147"/>
                  <a:gd name="connsiteY18" fmla="*/ 48768 h 123678"/>
                  <a:gd name="connsiteX19" fmla="*/ 88903 w 121147"/>
                  <a:gd name="connsiteY19" fmla="*/ 48768 h 123678"/>
                  <a:gd name="connsiteX20" fmla="*/ 89570 w 121147"/>
                  <a:gd name="connsiteY20" fmla="*/ 50578 h 123678"/>
                  <a:gd name="connsiteX21" fmla="*/ 91189 w 121147"/>
                  <a:gd name="connsiteY21" fmla="*/ 56388 h 123678"/>
                  <a:gd name="connsiteX22" fmla="*/ 91760 w 121147"/>
                  <a:gd name="connsiteY22" fmla="*/ 59150 h 123678"/>
                  <a:gd name="connsiteX23" fmla="*/ 91760 w 121147"/>
                  <a:gd name="connsiteY23" fmla="*/ 59150 h 123678"/>
                  <a:gd name="connsiteX24" fmla="*/ 91760 w 121147"/>
                  <a:gd name="connsiteY24" fmla="*/ 65246 h 123678"/>
                  <a:gd name="connsiteX25" fmla="*/ 91760 w 121147"/>
                  <a:gd name="connsiteY25" fmla="*/ 68008 h 123678"/>
                  <a:gd name="connsiteX26" fmla="*/ 91760 w 121147"/>
                  <a:gd name="connsiteY26" fmla="*/ 69437 h 123678"/>
                  <a:gd name="connsiteX27" fmla="*/ 91760 w 121147"/>
                  <a:gd name="connsiteY27" fmla="*/ 68390 h 123678"/>
                  <a:gd name="connsiteX28" fmla="*/ 90427 w 121147"/>
                  <a:gd name="connsiteY28" fmla="*/ 74295 h 123678"/>
                  <a:gd name="connsiteX29" fmla="*/ 89570 w 121147"/>
                  <a:gd name="connsiteY29" fmla="*/ 76867 h 123678"/>
                  <a:gd name="connsiteX30" fmla="*/ 89570 w 121147"/>
                  <a:gd name="connsiteY30" fmla="*/ 76867 h 123678"/>
                  <a:gd name="connsiteX31" fmla="*/ 86617 w 121147"/>
                  <a:gd name="connsiteY31" fmla="*/ 82106 h 123678"/>
                  <a:gd name="connsiteX32" fmla="*/ 85855 w 121147"/>
                  <a:gd name="connsiteY32" fmla="*/ 83248 h 123678"/>
                  <a:gd name="connsiteX33" fmla="*/ 84521 w 121147"/>
                  <a:gd name="connsiteY33" fmla="*/ 84677 h 123678"/>
                  <a:gd name="connsiteX34" fmla="*/ 82521 w 121147"/>
                  <a:gd name="connsiteY34" fmla="*/ 86677 h 123678"/>
                  <a:gd name="connsiteX35" fmla="*/ 81092 w 121147"/>
                  <a:gd name="connsiteY35" fmla="*/ 87916 h 123678"/>
                  <a:gd name="connsiteX36" fmla="*/ 82140 w 121147"/>
                  <a:gd name="connsiteY36" fmla="*/ 87058 h 123678"/>
                  <a:gd name="connsiteX37" fmla="*/ 76997 w 121147"/>
                  <a:gd name="connsiteY37" fmla="*/ 90297 h 123678"/>
                  <a:gd name="connsiteX38" fmla="*/ 74520 w 121147"/>
                  <a:gd name="connsiteY38" fmla="*/ 91440 h 123678"/>
                  <a:gd name="connsiteX39" fmla="*/ 75377 w 121147"/>
                  <a:gd name="connsiteY39" fmla="*/ 91440 h 123678"/>
                  <a:gd name="connsiteX40" fmla="*/ 74139 w 121147"/>
                  <a:gd name="connsiteY40" fmla="*/ 91440 h 123678"/>
                  <a:gd name="connsiteX41" fmla="*/ 68329 w 121147"/>
                  <a:gd name="connsiteY41" fmla="*/ 92964 h 123678"/>
                  <a:gd name="connsiteX42" fmla="*/ 66900 w 121147"/>
                  <a:gd name="connsiteY42" fmla="*/ 92964 h 123678"/>
                  <a:gd name="connsiteX43" fmla="*/ 68424 w 121147"/>
                  <a:gd name="connsiteY43" fmla="*/ 92964 h 123678"/>
                  <a:gd name="connsiteX44" fmla="*/ 65186 w 121147"/>
                  <a:gd name="connsiteY44" fmla="*/ 92964 h 123678"/>
                  <a:gd name="connsiteX45" fmla="*/ 57661 w 121147"/>
                  <a:gd name="connsiteY45" fmla="*/ 92964 h 123678"/>
                  <a:gd name="connsiteX46" fmla="*/ 57661 w 121147"/>
                  <a:gd name="connsiteY46" fmla="*/ 92964 h 123678"/>
                  <a:gd name="connsiteX47" fmla="*/ 57661 w 121147"/>
                  <a:gd name="connsiteY47" fmla="*/ 92964 h 123678"/>
                  <a:gd name="connsiteX48" fmla="*/ 56232 w 121147"/>
                  <a:gd name="connsiteY48" fmla="*/ 92964 h 123678"/>
                  <a:gd name="connsiteX49" fmla="*/ 50327 w 121147"/>
                  <a:gd name="connsiteY49" fmla="*/ 91535 h 123678"/>
                  <a:gd name="connsiteX50" fmla="*/ 47183 w 121147"/>
                  <a:gd name="connsiteY50" fmla="*/ 90488 h 123678"/>
                  <a:gd name="connsiteX51" fmla="*/ 45850 w 121147"/>
                  <a:gd name="connsiteY51" fmla="*/ 90488 h 123678"/>
                  <a:gd name="connsiteX52" fmla="*/ 47183 w 121147"/>
                  <a:gd name="connsiteY52" fmla="*/ 90488 h 123678"/>
                  <a:gd name="connsiteX53" fmla="*/ 41754 w 121147"/>
                  <a:gd name="connsiteY53" fmla="*/ 87725 h 123678"/>
                  <a:gd name="connsiteX54" fmla="*/ 39087 w 121147"/>
                  <a:gd name="connsiteY54" fmla="*/ 85916 h 123678"/>
                  <a:gd name="connsiteX55" fmla="*/ 37944 w 121147"/>
                  <a:gd name="connsiteY55" fmla="*/ 85058 h 123678"/>
                  <a:gd name="connsiteX56" fmla="*/ 38992 w 121147"/>
                  <a:gd name="connsiteY56" fmla="*/ 85916 h 123678"/>
                  <a:gd name="connsiteX57" fmla="*/ 34610 w 121147"/>
                  <a:gd name="connsiteY57" fmla="*/ 81820 h 123678"/>
                  <a:gd name="connsiteX58" fmla="*/ 33658 w 121147"/>
                  <a:gd name="connsiteY58" fmla="*/ 80772 h 123678"/>
                  <a:gd name="connsiteX59" fmla="*/ 33658 w 121147"/>
                  <a:gd name="connsiteY59" fmla="*/ 80772 h 123678"/>
                  <a:gd name="connsiteX60" fmla="*/ 33658 w 121147"/>
                  <a:gd name="connsiteY60" fmla="*/ 80772 h 123678"/>
                  <a:gd name="connsiteX61" fmla="*/ 33658 w 121147"/>
                  <a:gd name="connsiteY61" fmla="*/ 80772 h 123678"/>
                  <a:gd name="connsiteX62" fmla="*/ 32801 w 121147"/>
                  <a:gd name="connsiteY62" fmla="*/ 79629 h 123678"/>
                  <a:gd name="connsiteX63" fmla="*/ 29848 w 121147"/>
                  <a:gd name="connsiteY63" fmla="*/ 74390 h 123678"/>
                  <a:gd name="connsiteX64" fmla="*/ 29848 w 121147"/>
                  <a:gd name="connsiteY64" fmla="*/ 75248 h 123678"/>
                  <a:gd name="connsiteX65" fmla="*/ 29372 w 121147"/>
                  <a:gd name="connsiteY65" fmla="*/ 73723 h 123678"/>
                  <a:gd name="connsiteX66" fmla="*/ 28419 w 121147"/>
                  <a:gd name="connsiteY66" fmla="*/ 70675 h 123678"/>
                  <a:gd name="connsiteX67" fmla="*/ 27848 w 121147"/>
                  <a:gd name="connsiteY67" fmla="*/ 67723 h 123678"/>
                  <a:gd name="connsiteX68" fmla="*/ 27848 w 121147"/>
                  <a:gd name="connsiteY68" fmla="*/ 68961 h 123678"/>
                  <a:gd name="connsiteX69" fmla="*/ 27848 w 121147"/>
                  <a:gd name="connsiteY69" fmla="*/ 66866 h 123678"/>
                  <a:gd name="connsiteX70" fmla="*/ 27848 w 121147"/>
                  <a:gd name="connsiteY70" fmla="*/ 60198 h 123678"/>
                  <a:gd name="connsiteX71" fmla="*/ 27848 w 121147"/>
                  <a:gd name="connsiteY71" fmla="*/ 61531 h 123678"/>
                  <a:gd name="connsiteX72" fmla="*/ 27848 w 121147"/>
                  <a:gd name="connsiteY72" fmla="*/ 60008 h 123678"/>
                  <a:gd name="connsiteX73" fmla="*/ 28705 w 121147"/>
                  <a:gd name="connsiteY73" fmla="*/ 56483 h 123678"/>
                  <a:gd name="connsiteX74" fmla="*/ 29943 w 121147"/>
                  <a:gd name="connsiteY74" fmla="*/ 52483 h 123678"/>
                  <a:gd name="connsiteX75" fmla="*/ 30515 w 121147"/>
                  <a:gd name="connsiteY75" fmla="*/ 51054 h 123678"/>
                  <a:gd name="connsiteX76" fmla="*/ 30515 w 121147"/>
                  <a:gd name="connsiteY76" fmla="*/ 51625 h 123678"/>
                  <a:gd name="connsiteX77" fmla="*/ 34325 w 121147"/>
                  <a:gd name="connsiteY77" fmla="*/ 44767 h 123678"/>
                  <a:gd name="connsiteX78" fmla="*/ 35658 w 121147"/>
                  <a:gd name="connsiteY78" fmla="*/ 42863 h 123678"/>
                  <a:gd name="connsiteX79" fmla="*/ 37277 w 121147"/>
                  <a:gd name="connsiteY79" fmla="*/ 41053 h 123678"/>
                  <a:gd name="connsiteX80" fmla="*/ 42897 w 121147"/>
                  <a:gd name="connsiteY80" fmla="*/ 35623 h 123678"/>
                  <a:gd name="connsiteX81" fmla="*/ 42040 w 121147"/>
                  <a:gd name="connsiteY81" fmla="*/ 36290 h 123678"/>
                  <a:gd name="connsiteX82" fmla="*/ 43659 w 121147"/>
                  <a:gd name="connsiteY82" fmla="*/ 35052 h 123678"/>
                  <a:gd name="connsiteX83" fmla="*/ 46707 w 121147"/>
                  <a:gd name="connsiteY83" fmla="*/ 33147 h 123678"/>
                  <a:gd name="connsiteX84" fmla="*/ 50327 w 121147"/>
                  <a:gd name="connsiteY84" fmla="*/ 31147 h 123678"/>
                  <a:gd name="connsiteX85" fmla="*/ 49279 w 121147"/>
                  <a:gd name="connsiteY85" fmla="*/ 31147 h 123678"/>
                  <a:gd name="connsiteX86" fmla="*/ 51184 w 121147"/>
                  <a:gd name="connsiteY86" fmla="*/ 30385 h 123678"/>
                  <a:gd name="connsiteX87" fmla="*/ 58137 w 121147"/>
                  <a:gd name="connsiteY87" fmla="*/ 28575 h 123678"/>
                  <a:gd name="connsiteX88" fmla="*/ 57375 w 121147"/>
                  <a:gd name="connsiteY88" fmla="*/ 28575 h 123678"/>
                  <a:gd name="connsiteX89" fmla="*/ 59471 w 121147"/>
                  <a:gd name="connsiteY89" fmla="*/ 28575 h 123678"/>
                  <a:gd name="connsiteX90" fmla="*/ 63662 w 121147"/>
                  <a:gd name="connsiteY90" fmla="*/ 28575 h 123678"/>
                  <a:gd name="connsiteX91" fmla="*/ 77949 w 121147"/>
                  <a:gd name="connsiteY91" fmla="*/ 14288 h 123678"/>
                  <a:gd name="connsiteX92" fmla="*/ 63662 w 121147"/>
                  <a:gd name="connsiteY92" fmla="*/ 0 h 123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121147" h="123678">
                    <a:moveTo>
                      <a:pt x="64233" y="1810"/>
                    </a:moveTo>
                    <a:cubicBezTo>
                      <a:pt x="38888" y="1642"/>
                      <a:pt x="15899" y="16640"/>
                      <a:pt x="5845" y="39910"/>
                    </a:cubicBezTo>
                    <a:cubicBezTo>
                      <a:pt x="-5403" y="62836"/>
                      <a:pt x="-77" y="90440"/>
                      <a:pt x="18894" y="107537"/>
                    </a:cubicBezTo>
                    <a:cubicBezTo>
                      <a:pt x="36605" y="122606"/>
                      <a:pt x="60806" y="127530"/>
                      <a:pt x="82997" y="120587"/>
                    </a:cubicBezTo>
                    <a:cubicBezTo>
                      <a:pt x="105809" y="112519"/>
                      <a:pt x="121070" y="90964"/>
                      <a:pt x="121097" y="66770"/>
                    </a:cubicBezTo>
                    <a:cubicBezTo>
                      <a:pt x="122158" y="39910"/>
                      <a:pt x="106220" y="15278"/>
                      <a:pt x="81283" y="5239"/>
                    </a:cubicBezTo>
                    <a:cubicBezTo>
                      <a:pt x="73825" y="3136"/>
                      <a:pt x="66049" y="7361"/>
                      <a:pt x="63757" y="14764"/>
                    </a:cubicBezTo>
                    <a:cubicBezTo>
                      <a:pt x="61847" y="22365"/>
                      <a:pt x="66252" y="30128"/>
                      <a:pt x="73758" y="32385"/>
                    </a:cubicBezTo>
                    <a:cubicBezTo>
                      <a:pt x="76235" y="33338"/>
                      <a:pt x="71472" y="31147"/>
                      <a:pt x="73758" y="32385"/>
                    </a:cubicBezTo>
                    <a:lnTo>
                      <a:pt x="76616" y="34004"/>
                    </a:lnTo>
                    <a:lnTo>
                      <a:pt x="78997" y="35433"/>
                    </a:lnTo>
                    <a:cubicBezTo>
                      <a:pt x="81664" y="37243"/>
                      <a:pt x="77664" y="34195"/>
                      <a:pt x="78997" y="35433"/>
                    </a:cubicBezTo>
                    <a:cubicBezTo>
                      <a:pt x="80495" y="36757"/>
                      <a:pt x="81926" y="38157"/>
                      <a:pt x="83283" y="39624"/>
                    </a:cubicBezTo>
                    <a:cubicBezTo>
                      <a:pt x="83283" y="40196"/>
                      <a:pt x="85760" y="41815"/>
                      <a:pt x="84236" y="40672"/>
                    </a:cubicBezTo>
                    <a:cubicBezTo>
                      <a:pt x="82712" y="39529"/>
                      <a:pt x="83759" y="40005"/>
                      <a:pt x="84236" y="40672"/>
                    </a:cubicBezTo>
                    <a:lnTo>
                      <a:pt x="85283" y="42196"/>
                    </a:lnTo>
                    <a:cubicBezTo>
                      <a:pt x="86391" y="43920"/>
                      <a:pt x="87409" y="45701"/>
                      <a:pt x="88331" y="47530"/>
                    </a:cubicBezTo>
                    <a:lnTo>
                      <a:pt x="88903" y="48768"/>
                    </a:lnTo>
                    <a:cubicBezTo>
                      <a:pt x="89379" y="49530"/>
                      <a:pt x="89951" y="49721"/>
                      <a:pt x="88903" y="48768"/>
                    </a:cubicBezTo>
                    <a:cubicBezTo>
                      <a:pt x="87855" y="47816"/>
                      <a:pt x="88903" y="47911"/>
                      <a:pt x="88903" y="48768"/>
                    </a:cubicBezTo>
                    <a:cubicBezTo>
                      <a:pt x="88903" y="49625"/>
                      <a:pt x="88903" y="49911"/>
                      <a:pt x="89570" y="50578"/>
                    </a:cubicBezTo>
                    <a:cubicBezTo>
                      <a:pt x="90254" y="52473"/>
                      <a:pt x="90795" y="54416"/>
                      <a:pt x="91189" y="56388"/>
                    </a:cubicBezTo>
                    <a:cubicBezTo>
                      <a:pt x="91189" y="57341"/>
                      <a:pt x="91189" y="58293"/>
                      <a:pt x="91760" y="59150"/>
                    </a:cubicBezTo>
                    <a:cubicBezTo>
                      <a:pt x="92427" y="62484"/>
                      <a:pt x="91760" y="57150"/>
                      <a:pt x="91760" y="59150"/>
                    </a:cubicBezTo>
                    <a:cubicBezTo>
                      <a:pt x="91760" y="61150"/>
                      <a:pt x="91760" y="63151"/>
                      <a:pt x="91760" y="65246"/>
                    </a:cubicBezTo>
                    <a:cubicBezTo>
                      <a:pt x="91760" y="67342"/>
                      <a:pt x="91760" y="67056"/>
                      <a:pt x="91760" y="68008"/>
                    </a:cubicBezTo>
                    <a:cubicBezTo>
                      <a:pt x="91760" y="68961"/>
                      <a:pt x="91760" y="68961"/>
                      <a:pt x="91760" y="69437"/>
                    </a:cubicBezTo>
                    <a:cubicBezTo>
                      <a:pt x="91760" y="71628"/>
                      <a:pt x="91760" y="68580"/>
                      <a:pt x="91760" y="68390"/>
                    </a:cubicBezTo>
                    <a:cubicBezTo>
                      <a:pt x="91080" y="70294"/>
                      <a:pt x="90633" y="72276"/>
                      <a:pt x="90427" y="74295"/>
                    </a:cubicBezTo>
                    <a:lnTo>
                      <a:pt x="89570" y="76867"/>
                    </a:lnTo>
                    <a:cubicBezTo>
                      <a:pt x="88617" y="79915"/>
                      <a:pt x="90522" y="75248"/>
                      <a:pt x="89570" y="76867"/>
                    </a:cubicBezTo>
                    <a:cubicBezTo>
                      <a:pt x="88678" y="78667"/>
                      <a:pt x="87692" y="80410"/>
                      <a:pt x="86617" y="82106"/>
                    </a:cubicBezTo>
                    <a:cubicBezTo>
                      <a:pt x="86141" y="82772"/>
                      <a:pt x="84426" y="84392"/>
                      <a:pt x="85855" y="83248"/>
                    </a:cubicBezTo>
                    <a:cubicBezTo>
                      <a:pt x="87284" y="82106"/>
                      <a:pt x="84998" y="84106"/>
                      <a:pt x="84521" y="84677"/>
                    </a:cubicBezTo>
                    <a:lnTo>
                      <a:pt x="82521" y="86677"/>
                    </a:lnTo>
                    <a:lnTo>
                      <a:pt x="81092" y="87916"/>
                    </a:lnTo>
                    <a:cubicBezTo>
                      <a:pt x="81092" y="87916"/>
                      <a:pt x="83474" y="86201"/>
                      <a:pt x="82140" y="87058"/>
                    </a:cubicBezTo>
                    <a:cubicBezTo>
                      <a:pt x="80484" y="88230"/>
                      <a:pt x="78766" y="89306"/>
                      <a:pt x="76997" y="90297"/>
                    </a:cubicBezTo>
                    <a:lnTo>
                      <a:pt x="74520" y="91440"/>
                    </a:lnTo>
                    <a:cubicBezTo>
                      <a:pt x="74520" y="91440"/>
                      <a:pt x="77473" y="90392"/>
                      <a:pt x="75377" y="91440"/>
                    </a:cubicBezTo>
                    <a:lnTo>
                      <a:pt x="74139" y="91440"/>
                    </a:lnTo>
                    <a:cubicBezTo>
                      <a:pt x="72240" y="92078"/>
                      <a:pt x="70299" y="92593"/>
                      <a:pt x="68329" y="92964"/>
                    </a:cubicBezTo>
                    <a:lnTo>
                      <a:pt x="66900" y="92964"/>
                    </a:lnTo>
                    <a:cubicBezTo>
                      <a:pt x="65471" y="92964"/>
                      <a:pt x="68329" y="92964"/>
                      <a:pt x="68424" y="92964"/>
                    </a:cubicBezTo>
                    <a:cubicBezTo>
                      <a:pt x="67347" y="92869"/>
                      <a:pt x="66263" y="92869"/>
                      <a:pt x="65186" y="92964"/>
                    </a:cubicBezTo>
                    <a:lnTo>
                      <a:pt x="57661" y="92964"/>
                    </a:lnTo>
                    <a:cubicBezTo>
                      <a:pt x="56613" y="92964"/>
                      <a:pt x="55756" y="92107"/>
                      <a:pt x="57661" y="92964"/>
                    </a:cubicBezTo>
                    <a:cubicBezTo>
                      <a:pt x="59566" y="93821"/>
                      <a:pt x="58613" y="92964"/>
                      <a:pt x="57661" y="92964"/>
                    </a:cubicBezTo>
                    <a:lnTo>
                      <a:pt x="56232" y="92964"/>
                    </a:lnTo>
                    <a:cubicBezTo>
                      <a:pt x="54241" y="92593"/>
                      <a:pt x="52270" y="92116"/>
                      <a:pt x="50327" y="91535"/>
                    </a:cubicBezTo>
                    <a:lnTo>
                      <a:pt x="47183" y="90488"/>
                    </a:lnTo>
                    <a:lnTo>
                      <a:pt x="45850" y="90488"/>
                    </a:lnTo>
                    <a:cubicBezTo>
                      <a:pt x="45850" y="90488"/>
                      <a:pt x="48612" y="91726"/>
                      <a:pt x="47183" y="90488"/>
                    </a:cubicBezTo>
                    <a:cubicBezTo>
                      <a:pt x="45755" y="89249"/>
                      <a:pt x="43564" y="88773"/>
                      <a:pt x="41754" y="87725"/>
                    </a:cubicBezTo>
                    <a:lnTo>
                      <a:pt x="39087" y="85916"/>
                    </a:lnTo>
                    <a:cubicBezTo>
                      <a:pt x="38653" y="85706"/>
                      <a:pt x="38264" y="85420"/>
                      <a:pt x="37944" y="85058"/>
                    </a:cubicBezTo>
                    <a:cubicBezTo>
                      <a:pt x="37944" y="85058"/>
                      <a:pt x="40135" y="86963"/>
                      <a:pt x="38992" y="85916"/>
                    </a:cubicBezTo>
                    <a:cubicBezTo>
                      <a:pt x="37849" y="84868"/>
                      <a:pt x="35944" y="83248"/>
                      <a:pt x="34610" y="81820"/>
                    </a:cubicBezTo>
                    <a:lnTo>
                      <a:pt x="33658" y="80772"/>
                    </a:lnTo>
                    <a:lnTo>
                      <a:pt x="33658" y="80772"/>
                    </a:lnTo>
                    <a:lnTo>
                      <a:pt x="33658" y="80772"/>
                    </a:lnTo>
                    <a:cubicBezTo>
                      <a:pt x="34420" y="80772"/>
                      <a:pt x="34325" y="81820"/>
                      <a:pt x="33658" y="80772"/>
                    </a:cubicBezTo>
                    <a:lnTo>
                      <a:pt x="32801" y="79629"/>
                    </a:lnTo>
                    <a:cubicBezTo>
                      <a:pt x="31649" y="77981"/>
                      <a:pt x="30660" y="76229"/>
                      <a:pt x="29848" y="74390"/>
                    </a:cubicBezTo>
                    <a:cubicBezTo>
                      <a:pt x="29848" y="74390"/>
                      <a:pt x="31086" y="77819"/>
                      <a:pt x="29848" y="75248"/>
                    </a:cubicBezTo>
                    <a:cubicBezTo>
                      <a:pt x="29659" y="74752"/>
                      <a:pt x="29500" y="74238"/>
                      <a:pt x="29372" y="73723"/>
                    </a:cubicBezTo>
                    <a:cubicBezTo>
                      <a:pt x="28997" y="72723"/>
                      <a:pt x="28679" y="71704"/>
                      <a:pt x="28419" y="70675"/>
                    </a:cubicBezTo>
                    <a:cubicBezTo>
                      <a:pt x="28419" y="69723"/>
                      <a:pt x="28419" y="68675"/>
                      <a:pt x="27848" y="67723"/>
                    </a:cubicBezTo>
                    <a:cubicBezTo>
                      <a:pt x="27276" y="66770"/>
                      <a:pt x="27848" y="68961"/>
                      <a:pt x="27848" y="68961"/>
                    </a:cubicBezTo>
                    <a:cubicBezTo>
                      <a:pt x="27848" y="68961"/>
                      <a:pt x="27848" y="67246"/>
                      <a:pt x="27848" y="66866"/>
                    </a:cubicBezTo>
                    <a:cubicBezTo>
                      <a:pt x="27848" y="64675"/>
                      <a:pt x="27848" y="62484"/>
                      <a:pt x="27848" y="60198"/>
                    </a:cubicBezTo>
                    <a:cubicBezTo>
                      <a:pt x="27848" y="57912"/>
                      <a:pt x="27848" y="61627"/>
                      <a:pt x="27848" y="61531"/>
                    </a:cubicBezTo>
                    <a:cubicBezTo>
                      <a:pt x="27748" y="61027"/>
                      <a:pt x="27748" y="60512"/>
                      <a:pt x="27848" y="60008"/>
                    </a:cubicBezTo>
                    <a:cubicBezTo>
                      <a:pt x="27848" y="58769"/>
                      <a:pt x="27848" y="57626"/>
                      <a:pt x="28705" y="56483"/>
                    </a:cubicBezTo>
                    <a:cubicBezTo>
                      <a:pt x="29031" y="55121"/>
                      <a:pt x="29444" y="53788"/>
                      <a:pt x="29943" y="52483"/>
                    </a:cubicBezTo>
                    <a:lnTo>
                      <a:pt x="30515" y="51054"/>
                    </a:lnTo>
                    <a:cubicBezTo>
                      <a:pt x="31086" y="49244"/>
                      <a:pt x="29276" y="53245"/>
                      <a:pt x="30515" y="51625"/>
                    </a:cubicBezTo>
                    <a:cubicBezTo>
                      <a:pt x="31753" y="50006"/>
                      <a:pt x="32896" y="46958"/>
                      <a:pt x="34325" y="44767"/>
                    </a:cubicBezTo>
                    <a:cubicBezTo>
                      <a:pt x="34325" y="44767"/>
                      <a:pt x="36801" y="41339"/>
                      <a:pt x="35658" y="42863"/>
                    </a:cubicBezTo>
                    <a:cubicBezTo>
                      <a:pt x="34515" y="44387"/>
                      <a:pt x="36801" y="41529"/>
                      <a:pt x="37277" y="41053"/>
                    </a:cubicBezTo>
                    <a:cubicBezTo>
                      <a:pt x="38992" y="39148"/>
                      <a:pt x="41087" y="37529"/>
                      <a:pt x="42897" y="35623"/>
                    </a:cubicBezTo>
                    <a:cubicBezTo>
                      <a:pt x="44707" y="33719"/>
                      <a:pt x="42135" y="36195"/>
                      <a:pt x="42040" y="36290"/>
                    </a:cubicBezTo>
                    <a:lnTo>
                      <a:pt x="43659" y="35052"/>
                    </a:lnTo>
                    <a:lnTo>
                      <a:pt x="46707" y="33147"/>
                    </a:lnTo>
                    <a:cubicBezTo>
                      <a:pt x="47945" y="32385"/>
                      <a:pt x="49279" y="31909"/>
                      <a:pt x="50327" y="31147"/>
                    </a:cubicBezTo>
                    <a:cubicBezTo>
                      <a:pt x="51374" y="30385"/>
                      <a:pt x="49374" y="31147"/>
                      <a:pt x="49279" y="31147"/>
                    </a:cubicBezTo>
                    <a:cubicBezTo>
                      <a:pt x="49879" y="30813"/>
                      <a:pt x="50519" y="30556"/>
                      <a:pt x="51184" y="30385"/>
                    </a:cubicBezTo>
                    <a:cubicBezTo>
                      <a:pt x="52327" y="30385"/>
                      <a:pt x="57090" y="27908"/>
                      <a:pt x="58137" y="28575"/>
                    </a:cubicBezTo>
                    <a:cubicBezTo>
                      <a:pt x="59185" y="29242"/>
                      <a:pt x="54518" y="28575"/>
                      <a:pt x="57375" y="28575"/>
                    </a:cubicBezTo>
                    <a:lnTo>
                      <a:pt x="59471" y="28575"/>
                    </a:lnTo>
                    <a:lnTo>
                      <a:pt x="63662" y="28575"/>
                    </a:lnTo>
                    <a:cubicBezTo>
                      <a:pt x="71531" y="28527"/>
                      <a:pt x="77897" y="22155"/>
                      <a:pt x="77949" y="14288"/>
                    </a:cubicBezTo>
                    <a:cubicBezTo>
                      <a:pt x="77749" y="6481"/>
                      <a:pt x="71468" y="200"/>
                      <a:pt x="63662" y="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ïśḻiḍe">
                <a:extLst>
                  <a:ext uri="{FF2B5EF4-FFF2-40B4-BE49-F238E27FC236}">
                    <a16:creationId xmlns:a16="http://schemas.microsoft.com/office/drawing/2014/main" id="{43DEFDF8-F2E4-FC08-8C1C-7B357729F2B3}"/>
                  </a:ext>
                </a:extLst>
              </p:cNvPr>
              <p:cNvSpPr/>
              <p:nvPr/>
            </p:nvSpPr>
            <p:spPr>
              <a:xfrm>
                <a:off x="4528410" y="1844867"/>
                <a:ext cx="93848" cy="95809"/>
              </a:xfrm>
              <a:custGeom>
                <a:avLst/>
                <a:gdLst>
                  <a:gd name="connsiteX0" fmla="*/ 64233 w 121147"/>
                  <a:gd name="connsiteY0" fmla="*/ 1810 h 123678"/>
                  <a:gd name="connsiteX1" fmla="*/ 5845 w 121147"/>
                  <a:gd name="connsiteY1" fmla="*/ 39910 h 123678"/>
                  <a:gd name="connsiteX2" fmla="*/ 18894 w 121147"/>
                  <a:gd name="connsiteY2" fmla="*/ 107537 h 123678"/>
                  <a:gd name="connsiteX3" fmla="*/ 82998 w 121147"/>
                  <a:gd name="connsiteY3" fmla="*/ 120587 h 123678"/>
                  <a:gd name="connsiteX4" fmla="*/ 121098 w 121147"/>
                  <a:gd name="connsiteY4" fmla="*/ 66770 h 123678"/>
                  <a:gd name="connsiteX5" fmla="*/ 81283 w 121147"/>
                  <a:gd name="connsiteY5" fmla="*/ 5239 h 123678"/>
                  <a:gd name="connsiteX6" fmla="*/ 63757 w 121147"/>
                  <a:gd name="connsiteY6" fmla="*/ 14764 h 123678"/>
                  <a:gd name="connsiteX7" fmla="*/ 73282 w 121147"/>
                  <a:gd name="connsiteY7" fmla="*/ 32385 h 123678"/>
                  <a:gd name="connsiteX8" fmla="*/ 73282 w 121147"/>
                  <a:gd name="connsiteY8" fmla="*/ 32385 h 123678"/>
                  <a:gd name="connsiteX9" fmla="*/ 76140 w 121147"/>
                  <a:gd name="connsiteY9" fmla="*/ 34004 h 123678"/>
                  <a:gd name="connsiteX10" fmla="*/ 78521 w 121147"/>
                  <a:gd name="connsiteY10" fmla="*/ 35433 h 123678"/>
                  <a:gd name="connsiteX11" fmla="*/ 78521 w 121147"/>
                  <a:gd name="connsiteY11" fmla="*/ 35433 h 123678"/>
                  <a:gd name="connsiteX12" fmla="*/ 82807 w 121147"/>
                  <a:gd name="connsiteY12" fmla="*/ 39624 h 123678"/>
                  <a:gd name="connsiteX13" fmla="*/ 83759 w 121147"/>
                  <a:gd name="connsiteY13" fmla="*/ 40672 h 123678"/>
                  <a:gd name="connsiteX14" fmla="*/ 83759 w 121147"/>
                  <a:gd name="connsiteY14" fmla="*/ 40672 h 123678"/>
                  <a:gd name="connsiteX15" fmla="*/ 84807 w 121147"/>
                  <a:gd name="connsiteY15" fmla="*/ 42196 h 123678"/>
                  <a:gd name="connsiteX16" fmla="*/ 87855 w 121147"/>
                  <a:gd name="connsiteY16" fmla="*/ 47530 h 123678"/>
                  <a:gd name="connsiteX17" fmla="*/ 88427 w 121147"/>
                  <a:gd name="connsiteY17" fmla="*/ 48768 h 123678"/>
                  <a:gd name="connsiteX18" fmla="*/ 88427 w 121147"/>
                  <a:gd name="connsiteY18" fmla="*/ 48768 h 123678"/>
                  <a:gd name="connsiteX19" fmla="*/ 88427 w 121147"/>
                  <a:gd name="connsiteY19" fmla="*/ 48768 h 123678"/>
                  <a:gd name="connsiteX20" fmla="*/ 89094 w 121147"/>
                  <a:gd name="connsiteY20" fmla="*/ 50578 h 123678"/>
                  <a:gd name="connsiteX21" fmla="*/ 90713 w 121147"/>
                  <a:gd name="connsiteY21" fmla="*/ 56388 h 123678"/>
                  <a:gd name="connsiteX22" fmla="*/ 91284 w 121147"/>
                  <a:gd name="connsiteY22" fmla="*/ 59150 h 123678"/>
                  <a:gd name="connsiteX23" fmla="*/ 91284 w 121147"/>
                  <a:gd name="connsiteY23" fmla="*/ 59150 h 123678"/>
                  <a:gd name="connsiteX24" fmla="*/ 91284 w 121147"/>
                  <a:gd name="connsiteY24" fmla="*/ 65246 h 123678"/>
                  <a:gd name="connsiteX25" fmla="*/ 91284 w 121147"/>
                  <a:gd name="connsiteY25" fmla="*/ 68008 h 123678"/>
                  <a:gd name="connsiteX26" fmla="*/ 91284 w 121147"/>
                  <a:gd name="connsiteY26" fmla="*/ 69437 h 123678"/>
                  <a:gd name="connsiteX27" fmla="*/ 91284 w 121147"/>
                  <a:gd name="connsiteY27" fmla="*/ 68390 h 123678"/>
                  <a:gd name="connsiteX28" fmla="*/ 89951 w 121147"/>
                  <a:gd name="connsiteY28" fmla="*/ 74295 h 123678"/>
                  <a:gd name="connsiteX29" fmla="*/ 89094 w 121147"/>
                  <a:gd name="connsiteY29" fmla="*/ 76867 h 123678"/>
                  <a:gd name="connsiteX30" fmla="*/ 89094 w 121147"/>
                  <a:gd name="connsiteY30" fmla="*/ 76867 h 123678"/>
                  <a:gd name="connsiteX31" fmla="*/ 86141 w 121147"/>
                  <a:gd name="connsiteY31" fmla="*/ 82106 h 123678"/>
                  <a:gd name="connsiteX32" fmla="*/ 85379 w 121147"/>
                  <a:gd name="connsiteY32" fmla="*/ 83248 h 123678"/>
                  <a:gd name="connsiteX33" fmla="*/ 84045 w 121147"/>
                  <a:gd name="connsiteY33" fmla="*/ 84677 h 123678"/>
                  <a:gd name="connsiteX34" fmla="*/ 82045 w 121147"/>
                  <a:gd name="connsiteY34" fmla="*/ 86677 h 123678"/>
                  <a:gd name="connsiteX35" fmla="*/ 80616 w 121147"/>
                  <a:gd name="connsiteY35" fmla="*/ 87916 h 123678"/>
                  <a:gd name="connsiteX36" fmla="*/ 81664 w 121147"/>
                  <a:gd name="connsiteY36" fmla="*/ 87058 h 123678"/>
                  <a:gd name="connsiteX37" fmla="*/ 76521 w 121147"/>
                  <a:gd name="connsiteY37" fmla="*/ 90297 h 123678"/>
                  <a:gd name="connsiteX38" fmla="*/ 74044 w 121147"/>
                  <a:gd name="connsiteY38" fmla="*/ 91440 h 123678"/>
                  <a:gd name="connsiteX39" fmla="*/ 74901 w 121147"/>
                  <a:gd name="connsiteY39" fmla="*/ 91440 h 123678"/>
                  <a:gd name="connsiteX40" fmla="*/ 73663 w 121147"/>
                  <a:gd name="connsiteY40" fmla="*/ 91440 h 123678"/>
                  <a:gd name="connsiteX41" fmla="*/ 67853 w 121147"/>
                  <a:gd name="connsiteY41" fmla="*/ 92964 h 123678"/>
                  <a:gd name="connsiteX42" fmla="*/ 66424 w 121147"/>
                  <a:gd name="connsiteY42" fmla="*/ 92964 h 123678"/>
                  <a:gd name="connsiteX43" fmla="*/ 67948 w 121147"/>
                  <a:gd name="connsiteY43" fmla="*/ 92964 h 123678"/>
                  <a:gd name="connsiteX44" fmla="*/ 64709 w 121147"/>
                  <a:gd name="connsiteY44" fmla="*/ 92964 h 123678"/>
                  <a:gd name="connsiteX45" fmla="*/ 57185 w 121147"/>
                  <a:gd name="connsiteY45" fmla="*/ 92964 h 123678"/>
                  <a:gd name="connsiteX46" fmla="*/ 57185 w 121147"/>
                  <a:gd name="connsiteY46" fmla="*/ 92964 h 123678"/>
                  <a:gd name="connsiteX47" fmla="*/ 57185 w 121147"/>
                  <a:gd name="connsiteY47" fmla="*/ 92964 h 123678"/>
                  <a:gd name="connsiteX48" fmla="*/ 55756 w 121147"/>
                  <a:gd name="connsiteY48" fmla="*/ 92964 h 123678"/>
                  <a:gd name="connsiteX49" fmla="*/ 49850 w 121147"/>
                  <a:gd name="connsiteY49" fmla="*/ 91535 h 123678"/>
                  <a:gd name="connsiteX50" fmla="*/ 46707 w 121147"/>
                  <a:gd name="connsiteY50" fmla="*/ 90488 h 123678"/>
                  <a:gd name="connsiteX51" fmla="*/ 45374 w 121147"/>
                  <a:gd name="connsiteY51" fmla="*/ 90488 h 123678"/>
                  <a:gd name="connsiteX52" fmla="*/ 46707 w 121147"/>
                  <a:gd name="connsiteY52" fmla="*/ 90488 h 123678"/>
                  <a:gd name="connsiteX53" fmla="*/ 41278 w 121147"/>
                  <a:gd name="connsiteY53" fmla="*/ 87725 h 123678"/>
                  <a:gd name="connsiteX54" fmla="*/ 38611 w 121147"/>
                  <a:gd name="connsiteY54" fmla="*/ 85916 h 123678"/>
                  <a:gd name="connsiteX55" fmla="*/ 37468 w 121147"/>
                  <a:gd name="connsiteY55" fmla="*/ 85058 h 123678"/>
                  <a:gd name="connsiteX56" fmla="*/ 38516 w 121147"/>
                  <a:gd name="connsiteY56" fmla="*/ 85916 h 123678"/>
                  <a:gd name="connsiteX57" fmla="*/ 34134 w 121147"/>
                  <a:gd name="connsiteY57" fmla="*/ 81820 h 123678"/>
                  <a:gd name="connsiteX58" fmla="*/ 33182 w 121147"/>
                  <a:gd name="connsiteY58" fmla="*/ 80772 h 123678"/>
                  <a:gd name="connsiteX59" fmla="*/ 33182 w 121147"/>
                  <a:gd name="connsiteY59" fmla="*/ 80772 h 123678"/>
                  <a:gd name="connsiteX60" fmla="*/ 33182 w 121147"/>
                  <a:gd name="connsiteY60" fmla="*/ 80772 h 123678"/>
                  <a:gd name="connsiteX61" fmla="*/ 33182 w 121147"/>
                  <a:gd name="connsiteY61" fmla="*/ 80772 h 123678"/>
                  <a:gd name="connsiteX62" fmla="*/ 32324 w 121147"/>
                  <a:gd name="connsiteY62" fmla="*/ 79629 h 123678"/>
                  <a:gd name="connsiteX63" fmla="*/ 29372 w 121147"/>
                  <a:gd name="connsiteY63" fmla="*/ 74390 h 123678"/>
                  <a:gd name="connsiteX64" fmla="*/ 29372 w 121147"/>
                  <a:gd name="connsiteY64" fmla="*/ 75248 h 123678"/>
                  <a:gd name="connsiteX65" fmla="*/ 28895 w 121147"/>
                  <a:gd name="connsiteY65" fmla="*/ 73723 h 123678"/>
                  <a:gd name="connsiteX66" fmla="*/ 27943 w 121147"/>
                  <a:gd name="connsiteY66" fmla="*/ 70675 h 123678"/>
                  <a:gd name="connsiteX67" fmla="*/ 27371 w 121147"/>
                  <a:gd name="connsiteY67" fmla="*/ 67723 h 123678"/>
                  <a:gd name="connsiteX68" fmla="*/ 27371 w 121147"/>
                  <a:gd name="connsiteY68" fmla="*/ 68961 h 123678"/>
                  <a:gd name="connsiteX69" fmla="*/ 27371 w 121147"/>
                  <a:gd name="connsiteY69" fmla="*/ 66866 h 123678"/>
                  <a:gd name="connsiteX70" fmla="*/ 27371 w 121147"/>
                  <a:gd name="connsiteY70" fmla="*/ 60198 h 123678"/>
                  <a:gd name="connsiteX71" fmla="*/ 27371 w 121147"/>
                  <a:gd name="connsiteY71" fmla="*/ 61531 h 123678"/>
                  <a:gd name="connsiteX72" fmla="*/ 27371 w 121147"/>
                  <a:gd name="connsiteY72" fmla="*/ 60008 h 123678"/>
                  <a:gd name="connsiteX73" fmla="*/ 28229 w 121147"/>
                  <a:gd name="connsiteY73" fmla="*/ 56483 h 123678"/>
                  <a:gd name="connsiteX74" fmla="*/ 29467 w 121147"/>
                  <a:gd name="connsiteY74" fmla="*/ 52483 h 123678"/>
                  <a:gd name="connsiteX75" fmla="*/ 30038 w 121147"/>
                  <a:gd name="connsiteY75" fmla="*/ 51054 h 123678"/>
                  <a:gd name="connsiteX76" fmla="*/ 30038 w 121147"/>
                  <a:gd name="connsiteY76" fmla="*/ 51625 h 123678"/>
                  <a:gd name="connsiteX77" fmla="*/ 33848 w 121147"/>
                  <a:gd name="connsiteY77" fmla="*/ 44767 h 123678"/>
                  <a:gd name="connsiteX78" fmla="*/ 35182 w 121147"/>
                  <a:gd name="connsiteY78" fmla="*/ 42863 h 123678"/>
                  <a:gd name="connsiteX79" fmla="*/ 36801 w 121147"/>
                  <a:gd name="connsiteY79" fmla="*/ 41053 h 123678"/>
                  <a:gd name="connsiteX80" fmla="*/ 42421 w 121147"/>
                  <a:gd name="connsiteY80" fmla="*/ 35623 h 123678"/>
                  <a:gd name="connsiteX81" fmla="*/ 41564 w 121147"/>
                  <a:gd name="connsiteY81" fmla="*/ 36290 h 123678"/>
                  <a:gd name="connsiteX82" fmla="*/ 43183 w 121147"/>
                  <a:gd name="connsiteY82" fmla="*/ 35052 h 123678"/>
                  <a:gd name="connsiteX83" fmla="*/ 46231 w 121147"/>
                  <a:gd name="connsiteY83" fmla="*/ 33147 h 123678"/>
                  <a:gd name="connsiteX84" fmla="*/ 49850 w 121147"/>
                  <a:gd name="connsiteY84" fmla="*/ 31147 h 123678"/>
                  <a:gd name="connsiteX85" fmla="*/ 48803 w 121147"/>
                  <a:gd name="connsiteY85" fmla="*/ 31147 h 123678"/>
                  <a:gd name="connsiteX86" fmla="*/ 50708 w 121147"/>
                  <a:gd name="connsiteY86" fmla="*/ 30385 h 123678"/>
                  <a:gd name="connsiteX87" fmla="*/ 57661 w 121147"/>
                  <a:gd name="connsiteY87" fmla="*/ 28575 h 123678"/>
                  <a:gd name="connsiteX88" fmla="*/ 56899 w 121147"/>
                  <a:gd name="connsiteY88" fmla="*/ 28575 h 123678"/>
                  <a:gd name="connsiteX89" fmla="*/ 58994 w 121147"/>
                  <a:gd name="connsiteY89" fmla="*/ 28575 h 123678"/>
                  <a:gd name="connsiteX90" fmla="*/ 63185 w 121147"/>
                  <a:gd name="connsiteY90" fmla="*/ 28575 h 123678"/>
                  <a:gd name="connsiteX91" fmla="*/ 77473 w 121147"/>
                  <a:gd name="connsiteY91" fmla="*/ 14288 h 123678"/>
                  <a:gd name="connsiteX92" fmla="*/ 63185 w 121147"/>
                  <a:gd name="connsiteY92" fmla="*/ 0 h 123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121147" h="123678">
                    <a:moveTo>
                      <a:pt x="64233" y="1810"/>
                    </a:moveTo>
                    <a:cubicBezTo>
                      <a:pt x="38888" y="1642"/>
                      <a:pt x="15899" y="16640"/>
                      <a:pt x="5845" y="39910"/>
                    </a:cubicBezTo>
                    <a:cubicBezTo>
                      <a:pt x="-5403" y="62836"/>
                      <a:pt x="-77" y="90440"/>
                      <a:pt x="18894" y="107537"/>
                    </a:cubicBezTo>
                    <a:cubicBezTo>
                      <a:pt x="36605" y="122606"/>
                      <a:pt x="60806" y="127530"/>
                      <a:pt x="82998" y="120587"/>
                    </a:cubicBezTo>
                    <a:cubicBezTo>
                      <a:pt x="105809" y="112519"/>
                      <a:pt x="121070" y="90964"/>
                      <a:pt x="121098" y="66770"/>
                    </a:cubicBezTo>
                    <a:cubicBezTo>
                      <a:pt x="122158" y="39910"/>
                      <a:pt x="106220" y="15278"/>
                      <a:pt x="81283" y="5239"/>
                    </a:cubicBezTo>
                    <a:cubicBezTo>
                      <a:pt x="73825" y="3136"/>
                      <a:pt x="66050" y="7361"/>
                      <a:pt x="63757" y="14764"/>
                    </a:cubicBezTo>
                    <a:cubicBezTo>
                      <a:pt x="61803" y="22231"/>
                      <a:pt x="65967" y="29928"/>
                      <a:pt x="73282" y="32385"/>
                    </a:cubicBezTo>
                    <a:cubicBezTo>
                      <a:pt x="75758" y="33338"/>
                      <a:pt x="70996" y="31147"/>
                      <a:pt x="73282" y="32385"/>
                    </a:cubicBezTo>
                    <a:lnTo>
                      <a:pt x="76140" y="34004"/>
                    </a:lnTo>
                    <a:lnTo>
                      <a:pt x="78521" y="35433"/>
                    </a:lnTo>
                    <a:cubicBezTo>
                      <a:pt x="81188" y="37243"/>
                      <a:pt x="77187" y="34195"/>
                      <a:pt x="78521" y="35433"/>
                    </a:cubicBezTo>
                    <a:cubicBezTo>
                      <a:pt x="80019" y="36757"/>
                      <a:pt x="81450" y="38157"/>
                      <a:pt x="82807" y="39624"/>
                    </a:cubicBezTo>
                    <a:cubicBezTo>
                      <a:pt x="82807" y="40196"/>
                      <a:pt x="85283" y="41815"/>
                      <a:pt x="83759" y="40672"/>
                    </a:cubicBezTo>
                    <a:cubicBezTo>
                      <a:pt x="82235" y="39529"/>
                      <a:pt x="83759" y="40005"/>
                      <a:pt x="83759" y="40672"/>
                    </a:cubicBezTo>
                    <a:lnTo>
                      <a:pt x="84807" y="42196"/>
                    </a:lnTo>
                    <a:cubicBezTo>
                      <a:pt x="85915" y="43920"/>
                      <a:pt x="86932" y="45701"/>
                      <a:pt x="87855" y="47530"/>
                    </a:cubicBezTo>
                    <a:lnTo>
                      <a:pt x="88427" y="48768"/>
                    </a:lnTo>
                    <a:cubicBezTo>
                      <a:pt x="88427" y="49530"/>
                      <a:pt x="89475" y="49721"/>
                      <a:pt x="88427" y="48768"/>
                    </a:cubicBezTo>
                    <a:cubicBezTo>
                      <a:pt x="87379" y="47816"/>
                      <a:pt x="88427" y="47911"/>
                      <a:pt x="88427" y="48768"/>
                    </a:cubicBezTo>
                    <a:cubicBezTo>
                      <a:pt x="88427" y="49625"/>
                      <a:pt x="88427" y="49911"/>
                      <a:pt x="89094" y="50578"/>
                    </a:cubicBezTo>
                    <a:cubicBezTo>
                      <a:pt x="89777" y="52473"/>
                      <a:pt x="90318" y="54416"/>
                      <a:pt x="90713" y="56388"/>
                    </a:cubicBezTo>
                    <a:cubicBezTo>
                      <a:pt x="90713" y="57341"/>
                      <a:pt x="90713" y="58293"/>
                      <a:pt x="91284" y="59150"/>
                    </a:cubicBezTo>
                    <a:cubicBezTo>
                      <a:pt x="91951" y="62484"/>
                      <a:pt x="91284" y="57150"/>
                      <a:pt x="91284" y="59150"/>
                    </a:cubicBezTo>
                    <a:cubicBezTo>
                      <a:pt x="91284" y="61150"/>
                      <a:pt x="91284" y="63151"/>
                      <a:pt x="91284" y="65246"/>
                    </a:cubicBezTo>
                    <a:cubicBezTo>
                      <a:pt x="91284" y="67342"/>
                      <a:pt x="91284" y="67056"/>
                      <a:pt x="91284" y="68008"/>
                    </a:cubicBezTo>
                    <a:cubicBezTo>
                      <a:pt x="91284" y="68961"/>
                      <a:pt x="91284" y="68961"/>
                      <a:pt x="91284" y="69437"/>
                    </a:cubicBezTo>
                    <a:cubicBezTo>
                      <a:pt x="91284" y="71628"/>
                      <a:pt x="91284" y="68580"/>
                      <a:pt x="91284" y="68390"/>
                    </a:cubicBezTo>
                    <a:cubicBezTo>
                      <a:pt x="90604" y="70294"/>
                      <a:pt x="90156" y="72276"/>
                      <a:pt x="89951" y="74295"/>
                    </a:cubicBezTo>
                    <a:lnTo>
                      <a:pt x="89094" y="76867"/>
                    </a:lnTo>
                    <a:cubicBezTo>
                      <a:pt x="88141" y="79915"/>
                      <a:pt x="90046" y="75248"/>
                      <a:pt x="89094" y="76867"/>
                    </a:cubicBezTo>
                    <a:cubicBezTo>
                      <a:pt x="88202" y="78667"/>
                      <a:pt x="87216" y="80410"/>
                      <a:pt x="86141" y="82106"/>
                    </a:cubicBezTo>
                    <a:cubicBezTo>
                      <a:pt x="86141" y="82772"/>
                      <a:pt x="83950" y="84392"/>
                      <a:pt x="85379" y="83248"/>
                    </a:cubicBezTo>
                    <a:cubicBezTo>
                      <a:pt x="86807" y="82106"/>
                      <a:pt x="84521" y="84106"/>
                      <a:pt x="84045" y="84677"/>
                    </a:cubicBezTo>
                    <a:lnTo>
                      <a:pt x="82045" y="86677"/>
                    </a:lnTo>
                    <a:lnTo>
                      <a:pt x="80616" y="87916"/>
                    </a:lnTo>
                    <a:cubicBezTo>
                      <a:pt x="80616" y="87916"/>
                      <a:pt x="82998" y="86201"/>
                      <a:pt x="81664" y="87058"/>
                    </a:cubicBezTo>
                    <a:cubicBezTo>
                      <a:pt x="80008" y="88230"/>
                      <a:pt x="78290" y="89306"/>
                      <a:pt x="76521" y="90297"/>
                    </a:cubicBezTo>
                    <a:lnTo>
                      <a:pt x="74044" y="91440"/>
                    </a:lnTo>
                    <a:cubicBezTo>
                      <a:pt x="74044" y="91440"/>
                      <a:pt x="76997" y="90392"/>
                      <a:pt x="74901" y="91440"/>
                    </a:cubicBezTo>
                    <a:lnTo>
                      <a:pt x="73663" y="91440"/>
                    </a:lnTo>
                    <a:cubicBezTo>
                      <a:pt x="71764" y="92078"/>
                      <a:pt x="69823" y="92593"/>
                      <a:pt x="67853" y="92964"/>
                    </a:cubicBezTo>
                    <a:lnTo>
                      <a:pt x="66424" y="92964"/>
                    </a:lnTo>
                    <a:cubicBezTo>
                      <a:pt x="64995" y="92964"/>
                      <a:pt x="67853" y="92964"/>
                      <a:pt x="67948" y="92964"/>
                    </a:cubicBezTo>
                    <a:cubicBezTo>
                      <a:pt x="66871" y="92869"/>
                      <a:pt x="65787" y="92869"/>
                      <a:pt x="64709" y="92964"/>
                    </a:cubicBezTo>
                    <a:lnTo>
                      <a:pt x="57185" y="92964"/>
                    </a:lnTo>
                    <a:cubicBezTo>
                      <a:pt x="56137" y="92964"/>
                      <a:pt x="55280" y="92107"/>
                      <a:pt x="57185" y="92964"/>
                    </a:cubicBezTo>
                    <a:cubicBezTo>
                      <a:pt x="59090" y="93821"/>
                      <a:pt x="58137" y="92964"/>
                      <a:pt x="57185" y="92964"/>
                    </a:cubicBezTo>
                    <a:lnTo>
                      <a:pt x="55756" y="92964"/>
                    </a:lnTo>
                    <a:cubicBezTo>
                      <a:pt x="53764" y="92593"/>
                      <a:pt x="51794" y="92116"/>
                      <a:pt x="49850" y="91535"/>
                    </a:cubicBezTo>
                    <a:lnTo>
                      <a:pt x="46707" y="90488"/>
                    </a:lnTo>
                    <a:lnTo>
                      <a:pt x="45374" y="90488"/>
                    </a:lnTo>
                    <a:cubicBezTo>
                      <a:pt x="45374" y="90488"/>
                      <a:pt x="48136" y="91726"/>
                      <a:pt x="46707" y="90488"/>
                    </a:cubicBezTo>
                    <a:cubicBezTo>
                      <a:pt x="45278" y="89249"/>
                      <a:pt x="43088" y="88773"/>
                      <a:pt x="41278" y="87725"/>
                    </a:cubicBezTo>
                    <a:lnTo>
                      <a:pt x="38611" y="85916"/>
                    </a:lnTo>
                    <a:cubicBezTo>
                      <a:pt x="38177" y="85706"/>
                      <a:pt x="37788" y="85420"/>
                      <a:pt x="37468" y="85058"/>
                    </a:cubicBezTo>
                    <a:cubicBezTo>
                      <a:pt x="37468" y="85058"/>
                      <a:pt x="39659" y="86963"/>
                      <a:pt x="38516" y="85916"/>
                    </a:cubicBezTo>
                    <a:cubicBezTo>
                      <a:pt x="37373" y="84868"/>
                      <a:pt x="35468" y="83248"/>
                      <a:pt x="34134" y="81820"/>
                    </a:cubicBezTo>
                    <a:lnTo>
                      <a:pt x="33182" y="80772"/>
                    </a:lnTo>
                    <a:lnTo>
                      <a:pt x="33182" y="80772"/>
                    </a:lnTo>
                    <a:lnTo>
                      <a:pt x="33182" y="80772"/>
                    </a:lnTo>
                    <a:cubicBezTo>
                      <a:pt x="33944" y="80772"/>
                      <a:pt x="33848" y="81820"/>
                      <a:pt x="33182" y="80772"/>
                    </a:cubicBezTo>
                    <a:lnTo>
                      <a:pt x="32324" y="79629"/>
                    </a:lnTo>
                    <a:cubicBezTo>
                      <a:pt x="31173" y="77981"/>
                      <a:pt x="30184" y="76229"/>
                      <a:pt x="29372" y="74390"/>
                    </a:cubicBezTo>
                    <a:cubicBezTo>
                      <a:pt x="29372" y="74390"/>
                      <a:pt x="30610" y="77819"/>
                      <a:pt x="29372" y="75248"/>
                    </a:cubicBezTo>
                    <a:cubicBezTo>
                      <a:pt x="29183" y="74752"/>
                      <a:pt x="29024" y="74238"/>
                      <a:pt x="28895" y="73723"/>
                    </a:cubicBezTo>
                    <a:cubicBezTo>
                      <a:pt x="28521" y="72723"/>
                      <a:pt x="28203" y="71704"/>
                      <a:pt x="27943" y="70675"/>
                    </a:cubicBezTo>
                    <a:cubicBezTo>
                      <a:pt x="27943" y="69723"/>
                      <a:pt x="27943" y="68675"/>
                      <a:pt x="27371" y="67723"/>
                    </a:cubicBezTo>
                    <a:cubicBezTo>
                      <a:pt x="26800" y="66770"/>
                      <a:pt x="27371" y="68961"/>
                      <a:pt x="27371" y="68961"/>
                    </a:cubicBezTo>
                    <a:cubicBezTo>
                      <a:pt x="27371" y="68961"/>
                      <a:pt x="27371" y="67246"/>
                      <a:pt x="27371" y="66866"/>
                    </a:cubicBezTo>
                    <a:cubicBezTo>
                      <a:pt x="27371" y="64675"/>
                      <a:pt x="27371" y="62484"/>
                      <a:pt x="27371" y="60198"/>
                    </a:cubicBezTo>
                    <a:cubicBezTo>
                      <a:pt x="27371" y="57912"/>
                      <a:pt x="27371" y="61627"/>
                      <a:pt x="27371" y="61531"/>
                    </a:cubicBezTo>
                    <a:cubicBezTo>
                      <a:pt x="27271" y="61027"/>
                      <a:pt x="27271" y="60512"/>
                      <a:pt x="27371" y="60008"/>
                    </a:cubicBezTo>
                    <a:cubicBezTo>
                      <a:pt x="27371" y="58769"/>
                      <a:pt x="27371" y="57626"/>
                      <a:pt x="28229" y="56483"/>
                    </a:cubicBezTo>
                    <a:cubicBezTo>
                      <a:pt x="28555" y="55121"/>
                      <a:pt x="28968" y="53788"/>
                      <a:pt x="29467" y="52483"/>
                    </a:cubicBezTo>
                    <a:lnTo>
                      <a:pt x="30038" y="51054"/>
                    </a:lnTo>
                    <a:cubicBezTo>
                      <a:pt x="30610" y="49244"/>
                      <a:pt x="28800" y="53245"/>
                      <a:pt x="30038" y="51625"/>
                    </a:cubicBezTo>
                    <a:cubicBezTo>
                      <a:pt x="31277" y="50006"/>
                      <a:pt x="32420" y="46958"/>
                      <a:pt x="33848" y="44767"/>
                    </a:cubicBezTo>
                    <a:cubicBezTo>
                      <a:pt x="33848" y="44767"/>
                      <a:pt x="36325" y="41339"/>
                      <a:pt x="35182" y="42863"/>
                    </a:cubicBezTo>
                    <a:cubicBezTo>
                      <a:pt x="34039" y="44387"/>
                      <a:pt x="36325" y="41529"/>
                      <a:pt x="36801" y="41053"/>
                    </a:cubicBezTo>
                    <a:cubicBezTo>
                      <a:pt x="38516" y="39148"/>
                      <a:pt x="40611" y="37529"/>
                      <a:pt x="42421" y="35623"/>
                    </a:cubicBezTo>
                    <a:cubicBezTo>
                      <a:pt x="44231" y="33719"/>
                      <a:pt x="41659" y="36195"/>
                      <a:pt x="41564" y="36290"/>
                    </a:cubicBezTo>
                    <a:lnTo>
                      <a:pt x="43183" y="35052"/>
                    </a:lnTo>
                    <a:lnTo>
                      <a:pt x="46231" y="33147"/>
                    </a:lnTo>
                    <a:cubicBezTo>
                      <a:pt x="47469" y="32385"/>
                      <a:pt x="48803" y="31909"/>
                      <a:pt x="49850" y="31147"/>
                    </a:cubicBezTo>
                    <a:cubicBezTo>
                      <a:pt x="50898" y="30385"/>
                      <a:pt x="48898" y="31147"/>
                      <a:pt x="48803" y="31147"/>
                    </a:cubicBezTo>
                    <a:cubicBezTo>
                      <a:pt x="49403" y="30813"/>
                      <a:pt x="50043" y="30556"/>
                      <a:pt x="50708" y="30385"/>
                    </a:cubicBezTo>
                    <a:cubicBezTo>
                      <a:pt x="51851" y="30385"/>
                      <a:pt x="56613" y="27908"/>
                      <a:pt x="57661" y="28575"/>
                    </a:cubicBezTo>
                    <a:cubicBezTo>
                      <a:pt x="58709" y="29242"/>
                      <a:pt x="54042" y="28575"/>
                      <a:pt x="56899" y="28575"/>
                    </a:cubicBezTo>
                    <a:lnTo>
                      <a:pt x="58994" y="28575"/>
                    </a:lnTo>
                    <a:lnTo>
                      <a:pt x="63185" y="28575"/>
                    </a:lnTo>
                    <a:cubicBezTo>
                      <a:pt x="71055" y="28527"/>
                      <a:pt x="77421" y="22155"/>
                      <a:pt x="77473" y="14288"/>
                    </a:cubicBezTo>
                    <a:cubicBezTo>
                      <a:pt x="77273" y="6481"/>
                      <a:pt x="70992" y="200"/>
                      <a:pt x="63185" y="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íşlîḓè">
                <a:extLst>
                  <a:ext uri="{FF2B5EF4-FFF2-40B4-BE49-F238E27FC236}">
                    <a16:creationId xmlns:a16="http://schemas.microsoft.com/office/drawing/2014/main" id="{E3FFE5F1-2F54-50A9-5536-9829CDE638A7}"/>
                  </a:ext>
                </a:extLst>
              </p:cNvPr>
              <p:cNvSpPr/>
              <p:nvPr/>
            </p:nvSpPr>
            <p:spPr>
              <a:xfrm>
                <a:off x="4683362" y="1844867"/>
                <a:ext cx="93848" cy="95809"/>
              </a:xfrm>
              <a:custGeom>
                <a:avLst/>
                <a:gdLst>
                  <a:gd name="connsiteX0" fmla="*/ 64233 w 121147"/>
                  <a:gd name="connsiteY0" fmla="*/ 1810 h 123678"/>
                  <a:gd name="connsiteX1" fmla="*/ 5845 w 121147"/>
                  <a:gd name="connsiteY1" fmla="*/ 39910 h 123678"/>
                  <a:gd name="connsiteX2" fmla="*/ 18894 w 121147"/>
                  <a:gd name="connsiteY2" fmla="*/ 107537 h 123678"/>
                  <a:gd name="connsiteX3" fmla="*/ 82997 w 121147"/>
                  <a:gd name="connsiteY3" fmla="*/ 120587 h 123678"/>
                  <a:gd name="connsiteX4" fmla="*/ 121097 w 121147"/>
                  <a:gd name="connsiteY4" fmla="*/ 66770 h 123678"/>
                  <a:gd name="connsiteX5" fmla="*/ 81283 w 121147"/>
                  <a:gd name="connsiteY5" fmla="*/ 5239 h 123678"/>
                  <a:gd name="connsiteX6" fmla="*/ 63757 w 121147"/>
                  <a:gd name="connsiteY6" fmla="*/ 14764 h 123678"/>
                  <a:gd name="connsiteX7" fmla="*/ 73282 w 121147"/>
                  <a:gd name="connsiteY7" fmla="*/ 32385 h 123678"/>
                  <a:gd name="connsiteX8" fmla="*/ 73282 w 121147"/>
                  <a:gd name="connsiteY8" fmla="*/ 32385 h 123678"/>
                  <a:gd name="connsiteX9" fmla="*/ 76139 w 121147"/>
                  <a:gd name="connsiteY9" fmla="*/ 34004 h 123678"/>
                  <a:gd name="connsiteX10" fmla="*/ 78521 w 121147"/>
                  <a:gd name="connsiteY10" fmla="*/ 35433 h 123678"/>
                  <a:gd name="connsiteX11" fmla="*/ 78521 w 121147"/>
                  <a:gd name="connsiteY11" fmla="*/ 35433 h 123678"/>
                  <a:gd name="connsiteX12" fmla="*/ 82807 w 121147"/>
                  <a:gd name="connsiteY12" fmla="*/ 39624 h 123678"/>
                  <a:gd name="connsiteX13" fmla="*/ 83759 w 121147"/>
                  <a:gd name="connsiteY13" fmla="*/ 40672 h 123678"/>
                  <a:gd name="connsiteX14" fmla="*/ 83759 w 121147"/>
                  <a:gd name="connsiteY14" fmla="*/ 40672 h 123678"/>
                  <a:gd name="connsiteX15" fmla="*/ 84807 w 121147"/>
                  <a:gd name="connsiteY15" fmla="*/ 42196 h 123678"/>
                  <a:gd name="connsiteX16" fmla="*/ 87855 w 121147"/>
                  <a:gd name="connsiteY16" fmla="*/ 47530 h 123678"/>
                  <a:gd name="connsiteX17" fmla="*/ 88427 w 121147"/>
                  <a:gd name="connsiteY17" fmla="*/ 48768 h 123678"/>
                  <a:gd name="connsiteX18" fmla="*/ 88427 w 121147"/>
                  <a:gd name="connsiteY18" fmla="*/ 48768 h 123678"/>
                  <a:gd name="connsiteX19" fmla="*/ 88427 w 121147"/>
                  <a:gd name="connsiteY19" fmla="*/ 48768 h 123678"/>
                  <a:gd name="connsiteX20" fmla="*/ 89093 w 121147"/>
                  <a:gd name="connsiteY20" fmla="*/ 50578 h 123678"/>
                  <a:gd name="connsiteX21" fmla="*/ 90713 w 121147"/>
                  <a:gd name="connsiteY21" fmla="*/ 56388 h 123678"/>
                  <a:gd name="connsiteX22" fmla="*/ 91284 w 121147"/>
                  <a:gd name="connsiteY22" fmla="*/ 59150 h 123678"/>
                  <a:gd name="connsiteX23" fmla="*/ 91284 w 121147"/>
                  <a:gd name="connsiteY23" fmla="*/ 59150 h 123678"/>
                  <a:gd name="connsiteX24" fmla="*/ 91284 w 121147"/>
                  <a:gd name="connsiteY24" fmla="*/ 65246 h 123678"/>
                  <a:gd name="connsiteX25" fmla="*/ 91284 w 121147"/>
                  <a:gd name="connsiteY25" fmla="*/ 68008 h 123678"/>
                  <a:gd name="connsiteX26" fmla="*/ 91284 w 121147"/>
                  <a:gd name="connsiteY26" fmla="*/ 69437 h 123678"/>
                  <a:gd name="connsiteX27" fmla="*/ 91284 w 121147"/>
                  <a:gd name="connsiteY27" fmla="*/ 68390 h 123678"/>
                  <a:gd name="connsiteX28" fmla="*/ 89951 w 121147"/>
                  <a:gd name="connsiteY28" fmla="*/ 74295 h 123678"/>
                  <a:gd name="connsiteX29" fmla="*/ 89093 w 121147"/>
                  <a:gd name="connsiteY29" fmla="*/ 76867 h 123678"/>
                  <a:gd name="connsiteX30" fmla="*/ 89093 w 121147"/>
                  <a:gd name="connsiteY30" fmla="*/ 76867 h 123678"/>
                  <a:gd name="connsiteX31" fmla="*/ 86141 w 121147"/>
                  <a:gd name="connsiteY31" fmla="*/ 82106 h 123678"/>
                  <a:gd name="connsiteX32" fmla="*/ 85379 w 121147"/>
                  <a:gd name="connsiteY32" fmla="*/ 83248 h 123678"/>
                  <a:gd name="connsiteX33" fmla="*/ 84045 w 121147"/>
                  <a:gd name="connsiteY33" fmla="*/ 84677 h 123678"/>
                  <a:gd name="connsiteX34" fmla="*/ 82045 w 121147"/>
                  <a:gd name="connsiteY34" fmla="*/ 86677 h 123678"/>
                  <a:gd name="connsiteX35" fmla="*/ 80616 w 121147"/>
                  <a:gd name="connsiteY35" fmla="*/ 87916 h 123678"/>
                  <a:gd name="connsiteX36" fmla="*/ 81664 w 121147"/>
                  <a:gd name="connsiteY36" fmla="*/ 87058 h 123678"/>
                  <a:gd name="connsiteX37" fmla="*/ 76520 w 121147"/>
                  <a:gd name="connsiteY37" fmla="*/ 90297 h 123678"/>
                  <a:gd name="connsiteX38" fmla="*/ 74044 w 121147"/>
                  <a:gd name="connsiteY38" fmla="*/ 91440 h 123678"/>
                  <a:gd name="connsiteX39" fmla="*/ 74901 w 121147"/>
                  <a:gd name="connsiteY39" fmla="*/ 91440 h 123678"/>
                  <a:gd name="connsiteX40" fmla="*/ 73663 w 121147"/>
                  <a:gd name="connsiteY40" fmla="*/ 91440 h 123678"/>
                  <a:gd name="connsiteX41" fmla="*/ 67853 w 121147"/>
                  <a:gd name="connsiteY41" fmla="*/ 92964 h 123678"/>
                  <a:gd name="connsiteX42" fmla="*/ 66424 w 121147"/>
                  <a:gd name="connsiteY42" fmla="*/ 92964 h 123678"/>
                  <a:gd name="connsiteX43" fmla="*/ 67948 w 121147"/>
                  <a:gd name="connsiteY43" fmla="*/ 92964 h 123678"/>
                  <a:gd name="connsiteX44" fmla="*/ 64709 w 121147"/>
                  <a:gd name="connsiteY44" fmla="*/ 92964 h 123678"/>
                  <a:gd name="connsiteX45" fmla="*/ 57184 w 121147"/>
                  <a:gd name="connsiteY45" fmla="*/ 92964 h 123678"/>
                  <a:gd name="connsiteX46" fmla="*/ 57184 w 121147"/>
                  <a:gd name="connsiteY46" fmla="*/ 92964 h 123678"/>
                  <a:gd name="connsiteX47" fmla="*/ 57184 w 121147"/>
                  <a:gd name="connsiteY47" fmla="*/ 92964 h 123678"/>
                  <a:gd name="connsiteX48" fmla="*/ 55756 w 121147"/>
                  <a:gd name="connsiteY48" fmla="*/ 92964 h 123678"/>
                  <a:gd name="connsiteX49" fmla="*/ 49850 w 121147"/>
                  <a:gd name="connsiteY49" fmla="*/ 91535 h 123678"/>
                  <a:gd name="connsiteX50" fmla="*/ 46707 w 121147"/>
                  <a:gd name="connsiteY50" fmla="*/ 90488 h 123678"/>
                  <a:gd name="connsiteX51" fmla="*/ 45374 w 121147"/>
                  <a:gd name="connsiteY51" fmla="*/ 90488 h 123678"/>
                  <a:gd name="connsiteX52" fmla="*/ 46707 w 121147"/>
                  <a:gd name="connsiteY52" fmla="*/ 90488 h 123678"/>
                  <a:gd name="connsiteX53" fmla="*/ 41278 w 121147"/>
                  <a:gd name="connsiteY53" fmla="*/ 87725 h 123678"/>
                  <a:gd name="connsiteX54" fmla="*/ 38611 w 121147"/>
                  <a:gd name="connsiteY54" fmla="*/ 85916 h 123678"/>
                  <a:gd name="connsiteX55" fmla="*/ 37468 w 121147"/>
                  <a:gd name="connsiteY55" fmla="*/ 85058 h 123678"/>
                  <a:gd name="connsiteX56" fmla="*/ 38516 w 121147"/>
                  <a:gd name="connsiteY56" fmla="*/ 85916 h 123678"/>
                  <a:gd name="connsiteX57" fmla="*/ 34134 w 121147"/>
                  <a:gd name="connsiteY57" fmla="*/ 81820 h 123678"/>
                  <a:gd name="connsiteX58" fmla="*/ 33182 w 121147"/>
                  <a:gd name="connsiteY58" fmla="*/ 80772 h 123678"/>
                  <a:gd name="connsiteX59" fmla="*/ 33182 w 121147"/>
                  <a:gd name="connsiteY59" fmla="*/ 80772 h 123678"/>
                  <a:gd name="connsiteX60" fmla="*/ 33182 w 121147"/>
                  <a:gd name="connsiteY60" fmla="*/ 80772 h 123678"/>
                  <a:gd name="connsiteX61" fmla="*/ 33182 w 121147"/>
                  <a:gd name="connsiteY61" fmla="*/ 80772 h 123678"/>
                  <a:gd name="connsiteX62" fmla="*/ 32324 w 121147"/>
                  <a:gd name="connsiteY62" fmla="*/ 79629 h 123678"/>
                  <a:gd name="connsiteX63" fmla="*/ 29372 w 121147"/>
                  <a:gd name="connsiteY63" fmla="*/ 74390 h 123678"/>
                  <a:gd name="connsiteX64" fmla="*/ 29372 w 121147"/>
                  <a:gd name="connsiteY64" fmla="*/ 75248 h 123678"/>
                  <a:gd name="connsiteX65" fmla="*/ 29372 w 121147"/>
                  <a:gd name="connsiteY65" fmla="*/ 73723 h 123678"/>
                  <a:gd name="connsiteX66" fmla="*/ 28419 w 121147"/>
                  <a:gd name="connsiteY66" fmla="*/ 70675 h 123678"/>
                  <a:gd name="connsiteX67" fmla="*/ 27848 w 121147"/>
                  <a:gd name="connsiteY67" fmla="*/ 67723 h 123678"/>
                  <a:gd name="connsiteX68" fmla="*/ 27848 w 121147"/>
                  <a:gd name="connsiteY68" fmla="*/ 68961 h 123678"/>
                  <a:gd name="connsiteX69" fmla="*/ 27848 w 121147"/>
                  <a:gd name="connsiteY69" fmla="*/ 66866 h 123678"/>
                  <a:gd name="connsiteX70" fmla="*/ 27848 w 121147"/>
                  <a:gd name="connsiteY70" fmla="*/ 60198 h 123678"/>
                  <a:gd name="connsiteX71" fmla="*/ 27848 w 121147"/>
                  <a:gd name="connsiteY71" fmla="*/ 61531 h 123678"/>
                  <a:gd name="connsiteX72" fmla="*/ 27848 w 121147"/>
                  <a:gd name="connsiteY72" fmla="*/ 60008 h 123678"/>
                  <a:gd name="connsiteX73" fmla="*/ 28705 w 121147"/>
                  <a:gd name="connsiteY73" fmla="*/ 56483 h 123678"/>
                  <a:gd name="connsiteX74" fmla="*/ 29943 w 121147"/>
                  <a:gd name="connsiteY74" fmla="*/ 52483 h 123678"/>
                  <a:gd name="connsiteX75" fmla="*/ 30515 w 121147"/>
                  <a:gd name="connsiteY75" fmla="*/ 51054 h 123678"/>
                  <a:gd name="connsiteX76" fmla="*/ 30515 w 121147"/>
                  <a:gd name="connsiteY76" fmla="*/ 51625 h 123678"/>
                  <a:gd name="connsiteX77" fmla="*/ 34325 w 121147"/>
                  <a:gd name="connsiteY77" fmla="*/ 44767 h 123678"/>
                  <a:gd name="connsiteX78" fmla="*/ 35658 w 121147"/>
                  <a:gd name="connsiteY78" fmla="*/ 42863 h 123678"/>
                  <a:gd name="connsiteX79" fmla="*/ 37277 w 121147"/>
                  <a:gd name="connsiteY79" fmla="*/ 41053 h 123678"/>
                  <a:gd name="connsiteX80" fmla="*/ 42897 w 121147"/>
                  <a:gd name="connsiteY80" fmla="*/ 35623 h 123678"/>
                  <a:gd name="connsiteX81" fmla="*/ 42040 w 121147"/>
                  <a:gd name="connsiteY81" fmla="*/ 36290 h 123678"/>
                  <a:gd name="connsiteX82" fmla="*/ 43659 w 121147"/>
                  <a:gd name="connsiteY82" fmla="*/ 35052 h 123678"/>
                  <a:gd name="connsiteX83" fmla="*/ 46707 w 121147"/>
                  <a:gd name="connsiteY83" fmla="*/ 33147 h 123678"/>
                  <a:gd name="connsiteX84" fmla="*/ 50327 w 121147"/>
                  <a:gd name="connsiteY84" fmla="*/ 31147 h 123678"/>
                  <a:gd name="connsiteX85" fmla="*/ 49279 w 121147"/>
                  <a:gd name="connsiteY85" fmla="*/ 31147 h 123678"/>
                  <a:gd name="connsiteX86" fmla="*/ 51184 w 121147"/>
                  <a:gd name="connsiteY86" fmla="*/ 30385 h 123678"/>
                  <a:gd name="connsiteX87" fmla="*/ 58137 w 121147"/>
                  <a:gd name="connsiteY87" fmla="*/ 28575 h 123678"/>
                  <a:gd name="connsiteX88" fmla="*/ 57375 w 121147"/>
                  <a:gd name="connsiteY88" fmla="*/ 28575 h 123678"/>
                  <a:gd name="connsiteX89" fmla="*/ 59471 w 121147"/>
                  <a:gd name="connsiteY89" fmla="*/ 28575 h 123678"/>
                  <a:gd name="connsiteX90" fmla="*/ 63662 w 121147"/>
                  <a:gd name="connsiteY90" fmla="*/ 28575 h 123678"/>
                  <a:gd name="connsiteX91" fmla="*/ 77949 w 121147"/>
                  <a:gd name="connsiteY91" fmla="*/ 14288 h 123678"/>
                  <a:gd name="connsiteX92" fmla="*/ 63662 w 121147"/>
                  <a:gd name="connsiteY92" fmla="*/ 0 h 123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121147" h="123678">
                    <a:moveTo>
                      <a:pt x="64233" y="1810"/>
                    </a:moveTo>
                    <a:cubicBezTo>
                      <a:pt x="38888" y="1642"/>
                      <a:pt x="15898" y="16640"/>
                      <a:pt x="5845" y="39910"/>
                    </a:cubicBezTo>
                    <a:cubicBezTo>
                      <a:pt x="-5403" y="62836"/>
                      <a:pt x="-76" y="90440"/>
                      <a:pt x="18894" y="107537"/>
                    </a:cubicBezTo>
                    <a:cubicBezTo>
                      <a:pt x="36605" y="122606"/>
                      <a:pt x="60806" y="127530"/>
                      <a:pt x="82997" y="120587"/>
                    </a:cubicBezTo>
                    <a:cubicBezTo>
                      <a:pt x="105809" y="112519"/>
                      <a:pt x="121070" y="90964"/>
                      <a:pt x="121097" y="66770"/>
                    </a:cubicBezTo>
                    <a:cubicBezTo>
                      <a:pt x="122157" y="39910"/>
                      <a:pt x="106220" y="15278"/>
                      <a:pt x="81283" y="5239"/>
                    </a:cubicBezTo>
                    <a:cubicBezTo>
                      <a:pt x="73825" y="3136"/>
                      <a:pt x="66049" y="7361"/>
                      <a:pt x="63757" y="14764"/>
                    </a:cubicBezTo>
                    <a:cubicBezTo>
                      <a:pt x="61803" y="22231"/>
                      <a:pt x="65967" y="29928"/>
                      <a:pt x="73282" y="32385"/>
                    </a:cubicBezTo>
                    <a:cubicBezTo>
                      <a:pt x="75758" y="33338"/>
                      <a:pt x="70996" y="31147"/>
                      <a:pt x="73282" y="32385"/>
                    </a:cubicBezTo>
                    <a:lnTo>
                      <a:pt x="76139" y="34004"/>
                    </a:lnTo>
                    <a:lnTo>
                      <a:pt x="78521" y="35433"/>
                    </a:lnTo>
                    <a:cubicBezTo>
                      <a:pt x="81188" y="37243"/>
                      <a:pt x="77187" y="34195"/>
                      <a:pt x="78521" y="35433"/>
                    </a:cubicBezTo>
                    <a:cubicBezTo>
                      <a:pt x="80019" y="36757"/>
                      <a:pt x="81449" y="38157"/>
                      <a:pt x="82807" y="39624"/>
                    </a:cubicBezTo>
                    <a:cubicBezTo>
                      <a:pt x="82807" y="40196"/>
                      <a:pt x="85283" y="41815"/>
                      <a:pt x="83759" y="40672"/>
                    </a:cubicBezTo>
                    <a:cubicBezTo>
                      <a:pt x="82235" y="39529"/>
                      <a:pt x="83759" y="40005"/>
                      <a:pt x="83759" y="40672"/>
                    </a:cubicBezTo>
                    <a:lnTo>
                      <a:pt x="84807" y="42196"/>
                    </a:lnTo>
                    <a:cubicBezTo>
                      <a:pt x="85915" y="43920"/>
                      <a:pt x="86932" y="45701"/>
                      <a:pt x="87855" y="47530"/>
                    </a:cubicBezTo>
                    <a:lnTo>
                      <a:pt x="88427" y="48768"/>
                    </a:lnTo>
                    <a:cubicBezTo>
                      <a:pt x="88427" y="49530"/>
                      <a:pt x="89474" y="49721"/>
                      <a:pt x="88427" y="48768"/>
                    </a:cubicBezTo>
                    <a:cubicBezTo>
                      <a:pt x="87379" y="47816"/>
                      <a:pt x="88427" y="47911"/>
                      <a:pt x="88427" y="48768"/>
                    </a:cubicBezTo>
                    <a:cubicBezTo>
                      <a:pt x="88427" y="49625"/>
                      <a:pt x="88427" y="49911"/>
                      <a:pt x="89093" y="50578"/>
                    </a:cubicBezTo>
                    <a:cubicBezTo>
                      <a:pt x="89777" y="52473"/>
                      <a:pt x="90318" y="54416"/>
                      <a:pt x="90713" y="56388"/>
                    </a:cubicBezTo>
                    <a:cubicBezTo>
                      <a:pt x="90713" y="57341"/>
                      <a:pt x="90713" y="58293"/>
                      <a:pt x="91284" y="59150"/>
                    </a:cubicBezTo>
                    <a:cubicBezTo>
                      <a:pt x="91951" y="62484"/>
                      <a:pt x="91284" y="57150"/>
                      <a:pt x="91284" y="59150"/>
                    </a:cubicBezTo>
                    <a:cubicBezTo>
                      <a:pt x="91284" y="61150"/>
                      <a:pt x="91284" y="63151"/>
                      <a:pt x="91284" y="65246"/>
                    </a:cubicBezTo>
                    <a:cubicBezTo>
                      <a:pt x="91284" y="67342"/>
                      <a:pt x="91284" y="67056"/>
                      <a:pt x="91284" y="68008"/>
                    </a:cubicBezTo>
                    <a:cubicBezTo>
                      <a:pt x="91284" y="68961"/>
                      <a:pt x="91284" y="68961"/>
                      <a:pt x="91284" y="69437"/>
                    </a:cubicBezTo>
                    <a:cubicBezTo>
                      <a:pt x="91284" y="71628"/>
                      <a:pt x="91284" y="68580"/>
                      <a:pt x="91284" y="68390"/>
                    </a:cubicBezTo>
                    <a:cubicBezTo>
                      <a:pt x="90604" y="70294"/>
                      <a:pt x="90156" y="72276"/>
                      <a:pt x="89951" y="74295"/>
                    </a:cubicBezTo>
                    <a:lnTo>
                      <a:pt x="89093" y="76867"/>
                    </a:lnTo>
                    <a:cubicBezTo>
                      <a:pt x="88141" y="79915"/>
                      <a:pt x="90046" y="75248"/>
                      <a:pt x="89093" y="76867"/>
                    </a:cubicBezTo>
                    <a:cubicBezTo>
                      <a:pt x="88202" y="78667"/>
                      <a:pt x="87216" y="80410"/>
                      <a:pt x="86141" y="82106"/>
                    </a:cubicBezTo>
                    <a:cubicBezTo>
                      <a:pt x="86141" y="82772"/>
                      <a:pt x="83950" y="84392"/>
                      <a:pt x="85379" y="83248"/>
                    </a:cubicBezTo>
                    <a:cubicBezTo>
                      <a:pt x="86807" y="82106"/>
                      <a:pt x="84521" y="84106"/>
                      <a:pt x="84045" y="84677"/>
                    </a:cubicBezTo>
                    <a:lnTo>
                      <a:pt x="82045" y="86677"/>
                    </a:lnTo>
                    <a:lnTo>
                      <a:pt x="80616" y="87916"/>
                    </a:lnTo>
                    <a:cubicBezTo>
                      <a:pt x="80616" y="87916"/>
                      <a:pt x="82997" y="86201"/>
                      <a:pt x="81664" y="87058"/>
                    </a:cubicBezTo>
                    <a:cubicBezTo>
                      <a:pt x="80007" y="88230"/>
                      <a:pt x="78290" y="89306"/>
                      <a:pt x="76520" y="90297"/>
                    </a:cubicBezTo>
                    <a:lnTo>
                      <a:pt x="74044" y="91440"/>
                    </a:lnTo>
                    <a:cubicBezTo>
                      <a:pt x="74044" y="91440"/>
                      <a:pt x="76997" y="90392"/>
                      <a:pt x="74901" y="91440"/>
                    </a:cubicBezTo>
                    <a:lnTo>
                      <a:pt x="73663" y="91440"/>
                    </a:lnTo>
                    <a:cubicBezTo>
                      <a:pt x="71763" y="92078"/>
                      <a:pt x="69822" y="92593"/>
                      <a:pt x="67853" y="92964"/>
                    </a:cubicBezTo>
                    <a:lnTo>
                      <a:pt x="66424" y="92964"/>
                    </a:lnTo>
                    <a:cubicBezTo>
                      <a:pt x="64995" y="92964"/>
                      <a:pt x="67853" y="92964"/>
                      <a:pt x="67948" y="92964"/>
                    </a:cubicBezTo>
                    <a:cubicBezTo>
                      <a:pt x="66871" y="92869"/>
                      <a:pt x="65787" y="92869"/>
                      <a:pt x="64709" y="92964"/>
                    </a:cubicBezTo>
                    <a:lnTo>
                      <a:pt x="57184" y="92964"/>
                    </a:lnTo>
                    <a:cubicBezTo>
                      <a:pt x="56137" y="92964"/>
                      <a:pt x="55280" y="92107"/>
                      <a:pt x="57184" y="92964"/>
                    </a:cubicBezTo>
                    <a:cubicBezTo>
                      <a:pt x="59090" y="93821"/>
                      <a:pt x="58137" y="92964"/>
                      <a:pt x="57184" y="92964"/>
                    </a:cubicBezTo>
                    <a:lnTo>
                      <a:pt x="55756" y="92964"/>
                    </a:lnTo>
                    <a:cubicBezTo>
                      <a:pt x="53764" y="92593"/>
                      <a:pt x="51793" y="92116"/>
                      <a:pt x="49850" y="91535"/>
                    </a:cubicBezTo>
                    <a:lnTo>
                      <a:pt x="46707" y="90488"/>
                    </a:lnTo>
                    <a:lnTo>
                      <a:pt x="45374" y="90488"/>
                    </a:lnTo>
                    <a:cubicBezTo>
                      <a:pt x="45374" y="90488"/>
                      <a:pt x="48041" y="91726"/>
                      <a:pt x="46707" y="90488"/>
                    </a:cubicBezTo>
                    <a:cubicBezTo>
                      <a:pt x="45374" y="89249"/>
                      <a:pt x="43088" y="88773"/>
                      <a:pt x="41278" y="87725"/>
                    </a:cubicBezTo>
                    <a:lnTo>
                      <a:pt x="38611" y="85916"/>
                    </a:lnTo>
                    <a:cubicBezTo>
                      <a:pt x="38176" y="85706"/>
                      <a:pt x="37788" y="85420"/>
                      <a:pt x="37468" y="85058"/>
                    </a:cubicBezTo>
                    <a:cubicBezTo>
                      <a:pt x="37468" y="85058"/>
                      <a:pt x="39659" y="86963"/>
                      <a:pt x="38516" y="85916"/>
                    </a:cubicBezTo>
                    <a:cubicBezTo>
                      <a:pt x="37373" y="84868"/>
                      <a:pt x="35468" y="83248"/>
                      <a:pt x="34134" y="81820"/>
                    </a:cubicBezTo>
                    <a:lnTo>
                      <a:pt x="33182" y="80772"/>
                    </a:lnTo>
                    <a:lnTo>
                      <a:pt x="33182" y="80772"/>
                    </a:lnTo>
                    <a:lnTo>
                      <a:pt x="33182" y="80772"/>
                    </a:lnTo>
                    <a:cubicBezTo>
                      <a:pt x="33944" y="80772"/>
                      <a:pt x="33848" y="81820"/>
                      <a:pt x="33182" y="80772"/>
                    </a:cubicBezTo>
                    <a:lnTo>
                      <a:pt x="32324" y="79629"/>
                    </a:lnTo>
                    <a:cubicBezTo>
                      <a:pt x="31173" y="77981"/>
                      <a:pt x="30184" y="76229"/>
                      <a:pt x="29372" y="74390"/>
                    </a:cubicBezTo>
                    <a:cubicBezTo>
                      <a:pt x="29372" y="74390"/>
                      <a:pt x="30610" y="77819"/>
                      <a:pt x="29372" y="75248"/>
                    </a:cubicBezTo>
                    <a:cubicBezTo>
                      <a:pt x="29343" y="74743"/>
                      <a:pt x="29343" y="74228"/>
                      <a:pt x="29372" y="73723"/>
                    </a:cubicBezTo>
                    <a:cubicBezTo>
                      <a:pt x="28997" y="72723"/>
                      <a:pt x="28679" y="71704"/>
                      <a:pt x="28419" y="70675"/>
                    </a:cubicBezTo>
                    <a:cubicBezTo>
                      <a:pt x="28419" y="69723"/>
                      <a:pt x="28419" y="68675"/>
                      <a:pt x="27848" y="67723"/>
                    </a:cubicBezTo>
                    <a:cubicBezTo>
                      <a:pt x="27276" y="66770"/>
                      <a:pt x="27848" y="68961"/>
                      <a:pt x="27848" y="68961"/>
                    </a:cubicBezTo>
                    <a:cubicBezTo>
                      <a:pt x="27848" y="68961"/>
                      <a:pt x="27848" y="67246"/>
                      <a:pt x="27848" y="66866"/>
                    </a:cubicBezTo>
                    <a:cubicBezTo>
                      <a:pt x="27848" y="64675"/>
                      <a:pt x="27848" y="62484"/>
                      <a:pt x="27848" y="60198"/>
                    </a:cubicBezTo>
                    <a:cubicBezTo>
                      <a:pt x="27848" y="57912"/>
                      <a:pt x="27848" y="61627"/>
                      <a:pt x="27848" y="61531"/>
                    </a:cubicBezTo>
                    <a:cubicBezTo>
                      <a:pt x="27747" y="61027"/>
                      <a:pt x="27747" y="60512"/>
                      <a:pt x="27848" y="60008"/>
                    </a:cubicBezTo>
                    <a:cubicBezTo>
                      <a:pt x="27848" y="58769"/>
                      <a:pt x="28324" y="57626"/>
                      <a:pt x="28705" y="56483"/>
                    </a:cubicBezTo>
                    <a:cubicBezTo>
                      <a:pt x="29031" y="55121"/>
                      <a:pt x="29444" y="53788"/>
                      <a:pt x="29943" y="52483"/>
                    </a:cubicBezTo>
                    <a:lnTo>
                      <a:pt x="30515" y="51054"/>
                    </a:lnTo>
                    <a:cubicBezTo>
                      <a:pt x="31086" y="49244"/>
                      <a:pt x="29276" y="53245"/>
                      <a:pt x="30515" y="51625"/>
                    </a:cubicBezTo>
                    <a:cubicBezTo>
                      <a:pt x="31753" y="50006"/>
                      <a:pt x="32896" y="46958"/>
                      <a:pt x="34325" y="44767"/>
                    </a:cubicBezTo>
                    <a:cubicBezTo>
                      <a:pt x="34325" y="44767"/>
                      <a:pt x="36801" y="41339"/>
                      <a:pt x="35658" y="42863"/>
                    </a:cubicBezTo>
                    <a:cubicBezTo>
                      <a:pt x="34515" y="44387"/>
                      <a:pt x="36801" y="41529"/>
                      <a:pt x="37277" y="41053"/>
                    </a:cubicBezTo>
                    <a:cubicBezTo>
                      <a:pt x="38992" y="39148"/>
                      <a:pt x="41087" y="37529"/>
                      <a:pt x="42897" y="35623"/>
                    </a:cubicBezTo>
                    <a:cubicBezTo>
                      <a:pt x="44707" y="33719"/>
                      <a:pt x="42135" y="36195"/>
                      <a:pt x="42040" y="36290"/>
                    </a:cubicBezTo>
                    <a:lnTo>
                      <a:pt x="43659" y="35052"/>
                    </a:lnTo>
                    <a:lnTo>
                      <a:pt x="46707" y="33147"/>
                    </a:lnTo>
                    <a:cubicBezTo>
                      <a:pt x="47945" y="32385"/>
                      <a:pt x="49279" y="31909"/>
                      <a:pt x="50327" y="31147"/>
                    </a:cubicBezTo>
                    <a:cubicBezTo>
                      <a:pt x="51374" y="30385"/>
                      <a:pt x="49374" y="31147"/>
                      <a:pt x="49279" y="31147"/>
                    </a:cubicBezTo>
                    <a:cubicBezTo>
                      <a:pt x="49879" y="30813"/>
                      <a:pt x="50519" y="30556"/>
                      <a:pt x="51184" y="30385"/>
                    </a:cubicBezTo>
                    <a:cubicBezTo>
                      <a:pt x="52327" y="30385"/>
                      <a:pt x="57089" y="27908"/>
                      <a:pt x="58137" y="28575"/>
                    </a:cubicBezTo>
                    <a:cubicBezTo>
                      <a:pt x="59185" y="29242"/>
                      <a:pt x="54518" y="28575"/>
                      <a:pt x="57375" y="28575"/>
                    </a:cubicBezTo>
                    <a:lnTo>
                      <a:pt x="59471" y="28575"/>
                    </a:lnTo>
                    <a:lnTo>
                      <a:pt x="63662" y="28575"/>
                    </a:lnTo>
                    <a:cubicBezTo>
                      <a:pt x="71531" y="28527"/>
                      <a:pt x="77897" y="22155"/>
                      <a:pt x="77949" y="14288"/>
                    </a:cubicBezTo>
                    <a:cubicBezTo>
                      <a:pt x="77749" y="6481"/>
                      <a:pt x="71468" y="200"/>
                      <a:pt x="63662" y="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îš1ïdè">
                <a:extLst>
                  <a:ext uri="{FF2B5EF4-FFF2-40B4-BE49-F238E27FC236}">
                    <a16:creationId xmlns:a16="http://schemas.microsoft.com/office/drawing/2014/main" id="{89F0F891-4CF4-07A5-A0F7-35BD3F484CA7}"/>
                  </a:ext>
                </a:extLst>
              </p:cNvPr>
              <p:cNvSpPr/>
              <p:nvPr/>
            </p:nvSpPr>
            <p:spPr>
              <a:xfrm>
                <a:off x="4409419" y="2264657"/>
                <a:ext cx="788365" cy="1074389"/>
              </a:xfrm>
              <a:custGeom>
                <a:avLst/>
                <a:gdLst>
                  <a:gd name="connsiteX0" fmla="*/ 381 w 1017688"/>
                  <a:gd name="connsiteY0" fmla="*/ 210289 h 1386912"/>
                  <a:gd name="connsiteX1" fmla="*/ 13145 w 1017688"/>
                  <a:gd name="connsiteY1" fmla="*/ 698064 h 1386912"/>
                  <a:gd name="connsiteX2" fmla="*/ 25908 w 1017688"/>
                  <a:gd name="connsiteY2" fmla="*/ 1185744 h 1386912"/>
                  <a:gd name="connsiteX3" fmla="*/ 81248 w 1017688"/>
                  <a:gd name="connsiteY3" fmla="*/ 1367290 h 1386912"/>
                  <a:gd name="connsiteX4" fmla="*/ 167926 w 1017688"/>
                  <a:gd name="connsiteY4" fmla="*/ 1386340 h 1386912"/>
                  <a:gd name="connsiteX5" fmla="*/ 285560 w 1017688"/>
                  <a:gd name="connsiteY5" fmla="*/ 1386340 h 1386912"/>
                  <a:gd name="connsiteX6" fmla="*/ 773716 w 1017688"/>
                  <a:gd name="connsiteY6" fmla="*/ 1386912 h 1386912"/>
                  <a:gd name="connsiteX7" fmla="*/ 954691 w 1017688"/>
                  <a:gd name="connsiteY7" fmla="*/ 1333477 h 1386912"/>
                  <a:gd name="connsiteX8" fmla="*/ 1007745 w 1017688"/>
                  <a:gd name="connsiteY8" fmla="*/ 1174790 h 1386912"/>
                  <a:gd name="connsiteX9" fmla="*/ 1011079 w 1017688"/>
                  <a:gd name="connsiteY9" fmla="*/ 952858 h 1386912"/>
                  <a:gd name="connsiteX10" fmla="*/ 1013270 w 1017688"/>
                  <a:gd name="connsiteY10" fmla="*/ 707684 h 1386912"/>
                  <a:gd name="connsiteX11" fmla="*/ 1015460 w 1017688"/>
                  <a:gd name="connsiteY11" fmla="*/ 462606 h 1386912"/>
                  <a:gd name="connsiteX12" fmla="*/ 1016318 w 1017688"/>
                  <a:gd name="connsiteY12" fmla="*/ 238673 h 1386912"/>
                  <a:gd name="connsiteX13" fmla="*/ 966216 w 1017688"/>
                  <a:gd name="connsiteY13" fmla="*/ 76748 h 1386912"/>
                  <a:gd name="connsiteX14" fmla="*/ 791718 w 1017688"/>
                  <a:gd name="connsiteY14" fmla="*/ 17027 h 1386912"/>
                  <a:gd name="connsiteX15" fmla="*/ 306419 w 1017688"/>
                  <a:gd name="connsiteY15" fmla="*/ 2739 h 1386912"/>
                  <a:gd name="connsiteX16" fmla="*/ 194691 w 1017688"/>
                  <a:gd name="connsiteY16" fmla="*/ 72 h 1386912"/>
                  <a:gd name="connsiteX17" fmla="*/ 97155 w 1017688"/>
                  <a:gd name="connsiteY17" fmla="*/ 15026 h 1386912"/>
                  <a:gd name="connsiteX18" fmla="*/ 5810 w 1017688"/>
                  <a:gd name="connsiteY18" fmla="*/ 139804 h 1386912"/>
                  <a:gd name="connsiteX19" fmla="*/ 35338 w 1017688"/>
                  <a:gd name="connsiteY19" fmla="*/ 204193 h 1386912"/>
                  <a:gd name="connsiteX20" fmla="*/ 55626 w 1017688"/>
                  <a:gd name="connsiteY20" fmla="*/ 184000 h 1386912"/>
                  <a:gd name="connsiteX21" fmla="*/ 69247 w 1017688"/>
                  <a:gd name="connsiteY21" fmla="*/ 62651 h 1386912"/>
                  <a:gd name="connsiteX22" fmla="*/ 252127 w 1017688"/>
                  <a:gd name="connsiteY22" fmla="*/ 29695 h 1386912"/>
                  <a:gd name="connsiteX23" fmla="*/ 710375 w 1017688"/>
                  <a:gd name="connsiteY23" fmla="*/ 43220 h 1386912"/>
                  <a:gd name="connsiteX24" fmla="*/ 816959 w 1017688"/>
                  <a:gd name="connsiteY24" fmla="*/ 46649 h 1386912"/>
                  <a:gd name="connsiteX25" fmla="*/ 910114 w 1017688"/>
                  <a:gd name="connsiteY25" fmla="*/ 67890 h 1386912"/>
                  <a:gd name="connsiteX26" fmla="*/ 984790 w 1017688"/>
                  <a:gd name="connsiteY26" fmla="*/ 200764 h 1386912"/>
                  <a:gd name="connsiteX27" fmla="*/ 987361 w 1017688"/>
                  <a:gd name="connsiteY27" fmla="*/ 400789 h 1386912"/>
                  <a:gd name="connsiteX28" fmla="*/ 985266 w 1017688"/>
                  <a:gd name="connsiteY28" fmla="*/ 634056 h 1386912"/>
                  <a:gd name="connsiteX29" fmla="*/ 981170 w 1017688"/>
                  <a:gd name="connsiteY29" fmla="*/ 1095733 h 1386912"/>
                  <a:gd name="connsiteX30" fmla="*/ 962692 w 1017688"/>
                  <a:gd name="connsiteY30" fmla="*/ 1263563 h 1386912"/>
                  <a:gd name="connsiteX31" fmla="*/ 919734 w 1017688"/>
                  <a:gd name="connsiteY31" fmla="*/ 1327571 h 1386912"/>
                  <a:gd name="connsiteX32" fmla="*/ 834009 w 1017688"/>
                  <a:gd name="connsiteY32" fmla="*/ 1357004 h 1386912"/>
                  <a:gd name="connsiteX33" fmla="*/ 729234 w 1017688"/>
                  <a:gd name="connsiteY33" fmla="*/ 1358337 h 1386912"/>
                  <a:gd name="connsiteX34" fmla="*/ 610172 w 1017688"/>
                  <a:gd name="connsiteY34" fmla="*/ 1358337 h 1386912"/>
                  <a:gd name="connsiteX35" fmla="*/ 381571 w 1017688"/>
                  <a:gd name="connsiteY35" fmla="*/ 1358337 h 1386912"/>
                  <a:gd name="connsiteX36" fmla="*/ 261747 w 1017688"/>
                  <a:gd name="connsiteY36" fmla="*/ 1358337 h 1386912"/>
                  <a:gd name="connsiteX37" fmla="*/ 156972 w 1017688"/>
                  <a:gd name="connsiteY37" fmla="*/ 1357575 h 1386912"/>
                  <a:gd name="connsiteX38" fmla="*/ 80772 w 1017688"/>
                  <a:gd name="connsiteY38" fmla="*/ 1331667 h 1386912"/>
                  <a:gd name="connsiteX39" fmla="*/ 55626 w 1017688"/>
                  <a:gd name="connsiteY39" fmla="*/ 1245942 h 1386912"/>
                  <a:gd name="connsiteX40" fmla="*/ 31623 w 1017688"/>
                  <a:gd name="connsiteY40" fmla="*/ 324970 h 1386912"/>
                  <a:gd name="connsiteX41" fmla="*/ 28575 w 1017688"/>
                  <a:gd name="connsiteY41" fmla="*/ 210670 h 1386912"/>
                  <a:gd name="connsiteX42" fmla="*/ 0 w 1017688"/>
                  <a:gd name="connsiteY42" fmla="*/ 210670 h 138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017688" h="1386912">
                    <a:moveTo>
                      <a:pt x="381" y="210289"/>
                    </a:moveTo>
                    <a:lnTo>
                      <a:pt x="13145" y="698064"/>
                    </a:lnTo>
                    <a:lnTo>
                      <a:pt x="25908" y="1185744"/>
                    </a:lnTo>
                    <a:cubicBezTo>
                      <a:pt x="27527" y="1247276"/>
                      <a:pt x="18764" y="1331191"/>
                      <a:pt x="81248" y="1367290"/>
                    </a:cubicBezTo>
                    <a:cubicBezTo>
                      <a:pt x="107252" y="1382340"/>
                      <a:pt x="138398" y="1385579"/>
                      <a:pt x="167926" y="1386340"/>
                    </a:cubicBezTo>
                    <a:cubicBezTo>
                      <a:pt x="207073" y="1387388"/>
                      <a:pt x="246412" y="1386340"/>
                      <a:pt x="285560" y="1386340"/>
                    </a:cubicBezTo>
                    <a:lnTo>
                      <a:pt x="773716" y="1386912"/>
                    </a:lnTo>
                    <a:cubicBezTo>
                      <a:pt x="837914" y="1386912"/>
                      <a:pt x="908304" y="1385102"/>
                      <a:pt x="954691" y="1333477"/>
                    </a:cubicBezTo>
                    <a:cubicBezTo>
                      <a:pt x="992791" y="1290329"/>
                      <a:pt x="1003935" y="1230512"/>
                      <a:pt x="1007745" y="1174790"/>
                    </a:cubicBezTo>
                    <a:cubicBezTo>
                      <a:pt x="1012793" y="1101162"/>
                      <a:pt x="1010412" y="1026581"/>
                      <a:pt x="1011079" y="952858"/>
                    </a:cubicBezTo>
                    <a:lnTo>
                      <a:pt x="1013270" y="707684"/>
                    </a:lnTo>
                    <a:lnTo>
                      <a:pt x="1015460" y="462606"/>
                    </a:lnTo>
                    <a:cubicBezTo>
                      <a:pt x="1016127" y="388121"/>
                      <a:pt x="1019556" y="313063"/>
                      <a:pt x="1016318" y="238673"/>
                    </a:cubicBezTo>
                    <a:cubicBezTo>
                      <a:pt x="1013841" y="181523"/>
                      <a:pt x="1004221" y="121230"/>
                      <a:pt x="966216" y="76748"/>
                    </a:cubicBezTo>
                    <a:cubicBezTo>
                      <a:pt x="922782" y="25885"/>
                      <a:pt x="854202" y="19027"/>
                      <a:pt x="791718" y="17027"/>
                    </a:cubicBezTo>
                    <a:cubicBezTo>
                      <a:pt x="629793" y="11883"/>
                      <a:pt x="467868" y="7502"/>
                      <a:pt x="306419" y="2739"/>
                    </a:cubicBezTo>
                    <a:cubicBezTo>
                      <a:pt x="269177" y="1596"/>
                      <a:pt x="231934" y="-404"/>
                      <a:pt x="194691" y="72"/>
                    </a:cubicBezTo>
                    <a:cubicBezTo>
                      <a:pt x="161567" y="-509"/>
                      <a:pt x="128586" y="4549"/>
                      <a:pt x="97155" y="15026"/>
                    </a:cubicBezTo>
                    <a:cubicBezTo>
                      <a:pt x="44863" y="34648"/>
                      <a:pt x="4001" y="81701"/>
                      <a:pt x="5810" y="139804"/>
                    </a:cubicBezTo>
                    <a:cubicBezTo>
                      <a:pt x="6046" y="164493"/>
                      <a:pt x="16784" y="187905"/>
                      <a:pt x="35338" y="204193"/>
                    </a:cubicBezTo>
                    <a:cubicBezTo>
                      <a:pt x="49340" y="216004"/>
                      <a:pt x="69628" y="195906"/>
                      <a:pt x="55626" y="184000"/>
                    </a:cubicBezTo>
                    <a:cubicBezTo>
                      <a:pt x="17526" y="151710"/>
                      <a:pt x="35909" y="91321"/>
                      <a:pt x="69247" y="62651"/>
                    </a:cubicBezTo>
                    <a:cubicBezTo>
                      <a:pt x="117539" y="21217"/>
                      <a:pt x="193072" y="27980"/>
                      <a:pt x="252127" y="29695"/>
                    </a:cubicBezTo>
                    <a:lnTo>
                      <a:pt x="710375" y="43220"/>
                    </a:lnTo>
                    <a:cubicBezTo>
                      <a:pt x="745903" y="44268"/>
                      <a:pt x="781526" y="44554"/>
                      <a:pt x="816959" y="46649"/>
                    </a:cubicBezTo>
                    <a:cubicBezTo>
                      <a:pt x="848678" y="48554"/>
                      <a:pt x="881729" y="52650"/>
                      <a:pt x="910114" y="67890"/>
                    </a:cubicBezTo>
                    <a:cubicBezTo>
                      <a:pt x="959168" y="94274"/>
                      <a:pt x="978313" y="148471"/>
                      <a:pt x="984790" y="200764"/>
                    </a:cubicBezTo>
                    <a:cubicBezTo>
                      <a:pt x="992886" y="266677"/>
                      <a:pt x="988028" y="334685"/>
                      <a:pt x="987361" y="400789"/>
                    </a:cubicBezTo>
                    <a:lnTo>
                      <a:pt x="985266" y="634056"/>
                    </a:lnTo>
                    <a:lnTo>
                      <a:pt x="981170" y="1095733"/>
                    </a:lnTo>
                    <a:cubicBezTo>
                      <a:pt x="980694" y="1151835"/>
                      <a:pt x="981170" y="1210033"/>
                      <a:pt x="962692" y="1263563"/>
                    </a:cubicBezTo>
                    <a:cubicBezTo>
                      <a:pt x="954510" y="1288433"/>
                      <a:pt x="939651" y="1310579"/>
                      <a:pt x="919734" y="1327571"/>
                    </a:cubicBezTo>
                    <a:cubicBezTo>
                      <a:pt x="894712" y="1345678"/>
                      <a:pt x="864870" y="1355918"/>
                      <a:pt x="834009" y="1357004"/>
                    </a:cubicBezTo>
                    <a:cubicBezTo>
                      <a:pt x="799243" y="1359766"/>
                      <a:pt x="764000" y="1358432"/>
                      <a:pt x="729234" y="1358337"/>
                    </a:cubicBezTo>
                    <a:lnTo>
                      <a:pt x="610172" y="1358337"/>
                    </a:lnTo>
                    <a:lnTo>
                      <a:pt x="381571" y="1358337"/>
                    </a:lnTo>
                    <a:lnTo>
                      <a:pt x="261747" y="1358337"/>
                    </a:lnTo>
                    <a:cubicBezTo>
                      <a:pt x="226981" y="1358337"/>
                      <a:pt x="191929" y="1359575"/>
                      <a:pt x="156972" y="1357575"/>
                    </a:cubicBezTo>
                    <a:cubicBezTo>
                      <a:pt x="130302" y="1356146"/>
                      <a:pt x="100584" y="1351574"/>
                      <a:pt x="80772" y="1331667"/>
                    </a:cubicBezTo>
                    <a:cubicBezTo>
                      <a:pt x="58769" y="1309474"/>
                      <a:pt x="56674" y="1275184"/>
                      <a:pt x="55626" y="1245942"/>
                    </a:cubicBezTo>
                    <a:cubicBezTo>
                      <a:pt x="45149" y="939047"/>
                      <a:pt x="39624" y="631961"/>
                      <a:pt x="31623" y="324970"/>
                    </a:cubicBezTo>
                    <a:lnTo>
                      <a:pt x="28575" y="210670"/>
                    </a:lnTo>
                    <a:cubicBezTo>
                      <a:pt x="28575" y="192287"/>
                      <a:pt x="0" y="192287"/>
                      <a:pt x="0" y="21067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í$ľiďe">
                <a:extLst>
                  <a:ext uri="{FF2B5EF4-FFF2-40B4-BE49-F238E27FC236}">
                    <a16:creationId xmlns:a16="http://schemas.microsoft.com/office/drawing/2014/main" id="{684DD19D-5EE9-DAEB-4AAB-9AA246076834}"/>
                  </a:ext>
                </a:extLst>
              </p:cNvPr>
              <p:cNvSpPr/>
              <p:nvPr/>
            </p:nvSpPr>
            <p:spPr>
              <a:xfrm>
                <a:off x="5811655" y="2264657"/>
                <a:ext cx="788073" cy="1074389"/>
              </a:xfrm>
              <a:custGeom>
                <a:avLst/>
                <a:gdLst>
                  <a:gd name="connsiteX0" fmla="*/ 6 w 1017312"/>
                  <a:gd name="connsiteY0" fmla="*/ 210289 h 1386912"/>
                  <a:gd name="connsiteX1" fmla="*/ 12769 w 1017312"/>
                  <a:gd name="connsiteY1" fmla="*/ 698064 h 1386912"/>
                  <a:gd name="connsiteX2" fmla="*/ 25533 w 1017312"/>
                  <a:gd name="connsiteY2" fmla="*/ 1185744 h 1386912"/>
                  <a:gd name="connsiteX3" fmla="*/ 80873 w 1017312"/>
                  <a:gd name="connsiteY3" fmla="*/ 1367290 h 1386912"/>
                  <a:gd name="connsiteX4" fmla="*/ 167551 w 1017312"/>
                  <a:gd name="connsiteY4" fmla="*/ 1386340 h 1386912"/>
                  <a:gd name="connsiteX5" fmla="*/ 285184 w 1017312"/>
                  <a:gd name="connsiteY5" fmla="*/ 1386340 h 1386912"/>
                  <a:gd name="connsiteX6" fmla="*/ 773341 w 1017312"/>
                  <a:gd name="connsiteY6" fmla="*/ 1386912 h 1386912"/>
                  <a:gd name="connsiteX7" fmla="*/ 954316 w 1017312"/>
                  <a:gd name="connsiteY7" fmla="*/ 1333477 h 1386912"/>
                  <a:gd name="connsiteX8" fmla="*/ 1007370 w 1017312"/>
                  <a:gd name="connsiteY8" fmla="*/ 1174790 h 1386912"/>
                  <a:gd name="connsiteX9" fmla="*/ 1010704 w 1017312"/>
                  <a:gd name="connsiteY9" fmla="*/ 952858 h 1386912"/>
                  <a:gd name="connsiteX10" fmla="*/ 1012894 w 1017312"/>
                  <a:gd name="connsiteY10" fmla="*/ 707684 h 1386912"/>
                  <a:gd name="connsiteX11" fmla="*/ 1015085 w 1017312"/>
                  <a:gd name="connsiteY11" fmla="*/ 462606 h 1386912"/>
                  <a:gd name="connsiteX12" fmla="*/ 1015942 w 1017312"/>
                  <a:gd name="connsiteY12" fmla="*/ 238673 h 1386912"/>
                  <a:gd name="connsiteX13" fmla="*/ 965841 w 1017312"/>
                  <a:gd name="connsiteY13" fmla="*/ 76748 h 1386912"/>
                  <a:gd name="connsiteX14" fmla="*/ 791343 w 1017312"/>
                  <a:gd name="connsiteY14" fmla="*/ 17027 h 1386912"/>
                  <a:gd name="connsiteX15" fmla="*/ 305568 w 1017312"/>
                  <a:gd name="connsiteY15" fmla="*/ 2739 h 1386912"/>
                  <a:gd name="connsiteX16" fmla="*/ 193840 w 1017312"/>
                  <a:gd name="connsiteY16" fmla="*/ 72 h 1386912"/>
                  <a:gd name="connsiteX17" fmla="*/ 96304 w 1017312"/>
                  <a:gd name="connsiteY17" fmla="*/ 15026 h 1386912"/>
                  <a:gd name="connsiteX18" fmla="*/ 4959 w 1017312"/>
                  <a:gd name="connsiteY18" fmla="*/ 139804 h 1386912"/>
                  <a:gd name="connsiteX19" fmla="*/ 34486 w 1017312"/>
                  <a:gd name="connsiteY19" fmla="*/ 204193 h 1386912"/>
                  <a:gd name="connsiteX20" fmla="*/ 54775 w 1017312"/>
                  <a:gd name="connsiteY20" fmla="*/ 184000 h 1386912"/>
                  <a:gd name="connsiteX21" fmla="*/ 68395 w 1017312"/>
                  <a:gd name="connsiteY21" fmla="*/ 62651 h 1386912"/>
                  <a:gd name="connsiteX22" fmla="*/ 251275 w 1017312"/>
                  <a:gd name="connsiteY22" fmla="*/ 29695 h 1386912"/>
                  <a:gd name="connsiteX23" fmla="*/ 709523 w 1017312"/>
                  <a:gd name="connsiteY23" fmla="*/ 43220 h 1386912"/>
                  <a:gd name="connsiteX24" fmla="*/ 816108 w 1017312"/>
                  <a:gd name="connsiteY24" fmla="*/ 46649 h 1386912"/>
                  <a:gd name="connsiteX25" fmla="*/ 909262 w 1017312"/>
                  <a:gd name="connsiteY25" fmla="*/ 67890 h 1386912"/>
                  <a:gd name="connsiteX26" fmla="*/ 983938 w 1017312"/>
                  <a:gd name="connsiteY26" fmla="*/ 200764 h 1386912"/>
                  <a:gd name="connsiteX27" fmla="*/ 986510 w 1017312"/>
                  <a:gd name="connsiteY27" fmla="*/ 400789 h 1386912"/>
                  <a:gd name="connsiteX28" fmla="*/ 984415 w 1017312"/>
                  <a:gd name="connsiteY28" fmla="*/ 634056 h 1386912"/>
                  <a:gd name="connsiteX29" fmla="*/ 980319 w 1017312"/>
                  <a:gd name="connsiteY29" fmla="*/ 1095733 h 1386912"/>
                  <a:gd name="connsiteX30" fmla="*/ 961841 w 1017312"/>
                  <a:gd name="connsiteY30" fmla="*/ 1263563 h 1386912"/>
                  <a:gd name="connsiteX31" fmla="*/ 918883 w 1017312"/>
                  <a:gd name="connsiteY31" fmla="*/ 1327571 h 1386912"/>
                  <a:gd name="connsiteX32" fmla="*/ 833158 w 1017312"/>
                  <a:gd name="connsiteY32" fmla="*/ 1357004 h 1386912"/>
                  <a:gd name="connsiteX33" fmla="*/ 728383 w 1017312"/>
                  <a:gd name="connsiteY33" fmla="*/ 1358337 h 1386912"/>
                  <a:gd name="connsiteX34" fmla="*/ 609320 w 1017312"/>
                  <a:gd name="connsiteY34" fmla="*/ 1358337 h 1386912"/>
                  <a:gd name="connsiteX35" fmla="*/ 380720 w 1017312"/>
                  <a:gd name="connsiteY35" fmla="*/ 1358337 h 1386912"/>
                  <a:gd name="connsiteX36" fmla="*/ 261658 w 1017312"/>
                  <a:gd name="connsiteY36" fmla="*/ 1358337 h 1386912"/>
                  <a:gd name="connsiteX37" fmla="*/ 156883 w 1017312"/>
                  <a:gd name="connsiteY37" fmla="*/ 1357575 h 1386912"/>
                  <a:gd name="connsiteX38" fmla="*/ 80683 w 1017312"/>
                  <a:gd name="connsiteY38" fmla="*/ 1331667 h 1386912"/>
                  <a:gd name="connsiteX39" fmla="*/ 55537 w 1017312"/>
                  <a:gd name="connsiteY39" fmla="*/ 1245942 h 1386912"/>
                  <a:gd name="connsiteX40" fmla="*/ 31534 w 1017312"/>
                  <a:gd name="connsiteY40" fmla="*/ 324970 h 1386912"/>
                  <a:gd name="connsiteX41" fmla="*/ 28486 w 1017312"/>
                  <a:gd name="connsiteY41" fmla="*/ 210670 h 1386912"/>
                  <a:gd name="connsiteX42" fmla="*/ 6 w 1017312"/>
                  <a:gd name="connsiteY42" fmla="*/ 210289 h 138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017312" h="1386912">
                    <a:moveTo>
                      <a:pt x="6" y="210289"/>
                    </a:moveTo>
                    <a:lnTo>
                      <a:pt x="12769" y="698064"/>
                    </a:lnTo>
                    <a:lnTo>
                      <a:pt x="25533" y="1185744"/>
                    </a:lnTo>
                    <a:cubicBezTo>
                      <a:pt x="27152" y="1247276"/>
                      <a:pt x="18389" y="1331191"/>
                      <a:pt x="80873" y="1367290"/>
                    </a:cubicBezTo>
                    <a:cubicBezTo>
                      <a:pt x="106876" y="1382340"/>
                      <a:pt x="138023" y="1385579"/>
                      <a:pt x="167551" y="1386340"/>
                    </a:cubicBezTo>
                    <a:cubicBezTo>
                      <a:pt x="206698" y="1387388"/>
                      <a:pt x="246037" y="1386340"/>
                      <a:pt x="285184" y="1386340"/>
                    </a:cubicBezTo>
                    <a:lnTo>
                      <a:pt x="773341" y="1386912"/>
                    </a:lnTo>
                    <a:cubicBezTo>
                      <a:pt x="837539" y="1386912"/>
                      <a:pt x="907929" y="1385102"/>
                      <a:pt x="954316" y="1333477"/>
                    </a:cubicBezTo>
                    <a:cubicBezTo>
                      <a:pt x="992416" y="1290329"/>
                      <a:pt x="1003465" y="1230512"/>
                      <a:pt x="1007370" y="1174790"/>
                    </a:cubicBezTo>
                    <a:cubicBezTo>
                      <a:pt x="1012418" y="1101162"/>
                      <a:pt x="1010037" y="1026581"/>
                      <a:pt x="1010704" y="952858"/>
                    </a:cubicBezTo>
                    <a:lnTo>
                      <a:pt x="1012894" y="707684"/>
                    </a:lnTo>
                    <a:lnTo>
                      <a:pt x="1015085" y="462606"/>
                    </a:lnTo>
                    <a:cubicBezTo>
                      <a:pt x="1015752" y="388121"/>
                      <a:pt x="1019181" y="313063"/>
                      <a:pt x="1015942" y="238673"/>
                    </a:cubicBezTo>
                    <a:cubicBezTo>
                      <a:pt x="1013466" y="181523"/>
                      <a:pt x="1003846" y="121230"/>
                      <a:pt x="965841" y="76748"/>
                    </a:cubicBezTo>
                    <a:cubicBezTo>
                      <a:pt x="922407" y="25885"/>
                      <a:pt x="853827" y="19027"/>
                      <a:pt x="791343" y="17027"/>
                    </a:cubicBezTo>
                    <a:cubicBezTo>
                      <a:pt x="629418" y="11883"/>
                      <a:pt x="467493" y="7502"/>
                      <a:pt x="305568" y="2739"/>
                    </a:cubicBezTo>
                    <a:cubicBezTo>
                      <a:pt x="268325" y="1596"/>
                      <a:pt x="231082" y="-404"/>
                      <a:pt x="193840" y="72"/>
                    </a:cubicBezTo>
                    <a:cubicBezTo>
                      <a:pt x="160712" y="-509"/>
                      <a:pt x="127736" y="4549"/>
                      <a:pt x="96304" y="15026"/>
                    </a:cubicBezTo>
                    <a:cubicBezTo>
                      <a:pt x="44011" y="34648"/>
                      <a:pt x="3149" y="81701"/>
                      <a:pt x="4959" y="139804"/>
                    </a:cubicBezTo>
                    <a:cubicBezTo>
                      <a:pt x="5197" y="164493"/>
                      <a:pt x="15932" y="187905"/>
                      <a:pt x="34486" y="204193"/>
                    </a:cubicBezTo>
                    <a:cubicBezTo>
                      <a:pt x="48488" y="216004"/>
                      <a:pt x="68776" y="195906"/>
                      <a:pt x="54775" y="184000"/>
                    </a:cubicBezTo>
                    <a:cubicBezTo>
                      <a:pt x="16675" y="151710"/>
                      <a:pt x="35058" y="91321"/>
                      <a:pt x="68395" y="62651"/>
                    </a:cubicBezTo>
                    <a:cubicBezTo>
                      <a:pt x="116687" y="21217"/>
                      <a:pt x="192220" y="27980"/>
                      <a:pt x="251275" y="29695"/>
                    </a:cubicBezTo>
                    <a:lnTo>
                      <a:pt x="709523" y="43220"/>
                    </a:lnTo>
                    <a:cubicBezTo>
                      <a:pt x="745051" y="44268"/>
                      <a:pt x="780675" y="44554"/>
                      <a:pt x="816108" y="46649"/>
                    </a:cubicBezTo>
                    <a:cubicBezTo>
                      <a:pt x="847826" y="48554"/>
                      <a:pt x="880878" y="52650"/>
                      <a:pt x="909262" y="67890"/>
                    </a:cubicBezTo>
                    <a:cubicBezTo>
                      <a:pt x="958316" y="94274"/>
                      <a:pt x="977461" y="148471"/>
                      <a:pt x="983938" y="200764"/>
                    </a:cubicBezTo>
                    <a:cubicBezTo>
                      <a:pt x="992035" y="266677"/>
                      <a:pt x="987177" y="334685"/>
                      <a:pt x="986510" y="400789"/>
                    </a:cubicBezTo>
                    <a:lnTo>
                      <a:pt x="984415" y="634056"/>
                    </a:lnTo>
                    <a:lnTo>
                      <a:pt x="980319" y="1095733"/>
                    </a:lnTo>
                    <a:cubicBezTo>
                      <a:pt x="979843" y="1151835"/>
                      <a:pt x="980319" y="1210033"/>
                      <a:pt x="961841" y="1263563"/>
                    </a:cubicBezTo>
                    <a:cubicBezTo>
                      <a:pt x="953658" y="1288433"/>
                      <a:pt x="938799" y="1310579"/>
                      <a:pt x="918883" y="1327571"/>
                    </a:cubicBezTo>
                    <a:cubicBezTo>
                      <a:pt x="893860" y="1345678"/>
                      <a:pt x="864019" y="1355918"/>
                      <a:pt x="833158" y="1357004"/>
                    </a:cubicBezTo>
                    <a:cubicBezTo>
                      <a:pt x="798391" y="1359766"/>
                      <a:pt x="763149" y="1358432"/>
                      <a:pt x="728383" y="1358337"/>
                    </a:cubicBezTo>
                    <a:lnTo>
                      <a:pt x="609320" y="1358337"/>
                    </a:lnTo>
                    <a:lnTo>
                      <a:pt x="380720" y="1358337"/>
                    </a:lnTo>
                    <a:lnTo>
                      <a:pt x="261658" y="1358337"/>
                    </a:lnTo>
                    <a:cubicBezTo>
                      <a:pt x="226891" y="1358337"/>
                      <a:pt x="191839" y="1359575"/>
                      <a:pt x="156883" y="1357575"/>
                    </a:cubicBezTo>
                    <a:cubicBezTo>
                      <a:pt x="130213" y="1356146"/>
                      <a:pt x="100495" y="1351574"/>
                      <a:pt x="80683" y="1331667"/>
                    </a:cubicBezTo>
                    <a:cubicBezTo>
                      <a:pt x="58680" y="1309474"/>
                      <a:pt x="56584" y="1275184"/>
                      <a:pt x="55537" y="1245942"/>
                    </a:cubicBezTo>
                    <a:cubicBezTo>
                      <a:pt x="45059" y="939047"/>
                      <a:pt x="39535" y="631961"/>
                      <a:pt x="31534" y="324970"/>
                    </a:cubicBezTo>
                    <a:lnTo>
                      <a:pt x="28486" y="210670"/>
                    </a:lnTo>
                    <a:cubicBezTo>
                      <a:pt x="28105" y="191905"/>
                      <a:pt x="-470" y="191905"/>
                      <a:pt x="6" y="210289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ïśḻîḓé">
                <a:extLst>
                  <a:ext uri="{FF2B5EF4-FFF2-40B4-BE49-F238E27FC236}">
                    <a16:creationId xmlns:a16="http://schemas.microsoft.com/office/drawing/2014/main" id="{BE248E46-FA21-119A-4221-AFD168163787}"/>
                  </a:ext>
                </a:extLst>
              </p:cNvPr>
              <p:cNvSpPr/>
              <p:nvPr/>
            </p:nvSpPr>
            <p:spPr>
              <a:xfrm>
                <a:off x="4676663" y="3403694"/>
                <a:ext cx="209590" cy="219624"/>
              </a:xfrm>
              <a:custGeom>
                <a:avLst/>
                <a:gdLst>
                  <a:gd name="connsiteX0" fmla="*/ 148319 w 270557"/>
                  <a:gd name="connsiteY0" fmla="*/ 22465 h 283509"/>
                  <a:gd name="connsiteX1" fmla="*/ 72119 w 270557"/>
                  <a:gd name="connsiteY1" fmla="*/ 2557 h 283509"/>
                  <a:gd name="connsiteX2" fmla="*/ 11540 w 270557"/>
                  <a:gd name="connsiteY2" fmla="*/ 54564 h 283509"/>
                  <a:gd name="connsiteX3" fmla="*/ 46020 w 270557"/>
                  <a:gd name="connsiteY3" fmla="*/ 226014 h 283509"/>
                  <a:gd name="connsiteX4" fmla="*/ 191848 w 270557"/>
                  <a:gd name="connsiteY4" fmla="*/ 275449 h 283509"/>
                  <a:gd name="connsiteX5" fmla="*/ 270144 w 270557"/>
                  <a:gd name="connsiteY5" fmla="*/ 145718 h 283509"/>
                  <a:gd name="connsiteX6" fmla="*/ 150414 w 270557"/>
                  <a:gd name="connsiteY6" fmla="*/ 14559 h 283509"/>
                  <a:gd name="connsiteX7" fmla="*/ 142794 w 270557"/>
                  <a:gd name="connsiteY7" fmla="*/ 42086 h 283509"/>
                  <a:gd name="connsiteX8" fmla="*/ 236520 w 270557"/>
                  <a:gd name="connsiteY8" fmla="*/ 124858 h 283509"/>
                  <a:gd name="connsiteX9" fmla="*/ 201849 w 270557"/>
                  <a:gd name="connsiteY9" fmla="*/ 236682 h 283509"/>
                  <a:gd name="connsiteX10" fmla="*/ 28875 w 270557"/>
                  <a:gd name="connsiteY10" fmla="*/ 95235 h 283509"/>
                  <a:gd name="connsiteX11" fmla="*/ 64880 w 270557"/>
                  <a:gd name="connsiteY11" fmla="*/ 35418 h 283509"/>
                  <a:gd name="connsiteX12" fmla="*/ 128412 w 270557"/>
                  <a:gd name="connsiteY12" fmla="*/ 42276 h 283509"/>
                  <a:gd name="connsiteX13" fmla="*/ 148609 w 270557"/>
                  <a:gd name="connsiteY13" fmla="*/ 41705 h 283509"/>
                  <a:gd name="connsiteX14" fmla="*/ 148700 w 270557"/>
                  <a:gd name="connsiteY14" fmla="*/ 41610 h 283509"/>
                  <a:gd name="connsiteX15" fmla="*/ 148700 w 270557"/>
                  <a:gd name="connsiteY15" fmla="*/ 22084 h 28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0557" h="283509">
                    <a:moveTo>
                      <a:pt x="148319" y="22465"/>
                    </a:moveTo>
                    <a:cubicBezTo>
                      <a:pt x="128066" y="3110"/>
                      <a:pt x="99253" y="-4424"/>
                      <a:pt x="72119" y="2557"/>
                    </a:cubicBezTo>
                    <a:cubicBezTo>
                      <a:pt x="45170" y="9968"/>
                      <a:pt x="22948" y="29046"/>
                      <a:pt x="11540" y="54564"/>
                    </a:cubicBezTo>
                    <a:cubicBezTo>
                      <a:pt x="-15511" y="111714"/>
                      <a:pt x="8682" y="179151"/>
                      <a:pt x="46020" y="226014"/>
                    </a:cubicBezTo>
                    <a:cubicBezTo>
                      <a:pt x="80691" y="269638"/>
                      <a:pt x="136984" y="298309"/>
                      <a:pt x="191848" y="275449"/>
                    </a:cubicBezTo>
                    <a:cubicBezTo>
                      <a:pt x="243074" y="253474"/>
                      <a:pt x="274573" y="201277"/>
                      <a:pt x="270144" y="145718"/>
                    </a:cubicBezTo>
                    <a:cubicBezTo>
                      <a:pt x="263190" y="81805"/>
                      <a:pt x="211374" y="30084"/>
                      <a:pt x="150414" y="14559"/>
                    </a:cubicBezTo>
                    <a:cubicBezTo>
                      <a:pt x="132603" y="9987"/>
                      <a:pt x="124983" y="37514"/>
                      <a:pt x="142794" y="42086"/>
                    </a:cubicBezTo>
                    <a:cubicBezTo>
                      <a:pt x="185838" y="52411"/>
                      <a:pt x="220957" y="83425"/>
                      <a:pt x="236520" y="124858"/>
                    </a:cubicBezTo>
                    <a:cubicBezTo>
                      <a:pt x="250208" y="165711"/>
                      <a:pt x="236244" y="210736"/>
                      <a:pt x="201849" y="236682"/>
                    </a:cubicBezTo>
                    <a:cubicBezTo>
                      <a:pt x="116696" y="302118"/>
                      <a:pt x="19255" y="177055"/>
                      <a:pt x="28875" y="95235"/>
                    </a:cubicBezTo>
                    <a:cubicBezTo>
                      <a:pt x="30932" y="70785"/>
                      <a:pt x="44236" y="48677"/>
                      <a:pt x="64880" y="35418"/>
                    </a:cubicBezTo>
                    <a:cubicBezTo>
                      <a:pt x="85256" y="23465"/>
                      <a:pt x="111057" y="26246"/>
                      <a:pt x="128412" y="42276"/>
                    </a:cubicBezTo>
                    <a:cubicBezTo>
                      <a:pt x="134147" y="47696"/>
                      <a:pt x="143189" y="47439"/>
                      <a:pt x="148609" y="41705"/>
                    </a:cubicBezTo>
                    <a:cubicBezTo>
                      <a:pt x="148640" y="41677"/>
                      <a:pt x="148669" y="41638"/>
                      <a:pt x="148700" y="41610"/>
                    </a:cubicBezTo>
                    <a:cubicBezTo>
                      <a:pt x="153749" y="36085"/>
                      <a:pt x="153749" y="27617"/>
                      <a:pt x="148700" y="22084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íŝḷïḓe">
                <a:extLst>
                  <a:ext uri="{FF2B5EF4-FFF2-40B4-BE49-F238E27FC236}">
                    <a16:creationId xmlns:a16="http://schemas.microsoft.com/office/drawing/2014/main" id="{2A0F2CB9-6C1D-45E8-5CAB-4D37C448C075}"/>
                  </a:ext>
                </a:extLst>
              </p:cNvPr>
              <p:cNvSpPr/>
              <p:nvPr/>
            </p:nvSpPr>
            <p:spPr>
              <a:xfrm>
                <a:off x="6019331" y="2627876"/>
                <a:ext cx="236924" cy="359942"/>
              </a:xfrm>
              <a:custGeom>
                <a:avLst/>
                <a:gdLst>
                  <a:gd name="connsiteX0" fmla="*/ 161117 w 305842"/>
                  <a:gd name="connsiteY0" fmla="*/ 32307 h 464644"/>
                  <a:gd name="connsiteX1" fmla="*/ 54628 w 305842"/>
                  <a:gd name="connsiteY1" fmla="*/ 22782 h 464644"/>
                  <a:gd name="connsiteX2" fmla="*/ 621 w 305842"/>
                  <a:gd name="connsiteY2" fmla="*/ 100221 h 464644"/>
                  <a:gd name="connsiteX3" fmla="*/ 29196 w 305842"/>
                  <a:gd name="connsiteY3" fmla="*/ 206234 h 464644"/>
                  <a:gd name="connsiteX4" fmla="*/ 91299 w 305842"/>
                  <a:gd name="connsiteY4" fmla="*/ 323105 h 464644"/>
                  <a:gd name="connsiteX5" fmla="*/ 162927 w 305842"/>
                  <a:gd name="connsiteY5" fmla="*/ 457884 h 464644"/>
                  <a:gd name="connsiteX6" fmla="*/ 182749 w 305842"/>
                  <a:gd name="connsiteY6" fmla="*/ 462456 h 464644"/>
                  <a:gd name="connsiteX7" fmla="*/ 189502 w 305842"/>
                  <a:gd name="connsiteY7" fmla="*/ 450645 h 464644"/>
                  <a:gd name="connsiteX8" fmla="*/ 210362 w 305842"/>
                  <a:gd name="connsiteY8" fmla="*/ 318248 h 464644"/>
                  <a:gd name="connsiteX9" fmla="*/ 279894 w 305842"/>
                  <a:gd name="connsiteY9" fmla="*/ 199852 h 464644"/>
                  <a:gd name="connsiteX10" fmla="*/ 302183 w 305842"/>
                  <a:gd name="connsiteY10" fmla="*/ 77456 h 464644"/>
                  <a:gd name="connsiteX11" fmla="*/ 233317 w 305842"/>
                  <a:gd name="connsiteY11" fmla="*/ 2399 h 464644"/>
                  <a:gd name="connsiteX12" fmla="*/ 142353 w 305842"/>
                  <a:gd name="connsiteY12" fmla="*/ 47357 h 464644"/>
                  <a:gd name="connsiteX13" fmla="*/ 169880 w 305842"/>
                  <a:gd name="connsiteY13" fmla="*/ 54882 h 464644"/>
                  <a:gd name="connsiteX14" fmla="*/ 234841 w 305842"/>
                  <a:gd name="connsiteY14" fmla="*/ 32593 h 464644"/>
                  <a:gd name="connsiteX15" fmla="*/ 277418 w 305842"/>
                  <a:gd name="connsiteY15" fmla="*/ 108793 h 464644"/>
                  <a:gd name="connsiteX16" fmla="*/ 235984 w 305842"/>
                  <a:gd name="connsiteY16" fmla="*/ 218616 h 464644"/>
                  <a:gd name="connsiteX17" fmla="*/ 178834 w 305842"/>
                  <a:gd name="connsiteY17" fmla="*/ 321200 h 464644"/>
                  <a:gd name="connsiteX18" fmla="*/ 161022 w 305842"/>
                  <a:gd name="connsiteY18" fmla="*/ 450931 h 464644"/>
                  <a:gd name="connsiteX19" fmla="*/ 187692 w 305842"/>
                  <a:gd name="connsiteY19" fmla="*/ 443787 h 464644"/>
                  <a:gd name="connsiteX20" fmla="*/ 48151 w 305842"/>
                  <a:gd name="connsiteY20" fmla="*/ 180802 h 464644"/>
                  <a:gd name="connsiteX21" fmla="*/ 42055 w 305842"/>
                  <a:gd name="connsiteY21" fmla="*/ 66502 h 464644"/>
                  <a:gd name="connsiteX22" fmla="*/ 153212 w 305842"/>
                  <a:gd name="connsiteY22" fmla="*/ 60120 h 464644"/>
                  <a:gd name="connsiteX23" fmla="*/ 160832 w 305842"/>
                  <a:gd name="connsiteY23" fmla="*/ 32593 h 464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5842" h="464644">
                    <a:moveTo>
                      <a:pt x="161117" y="32307"/>
                    </a:moveTo>
                    <a:cubicBezTo>
                      <a:pt x="127780" y="20782"/>
                      <a:pt x="89108" y="9447"/>
                      <a:pt x="54628" y="22782"/>
                    </a:cubicBezTo>
                    <a:cubicBezTo>
                      <a:pt x="22052" y="35450"/>
                      <a:pt x="4145" y="66502"/>
                      <a:pt x="621" y="100221"/>
                    </a:cubicBezTo>
                    <a:cubicBezTo>
                      <a:pt x="-3379" y="138321"/>
                      <a:pt x="12623" y="173658"/>
                      <a:pt x="29196" y="206234"/>
                    </a:cubicBezTo>
                    <a:cubicBezTo>
                      <a:pt x="49580" y="245286"/>
                      <a:pt x="70535" y="284148"/>
                      <a:pt x="91299" y="323105"/>
                    </a:cubicBezTo>
                    <a:lnTo>
                      <a:pt x="162927" y="457884"/>
                    </a:lnTo>
                    <a:cubicBezTo>
                      <a:pt x="167137" y="464618"/>
                      <a:pt x="176014" y="466666"/>
                      <a:pt x="182749" y="462456"/>
                    </a:cubicBezTo>
                    <a:cubicBezTo>
                      <a:pt x="186835" y="459904"/>
                      <a:pt x="189378" y="455465"/>
                      <a:pt x="189502" y="450645"/>
                    </a:cubicBezTo>
                    <a:cubicBezTo>
                      <a:pt x="185482" y="405468"/>
                      <a:pt x="192645" y="359996"/>
                      <a:pt x="210362" y="318248"/>
                    </a:cubicBezTo>
                    <a:cubicBezTo>
                      <a:pt x="228745" y="276052"/>
                      <a:pt x="258653" y="240429"/>
                      <a:pt x="279894" y="199852"/>
                    </a:cubicBezTo>
                    <a:cubicBezTo>
                      <a:pt x="299516" y="162419"/>
                      <a:pt x="312565" y="119556"/>
                      <a:pt x="302183" y="77456"/>
                    </a:cubicBezTo>
                    <a:cubicBezTo>
                      <a:pt x="293801" y="43452"/>
                      <a:pt x="269036" y="10304"/>
                      <a:pt x="233317" y="2399"/>
                    </a:cubicBezTo>
                    <a:cubicBezTo>
                      <a:pt x="196065" y="-7031"/>
                      <a:pt x="157488" y="12038"/>
                      <a:pt x="142353" y="47357"/>
                    </a:cubicBezTo>
                    <a:cubicBezTo>
                      <a:pt x="135590" y="64407"/>
                      <a:pt x="163213" y="71836"/>
                      <a:pt x="169880" y="54882"/>
                    </a:cubicBezTo>
                    <a:cubicBezTo>
                      <a:pt x="179405" y="30783"/>
                      <a:pt x="212648" y="23354"/>
                      <a:pt x="234841" y="32593"/>
                    </a:cubicBezTo>
                    <a:cubicBezTo>
                      <a:pt x="263416" y="44690"/>
                      <a:pt x="277418" y="79170"/>
                      <a:pt x="277418" y="108793"/>
                    </a:cubicBezTo>
                    <a:cubicBezTo>
                      <a:pt x="277418" y="148988"/>
                      <a:pt x="256843" y="185660"/>
                      <a:pt x="235984" y="218616"/>
                    </a:cubicBezTo>
                    <a:cubicBezTo>
                      <a:pt x="215124" y="251573"/>
                      <a:pt x="192740" y="284053"/>
                      <a:pt x="178834" y="321200"/>
                    </a:cubicBezTo>
                    <a:cubicBezTo>
                      <a:pt x="163394" y="362596"/>
                      <a:pt x="157307" y="406906"/>
                      <a:pt x="161022" y="450931"/>
                    </a:cubicBezTo>
                    <a:lnTo>
                      <a:pt x="187692" y="443787"/>
                    </a:lnTo>
                    <a:cubicBezTo>
                      <a:pt x="141115" y="356253"/>
                      <a:pt x="92442" y="269575"/>
                      <a:pt x="48151" y="180802"/>
                    </a:cubicBezTo>
                    <a:cubicBezTo>
                      <a:pt x="31292" y="146607"/>
                      <a:pt x="16147" y="100506"/>
                      <a:pt x="42055" y="66502"/>
                    </a:cubicBezTo>
                    <a:cubicBezTo>
                      <a:pt x="67963" y="32498"/>
                      <a:pt x="119207" y="48404"/>
                      <a:pt x="153212" y="60120"/>
                    </a:cubicBezTo>
                    <a:cubicBezTo>
                      <a:pt x="170642" y="66121"/>
                      <a:pt x="178167" y="38499"/>
                      <a:pt x="160832" y="3259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íşľîḓé">
                <a:extLst>
                  <a:ext uri="{FF2B5EF4-FFF2-40B4-BE49-F238E27FC236}">
                    <a16:creationId xmlns:a16="http://schemas.microsoft.com/office/drawing/2014/main" id="{F9068D24-1614-D896-DBFF-E292F652A13B}"/>
                  </a:ext>
                </a:extLst>
              </p:cNvPr>
              <p:cNvSpPr/>
              <p:nvPr/>
            </p:nvSpPr>
            <p:spPr>
              <a:xfrm>
                <a:off x="4734202" y="3407049"/>
                <a:ext cx="115927" cy="144477"/>
              </a:xfrm>
              <a:custGeom>
                <a:avLst/>
                <a:gdLst>
                  <a:gd name="connsiteX0" fmla="*/ 1462 w 149648"/>
                  <a:gd name="connsiteY0" fmla="*/ 97953 h 186503"/>
                  <a:gd name="connsiteX1" fmla="*/ 43467 w 149648"/>
                  <a:gd name="connsiteY1" fmla="*/ 179582 h 186503"/>
                  <a:gd name="connsiteX2" fmla="*/ 63226 w 149648"/>
                  <a:gd name="connsiteY2" fmla="*/ 184412 h 186503"/>
                  <a:gd name="connsiteX3" fmla="*/ 69566 w 149648"/>
                  <a:gd name="connsiteY3" fmla="*/ 176153 h 186503"/>
                  <a:gd name="connsiteX4" fmla="*/ 145766 w 149648"/>
                  <a:gd name="connsiteY4" fmla="*/ 24706 h 186503"/>
                  <a:gd name="connsiteX5" fmla="*/ 125573 w 149648"/>
                  <a:gd name="connsiteY5" fmla="*/ 4513 h 186503"/>
                  <a:gd name="connsiteX6" fmla="*/ 42324 w 149648"/>
                  <a:gd name="connsiteY6" fmla="*/ 168629 h 186503"/>
                  <a:gd name="connsiteX7" fmla="*/ 68423 w 149648"/>
                  <a:gd name="connsiteY7" fmla="*/ 165200 h 186503"/>
                  <a:gd name="connsiteX8" fmla="*/ 26417 w 149648"/>
                  <a:gd name="connsiteY8" fmla="*/ 83570 h 186503"/>
                  <a:gd name="connsiteX9" fmla="*/ 1748 w 149648"/>
                  <a:gd name="connsiteY9" fmla="*/ 97953 h 1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648" h="186503">
                    <a:moveTo>
                      <a:pt x="1462" y="97953"/>
                    </a:moveTo>
                    <a:lnTo>
                      <a:pt x="43467" y="179582"/>
                    </a:lnTo>
                    <a:cubicBezTo>
                      <a:pt x="47590" y="186374"/>
                      <a:pt x="56436" y="188536"/>
                      <a:pt x="63226" y="184412"/>
                    </a:cubicBezTo>
                    <a:cubicBezTo>
                      <a:pt x="66296" y="182545"/>
                      <a:pt x="68558" y="179601"/>
                      <a:pt x="69566" y="176153"/>
                    </a:cubicBezTo>
                    <a:cubicBezTo>
                      <a:pt x="80615" y="119641"/>
                      <a:pt x="106974" y="67254"/>
                      <a:pt x="145766" y="24706"/>
                    </a:cubicBezTo>
                    <a:cubicBezTo>
                      <a:pt x="158148" y="11180"/>
                      <a:pt x="138050" y="-9108"/>
                      <a:pt x="125573" y="4513"/>
                    </a:cubicBezTo>
                    <a:cubicBezTo>
                      <a:pt x="83356" y="50585"/>
                      <a:pt x="54565" y="107345"/>
                      <a:pt x="42324" y="168629"/>
                    </a:cubicBezTo>
                    <a:lnTo>
                      <a:pt x="68423" y="165200"/>
                    </a:lnTo>
                    <a:lnTo>
                      <a:pt x="26417" y="83570"/>
                    </a:lnTo>
                    <a:cubicBezTo>
                      <a:pt x="17940" y="67187"/>
                      <a:pt x="-6730" y="81665"/>
                      <a:pt x="1748" y="9795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iṥ1íḑe">
                <a:extLst>
                  <a:ext uri="{FF2B5EF4-FFF2-40B4-BE49-F238E27FC236}">
                    <a16:creationId xmlns:a16="http://schemas.microsoft.com/office/drawing/2014/main" id="{C27DC92F-9C55-9366-8DCF-3291C5A7D6B0}"/>
                  </a:ext>
                </a:extLst>
              </p:cNvPr>
              <p:cNvSpPr/>
              <p:nvPr/>
            </p:nvSpPr>
            <p:spPr>
              <a:xfrm>
                <a:off x="4834788" y="3145799"/>
                <a:ext cx="270217" cy="274774"/>
              </a:xfrm>
              <a:custGeom>
                <a:avLst/>
                <a:gdLst>
                  <a:gd name="connsiteX0" fmla="*/ 348820 w 348819"/>
                  <a:gd name="connsiteY0" fmla="*/ 58483 h 354701"/>
                  <a:gd name="connsiteX1" fmla="*/ 16397 w 348819"/>
                  <a:gd name="connsiteY1" fmla="*/ 352139 h 354701"/>
                  <a:gd name="connsiteX2" fmla="*/ 2938 w 348819"/>
                  <a:gd name="connsiteY2" fmla="*/ 351672 h 354701"/>
                  <a:gd name="connsiteX3" fmla="*/ 2586 w 348819"/>
                  <a:gd name="connsiteY3" fmla="*/ 351282 h 354701"/>
                  <a:gd name="connsiteX4" fmla="*/ 2586 w 348819"/>
                  <a:gd name="connsiteY4" fmla="*/ 338233 h 354701"/>
                  <a:gd name="connsiteX5" fmla="*/ 312339 w 348819"/>
                  <a:gd name="connsiteY5" fmla="*/ 0 h 354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819" h="354701">
                    <a:moveTo>
                      <a:pt x="348820" y="58483"/>
                    </a:moveTo>
                    <a:lnTo>
                      <a:pt x="16397" y="352139"/>
                    </a:lnTo>
                    <a:cubicBezTo>
                      <a:pt x="12549" y="355730"/>
                      <a:pt x="6529" y="355520"/>
                      <a:pt x="2938" y="351672"/>
                    </a:cubicBezTo>
                    <a:cubicBezTo>
                      <a:pt x="2815" y="351549"/>
                      <a:pt x="2700" y="351415"/>
                      <a:pt x="2586" y="351282"/>
                    </a:cubicBezTo>
                    <a:cubicBezTo>
                      <a:pt x="-862" y="347615"/>
                      <a:pt x="-862" y="341900"/>
                      <a:pt x="2586" y="338233"/>
                    </a:cubicBezTo>
                    <a:lnTo>
                      <a:pt x="312339" y="0"/>
                    </a:ln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išļïḍe">
                <a:extLst>
                  <a:ext uri="{FF2B5EF4-FFF2-40B4-BE49-F238E27FC236}">
                    <a16:creationId xmlns:a16="http://schemas.microsoft.com/office/drawing/2014/main" id="{447391AD-D15E-83D9-E933-27D652035319}"/>
                  </a:ext>
                </a:extLst>
              </p:cNvPr>
              <p:cNvSpPr/>
              <p:nvPr/>
            </p:nvSpPr>
            <p:spPr>
              <a:xfrm>
                <a:off x="5448335" y="5569024"/>
                <a:ext cx="149418" cy="390405"/>
              </a:xfrm>
              <a:custGeom>
                <a:avLst/>
                <a:gdLst>
                  <a:gd name="connsiteX0" fmla="*/ 0 w 192881"/>
                  <a:gd name="connsiteY0" fmla="*/ 503968 h 503968"/>
                  <a:gd name="connsiteX1" fmla="*/ 130683 w 192881"/>
                  <a:gd name="connsiteY1" fmla="*/ 503968 h 503968"/>
                  <a:gd name="connsiteX2" fmla="*/ 192881 w 192881"/>
                  <a:gd name="connsiteY2" fmla="*/ 0 h 503968"/>
                  <a:gd name="connsiteX3" fmla="*/ 0 w 192881"/>
                  <a:gd name="connsiteY3" fmla="*/ 0 h 503968"/>
                  <a:gd name="connsiteX4" fmla="*/ 0 w 192881"/>
                  <a:gd name="connsiteY4" fmla="*/ 503968 h 50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" h="503968">
                    <a:moveTo>
                      <a:pt x="0" y="503968"/>
                    </a:moveTo>
                    <a:lnTo>
                      <a:pt x="130683" y="503968"/>
                    </a:lnTo>
                    <a:lnTo>
                      <a:pt x="192881" y="0"/>
                    </a:lnTo>
                    <a:lnTo>
                      <a:pt x="0" y="0"/>
                    </a:lnTo>
                    <a:lnTo>
                      <a:pt x="0" y="503968"/>
                    </a:ln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íšľïde">
                <a:extLst>
                  <a:ext uri="{FF2B5EF4-FFF2-40B4-BE49-F238E27FC236}">
                    <a16:creationId xmlns:a16="http://schemas.microsoft.com/office/drawing/2014/main" id="{9E039678-75B4-AADC-CAFA-B8905659802E}"/>
                  </a:ext>
                </a:extLst>
              </p:cNvPr>
              <p:cNvSpPr/>
              <p:nvPr/>
            </p:nvSpPr>
            <p:spPr>
              <a:xfrm>
                <a:off x="5394913" y="5880477"/>
                <a:ext cx="354766" cy="254342"/>
              </a:xfrm>
              <a:custGeom>
                <a:avLst/>
                <a:gdLst>
                  <a:gd name="connsiteX0" fmla="*/ 0 w 457962"/>
                  <a:gd name="connsiteY0" fmla="*/ 328326 h 328326"/>
                  <a:gd name="connsiteX1" fmla="*/ 93726 w 457962"/>
                  <a:gd name="connsiteY1" fmla="*/ 328326 h 328326"/>
                  <a:gd name="connsiteX2" fmla="*/ 110490 w 457962"/>
                  <a:gd name="connsiteY2" fmla="*/ 239839 h 328326"/>
                  <a:gd name="connsiteX3" fmla="*/ 153257 w 457962"/>
                  <a:gd name="connsiteY3" fmla="*/ 328326 h 328326"/>
                  <a:gd name="connsiteX4" fmla="*/ 402241 w 457962"/>
                  <a:gd name="connsiteY4" fmla="*/ 328326 h 328326"/>
                  <a:gd name="connsiteX5" fmla="*/ 457962 w 457962"/>
                  <a:gd name="connsiteY5" fmla="*/ 272225 h 328326"/>
                  <a:gd name="connsiteX6" fmla="*/ 433959 w 457962"/>
                  <a:gd name="connsiteY6" fmla="*/ 226504 h 328326"/>
                  <a:gd name="connsiteX7" fmla="*/ 235458 w 457962"/>
                  <a:gd name="connsiteY7" fmla="*/ 89440 h 328326"/>
                  <a:gd name="connsiteX8" fmla="*/ 235458 w 457962"/>
                  <a:gd name="connsiteY8" fmla="*/ 0 h 328326"/>
                  <a:gd name="connsiteX9" fmla="*/ 26765 w 457962"/>
                  <a:gd name="connsiteY9" fmla="*/ 12478 h 32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962" h="328326">
                    <a:moveTo>
                      <a:pt x="0" y="328326"/>
                    </a:moveTo>
                    <a:lnTo>
                      <a:pt x="93726" y="328326"/>
                    </a:lnTo>
                    <a:lnTo>
                      <a:pt x="110490" y="239839"/>
                    </a:lnTo>
                    <a:lnTo>
                      <a:pt x="153257" y="328326"/>
                    </a:lnTo>
                    <a:lnTo>
                      <a:pt x="402241" y="328326"/>
                    </a:lnTo>
                    <a:cubicBezTo>
                      <a:pt x="433121" y="328222"/>
                      <a:pt x="458067" y="303105"/>
                      <a:pt x="457962" y="272225"/>
                    </a:cubicBezTo>
                    <a:cubicBezTo>
                      <a:pt x="457895" y="253984"/>
                      <a:pt x="448942" y="236915"/>
                      <a:pt x="433959" y="226504"/>
                    </a:cubicBezTo>
                    <a:lnTo>
                      <a:pt x="235458" y="89440"/>
                    </a:lnTo>
                    <a:lnTo>
                      <a:pt x="235458" y="0"/>
                    </a:lnTo>
                    <a:lnTo>
                      <a:pt x="26765" y="12478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iŝlîḋe">
                <a:extLst>
                  <a:ext uri="{FF2B5EF4-FFF2-40B4-BE49-F238E27FC236}">
                    <a16:creationId xmlns:a16="http://schemas.microsoft.com/office/drawing/2014/main" id="{2CA7CC69-FFAC-B8A6-7C44-621BD4CEBECB}"/>
                  </a:ext>
                </a:extLst>
              </p:cNvPr>
              <p:cNvSpPr/>
              <p:nvPr/>
            </p:nvSpPr>
            <p:spPr>
              <a:xfrm>
                <a:off x="6315400" y="5569024"/>
                <a:ext cx="149418" cy="390405"/>
              </a:xfrm>
              <a:custGeom>
                <a:avLst/>
                <a:gdLst>
                  <a:gd name="connsiteX0" fmla="*/ 0 w 192881"/>
                  <a:gd name="connsiteY0" fmla="*/ 503968 h 503968"/>
                  <a:gd name="connsiteX1" fmla="*/ 130683 w 192881"/>
                  <a:gd name="connsiteY1" fmla="*/ 503968 h 503968"/>
                  <a:gd name="connsiteX2" fmla="*/ 192881 w 192881"/>
                  <a:gd name="connsiteY2" fmla="*/ 0 h 503968"/>
                  <a:gd name="connsiteX3" fmla="*/ 0 w 192881"/>
                  <a:gd name="connsiteY3" fmla="*/ 0 h 503968"/>
                  <a:gd name="connsiteX4" fmla="*/ 0 w 192881"/>
                  <a:gd name="connsiteY4" fmla="*/ 503968 h 50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" h="503968">
                    <a:moveTo>
                      <a:pt x="0" y="503968"/>
                    </a:moveTo>
                    <a:lnTo>
                      <a:pt x="130683" y="503968"/>
                    </a:lnTo>
                    <a:lnTo>
                      <a:pt x="192881" y="0"/>
                    </a:lnTo>
                    <a:lnTo>
                      <a:pt x="0" y="0"/>
                    </a:lnTo>
                    <a:lnTo>
                      <a:pt x="0" y="503968"/>
                    </a:ln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îŝ1ïḍe">
                <a:extLst>
                  <a:ext uri="{FF2B5EF4-FFF2-40B4-BE49-F238E27FC236}">
                    <a16:creationId xmlns:a16="http://schemas.microsoft.com/office/drawing/2014/main" id="{781C1181-C693-2E18-12D9-8C0587CA6B86}"/>
                  </a:ext>
                </a:extLst>
              </p:cNvPr>
              <p:cNvSpPr/>
              <p:nvPr/>
            </p:nvSpPr>
            <p:spPr>
              <a:xfrm>
                <a:off x="6261979" y="5880477"/>
                <a:ext cx="354471" cy="254342"/>
              </a:xfrm>
              <a:custGeom>
                <a:avLst/>
                <a:gdLst>
                  <a:gd name="connsiteX0" fmla="*/ 0 w 457581"/>
                  <a:gd name="connsiteY0" fmla="*/ 328326 h 328326"/>
                  <a:gd name="connsiteX1" fmla="*/ 93726 w 457581"/>
                  <a:gd name="connsiteY1" fmla="*/ 328326 h 328326"/>
                  <a:gd name="connsiteX2" fmla="*/ 110395 w 457581"/>
                  <a:gd name="connsiteY2" fmla="*/ 239839 h 328326"/>
                  <a:gd name="connsiteX3" fmla="*/ 153257 w 457581"/>
                  <a:gd name="connsiteY3" fmla="*/ 328326 h 328326"/>
                  <a:gd name="connsiteX4" fmla="*/ 401764 w 457581"/>
                  <a:gd name="connsiteY4" fmla="*/ 328326 h 328326"/>
                  <a:gd name="connsiteX5" fmla="*/ 457581 w 457581"/>
                  <a:gd name="connsiteY5" fmla="*/ 272319 h 328326"/>
                  <a:gd name="connsiteX6" fmla="*/ 433578 w 457581"/>
                  <a:gd name="connsiteY6" fmla="*/ 226504 h 328326"/>
                  <a:gd name="connsiteX7" fmla="*/ 235458 w 457581"/>
                  <a:gd name="connsiteY7" fmla="*/ 89440 h 328326"/>
                  <a:gd name="connsiteX8" fmla="*/ 235458 w 457581"/>
                  <a:gd name="connsiteY8" fmla="*/ 0 h 328326"/>
                  <a:gd name="connsiteX9" fmla="*/ 25908 w 457581"/>
                  <a:gd name="connsiteY9" fmla="*/ 12478 h 32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581" h="328326">
                    <a:moveTo>
                      <a:pt x="0" y="328326"/>
                    </a:moveTo>
                    <a:lnTo>
                      <a:pt x="93726" y="328326"/>
                    </a:lnTo>
                    <a:lnTo>
                      <a:pt x="110395" y="239839"/>
                    </a:lnTo>
                    <a:lnTo>
                      <a:pt x="153257" y="328326"/>
                    </a:lnTo>
                    <a:lnTo>
                      <a:pt x="401764" y="328326"/>
                    </a:lnTo>
                    <a:cubicBezTo>
                      <a:pt x="432645" y="328270"/>
                      <a:pt x="457629" y="303200"/>
                      <a:pt x="457581" y="272319"/>
                    </a:cubicBezTo>
                    <a:cubicBezTo>
                      <a:pt x="457543" y="254041"/>
                      <a:pt x="448580" y="236934"/>
                      <a:pt x="433578" y="226504"/>
                    </a:cubicBezTo>
                    <a:lnTo>
                      <a:pt x="235458" y="89440"/>
                    </a:lnTo>
                    <a:lnTo>
                      <a:pt x="235458" y="0"/>
                    </a:lnTo>
                    <a:lnTo>
                      <a:pt x="25908" y="12478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ïšľîďè">
                <a:extLst>
                  <a:ext uri="{FF2B5EF4-FFF2-40B4-BE49-F238E27FC236}">
                    <a16:creationId xmlns:a16="http://schemas.microsoft.com/office/drawing/2014/main" id="{60C37A5B-4AF5-D2A8-A266-F4DC7EFBF9E9}"/>
                  </a:ext>
                </a:extLst>
              </p:cNvPr>
              <p:cNvSpPr/>
              <p:nvPr/>
            </p:nvSpPr>
            <p:spPr>
              <a:xfrm>
                <a:off x="5347663" y="3832825"/>
                <a:ext cx="1134274" cy="1964863"/>
              </a:xfrm>
              <a:custGeom>
                <a:avLst/>
                <a:gdLst>
                  <a:gd name="connsiteX0" fmla="*/ 871572 w 1464217"/>
                  <a:gd name="connsiteY0" fmla="*/ 73723 h 2536412"/>
                  <a:gd name="connsiteX1" fmla="*/ 208823 w 1464217"/>
                  <a:gd name="connsiteY1" fmla="*/ 0 h 2536412"/>
                  <a:gd name="connsiteX2" fmla="*/ 24800 w 1464217"/>
                  <a:gd name="connsiteY2" fmla="*/ 714375 h 2536412"/>
                  <a:gd name="connsiteX3" fmla="*/ 24800 w 1464217"/>
                  <a:gd name="connsiteY3" fmla="*/ 1082897 h 2536412"/>
                  <a:gd name="connsiteX4" fmla="*/ 105762 w 1464217"/>
                  <a:gd name="connsiteY4" fmla="*/ 2525363 h 2536412"/>
                  <a:gd name="connsiteX5" fmla="*/ 308264 w 1464217"/>
                  <a:gd name="connsiteY5" fmla="*/ 2536412 h 2536412"/>
                  <a:gd name="connsiteX6" fmla="*/ 367128 w 1464217"/>
                  <a:gd name="connsiteY6" fmla="*/ 1880997 h 2536412"/>
                  <a:gd name="connsiteX7" fmla="*/ 422373 w 1464217"/>
                  <a:gd name="connsiteY7" fmla="*/ 1619631 h 2536412"/>
                  <a:gd name="connsiteX8" fmla="*/ 468951 w 1464217"/>
                  <a:gd name="connsiteY8" fmla="*/ 623697 h 2536412"/>
                  <a:gd name="connsiteX9" fmla="*/ 705933 w 1464217"/>
                  <a:gd name="connsiteY9" fmla="*/ 909447 h 2536412"/>
                  <a:gd name="connsiteX10" fmla="*/ 727935 w 1464217"/>
                  <a:gd name="connsiteY10" fmla="*/ 1019842 h 2536412"/>
                  <a:gd name="connsiteX11" fmla="*/ 801659 w 1464217"/>
                  <a:gd name="connsiteY11" fmla="*/ 1071467 h 2536412"/>
                  <a:gd name="connsiteX12" fmla="*/ 937866 w 1464217"/>
                  <a:gd name="connsiteY12" fmla="*/ 1258634 h 2536412"/>
                  <a:gd name="connsiteX13" fmla="*/ 1217616 w 1464217"/>
                  <a:gd name="connsiteY13" fmla="*/ 2407920 h 2536412"/>
                  <a:gd name="connsiteX14" fmla="*/ 1464218 w 1464217"/>
                  <a:gd name="connsiteY14" fmla="*/ 2411540 h 2536412"/>
                  <a:gd name="connsiteX15" fmla="*/ 1317057 w 1464217"/>
                  <a:gd name="connsiteY15" fmla="*/ 1218724 h 2536412"/>
                  <a:gd name="connsiteX16" fmla="*/ 934152 w 1464217"/>
                  <a:gd name="connsiteY16" fmla="*/ 416147 h 2536412"/>
                  <a:gd name="connsiteX17" fmla="*/ 934152 w 1464217"/>
                  <a:gd name="connsiteY17" fmla="*/ 373666 h 2536412"/>
                  <a:gd name="connsiteX18" fmla="*/ 919388 w 1464217"/>
                  <a:gd name="connsiteY18" fmla="*/ 290989 h 2536412"/>
                  <a:gd name="connsiteX19" fmla="*/ 941486 w 1464217"/>
                  <a:gd name="connsiteY19" fmla="*/ 246793 h 2536412"/>
                  <a:gd name="connsiteX20" fmla="*/ 912054 w 1464217"/>
                  <a:gd name="connsiteY20" fmla="*/ 187928 h 2536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64217" h="2536412">
                    <a:moveTo>
                      <a:pt x="871572" y="73723"/>
                    </a:moveTo>
                    <a:lnTo>
                      <a:pt x="208823" y="0"/>
                    </a:lnTo>
                    <a:cubicBezTo>
                      <a:pt x="208823" y="0"/>
                      <a:pt x="-85690" y="382905"/>
                      <a:pt x="24800" y="714375"/>
                    </a:cubicBezTo>
                    <a:lnTo>
                      <a:pt x="24800" y="1082897"/>
                    </a:lnTo>
                    <a:lnTo>
                      <a:pt x="105762" y="2525363"/>
                    </a:lnTo>
                    <a:lnTo>
                      <a:pt x="308264" y="2536412"/>
                    </a:lnTo>
                    <a:lnTo>
                      <a:pt x="367128" y="1880997"/>
                    </a:lnTo>
                    <a:lnTo>
                      <a:pt x="422373" y="1619631"/>
                    </a:lnTo>
                    <a:lnTo>
                      <a:pt x="468951" y="623697"/>
                    </a:lnTo>
                    <a:lnTo>
                      <a:pt x="705933" y="909447"/>
                    </a:lnTo>
                    <a:lnTo>
                      <a:pt x="727935" y="1019842"/>
                    </a:lnTo>
                    <a:lnTo>
                      <a:pt x="801659" y="1071467"/>
                    </a:lnTo>
                    <a:lnTo>
                      <a:pt x="937866" y="1258634"/>
                    </a:lnTo>
                    <a:lnTo>
                      <a:pt x="1217616" y="2407920"/>
                    </a:lnTo>
                    <a:lnTo>
                      <a:pt x="1464218" y="2411540"/>
                    </a:lnTo>
                    <a:cubicBezTo>
                      <a:pt x="1464218" y="2411540"/>
                      <a:pt x="1331820" y="1218724"/>
                      <a:pt x="1317057" y="1218724"/>
                    </a:cubicBezTo>
                    <a:cubicBezTo>
                      <a:pt x="1302293" y="1218724"/>
                      <a:pt x="934152" y="416147"/>
                      <a:pt x="934152" y="416147"/>
                    </a:cubicBezTo>
                    <a:lnTo>
                      <a:pt x="934152" y="373666"/>
                    </a:lnTo>
                    <a:lnTo>
                      <a:pt x="919388" y="290989"/>
                    </a:lnTo>
                    <a:cubicBezTo>
                      <a:pt x="919388" y="290989"/>
                      <a:pt x="956250" y="261556"/>
                      <a:pt x="941486" y="246793"/>
                    </a:cubicBezTo>
                    <a:cubicBezTo>
                      <a:pt x="926722" y="232029"/>
                      <a:pt x="912054" y="187928"/>
                      <a:pt x="912054" y="187928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ïṥḷïḑê">
                <a:extLst>
                  <a:ext uri="{FF2B5EF4-FFF2-40B4-BE49-F238E27FC236}">
                    <a16:creationId xmlns:a16="http://schemas.microsoft.com/office/drawing/2014/main" id="{F3DC3A34-E49D-351D-1DEB-3207B76B2C0D}"/>
                  </a:ext>
                </a:extLst>
              </p:cNvPr>
              <p:cNvSpPr/>
              <p:nvPr/>
            </p:nvSpPr>
            <p:spPr>
              <a:xfrm>
                <a:off x="5412252" y="3088097"/>
                <a:ext cx="670498" cy="950634"/>
              </a:xfrm>
              <a:custGeom>
                <a:avLst/>
                <a:gdLst>
                  <a:gd name="connsiteX0" fmla="*/ 548831 w 865536"/>
                  <a:gd name="connsiteY0" fmla="*/ 7811 h 1227159"/>
                  <a:gd name="connsiteX1" fmla="*/ 681419 w 865536"/>
                  <a:gd name="connsiteY1" fmla="*/ 155067 h 1227159"/>
                  <a:gd name="connsiteX2" fmla="*/ 865537 w 865536"/>
                  <a:gd name="connsiteY2" fmla="*/ 221742 h 1227159"/>
                  <a:gd name="connsiteX3" fmla="*/ 762381 w 865536"/>
                  <a:gd name="connsiteY3" fmla="*/ 825055 h 1227159"/>
                  <a:gd name="connsiteX4" fmla="*/ 796576 w 865536"/>
                  <a:gd name="connsiteY4" fmla="*/ 998696 h 1227159"/>
                  <a:gd name="connsiteX5" fmla="*/ 847058 w 865536"/>
                  <a:gd name="connsiteY5" fmla="*/ 1189196 h 1227159"/>
                  <a:gd name="connsiteX6" fmla="*/ 208883 w 865536"/>
                  <a:gd name="connsiteY6" fmla="*/ 1082135 h 1227159"/>
                  <a:gd name="connsiteX7" fmla="*/ 0 w 865536"/>
                  <a:gd name="connsiteY7" fmla="*/ 1174432 h 1227159"/>
                  <a:gd name="connsiteX8" fmla="*/ 11049 w 865536"/>
                  <a:gd name="connsiteY8" fmla="*/ 920401 h 1227159"/>
                  <a:gd name="connsiteX9" fmla="*/ 16764 w 865536"/>
                  <a:gd name="connsiteY9" fmla="*/ 280321 h 1227159"/>
                  <a:gd name="connsiteX10" fmla="*/ 197530 w 865536"/>
                  <a:gd name="connsiteY10" fmla="*/ 102584 h 1227159"/>
                  <a:gd name="connsiteX11" fmla="*/ 197739 w 865536"/>
                  <a:gd name="connsiteY11" fmla="*/ 102584 h 1227159"/>
                  <a:gd name="connsiteX12" fmla="*/ 209836 w 865536"/>
                  <a:gd name="connsiteY12" fmla="*/ 103061 h 1227159"/>
                  <a:gd name="connsiteX13" fmla="*/ 209836 w 865536"/>
                  <a:gd name="connsiteY13" fmla="*/ 103061 h 1227159"/>
                  <a:gd name="connsiteX14" fmla="*/ 349758 w 865536"/>
                  <a:gd name="connsiteY14" fmla="*/ 0 h 1227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65536" h="1227159">
                    <a:moveTo>
                      <a:pt x="548831" y="7811"/>
                    </a:moveTo>
                    <a:lnTo>
                      <a:pt x="681419" y="155067"/>
                    </a:lnTo>
                    <a:lnTo>
                      <a:pt x="865537" y="221742"/>
                    </a:lnTo>
                    <a:lnTo>
                      <a:pt x="762381" y="825055"/>
                    </a:lnTo>
                    <a:lnTo>
                      <a:pt x="796576" y="998696"/>
                    </a:lnTo>
                    <a:lnTo>
                      <a:pt x="847058" y="1189196"/>
                    </a:lnTo>
                    <a:cubicBezTo>
                      <a:pt x="652558" y="1296829"/>
                      <a:pt x="421481" y="1148144"/>
                      <a:pt x="208883" y="1082135"/>
                    </a:cubicBezTo>
                    <a:lnTo>
                      <a:pt x="0" y="1174432"/>
                    </a:lnTo>
                    <a:lnTo>
                      <a:pt x="11049" y="920401"/>
                    </a:lnTo>
                    <a:lnTo>
                      <a:pt x="16764" y="280321"/>
                    </a:lnTo>
                    <a:cubicBezTo>
                      <a:pt x="17602" y="181318"/>
                      <a:pt x="98536" y="101746"/>
                      <a:pt x="197530" y="102584"/>
                    </a:cubicBezTo>
                    <a:cubicBezTo>
                      <a:pt x="197606" y="102584"/>
                      <a:pt x="197672" y="102584"/>
                      <a:pt x="197739" y="102584"/>
                    </a:cubicBezTo>
                    <a:cubicBezTo>
                      <a:pt x="201740" y="102584"/>
                      <a:pt x="205835" y="102584"/>
                      <a:pt x="209836" y="103061"/>
                    </a:cubicBezTo>
                    <a:lnTo>
                      <a:pt x="209836" y="103061"/>
                    </a:lnTo>
                    <a:lnTo>
                      <a:pt x="349758" y="0"/>
                    </a:lnTo>
                    <a:close/>
                  </a:path>
                </a:pathLst>
              </a:custGeom>
              <a:solidFill>
                <a:srgbClr val="FF636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ïṣlïḑê">
                <a:extLst>
                  <a:ext uri="{FF2B5EF4-FFF2-40B4-BE49-F238E27FC236}">
                    <a16:creationId xmlns:a16="http://schemas.microsoft.com/office/drawing/2014/main" id="{A8EB13D3-C68D-6052-0D8A-ED05ECEF8CF6}"/>
                  </a:ext>
                </a:extLst>
              </p:cNvPr>
              <p:cNvSpPr/>
              <p:nvPr/>
            </p:nvSpPr>
            <p:spPr>
              <a:xfrm>
                <a:off x="4905945" y="3239037"/>
                <a:ext cx="231674" cy="284548"/>
              </a:xfrm>
              <a:custGeom>
                <a:avLst/>
                <a:gdLst>
                  <a:gd name="connsiteX0" fmla="*/ 76 w 299065"/>
                  <a:gd name="connsiteY0" fmla="*/ 83093 h 367319"/>
                  <a:gd name="connsiteX1" fmla="*/ 81991 w 299065"/>
                  <a:gd name="connsiteY1" fmla="*/ 150721 h 367319"/>
                  <a:gd name="connsiteX2" fmla="*/ 95040 w 299065"/>
                  <a:gd name="connsiteY2" fmla="*/ 148244 h 367319"/>
                  <a:gd name="connsiteX3" fmla="*/ 247440 w 299065"/>
                  <a:gd name="connsiteY3" fmla="*/ 367319 h 367319"/>
                  <a:gd name="connsiteX4" fmla="*/ 299065 w 299065"/>
                  <a:gd name="connsiteY4" fmla="*/ 238732 h 367319"/>
                  <a:gd name="connsiteX5" fmla="*/ 146665 w 299065"/>
                  <a:gd name="connsiteY5" fmla="*/ 50137 h 367319"/>
                  <a:gd name="connsiteX6" fmla="*/ 50120 w 299065"/>
                  <a:gd name="connsiteY6" fmla="*/ 4426 h 367319"/>
                  <a:gd name="connsiteX7" fmla="*/ 361 w 299065"/>
                  <a:gd name="connsiteY7" fmla="*/ 82903 h 367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9065" h="367319">
                    <a:moveTo>
                      <a:pt x="76" y="83093"/>
                    </a:moveTo>
                    <a:cubicBezTo>
                      <a:pt x="4095" y="124346"/>
                      <a:pt x="40719" y="154588"/>
                      <a:pt x="81991" y="150721"/>
                    </a:cubicBezTo>
                    <a:cubicBezTo>
                      <a:pt x="86401" y="150273"/>
                      <a:pt x="90773" y="149444"/>
                      <a:pt x="95040" y="148244"/>
                    </a:cubicBezTo>
                    <a:lnTo>
                      <a:pt x="247440" y="367319"/>
                    </a:lnTo>
                    <a:lnTo>
                      <a:pt x="299065" y="238732"/>
                    </a:lnTo>
                    <a:lnTo>
                      <a:pt x="146665" y="50137"/>
                    </a:lnTo>
                    <a:cubicBezTo>
                      <a:pt x="132626" y="10856"/>
                      <a:pt x="89401" y="-9614"/>
                      <a:pt x="50120" y="4426"/>
                    </a:cubicBezTo>
                    <a:cubicBezTo>
                      <a:pt x="17497" y="16075"/>
                      <a:pt x="-3011" y="48432"/>
                      <a:pt x="361" y="82903"/>
                    </a:cubicBezTo>
                    <a:close/>
                  </a:path>
                </a:pathLst>
              </a:custGeom>
              <a:solidFill>
                <a:srgbClr val="FFB8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ïṥḷíḍe">
                <a:extLst>
                  <a:ext uri="{FF2B5EF4-FFF2-40B4-BE49-F238E27FC236}">
                    <a16:creationId xmlns:a16="http://schemas.microsoft.com/office/drawing/2014/main" id="{726973DF-4678-6B41-CD51-01DE92C0E9B7}"/>
                  </a:ext>
                </a:extLst>
              </p:cNvPr>
              <p:cNvSpPr/>
              <p:nvPr/>
            </p:nvSpPr>
            <p:spPr>
              <a:xfrm>
                <a:off x="4989751" y="3170726"/>
                <a:ext cx="632719" cy="642299"/>
              </a:xfrm>
              <a:custGeom>
                <a:avLst/>
                <a:gdLst>
                  <a:gd name="connsiteX0" fmla="*/ 687134 w 816768"/>
                  <a:gd name="connsiteY0" fmla="*/ 16 h 829134"/>
                  <a:gd name="connsiteX1" fmla="*/ 511492 w 816768"/>
                  <a:gd name="connsiteY1" fmla="*/ 384350 h 829134"/>
                  <a:gd name="connsiteX2" fmla="*/ 427387 w 816768"/>
                  <a:gd name="connsiteY2" fmla="*/ 557038 h 829134"/>
                  <a:gd name="connsiteX3" fmla="*/ 258509 w 816768"/>
                  <a:gd name="connsiteY3" fmla="*/ 399114 h 829134"/>
                  <a:gd name="connsiteX4" fmla="*/ 257746 w 816768"/>
                  <a:gd name="connsiteY4" fmla="*/ 348822 h 829134"/>
                  <a:gd name="connsiteX5" fmla="*/ 114871 w 816768"/>
                  <a:gd name="connsiteY5" fmla="*/ 188802 h 829134"/>
                  <a:gd name="connsiteX6" fmla="*/ 0 w 816768"/>
                  <a:gd name="connsiteY6" fmla="*/ 315770 h 829134"/>
                  <a:gd name="connsiteX7" fmla="*/ 76200 w 816768"/>
                  <a:gd name="connsiteY7" fmla="*/ 432737 h 829134"/>
                  <a:gd name="connsiteX8" fmla="*/ 90964 w 816768"/>
                  <a:gd name="connsiteY8" fmla="*/ 497983 h 829134"/>
                  <a:gd name="connsiteX9" fmla="*/ 137541 w 816768"/>
                  <a:gd name="connsiteY9" fmla="*/ 526558 h 829134"/>
                  <a:gd name="connsiteX10" fmla="*/ 259080 w 816768"/>
                  <a:gd name="connsiteY10" fmla="*/ 712391 h 829134"/>
                  <a:gd name="connsiteX11" fmla="*/ 315278 w 816768"/>
                  <a:gd name="connsiteY11" fmla="*/ 767731 h 829134"/>
                  <a:gd name="connsiteX12" fmla="*/ 467201 w 816768"/>
                  <a:gd name="connsiteY12" fmla="*/ 828024 h 829134"/>
                  <a:gd name="connsiteX13" fmla="*/ 529304 w 816768"/>
                  <a:gd name="connsiteY13" fmla="*/ 809736 h 829134"/>
                  <a:gd name="connsiteX14" fmla="*/ 637413 w 816768"/>
                  <a:gd name="connsiteY14" fmla="*/ 703342 h 829134"/>
                  <a:gd name="connsiteX15" fmla="*/ 816769 w 816768"/>
                  <a:gd name="connsiteY15" fmla="*/ 348822 h 829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16768" h="829134">
                    <a:moveTo>
                      <a:pt x="687134" y="16"/>
                    </a:moveTo>
                    <a:cubicBezTo>
                      <a:pt x="687134" y="16"/>
                      <a:pt x="489395" y="-8747"/>
                      <a:pt x="511492" y="384350"/>
                    </a:cubicBezTo>
                    <a:lnTo>
                      <a:pt x="427387" y="557038"/>
                    </a:lnTo>
                    <a:lnTo>
                      <a:pt x="258509" y="399114"/>
                    </a:lnTo>
                    <a:lnTo>
                      <a:pt x="257746" y="348822"/>
                    </a:lnTo>
                    <a:lnTo>
                      <a:pt x="114871" y="188802"/>
                    </a:lnTo>
                    <a:lnTo>
                      <a:pt x="0" y="315770"/>
                    </a:lnTo>
                    <a:lnTo>
                      <a:pt x="76200" y="432737"/>
                    </a:lnTo>
                    <a:lnTo>
                      <a:pt x="90964" y="497983"/>
                    </a:lnTo>
                    <a:lnTo>
                      <a:pt x="137541" y="526558"/>
                    </a:lnTo>
                    <a:lnTo>
                      <a:pt x="259080" y="712391"/>
                    </a:lnTo>
                    <a:lnTo>
                      <a:pt x="315278" y="767731"/>
                    </a:lnTo>
                    <a:cubicBezTo>
                      <a:pt x="315278" y="767731"/>
                      <a:pt x="386620" y="838788"/>
                      <a:pt x="467201" y="828024"/>
                    </a:cubicBezTo>
                    <a:cubicBezTo>
                      <a:pt x="488737" y="825253"/>
                      <a:pt x="509702" y="819081"/>
                      <a:pt x="529304" y="809736"/>
                    </a:cubicBezTo>
                    <a:cubicBezTo>
                      <a:pt x="567404" y="791544"/>
                      <a:pt x="605504" y="758778"/>
                      <a:pt x="637413" y="703342"/>
                    </a:cubicBezTo>
                    <a:cubicBezTo>
                      <a:pt x="704231" y="588861"/>
                      <a:pt x="764124" y="470475"/>
                      <a:pt x="816769" y="348822"/>
                    </a:cubicBezTo>
                    <a:close/>
                  </a:path>
                </a:pathLst>
              </a:custGeom>
              <a:solidFill>
                <a:srgbClr val="FF636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íṩliḓê">
                <a:extLst>
                  <a:ext uri="{FF2B5EF4-FFF2-40B4-BE49-F238E27FC236}">
                    <a16:creationId xmlns:a16="http://schemas.microsoft.com/office/drawing/2014/main" id="{F3F922D4-A360-29F0-E0AA-3FC0EB32083B}"/>
                  </a:ext>
                </a:extLst>
              </p:cNvPr>
              <p:cNvSpPr/>
              <p:nvPr/>
            </p:nvSpPr>
            <p:spPr>
              <a:xfrm>
                <a:off x="6191236" y="2783435"/>
                <a:ext cx="173527" cy="318608"/>
              </a:xfrm>
              <a:custGeom>
                <a:avLst/>
                <a:gdLst>
                  <a:gd name="connsiteX0" fmla="*/ 2929 w 224004"/>
                  <a:gd name="connsiteY0" fmla="*/ 56290 h 411286"/>
                  <a:gd name="connsiteX1" fmla="*/ 54374 w 224004"/>
                  <a:gd name="connsiteY1" fmla="*/ 149140 h 411286"/>
                  <a:gd name="connsiteX2" fmla="*/ 54460 w 224004"/>
                  <a:gd name="connsiteY2" fmla="*/ 149159 h 411286"/>
                  <a:gd name="connsiteX3" fmla="*/ 67414 w 224004"/>
                  <a:gd name="connsiteY3" fmla="*/ 151635 h 411286"/>
                  <a:gd name="connsiteX4" fmla="*/ 128755 w 224004"/>
                  <a:gd name="connsiteY4" fmla="*/ 411287 h 411286"/>
                  <a:gd name="connsiteX5" fmla="*/ 224005 w 224004"/>
                  <a:gd name="connsiteY5" fmla="*/ 310417 h 411286"/>
                  <a:gd name="connsiteX6" fmla="*/ 151234 w 224004"/>
                  <a:gd name="connsiteY6" fmla="*/ 79340 h 411286"/>
                  <a:gd name="connsiteX7" fmla="*/ 79796 w 224004"/>
                  <a:gd name="connsiteY7" fmla="*/ 102 h 411286"/>
                  <a:gd name="connsiteX8" fmla="*/ 2929 w 224004"/>
                  <a:gd name="connsiteY8" fmla="*/ 56290 h 411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004" h="411286">
                    <a:moveTo>
                      <a:pt x="2929" y="56290"/>
                    </a:moveTo>
                    <a:cubicBezTo>
                      <a:pt x="-8501" y="96133"/>
                      <a:pt x="14531" y="137700"/>
                      <a:pt x="54374" y="149140"/>
                    </a:cubicBezTo>
                    <a:cubicBezTo>
                      <a:pt x="54402" y="149140"/>
                      <a:pt x="54431" y="149149"/>
                      <a:pt x="54460" y="149159"/>
                    </a:cubicBezTo>
                    <a:cubicBezTo>
                      <a:pt x="58689" y="150406"/>
                      <a:pt x="63023" y="151235"/>
                      <a:pt x="67414" y="151635"/>
                    </a:cubicBezTo>
                    <a:lnTo>
                      <a:pt x="128755" y="411287"/>
                    </a:lnTo>
                    <a:lnTo>
                      <a:pt x="224005" y="310417"/>
                    </a:lnTo>
                    <a:lnTo>
                      <a:pt x="151234" y="79340"/>
                    </a:lnTo>
                    <a:cubicBezTo>
                      <a:pt x="153386" y="37735"/>
                      <a:pt x="121401" y="2255"/>
                      <a:pt x="79796" y="102"/>
                    </a:cubicBezTo>
                    <a:cubicBezTo>
                      <a:pt x="44096" y="-1746"/>
                      <a:pt x="12007" y="21714"/>
                      <a:pt x="2929" y="56290"/>
                    </a:cubicBezTo>
                    <a:close/>
                  </a:path>
                </a:pathLst>
              </a:custGeom>
              <a:solidFill>
                <a:srgbClr val="FFB8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iśľîďé">
                <a:extLst>
                  <a:ext uri="{FF2B5EF4-FFF2-40B4-BE49-F238E27FC236}">
                    <a16:creationId xmlns:a16="http://schemas.microsoft.com/office/drawing/2014/main" id="{8B01DFDE-7CCA-9935-2961-7BA59271343A}"/>
                  </a:ext>
                </a:extLst>
              </p:cNvPr>
              <p:cNvSpPr/>
              <p:nvPr/>
            </p:nvSpPr>
            <p:spPr>
              <a:xfrm>
                <a:off x="5866999" y="2932113"/>
                <a:ext cx="656187" cy="577762"/>
              </a:xfrm>
              <a:custGeom>
                <a:avLst/>
                <a:gdLst>
                  <a:gd name="connsiteX0" fmla="*/ 0 w 847062"/>
                  <a:gd name="connsiteY0" fmla="*/ 388239 h 745824"/>
                  <a:gd name="connsiteX1" fmla="*/ 416338 w 847062"/>
                  <a:gd name="connsiteY1" fmla="*/ 460534 h 745824"/>
                  <a:gd name="connsiteX2" fmla="*/ 606838 w 847062"/>
                  <a:gd name="connsiteY2" fmla="*/ 489109 h 745824"/>
                  <a:gd name="connsiteX3" fmla="*/ 572167 w 847062"/>
                  <a:gd name="connsiteY3" fmla="*/ 260509 h 745824"/>
                  <a:gd name="connsiteX4" fmla="*/ 531114 w 847062"/>
                  <a:gd name="connsiteY4" fmla="*/ 231458 h 745824"/>
                  <a:gd name="connsiteX5" fmla="*/ 480155 w 847062"/>
                  <a:gd name="connsiteY5" fmla="*/ 22955 h 745824"/>
                  <a:gd name="connsiteX6" fmla="*/ 649796 w 847062"/>
                  <a:gd name="connsiteY6" fmla="*/ 0 h 745824"/>
                  <a:gd name="connsiteX7" fmla="*/ 703040 w 847062"/>
                  <a:gd name="connsiteY7" fmla="*/ 129159 h 745824"/>
                  <a:gd name="connsiteX8" fmla="*/ 748570 w 847062"/>
                  <a:gd name="connsiteY8" fmla="*/ 178213 h 745824"/>
                  <a:gd name="connsiteX9" fmla="*/ 745712 w 847062"/>
                  <a:gd name="connsiteY9" fmla="*/ 232696 h 745824"/>
                  <a:gd name="connsiteX10" fmla="*/ 830199 w 847062"/>
                  <a:gd name="connsiteY10" fmla="*/ 437959 h 745824"/>
                  <a:gd name="connsiteX11" fmla="*/ 844105 w 847062"/>
                  <a:gd name="connsiteY11" fmla="*/ 515588 h 745824"/>
                  <a:gd name="connsiteX12" fmla="*/ 808006 w 847062"/>
                  <a:gd name="connsiteY12" fmla="*/ 675037 h 745824"/>
                  <a:gd name="connsiteX13" fmla="*/ 757809 w 847062"/>
                  <a:gd name="connsiteY13" fmla="*/ 715994 h 745824"/>
                  <a:gd name="connsiteX14" fmla="*/ 608933 w 847062"/>
                  <a:gd name="connsiteY14" fmla="*/ 744569 h 745824"/>
                  <a:gd name="connsiteX15" fmla="*/ 215074 w 847062"/>
                  <a:gd name="connsiteY15" fmla="*/ 692086 h 745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7062" h="745824">
                    <a:moveTo>
                      <a:pt x="0" y="388239"/>
                    </a:moveTo>
                    <a:cubicBezTo>
                      <a:pt x="0" y="388239"/>
                      <a:pt x="104775" y="220123"/>
                      <a:pt x="416338" y="460534"/>
                    </a:cubicBezTo>
                    <a:lnTo>
                      <a:pt x="606838" y="489109"/>
                    </a:lnTo>
                    <a:lnTo>
                      <a:pt x="572167" y="260509"/>
                    </a:lnTo>
                    <a:lnTo>
                      <a:pt x="531114" y="231458"/>
                    </a:lnTo>
                    <a:lnTo>
                      <a:pt x="480155" y="22955"/>
                    </a:lnTo>
                    <a:lnTo>
                      <a:pt x="649796" y="0"/>
                    </a:lnTo>
                    <a:lnTo>
                      <a:pt x="703040" y="129159"/>
                    </a:lnTo>
                    <a:lnTo>
                      <a:pt x="748570" y="178213"/>
                    </a:lnTo>
                    <a:lnTo>
                      <a:pt x="745712" y="232696"/>
                    </a:lnTo>
                    <a:lnTo>
                      <a:pt x="830199" y="437959"/>
                    </a:lnTo>
                    <a:lnTo>
                      <a:pt x="844105" y="515588"/>
                    </a:lnTo>
                    <a:cubicBezTo>
                      <a:pt x="844105" y="515588"/>
                      <a:pt x="862394" y="614648"/>
                      <a:pt x="808006" y="675037"/>
                    </a:cubicBezTo>
                    <a:cubicBezTo>
                      <a:pt x="793518" y="691229"/>
                      <a:pt x="776583" y="705050"/>
                      <a:pt x="757809" y="715994"/>
                    </a:cubicBezTo>
                    <a:cubicBezTo>
                      <a:pt x="721043" y="737330"/>
                      <a:pt x="672655" y="749999"/>
                      <a:pt x="608933" y="744569"/>
                    </a:cubicBezTo>
                    <a:cubicBezTo>
                      <a:pt x="476717" y="734949"/>
                      <a:pt x="345196" y="717423"/>
                      <a:pt x="215074" y="692086"/>
                    </a:cubicBezTo>
                    <a:close/>
                  </a:path>
                </a:pathLst>
              </a:custGeom>
              <a:solidFill>
                <a:srgbClr val="FF636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îṧḻiďé">
                <a:extLst>
                  <a:ext uri="{FF2B5EF4-FFF2-40B4-BE49-F238E27FC236}">
                    <a16:creationId xmlns:a16="http://schemas.microsoft.com/office/drawing/2014/main" id="{F6D16915-D6E7-A61E-C05F-D37478518165}"/>
                  </a:ext>
                </a:extLst>
              </p:cNvPr>
              <p:cNvSpPr/>
              <p:nvPr/>
            </p:nvSpPr>
            <p:spPr>
              <a:xfrm>
                <a:off x="5563220" y="2675631"/>
                <a:ext cx="395201" cy="395200"/>
              </a:xfrm>
              <a:custGeom>
                <a:avLst/>
                <a:gdLst>
                  <a:gd name="connsiteX0" fmla="*/ 510159 w 510159"/>
                  <a:gd name="connsiteY0" fmla="*/ 255079 h 510158"/>
                  <a:gd name="connsiteX1" fmla="*/ 255080 w 510159"/>
                  <a:gd name="connsiteY1" fmla="*/ 510159 h 510158"/>
                  <a:gd name="connsiteX2" fmla="*/ 0 w 510159"/>
                  <a:gd name="connsiteY2" fmla="*/ 255080 h 510158"/>
                  <a:gd name="connsiteX3" fmla="*/ 255080 w 510159"/>
                  <a:gd name="connsiteY3" fmla="*/ 0 h 510158"/>
                  <a:gd name="connsiteX4" fmla="*/ 510159 w 510159"/>
                  <a:gd name="connsiteY4" fmla="*/ 255079 h 510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159" h="510158">
                    <a:moveTo>
                      <a:pt x="510159" y="255079"/>
                    </a:moveTo>
                    <a:cubicBezTo>
                      <a:pt x="510159" y="395956"/>
                      <a:pt x="395956" y="510159"/>
                      <a:pt x="255080" y="510159"/>
                    </a:cubicBezTo>
                    <a:cubicBezTo>
                      <a:pt x="114203" y="510159"/>
                      <a:pt x="0" y="395956"/>
                      <a:pt x="0" y="255080"/>
                    </a:cubicBezTo>
                    <a:cubicBezTo>
                      <a:pt x="0" y="114203"/>
                      <a:pt x="114203" y="0"/>
                      <a:pt x="255080" y="0"/>
                    </a:cubicBezTo>
                    <a:cubicBezTo>
                      <a:pt x="395956" y="0"/>
                      <a:pt x="510159" y="114203"/>
                      <a:pt x="510159" y="255079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íṡ1íḓé">
                <a:extLst>
                  <a:ext uri="{FF2B5EF4-FFF2-40B4-BE49-F238E27FC236}">
                    <a16:creationId xmlns:a16="http://schemas.microsoft.com/office/drawing/2014/main" id="{8D39F9BF-3D7E-CCD9-9377-4BD73A50D4D6}"/>
                  </a:ext>
                </a:extLst>
              </p:cNvPr>
              <p:cNvSpPr/>
              <p:nvPr/>
            </p:nvSpPr>
            <p:spPr>
              <a:xfrm>
                <a:off x="5881314" y="2572796"/>
                <a:ext cx="207887" cy="239856"/>
              </a:xfrm>
              <a:custGeom>
                <a:avLst/>
                <a:gdLst>
                  <a:gd name="connsiteX0" fmla="*/ 180022 w 268358"/>
                  <a:gd name="connsiteY0" fmla="*/ 299625 h 309626"/>
                  <a:gd name="connsiteX1" fmla="*/ 177832 w 268358"/>
                  <a:gd name="connsiteY1" fmla="*/ 300482 h 309626"/>
                  <a:gd name="connsiteX2" fmla="*/ 173355 w 268358"/>
                  <a:gd name="connsiteY2" fmla="*/ 302101 h 309626"/>
                  <a:gd name="connsiteX3" fmla="*/ 129921 w 268358"/>
                  <a:gd name="connsiteY3" fmla="*/ 309626 h 309626"/>
                  <a:gd name="connsiteX4" fmla="*/ 112967 w 268358"/>
                  <a:gd name="connsiteY4" fmla="*/ 308483 h 309626"/>
                  <a:gd name="connsiteX5" fmla="*/ 94488 w 268358"/>
                  <a:gd name="connsiteY5" fmla="*/ 304673 h 309626"/>
                  <a:gd name="connsiteX6" fmla="*/ 86011 w 268358"/>
                  <a:gd name="connsiteY6" fmla="*/ 301911 h 309626"/>
                  <a:gd name="connsiteX7" fmla="*/ 5810 w 268358"/>
                  <a:gd name="connsiteY7" fmla="*/ 218377 h 309626"/>
                  <a:gd name="connsiteX8" fmla="*/ 5810 w 268358"/>
                  <a:gd name="connsiteY8" fmla="*/ 218377 h 309626"/>
                  <a:gd name="connsiteX9" fmla="*/ 4191 w 268358"/>
                  <a:gd name="connsiteY9" fmla="*/ 212662 h 309626"/>
                  <a:gd name="connsiteX10" fmla="*/ 0 w 268358"/>
                  <a:gd name="connsiteY10" fmla="*/ 179800 h 309626"/>
                  <a:gd name="connsiteX11" fmla="*/ 0 w 268358"/>
                  <a:gd name="connsiteY11" fmla="*/ 179800 h 309626"/>
                  <a:gd name="connsiteX12" fmla="*/ 24289 w 268358"/>
                  <a:gd name="connsiteY12" fmla="*/ 104458 h 309626"/>
                  <a:gd name="connsiteX13" fmla="*/ 38671 w 268358"/>
                  <a:gd name="connsiteY13" fmla="*/ 73406 h 309626"/>
                  <a:gd name="connsiteX14" fmla="*/ 146875 w 268358"/>
                  <a:gd name="connsiteY14" fmla="*/ 6064 h 309626"/>
                  <a:gd name="connsiteX15" fmla="*/ 152019 w 268358"/>
                  <a:gd name="connsiteY15" fmla="*/ 6064 h 309626"/>
                  <a:gd name="connsiteX16" fmla="*/ 214598 w 268358"/>
                  <a:gd name="connsiteY16" fmla="*/ 79788 h 309626"/>
                  <a:gd name="connsiteX17" fmla="*/ 214122 w 268358"/>
                  <a:gd name="connsiteY17" fmla="*/ 79788 h 309626"/>
                  <a:gd name="connsiteX18" fmla="*/ 198949 w 268358"/>
                  <a:gd name="connsiteY18" fmla="*/ 110906 h 309626"/>
                  <a:gd name="connsiteX19" fmla="*/ 214122 w 268358"/>
                  <a:gd name="connsiteY19" fmla="*/ 126079 h 309626"/>
                  <a:gd name="connsiteX20" fmla="*/ 252222 w 268358"/>
                  <a:gd name="connsiteY20" fmla="*/ 137128 h 309626"/>
                  <a:gd name="connsiteX21" fmla="*/ 180022 w 268358"/>
                  <a:gd name="connsiteY21" fmla="*/ 299625 h 30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8358" h="309626">
                    <a:moveTo>
                      <a:pt x="180022" y="299625"/>
                    </a:moveTo>
                    <a:lnTo>
                      <a:pt x="177832" y="300482"/>
                    </a:lnTo>
                    <a:cubicBezTo>
                      <a:pt x="176394" y="301158"/>
                      <a:pt x="174898" y="301701"/>
                      <a:pt x="173355" y="302101"/>
                    </a:cubicBezTo>
                    <a:cubicBezTo>
                      <a:pt x="159420" y="307102"/>
                      <a:pt x="144723" y="309645"/>
                      <a:pt x="129921" y="309626"/>
                    </a:cubicBezTo>
                    <a:cubicBezTo>
                      <a:pt x="124253" y="309626"/>
                      <a:pt x="118586" y="309245"/>
                      <a:pt x="112967" y="308483"/>
                    </a:cubicBezTo>
                    <a:cubicBezTo>
                      <a:pt x="106709" y="307731"/>
                      <a:pt x="100527" y="306454"/>
                      <a:pt x="94488" y="304673"/>
                    </a:cubicBezTo>
                    <a:cubicBezTo>
                      <a:pt x="91630" y="303911"/>
                      <a:pt x="88868" y="302959"/>
                      <a:pt x="86011" y="301911"/>
                    </a:cubicBezTo>
                    <a:cubicBezTo>
                      <a:pt x="47673" y="288157"/>
                      <a:pt x="17993" y="257239"/>
                      <a:pt x="5810" y="218377"/>
                    </a:cubicBezTo>
                    <a:lnTo>
                      <a:pt x="5810" y="218377"/>
                    </a:lnTo>
                    <a:cubicBezTo>
                      <a:pt x="5239" y="216472"/>
                      <a:pt x="4667" y="214567"/>
                      <a:pt x="4191" y="212662"/>
                    </a:cubicBezTo>
                    <a:cubicBezTo>
                      <a:pt x="1410" y="201927"/>
                      <a:pt x="0" y="190888"/>
                      <a:pt x="0" y="179800"/>
                    </a:cubicBezTo>
                    <a:lnTo>
                      <a:pt x="0" y="179800"/>
                    </a:lnTo>
                    <a:cubicBezTo>
                      <a:pt x="38" y="152768"/>
                      <a:pt x="8534" y="126422"/>
                      <a:pt x="24289" y="104458"/>
                    </a:cubicBezTo>
                    <a:cubicBezTo>
                      <a:pt x="33814" y="91027"/>
                      <a:pt x="44863" y="88837"/>
                      <a:pt x="38671" y="73406"/>
                    </a:cubicBezTo>
                    <a:cubicBezTo>
                      <a:pt x="19621" y="24257"/>
                      <a:pt x="99536" y="-15653"/>
                      <a:pt x="146875" y="6064"/>
                    </a:cubicBezTo>
                    <a:cubicBezTo>
                      <a:pt x="148590" y="5969"/>
                      <a:pt x="150304" y="5969"/>
                      <a:pt x="152019" y="6064"/>
                    </a:cubicBezTo>
                    <a:cubicBezTo>
                      <a:pt x="183928" y="6064"/>
                      <a:pt x="195644" y="53213"/>
                      <a:pt x="214598" y="79788"/>
                    </a:cubicBezTo>
                    <a:lnTo>
                      <a:pt x="214122" y="79788"/>
                    </a:lnTo>
                    <a:cubicBezTo>
                      <a:pt x="201339" y="84189"/>
                      <a:pt x="194548" y="98124"/>
                      <a:pt x="198949" y="110906"/>
                    </a:cubicBezTo>
                    <a:cubicBezTo>
                      <a:pt x="201397" y="118031"/>
                      <a:pt x="206997" y="123622"/>
                      <a:pt x="214122" y="126079"/>
                    </a:cubicBezTo>
                    <a:cubicBezTo>
                      <a:pt x="226695" y="130270"/>
                      <a:pt x="239554" y="133985"/>
                      <a:pt x="252222" y="137128"/>
                    </a:cubicBezTo>
                    <a:cubicBezTo>
                      <a:pt x="295180" y="187516"/>
                      <a:pt x="245936" y="334677"/>
                      <a:pt x="180022" y="299625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ïšlidê">
                <a:extLst>
                  <a:ext uri="{FF2B5EF4-FFF2-40B4-BE49-F238E27FC236}">
                    <a16:creationId xmlns:a16="http://schemas.microsoft.com/office/drawing/2014/main" id="{57C24415-0013-4FD6-2A74-A4122B7A480E}"/>
                  </a:ext>
                </a:extLst>
              </p:cNvPr>
              <p:cNvSpPr/>
              <p:nvPr/>
            </p:nvSpPr>
            <p:spPr>
              <a:xfrm>
                <a:off x="5567205" y="2606582"/>
                <a:ext cx="445155" cy="562754"/>
              </a:xfrm>
              <a:custGeom>
                <a:avLst/>
                <a:gdLst>
                  <a:gd name="connsiteX0" fmla="*/ 561688 w 574644"/>
                  <a:gd name="connsiteY0" fmla="*/ 391172 h 726451"/>
                  <a:gd name="connsiteX1" fmla="*/ 478249 w 574644"/>
                  <a:gd name="connsiteY1" fmla="*/ 531856 h 726451"/>
                  <a:gd name="connsiteX2" fmla="*/ 214883 w 574644"/>
                  <a:gd name="connsiteY2" fmla="*/ 577957 h 726451"/>
                  <a:gd name="connsiteX3" fmla="*/ 200786 w 574644"/>
                  <a:gd name="connsiteY3" fmla="*/ 663682 h 726451"/>
                  <a:gd name="connsiteX4" fmla="*/ 191261 w 574644"/>
                  <a:gd name="connsiteY4" fmla="*/ 651299 h 726451"/>
                  <a:gd name="connsiteX5" fmla="*/ 146494 w 574644"/>
                  <a:gd name="connsiteY5" fmla="*/ 615200 h 726451"/>
                  <a:gd name="connsiteX6" fmla="*/ 152685 w 574644"/>
                  <a:gd name="connsiteY6" fmla="*/ 704354 h 726451"/>
                  <a:gd name="connsiteX7" fmla="*/ 130968 w 574644"/>
                  <a:gd name="connsiteY7" fmla="*/ 726452 h 726451"/>
                  <a:gd name="connsiteX8" fmla="*/ 79057 w 574644"/>
                  <a:gd name="connsiteY8" fmla="*/ 422223 h 726451"/>
                  <a:gd name="connsiteX9" fmla="*/ 64293 w 574644"/>
                  <a:gd name="connsiteY9" fmla="*/ 377932 h 726451"/>
                  <a:gd name="connsiteX10" fmla="*/ 7143 w 574644"/>
                  <a:gd name="connsiteY10" fmla="*/ 207625 h 726451"/>
                  <a:gd name="connsiteX11" fmla="*/ 19049 w 574644"/>
                  <a:gd name="connsiteY11" fmla="*/ 88848 h 726451"/>
                  <a:gd name="connsiteX12" fmla="*/ 119157 w 574644"/>
                  <a:gd name="connsiteY12" fmla="*/ 93992 h 726451"/>
                  <a:gd name="connsiteX13" fmla="*/ 145636 w 574644"/>
                  <a:gd name="connsiteY13" fmla="*/ 58178 h 726451"/>
                  <a:gd name="connsiteX14" fmla="*/ 352234 w 574644"/>
                  <a:gd name="connsiteY14" fmla="*/ 8362 h 726451"/>
                  <a:gd name="connsiteX15" fmla="*/ 542734 w 574644"/>
                  <a:gd name="connsiteY15" fmla="*/ 149713 h 726451"/>
                  <a:gd name="connsiteX16" fmla="*/ 561688 w 574644"/>
                  <a:gd name="connsiteY16" fmla="*/ 391172 h 72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4644" h="726451">
                    <a:moveTo>
                      <a:pt x="561688" y="391172"/>
                    </a:moveTo>
                    <a:cubicBezTo>
                      <a:pt x="547496" y="444798"/>
                      <a:pt x="521398" y="497090"/>
                      <a:pt x="478249" y="531856"/>
                    </a:cubicBezTo>
                    <a:cubicBezTo>
                      <a:pt x="435101" y="566622"/>
                      <a:pt x="231838" y="648728"/>
                      <a:pt x="214883" y="577957"/>
                    </a:cubicBezTo>
                    <a:cubicBezTo>
                      <a:pt x="226218" y="627392"/>
                      <a:pt x="219265" y="646251"/>
                      <a:pt x="200786" y="663682"/>
                    </a:cubicBezTo>
                    <a:cubicBezTo>
                      <a:pt x="197643" y="659396"/>
                      <a:pt x="194309" y="655300"/>
                      <a:pt x="191261" y="651299"/>
                    </a:cubicBezTo>
                    <a:cubicBezTo>
                      <a:pt x="178650" y="636660"/>
                      <a:pt x="163477" y="624420"/>
                      <a:pt x="146494" y="615200"/>
                    </a:cubicBezTo>
                    <a:cubicBezTo>
                      <a:pt x="146027" y="645041"/>
                      <a:pt x="148103" y="674864"/>
                      <a:pt x="152685" y="704354"/>
                    </a:cubicBezTo>
                    <a:cubicBezTo>
                      <a:pt x="145065" y="711402"/>
                      <a:pt x="137826" y="718736"/>
                      <a:pt x="130968" y="726452"/>
                    </a:cubicBezTo>
                    <a:cubicBezTo>
                      <a:pt x="98392" y="628535"/>
                      <a:pt x="26764" y="511187"/>
                      <a:pt x="79057" y="422223"/>
                    </a:cubicBezTo>
                    <a:cubicBezTo>
                      <a:pt x="99821" y="386981"/>
                      <a:pt x="82581" y="382028"/>
                      <a:pt x="64293" y="377932"/>
                    </a:cubicBezTo>
                    <a:cubicBezTo>
                      <a:pt x="32384" y="370788"/>
                      <a:pt x="15049" y="239534"/>
                      <a:pt x="7143" y="207625"/>
                    </a:cubicBezTo>
                    <a:cubicBezTo>
                      <a:pt x="-2382" y="167620"/>
                      <a:pt x="-5811" y="121900"/>
                      <a:pt x="19049" y="88848"/>
                    </a:cubicBezTo>
                    <a:cubicBezTo>
                      <a:pt x="43909" y="55796"/>
                      <a:pt x="106584" y="54844"/>
                      <a:pt x="119157" y="93992"/>
                    </a:cubicBezTo>
                    <a:lnTo>
                      <a:pt x="145636" y="58178"/>
                    </a:lnTo>
                    <a:cubicBezTo>
                      <a:pt x="179926" y="-16784"/>
                      <a:pt x="270414" y="-1544"/>
                      <a:pt x="352234" y="8362"/>
                    </a:cubicBezTo>
                    <a:cubicBezTo>
                      <a:pt x="434053" y="18268"/>
                      <a:pt x="506158" y="75894"/>
                      <a:pt x="542734" y="149713"/>
                    </a:cubicBezTo>
                    <a:cubicBezTo>
                      <a:pt x="579310" y="223532"/>
                      <a:pt x="582739" y="311448"/>
                      <a:pt x="561688" y="391172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íṥľíḋé">
                <a:extLst>
                  <a:ext uri="{FF2B5EF4-FFF2-40B4-BE49-F238E27FC236}">
                    <a16:creationId xmlns:a16="http://schemas.microsoft.com/office/drawing/2014/main" id="{98196B1C-C369-4053-43CC-2279747E6FF3}"/>
                  </a:ext>
                </a:extLst>
              </p:cNvPr>
              <p:cNvSpPr/>
              <p:nvPr/>
            </p:nvSpPr>
            <p:spPr>
              <a:xfrm>
                <a:off x="5902930" y="2633147"/>
                <a:ext cx="119022" cy="180695"/>
              </a:xfrm>
              <a:custGeom>
                <a:avLst/>
                <a:gdLst>
                  <a:gd name="connsiteX0" fmla="*/ 196 w 153644"/>
                  <a:gd name="connsiteY0" fmla="*/ 13787 h 233257"/>
                  <a:gd name="connsiteX1" fmla="*/ 131831 w 153644"/>
                  <a:gd name="connsiteY1" fmla="*/ 231815 h 233257"/>
                  <a:gd name="connsiteX2" fmla="*/ 146214 w 153644"/>
                  <a:gd name="connsiteY2" fmla="*/ 207145 h 233257"/>
                  <a:gd name="connsiteX3" fmla="*/ 28771 w 153644"/>
                  <a:gd name="connsiteY3" fmla="*/ 13787 h 233257"/>
                  <a:gd name="connsiteX4" fmla="*/ 196 w 153644"/>
                  <a:gd name="connsiteY4" fmla="*/ 13787 h 233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44" h="233257">
                    <a:moveTo>
                      <a:pt x="196" y="13787"/>
                    </a:moveTo>
                    <a:cubicBezTo>
                      <a:pt x="-3605" y="106285"/>
                      <a:pt x="48211" y="192095"/>
                      <a:pt x="131831" y="231815"/>
                    </a:cubicBezTo>
                    <a:cubicBezTo>
                      <a:pt x="148405" y="239435"/>
                      <a:pt x="162978" y="214765"/>
                      <a:pt x="146214" y="207145"/>
                    </a:cubicBezTo>
                    <a:cubicBezTo>
                      <a:pt x="71462" y="172483"/>
                      <a:pt x="25066" y="96093"/>
                      <a:pt x="28771" y="13787"/>
                    </a:cubicBezTo>
                    <a:cubicBezTo>
                      <a:pt x="29723" y="-4596"/>
                      <a:pt x="1148" y="-4596"/>
                      <a:pt x="196" y="13787"/>
                    </a:cubicBezTo>
                    <a:close/>
                  </a:path>
                </a:pathLst>
              </a:custGeom>
              <a:solidFill>
                <a:srgbClr val="FF658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išḷïḑe">
                <a:extLst>
                  <a:ext uri="{FF2B5EF4-FFF2-40B4-BE49-F238E27FC236}">
                    <a16:creationId xmlns:a16="http://schemas.microsoft.com/office/drawing/2014/main" id="{C0E844AA-4830-EE8D-7B4C-FD3B4CAAF44C}"/>
                  </a:ext>
                </a:extLst>
              </p:cNvPr>
              <p:cNvSpPr/>
              <p:nvPr/>
            </p:nvSpPr>
            <p:spPr>
              <a:xfrm>
                <a:off x="4574600" y="5309856"/>
                <a:ext cx="472926" cy="828579"/>
              </a:xfrm>
              <a:custGeom>
                <a:avLst/>
                <a:gdLst>
                  <a:gd name="connsiteX0" fmla="*/ 593443 w 610493"/>
                  <a:gd name="connsiteY0" fmla="*/ 893293 h 1069600"/>
                  <a:gd name="connsiteX1" fmla="*/ 567373 w 610493"/>
                  <a:gd name="connsiteY1" fmla="*/ 869909 h 1069600"/>
                  <a:gd name="connsiteX2" fmla="*/ 575441 w 610493"/>
                  <a:gd name="connsiteY2" fmla="*/ 850239 h 1069600"/>
                  <a:gd name="connsiteX3" fmla="*/ 577156 w 610493"/>
                  <a:gd name="connsiteY3" fmla="*/ 843477 h 1069600"/>
                  <a:gd name="connsiteX4" fmla="*/ 576489 w 610493"/>
                  <a:gd name="connsiteY4" fmla="*/ 841857 h 1069600"/>
                  <a:gd name="connsiteX5" fmla="*/ 401515 w 610493"/>
                  <a:gd name="connsiteY5" fmla="*/ 990447 h 1069600"/>
                  <a:gd name="connsiteX6" fmla="*/ 404944 w 610493"/>
                  <a:gd name="connsiteY6" fmla="*/ 1058266 h 1069600"/>
                  <a:gd name="connsiteX7" fmla="*/ 333030 w 610493"/>
                  <a:gd name="connsiteY7" fmla="*/ 729939 h 1069600"/>
                  <a:gd name="connsiteX8" fmla="*/ 337792 w 610493"/>
                  <a:gd name="connsiteY8" fmla="*/ 644785 h 1069600"/>
                  <a:gd name="connsiteX9" fmla="*/ 348651 w 610493"/>
                  <a:gd name="connsiteY9" fmla="*/ 575824 h 1069600"/>
                  <a:gd name="connsiteX10" fmla="*/ 507242 w 610493"/>
                  <a:gd name="connsiteY10" fmla="*/ 236925 h 1069600"/>
                  <a:gd name="connsiteX11" fmla="*/ 595729 w 610493"/>
                  <a:gd name="connsiteY11" fmla="*/ 145103 h 1069600"/>
                  <a:gd name="connsiteX12" fmla="*/ 610493 w 610493"/>
                  <a:gd name="connsiteY12" fmla="*/ 100717 h 1069600"/>
                  <a:gd name="connsiteX13" fmla="*/ 597539 w 610493"/>
                  <a:gd name="connsiteY13" fmla="*/ 101955 h 1069600"/>
                  <a:gd name="connsiteX14" fmla="*/ 593443 w 610493"/>
                  <a:gd name="connsiteY14" fmla="*/ 101955 h 1069600"/>
                  <a:gd name="connsiteX15" fmla="*/ 592872 w 610493"/>
                  <a:gd name="connsiteY15" fmla="*/ 101955 h 1069600"/>
                  <a:gd name="connsiteX16" fmla="*/ 567250 w 610493"/>
                  <a:gd name="connsiteY16" fmla="*/ 78524 h 1069600"/>
                  <a:gd name="connsiteX17" fmla="*/ 572679 w 610493"/>
                  <a:gd name="connsiteY17" fmla="*/ 61855 h 1069600"/>
                  <a:gd name="connsiteX18" fmla="*/ 578299 w 610493"/>
                  <a:gd name="connsiteY18" fmla="*/ 54997 h 1069600"/>
                  <a:gd name="connsiteX19" fmla="*/ 586871 w 610493"/>
                  <a:gd name="connsiteY19" fmla="*/ 44519 h 1069600"/>
                  <a:gd name="connsiteX20" fmla="*/ 587728 w 610493"/>
                  <a:gd name="connsiteY20" fmla="*/ 43472 h 1069600"/>
                  <a:gd name="connsiteX21" fmla="*/ 597253 w 610493"/>
                  <a:gd name="connsiteY21" fmla="*/ 31470 h 1069600"/>
                  <a:gd name="connsiteX22" fmla="*/ 573917 w 610493"/>
                  <a:gd name="connsiteY22" fmla="*/ 8896 h 1069600"/>
                  <a:gd name="connsiteX23" fmla="*/ 472952 w 610493"/>
                  <a:gd name="connsiteY23" fmla="*/ 32518 h 1069600"/>
                  <a:gd name="connsiteX24" fmla="*/ 453045 w 610493"/>
                  <a:gd name="connsiteY24" fmla="*/ 140055 h 1069600"/>
                  <a:gd name="connsiteX25" fmla="*/ 492478 w 610493"/>
                  <a:gd name="connsiteY25" fmla="*/ 227971 h 1069600"/>
                  <a:gd name="connsiteX26" fmla="*/ 487144 w 610493"/>
                  <a:gd name="connsiteY26" fmla="*/ 234639 h 1069600"/>
                  <a:gd name="connsiteX27" fmla="*/ 403134 w 610493"/>
                  <a:gd name="connsiteY27" fmla="*/ 367989 h 1069600"/>
                  <a:gd name="connsiteX28" fmla="*/ 296644 w 610493"/>
                  <a:gd name="connsiteY28" fmla="*/ 87763 h 1069600"/>
                  <a:gd name="connsiteX29" fmla="*/ 174343 w 610493"/>
                  <a:gd name="connsiteY29" fmla="*/ 121482 h 1069600"/>
                  <a:gd name="connsiteX30" fmla="*/ 174343 w 610493"/>
                  <a:gd name="connsiteY30" fmla="*/ 123291 h 1069600"/>
                  <a:gd name="connsiteX31" fmla="*/ 188059 w 610493"/>
                  <a:gd name="connsiteY31" fmla="*/ 131673 h 1069600"/>
                  <a:gd name="connsiteX32" fmla="*/ 197464 w 610493"/>
                  <a:gd name="connsiteY32" fmla="*/ 178289 h 1069600"/>
                  <a:gd name="connsiteX33" fmla="*/ 174534 w 610493"/>
                  <a:gd name="connsiteY33" fmla="*/ 192919 h 1069600"/>
                  <a:gd name="connsiteX34" fmla="*/ 173772 w 610493"/>
                  <a:gd name="connsiteY34" fmla="*/ 192919 h 1069600"/>
                  <a:gd name="connsiteX35" fmla="*/ 362557 w 610493"/>
                  <a:gd name="connsiteY35" fmla="*/ 463334 h 1069600"/>
                  <a:gd name="connsiteX36" fmla="*/ 318171 w 610493"/>
                  <a:gd name="connsiteY36" fmla="*/ 671646 h 1069600"/>
                  <a:gd name="connsiteX37" fmla="*/ 318742 w 610493"/>
                  <a:gd name="connsiteY37" fmla="*/ 797471 h 1069600"/>
                  <a:gd name="connsiteX38" fmla="*/ 318742 w 610493"/>
                  <a:gd name="connsiteY38" fmla="*/ 795947 h 1069600"/>
                  <a:gd name="connsiteX39" fmla="*/ 59662 w 610493"/>
                  <a:gd name="connsiteY39" fmla="*/ 580587 h 1069600"/>
                  <a:gd name="connsiteX40" fmla="*/ 512 w 610493"/>
                  <a:gd name="connsiteY40" fmla="*/ 618687 h 1069600"/>
                  <a:gd name="connsiteX41" fmla="*/ 512 w 610493"/>
                  <a:gd name="connsiteY41" fmla="*/ 620211 h 1069600"/>
                  <a:gd name="connsiteX42" fmla="*/ 25849 w 610493"/>
                  <a:gd name="connsiteY42" fmla="*/ 632403 h 1069600"/>
                  <a:gd name="connsiteX43" fmla="*/ 39660 w 610493"/>
                  <a:gd name="connsiteY43" fmla="*/ 640880 h 1069600"/>
                  <a:gd name="connsiteX44" fmla="*/ 48723 w 610493"/>
                  <a:gd name="connsiteY44" fmla="*/ 687695 h 1069600"/>
                  <a:gd name="connsiteX45" fmla="*/ 26039 w 610493"/>
                  <a:gd name="connsiteY45" fmla="*/ 702126 h 1069600"/>
                  <a:gd name="connsiteX46" fmla="*/ 25372 w 610493"/>
                  <a:gd name="connsiteY46" fmla="*/ 702126 h 1069600"/>
                  <a:gd name="connsiteX47" fmla="*/ 23944 w 610493"/>
                  <a:gd name="connsiteY47" fmla="*/ 702126 h 1069600"/>
                  <a:gd name="connsiteX48" fmla="*/ 335983 w 610493"/>
                  <a:gd name="connsiteY48" fmla="*/ 908532 h 1069600"/>
                  <a:gd name="connsiteX49" fmla="*/ 335983 w 610493"/>
                  <a:gd name="connsiteY49" fmla="*/ 908532 h 1069600"/>
                  <a:gd name="connsiteX50" fmla="*/ 391132 w 610493"/>
                  <a:gd name="connsiteY50" fmla="*/ 1069601 h 1069600"/>
                  <a:gd name="connsiteX51" fmla="*/ 588205 w 610493"/>
                  <a:gd name="connsiteY51" fmla="*/ 1069601 h 1069600"/>
                  <a:gd name="connsiteX52" fmla="*/ 590205 w 610493"/>
                  <a:gd name="connsiteY52" fmla="*/ 1062933 h 1069600"/>
                  <a:gd name="connsiteX53" fmla="*/ 535627 w 610493"/>
                  <a:gd name="connsiteY53" fmla="*/ 1059694 h 1069600"/>
                  <a:gd name="connsiteX54" fmla="*/ 579537 w 610493"/>
                  <a:gd name="connsiteY54" fmla="*/ 1005783 h 1069600"/>
                  <a:gd name="connsiteX55" fmla="*/ 580394 w 610493"/>
                  <a:gd name="connsiteY55" fmla="*/ 1004640 h 1069600"/>
                  <a:gd name="connsiteX56" fmla="*/ 602778 w 610493"/>
                  <a:gd name="connsiteY56" fmla="*/ 977208 h 1069600"/>
                  <a:gd name="connsiteX57" fmla="*/ 602778 w 610493"/>
                  <a:gd name="connsiteY57" fmla="*/ 977208 h 1069600"/>
                  <a:gd name="connsiteX58" fmla="*/ 593253 w 610493"/>
                  <a:gd name="connsiteY58" fmla="*/ 893673 h 1069600"/>
                  <a:gd name="connsiteX59" fmla="*/ 367701 w 610493"/>
                  <a:gd name="connsiteY59" fmla="*/ 449332 h 1069600"/>
                  <a:gd name="connsiteX60" fmla="*/ 367701 w 610493"/>
                  <a:gd name="connsiteY60" fmla="*/ 449332 h 1069600"/>
                  <a:gd name="connsiteX61" fmla="*/ 324076 w 610493"/>
                  <a:gd name="connsiteY61" fmla="*/ 843096 h 1069600"/>
                  <a:gd name="connsiteX62" fmla="*/ 322362 w 610493"/>
                  <a:gd name="connsiteY62" fmla="*/ 839286 h 1069600"/>
                  <a:gd name="connsiteX63" fmla="*/ 322362 w 610493"/>
                  <a:gd name="connsiteY63" fmla="*/ 830999 h 1069600"/>
                  <a:gd name="connsiteX64" fmla="*/ 322362 w 610493"/>
                  <a:gd name="connsiteY64" fmla="*/ 828618 h 1069600"/>
                  <a:gd name="connsiteX65" fmla="*/ 324267 w 610493"/>
                  <a:gd name="connsiteY65" fmla="*/ 843286 h 106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610493" h="1069600">
                    <a:moveTo>
                      <a:pt x="593443" y="893293"/>
                    </a:moveTo>
                    <a:cubicBezTo>
                      <a:pt x="579785" y="894036"/>
                      <a:pt x="568116" y="883568"/>
                      <a:pt x="567373" y="869909"/>
                    </a:cubicBezTo>
                    <a:cubicBezTo>
                      <a:pt x="566964" y="862470"/>
                      <a:pt x="569936" y="855250"/>
                      <a:pt x="575441" y="850239"/>
                    </a:cubicBezTo>
                    <a:lnTo>
                      <a:pt x="577156" y="843477"/>
                    </a:lnTo>
                    <a:cubicBezTo>
                      <a:pt x="576889" y="842953"/>
                      <a:pt x="576670" y="842410"/>
                      <a:pt x="576489" y="841857"/>
                    </a:cubicBezTo>
                    <a:cubicBezTo>
                      <a:pt x="553629" y="787375"/>
                      <a:pt x="407801" y="939203"/>
                      <a:pt x="401515" y="990447"/>
                    </a:cubicBezTo>
                    <a:cubicBezTo>
                      <a:pt x="398743" y="1013079"/>
                      <a:pt x="399905" y="1036025"/>
                      <a:pt x="404944" y="1058266"/>
                    </a:cubicBezTo>
                    <a:cubicBezTo>
                      <a:pt x="357719" y="955243"/>
                      <a:pt x="333192" y="843267"/>
                      <a:pt x="333030" y="729939"/>
                    </a:cubicBezTo>
                    <a:cubicBezTo>
                      <a:pt x="333049" y="701488"/>
                      <a:pt x="334630" y="673056"/>
                      <a:pt x="337792" y="644785"/>
                    </a:cubicBezTo>
                    <a:cubicBezTo>
                      <a:pt x="340393" y="621668"/>
                      <a:pt x="344012" y="598685"/>
                      <a:pt x="348651" y="575824"/>
                    </a:cubicBezTo>
                    <a:cubicBezTo>
                      <a:pt x="373949" y="451895"/>
                      <a:pt x="428299" y="335746"/>
                      <a:pt x="507242" y="236925"/>
                    </a:cubicBezTo>
                    <a:cubicBezTo>
                      <a:pt x="552391" y="239401"/>
                      <a:pt x="591919" y="232543"/>
                      <a:pt x="595729" y="145103"/>
                    </a:cubicBezTo>
                    <a:cubicBezTo>
                      <a:pt x="596396" y="129483"/>
                      <a:pt x="608017" y="116052"/>
                      <a:pt x="610493" y="100717"/>
                    </a:cubicBezTo>
                    <a:cubicBezTo>
                      <a:pt x="606207" y="101289"/>
                      <a:pt x="601825" y="101669"/>
                      <a:pt x="597539" y="101955"/>
                    </a:cubicBezTo>
                    <a:lnTo>
                      <a:pt x="593443" y="101955"/>
                    </a:lnTo>
                    <a:lnTo>
                      <a:pt x="592872" y="101955"/>
                    </a:lnTo>
                    <a:cubicBezTo>
                      <a:pt x="579327" y="102546"/>
                      <a:pt x="567869" y="92068"/>
                      <a:pt x="567250" y="78524"/>
                    </a:cubicBezTo>
                    <a:cubicBezTo>
                      <a:pt x="566983" y="72494"/>
                      <a:pt x="568916" y="66570"/>
                      <a:pt x="572679" y="61855"/>
                    </a:cubicBezTo>
                    <a:lnTo>
                      <a:pt x="578299" y="54997"/>
                    </a:lnTo>
                    <a:lnTo>
                      <a:pt x="586871" y="44519"/>
                    </a:lnTo>
                    <a:lnTo>
                      <a:pt x="587728" y="43472"/>
                    </a:lnTo>
                    <a:lnTo>
                      <a:pt x="597253" y="31470"/>
                    </a:lnTo>
                    <a:cubicBezTo>
                      <a:pt x="591338" y="22231"/>
                      <a:pt x="583347" y="14506"/>
                      <a:pt x="573917" y="8896"/>
                    </a:cubicBezTo>
                    <a:cubicBezTo>
                      <a:pt x="541342" y="-10154"/>
                      <a:pt x="496479" y="3086"/>
                      <a:pt x="472952" y="32518"/>
                    </a:cubicBezTo>
                    <a:cubicBezTo>
                      <a:pt x="449425" y="61950"/>
                      <a:pt x="444377" y="103289"/>
                      <a:pt x="453045" y="140055"/>
                    </a:cubicBezTo>
                    <a:cubicBezTo>
                      <a:pt x="461132" y="171374"/>
                      <a:pt x="474467" y="201101"/>
                      <a:pt x="492478" y="227971"/>
                    </a:cubicBezTo>
                    <a:cubicBezTo>
                      <a:pt x="490669" y="230162"/>
                      <a:pt x="488859" y="232353"/>
                      <a:pt x="487144" y="234639"/>
                    </a:cubicBezTo>
                    <a:cubicBezTo>
                      <a:pt x="454836" y="276225"/>
                      <a:pt x="426699" y="320887"/>
                      <a:pt x="403134" y="367989"/>
                    </a:cubicBezTo>
                    <a:cubicBezTo>
                      <a:pt x="409801" y="315887"/>
                      <a:pt x="328172" y="127673"/>
                      <a:pt x="296644" y="87763"/>
                    </a:cubicBezTo>
                    <a:cubicBezTo>
                      <a:pt x="258544" y="40138"/>
                      <a:pt x="181011" y="60807"/>
                      <a:pt x="174343" y="121482"/>
                    </a:cubicBezTo>
                    <a:cubicBezTo>
                      <a:pt x="174297" y="122082"/>
                      <a:pt x="174297" y="122691"/>
                      <a:pt x="174343" y="123291"/>
                    </a:cubicBezTo>
                    <a:cubicBezTo>
                      <a:pt x="179011" y="125863"/>
                      <a:pt x="183868" y="128721"/>
                      <a:pt x="188059" y="131673"/>
                    </a:cubicBezTo>
                    <a:cubicBezTo>
                      <a:pt x="203528" y="141951"/>
                      <a:pt x="207739" y="162820"/>
                      <a:pt x="197464" y="178289"/>
                    </a:cubicBezTo>
                    <a:cubicBezTo>
                      <a:pt x="192224" y="186175"/>
                      <a:pt x="183898" y="191491"/>
                      <a:pt x="174534" y="192919"/>
                    </a:cubicBezTo>
                    <a:lnTo>
                      <a:pt x="173772" y="192919"/>
                    </a:lnTo>
                    <a:cubicBezTo>
                      <a:pt x="111097" y="282550"/>
                      <a:pt x="312170" y="515722"/>
                      <a:pt x="362557" y="463334"/>
                    </a:cubicBezTo>
                    <a:cubicBezTo>
                      <a:pt x="338764" y="530542"/>
                      <a:pt x="323838" y="600570"/>
                      <a:pt x="318171" y="671646"/>
                    </a:cubicBezTo>
                    <a:cubicBezTo>
                      <a:pt x="314932" y="713537"/>
                      <a:pt x="315124" y="755618"/>
                      <a:pt x="318742" y="797471"/>
                    </a:cubicBezTo>
                    <a:lnTo>
                      <a:pt x="318742" y="795947"/>
                    </a:lnTo>
                    <a:cubicBezTo>
                      <a:pt x="307598" y="704793"/>
                      <a:pt x="115669" y="569252"/>
                      <a:pt x="59662" y="580587"/>
                    </a:cubicBezTo>
                    <a:cubicBezTo>
                      <a:pt x="27373" y="587064"/>
                      <a:pt x="-4441" y="585635"/>
                      <a:pt x="512" y="618687"/>
                    </a:cubicBezTo>
                    <a:cubicBezTo>
                      <a:pt x="471" y="619191"/>
                      <a:pt x="471" y="619706"/>
                      <a:pt x="512" y="620211"/>
                    </a:cubicBezTo>
                    <a:cubicBezTo>
                      <a:pt x="9199" y="623754"/>
                      <a:pt x="17661" y="627821"/>
                      <a:pt x="25849" y="632403"/>
                    </a:cubicBezTo>
                    <a:cubicBezTo>
                      <a:pt x="30516" y="635069"/>
                      <a:pt x="35374" y="637832"/>
                      <a:pt x="39660" y="640880"/>
                    </a:cubicBezTo>
                    <a:cubicBezTo>
                      <a:pt x="55090" y="651310"/>
                      <a:pt x="59148" y="672265"/>
                      <a:pt x="48723" y="687695"/>
                    </a:cubicBezTo>
                    <a:cubicBezTo>
                      <a:pt x="43489" y="695439"/>
                      <a:pt x="35274" y="700668"/>
                      <a:pt x="26039" y="702126"/>
                    </a:cubicBezTo>
                    <a:lnTo>
                      <a:pt x="25372" y="702126"/>
                    </a:lnTo>
                    <a:lnTo>
                      <a:pt x="23944" y="702126"/>
                    </a:lnTo>
                    <a:cubicBezTo>
                      <a:pt x="-4631" y="800424"/>
                      <a:pt x="207205" y="959301"/>
                      <a:pt x="335983" y="908532"/>
                    </a:cubicBezTo>
                    <a:lnTo>
                      <a:pt x="335983" y="908532"/>
                    </a:lnTo>
                    <a:cubicBezTo>
                      <a:pt x="348746" y="963987"/>
                      <a:pt x="367225" y="1017965"/>
                      <a:pt x="391132" y="1069601"/>
                    </a:cubicBezTo>
                    <a:lnTo>
                      <a:pt x="588205" y="1069601"/>
                    </a:lnTo>
                    <a:lnTo>
                      <a:pt x="590205" y="1062933"/>
                    </a:lnTo>
                    <a:cubicBezTo>
                      <a:pt x="571945" y="1064095"/>
                      <a:pt x="553619" y="1063009"/>
                      <a:pt x="535627" y="1059694"/>
                    </a:cubicBezTo>
                    <a:cubicBezTo>
                      <a:pt x="550295" y="1041787"/>
                      <a:pt x="564868" y="1023690"/>
                      <a:pt x="579537" y="1005783"/>
                    </a:cubicBezTo>
                    <a:lnTo>
                      <a:pt x="580394" y="1004640"/>
                    </a:lnTo>
                    <a:lnTo>
                      <a:pt x="602778" y="977208"/>
                    </a:lnTo>
                    <a:lnTo>
                      <a:pt x="602778" y="977208"/>
                    </a:lnTo>
                    <a:cubicBezTo>
                      <a:pt x="603197" y="949071"/>
                      <a:pt x="599997" y="920991"/>
                      <a:pt x="593253" y="893673"/>
                    </a:cubicBezTo>
                    <a:close/>
                    <a:moveTo>
                      <a:pt x="367701" y="449332"/>
                    </a:moveTo>
                    <a:lnTo>
                      <a:pt x="367701" y="449332"/>
                    </a:lnTo>
                    <a:close/>
                    <a:moveTo>
                      <a:pt x="324076" y="843096"/>
                    </a:moveTo>
                    <a:lnTo>
                      <a:pt x="322362" y="839286"/>
                    </a:lnTo>
                    <a:cubicBezTo>
                      <a:pt x="322362" y="836495"/>
                      <a:pt x="322362" y="833733"/>
                      <a:pt x="322362" y="830999"/>
                    </a:cubicBezTo>
                    <a:cubicBezTo>
                      <a:pt x="322362" y="830142"/>
                      <a:pt x="322362" y="829380"/>
                      <a:pt x="322362" y="828618"/>
                    </a:cubicBezTo>
                    <a:cubicBezTo>
                      <a:pt x="322933" y="833475"/>
                      <a:pt x="323505" y="838143"/>
                      <a:pt x="324267" y="8432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îṡļîḋé">
                <a:extLst>
                  <a:ext uri="{FF2B5EF4-FFF2-40B4-BE49-F238E27FC236}">
                    <a16:creationId xmlns:a16="http://schemas.microsoft.com/office/drawing/2014/main" id="{2010C7CA-0E02-799C-BB8C-62A058BE7DBB}"/>
                  </a:ext>
                </a:extLst>
              </p:cNvPr>
              <p:cNvSpPr/>
              <p:nvPr/>
            </p:nvSpPr>
            <p:spPr>
              <a:xfrm>
                <a:off x="4575734" y="6134451"/>
                <a:ext cx="2155454" cy="14757"/>
              </a:xfrm>
              <a:custGeom>
                <a:avLst/>
                <a:gdLst>
                  <a:gd name="connsiteX0" fmla="*/ 0 w 2782443"/>
                  <a:gd name="connsiteY0" fmla="*/ 0 h 19050"/>
                  <a:gd name="connsiteX1" fmla="*/ 2782443 w 2782443"/>
                  <a:gd name="connsiteY1" fmla="*/ 0 h 19050"/>
                  <a:gd name="connsiteX2" fmla="*/ 2782443 w 2782443"/>
                  <a:gd name="connsiteY2" fmla="*/ 19050 h 19050"/>
                  <a:gd name="connsiteX3" fmla="*/ 0 w 2782443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2443" h="19050">
                    <a:moveTo>
                      <a:pt x="0" y="0"/>
                    </a:moveTo>
                    <a:lnTo>
                      <a:pt x="2782443" y="0"/>
                    </a:lnTo>
                    <a:lnTo>
                      <a:pt x="2782443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iṧļíde">
              <a:extLst>
                <a:ext uri="{FF2B5EF4-FFF2-40B4-BE49-F238E27FC236}">
                  <a16:creationId xmlns:a16="http://schemas.microsoft.com/office/drawing/2014/main" id="{1AC29C9D-CFE0-50B3-1A1D-36C1B200511F}"/>
                </a:ext>
              </a:extLst>
            </p:cNvPr>
            <p:cNvGrpSpPr/>
            <p:nvPr/>
          </p:nvGrpSpPr>
          <p:grpSpPr>
            <a:xfrm>
              <a:off x="660400" y="2561507"/>
              <a:ext cx="5276874" cy="3077060"/>
              <a:chOff x="660400" y="2561507"/>
              <a:chExt cx="5276874" cy="3077060"/>
            </a:xfrm>
          </p:grpSpPr>
          <p:grpSp>
            <p:nvGrpSpPr>
              <p:cNvPr id="8" name="ïsļîḋê">
                <a:extLst>
                  <a:ext uri="{FF2B5EF4-FFF2-40B4-BE49-F238E27FC236}">
                    <a16:creationId xmlns:a16="http://schemas.microsoft.com/office/drawing/2014/main" id="{3CE62B4C-2006-5F26-F287-9B8115216170}"/>
                  </a:ext>
                </a:extLst>
              </p:cNvPr>
              <p:cNvGrpSpPr/>
              <p:nvPr/>
            </p:nvGrpSpPr>
            <p:grpSpPr>
              <a:xfrm>
                <a:off x="664869" y="2561507"/>
                <a:ext cx="5268102" cy="781050"/>
                <a:chOff x="660400" y="2813050"/>
                <a:chExt cx="5268102" cy="781050"/>
              </a:xfrm>
            </p:grpSpPr>
            <p:sp>
              <p:nvSpPr>
                <p:cNvPr id="17" name="îslíḋè">
                  <a:extLst>
                    <a:ext uri="{FF2B5EF4-FFF2-40B4-BE49-F238E27FC236}">
                      <a16:creationId xmlns:a16="http://schemas.microsoft.com/office/drawing/2014/main" id="{D47C8966-479A-9E92-BF25-CF9167394581}"/>
                    </a:ext>
                  </a:extLst>
                </p:cNvPr>
                <p:cNvSpPr/>
                <p:nvPr/>
              </p:nvSpPr>
              <p:spPr>
                <a:xfrm>
                  <a:off x="974911" y="2813050"/>
                  <a:ext cx="4953591" cy="781050"/>
                </a:xfrm>
                <a:prstGeom prst="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0" rtlCol="0" anchor="ctr"/>
                <a:lstStyle/>
                <a:p>
                  <a:pPr marL="180000" algn="ctr"/>
                  <a:r>
                    <a:rPr lang="zh-CN" altLang="en-US" sz="1200" dirty="0"/>
                    <a:t>在此处输入内容，注意排版；</a:t>
                  </a:r>
                  <a:endParaRPr kumimoji="0" lang="en-US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" name="i$ļíďe">
                  <a:extLst>
                    <a:ext uri="{FF2B5EF4-FFF2-40B4-BE49-F238E27FC236}">
                      <a16:creationId xmlns:a16="http://schemas.microsoft.com/office/drawing/2014/main" id="{403FFFEB-F3A4-8795-25EC-64827F4CF7F4}"/>
                    </a:ext>
                  </a:extLst>
                </p:cNvPr>
                <p:cNvSpPr/>
                <p:nvPr/>
              </p:nvSpPr>
              <p:spPr>
                <a:xfrm>
                  <a:off x="660400" y="2894578"/>
                  <a:ext cx="617994" cy="61799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0" rtlCol="0" anchor="ctr">
                  <a:normAutofit fontScale="70000" lnSpcReduction="20000"/>
                </a:bodyPr>
                <a:lstStyle/>
                <a:p>
                  <a:pPr algn="ctr"/>
                  <a:r>
                    <a:rPr lang="en-US" altLang="zh-CN" sz="2400" b="1" dirty="0"/>
                    <a:t>01</a:t>
                  </a:r>
                  <a:endParaRPr lang="zh-CN" altLang="en-US" sz="2400" b="1" dirty="0"/>
                </a:p>
              </p:txBody>
            </p:sp>
            <p:sp>
              <p:nvSpPr>
                <p:cNvPr id="19" name="îṩḷïḓè">
                  <a:extLst>
                    <a:ext uri="{FF2B5EF4-FFF2-40B4-BE49-F238E27FC236}">
                      <a16:creationId xmlns:a16="http://schemas.microsoft.com/office/drawing/2014/main" id="{E3BACC9F-3BC2-466E-F4B8-87CC315874BE}"/>
                    </a:ext>
                  </a:extLst>
                </p:cNvPr>
                <p:cNvSpPr txBox="1"/>
                <p:nvPr/>
              </p:nvSpPr>
              <p:spPr>
                <a:xfrm>
                  <a:off x="1445078" y="3003520"/>
                  <a:ext cx="1011044" cy="400110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chemeClr val="accent1"/>
                      </a:solidFill>
                    </a:rPr>
                    <a:t>宏观上</a:t>
                  </a:r>
                  <a:endParaRPr lang="en-US" altLang="zh-CN" sz="20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9" name="i$ḷîdè">
                <a:extLst>
                  <a:ext uri="{FF2B5EF4-FFF2-40B4-BE49-F238E27FC236}">
                    <a16:creationId xmlns:a16="http://schemas.microsoft.com/office/drawing/2014/main" id="{EEC5A8C3-AC4A-0E4D-B484-5B14E6DBAEC3}"/>
                  </a:ext>
                </a:extLst>
              </p:cNvPr>
              <p:cNvGrpSpPr/>
              <p:nvPr/>
            </p:nvGrpSpPr>
            <p:grpSpPr>
              <a:xfrm>
                <a:off x="669172" y="3686908"/>
                <a:ext cx="5268102" cy="781050"/>
                <a:chOff x="660400" y="2813050"/>
                <a:chExt cx="5268102" cy="781050"/>
              </a:xfrm>
            </p:grpSpPr>
            <p:sp>
              <p:nvSpPr>
                <p:cNvPr id="14" name="íşľíḑe">
                  <a:extLst>
                    <a:ext uri="{FF2B5EF4-FFF2-40B4-BE49-F238E27FC236}">
                      <a16:creationId xmlns:a16="http://schemas.microsoft.com/office/drawing/2014/main" id="{C3ACDF4F-87C7-4E98-7117-D1F6A4251336}"/>
                    </a:ext>
                  </a:extLst>
                </p:cNvPr>
                <p:cNvSpPr/>
                <p:nvPr/>
              </p:nvSpPr>
              <p:spPr>
                <a:xfrm>
                  <a:off x="974911" y="2813050"/>
                  <a:ext cx="4953591" cy="781050"/>
                </a:xfrm>
                <a:prstGeom prst="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0" rtlCol="0" anchor="ctr"/>
                <a:lstStyle/>
                <a:p>
                  <a:pPr marL="180000" algn="ctr"/>
                  <a:r>
                    <a:rPr lang="zh-CN" altLang="en-US" sz="1200" dirty="0"/>
                    <a:t> 在此处输入内容，注意排版；</a:t>
                  </a:r>
                  <a:endParaRPr kumimoji="0" lang="en-US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" name="ïṣļïḋè">
                  <a:extLst>
                    <a:ext uri="{FF2B5EF4-FFF2-40B4-BE49-F238E27FC236}">
                      <a16:creationId xmlns:a16="http://schemas.microsoft.com/office/drawing/2014/main" id="{37B3E738-7FEE-80EA-0E2F-53A9EA4BBF5F}"/>
                    </a:ext>
                  </a:extLst>
                </p:cNvPr>
                <p:cNvSpPr/>
                <p:nvPr/>
              </p:nvSpPr>
              <p:spPr>
                <a:xfrm>
                  <a:off x="660400" y="2894578"/>
                  <a:ext cx="617994" cy="617994"/>
                </a:xfrm>
                <a:prstGeom prst="ellipse">
                  <a:avLst/>
                </a:prstGeom>
                <a:solidFill>
                  <a:schemeClr val="accent2">
                    <a:alpha val="9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0" rtlCol="0" anchor="ctr">
                  <a:normAutofit fontScale="70000" lnSpcReduction="20000"/>
                </a:bodyPr>
                <a:lstStyle/>
                <a:p>
                  <a:pPr algn="ctr"/>
                  <a:r>
                    <a:rPr lang="en-US" altLang="zh-CN" sz="2400" b="1" dirty="0"/>
                    <a:t>02</a:t>
                  </a:r>
                  <a:endParaRPr lang="zh-CN" altLang="en-US" sz="2400" b="1" dirty="0"/>
                </a:p>
              </p:txBody>
            </p:sp>
            <p:sp>
              <p:nvSpPr>
                <p:cNvPr id="16" name="is1iḍe">
                  <a:extLst>
                    <a:ext uri="{FF2B5EF4-FFF2-40B4-BE49-F238E27FC236}">
                      <a16:creationId xmlns:a16="http://schemas.microsoft.com/office/drawing/2014/main" id="{F5D4150C-37EC-8744-3D42-E79020DBD0F2}"/>
                    </a:ext>
                  </a:extLst>
                </p:cNvPr>
                <p:cNvSpPr txBox="1"/>
                <p:nvPr/>
              </p:nvSpPr>
              <p:spPr>
                <a:xfrm>
                  <a:off x="1445078" y="3003520"/>
                  <a:ext cx="1011044" cy="400110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chemeClr val="accent2"/>
                      </a:solidFill>
                    </a:rPr>
                    <a:t>微观上</a:t>
                  </a:r>
                  <a:endParaRPr lang="en-US" altLang="zh-CN" sz="2000" b="1" dirty="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0" name="iŝḻíḑé">
                <a:extLst>
                  <a:ext uri="{FF2B5EF4-FFF2-40B4-BE49-F238E27FC236}">
                    <a16:creationId xmlns:a16="http://schemas.microsoft.com/office/drawing/2014/main" id="{5CCF4BFE-89B7-2D1D-4CE4-04B86812AF7E}"/>
                  </a:ext>
                </a:extLst>
              </p:cNvPr>
              <p:cNvGrpSpPr/>
              <p:nvPr/>
            </p:nvGrpSpPr>
            <p:grpSpPr>
              <a:xfrm>
                <a:off x="660400" y="4857517"/>
                <a:ext cx="5268102" cy="781050"/>
                <a:chOff x="660400" y="2813050"/>
                <a:chExt cx="5268102" cy="781050"/>
              </a:xfrm>
            </p:grpSpPr>
            <p:sp>
              <p:nvSpPr>
                <p:cNvPr id="11" name="íşľiḍe">
                  <a:extLst>
                    <a:ext uri="{FF2B5EF4-FFF2-40B4-BE49-F238E27FC236}">
                      <a16:creationId xmlns:a16="http://schemas.microsoft.com/office/drawing/2014/main" id="{7E080C5E-2DBB-E4A0-18A8-C1C5C565911E}"/>
                    </a:ext>
                  </a:extLst>
                </p:cNvPr>
                <p:cNvSpPr/>
                <p:nvPr/>
              </p:nvSpPr>
              <p:spPr>
                <a:xfrm>
                  <a:off x="974911" y="2813050"/>
                  <a:ext cx="4953591" cy="781050"/>
                </a:xfrm>
                <a:prstGeom prst="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0" rtlCol="0" anchor="ctr"/>
                <a:lstStyle/>
                <a:p>
                  <a:pPr marL="180000" algn="ctr"/>
                  <a:r>
                    <a:rPr lang="zh-CN" altLang="en-US" sz="1200" dirty="0"/>
                    <a:t> 在此处输入内容，注意排版；</a:t>
                  </a:r>
                  <a:endParaRPr kumimoji="0" lang="en-US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" name="is1ïdè">
                  <a:extLst>
                    <a:ext uri="{FF2B5EF4-FFF2-40B4-BE49-F238E27FC236}">
                      <a16:creationId xmlns:a16="http://schemas.microsoft.com/office/drawing/2014/main" id="{0B8F8982-A9A9-EB72-7CDB-B53839E4D7C0}"/>
                    </a:ext>
                  </a:extLst>
                </p:cNvPr>
                <p:cNvSpPr/>
                <p:nvPr/>
              </p:nvSpPr>
              <p:spPr>
                <a:xfrm>
                  <a:off x="660400" y="2894578"/>
                  <a:ext cx="617994" cy="61799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0" rtlCol="0" anchor="ctr">
                  <a:normAutofit fontScale="70000" lnSpcReduction="20000"/>
                </a:bodyPr>
                <a:lstStyle/>
                <a:p>
                  <a:pPr algn="ctr"/>
                  <a:r>
                    <a:rPr lang="en-US" altLang="zh-CN" sz="2400" b="1" dirty="0"/>
                    <a:t>03</a:t>
                  </a:r>
                  <a:endParaRPr lang="zh-CN" altLang="en-US" sz="2400" b="1" dirty="0"/>
                </a:p>
              </p:txBody>
            </p:sp>
            <p:sp>
              <p:nvSpPr>
                <p:cNvPr id="13" name="ïšļîḑe">
                  <a:extLst>
                    <a:ext uri="{FF2B5EF4-FFF2-40B4-BE49-F238E27FC236}">
                      <a16:creationId xmlns:a16="http://schemas.microsoft.com/office/drawing/2014/main" id="{CA6A5F8E-C37C-424C-6B98-175A29F1927C}"/>
                    </a:ext>
                  </a:extLst>
                </p:cNvPr>
                <p:cNvSpPr txBox="1"/>
                <p:nvPr/>
              </p:nvSpPr>
              <p:spPr>
                <a:xfrm>
                  <a:off x="1445078" y="3003520"/>
                  <a:ext cx="1011044" cy="400110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chemeClr val="accent1"/>
                      </a:solidFill>
                    </a:rPr>
                    <a:t>实践上</a:t>
                  </a:r>
                  <a:endParaRPr lang="en-US" altLang="zh-CN" sz="2000" b="1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sp>
          <p:nvSpPr>
            <p:cNvPr id="55" name="îŝlíďé">
              <a:extLst>
                <a:ext uri="{FF2B5EF4-FFF2-40B4-BE49-F238E27FC236}">
                  <a16:creationId xmlns:a16="http://schemas.microsoft.com/office/drawing/2014/main" id="{D27740FC-C56E-6173-3C50-7E7491361BBB}"/>
                </a:ext>
              </a:extLst>
            </p:cNvPr>
            <p:cNvSpPr txBox="1"/>
            <p:nvPr/>
          </p:nvSpPr>
          <p:spPr>
            <a:xfrm>
              <a:off x="660400" y="1130300"/>
              <a:ext cx="515025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相关研究成果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189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šḷî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ľïď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343" y="3484400"/>
            <a:ext cx="5731164" cy="646331"/>
          </a:xfrm>
        </p:spPr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5" name="îṣlîḓe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Summary and Outlook</a:t>
            </a:r>
          </a:p>
        </p:txBody>
      </p:sp>
      <p:sp>
        <p:nvSpPr>
          <p:cNvPr id="2" name="is1ïḋé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íṣlîďê">
            <a:extLst>
              <a:ext uri="{FF2B5EF4-FFF2-40B4-BE49-F238E27FC236}">
                <a16:creationId xmlns:a16="http://schemas.microsoft.com/office/drawing/2014/main" id="{ACEEA7B8-8468-4B40-9158-20F22EEB65DD}"/>
              </a:ext>
            </a:extLst>
          </p:cNvPr>
          <p:cNvSpPr txBox="1">
            <a:spLocks/>
          </p:cNvSpPr>
          <p:nvPr/>
        </p:nvSpPr>
        <p:spPr>
          <a:xfrm>
            <a:off x="660400" y="728663"/>
            <a:ext cx="1116013" cy="296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sz="1200" dirty="0"/>
              <a:t>LOGO HERE</a:t>
            </a:r>
          </a:p>
        </p:txBody>
      </p:sp>
      <p:sp>
        <p:nvSpPr>
          <p:cNvPr id="12" name="íš1ïďé">
            <a:extLst>
              <a:ext uri="{FF2B5EF4-FFF2-40B4-BE49-F238E27FC236}">
                <a16:creationId xmlns:a16="http://schemas.microsoft.com/office/drawing/2014/main" id="{1F406EAA-F8F8-BA4F-3760-FACF14784103}"/>
              </a:ext>
            </a:extLst>
          </p:cNvPr>
          <p:cNvSpPr txBox="1">
            <a:spLocks/>
          </p:cNvSpPr>
          <p:nvPr/>
        </p:nvSpPr>
        <p:spPr>
          <a:xfrm>
            <a:off x="2126343" y="2688772"/>
            <a:ext cx="5731164" cy="7017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4400" dirty="0"/>
              <a:t>04.</a:t>
            </a:r>
            <a:endParaRPr lang="en-GB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2963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ḷï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sḻiďê">
            <a:extLst>
              <a:ext uri="{FF2B5EF4-FFF2-40B4-BE49-F238E27FC236}">
                <a16:creationId xmlns:a16="http://schemas.microsoft.com/office/drawing/2014/main" id="{81C4E4D3-7D20-DBD2-F1F1-058BCB5E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3" name="iSḻiḋé">
            <a:extLst>
              <a:ext uri="{FF2B5EF4-FFF2-40B4-BE49-F238E27FC236}">
                <a16:creationId xmlns:a16="http://schemas.microsoft.com/office/drawing/2014/main" id="{D24B9A83-29E8-0708-FD00-5B8A7D5A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18" name="îṥļiḋê">
            <a:extLst>
              <a:ext uri="{FF2B5EF4-FFF2-40B4-BE49-F238E27FC236}">
                <a16:creationId xmlns:a16="http://schemas.microsoft.com/office/drawing/2014/main" id="{4CC75437-A3B5-9F49-3669-0F0861AA4081}"/>
              </a:ext>
            </a:extLst>
          </p:cNvPr>
          <p:cNvGrpSpPr/>
          <p:nvPr/>
        </p:nvGrpSpPr>
        <p:grpSpPr>
          <a:xfrm>
            <a:off x="660400" y="1130300"/>
            <a:ext cx="10565668" cy="5105400"/>
            <a:chOff x="660400" y="1130300"/>
            <a:chExt cx="10565668" cy="5105400"/>
          </a:xfrm>
        </p:grpSpPr>
        <p:grpSp>
          <p:nvGrpSpPr>
            <p:cNvPr id="4" name="iŝḻîḍe">
              <a:extLst>
                <a:ext uri="{FF2B5EF4-FFF2-40B4-BE49-F238E27FC236}">
                  <a16:creationId xmlns:a16="http://schemas.microsoft.com/office/drawing/2014/main" id="{DB8ABCED-6FE9-874B-F5A4-9B81953AA430}"/>
                </a:ext>
              </a:extLst>
            </p:cNvPr>
            <p:cNvGrpSpPr/>
            <p:nvPr/>
          </p:nvGrpSpPr>
          <p:grpSpPr>
            <a:xfrm>
              <a:off x="902396" y="1677136"/>
              <a:ext cx="10323672" cy="4558564"/>
              <a:chOff x="902396" y="1473936"/>
              <a:chExt cx="10323672" cy="4558564"/>
            </a:xfrm>
          </p:grpSpPr>
          <p:sp>
            <p:nvSpPr>
              <p:cNvPr id="5" name="îṧḷîdè">
                <a:extLst>
                  <a:ext uri="{FF2B5EF4-FFF2-40B4-BE49-F238E27FC236}">
                    <a16:creationId xmlns:a16="http://schemas.microsoft.com/office/drawing/2014/main" id="{51A1E2F6-CD3C-61EA-4F64-BAC67B1309FA}"/>
                  </a:ext>
                </a:extLst>
              </p:cNvPr>
              <p:cNvSpPr/>
              <p:nvPr/>
            </p:nvSpPr>
            <p:spPr>
              <a:xfrm>
                <a:off x="3816718" y="1473936"/>
                <a:ext cx="4558564" cy="4558564"/>
              </a:xfrm>
              <a:prstGeom prst="arc">
                <a:avLst>
                  <a:gd name="adj1" fmla="val 8436549"/>
                  <a:gd name="adj2" fmla="val 2424043"/>
                </a:avLst>
              </a:prstGeom>
              <a:noFill/>
              <a:ln w="152400" cap="rnd">
                <a:solidFill>
                  <a:schemeClr val="accent1">
                    <a:lumMod val="20000"/>
                    <a:lumOff val="80000"/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" name="íṡḷïďe">
                <a:extLst>
                  <a:ext uri="{FF2B5EF4-FFF2-40B4-BE49-F238E27FC236}">
                    <a16:creationId xmlns:a16="http://schemas.microsoft.com/office/drawing/2014/main" id="{DC0CAAF0-F642-C415-F973-C5BFF0DDB673}"/>
                  </a:ext>
                </a:extLst>
              </p:cNvPr>
              <p:cNvGrpSpPr/>
              <p:nvPr/>
            </p:nvGrpSpPr>
            <p:grpSpPr>
              <a:xfrm>
                <a:off x="8180666" y="3210411"/>
                <a:ext cx="3045402" cy="1342728"/>
                <a:chOff x="3913466" y="3019990"/>
                <a:chExt cx="3045402" cy="1342728"/>
              </a:xfrm>
            </p:grpSpPr>
            <p:grpSp>
              <p:nvGrpSpPr>
                <p:cNvPr id="13" name="îṡḷíḑê">
                  <a:extLst>
                    <a:ext uri="{FF2B5EF4-FFF2-40B4-BE49-F238E27FC236}">
                      <a16:creationId xmlns:a16="http://schemas.microsoft.com/office/drawing/2014/main" id="{40CB6480-14B9-D167-100D-1B360E8495CD}"/>
                    </a:ext>
                  </a:extLst>
                </p:cNvPr>
                <p:cNvGrpSpPr/>
                <p:nvPr/>
              </p:nvGrpSpPr>
              <p:grpSpPr>
                <a:xfrm>
                  <a:off x="4415528" y="3019990"/>
                  <a:ext cx="2543340" cy="1342728"/>
                  <a:chOff x="4087464" y="3372261"/>
                  <a:chExt cx="2543340" cy="1342728"/>
                </a:xfrm>
              </p:grpSpPr>
              <p:sp>
                <p:nvSpPr>
                  <p:cNvPr id="15" name="ïśḷíḋè">
                    <a:extLst>
                      <a:ext uri="{FF2B5EF4-FFF2-40B4-BE49-F238E27FC236}">
                        <a16:creationId xmlns:a16="http://schemas.microsoft.com/office/drawing/2014/main" id="{0A2F60CB-4F46-4839-4EDD-995CF773EDDA}"/>
                      </a:ext>
                    </a:extLst>
                  </p:cNvPr>
                  <p:cNvSpPr txBox="1"/>
                  <p:nvPr/>
                </p:nvSpPr>
                <p:spPr>
                  <a:xfrm>
                    <a:off x="4087465" y="3372261"/>
                    <a:ext cx="2543339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ctr" anchorCtr="0">
                    <a:spAutoFit/>
                  </a:bodyPr>
                  <a:lstStyle/>
                  <a:p>
                    <a:pPr>
                      <a:buSzPct val="25000"/>
                    </a:pPr>
                    <a:r>
                      <a:rPr lang="zh-CN" altLang="en-US" sz="2000" b="1" dirty="0"/>
                      <a:t>总结</a:t>
                    </a:r>
                    <a:endParaRPr lang="en-US" altLang="zh-CN" sz="2000" b="1" dirty="0"/>
                  </a:p>
                </p:txBody>
              </p:sp>
              <p:sp>
                <p:nvSpPr>
                  <p:cNvPr id="16" name="ïs1ïḓé">
                    <a:extLst>
                      <a:ext uri="{FF2B5EF4-FFF2-40B4-BE49-F238E27FC236}">
                        <a16:creationId xmlns:a16="http://schemas.microsoft.com/office/drawing/2014/main" id="{1999E043-9048-9F89-0E94-475C810AC92C}"/>
                      </a:ext>
                    </a:extLst>
                  </p:cNvPr>
                  <p:cNvSpPr/>
                  <p:nvPr/>
                </p:nvSpPr>
                <p:spPr>
                  <a:xfrm flipH="1">
                    <a:off x="4087464" y="3824617"/>
                    <a:ext cx="2543339" cy="89037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1440" tIns="45720" rIns="91440" bIns="45720" anchor="t">
                    <a:spAutoFit/>
                  </a:bodyPr>
                  <a:lstStyle/>
                  <a:p>
                    <a:pPr marL="0" marR="0" lvl="0" indent="0" defTabSz="913765" rtl="0" eaLnBrk="1" fontAlgn="auto" latinLnBrk="0" hangingPunct="1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lang="zh-CN" altLang="en-US" sz="1200" dirty="0"/>
                      <a:t>点击输入简要文字内容，文字内容需概况精炼，不用多余的文字修饰，言简意赅的说明内容</a:t>
                    </a:r>
                    <a:r>
                      <a:rPr lang="en-US" altLang="zh-CN" sz="1200" dirty="0"/>
                      <a:t>…</a:t>
                    </a:r>
                    <a:endPara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4" name="íśļïḍe">
                  <a:extLst>
                    <a:ext uri="{FF2B5EF4-FFF2-40B4-BE49-F238E27FC236}">
                      <a16:creationId xmlns:a16="http://schemas.microsoft.com/office/drawing/2014/main" id="{F05AFA1F-FF4E-8232-FE59-C373EE3739B5}"/>
                    </a:ext>
                  </a:extLst>
                </p:cNvPr>
                <p:cNvSpPr/>
                <p:nvPr/>
              </p:nvSpPr>
              <p:spPr>
                <a:xfrm>
                  <a:off x="3913466" y="3035379"/>
                  <a:ext cx="348339" cy="348337"/>
                </a:xfrm>
                <a:prstGeom prst="ellipse">
                  <a:avLst/>
                </a:prstGeom>
                <a:solidFill>
                  <a:schemeClr val="accent2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7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r>
                    <a:rPr lang="en-US" altLang="zh-CN" sz="1600" b="1" dirty="0">
                      <a:solidFill>
                        <a:srgbClr val="FFFFFF"/>
                      </a:solidFill>
                    </a:rPr>
                    <a:t>2</a:t>
                  </a:r>
                  <a:endParaRPr lang="zh-CN" altLang="en-US" sz="1600" b="1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7" name="iṩḻîḓê">
                <a:extLst>
                  <a:ext uri="{FF2B5EF4-FFF2-40B4-BE49-F238E27FC236}">
                    <a16:creationId xmlns:a16="http://schemas.microsoft.com/office/drawing/2014/main" id="{593E78C5-9E97-AF1F-339E-D077681D2B9C}"/>
                  </a:ext>
                </a:extLst>
              </p:cNvPr>
              <p:cNvGrpSpPr/>
              <p:nvPr/>
            </p:nvGrpSpPr>
            <p:grpSpPr>
              <a:xfrm>
                <a:off x="902396" y="3210411"/>
                <a:ext cx="3080747" cy="1342728"/>
                <a:chOff x="4674319" y="3019990"/>
                <a:chExt cx="3080747" cy="1342728"/>
              </a:xfrm>
            </p:grpSpPr>
            <p:grpSp>
              <p:nvGrpSpPr>
                <p:cNvPr id="9" name="iṧļîḑê">
                  <a:extLst>
                    <a:ext uri="{FF2B5EF4-FFF2-40B4-BE49-F238E27FC236}">
                      <a16:creationId xmlns:a16="http://schemas.microsoft.com/office/drawing/2014/main" id="{FBC2BD60-681E-0807-29F2-0F7C6EDB283C}"/>
                    </a:ext>
                  </a:extLst>
                </p:cNvPr>
                <p:cNvGrpSpPr/>
                <p:nvPr/>
              </p:nvGrpSpPr>
              <p:grpSpPr>
                <a:xfrm>
                  <a:off x="4674319" y="3019990"/>
                  <a:ext cx="2543340" cy="1342728"/>
                  <a:chOff x="4346255" y="3372261"/>
                  <a:chExt cx="2543340" cy="1342728"/>
                </a:xfrm>
              </p:grpSpPr>
              <p:sp>
                <p:nvSpPr>
                  <p:cNvPr id="11" name="iṧ1iḑe">
                    <a:extLst>
                      <a:ext uri="{FF2B5EF4-FFF2-40B4-BE49-F238E27FC236}">
                        <a16:creationId xmlns:a16="http://schemas.microsoft.com/office/drawing/2014/main" id="{C724A6C9-7034-883D-8B6F-6F30B3268AE7}"/>
                      </a:ext>
                    </a:extLst>
                  </p:cNvPr>
                  <p:cNvSpPr txBox="1"/>
                  <p:nvPr/>
                </p:nvSpPr>
                <p:spPr>
                  <a:xfrm>
                    <a:off x="4346256" y="3372261"/>
                    <a:ext cx="2543339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ctr" anchorCtr="0">
                    <a:spAutoFit/>
                  </a:bodyPr>
                  <a:lstStyle/>
                  <a:p>
                    <a:pPr algn="r">
                      <a:buSzPct val="25000"/>
                    </a:pPr>
                    <a:r>
                      <a:rPr lang="zh-CN" altLang="en-US" sz="2000" b="1" dirty="0"/>
                      <a:t>论文整体概况</a:t>
                    </a:r>
                    <a:endParaRPr lang="en-US" altLang="zh-CN" sz="2000" b="1" dirty="0"/>
                  </a:p>
                </p:txBody>
              </p:sp>
              <p:sp>
                <p:nvSpPr>
                  <p:cNvPr id="12" name="í$ļíḓe">
                    <a:extLst>
                      <a:ext uri="{FF2B5EF4-FFF2-40B4-BE49-F238E27FC236}">
                        <a16:creationId xmlns:a16="http://schemas.microsoft.com/office/drawing/2014/main" id="{61E8D2D8-7CC0-27F2-DF4A-1E425C002E6A}"/>
                      </a:ext>
                    </a:extLst>
                  </p:cNvPr>
                  <p:cNvSpPr/>
                  <p:nvPr/>
                </p:nvSpPr>
                <p:spPr>
                  <a:xfrm flipH="1">
                    <a:off x="4346255" y="3824617"/>
                    <a:ext cx="2543339" cy="89037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1440" tIns="45720" rIns="91440" bIns="45720" anchor="t">
                    <a:spAutoFit/>
                  </a:bodyPr>
                  <a:lstStyle/>
                  <a:p>
                    <a:pPr marL="0" marR="0" lvl="0" indent="0" algn="r" defTabSz="913765" rtl="0" eaLnBrk="1" fontAlgn="auto" latinLnBrk="0" hangingPunct="1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lang="zh-CN" altLang="en-US" sz="1200" dirty="0"/>
                      <a:t>点击输入简要文字内容，文字内容需概况精炼，不用多余的文字修饰，言简意赅的说明内容</a:t>
                    </a:r>
                    <a:r>
                      <a:rPr lang="en-US" altLang="zh-CN" sz="1200" dirty="0"/>
                      <a:t>…</a:t>
                    </a:r>
                    <a:endPara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0" name="iṡḷïḑé">
                  <a:extLst>
                    <a:ext uri="{FF2B5EF4-FFF2-40B4-BE49-F238E27FC236}">
                      <a16:creationId xmlns:a16="http://schemas.microsoft.com/office/drawing/2014/main" id="{6FA235C0-C0C0-EC15-C1E9-BE6D9946834C}"/>
                    </a:ext>
                  </a:extLst>
                </p:cNvPr>
                <p:cNvSpPr/>
                <p:nvPr/>
              </p:nvSpPr>
              <p:spPr>
                <a:xfrm>
                  <a:off x="7406727" y="3035379"/>
                  <a:ext cx="348339" cy="348337"/>
                </a:xfrm>
                <a:prstGeom prst="ellipse">
                  <a:avLst/>
                </a:prstGeom>
                <a:solidFill>
                  <a:schemeClr val="accent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7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r>
                    <a:rPr lang="en-US" altLang="zh-CN" sz="1600" b="1" dirty="0">
                      <a:solidFill>
                        <a:srgbClr val="FFFFFF"/>
                      </a:solidFill>
                    </a:rPr>
                    <a:t>1</a:t>
                  </a:r>
                  <a:endParaRPr lang="zh-CN" altLang="en-US" sz="1600" b="1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" name="íšḻîḋe">
                <a:extLst>
                  <a:ext uri="{FF2B5EF4-FFF2-40B4-BE49-F238E27FC236}">
                    <a16:creationId xmlns:a16="http://schemas.microsoft.com/office/drawing/2014/main" id="{E17E8DBF-4E87-BC34-E62D-7802BC8FD3C4}"/>
                  </a:ext>
                </a:extLst>
              </p:cNvPr>
              <p:cNvSpPr/>
              <p:nvPr/>
            </p:nvSpPr>
            <p:spPr>
              <a:xfrm>
                <a:off x="5034019" y="1981199"/>
                <a:ext cx="2123962" cy="3547345"/>
              </a:xfrm>
              <a:custGeom>
                <a:avLst/>
                <a:gdLst>
                  <a:gd name="connsiteX0" fmla="*/ 130162 w 364329"/>
                  <a:gd name="connsiteY0" fmla="*/ 564241 h 608485"/>
                  <a:gd name="connsiteX1" fmla="*/ 234175 w 364329"/>
                  <a:gd name="connsiteY1" fmla="*/ 564241 h 608485"/>
                  <a:gd name="connsiteX2" fmla="*/ 261445 w 364329"/>
                  <a:gd name="connsiteY2" fmla="*/ 586325 h 608485"/>
                  <a:gd name="connsiteX3" fmla="*/ 234175 w 364329"/>
                  <a:gd name="connsiteY3" fmla="*/ 608485 h 608485"/>
                  <a:gd name="connsiteX4" fmla="*/ 130162 w 364329"/>
                  <a:gd name="connsiteY4" fmla="*/ 608485 h 608485"/>
                  <a:gd name="connsiteX5" fmla="*/ 102814 w 364329"/>
                  <a:gd name="connsiteY5" fmla="*/ 586325 h 608485"/>
                  <a:gd name="connsiteX6" fmla="*/ 130162 w 364329"/>
                  <a:gd name="connsiteY6" fmla="*/ 564241 h 608485"/>
                  <a:gd name="connsiteX7" fmla="*/ 109628 w 364329"/>
                  <a:gd name="connsiteY7" fmla="*/ 500026 h 608485"/>
                  <a:gd name="connsiteX8" fmla="*/ 254701 w 364329"/>
                  <a:gd name="connsiteY8" fmla="*/ 500026 h 608485"/>
                  <a:gd name="connsiteX9" fmla="*/ 281979 w 364329"/>
                  <a:gd name="connsiteY9" fmla="*/ 522222 h 608485"/>
                  <a:gd name="connsiteX10" fmla="*/ 254701 w 364329"/>
                  <a:gd name="connsiteY10" fmla="*/ 544341 h 608485"/>
                  <a:gd name="connsiteX11" fmla="*/ 109628 w 364329"/>
                  <a:gd name="connsiteY11" fmla="*/ 544341 h 608485"/>
                  <a:gd name="connsiteX12" fmla="*/ 82350 w 364329"/>
                  <a:gd name="connsiteY12" fmla="*/ 522222 h 608485"/>
                  <a:gd name="connsiteX13" fmla="*/ 109628 w 364329"/>
                  <a:gd name="connsiteY13" fmla="*/ 500026 h 608485"/>
                  <a:gd name="connsiteX14" fmla="*/ 109628 w 364329"/>
                  <a:gd name="connsiteY14" fmla="*/ 436870 h 608485"/>
                  <a:gd name="connsiteX15" fmla="*/ 254701 w 364329"/>
                  <a:gd name="connsiteY15" fmla="*/ 436870 h 608485"/>
                  <a:gd name="connsiteX16" fmla="*/ 281979 w 364329"/>
                  <a:gd name="connsiteY16" fmla="*/ 459030 h 608485"/>
                  <a:gd name="connsiteX17" fmla="*/ 254701 w 364329"/>
                  <a:gd name="connsiteY17" fmla="*/ 481114 h 608485"/>
                  <a:gd name="connsiteX18" fmla="*/ 109628 w 364329"/>
                  <a:gd name="connsiteY18" fmla="*/ 481114 h 608485"/>
                  <a:gd name="connsiteX19" fmla="*/ 82350 w 364329"/>
                  <a:gd name="connsiteY19" fmla="*/ 459030 h 608485"/>
                  <a:gd name="connsiteX20" fmla="*/ 109628 w 364329"/>
                  <a:gd name="connsiteY20" fmla="*/ 436870 h 608485"/>
                  <a:gd name="connsiteX21" fmla="*/ 247547 w 364329"/>
                  <a:gd name="connsiteY21" fmla="*/ 133383 h 608485"/>
                  <a:gd name="connsiteX22" fmla="*/ 246011 w 364329"/>
                  <a:gd name="connsiteY22" fmla="*/ 133536 h 608485"/>
                  <a:gd name="connsiteX23" fmla="*/ 131534 w 364329"/>
                  <a:gd name="connsiteY23" fmla="*/ 208933 h 608485"/>
                  <a:gd name="connsiteX24" fmla="*/ 144441 w 364329"/>
                  <a:gd name="connsiteY24" fmla="*/ 297139 h 608485"/>
                  <a:gd name="connsiteX25" fmla="*/ 144441 w 364329"/>
                  <a:gd name="connsiteY25" fmla="*/ 297063 h 608485"/>
                  <a:gd name="connsiteX26" fmla="*/ 190462 w 364329"/>
                  <a:gd name="connsiteY26" fmla="*/ 220669 h 608485"/>
                  <a:gd name="connsiteX27" fmla="*/ 194688 w 364329"/>
                  <a:gd name="connsiteY27" fmla="*/ 219518 h 608485"/>
                  <a:gd name="connsiteX28" fmla="*/ 198991 w 364329"/>
                  <a:gd name="connsiteY28" fmla="*/ 222049 h 608485"/>
                  <a:gd name="connsiteX29" fmla="*/ 197070 w 364329"/>
                  <a:gd name="connsiteY29" fmla="*/ 230103 h 608485"/>
                  <a:gd name="connsiteX30" fmla="*/ 151817 w 364329"/>
                  <a:gd name="connsiteY30" fmla="*/ 369392 h 608485"/>
                  <a:gd name="connsiteX31" fmla="*/ 152816 w 364329"/>
                  <a:gd name="connsiteY31" fmla="*/ 373534 h 608485"/>
                  <a:gd name="connsiteX32" fmla="*/ 156888 w 364329"/>
                  <a:gd name="connsiteY32" fmla="*/ 375298 h 608485"/>
                  <a:gd name="connsiteX33" fmla="*/ 173329 w 364329"/>
                  <a:gd name="connsiteY33" fmla="*/ 375298 h 608485"/>
                  <a:gd name="connsiteX34" fmla="*/ 179860 w 364329"/>
                  <a:gd name="connsiteY34" fmla="*/ 368778 h 608485"/>
                  <a:gd name="connsiteX35" fmla="*/ 179860 w 364329"/>
                  <a:gd name="connsiteY35" fmla="*/ 316621 h 608485"/>
                  <a:gd name="connsiteX36" fmla="*/ 192460 w 364329"/>
                  <a:gd name="connsiteY36" fmla="*/ 303812 h 608485"/>
                  <a:gd name="connsiteX37" fmla="*/ 232104 w 364329"/>
                  <a:gd name="connsiteY37" fmla="*/ 284484 h 608485"/>
                  <a:gd name="connsiteX38" fmla="*/ 252388 w 364329"/>
                  <a:gd name="connsiteY38" fmla="*/ 138138 h 608485"/>
                  <a:gd name="connsiteX39" fmla="*/ 247547 w 364329"/>
                  <a:gd name="connsiteY39" fmla="*/ 133383 h 608485"/>
                  <a:gd name="connsiteX40" fmla="*/ 182165 w 364329"/>
                  <a:gd name="connsiteY40" fmla="*/ 0 h 608485"/>
                  <a:gd name="connsiteX41" fmla="*/ 364329 w 364329"/>
                  <a:gd name="connsiteY41" fmla="*/ 181858 h 608485"/>
                  <a:gd name="connsiteX42" fmla="*/ 331753 w 364329"/>
                  <a:gd name="connsiteY42" fmla="*/ 289776 h 608485"/>
                  <a:gd name="connsiteX43" fmla="*/ 295720 w 364329"/>
                  <a:gd name="connsiteY43" fmla="*/ 387110 h 608485"/>
                  <a:gd name="connsiteX44" fmla="*/ 295259 w 364329"/>
                  <a:gd name="connsiteY44" fmla="*/ 391098 h 608485"/>
                  <a:gd name="connsiteX45" fmla="*/ 291648 w 364329"/>
                  <a:gd name="connsiteY45" fmla="*/ 407052 h 608485"/>
                  <a:gd name="connsiteX46" fmla="*/ 273593 w 364329"/>
                  <a:gd name="connsiteY46" fmla="*/ 417253 h 608485"/>
                  <a:gd name="connsiteX47" fmla="*/ 90737 w 364329"/>
                  <a:gd name="connsiteY47" fmla="*/ 417253 h 608485"/>
                  <a:gd name="connsiteX48" fmla="*/ 69685 w 364329"/>
                  <a:gd name="connsiteY48" fmla="*/ 396467 h 608485"/>
                  <a:gd name="connsiteX49" fmla="*/ 32499 w 364329"/>
                  <a:gd name="connsiteY49" fmla="*/ 289699 h 608485"/>
                  <a:gd name="connsiteX50" fmla="*/ 0 w 364329"/>
                  <a:gd name="connsiteY50" fmla="*/ 181858 h 608485"/>
                  <a:gd name="connsiteX51" fmla="*/ 182165 w 364329"/>
                  <a:gd name="connsiteY51" fmla="*/ 0 h 60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64329" h="608485">
                    <a:moveTo>
                      <a:pt x="130162" y="564241"/>
                    </a:moveTo>
                    <a:lnTo>
                      <a:pt x="234175" y="564241"/>
                    </a:lnTo>
                    <a:cubicBezTo>
                      <a:pt x="249231" y="564241"/>
                      <a:pt x="261445" y="574133"/>
                      <a:pt x="261445" y="586325"/>
                    </a:cubicBezTo>
                    <a:cubicBezTo>
                      <a:pt x="261445" y="598517"/>
                      <a:pt x="249231" y="608485"/>
                      <a:pt x="234175" y="608485"/>
                    </a:cubicBezTo>
                    <a:lnTo>
                      <a:pt x="130162" y="608485"/>
                    </a:lnTo>
                    <a:cubicBezTo>
                      <a:pt x="115105" y="608485"/>
                      <a:pt x="102814" y="598517"/>
                      <a:pt x="102814" y="586325"/>
                    </a:cubicBezTo>
                    <a:cubicBezTo>
                      <a:pt x="102814" y="574133"/>
                      <a:pt x="115105" y="564241"/>
                      <a:pt x="130162" y="564241"/>
                    </a:cubicBezTo>
                    <a:close/>
                    <a:moveTo>
                      <a:pt x="109628" y="500026"/>
                    </a:moveTo>
                    <a:lnTo>
                      <a:pt x="254701" y="500026"/>
                    </a:lnTo>
                    <a:cubicBezTo>
                      <a:pt x="269762" y="500026"/>
                      <a:pt x="281979" y="510010"/>
                      <a:pt x="281979" y="522222"/>
                    </a:cubicBezTo>
                    <a:cubicBezTo>
                      <a:pt x="281979" y="534434"/>
                      <a:pt x="269762" y="544341"/>
                      <a:pt x="254701" y="544341"/>
                    </a:cubicBezTo>
                    <a:lnTo>
                      <a:pt x="109628" y="544341"/>
                    </a:lnTo>
                    <a:cubicBezTo>
                      <a:pt x="94568" y="544341"/>
                      <a:pt x="82350" y="534434"/>
                      <a:pt x="82350" y="522222"/>
                    </a:cubicBezTo>
                    <a:cubicBezTo>
                      <a:pt x="82350" y="510010"/>
                      <a:pt x="94568" y="500026"/>
                      <a:pt x="109628" y="500026"/>
                    </a:cubicBezTo>
                    <a:close/>
                    <a:moveTo>
                      <a:pt x="109628" y="436870"/>
                    </a:moveTo>
                    <a:lnTo>
                      <a:pt x="254701" y="436870"/>
                    </a:lnTo>
                    <a:cubicBezTo>
                      <a:pt x="269762" y="436870"/>
                      <a:pt x="281979" y="446838"/>
                      <a:pt x="281979" y="459030"/>
                    </a:cubicBezTo>
                    <a:cubicBezTo>
                      <a:pt x="281979" y="471146"/>
                      <a:pt x="269762" y="481114"/>
                      <a:pt x="254701" y="481114"/>
                    </a:cubicBezTo>
                    <a:lnTo>
                      <a:pt x="109628" y="481114"/>
                    </a:lnTo>
                    <a:cubicBezTo>
                      <a:pt x="94568" y="481114"/>
                      <a:pt x="82350" y="471146"/>
                      <a:pt x="82350" y="459030"/>
                    </a:cubicBezTo>
                    <a:cubicBezTo>
                      <a:pt x="82350" y="446838"/>
                      <a:pt x="94568" y="436870"/>
                      <a:pt x="109628" y="436870"/>
                    </a:cubicBezTo>
                    <a:close/>
                    <a:moveTo>
                      <a:pt x="247547" y="133383"/>
                    </a:moveTo>
                    <a:cubicBezTo>
                      <a:pt x="247009" y="133383"/>
                      <a:pt x="246548" y="133460"/>
                      <a:pt x="246011" y="133536"/>
                    </a:cubicBezTo>
                    <a:cubicBezTo>
                      <a:pt x="183701" y="149720"/>
                      <a:pt x="145133" y="175108"/>
                      <a:pt x="131534" y="208933"/>
                    </a:cubicBezTo>
                    <a:cubicBezTo>
                      <a:pt x="116782" y="245520"/>
                      <a:pt x="135529" y="282720"/>
                      <a:pt x="144441" y="297139"/>
                    </a:cubicBezTo>
                    <a:cubicBezTo>
                      <a:pt x="144441" y="297139"/>
                      <a:pt x="144441" y="297063"/>
                      <a:pt x="144441" y="297063"/>
                    </a:cubicBezTo>
                    <a:cubicBezTo>
                      <a:pt x="148129" y="244676"/>
                      <a:pt x="180551" y="225347"/>
                      <a:pt x="190462" y="220669"/>
                    </a:cubicBezTo>
                    <a:cubicBezTo>
                      <a:pt x="192076" y="219902"/>
                      <a:pt x="193459" y="219518"/>
                      <a:pt x="194688" y="219518"/>
                    </a:cubicBezTo>
                    <a:cubicBezTo>
                      <a:pt x="196609" y="219518"/>
                      <a:pt x="198222" y="220439"/>
                      <a:pt x="198991" y="222049"/>
                    </a:cubicBezTo>
                    <a:cubicBezTo>
                      <a:pt x="199759" y="223507"/>
                      <a:pt x="199989" y="226191"/>
                      <a:pt x="197070" y="230103"/>
                    </a:cubicBezTo>
                    <a:cubicBezTo>
                      <a:pt x="190309" y="238847"/>
                      <a:pt x="167260" y="274819"/>
                      <a:pt x="151817" y="369392"/>
                    </a:cubicBezTo>
                    <a:cubicBezTo>
                      <a:pt x="151509" y="371002"/>
                      <a:pt x="151894" y="372460"/>
                      <a:pt x="152816" y="373534"/>
                    </a:cubicBezTo>
                    <a:cubicBezTo>
                      <a:pt x="153738" y="374684"/>
                      <a:pt x="155197" y="375298"/>
                      <a:pt x="156888" y="375298"/>
                    </a:cubicBezTo>
                    <a:lnTo>
                      <a:pt x="173329" y="375298"/>
                    </a:lnTo>
                    <a:cubicBezTo>
                      <a:pt x="176940" y="375298"/>
                      <a:pt x="179860" y="372383"/>
                      <a:pt x="179860" y="368778"/>
                    </a:cubicBezTo>
                    <a:lnTo>
                      <a:pt x="179860" y="316621"/>
                    </a:lnTo>
                    <a:cubicBezTo>
                      <a:pt x="179860" y="309718"/>
                      <a:pt x="185315" y="304273"/>
                      <a:pt x="192460" y="303812"/>
                    </a:cubicBezTo>
                    <a:cubicBezTo>
                      <a:pt x="208748" y="302815"/>
                      <a:pt x="222116" y="296296"/>
                      <a:pt x="232104" y="284484"/>
                    </a:cubicBezTo>
                    <a:cubicBezTo>
                      <a:pt x="264143" y="246594"/>
                      <a:pt x="255307" y="164984"/>
                      <a:pt x="252388" y="138138"/>
                    </a:cubicBezTo>
                    <a:cubicBezTo>
                      <a:pt x="252080" y="135300"/>
                      <a:pt x="250160" y="133383"/>
                      <a:pt x="247547" y="133383"/>
                    </a:cubicBezTo>
                    <a:close/>
                    <a:moveTo>
                      <a:pt x="182165" y="0"/>
                    </a:moveTo>
                    <a:cubicBezTo>
                      <a:pt x="282582" y="0"/>
                      <a:pt x="364252" y="81533"/>
                      <a:pt x="364329" y="181858"/>
                    </a:cubicBezTo>
                    <a:cubicBezTo>
                      <a:pt x="364329" y="232634"/>
                      <a:pt x="348502" y="260400"/>
                      <a:pt x="331753" y="289776"/>
                    </a:cubicBezTo>
                    <a:cubicBezTo>
                      <a:pt x="317155" y="315471"/>
                      <a:pt x="301943" y="342163"/>
                      <a:pt x="295720" y="387110"/>
                    </a:cubicBezTo>
                    <a:cubicBezTo>
                      <a:pt x="295566" y="388337"/>
                      <a:pt x="295413" y="389641"/>
                      <a:pt x="295259" y="391098"/>
                    </a:cubicBezTo>
                    <a:cubicBezTo>
                      <a:pt x="294721" y="396697"/>
                      <a:pt x="294106" y="402987"/>
                      <a:pt x="291648" y="407052"/>
                    </a:cubicBezTo>
                    <a:cubicBezTo>
                      <a:pt x="287806" y="413341"/>
                      <a:pt x="280892" y="417253"/>
                      <a:pt x="273593" y="417253"/>
                    </a:cubicBezTo>
                    <a:lnTo>
                      <a:pt x="90737" y="417253"/>
                    </a:lnTo>
                    <a:cubicBezTo>
                      <a:pt x="79212" y="417253"/>
                      <a:pt x="69762" y="407972"/>
                      <a:pt x="69685" y="396467"/>
                    </a:cubicBezTo>
                    <a:cubicBezTo>
                      <a:pt x="64384" y="345768"/>
                      <a:pt x="48173" y="317235"/>
                      <a:pt x="32499" y="289699"/>
                    </a:cubicBezTo>
                    <a:cubicBezTo>
                      <a:pt x="15750" y="260400"/>
                      <a:pt x="0" y="232634"/>
                      <a:pt x="0" y="181858"/>
                    </a:cubicBezTo>
                    <a:cubicBezTo>
                      <a:pt x="0" y="81533"/>
                      <a:pt x="81748" y="0"/>
                      <a:pt x="1821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ïśļïḋè">
              <a:extLst>
                <a:ext uri="{FF2B5EF4-FFF2-40B4-BE49-F238E27FC236}">
                  <a16:creationId xmlns:a16="http://schemas.microsoft.com/office/drawing/2014/main" id="{6DBF9DDC-6390-4098-3752-9A0E02082483}"/>
                </a:ext>
              </a:extLst>
            </p:cNvPr>
            <p:cNvSpPr txBox="1"/>
            <p:nvPr/>
          </p:nvSpPr>
          <p:spPr>
            <a:xfrm>
              <a:off x="660400" y="1130300"/>
              <a:ext cx="515025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3600" b="1" dirty="0">
                  <a:solidFill>
                    <a:schemeClr val="accent1"/>
                  </a:solidFill>
                </a:rPr>
                <a:t>思考与总结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56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ṡļi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sḷîḍè">
            <a:extLst>
              <a:ext uri="{FF2B5EF4-FFF2-40B4-BE49-F238E27FC236}">
                <a16:creationId xmlns:a16="http://schemas.microsoft.com/office/drawing/2014/main" id="{3D628F49-AF17-1F93-83AA-F39766F4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3" name="íṣḷïḍè">
            <a:extLst>
              <a:ext uri="{FF2B5EF4-FFF2-40B4-BE49-F238E27FC236}">
                <a16:creationId xmlns:a16="http://schemas.microsoft.com/office/drawing/2014/main" id="{99BF8100-B114-B09C-EEE9-D430C860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4" name="islïdé">
            <a:extLst>
              <a:ext uri="{FF2B5EF4-FFF2-40B4-BE49-F238E27FC236}">
                <a16:creationId xmlns:a16="http://schemas.microsoft.com/office/drawing/2014/main" id="{D0F38DC6-849F-FE9F-8832-E5E1045F8605}"/>
              </a:ext>
            </a:extLst>
          </p:cNvPr>
          <p:cNvGrpSpPr/>
          <p:nvPr/>
        </p:nvGrpSpPr>
        <p:grpSpPr>
          <a:xfrm>
            <a:off x="0" y="1750064"/>
            <a:ext cx="11117967" cy="5118445"/>
            <a:chOff x="0" y="1750064"/>
            <a:chExt cx="11117967" cy="5118445"/>
          </a:xfrm>
        </p:grpSpPr>
        <p:sp>
          <p:nvSpPr>
            <p:cNvPr id="5" name="iśļidè">
              <a:extLst>
                <a:ext uri="{FF2B5EF4-FFF2-40B4-BE49-F238E27FC236}">
                  <a16:creationId xmlns:a16="http://schemas.microsoft.com/office/drawing/2014/main" id="{9617B7F5-A329-E287-2B38-1FD94D6BB33E}"/>
                </a:ext>
              </a:extLst>
            </p:cNvPr>
            <p:cNvSpPr/>
            <p:nvPr/>
          </p:nvSpPr>
          <p:spPr>
            <a:xfrm>
              <a:off x="0" y="1750064"/>
              <a:ext cx="4575217" cy="5118445"/>
            </a:xfrm>
            <a:custGeom>
              <a:avLst/>
              <a:gdLst>
                <a:gd name="connsiteX0" fmla="*/ 1959428 w 5210628"/>
                <a:gd name="connsiteY0" fmla="*/ 0 h 5829300"/>
                <a:gd name="connsiteX1" fmla="*/ 5210628 w 5210628"/>
                <a:gd name="connsiteY1" fmla="*/ 3331936 h 5829300"/>
                <a:gd name="connsiteX2" fmla="*/ 4258374 w 5210628"/>
                <a:gd name="connsiteY2" fmla="*/ 5687971 h 5829300"/>
                <a:gd name="connsiteX3" fmla="*/ 4106640 w 5210628"/>
                <a:gd name="connsiteY3" fmla="*/ 5829300 h 5829300"/>
                <a:gd name="connsiteX4" fmla="*/ 0 w 5210628"/>
                <a:gd name="connsiteY4" fmla="*/ 5829300 h 5829300"/>
                <a:gd name="connsiteX5" fmla="*/ 0 w 5210628"/>
                <a:gd name="connsiteY5" fmla="*/ 677598 h 5829300"/>
                <a:gd name="connsiteX6" fmla="*/ 141651 w 5210628"/>
                <a:gd name="connsiteY6" fmla="*/ 569043 h 5829300"/>
                <a:gd name="connsiteX7" fmla="*/ 1959428 w 5210628"/>
                <a:gd name="connsiteY7" fmla="*/ 0 h 582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10628" h="5829300">
                  <a:moveTo>
                    <a:pt x="1959428" y="0"/>
                  </a:moveTo>
                  <a:cubicBezTo>
                    <a:pt x="3755016" y="0"/>
                    <a:pt x="5210628" y="1491759"/>
                    <a:pt x="5210628" y="3331936"/>
                  </a:cubicBezTo>
                  <a:cubicBezTo>
                    <a:pt x="5210628" y="4252025"/>
                    <a:pt x="4846725" y="5085009"/>
                    <a:pt x="4258374" y="5687971"/>
                  </a:cubicBezTo>
                  <a:lnTo>
                    <a:pt x="4106640" y="5829300"/>
                  </a:lnTo>
                  <a:lnTo>
                    <a:pt x="0" y="5829300"/>
                  </a:lnTo>
                  <a:lnTo>
                    <a:pt x="0" y="677598"/>
                  </a:lnTo>
                  <a:lnTo>
                    <a:pt x="141651" y="569043"/>
                  </a:lnTo>
                  <a:cubicBezTo>
                    <a:pt x="660546" y="209779"/>
                    <a:pt x="1286083" y="0"/>
                    <a:pt x="1959428" y="0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îṥḻiḑ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5607948-2A3C-7A9E-1E06-6A0B5B86B73D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60400" y="2207518"/>
              <a:ext cx="5375953" cy="3811149"/>
              <a:chOff x="3499761" y="1406964"/>
              <a:chExt cx="5375953" cy="3811149"/>
            </a:xfrm>
          </p:grpSpPr>
          <p:sp>
            <p:nvSpPr>
              <p:cNvPr id="14" name="íşľïḍè">
                <a:extLst>
                  <a:ext uri="{FF2B5EF4-FFF2-40B4-BE49-F238E27FC236}">
                    <a16:creationId xmlns:a16="http://schemas.microsoft.com/office/drawing/2014/main" id="{C581FDE8-F3CB-CBCD-95C1-C6F33BC68F2A}"/>
                  </a:ext>
                </a:extLst>
              </p:cNvPr>
              <p:cNvSpPr/>
              <p:nvPr/>
            </p:nvSpPr>
            <p:spPr bwMode="auto">
              <a:xfrm>
                <a:off x="6992938" y="2338388"/>
                <a:ext cx="1355725" cy="2870200"/>
              </a:xfrm>
              <a:custGeom>
                <a:avLst/>
                <a:gdLst>
                  <a:gd name="T0" fmla="*/ 693 w 969"/>
                  <a:gd name="T1" fmla="*/ 2045 h 2053"/>
                  <a:gd name="T2" fmla="*/ 799 w 969"/>
                  <a:gd name="T3" fmla="*/ 1901 h 2053"/>
                  <a:gd name="T4" fmla="*/ 749 w 969"/>
                  <a:gd name="T5" fmla="*/ 1865 h 2053"/>
                  <a:gd name="T6" fmla="*/ 716 w 969"/>
                  <a:gd name="T7" fmla="*/ 1813 h 2053"/>
                  <a:gd name="T8" fmla="*/ 611 w 969"/>
                  <a:gd name="T9" fmla="*/ 1211 h 2053"/>
                  <a:gd name="T10" fmla="*/ 664 w 969"/>
                  <a:gd name="T11" fmla="*/ 1168 h 2053"/>
                  <a:gd name="T12" fmla="*/ 710 w 969"/>
                  <a:gd name="T13" fmla="*/ 1137 h 2053"/>
                  <a:gd name="T14" fmla="*/ 740 w 969"/>
                  <a:gd name="T15" fmla="*/ 1028 h 2053"/>
                  <a:gd name="T16" fmla="*/ 817 w 969"/>
                  <a:gd name="T17" fmla="*/ 340 h 2053"/>
                  <a:gd name="T18" fmla="*/ 801 w 969"/>
                  <a:gd name="T19" fmla="*/ 295 h 2053"/>
                  <a:gd name="T20" fmla="*/ 753 w 969"/>
                  <a:gd name="T21" fmla="*/ 259 h 2053"/>
                  <a:gd name="T22" fmla="*/ 630 w 969"/>
                  <a:gd name="T23" fmla="*/ 15 h 2053"/>
                  <a:gd name="T24" fmla="*/ 495 w 969"/>
                  <a:gd name="T25" fmla="*/ 160 h 2053"/>
                  <a:gd name="T26" fmla="*/ 515 w 969"/>
                  <a:gd name="T27" fmla="*/ 174 h 2053"/>
                  <a:gd name="T28" fmla="*/ 646 w 969"/>
                  <a:gd name="T29" fmla="*/ 317 h 2053"/>
                  <a:gd name="T30" fmla="*/ 663 w 969"/>
                  <a:gd name="T31" fmla="*/ 404 h 2053"/>
                  <a:gd name="T32" fmla="*/ 544 w 969"/>
                  <a:gd name="T33" fmla="*/ 633 h 2053"/>
                  <a:gd name="T34" fmla="*/ 449 w 969"/>
                  <a:gd name="T35" fmla="*/ 610 h 2053"/>
                  <a:gd name="T36" fmla="*/ 297 w 969"/>
                  <a:gd name="T37" fmla="*/ 493 h 2053"/>
                  <a:gd name="T38" fmla="*/ 186 w 969"/>
                  <a:gd name="T39" fmla="*/ 538 h 2053"/>
                  <a:gd name="T40" fmla="*/ 185 w 969"/>
                  <a:gd name="T41" fmla="*/ 555 h 2053"/>
                  <a:gd name="T42" fmla="*/ 310 w 969"/>
                  <a:gd name="T43" fmla="*/ 688 h 2053"/>
                  <a:gd name="T44" fmla="*/ 349 w 969"/>
                  <a:gd name="T45" fmla="*/ 716 h 2053"/>
                  <a:gd name="T46" fmla="*/ 358 w 969"/>
                  <a:gd name="T47" fmla="*/ 706 h 2053"/>
                  <a:gd name="T48" fmla="*/ 405 w 969"/>
                  <a:gd name="T49" fmla="*/ 729 h 2053"/>
                  <a:gd name="T50" fmla="*/ 440 w 969"/>
                  <a:gd name="T51" fmla="*/ 828 h 2053"/>
                  <a:gd name="T52" fmla="*/ 393 w 969"/>
                  <a:gd name="T53" fmla="*/ 1003 h 2053"/>
                  <a:gd name="T54" fmla="*/ 168 w 969"/>
                  <a:gd name="T55" fmla="*/ 1490 h 2053"/>
                  <a:gd name="T56" fmla="*/ 38 w 969"/>
                  <a:gd name="T57" fmla="*/ 1873 h 2053"/>
                  <a:gd name="T58" fmla="*/ 162 w 969"/>
                  <a:gd name="T59" fmla="*/ 1926 h 2053"/>
                  <a:gd name="T60" fmla="*/ 206 w 969"/>
                  <a:gd name="T61" fmla="*/ 1851 h 2053"/>
                  <a:gd name="T62" fmla="*/ 334 w 969"/>
                  <a:gd name="T63" fmla="*/ 1474 h 2053"/>
                  <a:gd name="T64" fmla="*/ 622 w 969"/>
                  <a:gd name="T65" fmla="*/ 1916 h 2053"/>
                  <a:gd name="T66" fmla="*/ 601 w 969"/>
                  <a:gd name="T67" fmla="*/ 2040 h 2053"/>
                  <a:gd name="T68" fmla="*/ 685 w 969"/>
                  <a:gd name="T69" fmla="*/ 2052 h 2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69" h="2053">
                    <a:moveTo>
                      <a:pt x="685" y="2052"/>
                    </a:moveTo>
                    <a:cubicBezTo>
                      <a:pt x="688" y="2050"/>
                      <a:pt x="690" y="2048"/>
                      <a:pt x="693" y="2045"/>
                    </a:cubicBezTo>
                    <a:cubicBezTo>
                      <a:pt x="723" y="2016"/>
                      <a:pt x="776" y="1956"/>
                      <a:pt x="801" y="1928"/>
                    </a:cubicBezTo>
                    <a:cubicBezTo>
                      <a:pt x="808" y="1920"/>
                      <a:pt x="807" y="1908"/>
                      <a:pt x="799" y="1901"/>
                    </a:cubicBezTo>
                    <a:cubicBezTo>
                      <a:pt x="799" y="1900"/>
                      <a:pt x="798" y="1900"/>
                      <a:pt x="798" y="1900"/>
                    </a:cubicBezTo>
                    <a:cubicBezTo>
                      <a:pt x="749" y="1865"/>
                      <a:pt x="749" y="1865"/>
                      <a:pt x="749" y="1865"/>
                    </a:cubicBezTo>
                    <a:cubicBezTo>
                      <a:pt x="750" y="1864"/>
                      <a:pt x="752" y="1864"/>
                      <a:pt x="752" y="1864"/>
                    </a:cubicBezTo>
                    <a:cubicBezTo>
                      <a:pt x="716" y="1813"/>
                      <a:pt x="716" y="1813"/>
                      <a:pt x="716" y="1813"/>
                    </a:cubicBezTo>
                    <a:cubicBezTo>
                      <a:pt x="720" y="1735"/>
                      <a:pt x="555" y="1524"/>
                      <a:pt x="514" y="1492"/>
                    </a:cubicBezTo>
                    <a:cubicBezTo>
                      <a:pt x="472" y="1461"/>
                      <a:pt x="611" y="1211"/>
                      <a:pt x="611" y="1211"/>
                    </a:cubicBezTo>
                    <a:cubicBezTo>
                      <a:pt x="632" y="1203"/>
                      <a:pt x="649" y="1186"/>
                      <a:pt x="662" y="1167"/>
                    </a:cubicBezTo>
                    <a:cubicBezTo>
                      <a:pt x="663" y="1167"/>
                      <a:pt x="663" y="1168"/>
                      <a:pt x="664" y="1168"/>
                    </a:cubicBezTo>
                    <a:cubicBezTo>
                      <a:pt x="682" y="1166"/>
                      <a:pt x="682" y="1166"/>
                      <a:pt x="682" y="1166"/>
                    </a:cubicBezTo>
                    <a:cubicBezTo>
                      <a:pt x="697" y="1165"/>
                      <a:pt x="709" y="1153"/>
                      <a:pt x="710" y="1137"/>
                    </a:cubicBezTo>
                    <a:cubicBezTo>
                      <a:pt x="712" y="1116"/>
                      <a:pt x="713" y="1095"/>
                      <a:pt x="712" y="1074"/>
                    </a:cubicBezTo>
                    <a:cubicBezTo>
                      <a:pt x="716" y="1063"/>
                      <a:pt x="716" y="1044"/>
                      <a:pt x="740" y="1028"/>
                    </a:cubicBezTo>
                    <a:cubicBezTo>
                      <a:pt x="771" y="1008"/>
                      <a:pt x="969" y="498"/>
                      <a:pt x="878" y="405"/>
                    </a:cubicBezTo>
                    <a:cubicBezTo>
                      <a:pt x="878" y="405"/>
                      <a:pt x="839" y="347"/>
                      <a:pt x="817" y="340"/>
                    </a:cubicBezTo>
                    <a:cubicBezTo>
                      <a:pt x="817" y="340"/>
                      <a:pt x="820" y="323"/>
                      <a:pt x="807" y="315"/>
                    </a:cubicBezTo>
                    <a:cubicBezTo>
                      <a:pt x="801" y="295"/>
                      <a:pt x="801" y="295"/>
                      <a:pt x="801" y="295"/>
                    </a:cubicBezTo>
                    <a:cubicBezTo>
                      <a:pt x="801" y="295"/>
                      <a:pt x="792" y="299"/>
                      <a:pt x="780" y="305"/>
                    </a:cubicBezTo>
                    <a:cubicBezTo>
                      <a:pt x="770" y="290"/>
                      <a:pt x="761" y="275"/>
                      <a:pt x="753" y="259"/>
                    </a:cubicBezTo>
                    <a:cubicBezTo>
                      <a:pt x="758" y="240"/>
                      <a:pt x="823" y="156"/>
                      <a:pt x="764" y="98"/>
                    </a:cubicBezTo>
                    <a:cubicBezTo>
                      <a:pt x="704" y="39"/>
                      <a:pt x="675" y="0"/>
                      <a:pt x="630" y="15"/>
                    </a:cubicBezTo>
                    <a:cubicBezTo>
                      <a:pt x="586" y="31"/>
                      <a:pt x="481" y="55"/>
                      <a:pt x="484" y="93"/>
                    </a:cubicBezTo>
                    <a:cubicBezTo>
                      <a:pt x="487" y="130"/>
                      <a:pt x="476" y="145"/>
                      <a:pt x="495" y="160"/>
                    </a:cubicBezTo>
                    <a:cubicBezTo>
                      <a:pt x="515" y="175"/>
                      <a:pt x="515" y="174"/>
                      <a:pt x="515" y="174"/>
                    </a:cubicBezTo>
                    <a:cubicBezTo>
                      <a:pt x="515" y="174"/>
                      <a:pt x="515" y="174"/>
                      <a:pt x="515" y="174"/>
                    </a:cubicBezTo>
                    <a:cubicBezTo>
                      <a:pt x="500" y="236"/>
                      <a:pt x="537" y="299"/>
                      <a:pt x="599" y="315"/>
                    </a:cubicBezTo>
                    <a:cubicBezTo>
                      <a:pt x="614" y="319"/>
                      <a:pt x="630" y="319"/>
                      <a:pt x="646" y="317"/>
                    </a:cubicBezTo>
                    <a:cubicBezTo>
                      <a:pt x="655" y="334"/>
                      <a:pt x="662" y="352"/>
                      <a:pt x="668" y="370"/>
                    </a:cubicBezTo>
                    <a:cubicBezTo>
                      <a:pt x="663" y="381"/>
                      <a:pt x="661" y="393"/>
                      <a:pt x="663" y="404"/>
                    </a:cubicBezTo>
                    <a:cubicBezTo>
                      <a:pt x="643" y="434"/>
                      <a:pt x="624" y="465"/>
                      <a:pt x="608" y="497"/>
                    </a:cubicBezTo>
                    <a:cubicBezTo>
                      <a:pt x="595" y="522"/>
                      <a:pt x="571" y="576"/>
                      <a:pt x="544" y="633"/>
                    </a:cubicBezTo>
                    <a:cubicBezTo>
                      <a:pt x="498" y="618"/>
                      <a:pt x="456" y="602"/>
                      <a:pt x="456" y="602"/>
                    </a:cubicBezTo>
                    <a:cubicBezTo>
                      <a:pt x="456" y="602"/>
                      <a:pt x="453" y="605"/>
                      <a:pt x="449" y="610"/>
                    </a:cubicBezTo>
                    <a:cubicBezTo>
                      <a:pt x="436" y="608"/>
                      <a:pt x="423" y="607"/>
                      <a:pt x="409" y="606"/>
                    </a:cubicBezTo>
                    <a:cubicBezTo>
                      <a:pt x="297" y="493"/>
                      <a:pt x="297" y="493"/>
                      <a:pt x="297" y="493"/>
                    </a:cubicBezTo>
                    <a:cubicBezTo>
                      <a:pt x="294" y="489"/>
                      <a:pt x="288" y="489"/>
                      <a:pt x="285" y="491"/>
                    </a:cubicBezTo>
                    <a:cubicBezTo>
                      <a:pt x="186" y="538"/>
                      <a:pt x="186" y="538"/>
                      <a:pt x="186" y="538"/>
                    </a:cubicBezTo>
                    <a:cubicBezTo>
                      <a:pt x="181" y="543"/>
                      <a:pt x="181" y="550"/>
                      <a:pt x="185" y="555"/>
                    </a:cubicBezTo>
                    <a:cubicBezTo>
                      <a:pt x="185" y="555"/>
                      <a:pt x="185" y="555"/>
                      <a:pt x="185" y="555"/>
                    </a:cubicBezTo>
                    <a:cubicBezTo>
                      <a:pt x="283" y="659"/>
                      <a:pt x="283" y="659"/>
                      <a:pt x="283" y="659"/>
                    </a:cubicBezTo>
                    <a:cubicBezTo>
                      <a:pt x="276" y="668"/>
                      <a:pt x="289" y="678"/>
                      <a:pt x="310" y="688"/>
                    </a:cubicBezTo>
                    <a:cubicBezTo>
                      <a:pt x="336" y="715"/>
                      <a:pt x="336" y="715"/>
                      <a:pt x="336" y="715"/>
                    </a:cubicBezTo>
                    <a:cubicBezTo>
                      <a:pt x="339" y="719"/>
                      <a:pt x="345" y="719"/>
                      <a:pt x="349" y="716"/>
                    </a:cubicBezTo>
                    <a:cubicBezTo>
                      <a:pt x="349" y="716"/>
                      <a:pt x="349" y="716"/>
                      <a:pt x="350" y="715"/>
                    </a:cubicBezTo>
                    <a:cubicBezTo>
                      <a:pt x="358" y="706"/>
                      <a:pt x="358" y="706"/>
                      <a:pt x="358" y="706"/>
                    </a:cubicBezTo>
                    <a:cubicBezTo>
                      <a:pt x="374" y="711"/>
                      <a:pt x="390" y="716"/>
                      <a:pt x="403" y="720"/>
                    </a:cubicBezTo>
                    <a:cubicBezTo>
                      <a:pt x="402" y="724"/>
                      <a:pt x="403" y="727"/>
                      <a:pt x="405" y="729"/>
                    </a:cubicBezTo>
                    <a:cubicBezTo>
                      <a:pt x="411" y="732"/>
                      <a:pt x="440" y="747"/>
                      <a:pt x="479" y="767"/>
                    </a:cubicBezTo>
                    <a:cubicBezTo>
                      <a:pt x="463" y="797"/>
                      <a:pt x="449" y="819"/>
                      <a:pt x="440" y="828"/>
                    </a:cubicBezTo>
                    <a:cubicBezTo>
                      <a:pt x="412" y="855"/>
                      <a:pt x="413" y="930"/>
                      <a:pt x="414" y="960"/>
                    </a:cubicBezTo>
                    <a:cubicBezTo>
                      <a:pt x="405" y="973"/>
                      <a:pt x="393" y="994"/>
                      <a:pt x="393" y="1003"/>
                    </a:cubicBezTo>
                    <a:cubicBezTo>
                      <a:pt x="343" y="1077"/>
                      <a:pt x="255" y="1216"/>
                      <a:pt x="241" y="1292"/>
                    </a:cubicBezTo>
                    <a:cubicBezTo>
                      <a:pt x="241" y="1292"/>
                      <a:pt x="177" y="1378"/>
                      <a:pt x="168" y="1490"/>
                    </a:cubicBezTo>
                    <a:cubicBezTo>
                      <a:pt x="159" y="1602"/>
                      <a:pt x="45" y="1863"/>
                      <a:pt x="37" y="1866"/>
                    </a:cubicBezTo>
                    <a:cubicBezTo>
                      <a:pt x="36" y="1867"/>
                      <a:pt x="36" y="1869"/>
                      <a:pt x="38" y="1873"/>
                    </a:cubicBezTo>
                    <a:cubicBezTo>
                      <a:pt x="0" y="1886"/>
                      <a:pt x="98" y="2053"/>
                      <a:pt x="118" y="2047"/>
                    </a:cubicBezTo>
                    <a:cubicBezTo>
                      <a:pt x="136" y="2043"/>
                      <a:pt x="162" y="1953"/>
                      <a:pt x="162" y="1926"/>
                    </a:cubicBezTo>
                    <a:cubicBezTo>
                      <a:pt x="163" y="1926"/>
                      <a:pt x="163" y="1926"/>
                      <a:pt x="164" y="1926"/>
                    </a:cubicBezTo>
                    <a:cubicBezTo>
                      <a:pt x="164" y="1926"/>
                      <a:pt x="188" y="1861"/>
                      <a:pt x="206" y="1851"/>
                    </a:cubicBezTo>
                    <a:cubicBezTo>
                      <a:pt x="224" y="1842"/>
                      <a:pt x="318" y="1553"/>
                      <a:pt x="317" y="1508"/>
                    </a:cubicBezTo>
                    <a:cubicBezTo>
                      <a:pt x="317" y="1501"/>
                      <a:pt x="323" y="1489"/>
                      <a:pt x="334" y="1474"/>
                    </a:cubicBezTo>
                    <a:cubicBezTo>
                      <a:pt x="341" y="1504"/>
                      <a:pt x="359" y="1530"/>
                      <a:pt x="383" y="1547"/>
                    </a:cubicBezTo>
                    <a:cubicBezTo>
                      <a:pt x="516" y="1636"/>
                      <a:pt x="606" y="1911"/>
                      <a:pt x="622" y="1916"/>
                    </a:cubicBezTo>
                    <a:cubicBezTo>
                      <a:pt x="623" y="1916"/>
                      <a:pt x="624" y="1916"/>
                      <a:pt x="625" y="1916"/>
                    </a:cubicBezTo>
                    <a:cubicBezTo>
                      <a:pt x="627" y="1956"/>
                      <a:pt x="626" y="2030"/>
                      <a:pt x="601" y="2040"/>
                    </a:cubicBezTo>
                    <a:cubicBezTo>
                      <a:pt x="593" y="2042"/>
                      <a:pt x="586" y="2047"/>
                      <a:pt x="581" y="2053"/>
                    </a:cubicBezTo>
                    <a:cubicBezTo>
                      <a:pt x="685" y="2052"/>
                      <a:pt x="685" y="2052"/>
                      <a:pt x="685" y="205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şľîḋé">
                <a:extLst>
                  <a:ext uri="{FF2B5EF4-FFF2-40B4-BE49-F238E27FC236}">
                    <a16:creationId xmlns:a16="http://schemas.microsoft.com/office/drawing/2014/main" id="{074B7561-473F-5100-8C06-968A2B8C0781}"/>
                  </a:ext>
                </a:extLst>
              </p:cNvPr>
              <p:cNvSpPr/>
              <p:nvPr/>
            </p:nvSpPr>
            <p:spPr bwMode="auto">
              <a:xfrm>
                <a:off x="8393113" y="4389438"/>
                <a:ext cx="347663" cy="822325"/>
              </a:xfrm>
              <a:custGeom>
                <a:avLst/>
                <a:gdLst>
                  <a:gd name="T0" fmla="*/ 247 w 248"/>
                  <a:gd name="T1" fmla="*/ 13 h 588"/>
                  <a:gd name="T2" fmla="*/ 166 w 248"/>
                  <a:gd name="T3" fmla="*/ 19 h 588"/>
                  <a:gd name="T4" fmla="*/ 140 w 248"/>
                  <a:gd name="T5" fmla="*/ 138 h 588"/>
                  <a:gd name="T6" fmla="*/ 201 w 248"/>
                  <a:gd name="T7" fmla="*/ 252 h 588"/>
                  <a:gd name="T8" fmla="*/ 243 w 248"/>
                  <a:gd name="T9" fmla="*/ 418 h 588"/>
                  <a:gd name="T10" fmla="*/ 157 w 248"/>
                  <a:gd name="T11" fmla="*/ 562 h 588"/>
                  <a:gd name="T12" fmla="*/ 0 w 248"/>
                  <a:gd name="T13" fmla="*/ 585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8" h="588">
                    <a:moveTo>
                      <a:pt x="247" y="13"/>
                    </a:moveTo>
                    <a:cubicBezTo>
                      <a:pt x="221" y="0"/>
                      <a:pt x="190" y="2"/>
                      <a:pt x="166" y="19"/>
                    </a:cubicBezTo>
                    <a:cubicBezTo>
                      <a:pt x="132" y="46"/>
                      <a:pt x="127" y="97"/>
                      <a:pt x="140" y="138"/>
                    </a:cubicBezTo>
                    <a:cubicBezTo>
                      <a:pt x="153" y="179"/>
                      <a:pt x="180" y="214"/>
                      <a:pt x="201" y="252"/>
                    </a:cubicBezTo>
                    <a:cubicBezTo>
                      <a:pt x="229" y="302"/>
                      <a:pt x="248" y="360"/>
                      <a:pt x="243" y="418"/>
                    </a:cubicBezTo>
                    <a:cubicBezTo>
                      <a:pt x="238" y="476"/>
                      <a:pt x="208" y="533"/>
                      <a:pt x="157" y="562"/>
                    </a:cubicBezTo>
                    <a:cubicBezTo>
                      <a:pt x="110" y="588"/>
                      <a:pt x="53" y="587"/>
                      <a:pt x="0" y="585"/>
                    </a:cubicBezTo>
                  </a:path>
                </a:pathLst>
              </a:custGeom>
              <a:noFill/>
              <a:ln w="635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ḷiďe">
                <a:extLst>
                  <a:ext uri="{FF2B5EF4-FFF2-40B4-BE49-F238E27FC236}">
                    <a16:creationId xmlns:a16="http://schemas.microsoft.com/office/drawing/2014/main" id="{B576A73A-1A8B-4516-20EA-37F8C587ABD3}"/>
                  </a:ext>
                </a:extLst>
              </p:cNvPr>
              <p:cNvSpPr/>
              <p:nvPr/>
            </p:nvSpPr>
            <p:spPr bwMode="auto">
              <a:xfrm>
                <a:off x="8705851" y="4381501"/>
                <a:ext cx="163513" cy="120650"/>
              </a:xfrm>
              <a:custGeom>
                <a:avLst/>
                <a:gdLst>
                  <a:gd name="T0" fmla="*/ 8 w 117"/>
                  <a:gd name="T1" fmla="*/ 14 h 86"/>
                  <a:gd name="T2" fmla="*/ 73 w 117"/>
                  <a:gd name="T3" fmla="*/ 18 h 86"/>
                  <a:gd name="T4" fmla="*/ 109 w 117"/>
                  <a:gd name="T5" fmla="*/ 72 h 86"/>
                  <a:gd name="T6" fmla="*/ 44 w 117"/>
                  <a:gd name="T7" fmla="*/ 67 h 86"/>
                  <a:gd name="T8" fmla="*/ 8 w 117"/>
                  <a:gd name="T9" fmla="*/ 1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86">
                    <a:moveTo>
                      <a:pt x="8" y="14"/>
                    </a:moveTo>
                    <a:cubicBezTo>
                      <a:pt x="16" y="0"/>
                      <a:pt x="45" y="2"/>
                      <a:pt x="73" y="18"/>
                    </a:cubicBezTo>
                    <a:cubicBezTo>
                      <a:pt x="100" y="35"/>
                      <a:pt x="117" y="59"/>
                      <a:pt x="109" y="72"/>
                    </a:cubicBezTo>
                    <a:cubicBezTo>
                      <a:pt x="101" y="86"/>
                      <a:pt x="72" y="84"/>
                      <a:pt x="44" y="67"/>
                    </a:cubicBezTo>
                    <a:cubicBezTo>
                      <a:pt x="16" y="51"/>
                      <a:pt x="0" y="27"/>
                      <a:pt x="8" y="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şlïḋé">
                <a:extLst>
                  <a:ext uri="{FF2B5EF4-FFF2-40B4-BE49-F238E27FC236}">
                    <a16:creationId xmlns:a16="http://schemas.microsoft.com/office/drawing/2014/main" id="{0D611DFA-EAE1-ACFE-574F-47B2EE61CF61}"/>
                  </a:ext>
                </a:extLst>
              </p:cNvPr>
              <p:cNvSpPr/>
              <p:nvPr/>
            </p:nvSpPr>
            <p:spPr bwMode="auto">
              <a:xfrm>
                <a:off x="8629651" y="4640263"/>
                <a:ext cx="163513" cy="120650"/>
              </a:xfrm>
              <a:custGeom>
                <a:avLst/>
                <a:gdLst>
                  <a:gd name="T0" fmla="*/ 8 w 117"/>
                  <a:gd name="T1" fmla="*/ 13 h 86"/>
                  <a:gd name="T2" fmla="*/ 73 w 117"/>
                  <a:gd name="T3" fmla="*/ 18 h 86"/>
                  <a:gd name="T4" fmla="*/ 109 w 117"/>
                  <a:gd name="T5" fmla="*/ 72 h 86"/>
                  <a:gd name="T6" fmla="*/ 44 w 117"/>
                  <a:gd name="T7" fmla="*/ 67 h 86"/>
                  <a:gd name="T8" fmla="*/ 8 w 117"/>
                  <a:gd name="T9" fmla="*/ 1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86">
                    <a:moveTo>
                      <a:pt x="8" y="13"/>
                    </a:moveTo>
                    <a:cubicBezTo>
                      <a:pt x="16" y="0"/>
                      <a:pt x="45" y="2"/>
                      <a:pt x="73" y="18"/>
                    </a:cubicBezTo>
                    <a:cubicBezTo>
                      <a:pt x="101" y="34"/>
                      <a:pt x="117" y="59"/>
                      <a:pt x="109" y="72"/>
                    </a:cubicBezTo>
                    <a:cubicBezTo>
                      <a:pt x="101" y="86"/>
                      <a:pt x="72" y="83"/>
                      <a:pt x="44" y="67"/>
                    </a:cubicBezTo>
                    <a:cubicBezTo>
                      <a:pt x="17" y="51"/>
                      <a:pt x="0" y="27"/>
                      <a:pt x="8" y="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ṥ1íďê">
                <a:extLst>
                  <a:ext uri="{FF2B5EF4-FFF2-40B4-BE49-F238E27FC236}">
                    <a16:creationId xmlns:a16="http://schemas.microsoft.com/office/drawing/2014/main" id="{EDCC1026-1237-999E-DB34-8185B3066815}"/>
                  </a:ext>
                </a:extLst>
              </p:cNvPr>
              <p:cNvSpPr/>
              <p:nvPr/>
            </p:nvSpPr>
            <p:spPr bwMode="auto">
              <a:xfrm>
                <a:off x="8480426" y="4600576"/>
                <a:ext cx="163513" cy="120650"/>
              </a:xfrm>
              <a:custGeom>
                <a:avLst/>
                <a:gdLst>
                  <a:gd name="T0" fmla="*/ 8 w 117"/>
                  <a:gd name="T1" fmla="*/ 13 h 86"/>
                  <a:gd name="T2" fmla="*/ 73 w 117"/>
                  <a:gd name="T3" fmla="*/ 18 h 86"/>
                  <a:gd name="T4" fmla="*/ 109 w 117"/>
                  <a:gd name="T5" fmla="*/ 72 h 86"/>
                  <a:gd name="T6" fmla="*/ 44 w 117"/>
                  <a:gd name="T7" fmla="*/ 67 h 86"/>
                  <a:gd name="T8" fmla="*/ 8 w 117"/>
                  <a:gd name="T9" fmla="*/ 1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86">
                    <a:moveTo>
                      <a:pt x="8" y="13"/>
                    </a:moveTo>
                    <a:cubicBezTo>
                      <a:pt x="16" y="0"/>
                      <a:pt x="45" y="2"/>
                      <a:pt x="73" y="18"/>
                    </a:cubicBezTo>
                    <a:cubicBezTo>
                      <a:pt x="100" y="35"/>
                      <a:pt x="117" y="59"/>
                      <a:pt x="109" y="72"/>
                    </a:cubicBezTo>
                    <a:cubicBezTo>
                      <a:pt x="101" y="86"/>
                      <a:pt x="72" y="84"/>
                      <a:pt x="44" y="67"/>
                    </a:cubicBezTo>
                    <a:cubicBezTo>
                      <a:pt x="16" y="51"/>
                      <a:pt x="0" y="27"/>
                      <a:pt x="8" y="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1íḍé">
                <a:extLst>
                  <a:ext uri="{FF2B5EF4-FFF2-40B4-BE49-F238E27FC236}">
                    <a16:creationId xmlns:a16="http://schemas.microsoft.com/office/drawing/2014/main" id="{6789DFFA-BA8A-ADFD-C75B-1FB4237C24F8}"/>
                  </a:ext>
                </a:extLst>
              </p:cNvPr>
              <p:cNvSpPr/>
              <p:nvPr/>
            </p:nvSpPr>
            <p:spPr bwMode="auto">
              <a:xfrm>
                <a:off x="8570913" y="4906963"/>
                <a:ext cx="163513" cy="120650"/>
              </a:xfrm>
              <a:custGeom>
                <a:avLst/>
                <a:gdLst>
                  <a:gd name="T0" fmla="*/ 8 w 117"/>
                  <a:gd name="T1" fmla="*/ 14 h 86"/>
                  <a:gd name="T2" fmla="*/ 73 w 117"/>
                  <a:gd name="T3" fmla="*/ 19 h 86"/>
                  <a:gd name="T4" fmla="*/ 109 w 117"/>
                  <a:gd name="T5" fmla="*/ 73 h 86"/>
                  <a:gd name="T6" fmla="*/ 44 w 117"/>
                  <a:gd name="T7" fmla="*/ 68 h 86"/>
                  <a:gd name="T8" fmla="*/ 8 w 117"/>
                  <a:gd name="T9" fmla="*/ 1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86">
                    <a:moveTo>
                      <a:pt x="8" y="14"/>
                    </a:moveTo>
                    <a:cubicBezTo>
                      <a:pt x="16" y="0"/>
                      <a:pt x="45" y="2"/>
                      <a:pt x="73" y="19"/>
                    </a:cubicBezTo>
                    <a:cubicBezTo>
                      <a:pt x="101" y="35"/>
                      <a:pt x="117" y="59"/>
                      <a:pt x="109" y="73"/>
                    </a:cubicBezTo>
                    <a:cubicBezTo>
                      <a:pt x="101" y="86"/>
                      <a:pt x="72" y="84"/>
                      <a:pt x="44" y="68"/>
                    </a:cubicBezTo>
                    <a:cubicBezTo>
                      <a:pt x="16" y="51"/>
                      <a:pt x="0" y="27"/>
                      <a:pt x="8" y="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iśḷïďe">
                <a:extLst>
                  <a:ext uri="{FF2B5EF4-FFF2-40B4-BE49-F238E27FC236}">
                    <a16:creationId xmlns:a16="http://schemas.microsoft.com/office/drawing/2014/main" id="{907709AD-6A7C-20DF-7DDA-94977C89B996}"/>
                  </a:ext>
                </a:extLst>
              </p:cNvPr>
              <p:cNvSpPr/>
              <p:nvPr/>
            </p:nvSpPr>
            <p:spPr bwMode="auto">
              <a:xfrm>
                <a:off x="8712201" y="4989513"/>
                <a:ext cx="163513" cy="120650"/>
              </a:xfrm>
              <a:custGeom>
                <a:avLst/>
                <a:gdLst>
                  <a:gd name="T0" fmla="*/ 8 w 117"/>
                  <a:gd name="T1" fmla="*/ 14 h 86"/>
                  <a:gd name="T2" fmla="*/ 73 w 117"/>
                  <a:gd name="T3" fmla="*/ 18 h 86"/>
                  <a:gd name="T4" fmla="*/ 109 w 117"/>
                  <a:gd name="T5" fmla="*/ 72 h 86"/>
                  <a:gd name="T6" fmla="*/ 44 w 117"/>
                  <a:gd name="T7" fmla="*/ 67 h 86"/>
                  <a:gd name="T8" fmla="*/ 8 w 117"/>
                  <a:gd name="T9" fmla="*/ 1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86">
                    <a:moveTo>
                      <a:pt x="8" y="14"/>
                    </a:moveTo>
                    <a:cubicBezTo>
                      <a:pt x="16" y="0"/>
                      <a:pt x="45" y="2"/>
                      <a:pt x="73" y="18"/>
                    </a:cubicBezTo>
                    <a:cubicBezTo>
                      <a:pt x="100" y="35"/>
                      <a:pt x="117" y="59"/>
                      <a:pt x="109" y="72"/>
                    </a:cubicBezTo>
                    <a:cubicBezTo>
                      <a:pt x="101" y="86"/>
                      <a:pt x="72" y="84"/>
                      <a:pt x="44" y="67"/>
                    </a:cubicBezTo>
                    <a:cubicBezTo>
                      <a:pt x="16" y="51"/>
                      <a:pt x="0" y="27"/>
                      <a:pt x="8" y="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iṡḻïḓe">
                <a:extLst>
                  <a:ext uri="{FF2B5EF4-FFF2-40B4-BE49-F238E27FC236}">
                    <a16:creationId xmlns:a16="http://schemas.microsoft.com/office/drawing/2014/main" id="{F502018E-3A82-E62A-53B7-B969AB1739EE}"/>
                  </a:ext>
                </a:extLst>
              </p:cNvPr>
              <p:cNvSpPr/>
              <p:nvPr/>
            </p:nvSpPr>
            <p:spPr bwMode="auto">
              <a:xfrm>
                <a:off x="8172451" y="4343401"/>
                <a:ext cx="434975" cy="865188"/>
              </a:xfrm>
              <a:custGeom>
                <a:avLst/>
                <a:gdLst>
                  <a:gd name="T0" fmla="*/ 82 w 311"/>
                  <a:gd name="T1" fmla="*/ 0 h 619"/>
                  <a:gd name="T2" fmla="*/ 16 w 311"/>
                  <a:gd name="T3" fmla="*/ 46 h 619"/>
                  <a:gd name="T4" fmla="*/ 53 w 311"/>
                  <a:gd name="T5" fmla="*/ 162 h 619"/>
                  <a:gd name="T6" fmla="*/ 163 w 311"/>
                  <a:gd name="T7" fmla="*/ 229 h 619"/>
                  <a:gd name="T8" fmla="*/ 283 w 311"/>
                  <a:gd name="T9" fmla="*/ 352 h 619"/>
                  <a:gd name="T10" fmla="*/ 281 w 311"/>
                  <a:gd name="T11" fmla="*/ 519 h 619"/>
                  <a:gd name="T12" fmla="*/ 157 w 311"/>
                  <a:gd name="T13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1" h="619">
                    <a:moveTo>
                      <a:pt x="82" y="0"/>
                    </a:moveTo>
                    <a:cubicBezTo>
                      <a:pt x="53" y="1"/>
                      <a:pt x="28" y="19"/>
                      <a:pt x="16" y="46"/>
                    </a:cubicBezTo>
                    <a:cubicBezTo>
                      <a:pt x="0" y="86"/>
                      <a:pt x="21" y="133"/>
                      <a:pt x="53" y="162"/>
                    </a:cubicBezTo>
                    <a:cubicBezTo>
                      <a:pt x="85" y="191"/>
                      <a:pt x="126" y="207"/>
                      <a:pt x="163" y="229"/>
                    </a:cubicBezTo>
                    <a:cubicBezTo>
                      <a:pt x="213" y="259"/>
                      <a:pt x="258" y="299"/>
                      <a:pt x="283" y="352"/>
                    </a:cubicBezTo>
                    <a:cubicBezTo>
                      <a:pt x="308" y="404"/>
                      <a:pt x="311" y="469"/>
                      <a:pt x="281" y="519"/>
                    </a:cubicBezTo>
                    <a:cubicBezTo>
                      <a:pt x="254" y="565"/>
                      <a:pt x="204" y="593"/>
                      <a:pt x="157" y="619"/>
                    </a:cubicBezTo>
                  </a:path>
                </a:pathLst>
              </a:custGeom>
              <a:noFill/>
              <a:ln w="6350" cap="flat">
                <a:solidFill>
                  <a:srgbClr val="3F3D5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ṩļîďé">
                <a:extLst>
                  <a:ext uri="{FF2B5EF4-FFF2-40B4-BE49-F238E27FC236}">
                    <a16:creationId xmlns:a16="http://schemas.microsoft.com/office/drawing/2014/main" id="{ACC2EA28-29D7-ACEE-85EB-AD80D625E580}"/>
                  </a:ext>
                </a:extLst>
              </p:cNvPr>
              <p:cNvSpPr/>
              <p:nvPr/>
            </p:nvSpPr>
            <p:spPr bwMode="auto">
              <a:xfrm>
                <a:off x="8264526" y="4308476"/>
                <a:ext cx="163513" cy="7778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iṥḷîḍê">
                <a:extLst>
                  <a:ext uri="{FF2B5EF4-FFF2-40B4-BE49-F238E27FC236}">
                    <a16:creationId xmlns:a16="http://schemas.microsoft.com/office/drawing/2014/main" id="{76AB73AF-462B-3EF1-6049-92F7C8BDA14C}"/>
                  </a:ext>
                </a:extLst>
              </p:cNvPr>
              <p:cNvSpPr/>
              <p:nvPr/>
            </p:nvSpPr>
            <p:spPr bwMode="auto">
              <a:xfrm>
                <a:off x="8329613" y="4568826"/>
                <a:ext cx="163513" cy="793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ŝ1îde">
                <a:extLst>
                  <a:ext uri="{FF2B5EF4-FFF2-40B4-BE49-F238E27FC236}">
                    <a16:creationId xmlns:a16="http://schemas.microsoft.com/office/drawing/2014/main" id="{C366FF27-9753-4441-FA2F-9961AEA64CD2}"/>
                  </a:ext>
                </a:extLst>
              </p:cNvPr>
              <p:cNvSpPr/>
              <p:nvPr/>
            </p:nvSpPr>
            <p:spPr bwMode="auto">
              <a:xfrm>
                <a:off x="8180388" y="4610101"/>
                <a:ext cx="163513" cy="8096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šļídé">
                <a:extLst>
                  <a:ext uri="{FF2B5EF4-FFF2-40B4-BE49-F238E27FC236}">
                    <a16:creationId xmlns:a16="http://schemas.microsoft.com/office/drawing/2014/main" id="{B98166F0-EE18-8016-CB52-85A3AAC72562}"/>
                  </a:ext>
                </a:extLst>
              </p:cNvPr>
              <p:cNvSpPr/>
              <p:nvPr/>
            </p:nvSpPr>
            <p:spPr bwMode="auto">
              <a:xfrm>
                <a:off x="8413751" y="4830763"/>
                <a:ext cx="163513" cy="793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$1iḑê">
                <a:extLst>
                  <a:ext uri="{FF2B5EF4-FFF2-40B4-BE49-F238E27FC236}">
                    <a16:creationId xmlns:a16="http://schemas.microsoft.com/office/drawing/2014/main" id="{434472AA-8F05-58DD-0580-2FB5FEC04921}"/>
                  </a:ext>
                </a:extLst>
              </p:cNvPr>
              <p:cNvSpPr/>
              <p:nvPr/>
            </p:nvSpPr>
            <p:spPr bwMode="auto">
              <a:xfrm>
                <a:off x="8577263" y="4830763"/>
                <a:ext cx="163513" cy="793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ṩḷïḓè">
                <a:extLst>
                  <a:ext uri="{FF2B5EF4-FFF2-40B4-BE49-F238E27FC236}">
                    <a16:creationId xmlns:a16="http://schemas.microsoft.com/office/drawing/2014/main" id="{F3A63B43-0A82-3318-A923-896AF9CF6F0E}"/>
                  </a:ext>
                </a:extLst>
              </p:cNvPr>
              <p:cNvSpPr/>
              <p:nvPr/>
            </p:nvSpPr>
            <p:spPr bwMode="auto">
              <a:xfrm>
                <a:off x="6434138" y="5207001"/>
                <a:ext cx="2306638" cy="0"/>
              </a:xfrm>
              <a:prstGeom prst="line">
                <a:avLst/>
              </a:prstGeom>
              <a:noFill/>
              <a:ln w="6350" cap="flat">
                <a:solidFill>
                  <a:srgbClr val="3F3D5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šlíḍê">
                <a:extLst>
                  <a:ext uri="{FF2B5EF4-FFF2-40B4-BE49-F238E27FC236}">
                    <a16:creationId xmlns:a16="http://schemas.microsoft.com/office/drawing/2014/main" id="{B67F7E13-D6E4-A6DD-BBE7-B62B77038127}"/>
                  </a:ext>
                </a:extLst>
              </p:cNvPr>
              <p:cNvSpPr/>
              <p:nvPr/>
            </p:nvSpPr>
            <p:spPr bwMode="auto">
              <a:xfrm>
                <a:off x="6746876" y="3135313"/>
                <a:ext cx="292100" cy="153988"/>
              </a:xfrm>
              <a:custGeom>
                <a:avLst/>
                <a:gdLst>
                  <a:gd name="T0" fmla="*/ 184 w 209"/>
                  <a:gd name="T1" fmla="*/ 81 h 110"/>
                  <a:gd name="T2" fmla="*/ 23 w 209"/>
                  <a:gd name="T3" fmla="*/ 73 h 110"/>
                  <a:gd name="T4" fmla="*/ 187 w 209"/>
                  <a:gd name="T5" fmla="*/ 8 h 110"/>
                  <a:gd name="T6" fmla="*/ 184 w 209"/>
                  <a:gd name="T7" fmla="*/ 81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110">
                    <a:moveTo>
                      <a:pt x="184" y="81"/>
                    </a:moveTo>
                    <a:cubicBezTo>
                      <a:pt x="184" y="81"/>
                      <a:pt x="0" y="110"/>
                      <a:pt x="23" y="73"/>
                    </a:cubicBezTo>
                    <a:cubicBezTo>
                      <a:pt x="46" y="37"/>
                      <a:pt x="165" y="0"/>
                      <a:pt x="187" y="8"/>
                    </a:cubicBezTo>
                    <a:cubicBezTo>
                      <a:pt x="209" y="15"/>
                      <a:pt x="184" y="81"/>
                      <a:pt x="184" y="81"/>
                    </a:cubicBezTo>
                  </a:path>
                </a:pathLst>
              </a:custGeom>
              <a:solidFill>
                <a:srgbClr val="FFC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ṡḻïḑe">
                <a:extLst>
                  <a:ext uri="{FF2B5EF4-FFF2-40B4-BE49-F238E27FC236}">
                    <a16:creationId xmlns:a16="http://schemas.microsoft.com/office/drawing/2014/main" id="{8DE85181-EF1B-4AEB-600E-1ABBA6C77765}"/>
                  </a:ext>
                </a:extLst>
              </p:cNvPr>
              <p:cNvSpPr/>
              <p:nvPr/>
            </p:nvSpPr>
            <p:spPr bwMode="auto">
              <a:xfrm>
                <a:off x="6775451" y="3144838"/>
                <a:ext cx="206375" cy="119063"/>
              </a:xfrm>
              <a:custGeom>
                <a:avLst/>
                <a:gdLst>
                  <a:gd name="T0" fmla="*/ 147 w 147"/>
                  <a:gd name="T1" fmla="*/ 0 h 85"/>
                  <a:gd name="T2" fmla="*/ 2 w 147"/>
                  <a:gd name="T3" fmla="*/ 66 h 85"/>
                  <a:gd name="T4" fmla="*/ 0 w 147"/>
                  <a:gd name="T5" fmla="*/ 72 h 85"/>
                  <a:gd name="T6" fmla="*/ 46 w 147"/>
                  <a:gd name="T7" fmla="*/ 85 h 85"/>
                  <a:gd name="T8" fmla="*/ 125 w 147"/>
                  <a:gd name="T9" fmla="*/ 79 h 85"/>
                  <a:gd name="T10" fmla="*/ 147 w 147"/>
                  <a:gd name="T1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85">
                    <a:moveTo>
                      <a:pt x="147" y="0"/>
                    </a:moveTo>
                    <a:cubicBezTo>
                      <a:pt x="105" y="6"/>
                      <a:pt x="21" y="36"/>
                      <a:pt x="2" y="66"/>
                    </a:cubicBezTo>
                    <a:cubicBezTo>
                      <a:pt x="1" y="68"/>
                      <a:pt x="0" y="70"/>
                      <a:pt x="0" y="72"/>
                    </a:cubicBezTo>
                    <a:cubicBezTo>
                      <a:pt x="0" y="81"/>
                      <a:pt x="20" y="85"/>
                      <a:pt x="46" y="85"/>
                    </a:cubicBezTo>
                    <a:cubicBezTo>
                      <a:pt x="71" y="85"/>
                      <a:pt x="101" y="82"/>
                      <a:pt x="125" y="79"/>
                    </a:cubicBezTo>
                    <a:cubicBezTo>
                      <a:pt x="126" y="58"/>
                      <a:pt x="140" y="18"/>
                      <a:pt x="147" y="0"/>
                    </a:cubicBezTo>
                  </a:path>
                </a:pathLst>
              </a:custGeom>
              <a:solidFill>
                <a:srgbClr val="E5AD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ṣlïḋê">
                <a:extLst>
                  <a:ext uri="{FF2B5EF4-FFF2-40B4-BE49-F238E27FC236}">
                    <a16:creationId xmlns:a16="http://schemas.microsoft.com/office/drawing/2014/main" id="{C238BA53-F03D-BAB5-0743-AB41F8D71812}"/>
                  </a:ext>
                </a:extLst>
              </p:cNvPr>
              <p:cNvSpPr/>
              <p:nvPr/>
            </p:nvSpPr>
            <p:spPr bwMode="auto">
              <a:xfrm>
                <a:off x="6929438" y="2620963"/>
                <a:ext cx="606425" cy="750888"/>
              </a:xfrm>
              <a:custGeom>
                <a:avLst/>
                <a:gdLst>
                  <a:gd name="T0" fmla="*/ 263 w 433"/>
                  <a:gd name="T1" fmla="*/ 40 h 537"/>
                  <a:gd name="T2" fmla="*/ 199 w 433"/>
                  <a:gd name="T3" fmla="*/ 173 h 537"/>
                  <a:gd name="T4" fmla="*/ 251 w 433"/>
                  <a:gd name="T5" fmla="*/ 361 h 537"/>
                  <a:gd name="T6" fmla="*/ 41 w 433"/>
                  <a:gd name="T7" fmla="*/ 366 h 537"/>
                  <a:gd name="T8" fmla="*/ 20 w 433"/>
                  <a:gd name="T9" fmla="*/ 467 h 537"/>
                  <a:gd name="T10" fmla="*/ 399 w 433"/>
                  <a:gd name="T11" fmla="*/ 473 h 537"/>
                  <a:gd name="T12" fmla="*/ 399 w 433"/>
                  <a:gd name="T13" fmla="*/ 135 h 537"/>
                  <a:gd name="T14" fmla="*/ 263 w 433"/>
                  <a:gd name="T15" fmla="*/ 4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3" h="537">
                    <a:moveTo>
                      <a:pt x="263" y="40"/>
                    </a:moveTo>
                    <a:cubicBezTo>
                      <a:pt x="263" y="40"/>
                      <a:pt x="145" y="72"/>
                      <a:pt x="199" y="173"/>
                    </a:cubicBezTo>
                    <a:cubicBezTo>
                      <a:pt x="199" y="173"/>
                      <a:pt x="289" y="349"/>
                      <a:pt x="251" y="361"/>
                    </a:cubicBezTo>
                    <a:cubicBezTo>
                      <a:pt x="214" y="372"/>
                      <a:pt x="41" y="366"/>
                      <a:pt x="41" y="366"/>
                    </a:cubicBezTo>
                    <a:cubicBezTo>
                      <a:pt x="41" y="366"/>
                      <a:pt x="0" y="465"/>
                      <a:pt x="20" y="467"/>
                    </a:cubicBezTo>
                    <a:cubicBezTo>
                      <a:pt x="41" y="470"/>
                      <a:pt x="364" y="537"/>
                      <a:pt x="399" y="473"/>
                    </a:cubicBezTo>
                    <a:cubicBezTo>
                      <a:pt x="433" y="410"/>
                      <a:pt x="399" y="135"/>
                      <a:pt x="399" y="135"/>
                    </a:cubicBezTo>
                    <a:cubicBezTo>
                      <a:pt x="399" y="135"/>
                      <a:pt x="350" y="0"/>
                      <a:pt x="263" y="40"/>
                    </a:cubicBezTo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ślidê">
                <a:extLst>
                  <a:ext uri="{FF2B5EF4-FFF2-40B4-BE49-F238E27FC236}">
                    <a16:creationId xmlns:a16="http://schemas.microsoft.com/office/drawing/2014/main" id="{8CB58AE5-3E6B-1377-2091-7EF161B49F9F}"/>
                  </a:ext>
                </a:extLst>
              </p:cNvPr>
              <p:cNvSpPr/>
              <p:nvPr/>
            </p:nvSpPr>
            <p:spPr bwMode="auto">
              <a:xfrm>
                <a:off x="6950076" y="3132138"/>
                <a:ext cx="166688" cy="149225"/>
              </a:xfrm>
              <a:custGeom>
                <a:avLst/>
                <a:gdLst>
                  <a:gd name="T0" fmla="*/ 26 w 119"/>
                  <a:gd name="T1" fmla="*/ 0 h 106"/>
                  <a:gd name="T2" fmla="*/ 0 w 119"/>
                  <a:gd name="T3" fmla="*/ 90 h 106"/>
                  <a:gd name="T4" fmla="*/ 5 w 119"/>
                  <a:gd name="T5" fmla="*/ 101 h 106"/>
                  <a:gd name="T6" fmla="*/ 30 w 119"/>
                  <a:gd name="T7" fmla="*/ 106 h 106"/>
                  <a:gd name="T8" fmla="*/ 37 w 119"/>
                  <a:gd name="T9" fmla="*/ 52 h 106"/>
                  <a:gd name="T10" fmla="*/ 113 w 119"/>
                  <a:gd name="T11" fmla="*/ 54 h 106"/>
                  <a:gd name="T12" fmla="*/ 119 w 119"/>
                  <a:gd name="T13" fmla="*/ 2 h 106"/>
                  <a:gd name="T14" fmla="*/ 117 w 119"/>
                  <a:gd name="T15" fmla="*/ 2 h 106"/>
                  <a:gd name="T16" fmla="*/ 26 w 119"/>
                  <a:gd name="T1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106">
                    <a:moveTo>
                      <a:pt x="26" y="0"/>
                    </a:moveTo>
                    <a:cubicBezTo>
                      <a:pt x="26" y="0"/>
                      <a:pt x="0" y="63"/>
                      <a:pt x="0" y="90"/>
                    </a:cubicBezTo>
                    <a:cubicBezTo>
                      <a:pt x="0" y="96"/>
                      <a:pt x="1" y="101"/>
                      <a:pt x="5" y="101"/>
                    </a:cubicBezTo>
                    <a:cubicBezTo>
                      <a:pt x="8" y="102"/>
                      <a:pt x="17" y="103"/>
                      <a:pt x="30" y="106"/>
                    </a:cubicBezTo>
                    <a:cubicBezTo>
                      <a:pt x="27" y="87"/>
                      <a:pt x="37" y="52"/>
                      <a:pt x="37" y="52"/>
                    </a:cubicBezTo>
                    <a:cubicBezTo>
                      <a:pt x="37" y="52"/>
                      <a:pt x="71" y="53"/>
                      <a:pt x="113" y="54"/>
                    </a:cubicBezTo>
                    <a:cubicBezTo>
                      <a:pt x="115" y="36"/>
                      <a:pt x="117" y="19"/>
                      <a:pt x="119" y="2"/>
                    </a:cubicBezTo>
                    <a:cubicBezTo>
                      <a:pt x="119" y="2"/>
                      <a:pt x="118" y="2"/>
                      <a:pt x="117" y="2"/>
                    </a:cubicBezTo>
                    <a:cubicBezTo>
                      <a:pt x="69" y="2"/>
                      <a:pt x="26" y="0"/>
                      <a:pt x="26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ṧḻïďê">
                <a:extLst>
                  <a:ext uri="{FF2B5EF4-FFF2-40B4-BE49-F238E27FC236}">
                    <a16:creationId xmlns:a16="http://schemas.microsoft.com/office/drawing/2014/main" id="{85410C09-CC06-B9C0-FE56-6EC3EA2587E0}"/>
                  </a:ext>
                </a:extLst>
              </p:cNvPr>
              <p:cNvSpPr/>
              <p:nvPr/>
            </p:nvSpPr>
            <p:spPr bwMode="auto">
              <a:xfrm>
                <a:off x="7758113" y="4676776"/>
                <a:ext cx="265113" cy="398463"/>
              </a:xfrm>
              <a:custGeom>
                <a:avLst/>
                <a:gdLst>
                  <a:gd name="T0" fmla="*/ 6 w 189"/>
                  <a:gd name="T1" fmla="*/ 72 h 285"/>
                  <a:gd name="T2" fmla="*/ 29 w 189"/>
                  <a:gd name="T3" fmla="*/ 219 h 285"/>
                  <a:gd name="T4" fmla="*/ 26 w 189"/>
                  <a:gd name="T5" fmla="*/ 285 h 285"/>
                  <a:gd name="T6" fmla="*/ 119 w 189"/>
                  <a:gd name="T7" fmla="*/ 196 h 285"/>
                  <a:gd name="T8" fmla="*/ 185 w 189"/>
                  <a:gd name="T9" fmla="*/ 51 h 285"/>
                  <a:gd name="T10" fmla="*/ 175 w 189"/>
                  <a:gd name="T11" fmla="*/ 26 h 285"/>
                  <a:gd name="T12" fmla="*/ 173 w 189"/>
                  <a:gd name="T13" fmla="*/ 25 h 285"/>
                  <a:gd name="T14" fmla="*/ 90 w 189"/>
                  <a:gd name="T15" fmla="*/ 0 h 285"/>
                  <a:gd name="T16" fmla="*/ 6 w 189"/>
                  <a:gd name="T17" fmla="*/ 7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9" h="285">
                    <a:moveTo>
                      <a:pt x="6" y="72"/>
                    </a:moveTo>
                    <a:cubicBezTo>
                      <a:pt x="6" y="72"/>
                      <a:pt x="58" y="196"/>
                      <a:pt x="29" y="219"/>
                    </a:cubicBezTo>
                    <a:cubicBezTo>
                      <a:pt x="0" y="242"/>
                      <a:pt x="6" y="285"/>
                      <a:pt x="26" y="285"/>
                    </a:cubicBezTo>
                    <a:cubicBezTo>
                      <a:pt x="46" y="285"/>
                      <a:pt x="93" y="245"/>
                      <a:pt x="119" y="196"/>
                    </a:cubicBezTo>
                    <a:cubicBezTo>
                      <a:pt x="138" y="159"/>
                      <a:pt x="170" y="86"/>
                      <a:pt x="185" y="51"/>
                    </a:cubicBezTo>
                    <a:cubicBezTo>
                      <a:pt x="189" y="41"/>
                      <a:pt x="185" y="30"/>
                      <a:pt x="175" y="26"/>
                    </a:cubicBezTo>
                    <a:cubicBezTo>
                      <a:pt x="175" y="26"/>
                      <a:pt x="174" y="25"/>
                      <a:pt x="173" y="25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6" y="72"/>
                      <a:pt x="6" y="72"/>
                      <a:pt x="6" y="72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ṡḻîḍè">
                <a:extLst>
                  <a:ext uri="{FF2B5EF4-FFF2-40B4-BE49-F238E27FC236}">
                    <a16:creationId xmlns:a16="http://schemas.microsoft.com/office/drawing/2014/main" id="{60CFA831-51CC-E97A-4D5A-A0DEAA3B3F68}"/>
                  </a:ext>
                </a:extLst>
              </p:cNvPr>
              <p:cNvSpPr/>
              <p:nvPr/>
            </p:nvSpPr>
            <p:spPr bwMode="auto">
              <a:xfrm>
                <a:off x="6670676" y="4986338"/>
                <a:ext cx="514350" cy="231775"/>
              </a:xfrm>
              <a:custGeom>
                <a:avLst/>
                <a:gdLst>
                  <a:gd name="T0" fmla="*/ 234 w 367"/>
                  <a:gd name="T1" fmla="*/ 0 h 165"/>
                  <a:gd name="T2" fmla="*/ 67 w 367"/>
                  <a:gd name="T3" fmla="*/ 87 h 165"/>
                  <a:gd name="T4" fmla="*/ 67 w 367"/>
                  <a:gd name="T5" fmla="*/ 153 h 165"/>
                  <a:gd name="T6" fmla="*/ 350 w 367"/>
                  <a:gd name="T7" fmla="*/ 153 h 165"/>
                  <a:gd name="T8" fmla="*/ 350 w 367"/>
                  <a:gd name="T9" fmla="*/ 17 h 165"/>
                  <a:gd name="T10" fmla="*/ 234 w 367"/>
                  <a:gd name="T1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165">
                    <a:moveTo>
                      <a:pt x="234" y="0"/>
                    </a:moveTo>
                    <a:cubicBezTo>
                      <a:pt x="234" y="0"/>
                      <a:pt x="125" y="89"/>
                      <a:pt x="67" y="87"/>
                    </a:cubicBezTo>
                    <a:cubicBezTo>
                      <a:pt x="9" y="84"/>
                      <a:pt x="0" y="144"/>
                      <a:pt x="67" y="153"/>
                    </a:cubicBezTo>
                    <a:cubicBezTo>
                      <a:pt x="133" y="162"/>
                      <a:pt x="332" y="165"/>
                      <a:pt x="350" y="153"/>
                    </a:cubicBezTo>
                    <a:cubicBezTo>
                      <a:pt x="367" y="141"/>
                      <a:pt x="361" y="20"/>
                      <a:pt x="350" y="17"/>
                    </a:cubicBezTo>
                    <a:cubicBezTo>
                      <a:pt x="338" y="14"/>
                      <a:pt x="234" y="0"/>
                      <a:pt x="234" y="0"/>
                    </a:cubicBez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sľîḍê">
                <a:extLst>
                  <a:ext uri="{FF2B5EF4-FFF2-40B4-BE49-F238E27FC236}">
                    <a16:creationId xmlns:a16="http://schemas.microsoft.com/office/drawing/2014/main" id="{BBEB182A-87D2-E276-F409-54D08269FFA4}"/>
                  </a:ext>
                </a:extLst>
              </p:cNvPr>
              <p:cNvSpPr/>
              <p:nvPr/>
            </p:nvSpPr>
            <p:spPr bwMode="auto">
              <a:xfrm>
                <a:off x="7164388" y="3581401"/>
                <a:ext cx="760413" cy="1227138"/>
              </a:xfrm>
              <a:custGeom>
                <a:avLst/>
                <a:gdLst>
                  <a:gd name="T0" fmla="*/ 254 w 543"/>
                  <a:gd name="T1" fmla="*/ 84 h 878"/>
                  <a:gd name="T2" fmla="*/ 208 w 543"/>
                  <a:gd name="T3" fmla="*/ 211 h 878"/>
                  <a:gd name="T4" fmla="*/ 202 w 543"/>
                  <a:gd name="T5" fmla="*/ 508 h 878"/>
                  <a:gd name="T6" fmla="*/ 494 w 543"/>
                  <a:gd name="T7" fmla="*/ 751 h 878"/>
                  <a:gd name="T8" fmla="*/ 543 w 543"/>
                  <a:gd name="T9" fmla="*/ 788 h 878"/>
                  <a:gd name="T10" fmla="*/ 436 w 543"/>
                  <a:gd name="T11" fmla="*/ 878 h 878"/>
                  <a:gd name="T12" fmla="*/ 95 w 543"/>
                  <a:gd name="T13" fmla="*/ 601 h 878"/>
                  <a:gd name="T14" fmla="*/ 3 w 543"/>
                  <a:gd name="T15" fmla="*/ 453 h 878"/>
                  <a:gd name="T16" fmla="*/ 118 w 543"/>
                  <a:gd name="T17" fmla="*/ 0 h 878"/>
                  <a:gd name="T18" fmla="*/ 248 w 543"/>
                  <a:gd name="T19" fmla="*/ 0 h 878"/>
                  <a:gd name="T20" fmla="*/ 254 w 543"/>
                  <a:gd name="T21" fmla="*/ 84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3" h="878">
                    <a:moveTo>
                      <a:pt x="254" y="84"/>
                    </a:moveTo>
                    <a:cubicBezTo>
                      <a:pt x="254" y="84"/>
                      <a:pt x="254" y="173"/>
                      <a:pt x="208" y="211"/>
                    </a:cubicBezTo>
                    <a:cubicBezTo>
                      <a:pt x="208" y="211"/>
                      <a:pt x="153" y="491"/>
                      <a:pt x="202" y="508"/>
                    </a:cubicBezTo>
                    <a:cubicBezTo>
                      <a:pt x="251" y="526"/>
                      <a:pt x="473" y="676"/>
                      <a:pt x="494" y="751"/>
                    </a:cubicBezTo>
                    <a:cubicBezTo>
                      <a:pt x="543" y="788"/>
                      <a:pt x="543" y="788"/>
                      <a:pt x="543" y="788"/>
                    </a:cubicBezTo>
                    <a:cubicBezTo>
                      <a:pt x="543" y="788"/>
                      <a:pt x="453" y="878"/>
                      <a:pt x="436" y="878"/>
                    </a:cubicBezTo>
                    <a:cubicBezTo>
                      <a:pt x="418" y="878"/>
                      <a:pt x="248" y="644"/>
                      <a:pt x="95" y="601"/>
                    </a:cubicBezTo>
                    <a:cubicBezTo>
                      <a:pt x="95" y="601"/>
                      <a:pt x="0" y="577"/>
                      <a:pt x="3" y="453"/>
                    </a:cubicBezTo>
                    <a:cubicBezTo>
                      <a:pt x="5" y="329"/>
                      <a:pt x="118" y="0"/>
                      <a:pt x="118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54" y="84"/>
                      <a:pt x="254" y="84"/>
                      <a:pt x="254" y="84"/>
                    </a:cubicBezTo>
                  </a:path>
                </a:pathLst>
              </a:custGeom>
              <a:solidFill>
                <a:srgbClr val="2F2E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ṣļïde">
                <a:extLst>
                  <a:ext uri="{FF2B5EF4-FFF2-40B4-BE49-F238E27FC236}">
                    <a16:creationId xmlns:a16="http://schemas.microsoft.com/office/drawing/2014/main" id="{4AB7446B-C463-2BAC-0717-4A69CEABAFE2}"/>
                  </a:ext>
                </a:extLst>
              </p:cNvPr>
              <p:cNvSpPr/>
              <p:nvPr/>
            </p:nvSpPr>
            <p:spPr bwMode="auto">
              <a:xfrm>
                <a:off x="7167563" y="3638551"/>
                <a:ext cx="757238" cy="1169988"/>
              </a:xfrm>
              <a:custGeom>
                <a:avLst/>
                <a:gdLst>
                  <a:gd name="T0" fmla="*/ 102 w 541"/>
                  <a:gd name="T1" fmla="*/ 0 h 837"/>
                  <a:gd name="T2" fmla="*/ 1 w 541"/>
                  <a:gd name="T3" fmla="*/ 412 h 837"/>
                  <a:gd name="T4" fmla="*/ 0 w 541"/>
                  <a:gd name="T5" fmla="*/ 418 h 837"/>
                  <a:gd name="T6" fmla="*/ 93 w 541"/>
                  <a:gd name="T7" fmla="*/ 560 h 837"/>
                  <a:gd name="T8" fmla="*/ 434 w 541"/>
                  <a:gd name="T9" fmla="*/ 837 h 837"/>
                  <a:gd name="T10" fmla="*/ 541 w 541"/>
                  <a:gd name="T11" fmla="*/ 747 h 837"/>
                  <a:gd name="T12" fmla="*/ 492 w 541"/>
                  <a:gd name="T13" fmla="*/ 710 h 837"/>
                  <a:gd name="T14" fmla="*/ 200 w 541"/>
                  <a:gd name="T15" fmla="*/ 467 h 837"/>
                  <a:gd name="T16" fmla="*/ 179 w 541"/>
                  <a:gd name="T17" fmla="*/ 392 h 837"/>
                  <a:gd name="T18" fmla="*/ 206 w 541"/>
                  <a:gd name="T19" fmla="*/ 170 h 837"/>
                  <a:gd name="T20" fmla="*/ 252 w 541"/>
                  <a:gd name="T21" fmla="*/ 43 h 837"/>
                  <a:gd name="T22" fmla="*/ 252 w 541"/>
                  <a:gd name="T23" fmla="*/ 43 h 837"/>
                  <a:gd name="T24" fmla="*/ 252 w 541"/>
                  <a:gd name="T25" fmla="*/ 43 h 837"/>
                  <a:gd name="T26" fmla="*/ 252 w 541"/>
                  <a:gd name="T27" fmla="*/ 43 h 837"/>
                  <a:gd name="T28" fmla="*/ 252 w 541"/>
                  <a:gd name="T29" fmla="*/ 43 h 837"/>
                  <a:gd name="T30" fmla="*/ 252 w 541"/>
                  <a:gd name="T31" fmla="*/ 43 h 837"/>
                  <a:gd name="T32" fmla="*/ 252 w 541"/>
                  <a:gd name="T33" fmla="*/ 43 h 837"/>
                  <a:gd name="T34" fmla="*/ 250 w 541"/>
                  <a:gd name="T35" fmla="*/ 19 h 837"/>
                  <a:gd name="T36" fmla="*/ 243 w 541"/>
                  <a:gd name="T37" fmla="*/ 19 h 837"/>
                  <a:gd name="T38" fmla="*/ 102 w 541"/>
                  <a:gd name="T39" fmla="*/ 0 h 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1" h="837">
                    <a:moveTo>
                      <a:pt x="102" y="0"/>
                    </a:moveTo>
                    <a:cubicBezTo>
                      <a:pt x="72" y="92"/>
                      <a:pt x="3" y="315"/>
                      <a:pt x="1" y="412"/>
                    </a:cubicBezTo>
                    <a:cubicBezTo>
                      <a:pt x="1" y="414"/>
                      <a:pt x="0" y="416"/>
                      <a:pt x="0" y="418"/>
                    </a:cubicBezTo>
                    <a:cubicBezTo>
                      <a:pt x="0" y="537"/>
                      <a:pt x="93" y="560"/>
                      <a:pt x="93" y="560"/>
                    </a:cubicBezTo>
                    <a:cubicBezTo>
                      <a:pt x="246" y="603"/>
                      <a:pt x="416" y="837"/>
                      <a:pt x="434" y="837"/>
                    </a:cubicBezTo>
                    <a:cubicBezTo>
                      <a:pt x="451" y="837"/>
                      <a:pt x="541" y="747"/>
                      <a:pt x="541" y="747"/>
                    </a:cubicBezTo>
                    <a:cubicBezTo>
                      <a:pt x="492" y="710"/>
                      <a:pt x="492" y="710"/>
                      <a:pt x="492" y="710"/>
                    </a:cubicBezTo>
                    <a:cubicBezTo>
                      <a:pt x="471" y="635"/>
                      <a:pt x="249" y="485"/>
                      <a:pt x="200" y="467"/>
                    </a:cubicBezTo>
                    <a:cubicBezTo>
                      <a:pt x="185" y="462"/>
                      <a:pt x="179" y="431"/>
                      <a:pt x="179" y="392"/>
                    </a:cubicBezTo>
                    <a:cubicBezTo>
                      <a:pt x="179" y="303"/>
                      <a:pt x="206" y="170"/>
                      <a:pt x="206" y="170"/>
                    </a:cubicBezTo>
                    <a:cubicBezTo>
                      <a:pt x="251" y="132"/>
                      <a:pt x="252" y="44"/>
                      <a:pt x="252" y="43"/>
                    </a:cubicBezTo>
                    <a:cubicBezTo>
                      <a:pt x="252" y="43"/>
                      <a:pt x="252" y="43"/>
                      <a:pt x="252" y="43"/>
                    </a:cubicBezTo>
                    <a:cubicBezTo>
                      <a:pt x="252" y="43"/>
                      <a:pt x="252" y="43"/>
                      <a:pt x="252" y="43"/>
                    </a:cubicBezTo>
                    <a:cubicBezTo>
                      <a:pt x="252" y="43"/>
                      <a:pt x="252" y="43"/>
                      <a:pt x="252" y="43"/>
                    </a:cubicBezTo>
                    <a:cubicBezTo>
                      <a:pt x="252" y="43"/>
                      <a:pt x="252" y="43"/>
                      <a:pt x="252" y="43"/>
                    </a:cubicBezTo>
                    <a:cubicBezTo>
                      <a:pt x="252" y="43"/>
                      <a:pt x="252" y="43"/>
                      <a:pt x="252" y="43"/>
                    </a:cubicBezTo>
                    <a:cubicBezTo>
                      <a:pt x="252" y="43"/>
                      <a:pt x="252" y="43"/>
                      <a:pt x="252" y="43"/>
                    </a:cubicBezTo>
                    <a:cubicBezTo>
                      <a:pt x="250" y="19"/>
                      <a:pt x="250" y="19"/>
                      <a:pt x="250" y="19"/>
                    </a:cubicBezTo>
                    <a:cubicBezTo>
                      <a:pt x="248" y="19"/>
                      <a:pt x="246" y="19"/>
                      <a:pt x="243" y="19"/>
                    </a:cubicBezTo>
                    <a:cubicBezTo>
                      <a:pt x="217" y="19"/>
                      <a:pt x="159" y="10"/>
                      <a:pt x="102" y="0"/>
                    </a:cubicBezTo>
                  </a:path>
                </a:pathLst>
              </a:custGeom>
              <a:solidFill>
                <a:srgbClr val="2A2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ṧ1ïḑè">
                <a:extLst>
                  <a:ext uri="{FF2B5EF4-FFF2-40B4-BE49-F238E27FC236}">
                    <a16:creationId xmlns:a16="http://schemas.microsoft.com/office/drawing/2014/main" id="{9F5B3730-5A27-4127-937F-E54C6E0CB340}"/>
                  </a:ext>
                </a:extLst>
              </p:cNvPr>
              <p:cNvSpPr/>
              <p:nvPr/>
            </p:nvSpPr>
            <p:spPr bwMode="auto">
              <a:xfrm>
                <a:off x="6950076" y="3536951"/>
                <a:ext cx="590550" cy="1550988"/>
              </a:xfrm>
              <a:custGeom>
                <a:avLst/>
                <a:gdLst>
                  <a:gd name="T0" fmla="*/ 106 w 421"/>
                  <a:gd name="T1" fmla="*/ 55 h 1109"/>
                  <a:gd name="T2" fmla="*/ 34 w 421"/>
                  <a:gd name="T3" fmla="*/ 433 h 1109"/>
                  <a:gd name="T4" fmla="*/ 26 w 421"/>
                  <a:gd name="T5" fmla="*/ 644 h 1109"/>
                  <a:gd name="T6" fmla="*/ 17 w 421"/>
                  <a:gd name="T7" fmla="*/ 1043 h 1109"/>
                  <a:gd name="T8" fmla="*/ 156 w 421"/>
                  <a:gd name="T9" fmla="*/ 1060 h 1109"/>
                  <a:gd name="T10" fmla="*/ 173 w 421"/>
                  <a:gd name="T11" fmla="*/ 976 h 1109"/>
                  <a:gd name="T12" fmla="*/ 173 w 421"/>
                  <a:gd name="T13" fmla="*/ 615 h 1109"/>
                  <a:gd name="T14" fmla="*/ 329 w 421"/>
                  <a:gd name="T15" fmla="*/ 257 h 1109"/>
                  <a:gd name="T16" fmla="*/ 387 w 421"/>
                  <a:gd name="T17" fmla="*/ 130 h 1109"/>
                  <a:gd name="T18" fmla="*/ 389 w 421"/>
                  <a:gd name="T19" fmla="*/ 0 h 1109"/>
                  <a:gd name="T20" fmla="*/ 127 w 421"/>
                  <a:gd name="T21" fmla="*/ 17 h 1109"/>
                  <a:gd name="T22" fmla="*/ 106 w 421"/>
                  <a:gd name="T23" fmla="*/ 55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1" h="1109">
                    <a:moveTo>
                      <a:pt x="106" y="55"/>
                    </a:moveTo>
                    <a:cubicBezTo>
                      <a:pt x="106" y="55"/>
                      <a:pt x="20" y="326"/>
                      <a:pt x="34" y="433"/>
                    </a:cubicBezTo>
                    <a:cubicBezTo>
                      <a:pt x="34" y="433"/>
                      <a:pt x="0" y="534"/>
                      <a:pt x="26" y="644"/>
                    </a:cubicBezTo>
                    <a:cubicBezTo>
                      <a:pt x="52" y="754"/>
                      <a:pt x="23" y="1037"/>
                      <a:pt x="17" y="1043"/>
                    </a:cubicBezTo>
                    <a:cubicBezTo>
                      <a:pt x="11" y="1048"/>
                      <a:pt x="80" y="1109"/>
                      <a:pt x="156" y="1060"/>
                    </a:cubicBezTo>
                    <a:cubicBezTo>
                      <a:pt x="156" y="1060"/>
                      <a:pt x="158" y="991"/>
                      <a:pt x="173" y="976"/>
                    </a:cubicBezTo>
                    <a:cubicBezTo>
                      <a:pt x="187" y="962"/>
                      <a:pt x="187" y="659"/>
                      <a:pt x="173" y="615"/>
                    </a:cubicBezTo>
                    <a:cubicBezTo>
                      <a:pt x="158" y="572"/>
                      <a:pt x="329" y="257"/>
                      <a:pt x="329" y="257"/>
                    </a:cubicBezTo>
                    <a:cubicBezTo>
                      <a:pt x="329" y="257"/>
                      <a:pt x="421" y="173"/>
                      <a:pt x="387" y="130"/>
                    </a:cubicBezTo>
                    <a:cubicBezTo>
                      <a:pt x="352" y="87"/>
                      <a:pt x="389" y="0"/>
                      <a:pt x="389" y="0"/>
                    </a:cubicBezTo>
                    <a:cubicBezTo>
                      <a:pt x="127" y="17"/>
                      <a:pt x="127" y="17"/>
                      <a:pt x="127" y="17"/>
                    </a:cubicBezTo>
                    <a:lnTo>
                      <a:pt x="106" y="55"/>
                    </a:lnTo>
                    <a:close/>
                  </a:path>
                </a:pathLst>
              </a:custGeom>
              <a:solidFill>
                <a:srgbClr val="2F2E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sḷîḓé">
                <a:extLst>
                  <a:ext uri="{FF2B5EF4-FFF2-40B4-BE49-F238E27FC236}">
                    <a16:creationId xmlns:a16="http://schemas.microsoft.com/office/drawing/2014/main" id="{07A8614F-0013-69AE-8A1B-A0256341C4C9}"/>
                  </a:ext>
                </a:extLst>
              </p:cNvPr>
              <p:cNvSpPr/>
              <p:nvPr/>
            </p:nvSpPr>
            <p:spPr bwMode="auto">
              <a:xfrm>
                <a:off x="6881813" y="2366963"/>
                <a:ext cx="323850" cy="322263"/>
              </a:xfrm>
              <a:prstGeom prst="ellipse">
                <a:avLst/>
              </a:prstGeom>
              <a:solidFill>
                <a:srgbClr val="FFC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šľiďe">
                <a:extLst>
                  <a:ext uri="{FF2B5EF4-FFF2-40B4-BE49-F238E27FC236}">
                    <a16:creationId xmlns:a16="http://schemas.microsoft.com/office/drawing/2014/main" id="{FFC503E4-D4BB-0824-B0A5-29F1EC8B46EE}"/>
                  </a:ext>
                </a:extLst>
              </p:cNvPr>
              <p:cNvSpPr/>
              <p:nvPr/>
            </p:nvSpPr>
            <p:spPr bwMode="auto">
              <a:xfrm>
                <a:off x="7023101" y="2454276"/>
                <a:ext cx="319088" cy="331788"/>
              </a:xfrm>
              <a:custGeom>
                <a:avLst/>
                <a:gdLst>
                  <a:gd name="T0" fmla="*/ 89 w 228"/>
                  <a:gd name="T1" fmla="*/ 0 h 237"/>
                  <a:gd name="T2" fmla="*/ 205 w 228"/>
                  <a:gd name="T3" fmla="*/ 110 h 237"/>
                  <a:gd name="T4" fmla="*/ 130 w 228"/>
                  <a:gd name="T5" fmla="*/ 237 h 237"/>
                  <a:gd name="T6" fmla="*/ 37 w 228"/>
                  <a:gd name="T7" fmla="*/ 136 h 237"/>
                  <a:gd name="T8" fmla="*/ 89 w 228"/>
                  <a:gd name="T9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237">
                    <a:moveTo>
                      <a:pt x="89" y="0"/>
                    </a:moveTo>
                    <a:cubicBezTo>
                      <a:pt x="89" y="0"/>
                      <a:pt x="182" y="107"/>
                      <a:pt x="205" y="110"/>
                    </a:cubicBezTo>
                    <a:cubicBezTo>
                      <a:pt x="228" y="113"/>
                      <a:pt x="130" y="237"/>
                      <a:pt x="130" y="237"/>
                    </a:cubicBezTo>
                    <a:cubicBezTo>
                      <a:pt x="130" y="237"/>
                      <a:pt x="75" y="145"/>
                      <a:pt x="37" y="136"/>
                    </a:cubicBezTo>
                    <a:cubicBezTo>
                      <a:pt x="0" y="127"/>
                      <a:pt x="89" y="0"/>
                      <a:pt x="89" y="0"/>
                    </a:cubicBezTo>
                    <a:close/>
                  </a:path>
                </a:pathLst>
              </a:custGeom>
              <a:solidFill>
                <a:srgbClr val="FFC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ṥlïḋe">
                <a:extLst>
                  <a:ext uri="{FF2B5EF4-FFF2-40B4-BE49-F238E27FC236}">
                    <a16:creationId xmlns:a16="http://schemas.microsoft.com/office/drawing/2014/main" id="{AD4931FF-5E12-E1F6-8269-67CF65CA8DB5}"/>
                  </a:ext>
                </a:extLst>
              </p:cNvPr>
              <p:cNvSpPr/>
              <p:nvPr/>
            </p:nvSpPr>
            <p:spPr bwMode="auto">
              <a:xfrm>
                <a:off x="7165976" y="2576513"/>
                <a:ext cx="168275" cy="209550"/>
              </a:xfrm>
              <a:custGeom>
                <a:avLst/>
                <a:gdLst>
                  <a:gd name="T0" fmla="*/ 120 w 120"/>
                  <a:gd name="T1" fmla="*/ 20 h 150"/>
                  <a:gd name="T2" fmla="*/ 106 w 120"/>
                  <a:gd name="T3" fmla="*/ 0 h 150"/>
                  <a:gd name="T4" fmla="*/ 2 w 120"/>
                  <a:gd name="T5" fmla="*/ 112 h 150"/>
                  <a:gd name="T6" fmla="*/ 10 w 120"/>
                  <a:gd name="T7" fmla="*/ 150 h 150"/>
                  <a:gd name="T8" fmla="*/ 68 w 120"/>
                  <a:gd name="T9" fmla="*/ 124 h 150"/>
                  <a:gd name="T10" fmla="*/ 97 w 120"/>
                  <a:gd name="T11" fmla="*/ 66 h 150"/>
                  <a:gd name="T12" fmla="*/ 120 w 120"/>
                  <a:gd name="T13" fmla="*/ 2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50">
                    <a:moveTo>
                      <a:pt x="120" y="2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6" y="88"/>
                      <a:pt x="2" y="112"/>
                    </a:cubicBezTo>
                    <a:cubicBezTo>
                      <a:pt x="0" y="125"/>
                      <a:pt x="3" y="139"/>
                      <a:pt x="10" y="150"/>
                    </a:cubicBezTo>
                    <a:cubicBezTo>
                      <a:pt x="68" y="124"/>
                      <a:pt x="68" y="124"/>
                      <a:pt x="68" y="124"/>
                    </a:cubicBezTo>
                    <a:cubicBezTo>
                      <a:pt x="97" y="66"/>
                      <a:pt x="97" y="66"/>
                      <a:pt x="97" y="66"/>
                    </a:cubicBezTo>
                    <a:lnTo>
                      <a:pt x="120" y="20"/>
                    </a:ln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ṣḷíḍé">
                <a:extLst>
                  <a:ext uri="{FF2B5EF4-FFF2-40B4-BE49-F238E27FC236}">
                    <a16:creationId xmlns:a16="http://schemas.microsoft.com/office/drawing/2014/main" id="{96066B5A-917D-DB54-4496-F9886322C0EC}"/>
                  </a:ext>
                </a:extLst>
              </p:cNvPr>
              <p:cNvSpPr/>
              <p:nvPr/>
            </p:nvSpPr>
            <p:spPr bwMode="auto">
              <a:xfrm>
                <a:off x="7059613" y="3597276"/>
                <a:ext cx="120650" cy="106363"/>
              </a:xfrm>
              <a:custGeom>
                <a:avLst/>
                <a:gdLst>
                  <a:gd name="T0" fmla="*/ 23 w 86"/>
                  <a:gd name="T1" fmla="*/ 6 h 76"/>
                  <a:gd name="T2" fmla="*/ 17 w 86"/>
                  <a:gd name="T3" fmla="*/ 73 h 76"/>
                  <a:gd name="T4" fmla="*/ 54 w 86"/>
                  <a:gd name="T5" fmla="*/ 32 h 76"/>
                  <a:gd name="T6" fmla="*/ 86 w 86"/>
                  <a:gd name="T7" fmla="*/ 0 h 76"/>
                  <a:gd name="T8" fmla="*/ 23 w 86"/>
                  <a:gd name="T9" fmla="*/ 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76">
                    <a:moveTo>
                      <a:pt x="23" y="6"/>
                    </a:moveTo>
                    <a:cubicBezTo>
                      <a:pt x="23" y="6"/>
                      <a:pt x="0" y="76"/>
                      <a:pt x="17" y="73"/>
                    </a:cubicBezTo>
                    <a:cubicBezTo>
                      <a:pt x="34" y="70"/>
                      <a:pt x="34" y="32"/>
                      <a:pt x="54" y="32"/>
                    </a:cubicBezTo>
                    <a:cubicBezTo>
                      <a:pt x="75" y="32"/>
                      <a:pt x="86" y="0"/>
                      <a:pt x="86" y="0"/>
                    </a:cubicBezTo>
                    <a:lnTo>
                      <a:pt x="23" y="6"/>
                    </a:ln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šļïḍe">
                <a:extLst>
                  <a:ext uri="{FF2B5EF4-FFF2-40B4-BE49-F238E27FC236}">
                    <a16:creationId xmlns:a16="http://schemas.microsoft.com/office/drawing/2014/main" id="{853BECF4-B4FF-3AB9-3A37-6419D8018F7B}"/>
                  </a:ext>
                </a:extLst>
              </p:cNvPr>
              <p:cNvSpPr/>
              <p:nvPr/>
            </p:nvSpPr>
            <p:spPr bwMode="auto">
              <a:xfrm>
                <a:off x="7297738" y="3613151"/>
                <a:ext cx="263525" cy="201613"/>
              </a:xfrm>
              <a:custGeom>
                <a:avLst/>
                <a:gdLst>
                  <a:gd name="T0" fmla="*/ 0 w 188"/>
                  <a:gd name="T1" fmla="*/ 0 h 144"/>
                  <a:gd name="T2" fmla="*/ 150 w 188"/>
                  <a:gd name="T3" fmla="*/ 130 h 144"/>
                  <a:gd name="T4" fmla="*/ 167 w 188"/>
                  <a:gd name="T5" fmla="*/ 123 h 144"/>
                  <a:gd name="T6" fmla="*/ 185 w 188"/>
                  <a:gd name="T7" fmla="*/ 87 h 144"/>
                  <a:gd name="T8" fmla="*/ 150 w 188"/>
                  <a:gd name="T9" fmla="*/ 0 h 144"/>
                  <a:gd name="T10" fmla="*/ 0 w 188"/>
                  <a:gd name="T1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8" h="144">
                    <a:moveTo>
                      <a:pt x="0" y="0"/>
                    </a:moveTo>
                    <a:cubicBezTo>
                      <a:pt x="0" y="0"/>
                      <a:pt x="66" y="144"/>
                      <a:pt x="150" y="130"/>
                    </a:cubicBezTo>
                    <a:cubicBezTo>
                      <a:pt x="167" y="123"/>
                      <a:pt x="167" y="123"/>
                      <a:pt x="167" y="123"/>
                    </a:cubicBezTo>
                    <a:cubicBezTo>
                      <a:pt x="181" y="117"/>
                      <a:pt x="188" y="102"/>
                      <a:pt x="185" y="87"/>
                    </a:cubicBezTo>
                    <a:cubicBezTo>
                      <a:pt x="177" y="53"/>
                      <a:pt x="162" y="0"/>
                      <a:pt x="15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ḷîḍè">
                <a:extLst>
                  <a:ext uri="{FF2B5EF4-FFF2-40B4-BE49-F238E27FC236}">
                    <a16:creationId xmlns:a16="http://schemas.microsoft.com/office/drawing/2014/main" id="{DB9E90BE-8EFA-5781-4E03-D5724AF51E8D}"/>
                  </a:ext>
                </a:extLst>
              </p:cNvPr>
              <p:cNvSpPr/>
              <p:nvPr/>
            </p:nvSpPr>
            <p:spPr bwMode="auto">
              <a:xfrm>
                <a:off x="6784976" y="2236788"/>
                <a:ext cx="500063" cy="336550"/>
              </a:xfrm>
              <a:custGeom>
                <a:avLst/>
                <a:gdLst>
                  <a:gd name="T0" fmla="*/ 70 w 358"/>
                  <a:gd name="T1" fmla="*/ 215 h 241"/>
                  <a:gd name="T2" fmla="*/ 119 w 358"/>
                  <a:gd name="T3" fmla="*/ 194 h 241"/>
                  <a:gd name="T4" fmla="*/ 197 w 358"/>
                  <a:gd name="T5" fmla="*/ 217 h 241"/>
                  <a:gd name="T6" fmla="*/ 242 w 358"/>
                  <a:gd name="T7" fmla="*/ 190 h 241"/>
                  <a:gd name="T8" fmla="*/ 322 w 358"/>
                  <a:gd name="T9" fmla="*/ 224 h 241"/>
                  <a:gd name="T10" fmla="*/ 283 w 358"/>
                  <a:gd name="T11" fmla="*/ 67 h 241"/>
                  <a:gd name="T12" fmla="*/ 130 w 358"/>
                  <a:gd name="T13" fmla="*/ 29 h 241"/>
                  <a:gd name="T14" fmla="*/ 15 w 358"/>
                  <a:gd name="T15" fmla="*/ 147 h 241"/>
                  <a:gd name="T16" fmla="*/ 46 w 358"/>
                  <a:gd name="T17" fmla="*/ 208 h 241"/>
                  <a:gd name="T18" fmla="*/ 70 w 358"/>
                  <a:gd name="T19" fmla="*/ 2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8" h="241">
                    <a:moveTo>
                      <a:pt x="70" y="215"/>
                    </a:moveTo>
                    <a:cubicBezTo>
                      <a:pt x="70" y="215"/>
                      <a:pt x="81" y="179"/>
                      <a:pt x="119" y="194"/>
                    </a:cubicBezTo>
                    <a:cubicBezTo>
                      <a:pt x="156" y="208"/>
                      <a:pt x="188" y="240"/>
                      <a:pt x="197" y="217"/>
                    </a:cubicBezTo>
                    <a:cubicBezTo>
                      <a:pt x="205" y="194"/>
                      <a:pt x="227" y="172"/>
                      <a:pt x="242" y="190"/>
                    </a:cubicBezTo>
                    <a:cubicBezTo>
                      <a:pt x="257" y="208"/>
                      <a:pt x="325" y="241"/>
                      <a:pt x="322" y="224"/>
                    </a:cubicBezTo>
                    <a:cubicBezTo>
                      <a:pt x="319" y="207"/>
                      <a:pt x="358" y="104"/>
                      <a:pt x="283" y="67"/>
                    </a:cubicBezTo>
                    <a:cubicBezTo>
                      <a:pt x="208" y="29"/>
                      <a:pt x="168" y="0"/>
                      <a:pt x="130" y="29"/>
                    </a:cubicBezTo>
                    <a:cubicBezTo>
                      <a:pt x="93" y="58"/>
                      <a:pt x="0" y="113"/>
                      <a:pt x="15" y="147"/>
                    </a:cubicBezTo>
                    <a:cubicBezTo>
                      <a:pt x="29" y="182"/>
                      <a:pt x="23" y="199"/>
                      <a:pt x="46" y="208"/>
                    </a:cubicBezTo>
                    <a:cubicBezTo>
                      <a:pt x="70" y="217"/>
                      <a:pt x="70" y="215"/>
                      <a:pt x="70" y="215"/>
                    </a:cubicBezTo>
                    <a:close/>
                  </a:path>
                </a:pathLst>
              </a:custGeom>
              <a:solidFill>
                <a:srgbClr val="2F2E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ľïḑé">
                <a:extLst>
                  <a:ext uri="{FF2B5EF4-FFF2-40B4-BE49-F238E27FC236}">
                    <a16:creationId xmlns:a16="http://schemas.microsoft.com/office/drawing/2014/main" id="{86C705AA-9553-C607-E371-68050735A66B}"/>
                  </a:ext>
                </a:extLst>
              </p:cNvPr>
              <p:cNvSpPr/>
              <p:nvPr/>
            </p:nvSpPr>
            <p:spPr bwMode="auto">
              <a:xfrm>
                <a:off x="7031038" y="2592388"/>
                <a:ext cx="593725" cy="1081088"/>
              </a:xfrm>
              <a:custGeom>
                <a:avLst/>
                <a:gdLst>
                  <a:gd name="T0" fmla="*/ 231 w 425"/>
                  <a:gd name="T1" fmla="*/ 26 h 774"/>
                  <a:gd name="T2" fmla="*/ 203 w 425"/>
                  <a:gd name="T3" fmla="*/ 6 h 774"/>
                  <a:gd name="T4" fmla="*/ 107 w 425"/>
                  <a:gd name="T5" fmla="*/ 127 h 774"/>
                  <a:gd name="T6" fmla="*/ 81 w 425"/>
                  <a:gd name="T7" fmla="*/ 240 h 774"/>
                  <a:gd name="T8" fmla="*/ 23 w 425"/>
                  <a:gd name="T9" fmla="*/ 607 h 774"/>
                  <a:gd name="T10" fmla="*/ 44 w 425"/>
                  <a:gd name="T11" fmla="*/ 751 h 774"/>
                  <a:gd name="T12" fmla="*/ 153 w 425"/>
                  <a:gd name="T13" fmla="*/ 740 h 774"/>
                  <a:gd name="T14" fmla="*/ 356 w 425"/>
                  <a:gd name="T15" fmla="*/ 766 h 774"/>
                  <a:gd name="T16" fmla="*/ 370 w 425"/>
                  <a:gd name="T17" fmla="*/ 705 h 774"/>
                  <a:gd name="T18" fmla="*/ 309 w 425"/>
                  <a:gd name="T19" fmla="*/ 70 h 774"/>
                  <a:gd name="T20" fmla="*/ 231 w 425"/>
                  <a:gd name="T21" fmla="*/ 26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5" h="774">
                    <a:moveTo>
                      <a:pt x="231" y="26"/>
                    </a:moveTo>
                    <a:cubicBezTo>
                      <a:pt x="231" y="26"/>
                      <a:pt x="229" y="0"/>
                      <a:pt x="203" y="6"/>
                    </a:cubicBezTo>
                    <a:cubicBezTo>
                      <a:pt x="177" y="12"/>
                      <a:pt x="107" y="127"/>
                      <a:pt x="107" y="127"/>
                    </a:cubicBezTo>
                    <a:cubicBezTo>
                      <a:pt x="96" y="164"/>
                      <a:pt x="87" y="202"/>
                      <a:pt x="81" y="240"/>
                    </a:cubicBezTo>
                    <a:cubicBezTo>
                      <a:pt x="70" y="309"/>
                      <a:pt x="47" y="563"/>
                      <a:pt x="23" y="607"/>
                    </a:cubicBezTo>
                    <a:cubicBezTo>
                      <a:pt x="0" y="650"/>
                      <a:pt x="44" y="751"/>
                      <a:pt x="44" y="751"/>
                    </a:cubicBezTo>
                    <a:cubicBezTo>
                      <a:pt x="44" y="751"/>
                      <a:pt x="70" y="722"/>
                      <a:pt x="153" y="740"/>
                    </a:cubicBezTo>
                    <a:cubicBezTo>
                      <a:pt x="237" y="757"/>
                      <a:pt x="347" y="774"/>
                      <a:pt x="356" y="766"/>
                    </a:cubicBezTo>
                    <a:cubicBezTo>
                      <a:pt x="364" y="757"/>
                      <a:pt x="347" y="734"/>
                      <a:pt x="370" y="705"/>
                    </a:cubicBezTo>
                    <a:cubicBezTo>
                      <a:pt x="393" y="676"/>
                      <a:pt x="425" y="130"/>
                      <a:pt x="309" y="70"/>
                    </a:cubicBezTo>
                    <a:cubicBezTo>
                      <a:pt x="309" y="70"/>
                      <a:pt x="255" y="26"/>
                      <a:pt x="231" y="2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ṣḷíḑé">
                <a:extLst>
                  <a:ext uri="{FF2B5EF4-FFF2-40B4-BE49-F238E27FC236}">
                    <a16:creationId xmlns:a16="http://schemas.microsoft.com/office/drawing/2014/main" id="{3D5C48CF-CB7B-E425-4730-630572C66454}"/>
                  </a:ext>
                </a:extLst>
              </p:cNvPr>
              <p:cNvSpPr/>
              <p:nvPr/>
            </p:nvSpPr>
            <p:spPr bwMode="auto">
              <a:xfrm>
                <a:off x="6992938" y="3281363"/>
                <a:ext cx="103188" cy="39688"/>
              </a:xfrm>
              <a:custGeom>
                <a:avLst/>
                <a:gdLst>
                  <a:gd name="T0" fmla="*/ 0 w 74"/>
                  <a:gd name="T1" fmla="*/ 0 h 29"/>
                  <a:gd name="T2" fmla="*/ 9 w 74"/>
                  <a:gd name="T3" fmla="*/ 11 h 29"/>
                  <a:gd name="T4" fmla="*/ 71 w 74"/>
                  <a:gd name="T5" fmla="*/ 29 h 29"/>
                  <a:gd name="T6" fmla="*/ 74 w 74"/>
                  <a:gd name="T7" fmla="*/ 12 h 29"/>
                  <a:gd name="T8" fmla="*/ 0 w 74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9">
                    <a:moveTo>
                      <a:pt x="0" y="0"/>
                    </a:moveTo>
                    <a:cubicBezTo>
                      <a:pt x="1" y="6"/>
                      <a:pt x="4" y="11"/>
                      <a:pt x="9" y="11"/>
                    </a:cubicBezTo>
                    <a:cubicBezTo>
                      <a:pt x="14" y="12"/>
                      <a:pt x="38" y="19"/>
                      <a:pt x="71" y="29"/>
                    </a:cubicBezTo>
                    <a:cubicBezTo>
                      <a:pt x="72" y="23"/>
                      <a:pt x="73" y="18"/>
                      <a:pt x="74" y="12"/>
                    </a:cubicBezTo>
                    <a:cubicBezTo>
                      <a:pt x="44" y="8"/>
                      <a:pt x="18" y="3"/>
                      <a:pt x="0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ṥļïḑê">
                <a:extLst>
                  <a:ext uri="{FF2B5EF4-FFF2-40B4-BE49-F238E27FC236}">
                    <a16:creationId xmlns:a16="http://schemas.microsoft.com/office/drawing/2014/main" id="{BE024EF3-A493-AA84-9A36-14DDED227C58}"/>
                  </a:ext>
                </a:extLst>
              </p:cNvPr>
              <p:cNvSpPr/>
              <p:nvPr/>
            </p:nvSpPr>
            <p:spPr bwMode="auto">
              <a:xfrm>
                <a:off x="6988176" y="3205163"/>
                <a:ext cx="120650" cy="92075"/>
              </a:xfrm>
              <a:custGeom>
                <a:avLst/>
                <a:gdLst>
                  <a:gd name="T0" fmla="*/ 10 w 86"/>
                  <a:gd name="T1" fmla="*/ 0 h 66"/>
                  <a:gd name="T2" fmla="*/ 3 w 86"/>
                  <a:gd name="T3" fmla="*/ 54 h 66"/>
                  <a:gd name="T4" fmla="*/ 77 w 86"/>
                  <a:gd name="T5" fmla="*/ 66 h 66"/>
                  <a:gd name="T6" fmla="*/ 86 w 86"/>
                  <a:gd name="T7" fmla="*/ 2 h 66"/>
                  <a:gd name="T8" fmla="*/ 10 w 8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66">
                    <a:moveTo>
                      <a:pt x="10" y="0"/>
                    </a:moveTo>
                    <a:cubicBezTo>
                      <a:pt x="10" y="0"/>
                      <a:pt x="0" y="35"/>
                      <a:pt x="3" y="54"/>
                    </a:cubicBezTo>
                    <a:cubicBezTo>
                      <a:pt x="21" y="57"/>
                      <a:pt x="47" y="62"/>
                      <a:pt x="77" y="66"/>
                    </a:cubicBezTo>
                    <a:cubicBezTo>
                      <a:pt x="80" y="46"/>
                      <a:pt x="83" y="24"/>
                      <a:pt x="86" y="2"/>
                    </a:cubicBezTo>
                    <a:cubicBezTo>
                      <a:pt x="44" y="1"/>
                      <a:pt x="10" y="0"/>
                      <a:pt x="10" y="0"/>
                    </a:cubicBezTo>
                  </a:path>
                </a:pathLst>
              </a:custGeom>
              <a:solidFill>
                <a:srgbClr val="356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iḍê">
                <a:extLst>
                  <a:ext uri="{FF2B5EF4-FFF2-40B4-BE49-F238E27FC236}">
                    <a16:creationId xmlns:a16="http://schemas.microsoft.com/office/drawing/2014/main" id="{B7EB7F0D-2BE8-4B10-26AF-9493B37B42A8}"/>
                  </a:ext>
                </a:extLst>
              </p:cNvPr>
              <p:cNvSpPr/>
              <p:nvPr/>
            </p:nvSpPr>
            <p:spPr bwMode="auto">
              <a:xfrm>
                <a:off x="7091363" y="2738438"/>
                <a:ext cx="460375" cy="646113"/>
              </a:xfrm>
              <a:custGeom>
                <a:avLst/>
                <a:gdLst>
                  <a:gd name="T0" fmla="*/ 190 w 329"/>
                  <a:gd name="T1" fmla="*/ 0 h 462"/>
                  <a:gd name="T2" fmla="*/ 159 w 329"/>
                  <a:gd name="T3" fmla="*/ 8 h 462"/>
                  <a:gd name="T4" fmla="*/ 95 w 329"/>
                  <a:gd name="T5" fmla="*/ 141 h 462"/>
                  <a:gd name="T6" fmla="*/ 147 w 329"/>
                  <a:gd name="T7" fmla="*/ 329 h 462"/>
                  <a:gd name="T8" fmla="*/ 27 w 329"/>
                  <a:gd name="T9" fmla="*/ 336 h 462"/>
                  <a:gd name="T10" fmla="*/ 12 w 329"/>
                  <a:gd name="T11" fmla="*/ 336 h 462"/>
                  <a:gd name="T12" fmla="*/ 3 w 329"/>
                  <a:gd name="T13" fmla="*/ 400 h 462"/>
                  <a:gd name="T14" fmla="*/ 3 w 329"/>
                  <a:gd name="T15" fmla="*/ 400 h 462"/>
                  <a:gd name="T16" fmla="*/ 0 w 329"/>
                  <a:gd name="T17" fmla="*/ 417 h 462"/>
                  <a:gd name="T18" fmla="*/ 232 w 329"/>
                  <a:gd name="T19" fmla="*/ 462 h 462"/>
                  <a:gd name="T20" fmla="*/ 294 w 329"/>
                  <a:gd name="T21" fmla="*/ 441 h 462"/>
                  <a:gd name="T22" fmla="*/ 294 w 329"/>
                  <a:gd name="T23" fmla="*/ 103 h 462"/>
                  <a:gd name="T24" fmla="*/ 190 w 329"/>
                  <a:gd name="T25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9" h="462">
                    <a:moveTo>
                      <a:pt x="190" y="0"/>
                    </a:moveTo>
                    <a:cubicBezTo>
                      <a:pt x="180" y="0"/>
                      <a:pt x="170" y="3"/>
                      <a:pt x="159" y="8"/>
                    </a:cubicBezTo>
                    <a:cubicBezTo>
                      <a:pt x="159" y="8"/>
                      <a:pt x="40" y="40"/>
                      <a:pt x="95" y="141"/>
                    </a:cubicBezTo>
                    <a:cubicBezTo>
                      <a:pt x="95" y="141"/>
                      <a:pt x="185" y="317"/>
                      <a:pt x="147" y="329"/>
                    </a:cubicBezTo>
                    <a:cubicBezTo>
                      <a:pt x="128" y="334"/>
                      <a:pt x="76" y="336"/>
                      <a:pt x="27" y="336"/>
                    </a:cubicBezTo>
                    <a:cubicBezTo>
                      <a:pt x="22" y="336"/>
                      <a:pt x="17" y="336"/>
                      <a:pt x="12" y="336"/>
                    </a:cubicBezTo>
                    <a:cubicBezTo>
                      <a:pt x="9" y="358"/>
                      <a:pt x="6" y="380"/>
                      <a:pt x="3" y="400"/>
                    </a:cubicBezTo>
                    <a:cubicBezTo>
                      <a:pt x="3" y="400"/>
                      <a:pt x="3" y="400"/>
                      <a:pt x="3" y="400"/>
                    </a:cubicBezTo>
                    <a:cubicBezTo>
                      <a:pt x="2" y="406"/>
                      <a:pt x="1" y="411"/>
                      <a:pt x="0" y="417"/>
                    </a:cubicBezTo>
                    <a:cubicBezTo>
                      <a:pt x="65" y="435"/>
                      <a:pt x="166" y="462"/>
                      <a:pt x="232" y="462"/>
                    </a:cubicBezTo>
                    <a:cubicBezTo>
                      <a:pt x="263" y="462"/>
                      <a:pt x="286" y="456"/>
                      <a:pt x="294" y="441"/>
                    </a:cubicBezTo>
                    <a:cubicBezTo>
                      <a:pt x="329" y="378"/>
                      <a:pt x="294" y="103"/>
                      <a:pt x="294" y="103"/>
                    </a:cubicBezTo>
                    <a:cubicBezTo>
                      <a:pt x="294" y="103"/>
                      <a:pt x="257" y="0"/>
                      <a:pt x="190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$ľíḋê">
                <a:extLst>
                  <a:ext uri="{FF2B5EF4-FFF2-40B4-BE49-F238E27FC236}">
                    <a16:creationId xmlns:a16="http://schemas.microsoft.com/office/drawing/2014/main" id="{7E376C02-BCFA-A404-7F0B-92FD6493A212}"/>
                  </a:ext>
                </a:extLst>
              </p:cNvPr>
              <p:cNvSpPr/>
              <p:nvPr/>
            </p:nvSpPr>
            <p:spPr bwMode="auto">
              <a:xfrm>
                <a:off x="6596063" y="3052763"/>
                <a:ext cx="366713" cy="285750"/>
              </a:xfrm>
              <a:custGeom>
                <a:avLst/>
                <a:gdLst>
                  <a:gd name="T0" fmla="*/ 8 w 262"/>
                  <a:gd name="T1" fmla="*/ 96 h 204"/>
                  <a:gd name="T2" fmla="*/ 200 w 262"/>
                  <a:gd name="T3" fmla="*/ 201 h 204"/>
                  <a:gd name="T4" fmla="*/ 213 w 262"/>
                  <a:gd name="T5" fmla="*/ 199 h 204"/>
                  <a:gd name="T6" fmla="*/ 214 w 262"/>
                  <a:gd name="T7" fmla="*/ 197 h 204"/>
                  <a:gd name="T8" fmla="*/ 261 w 262"/>
                  <a:gd name="T9" fmla="*/ 99 h 204"/>
                  <a:gd name="T10" fmla="*/ 254 w 262"/>
                  <a:gd name="T11" fmla="*/ 84 h 204"/>
                  <a:gd name="T12" fmla="*/ 95 w 262"/>
                  <a:gd name="T13" fmla="*/ 2 h 204"/>
                  <a:gd name="T14" fmla="*/ 83 w 262"/>
                  <a:gd name="T15" fmla="*/ 4 h 204"/>
                  <a:gd name="T16" fmla="*/ 3 w 262"/>
                  <a:gd name="T17" fmla="*/ 79 h 204"/>
                  <a:gd name="T18" fmla="*/ 8 w 262"/>
                  <a:gd name="T19" fmla="*/ 96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2" h="204">
                    <a:moveTo>
                      <a:pt x="8" y="96"/>
                    </a:moveTo>
                    <a:cubicBezTo>
                      <a:pt x="200" y="201"/>
                      <a:pt x="200" y="201"/>
                      <a:pt x="200" y="201"/>
                    </a:cubicBezTo>
                    <a:cubicBezTo>
                      <a:pt x="204" y="204"/>
                      <a:pt x="210" y="203"/>
                      <a:pt x="213" y="199"/>
                    </a:cubicBezTo>
                    <a:cubicBezTo>
                      <a:pt x="213" y="198"/>
                      <a:pt x="213" y="198"/>
                      <a:pt x="214" y="197"/>
                    </a:cubicBezTo>
                    <a:cubicBezTo>
                      <a:pt x="261" y="99"/>
                      <a:pt x="261" y="99"/>
                      <a:pt x="261" y="99"/>
                    </a:cubicBezTo>
                    <a:cubicBezTo>
                      <a:pt x="262" y="93"/>
                      <a:pt x="260" y="87"/>
                      <a:pt x="254" y="84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91" y="0"/>
                      <a:pt x="86" y="1"/>
                      <a:pt x="83" y="4"/>
                    </a:cubicBezTo>
                    <a:cubicBezTo>
                      <a:pt x="3" y="79"/>
                      <a:pt x="3" y="79"/>
                      <a:pt x="3" y="79"/>
                    </a:cubicBezTo>
                    <a:cubicBezTo>
                      <a:pt x="0" y="85"/>
                      <a:pt x="2" y="92"/>
                      <a:pt x="8" y="96"/>
                    </a:cubicBezTo>
                    <a:close/>
                  </a:path>
                </a:pathLst>
              </a:custGeom>
              <a:solidFill>
                <a:srgbClr val="2F2E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ŝ1ïḍe">
                <a:extLst>
                  <a:ext uri="{FF2B5EF4-FFF2-40B4-BE49-F238E27FC236}">
                    <a16:creationId xmlns:a16="http://schemas.microsoft.com/office/drawing/2014/main" id="{00E1009C-9E9D-DD8B-7F12-000AB6D6AC3E}"/>
                  </a:ext>
                </a:extLst>
              </p:cNvPr>
              <p:cNvSpPr/>
              <p:nvPr/>
            </p:nvSpPr>
            <p:spPr bwMode="auto">
              <a:xfrm>
                <a:off x="6624638" y="3071813"/>
                <a:ext cx="319088" cy="238125"/>
              </a:xfrm>
              <a:custGeom>
                <a:avLst/>
                <a:gdLst>
                  <a:gd name="T0" fmla="*/ 0 w 201"/>
                  <a:gd name="T1" fmla="*/ 59 h 150"/>
                  <a:gd name="T2" fmla="*/ 159 w 201"/>
                  <a:gd name="T3" fmla="*/ 150 h 150"/>
                  <a:gd name="T4" fmla="*/ 201 w 201"/>
                  <a:gd name="T5" fmla="*/ 74 h 150"/>
                  <a:gd name="T6" fmla="*/ 65 w 201"/>
                  <a:gd name="T7" fmla="*/ 0 h 150"/>
                  <a:gd name="T8" fmla="*/ 0 w 201"/>
                  <a:gd name="T9" fmla="*/ 59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50">
                    <a:moveTo>
                      <a:pt x="0" y="59"/>
                    </a:moveTo>
                    <a:lnTo>
                      <a:pt x="159" y="150"/>
                    </a:lnTo>
                    <a:lnTo>
                      <a:pt x="201" y="74"/>
                    </a:lnTo>
                    <a:lnTo>
                      <a:pt x="65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ṣḻidê">
                <a:extLst>
                  <a:ext uri="{FF2B5EF4-FFF2-40B4-BE49-F238E27FC236}">
                    <a16:creationId xmlns:a16="http://schemas.microsoft.com/office/drawing/2014/main" id="{BF4D4D02-048B-4D78-34DF-8177325CEDBE}"/>
                  </a:ext>
                </a:extLst>
              </p:cNvPr>
              <p:cNvSpPr/>
              <p:nvPr/>
            </p:nvSpPr>
            <p:spPr bwMode="auto">
              <a:xfrm>
                <a:off x="6834188" y="3119438"/>
                <a:ext cx="7938" cy="7938"/>
              </a:xfrm>
              <a:custGeom>
                <a:avLst/>
                <a:gdLst>
                  <a:gd name="T0" fmla="*/ 1 w 5"/>
                  <a:gd name="T1" fmla="*/ 1 h 6"/>
                  <a:gd name="T2" fmla="*/ 4 w 5"/>
                  <a:gd name="T3" fmla="*/ 2 h 6"/>
                  <a:gd name="T4" fmla="*/ 4 w 5"/>
                  <a:gd name="T5" fmla="*/ 5 h 6"/>
                  <a:gd name="T6" fmla="*/ 1 w 5"/>
                  <a:gd name="T7" fmla="*/ 5 h 6"/>
                  <a:gd name="T8" fmla="*/ 1 w 5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1" y="1"/>
                    </a:moveTo>
                    <a:cubicBezTo>
                      <a:pt x="2" y="0"/>
                      <a:pt x="4" y="1"/>
                      <a:pt x="4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3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ďê">
                <a:extLst>
                  <a:ext uri="{FF2B5EF4-FFF2-40B4-BE49-F238E27FC236}">
                    <a16:creationId xmlns:a16="http://schemas.microsoft.com/office/drawing/2014/main" id="{33038897-614A-485D-D9CB-BCA6D44D441E}"/>
                  </a:ext>
                </a:extLst>
              </p:cNvPr>
              <p:cNvSpPr/>
              <p:nvPr/>
            </p:nvSpPr>
            <p:spPr bwMode="auto">
              <a:xfrm>
                <a:off x="6742113" y="3244851"/>
                <a:ext cx="6350" cy="3175"/>
              </a:xfrm>
              <a:custGeom>
                <a:avLst/>
                <a:gdLst>
                  <a:gd name="T0" fmla="*/ 1 w 4"/>
                  <a:gd name="T1" fmla="*/ 0 h 3"/>
                  <a:gd name="T2" fmla="*/ 3 w 4"/>
                  <a:gd name="T3" fmla="*/ 0 h 3"/>
                  <a:gd name="T4" fmla="*/ 3 w 4"/>
                  <a:gd name="T5" fmla="*/ 3 h 3"/>
                  <a:gd name="T6" fmla="*/ 1 w 4"/>
                  <a:gd name="T7" fmla="*/ 2 h 3"/>
                  <a:gd name="T8" fmla="*/ 1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1" y="0"/>
                    </a:move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4" y="2"/>
                      <a:pt x="3" y="3"/>
                    </a:cubicBezTo>
                    <a:cubicBezTo>
                      <a:pt x="2" y="3"/>
                      <a:pt x="1" y="3"/>
                      <a:pt x="1" y="2"/>
                    </a:cubicBezTo>
                    <a:cubicBezTo>
                      <a:pt x="0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ŝľïdé">
                <a:extLst>
                  <a:ext uri="{FF2B5EF4-FFF2-40B4-BE49-F238E27FC236}">
                    <a16:creationId xmlns:a16="http://schemas.microsoft.com/office/drawing/2014/main" id="{BB4AF5C7-653E-956A-8323-7F3D3EC0B0DE}"/>
                  </a:ext>
                </a:extLst>
              </p:cNvPr>
              <p:cNvSpPr/>
              <p:nvPr/>
            </p:nvSpPr>
            <p:spPr bwMode="auto">
              <a:xfrm>
                <a:off x="6748463" y="3195638"/>
                <a:ext cx="303213" cy="131763"/>
              </a:xfrm>
              <a:custGeom>
                <a:avLst/>
                <a:gdLst>
                  <a:gd name="T0" fmla="*/ 185 w 217"/>
                  <a:gd name="T1" fmla="*/ 81 h 94"/>
                  <a:gd name="T2" fmla="*/ 26 w 217"/>
                  <a:gd name="T3" fmla="*/ 60 h 94"/>
                  <a:gd name="T4" fmla="*/ 195 w 217"/>
                  <a:gd name="T5" fmla="*/ 9 h 94"/>
                  <a:gd name="T6" fmla="*/ 185 w 217"/>
                  <a:gd name="T7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" h="94">
                    <a:moveTo>
                      <a:pt x="185" y="81"/>
                    </a:moveTo>
                    <a:cubicBezTo>
                      <a:pt x="185" y="81"/>
                      <a:pt x="0" y="94"/>
                      <a:pt x="26" y="60"/>
                    </a:cubicBezTo>
                    <a:cubicBezTo>
                      <a:pt x="52" y="26"/>
                      <a:pt x="174" y="0"/>
                      <a:pt x="195" y="9"/>
                    </a:cubicBezTo>
                    <a:cubicBezTo>
                      <a:pt x="217" y="19"/>
                      <a:pt x="185" y="81"/>
                      <a:pt x="185" y="81"/>
                    </a:cubicBezTo>
                    <a:close/>
                  </a:path>
                </a:pathLst>
              </a:custGeom>
              <a:solidFill>
                <a:srgbClr val="FFC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ṡḷíḓè">
                <a:extLst>
                  <a:ext uri="{FF2B5EF4-FFF2-40B4-BE49-F238E27FC236}">
                    <a16:creationId xmlns:a16="http://schemas.microsoft.com/office/drawing/2014/main" id="{E5B50744-EDC1-FC1C-7AD1-2C94C0C0A66C}"/>
                  </a:ext>
                </a:extLst>
              </p:cNvPr>
              <p:cNvSpPr/>
              <p:nvPr/>
            </p:nvSpPr>
            <p:spPr bwMode="auto">
              <a:xfrm>
                <a:off x="6946901" y="2668588"/>
                <a:ext cx="604838" cy="750888"/>
              </a:xfrm>
              <a:custGeom>
                <a:avLst/>
                <a:gdLst>
                  <a:gd name="T0" fmla="*/ 263 w 433"/>
                  <a:gd name="T1" fmla="*/ 41 h 537"/>
                  <a:gd name="T2" fmla="*/ 199 w 433"/>
                  <a:gd name="T3" fmla="*/ 173 h 537"/>
                  <a:gd name="T4" fmla="*/ 251 w 433"/>
                  <a:gd name="T5" fmla="*/ 361 h 537"/>
                  <a:gd name="T6" fmla="*/ 40 w 433"/>
                  <a:gd name="T7" fmla="*/ 367 h 537"/>
                  <a:gd name="T8" fmla="*/ 20 w 433"/>
                  <a:gd name="T9" fmla="*/ 468 h 537"/>
                  <a:gd name="T10" fmla="*/ 398 w 433"/>
                  <a:gd name="T11" fmla="*/ 474 h 537"/>
                  <a:gd name="T12" fmla="*/ 398 w 433"/>
                  <a:gd name="T13" fmla="*/ 136 h 537"/>
                  <a:gd name="T14" fmla="*/ 263 w 433"/>
                  <a:gd name="T15" fmla="*/ 41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3" h="537">
                    <a:moveTo>
                      <a:pt x="263" y="41"/>
                    </a:moveTo>
                    <a:cubicBezTo>
                      <a:pt x="263" y="41"/>
                      <a:pt x="144" y="72"/>
                      <a:pt x="199" y="173"/>
                    </a:cubicBezTo>
                    <a:cubicBezTo>
                      <a:pt x="199" y="173"/>
                      <a:pt x="289" y="350"/>
                      <a:pt x="251" y="361"/>
                    </a:cubicBezTo>
                    <a:cubicBezTo>
                      <a:pt x="213" y="373"/>
                      <a:pt x="40" y="367"/>
                      <a:pt x="40" y="367"/>
                    </a:cubicBezTo>
                    <a:cubicBezTo>
                      <a:pt x="40" y="367"/>
                      <a:pt x="0" y="465"/>
                      <a:pt x="20" y="468"/>
                    </a:cubicBezTo>
                    <a:cubicBezTo>
                      <a:pt x="40" y="471"/>
                      <a:pt x="364" y="537"/>
                      <a:pt x="398" y="474"/>
                    </a:cubicBezTo>
                    <a:cubicBezTo>
                      <a:pt x="433" y="410"/>
                      <a:pt x="398" y="136"/>
                      <a:pt x="398" y="136"/>
                    </a:cubicBezTo>
                    <a:cubicBezTo>
                      <a:pt x="398" y="136"/>
                      <a:pt x="349" y="0"/>
                      <a:pt x="263" y="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3" name="iSlïďê">
                <a:extLst>
                  <a:ext uri="{FF2B5EF4-FFF2-40B4-BE49-F238E27FC236}">
                    <a16:creationId xmlns:a16="http://schemas.microsoft.com/office/drawing/2014/main" id="{D115262F-BC5E-2732-2A9B-19D7702387C5}"/>
                  </a:ext>
                </a:extLst>
              </p:cNvPr>
              <p:cNvSpPr/>
              <p:nvPr/>
            </p:nvSpPr>
            <p:spPr bwMode="auto">
              <a:xfrm>
                <a:off x="4979311" y="2307076"/>
                <a:ext cx="1455738" cy="722313"/>
              </a:xfrm>
              <a:custGeom>
                <a:avLst/>
                <a:gdLst>
                  <a:gd name="T0" fmla="*/ 54 w 1040"/>
                  <a:gd name="T1" fmla="*/ 0 h 516"/>
                  <a:gd name="T2" fmla="*/ 986 w 1040"/>
                  <a:gd name="T3" fmla="*/ 0 h 516"/>
                  <a:gd name="T4" fmla="*/ 1040 w 1040"/>
                  <a:gd name="T5" fmla="*/ 54 h 516"/>
                  <a:gd name="T6" fmla="*/ 1040 w 1040"/>
                  <a:gd name="T7" fmla="*/ 462 h 516"/>
                  <a:gd name="T8" fmla="*/ 986 w 1040"/>
                  <a:gd name="T9" fmla="*/ 516 h 516"/>
                  <a:gd name="T10" fmla="*/ 54 w 1040"/>
                  <a:gd name="T11" fmla="*/ 516 h 516"/>
                  <a:gd name="T12" fmla="*/ 0 w 1040"/>
                  <a:gd name="T13" fmla="*/ 462 h 516"/>
                  <a:gd name="T14" fmla="*/ 0 w 1040"/>
                  <a:gd name="T15" fmla="*/ 54 h 516"/>
                  <a:gd name="T16" fmla="*/ 54 w 1040"/>
                  <a:gd name="T17" fmla="*/ 0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0" h="516">
                    <a:moveTo>
                      <a:pt x="54" y="0"/>
                    </a:moveTo>
                    <a:cubicBezTo>
                      <a:pt x="986" y="0"/>
                      <a:pt x="986" y="0"/>
                      <a:pt x="986" y="0"/>
                    </a:cubicBezTo>
                    <a:cubicBezTo>
                      <a:pt x="1016" y="0"/>
                      <a:pt x="1040" y="24"/>
                      <a:pt x="1040" y="54"/>
                    </a:cubicBezTo>
                    <a:cubicBezTo>
                      <a:pt x="1040" y="462"/>
                      <a:pt x="1040" y="462"/>
                      <a:pt x="1040" y="462"/>
                    </a:cubicBezTo>
                    <a:cubicBezTo>
                      <a:pt x="1040" y="492"/>
                      <a:pt x="1016" y="516"/>
                      <a:pt x="986" y="516"/>
                    </a:cubicBezTo>
                    <a:cubicBezTo>
                      <a:pt x="54" y="516"/>
                      <a:pt x="54" y="516"/>
                      <a:pt x="54" y="516"/>
                    </a:cubicBezTo>
                    <a:cubicBezTo>
                      <a:pt x="24" y="516"/>
                      <a:pt x="0" y="492"/>
                      <a:pt x="0" y="462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24"/>
                      <a:pt x="24" y="0"/>
                      <a:pt x="54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ş1íḋê">
                <a:extLst>
                  <a:ext uri="{FF2B5EF4-FFF2-40B4-BE49-F238E27FC236}">
                    <a16:creationId xmlns:a16="http://schemas.microsoft.com/office/drawing/2014/main" id="{D0E902A8-05E1-5DBF-E5E7-A397B260D141}"/>
                  </a:ext>
                </a:extLst>
              </p:cNvPr>
              <p:cNvSpPr/>
              <p:nvPr/>
            </p:nvSpPr>
            <p:spPr bwMode="auto">
              <a:xfrm>
                <a:off x="3499761" y="1440301"/>
                <a:ext cx="190500" cy="19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5" name="ïṡļïḍé">
                <a:extLst>
                  <a:ext uri="{FF2B5EF4-FFF2-40B4-BE49-F238E27FC236}">
                    <a16:creationId xmlns:a16="http://schemas.microsoft.com/office/drawing/2014/main" id="{2EF3FD3E-9514-D0FC-95D8-F51E707AE101}"/>
                  </a:ext>
                </a:extLst>
              </p:cNvPr>
              <p:cNvSpPr/>
              <p:nvPr/>
            </p:nvSpPr>
            <p:spPr bwMode="auto">
              <a:xfrm>
                <a:off x="3528336" y="1406964"/>
                <a:ext cx="188913" cy="190500"/>
              </a:xfrm>
              <a:prstGeom prst="ellipse">
                <a:avLst/>
              </a:prstGeom>
              <a:noFill/>
              <a:ln w="6350" cap="flat">
                <a:solidFill>
                  <a:srgbClr val="3F3D5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şlîḓé">
                <a:extLst>
                  <a:ext uri="{FF2B5EF4-FFF2-40B4-BE49-F238E27FC236}">
                    <a16:creationId xmlns:a16="http://schemas.microsoft.com/office/drawing/2014/main" id="{EAAFB5B6-BFD7-1439-D11B-7820CF3E2F3D}"/>
                  </a:ext>
                </a:extLst>
              </p:cNvPr>
              <p:cNvSpPr/>
              <p:nvPr/>
            </p:nvSpPr>
            <p:spPr bwMode="auto">
              <a:xfrm>
                <a:off x="4658636" y="2637276"/>
                <a:ext cx="190500" cy="1905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íŝḷîḋe">
                <a:extLst>
                  <a:ext uri="{FF2B5EF4-FFF2-40B4-BE49-F238E27FC236}">
                    <a16:creationId xmlns:a16="http://schemas.microsoft.com/office/drawing/2014/main" id="{5780359B-32B2-ECB9-1FA2-A6D4F8CCC5B0}"/>
                  </a:ext>
                </a:extLst>
              </p:cNvPr>
              <p:cNvSpPr/>
              <p:nvPr/>
            </p:nvSpPr>
            <p:spPr bwMode="auto">
              <a:xfrm>
                <a:off x="4685624" y="2603939"/>
                <a:ext cx="190500" cy="190500"/>
              </a:xfrm>
              <a:prstGeom prst="ellipse">
                <a:avLst/>
              </a:prstGeom>
              <a:noFill/>
              <a:ln w="6350" cap="flat">
                <a:solidFill>
                  <a:srgbClr val="3F3D5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íṡḻîďe">
                <a:extLst>
                  <a:ext uri="{FF2B5EF4-FFF2-40B4-BE49-F238E27FC236}">
                    <a16:creationId xmlns:a16="http://schemas.microsoft.com/office/drawing/2014/main" id="{0EE52E70-59CE-25D3-2CEB-77CD421470BA}"/>
                  </a:ext>
                </a:extLst>
              </p:cNvPr>
              <p:cNvSpPr/>
              <p:nvPr/>
            </p:nvSpPr>
            <p:spPr bwMode="auto">
              <a:xfrm>
                <a:off x="5396824" y="1916551"/>
                <a:ext cx="190500" cy="18891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9" name="îşḷíḑê">
                <a:extLst>
                  <a:ext uri="{FF2B5EF4-FFF2-40B4-BE49-F238E27FC236}">
                    <a16:creationId xmlns:a16="http://schemas.microsoft.com/office/drawing/2014/main" id="{67FF675C-67D8-A9DB-42A7-9A8A14C8F36F}"/>
                  </a:ext>
                </a:extLst>
              </p:cNvPr>
              <p:cNvSpPr/>
              <p:nvPr/>
            </p:nvSpPr>
            <p:spPr bwMode="auto">
              <a:xfrm>
                <a:off x="5425399" y="1881626"/>
                <a:ext cx="190500" cy="190500"/>
              </a:xfrm>
              <a:prstGeom prst="ellipse">
                <a:avLst/>
              </a:prstGeom>
              <a:noFill/>
              <a:ln w="6350" cap="flat">
                <a:solidFill>
                  <a:srgbClr val="3F3D5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îsļîḓé">
                <a:extLst>
                  <a:ext uri="{FF2B5EF4-FFF2-40B4-BE49-F238E27FC236}">
                    <a16:creationId xmlns:a16="http://schemas.microsoft.com/office/drawing/2014/main" id="{3FB23A05-AA8C-655D-D18B-0A01BB2E1C23}"/>
                  </a:ext>
                </a:extLst>
              </p:cNvPr>
              <p:cNvSpPr/>
              <p:nvPr/>
            </p:nvSpPr>
            <p:spPr bwMode="auto">
              <a:xfrm>
                <a:off x="3717249" y="1756214"/>
                <a:ext cx="1454150" cy="723900"/>
              </a:xfrm>
              <a:custGeom>
                <a:avLst/>
                <a:gdLst>
                  <a:gd name="T0" fmla="*/ 54 w 1040"/>
                  <a:gd name="T1" fmla="*/ 0 h 517"/>
                  <a:gd name="T2" fmla="*/ 986 w 1040"/>
                  <a:gd name="T3" fmla="*/ 0 h 517"/>
                  <a:gd name="T4" fmla="*/ 1040 w 1040"/>
                  <a:gd name="T5" fmla="*/ 54 h 517"/>
                  <a:gd name="T6" fmla="*/ 1040 w 1040"/>
                  <a:gd name="T7" fmla="*/ 463 h 517"/>
                  <a:gd name="T8" fmla="*/ 986 w 1040"/>
                  <a:gd name="T9" fmla="*/ 517 h 517"/>
                  <a:gd name="T10" fmla="*/ 54 w 1040"/>
                  <a:gd name="T11" fmla="*/ 517 h 517"/>
                  <a:gd name="T12" fmla="*/ 0 w 1040"/>
                  <a:gd name="T13" fmla="*/ 463 h 517"/>
                  <a:gd name="T14" fmla="*/ 0 w 1040"/>
                  <a:gd name="T15" fmla="*/ 54 h 517"/>
                  <a:gd name="T16" fmla="*/ 54 w 1040"/>
                  <a:gd name="T17" fmla="*/ 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0" h="517">
                    <a:moveTo>
                      <a:pt x="54" y="0"/>
                    </a:moveTo>
                    <a:cubicBezTo>
                      <a:pt x="986" y="0"/>
                      <a:pt x="986" y="0"/>
                      <a:pt x="986" y="0"/>
                    </a:cubicBezTo>
                    <a:cubicBezTo>
                      <a:pt x="1016" y="0"/>
                      <a:pt x="1040" y="24"/>
                      <a:pt x="1040" y="54"/>
                    </a:cubicBezTo>
                    <a:cubicBezTo>
                      <a:pt x="1040" y="463"/>
                      <a:pt x="1040" y="463"/>
                      <a:pt x="1040" y="463"/>
                    </a:cubicBezTo>
                    <a:cubicBezTo>
                      <a:pt x="1040" y="493"/>
                      <a:pt x="1016" y="517"/>
                      <a:pt x="986" y="517"/>
                    </a:cubicBezTo>
                    <a:cubicBezTo>
                      <a:pt x="54" y="517"/>
                      <a:pt x="54" y="517"/>
                      <a:pt x="54" y="517"/>
                    </a:cubicBezTo>
                    <a:cubicBezTo>
                      <a:pt x="24" y="517"/>
                      <a:pt x="0" y="493"/>
                      <a:pt x="0" y="46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24"/>
                      <a:pt x="24" y="0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š1ïḓê">
                <a:extLst>
                  <a:ext uri="{FF2B5EF4-FFF2-40B4-BE49-F238E27FC236}">
                    <a16:creationId xmlns:a16="http://schemas.microsoft.com/office/drawing/2014/main" id="{98E59FFC-FF32-78EC-55C7-8AE22607D5F6}"/>
                  </a:ext>
                </a:extLst>
              </p:cNvPr>
              <p:cNvSpPr/>
              <p:nvPr/>
            </p:nvSpPr>
            <p:spPr bwMode="auto">
              <a:xfrm>
                <a:off x="3801386" y="1694301"/>
                <a:ext cx="1455738" cy="723900"/>
              </a:xfrm>
              <a:custGeom>
                <a:avLst/>
                <a:gdLst>
                  <a:gd name="T0" fmla="*/ 54 w 1040"/>
                  <a:gd name="T1" fmla="*/ 0 h 517"/>
                  <a:gd name="T2" fmla="*/ 986 w 1040"/>
                  <a:gd name="T3" fmla="*/ 0 h 517"/>
                  <a:gd name="T4" fmla="*/ 1040 w 1040"/>
                  <a:gd name="T5" fmla="*/ 54 h 517"/>
                  <a:gd name="T6" fmla="*/ 1040 w 1040"/>
                  <a:gd name="T7" fmla="*/ 463 h 517"/>
                  <a:gd name="T8" fmla="*/ 986 w 1040"/>
                  <a:gd name="T9" fmla="*/ 517 h 517"/>
                  <a:gd name="T10" fmla="*/ 54 w 1040"/>
                  <a:gd name="T11" fmla="*/ 517 h 517"/>
                  <a:gd name="T12" fmla="*/ 0 w 1040"/>
                  <a:gd name="T13" fmla="*/ 463 h 517"/>
                  <a:gd name="T14" fmla="*/ 0 w 1040"/>
                  <a:gd name="T15" fmla="*/ 54 h 517"/>
                  <a:gd name="T16" fmla="*/ 54 w 1040"/>
                  <a:gd name="T17" fmla="*/ 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0" h="517">
                    <a:moveTo>
                      <a:pt x="54" y="0"/>
                    </a:moveTo>
                    <a:cubicBezTo>
                      <a:pt x="986" y="0"/>
                      <a:pt x="986" y="0"/>
                      <a:pt x="986" y="0"/>
                    </a:cubicBezTo>
                    <a:cubicBezTo>
                      <a:pt x="1016" y="0"/>
                      <a:pt x="1040" y="25"/>
                      <a:pt x="1040" y="54"/>
                    </a:cubicBezTo>
                    <a:cubicBezTo>
                      <a:pt x="1040" y="463"/>
                      <a:pt x="1040" y="463"/>
                      <a:pt x="1040" y="463"/>
                    </a:cubicBezTo>
                    <a:cubicBezTo>
                      <a:pt x="1040" y="493"/>
                      <a:pt x="1016" y="517"/>
                      <a:pt x="986" y="517"/>
                    </a:cubicBezTo>
                    <a:cubicBezTo>
                      <a:pt x="54" y="517"/>
                      <a:pt x="54" y="517"/>
                      <a:pt x="54" y="517"/>
                    </a:cubicBezTo>
                    <a:cubicBezTo>
                      <a:pt x="24" y="517"/>
                      <a:pt x="0" y="493"/>
                      <a:pt x="0" y="46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25"/>
                      <a:pt x="24" y="0"/>
                      <a:pt x="54" y="0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3F3D5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lîḑè">
                <a:extLst>
                  <a:ext uri="{FF2B5EF4-FFF2-40B4-BE49-F238E27FC236}">
                    <a16:creationId xmlns:a16="http://schemas.microsoft.com/office/drawing/2014/main" id="{0A07DC97-09C2-3972-972F-4DBA16954CCF}"/>
                  </a:ext>
                </a:extLst>
              </p:cNvPr>
              <p:cNvSpPr/>
              <p:nvPr/>
            </p:nvSpPr>
            <p:spPr bwMode="auto">
              <a:xfrm>
                <a:off x="5065036" y="2245164"/>
                <a:ext cx="1455738" cy="722313"/>
              </a:xfrm>
              <a:custGeom>
                <a:avLst/>
                <a:gdLst>
                  <a:gd name="T0" fmla="*/ 54 w 1040"/>
                  <a:gd name="T1" fmla="*/ 0 h 516"/>
                  <a:gd name="T2" fmla="*/ 986 w 1040"/>
                  <a:gd name="T3" fmla="*/ 0 h 516"/>
                  <a:gd name="T4" fmla="*/ 1040 w 1040"/>
                  <a:gd name="T5" fmla="*/ 54 h 516"/>
                  <a:gd name="T6" fmla="*/ 1040 w 1040"/>
                  <a:gd name="T7" fmla="*/ 462 h 516"/>
                  <a:gd name="T8" fmla="*/ 986 w 1040"/>
                  <a:gd name="T9" fmla="*/ 516 h 516"/>
                  <a:gd name="T10" fmla="*/ 54 w 1040"/>
                  <a:gd name="T11" fmla="*/ 516 h 516"/>
                  <a:gd name="T12" fmla="*/ 0 w 1040"/>
                  <a:gd name="T13" fmla="*/ 462 h 516"/>
                  <a:gd name="T14" fmla="*/ 0 w 1040"/>
                  <a:gd name="T15" fmla="*/ 54 h 516"/>
                  <a:gd name="T16" fmla="*/ 54 w 1040"/>
                  <a:gd name="T17" fmla="*/ 0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0" h="516">
                    <a:moveTo>
                      <a:pt x="54" y="0"/>
                    </a:moveTo>
                    <a:cubicBezTo>
                      <a:pt x="986" y="0"/>
                      <a:pt x="986" y="0"/>
                      <a:pt x="986" y="0"/>
                    </a:cubicBezTo>
                    <a:cubicBezTo>
                      <a:pt x="1016" y="0"/>
                      <a:pt x="1040" y="24"/>
                      <a:pt x="1040" y="54"/>
                    </a:cubicBezTo>
                    <a:cubicBezTo>
                      <a:pt x="1040" y="462"/>
                      <a:pt x="1040" y="462"/>
                      <a:pt x="1040" y="462"/>
                    </a:cubicBezTo>
                    <a:cubicBezTo>
                      <a:pt x="1040" y="492"/>
                      <a:pt x="1016" y="516"/>
                      <a:pt x="986" y="516"/>
                    </a:cubicBezTo>
                    <a:cubicBezTo>
                      <a:pt x="54" y="516"/>
                      <a:pt x="54" y="516"/>
                      <a:pt x="54" y="516"/>
                    </a:cubicBezTo>
                    <a:cubicBezTo>
                      <a:pt x="24" y="516"/>
                      <a:pt x="0" y="492"/>
                      <a:pt x="0" y="462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24"/>
                      <a:pt x="24" y="0"/>
                      <a:pt x="54" y="0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3F3D5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şḷidê">
              <a:extLst>
                <a:ext uri="{FF2B5EF4-FFF2-40B4-BE49-F238E27FC236}">
                  <a16:creationId xmlns:a16="http://schemas.microsoft.com/office/drawing/2014/main" id="{A2FA1DC9-EC19-8203-B506-05ED380A7D04}"/>
                </a:ext>
              </a:extLst>
            </p:cNvPr>
            <p:cNvGrpSpPr/>
            <p:nvPr/>
          </p:nvGrpSpPr>
          <p:grpSpPr>
            <a:xfrm>
              <a:off x="6802653" y="2356836"/>
              <a:ext cx="4315314" cy="1017158"/>
              <a:chOff x="6802653" y="2356836"/>
              <a:chExt cx="4315314" cy="1017158"/>
            </a:xfrm>
          </p:grpSpPr>
          <p:sp>
            <p:nvSpPr>
              <p:cNvPr id="12" name="iṡľîḋè">
                <a:extLst>
                  <a:ext uri="{FF2B5EF4-FFF2-40B4-BE49-F238E27FC236}">
                    <a16:creationId xmlns:a16="http://schemas.microsoft.com/office/drawing/2014/main" id="{E320EDCB-7604-4D79-3FB0-EC31F7A47CB0}"/>
                  </a:ext>
                </a:extLst>
              </p:cNvPr>
              <p:cNvSpPr txBox="1"/>
              <p:nvPr/>
            </p:nvSpPr>
            <p:spPr>
              <a:xfrm>
                <a:off x="6802653" y="2356836"/>
                <a:ext cx="1641929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1"/>
                    </a:solidFill>
                  </a:rPr>
                  <a:t>未来规划</a:t>
                </a:r>
                <a:endParaRPr lang="en-US" altLang="zh-CN" sz="20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ïsľíďé">
                <a:extLst>
                  <a:ext uri="{FF2B5EF4-FFF2-40B4-BE49-F238E27FC236}">
                    <a16:creationId xmlns:a16="http://schemas.microsoft.com/office/drawing/2014/main" id="{E0984B5A-C42F-047E-FE4D-C2A5995E1EFC}"/>
                  </a:ext>
                </a:extLst>
              </p:cNvPr>
              <p:cNvSpPr txBox="1"/>
              <p:nvPr/>
            </p:nvSpPr>
            <p:spPr>
              <a:xfrm>
                <a:off x="6848950" y="2760621"/>
                <a:ext cx="4269017" cy="613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/>
                  <a:t>点击输入简要文字内容，文字内容需概况精炼，不用多余的文字修饰，言简意赅的说明内容</a:t>
                </a:r>
                <a:r>
                  <a:rPr lang="en-US" altLang="zh-CN" sz="1200" dirty="0"/>
                  <a:t>…</a:t>
                </a:r>
              </a:p>
            </p:txBody>
          </p:sp>
        </p:grpSp>
        <p:grpSp>
          <p:nvGrpSpPr>
            <p:cNvPr id="9" name="išḻiḍè">
              <a:extLst>
                <a:ext uri="{FF2B5EF4-FFF2-40B4-BE49-F238E27FC236}">
                  <a16:creationId xmlns:a16="http://schemas.microsoft.com/office/drawing/2014/main" id="{BF644C83-C03A-7F7B-5087-495EB4079C0D}"/>
                </a:ext>
              </a:extLst>
            </p:cNvPr>
            <p:cNvGrpSpPr/>
            <p:nvPr/>
          </p:nvGrpSpPr>
          <p:grpSpPr>
            <a:xfrm>
              <a:off x="6802653" y="4198260"/>
              <a:ext cx="4315314" cy="1017158"/>
              <a:chOff x="6802653" y="4198260"/>
              <a:chExt cx="4315314" cy="1017158"/>
            </a:xfrm>
          </p:grpSpPr>
          <p:sp>
            <p:nvSpPr>
              <p:cNvPr id="10" name="iṩļiḍè">
                <a:extLst>
                  <a:ext uri="{FF2B5EF4-FFF2-40B4-BE49-F238E27FC236}">
                    <a16:creationId xmlns:a16="http://schemas.microsoft.com/office/drawing/2014/main" id="{F2DE7C94-770C-378C-5545-14487EED3BA0}"/>
                  </a:ext>
                </a:extLst>
              </p:cNvPr>
              <p:cNvSpPr txBox="1"/>
              <p:nvPr/>
            </p:nvSpPr>
            <p:spPr>
              <a:xfrm>
                <a:off x="6802653" y="4198260"/>
                <a:ext cx="1641929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1"/>
                    </a:solidFill>
                  </a:rPr>
                  <a:t>未来展望</a:t>
                </a:r>
                <a:endParaRPr lang="en-US" altLang="zh-CN" sz="20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îṧľîḍé">
                <a:extLst>
                  <a:ext uri="{FF2B5EF4-FFF2-40B4-BE49-F238E27FC236}">
                    <a16:creationId xmlns:a16="http://schemas.microsoft.com/office/drawing/2014/main" id="{AB7AC2DC-DBC2-6C69-BAED-C3B2CA7EAFC0}"/>
                  </a:ext>
                </a:extLst>
              </p:cNvPr>
              <p:cNvSpPr txBox="1"/>
              <p:nvPr/>
            </p:nvSpPr>
            <p:spPr>
              <a:xfrm>
                <a:off x="6848950" y="4602045"/>
                <a:ext cx="4269017" cy="613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/>
                  <a:t>点击输入简要文字内容，文字内容需概况精炼，不用多余的文字修饰，言简意赅的说明内容</a:t>
                </a:r>
                <a:r>
                  <a:rPr lang="en-US" altLang="zh-CN" sz="1200" dirty="0"/>
                  <a:t>…</a:t>
                </a:r>
              </a:p>
            </p:txBody>
          </p:sp>
        </p:grpSp>
      </p:grpSp>
      <p:sp>
        <p:nvSpPr>
          <p:cNvPr id="63" name="iṣ1îḍè">
            <a:extLst>
              <a:ext uri="{FF2B5EF4-FFF2-40B4-BE49-F238E27FC236}">
                <a16:creationId xmlns:a16="http://schemas.microsoft.com/office/drawing/2014/main" id="{0D23AAF4-09EB-E02C-B814-6263BECBEFCA}"/>
              </a:ext>
            </a:extLst>
          </p:cNvPr>
          <p:cNvSpPr txBox="1"/>
          <p:nvPr/>
        </p:nvSpPr>
        <p:spPr>
          <a:xfrm>
            <a:off x="660400" y="1130300"/>
            <a:ext cx="5150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对于未来的规划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603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ļî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šḷîḓé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谢谢观看！</a:t>
            </a:r>
            <a:endParaRPr lang="en-GB" altLang="zh-CN" dirty="0"/>
          </a:p>
        </p:txBody>
      </p:sp>
      <p:sp>
        <p:nvSpPr>
          <p:cNvPr id="4" name="ísļîdé">
            <a:extLst>
              <a:ext uri="{FF2B5EF4-FFF2-40B4-BE49-F238E27FC236}">
                <a16:creationId xmlns:a16="http://schemas.microsoft.com/office/drawing/2014/main" id="{0280FE23-3FD0-4989-BBD8-F98469242DB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56354" y="5837829"/>
            <a:ext cx="5162546" cy="296271"/>
          </a:xfrm>
        </p:spPr>
        <p:txBody>
          <a:bodyPr/>
          <a:lstStyle/>
          <a:p>
            <a:r>
              <a:rPr lang="en-GB" altLang="zh-CN" dirty="0"/>
              <a:t>Speaker name and title</a:t>
            </a:r>
          </a:p>
        </p:txBody>
      </p:sp>
      <p:sp>
        <p:nvSpPr>
          <p:cNvPr id="5" name="íSḻiḓè">
            <a:extLst>
              <a:ext uri="{FF2B5EF4-FFF2-40B4-BE49-F238E27FC236}">
                <a16:creationId xmlns:a16="http://schemas.microsoft.com/office/drawing/2014/main" id="{929167BD-7790-467B-980C-709781C5646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0400" y="5837829"/>
            <a:ext cx="5175248" cy="296271"/>
          </a:xfrm>
        </p:spPr>
        <p:txBody>
          <a:bodyPr/>
          <a:lstStyle/>
          <a:p>
            <a:r>
              <a:rPr lang="en-GB" altLang="zh-CN" dirty="0"/>
              <a:t>XXX</a:t>
            </a:r>
          </a:p>
        </p:txBody>
      </p:sp>
      <p:sp>
        <p:nvSpPr>
          <p:cNvPr id="6" name="iṩḷïḋè">
            <a:extLst>
              <a:ext uri="{FF2B5EF4-FFF2-40B4-BE49-F238E27FC236}">
                <a16:creationId xmlns:a16="http://schemas.microsoft.com/office/drawing/2014/main" id="{5B97B92A-7786-43B8-BE48-8D8477CB8158}"/>
              </a:ext>
            </a:extLst>
          </p:cNvPr>
          <p:cNvSpPr txBox="1">
            <a:spLocks/>
          </p:cNvSpPr>
          <p:nvPr/>
        </p:nvSpPr>
        <p:spPr>
          <a:xfrm>
            <a:off x="660400" y="728663"/>
            <a:ext cx="1116013" cy="296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sz="1200" dirty="0"/>
              <a:t>LOGO HERE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îslï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iṧḻíḍe">
            <a:extLst>
              <a:ext uri="{FF2B5EF4-FFF2-40B4-BE49-F238E27FC236}">
                <a16:creationId xmlns:a16="http://schemas.microsoft.com/office/drawing/2014/main" id="{9B5BB51C-A195-581F-CD0D-13ADED1E35B0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25" name="ïSľíḋe">
              <a:extLst>
                <a:ext uri="{FF2B5EF4-FFF2-40B4-BE49-F238E27FC236}">
                  <a16:creationId xmlns:a16="http://schemas.microsoft.com/office/drawing/2014/main" id="{F3D6E700-2262-0308-846C-F59D21A2F4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802494" y="5473700"/>
              <a:ext cx="1389506" cy="1384300"/>
            </a:xfrm>
            <a:custGeom>
              <a:avLst/>
              <a:gdLst>
                <a:gd name="T0" fmla="*/ 0 w 873"/>
                <a:gd name="T1" fmla="*/ 872 h 872"/>
                <a:gd name="T2" fmla="*/ 873 w 873"/>
                <a:gd name="T3" fmla="*/ 0 h 872"/>
                <a:gd name="T4" fmla="*/ 0 w 873"/>
                <a:gd name="T5" fmla="*/ 0 h 872"/>
                <a:gd name="T6" fmla="*/ 0 w 873"/>
                <a:gd name="T7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3" h="872">
                  <a:moveTo>
                    <a:pt x="0" y="872"/>
                  </a:moveTo>
                  <a:lnTo>
                    <a:pt x="873" y="0"/>
                  </a:lnTo>
                  <a:lnTo>
                    <a:pt x="0" y="0"/>
                  </a:lnTo>
                  <a:lnTo>
                    <a:pt x="0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ís1ïḋé">
              <a:extLst>
                <a:ext uri="{FF2B5EF4-FFF2-40B4-BE49-F238E27FC236}">
                  <a16:creationId xmlns:a16="http://schemas.microsoft.com/office/drawing/2014/main" id="{94162801-31BE-036D-5E89-BF43F11A514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-484" y="485"/>
              <a:ext cx="660400" cy="659430"/>
            </a:xfrm>
            <a:custGeom>
              <a:avLst/>
              <a:gdLst>
                <a:gd name="T0" fmla="*/ 879 w 879"/>
                <a:gd name="T1" fmla="*/ 880 h 880"/>
                <a:gd name="T2" fmla="*/ 879 w 879"/>
                <a:gd name="T3" fmla="*/ 0 h 880"/>
                <a:gd name="T4" fmla="*/ 0 w 879"/>
                <a:gd name="T5" fmla="*/ 0 h 880"/>
                <a:gd name="T6" fmla="*/ 879 w 879"/>
                <a:gd name="T7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9" h="880">
                  <a:moveTo>
                    <a:pt x="879" y="880"/>
                  </a:moveTo>
                  <a:lnTo>
                    <a:pt x="879" y="0"/>
                  </a:lnTo>
                  <a:lnTo>
                    <a:pt x="0" y="0"/>
                  </a:lnTo>
                  <a:lnTo>
                    <a:pt x="879" y="8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îsḷíḋê">
            <a:extLst>
              <a:ext uri="{FF2B5EF4-FFF2-40B4-BE49-F238E27FC236}">
                <a16:creationId xmlns:a16="http://schemas.microsoft.com/office/drawing/2014/main" id="{E6E673D3-32E9-C75F-0510-9483773DFB63}"/>
              </a:ext>
            </a:extLst>
          </p:cNvPr>
          <p:cNvGrpSpPr/>
          <p:nvPr/>
        </p:nvGrpSpPr>
        <p:grpSpPr>
          <a:xfrm>
            <a:off x="660401" y="1130300"/>
            <a:ext cx="10801191" cy="5727700"/>
            <a:chOff x="660401" y="1130300"/>
            <a:chExt cx="10801191" cy="5727700"/>
          </a:xfrm>
        </p:grpSpPr>
        <p:sp>
          <p:nvSpPr>
            <p:cNvPr id="5" name="ïś1îḓè">
              <a:extLst>
                <a:ext uri="{FF2B5EF4-FFF2-40B4-BE49-F238E27FC236}">
                  <a16:creationId xmlns:a16="http://schemas.microsoft.com/office/drawing/2014/main" id="{A118CC14-43F7-BEF9-81CE-E14853DA6B0B}"/>
                </a:ext>
              </a:extLst>
            </p:cNvPr>
            <p:cNvSpPr txBox="1"/>
            <p:nvPr/>
          </p:nvSpPr>
          <p:spPr>
            <a:xfrm>
              <a:off x="660401" y="1130300"/>
              <a:ext cx="40259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5400" b="1" dirty="0"/>
                <a:t>目录</a:t>
              </a:r>
              <a:endParaRPr lang="en-US" altLang="zh-CN" sz="5400" b="1" dirty="0"/>
            </a:p>
          </p:txBody>
        </p:sp>
        <p:grpSp>
          <p:nvGrpSpPr>
            <p:cNvPr id="3" name="îṡlíďe">
              <a:extLst>
                <a:ext uri="{FF2B5EF4-FFF2-40B4-BE49-F238E27FC236}">
                  <a16:creationId xmlns:a16="http://schemas.microsoft.com/office/drawing/2014/main" id="{80C0B3A5-ED57-3606-2A69-C0994DC734E9}"/>
                </a:ext>
              </a:extLst>
            </p:cNvPr>
            <p:cNvGrpSpPr/>
            <p:nvPr/>
          </p:nvGrpSpPr>
          <p:grpSpPr>
            <a:xfrm>
              <a:off x="730086" y="2566219"/>
              <a:ext cx="2625212" cy="4291781"/>
              <a:chOff x="973394" y="2566219"/>
              <a:chExt cx="2625212" cy="4291781"/>
            </a:xfrm>
          </p:grpSpPr>
          <p:sp>
            <p:nvSpPr>
              <p:cNvPr id="6" name="iŝľíḋê">
                <a:extLst>
                  <a:ext uri="{FF2B5EF4-FFF2-40B4-BE49-F238E27FC236}">
                    <a16:creationId xmlns:a16="http://schemas.microsoft.com/office/drawing/2014/main" id="{A0BD0377-1B16-44E3-F646-F98F614E127B}"/>
                  </a:ext>
                </a:extLst>
              </p:cNvPr>
              <p:cNvSpPr/>
              <p:nvPr/>
            </p:nvSpPr>
            <p:spPr>
              <a:xfrm>
                <a:off x="973394" y="2566219"/>
                <a:ext cx="2625212" cy="4291781"/>
              </a:xfrm>
              <a:prstGeom prst="roundRect">
                <a:avLst>
                  <a:gd name="adj" fmla="val 366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ïślíḍé">
                <a:extLst>
                  <a:ext uri="{FF2B5EF4-FFF2-40B4-BE49-F238E27FC236}">
                    <a16:creationId xmlns:a16="http://schemas.microsoft.com/office/drawing/2014/main" id="{3AD5BF67-12AF-5E69-FB99-E575F9E30F4A}"/>
                  </a:ext>
                </a:extLst>
              </p:cNvPr>
              <p:cNvSpPr/>
              <p:nvPr/>
            </p:nvSpPr>
            <p:spPr>
              <a:xfrm>
                <a:off x="1190753" y="2808873"/>
                <a:ext cx="1171447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rgbClr val="FFFFFF"/>
                    </a:solidFill>
                  </a:rPr>
                  <a:t>01.</a:t>
                </a:r>
              </a:p>
            </p:txBody>
          </p:sp>
          <p:sp>
            <p:nvSpPr>
              <p:cNvPr id="8" name="îṧḷîḍè">
                <a:extLst>
                  <a:ext uri="{FF2B5EF4-FFF2-40B4-BE49-F238E27FC236}">
                    <a16:creationId xmlns:a16="http://schemas.microsoft.com/office/drawing/2014/main" id="{03A63344-6DCC-ABC5-2F6F-DC177110049E}"/>
                  </a:ext>
                </a:extLst>
              </p:cNvPr>
              <p:cNvSpPr/>
              <p:nvPr/>
            </p:nvSpPr>
            <p:spPr>
              <a:xfrm>
                <a:off x="1190753" y="4787578"/>
                <a:ext cx="2195805" cy="10233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alpha val="80000"/>
                      </a:schemeClr>
                    </a:solidFill>
                    <a:effectLst/>
                  </a:rPr>
                  <a:t>点击输入具体项目内容，文字内容需概况精炼，不用多余的文字修饰。</a:t>
                </a:r>
                <a:endParaRPr kumimoji="1" lang="en-US" altLang="zh-CN" sz="1400" dirty="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  <p:sp>
            <p:nvSpPr>
              <p:cNvPr id="9" name="íšľïḓe">
                <a:extLst>
                  <a:ext uri="{FF2B5EF4-FFF2-40B4-BE49-F238E27FC236}">
                    <a16:creationId xmlns:a16="http://schemas.microsoft.com/office/drawing/2014/main" id="{93F55D71-E3CF-ED1C-E927-EA1066CE9F90}"/>
                  </a:ext>
                </a:extLst>
              </p:cNvPr>
              <p:cNvSpPr/>
              <p:nvPr/>
            </p:nvSpPr>
            <p:spPr>
              <a:xfrm>
                <a:off x="1190753" y="4109805"/>
                <a:ext cx="2195805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rgbClr val="FFFFFF"/>
                    </a:solidFill>
                  </a:rPr>
                  <a:t>研究背景与意义</a:t>
                </a:r>
                <a:endParaRPr kumimoji="1" lang="en-US" altLang="zh-CN" sz="20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" name="ïsľïḓê">
              <a:extLst>
                <a:ext uri="{FF2B5EF4-FFF2-40B4-BE49-F238E27FC236}">
                  <a16:creationId xmlns:a16="http://schemas.microsoft.com/office/drawing/2014/main" id="{E6EF8239-CBA0-1731-EF9F-0876E452F68D}"/>
                </a:ext>
              </a:extLst>
            </p:cNvPr>
            <p:cNvGrpSpPr/>
            <p:nvPr/>
          </p:nvGrpSpPr>
          <p:grpSpPr>
            <a:xfrm>
              <a:off x="3993722" y="2808873"/>
              <a:ext cx="2195805" cy="3002062"/>
              <a:chOff x="3981863" y="2808873"/>
              <a:chExt cx="2195805" cy="3002062"/>
            </a:xfrm>
          </p:grpSpPr>
          <p:sp>
            <p:nvSpPr>
              <p:cNvPr id="10" name="ïSlïḓé">
                <a:extLst>
                  <a:ext uri="{FF2B5EF4-FFF2-40B4-BE49-F238E27FC236}">
                    <a16:creationId xmlns:a16="http://schemas.microsoft.com/office/drawing/2014/main" id="{473FAE2E-9C22-B609-A9A1-9E1BCB38FE3B}"/>
                  </a:ext>
                </a:extLst>
              </p:cNvPr>
              <p:cNvSpPr/>
              <p:nvPr/>
            </p:nvSpPr>
            <p:spPr>
              <a:xfrm>
                <a:off x="3981863" y="2808873"/>
                <a:ext cx="1171447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chemeClr val="tx1"/>
                    </a:solidFill>
                  </a:rPr>
                  <a:t>02.</a:t>
                </a:r>
              </a:p>
            </p:txBody>
          </p:sp>
          <p:sp>
            <p:nvSpPr>
              <p:cNvPr id="11" name="iśḷïḑê">
                <a:extLst>
                  <a:ext uri="{FF2B5EF4-FFF2-40B4-BE49-F238E27FC236}">
                    <a16:creationId xmlns:a16="http://schemas.microsoft.com/office/drawing/2014/main" id="{8F103375-BA8F-BA15-41EE-CE157F8C8BA2}"/>
                  </a:ext>
                </a:extLst>
              </p:cNvPr>
              <p:cNvSpPr/>
              <p:nvPr/>
            </p:nvSpPr>
            <p:spPr>
              <a:xfrm>
                <a:off x="3981863" y="4787578"/>
                <a:ext cx="2195805" cy="10233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alpha val="60000"/>
                      </a:schemeClr>
                    </a:solidFill>
                    <a:effectLst/>
                  </a:rPr>
                  <a:t>点击输入具体项目内容，文字内容需概况精炼，不用多余的文字修饰。</a:t>
                </a:r>
                <a:endParaRPr kumimoji="1" lang="en-US" altLang="zh-CN" sz="1400" dirty="0">
                  <a:solidFill>
                    <a:schemeClr val="tx1">
                      <a:alpha val="60000"/>
                    </a:schemeClr>
                  </a:solidFill>
                </a:endParaRPr>
              </a:p>
            </p:txBody>
          </p:sp>
          <p:sp>
            <p:nvSpPr>
              <p:cNvPr id="12" name="ïṡḻíďê">
                <a:extLst>
                  <a:ext uri="{FF2B5EF4-FFF2-40B4-BE49-F238E27FC236}">
                    <a16:creationId xmlns:a16="http://schemas.microsoft.com/office/drawing/2014/main" id="{2B2D113C-8920-6A39-7A94-392495D266D3}"/>
                  </a:ext>
                </a:extLst>
              </p:cNvPr>
              <p:cNvSpPr/>
              <p:nvPr/>
            </p:nvSpPr>
            <p:spPr>
              <a:xfrm>
                <a:off x="3981863" y="4109805"/>
                <a:ext cx="2195805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chemeClr val="tx1"/>
                    </a:solidFill>
                  </a:rPr>
                  <a:t>研究方法与思路</a:t>
                </a:r>
                <a:endParaRPr kumimoji="1" lang="en-US" altLang="zh-CN" sz="2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îS1ïďe">
              <a:extLst>
                <a:ext uri="{FF2B5EF4-FFF2-40B4-BE49-F238E27FC236}">
                  <a16:creationId xmlns:a16="http://schemas.microsoft.com/office/drawing/2014/main" id="{274C810E-F98C-BC79-A5F0-3F4AE2BCCFB2}"/>
                </a:ext>
              </a:extLst>
            </p:cNvPr>
            <p:cNvGrpSpPr/>
            <p:nvPr/>
          </p:nvGrpSpPr>
          <p:grpSpPr>
            <a:xfrm>
              <a:off x="6629755" y="2808873"/>
              <a:ext cx="2195805" cy="3002062"/>
              <a:chOff x="6623825" y="2808873"/>
              <a:chExt cx="2195805" cy="3002062"/>
            </a:xfrm>
          </p:grpSpPr>
          <p:sp>
            <p:nvSpPr>
              <p:cNvPr id="15" name="ï$ḻíḍe">
                <a:extLst>
                  <a:ext uri="{FF2B5EF4-FFF2-40B4-BE49-F238E27FC236}">
                    <a16:creationId xmlns:a16="http://schemas.microsoft.com/office/drawing/2014/main" id="{B7B400DB-D065-5438-CD78-6E7BA8C39D34}"/>
                  </a:ext>
                </a:extLst>
              </p:cNvPr>
              <p:cNvSpPr/>
              <p:nvPr/>
            </p:nvSpPr>
            <p:spPr>
              <a:xfrm>
                <a:off x="6623825" y="2808873"/>
                <a:ext cx="1171447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chemeClr val="tx1"/>
                    </a:solidFill>
                  </a:rPr>
                  <a:t>03.</a:t>
                </a:r>
              </a:p>
            </p:txBody>
          </p:sp>
          <p:sp>
            <p:nvSpPr>
              <p:cNvPr id="16" name="íšļíḑè">
                <a:extLst>
                  <a:ext uri="{FF2B5EF4-FFF2-40B4-BE49-F238E27FC236}">
                    <a16:creationId xmlns:a16="http://schemas.microsoft.com/office/drawing/2014/main" id="{603CB15B-E46C-9538-E68F-A27C1FB6EF04}"/>
                  </a:ext>
                </a:extLst>
              </p:cNvPr>
              <p:cNvSpPr/>
              <p:nvPr/>
            </p:nvSpPr>
            <p:spPr>
              <a:xfrm>
                <a:off x="6623825" y="4787578"/>
                <a:ext cx="2195805" cy="10233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alpha val="60000"/>
                      </a:schemeClr>
                    </a:solidFill>
                    <a:effectLst/>
                  </a:rPr>
                  <a:t>点击输入具体项目内容，文字内容需概况精炼，不用多余的文字修饰。</a:t>
                </a:r>
                <a:endParaRPr kumimoji="1" lang="en-US" altLang="zh-CN" sz="1400" dirty="0">
                  <a:solidFill>
                    <a:schemeClr val="tx1">
                      <a:alpha val="60000"/>
                    </a:schemeClr>
                  </a:solidFill>
                </a:endParaRPr>
              </a:p>
            </p:txBody>
          </p:sp>
          <p:sp>
            <p:nvSpPr>
              <p:cNvPr id="17" name="íṧ1iḍe">
                <a:extLst>
                  <a:ext uri="{FF2B5EF4-FFF2-40B4-BE49-F238E27FC236}">
                    <a16:creationId xmlns:a16="http://schemas.microsoft.com/office/drawing/2014/main" id="{8E82FE0D-7706-EA11-F8FD-DBF989289A1D}"/>
                  </a:ext>
                </a:extLst>
              </p:cNvPr>
              <p:cNvSpPr/>
              <p:nvPr/>
            </p:nvSpPr>
            <p:spPr>
              <a:xfrm>
                <a:off x="6623825" y="4109805"/>
                <a:ext cx="2195805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chemeClr val="tx1"/>
                    </a:solidFill>
                  </a:rPr>
                  <a:t>研究成果与应用</a:t>
                </a:r>
                <a:endParaRPr kumimoji="1" lang="en-US" altLang="zh-CN" sz="2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îṡlîdè">
              <a:extLst>
                <a:ext uri="{FF2B5EF4-FFF2-40B4-BE49-F238E27FC236}">
                  <a16:creationId xmlns:a16="http://schemas.microsoft.com/office/drawing/2014/main" id="{B3330470-CE31-7D18-D84B-A899640CE2CE}"/>
                </a:ext>
              </a:extLst>
            </p:cNvPr>
            <p:cNvGrpSpPr/>
            <p:nvPr/>
          </p:nvGrpSpPr>
          <p:grpSpPr>
            <a:xfrm>
              <a:off x="9265787" y="2808873"/>
              <a:ext cx="2195805" cy="3002062"/>
              <a:chOff x="9265787" y="2808873"/>
              <a:chExt cx="2195805" cy="3002062"/>
            </a:xfrm>
          </p:grpSpPr>
          <p:sp>
            <p:nvSpPr>
              <p:cNvPr id="19" name="iṥlíḋé">
                <a:extLst>
                  <a:ext uri="{FF2B5EF4-FFF2-40B4-BE49-F238E27FC236}">
                    <a16:creationId xmlns:a16="http://schemas.microsoft.com/office/drawing/2014/main" id="{C61DA870-1CB7-7713-FF93-E53C917F77E5}"/>
                  </a:ext>
                </a:extLst>
              </p:cNvPr>
              <p:cNvSpPr/>
              <p:nvPr/>
            </p:nvSpPr>
            <p:spPr>
              <a:xfrm>
                <a:off x="9265787" y="2808873"/>
                <a:ext cx="1171447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chemeClr val="tx1"/>
                    </a:solidFill>
                  </a:rPr>
                  <a:t>04.</a:t>
                </a:r>
              </a:p>
            </p:txBody>
          </p:sp>
          <p:sp>
            <p:nvSpPr>
              <p:cNvPr id="20" name="îš1idé">
                <a:extLst>
                  <a:ext uri="{FF2B5EF4-FFF2-40B4-BE49-F238E27FC236}">
                    <a16:creationId xmlns:a16="http://schemas.microsoft.com/office/drawing/2014/main" id="{CB655A11-C692-6929-1A78-ABCBF0391FE6}"/>
                  </a:ext>
                </a:extLst>
              </p:cNvPr>
              <p:cNvSpPr/>
              <p:nvPr/>
            </p:nvSpPr>
            <p:spPr>
              <a:xfrm>
                <a:off x="9265787" y="4787578"/>
                <a:ext cx="2195805" cy="10233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alpha val="60000"/>
                      </a:schemeClr>
                    </a:solidFill>
                    <a:effectLst/>
                  </a:rPr>
                  <a:t>点击输入具体项目内容，文字内容需概况精炼，不用多余的文字修饰。</a:t>
                </a:r>
                <a:endParaRPr kumimoji="1" lang="en-US" altLang="zh-CN" sz="1400" dirty="0">
                  <a:solidFill>
                    <a:schemeClr val="tx1">
                      <a:alpha val="60000"/>
                    </a:schemeClr>
                  </a:solidFill>
                </a:endParaRPr>
              </a:p>
            </p:txBody>
          </p:sp>
          <p:sp>
            <p:nvSpPr>
              <p:cNvPr id="21" name="îŝḻîḑé">
                <a:extLst>
                  <a:ext uri="{FF2B5EF4-FFF2-40B4-BE49-F238E27FC236}">
                    <a16:creationId xmlns:a16="http://schemas.microsoft.com/office/drawing/2014/main" id="{7423205B-51A6-08AC-1D51-36C17D96BB35}"/>
                  </a:ext>
                </a:extLst>
              </p:cNvPr>
              <p:cNvSpPr/>
              <p:nvPr/>
            </p:nvSpPr>
            <p:spPr>
              <a:xfrm>
                <a:off x="9265787" y="4109805"/>
                <a:ext cx="2195805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chemeClr val="tx1"/>
                    </a:solidFill>
                  </a:rPr>
                  <a:t>总结与展望</a:t>
                </a:r>
                <a:endParaRPr kumimoji="1" lang="en-US" altLang="zh-CN" sz="20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0361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ḷí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ṥļïḍ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343" y="3484400"/>
            <a:ext cx="5731164" cy="646331"/>
          </a:xfrm>
        </p:spPr>
        <p:txBody>
          <a:bodyPr/>
          <a:lstStyle/>
          <a:p>
            <a:r>
              <a:rPr lang="zh-CN" altLang="en-US" dirty="0"/>
              <a:t>研究背景与意义</a:t>
            </a:r>
          </a:p>
        </p:txBody>
      </p:sp>
      <p:sp>
        <p:nvSpPr>
          <p:cNvPr id="5" name="î$1îḋê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Research background and meaning</a:t>
            </a:r>
          </a:p>
        </p:txBody>
      </p:sp>
      <p:sp>
        <p:nvSpPr>
          <p:cNvPr id="2" name="ïşļïḓê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íśḷîḍé">
            <a:extLst>
              <a:ext uri="{FF2B5EF4-FFF2-40B4-BE49-F238E27FC236}">
                <a16:creationId xmlns:a16="http://schemas.microsoft.com/office/drawing/2014/main" id="{ACEEA7B8-8468-4B40-9158-20F22EEB65DD}"/>
              </a:ext>
            </a:extLst>
          </p:cNvPr>
          <p:cNvSpPr txBox="1">
            <a:spLocks/>
          </p:cNvSpPr>
          <p:nvPr/>
        </p:nvSpPr>
        <p:spPr>
          <a:xfrm>
            <a:off x="660400" y="728663"/>
            <a:ext cx="1116013" cy="296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sz="1200" dirty="0"/>
              <a:t>LOGO HERE</a:t>
            </a:r>
          </a:p>
        </p:txBody>
      </p:sp>
      <p:sp>
        <p:nvSpPr>
          <p:cNvPr id="12" name="išḷîdê">
            <a:extLst>
              <a:ext uri="{FF2B5EF4-FFF2-40B4-BE49-F238E27FC236}">
                <a16:creationId xmlns:a16="http://schemas.microsoft.com/office/drawing/2014/main" id="{1F406EAA-F8F8-BA4F-3760-FACF14784103}"/>
              </a:ext>
            </a:extLst>
          </p:cNvPr>
          <p:cNvSpPr txBox="1">
            <a:spLocks/>
          </p:cNvSpPr>
          <p:nvPr/>
        </p:nvSpPr>
        <p:spPr>
          <a:xfrm>
            <a:off x="2126343" y="2688772"/>
            <a:ext cx="5731164" cy="7017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4400" dirty="0"/>
              <a:t>01.</a:t>
            </a:r>
            <a:endParaRPr lang="en-GB" sz="44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ṧļi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ṧľíḍê">
            <a:extLst>
              <a:ext uri="{FF2B5EF4-FFF2-40B4-BE49-F238E27FC236}">
                <a16:creationId xmlns:a16="http://schemas.microsoft.com/office/drawing/2014/main" id="{EB9E1BF5-EA2B-8B52-AAAB-FA7AA9C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研究背景与意义</a:t>
            </a:r>
          </a:p>
        </p:txBody>
      </p:sp>
      <p:sp>
        <p:nvSpPr>
          <p:cNvPr id="3" name="íSľiḑé">
            <a:extLst>
              <a:ext uri="{FF2B5EF4-FFF2-40B4-BE49-F238E27FC236}">
                <a16:creationId xmlns:a16="http://schemas.microsoft.com/office/drawing/2014/main" id="{61BCD8E2-31EA-9A63-5055-0525C21E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4" name="iṡḷïdé">
            <a:extLst>
              <a:ext uri="{FF2B5EF4-FFF2-40B4-BE49-F238E27FC236}">
                <a16:creationId xmlns:a16="http://schemas.microsoft.com/office/drawing/2014/main" id="{25B5D55A-563D-1F79-F14B-0A2DF1FA4C45}"/>
              </a:ext>
            </a:extLst>
          </p:cNvPr>
          <p:cNvGrpSpPr/>
          <p:nvPr/>
        </p:nvGrpSpPr>
        <p:grpSpPr>
          <a:xfrm>
            <a:off x="660400" y="1028700"/>
            <a:ext cx="10858501" cy="5207000"/>
            <a:chOff x="660400" y="1028700"/>
            <a:chExt cx="10858501" cy="5207000"/>
          </a:xfrm>
        </p:grpSpPr>
        <p:grpSp>
          <p:nvGrpSpPr>
            <p:cNvPr id="5" name="íś1ïḓé">
              <a:extLst>
                <a:ext uri="{FF2B5EF4-FFF2-40B4-BE49-F238E27FC236}">
                  <a16:creationId xmlns:a16="http://schemas.microsoft.com/office/drawing/2014/main" id="{71B9E967-5613-E783-728B-9C12611C0B56}"/>
                </a:ext>
              </a:extLst>
            </p:cNvPr>
            <p:cNvGrpSpPr/>
            <p:nvPr/>
          </p:nvGrpSpPr>
          <p:grpSpPr>
            <a:xfrm>
              <a:off x="6819900" y="1028700"/>
              <a:ext cx="4699001" cy="5207000"/>
              <a:chOff x="6819900" y="1028700"/>
              <a:chExt cx="4699001" cy="5207000"/>
            </a:xfrm>
          </p:grpSpPr>
          <p:sp>
            <p:nvSpPr>
              <p:cNvPr id="10" name="ïS1ídè">
                <a:extLst>
                  <a:ext uri="{FF2B5EF4-FFF2-40B4-BE49-F238E27FC236}">
                    <a16:creationId xmlns:a16="http://schemas.microsoft.com/office/drawing/2014/main" id="{2D47B2E8-A713-B2F9-3A66-532E1E9976CF}"/>
                  </a:ext>
                </a:extLst>
              </p:cNvPr>
              <p:cNvSpPr/>
              <p:nvPr/>
            </p:nvSpPr>
            <p:spPr>
              <a:xfrm>
                <a:off x="6819900" y="1028700"/>
                <a:ext cx="4699001" cy="5207000"/>
              </a:xfrm>
              <a:prstGeom prst="roundRect">
                <a:avLst>
                  <a:gd name="adj" fmla="val 0"/>
                </a:avLst>
              </a:prstGeom>
              <a:solidFill>
                <a:schemeClr val="accent4"/>
              </a:solidFill>
              <a:ln w="60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" name="išlïďê">
                <a:extLst>
                  <a:ext uri="{FF2B5EF4-FFF2-40B4-BE49-F238E27FC236}">
                    <a16:creationId xmlns:a16="http://schemas.microsoft.com/office/drawing/2014/main" id="{722DB9B7-4D86-6D62-5EBB-14D4A65A0C4A}"/>
                  </a:ext>
                </a:extLst>
              </p:cNvPr>
              <p:cNvSpPr/>
              <p:nvPr/>
            </p:nvSpPr>
            <p:spPr>
              <a:xfrm flipH="1">
                <a:off x="7271612" y="1785009"/>
                <a:ext cx="12105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chemeClr val="tx1"/>
                    </a:solidFill>
                  </a:rPr>
                  <a:t>论文节选</a:t>
                </a:r>
                <a:endParaRPr kumimoji="1" lang="en-US" altLang="zh-CN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íşḷïdè">
                <a:extLst>
                  <a:ext uri="{FF2B5EF4-FFF2-40B4-BE49-F238E27FC236}">
                    <a16:creationId xmlns:a16="http://schemas.microsoft.com/office/drawing/2014/main" id="{AC944D81-A791-4E77-5227-1916EBBE2187}"/>
                  </a:ext>
                </a:extLst>
              </p:cNvPr>
              <p:cNvSpPr txBox="1"/>
              <p:nvPr/>
            </p:nvSpPr>
            <p:spPr>
              <a:xfrm>
                <a:off x="7271612" y="2480859"/>
                <a:ext cx="3739288" cy="199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alpha val="70000"/>
                      </a:schemeClr>
                    </a:solidFill>
                  </a:rPr>
                  <a:t>点击输入简要文字内容，文字内容需概况精炼，不用多余的文字修饰，言简意赅的说明内容。点击输入简要文字内容，文字内容需概况精炼，不用多余的文字修饰，言简意赅的说明内容</a:t>
                </a:r>
                <a:r>
                  <a:rPr lang="en-US" altLang="zh-CN" sz="1400" dirty="0">
                    <a:solidFill>
                      <a:schemeClr val="tx1">
                        <a:alpha val="70000"/>
                      </a:schemeClr>
                    </a:solidFill>
                  </a:rPr>
                  <a:t>…</a:t>
                </a:r>
                <a:br>
                  <a:rPr lang="en-US" altLang="zh-CN" sz="1400" dirty="0">
                    <a:solidFill>
                      <a:schemeClr val="tx1">
                        <a:alpha val="70000"/>
                      </a:schemeClr>
                    </a:solidFill>
                  </a:rPr>
                </a:br>
                <a:br>
                  <a:rPr lang="en-US" altLang="zh-CN" sz="1400" dirty="0">
                    <a:solidFill>
                      <a:schemeClr val="tx1">
                        <a:alpha val="70000"/>
                      </a:schemeClr>
                    </a:solidFill>
                  </a:rPr>
                </a:br>
                <a:r>
                  <a:rPr lang="zh-CN" altLang="en-US" sz="1400" dirty="0">
                    <a:solidFill>
                      <a:schemeClr val="tx1">
                        <a:alpha val="70000"/>
                      </a:schemeClr>
                    </a:solidFill>
                  </a:rPr>
                  <a:t>在此处输入内容，注意排版</a:t>
                </a:r>
                <a:r>
                  <a:rPr lang="en-US" altLang="zh-CN" sz="1400" dirty="0">
                    <a:solidFill>
                      <a:schemeClr val="tx1">
                        <a:alpha val="70000"/>
                      </a:schemeClr>
                    </a:solidFill>
                  </a:rPr>
                  <a:t>…</a:t>
                </a:r>
              </a:p>
            </p:txBody>
          </p:sp>
        </p:grpSp>
        <p:sp>
          <p:nvSpPr>
            <p:cNvPr id="6" name="iSliḓê">
              <a:extLst>
                <a:ext uri="{FF2B5EF4-FFF2-40B4-BE49-F238E27FC236}">
                  <a16:creationId xmlns:a16="http://schemas.microsoft.com/office/drawing/2014/main" id="{50AEBA44-7B62-4BBB-DFDB-0DEE3B2C85BE}"/>
                </a:ext>
              </a:extLst>
            </p:cNvPr>
            <p:cNvSpPr txBox="1"/>
            <p:nvPr/>
          </p:nvSpPr>
          <p:spPr>
            <a:xfrm>
              <a:off x="660400" y="1130300"/>
              <a:ext cx="43760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选题来源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7" name="iṣḷiḑè">
              <a:extLst>
                <a:ext uri="{FF2B5EF4-FFF2-40B4-BE49-F238E27FC236}">
                  <a16:creationId xmlns:a16="http://schemas.microsoft.com/office/drawing/2014/main" id="{F0DB7260-E014-8F2C-4B8B-BC0CA2431503}"/>
                </a:ext>
              </a:extLst>
            </p:cNvPr>
            <p:cNvSpPr txBox="1"/>
            <p:nvPr/>
          </p:nvSpPr>
          <p:spPr>
            <a:xfrm>
              <a:off x="660400" y="5388108"/>
              <a:ext cx="4376012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/>
                <a:t>通过查阅相关资料并在导师的指导下共同商定此论文题目。</a:t>
              </a:r>
              <a:endParaRPr lang="en-US" sz="1400" dirty="0"/>
            </a:p>
          </p:txBody>
        </p:sp>
        <p:sp>
          <p:nvSpPr>
            <p:cNvPr id="8" name="îsḻïḑè">
              <a:extLst>
                <a:ext uri="{FF2B5EF4-FFF2-40B4-BE49-F238E27FC236}">
                  <a16:creationId xmlns:a16="http://schemas.microsoft.com/office/drawing/2014/main" id="{0E716B4D-3CC3-EC11-AEDF-9D929453055A}"/>
                </a:ext>
              </a:extLst>
            </p:cNvPr>
            <p:cNvSpPr/>
            <p:nvPr/>
          </p:nvSpPr>
          <p:spPr>
            <a:xfrm>
              <a:off x="7347513" y="5344292"/>
              <a:ext cx="525217" cy="393912"/>
            </a:xfrm>
            <a:custGeom>
              <a:avLst/>
              <a:gdLst>
                <a:gd name="connsiteX0" fmla="*/ 495908 w 533400"/>
                <a:gd name="connsiteY0" fmla="*/ 621 h 400050"/>
                <a:gd name="connsiteX1" fmla="*/ 534008 w 533400"/>
                <a:gd name="connsiteY1" fmla="*/ 38721 h 400050"/>
                <a:gd name="connsiteX2" fmla="*/ 534008 w 533400"/>
                <a:gd name="connsiteY2" fmla="*/ 38721 h 400050"/>
                <a:gd name="connsiteX3" fmla="*/ 534008 w 533400"/>
                <a:gd name="connsiteY3" fmla="*/ 362571 h 400050"/>
                <a:gd name="connsiteX4" fmla="*/ 495908 w 533400"/>
                <a:gd name="connsiteY4" fmla="*/ 400671 h 400050"/>
                <a:gd name="connsiteX5" fmla="*/ 495908 w 533400"/>
                <a:gd name="connsiteY5" fmla="*/ 400671 h 400050"/>
                <a:gd name="connsiteX6" fmla="*/ 38708 w 533400"/>
                <a:gd name="connsiteY6" fmla="*/ 400671 h 400050"/>
                <a:gd name="connsiteX7" fmla="*/ 608 w 533400"/>
                <a:gd name="connsiteY7" fmla="*/ 362571 h 400050"/>
                <a:gd name="connsiteX8" fmla="*/ 608 w 533400"/>
                <a:gd name="connsiteY8" fmla="*/ 362571 h 400050"/>
                <a:gd name="connsiteX9" fmla="*/ 608 w 533400"/>
                <a:gd name="connsiteY9" fmla="*/ 38721 h 400050"/>
                <a:gd name="connsiteX10" fmla="*/ 38708 w 533400"/>
                <a:gd name="connsiteY10" fmla="*/ 621 h 400050"/>
                <a:gd name="connsiteX11" fmla="*/ 38708 w 533400"/>
                <a:gd name="connsiteY11" fmla="*/ 621 h 400050"/>
                <a:gd name="connsiteX12" fmla="*/ 495908 w 533400"/>
                <a:gd name="connsiteY12" fmla="*/ 621 h 400050"/>
                <a:gd name="connsiteX13" fmla="*/ 361605 w 533400"/>
                <a:gd name="connsiteY13" fmla="*/ 172071 h 400050"/>
                <a:gd name="connsiteX14" fmla="*/ 360653 w 533400"/>
                <a:gd name="connsiteY14" fmla="*/ 173024 h 400050"/>
                <a:gd name="connsiteX15" fmla="*/ 274928 w 533400"/>
                <a:gd name="connsiteY15" fmla="*/ 284466 h 400050"/>
                <a:gd name="connsiteX16" fmla="*/ 272071 w 533400"/>
                <a:gd name="connsiteY16" fmla="*/ 288276 h 400050"/>
                <a:gd name="connsiteX17" fmla="*/ 219683 w 533400"/>
                <a:gd name="connsiteY17" fmla="*/ 290181 h 400050"/>
                <a:gd name="connsiteX18" fmla="*/ 217778 w 533400"/>
                <a:gd name="connsiteY18" fmla="*/ 289229 h 400050"/>
                <a:gd name="connsiteX19" fmla="*/ 154913 w 533400"/>
                <a:gd name="connsiteY19" fmla="*/ 228269 h 400050"/>
                <a:gd name="connsiteX20" fmla="*/ 153961 w 533400"/>
                <a:gd name="connsiteY20" fmla="*/ 227316 h 400050"/>
                <a:gd name="connsiteX21" fmla="*/ 128243 w 533400"/>
                <a:gd name="connsiteY21" fmla="*/ 228269 h 400050"/>
                <a:gd name="connsiteX22" fmla="*/ 127290 w 533400"/>
                <a:gd name="connsiteY22" fmla="*/ 229221 h 400050"/>
                <a:gd name="connsiteX23" fmla="*/ 19658 w 533400"/>
                <a:gd name="connsiteY23" fmla="*/ 354951 h 400050"/>
                <a:gd name="connsiteX24" fmla="*/ 19658 w 533400"/>
                <a:gd name="connsiteY24" fmla="*/ 361619 h 400050"/>
                <a:gd name="connsiteX25" fmla="*/ 37755 w 533400"/>
                <a:gd name="connsiteY25" fmla="*/ 380669 h 400050"/>
                <a:gd name="connsiteX26" fmla="*/ 38708 w 533400"/>
                <a:gd name="connsiteY26" fmla="*/ 380669 h 400050"/>
                <a:gd name="connsiteX27" fmla="*/ 495908 w 533400"/>
                <a:gd name="connsiteY27" fmla="*/ 380669 h 400050"/>
                <a:gd name="connsiteX28" fmla="*/ 514958 w 533400"/>
                <a:gd name="connsiteY28" fmla="*/ 361619 h 400050"/>
                <a:gd name="connsiteX29" fmla="*/ 514958 w 533400"/>
                <a:gd name="connsiteY29" fmla="*/ 361619 h 400050"/>
                <a:gd name="connsiteX30" fmla="*/ 514958 w 533400"/>
                <a:gd name="connsiteY30" fmla="*/ 337806 h 400050"/>
                <a:gd name="connsiteX31" fmla="*/ 391133 w 533400"/>
                <a:gd name="connsiteY31" fmla="*/ 173024 h 400050"/>
                <a:gd name="connsiteX32" fmla="*/ 387323 w 533400"/>
                <a:gd name="connsiteY32" fmla="*/ 169214 h 400050"/>
                <a:gd name="connsiteX33" fmla="*/ 361605 w 533400"/>
                <a:gd name="connsiteY33" fmla="*/ 172071 h 400050"/>
                <a:gd name="connsiteX34" fmla="*/ 495908 w 533400"/>
                <a:gd name="connsiteY34" fmla="*/ 19671 h 400050"/>
                <a:gd name="connsiteX35" fmla="*/ 38708 w 533400"/>
                <a:gd name="connsiteY35" fmla="*/ 19671 h 400050"/>
                <a:gd name="connsiteX36" fmla="*/ 19658 w 533400"/>
                <a:gd name="connsiteY36" fmla="*/ 38721 h 400050"/>
                <a:gd name="connsiteX37" fmla="*/ 19658 w 533400"/>
                <a:gd name="connsiteY37" fmla="*/ 38721 h 400050"/>
                <a:gd name="connsiteX38" fmla="*/ 19658 w 533400"/>
                <a:gd name="connsiteY38" fmla="*/ 327329 h 400050"/>
                <a:gd name="connsiteX39" fmla="*/ 113003 w 533400"/>
                <a:gd name="connsiteY39" fmla="*/ 217791 h 400050"/>
                <a:gd name="connsiteX40" fmla="*/ 166343 w 533400"/>
                <a:gd name="connsiteY40" fmla="*/ 213981 h 400050"/>
                <a:gd name="connsiteX41" fmla="*/ 167296 w 533400"/>
                <a:gd name="connsiteY41" fmla="*/ 214934 h 400050"/>
                <a:gd name="connsiteX42" fmla="*/ 168248 w 533400"/>
                <a:gd name="connsiteY42" fmla="*/ 215886 h 400050"/>
                <a:gd name="connsiteX43" fmla="*/ 231113 w 533400"/>
                <a:gd name="connsiteY43" fmla="*/ 276846 h 400050"/>
                <a:gd name="connsiteX44" fmla="*/ 257783 w 533400"/>
                <a:gd name="connsiteY44" fmla="*/ 276846 h 400050"/>
                <a:gd name="connsiteX45" fmla="*/ 258736 w 533400"/>
                <a:gd name="connsiteY45" fmla="*/ 275894 h 400050"/>
                <a:gd name="connsiteX46" fmla="*/ 259688 w 533400"/>
                <a:gd name="connsiteY46" fmla="*/ 274941 h 400050"/>
                <a:gd name="connsiteX47" fmla="*/ 345413 w 533400"/>
                <a:gd name="connsiteY47" fmla="*/ 163499 h 400050"/>
                <a:gd name="connsiteX48" fmla="*/ 398753 w 533400"/>
                <a:gd name="connsiteY48" fmla="*/ 156831 h 400050"/>
                <a:gd name="connsiteX49" fmla="*/ 404468 w 533400"/>
                <a:gd name="connsiteY49" fmla="*/ 162546 h 400050"/>
                <a:gd name="connsiteX50" fmla="*/ 406373 w 533400"/>
                <a:gd name="connsiteY50" fmla="*/ 164451 h 400050"/>
                <a:gd name="connsiteX51" fmla="*/ 515911 w 533400"/>
                <a:gd name="connsiteY51" fmla="*/ 309231 h 400050"/>
                <a:gd name="connsiteX52" fmla="*/ 515911 w 533400"/>
                <a:gd name="connsiteY52" fmla="*/ 40626 h 400050"/>
                <a:gd name="connsiteX53" fmla="*/ 497813 w 533400"/>
                <a:gd name="connsiteY53" fmla="*/ 21576 h 400050"/>
                <a:gd name="connsiteX54" fmla="*/ 495908 w 533400"/>
                <a:gd name="connsiteY54" fmla="*/ 19671 h 400050"/>
                <a:gd name="connsiteX55" fmla="*/ 95858 w 533400"/>
                <a:gd name="connsiteY55" fmla="*/ 48246 h 400050"/>
                <a:gd name="connsiteX56" fmla="*/ 143483 w 533400"/>
                <a:gd name="connsiteY56" fmla="*/ 95871 h 400050"/>
                <a:gd name="connsiteX57" fmla="*/ 95858 w 533400"/>
                <a:gd name="connsiteY57" fmla="*/ 143496 h 400050"/>
                <a:gd name="connsiteX58" fmla="*/ 48233 w 533400"/>
                <a:gd name="connsiteY58" fmla="*/ 95871 h 400050"/>
                <a:gd name="connsiteX59" fmla="*/ 95858 w 533400"/>
                <a:gd name="connsiteY59" fmla="*/ 48246 h 400050"/>
                <a:gd name="connsiteX60" fmla="*/ 95858 w 533400"/>
                <a:gd name="connsiteY60" fmla="*/ 67296 h 400050"/>
                <a:gd name="connsiteX61" fmla="*/ 67283 w 533400"/>
                <a:gd name="connsiteY61" fmla="*/ 95871 h 400050"/>
                <a:gd name="connsiteX62" fmla="*/ 95858 w 533400"/>
                <a:gd name="connsiteY62" fmla="*/ 124446 h 400050"/>
                <a:gd name="connsiteX63" fmla="*/ 124433 w 533400"/>
                <a:gd name="connsiteY63" fmla="*/ 95871 h 400050"/>
                <a:gd name="connsiteX64" fmla="*/ 95858 w 533400"/>
                <a:gd name="connsiteY64" fmla="*/ 6729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33400" h="400050">
                  <a:moveTo>
                    <a:pt x="495908" y="621"/>
                  </a:moveTo>
                  <a:cubicBezTo>
                    <a:pt x="516863" y="621"/>
                    <a:pt x="534008" y="17766"/>
                    <a:pt x="534008" y="38721"/>
                  </a:cubicBezTo>
                  <a:lnTo>
                    <a:pt x="534008" y="38721"/>
                  </a:lnTo>
                  <a:lnTo>
                    <a:pt x="534008" y="362571"/>
                  </a:lnTo>
                  <a:cubicBezTo>
                    <a:pt x="534008" y="383526"/>
                    <a:pt x="516863" y="400671"/>
                    <a:pt x="495908" y="400671"/>
                  </a:cubicBezTo>
                  <a:lnTo>
                    <a:pt x="495908" y="400671"/>
                  </a:lnTo>
                  <a:lnTo>
                    <a:pt x="38708" y="400671"/>
                  </a:lnTo>
                  <a:cubicBezTo>
                    <a:pt x="17753" y="400671"/>
                    <a:pt x="608" y="383526"/>
                    <a:pt x="608" y="362571"/>
                  </a:cubicBezTo>
                  <a:lnTo>
                    <a:pt x="608" y="362571"/>
                  </a:lnTo>
                  <a:lnTo>
                    <a:pt x="608" y="38721"/>
                  </a:lnTo>
                  <a:cubicBezTo>
                    <a:pt x="608" y="17766"/>
                    <a:pt x="17753" y="621"/>
                    <a:pt x="38708" y="621"/>
                  </a:cubicBezTo>
                  <a:lnTo>
                    <a:pt x="38708" y="621"/>
                  </a:lnTo>
                  <a:lnTo>
                    <a:pt x="495908" y="621"/>
                  </a:lnTo>
                  <a:close/>
                  <a:moveTo>
                    <a:pt x="361605" y="172071"/>
                  </a:moveTo>
                  <a:lnTo>
                    <a:pt x="360653" y="173024"/>
                  </a:lnTo>
                  <a:lnTo>
                    <a:pt x="274928" y="284466"/>
                  </a:lnTo>
                  <a:cubicBezTo>
                    <a:pt x="273976" y="285419"/>
                    <a:pt x="273023" y="286371"/>
                    <a:pt x="272071" y="288276"/>
                  </a:cubicBezTo>
                  <a:cubicBezTo>
                    <a:pt x="257783" y="302564"/>
                    <a:pt x="234923" y="303516"/>
                    <a:pt x="219683" y="290181"/>
                  </a:cubicBezTo>
                  <a:lnTo>
                    <a:pt x="217778" y="289229"/>
                  </a:lnTo>
                  <a:lnTo>
                    <a:pt x="154913" y="228269"/>
                  </a:lnTo>
                  <a:cubicBezTo>
                    <a:pt x="154913" y="228269"/>
                    <a:pt x="153961" y="227316"/>
                    <a:pt x="153961" y="227316"/>
                  </a:cubicBezTo>
                  <a:cubicBezTo>
                    <a:pt x="146340" y="220649"/>
                    <a:pt x="134911" y="221601"/>
                    <a:pt x="128243" y="228269"/>
                  </a:cubicBezTo>
                  <a:lnTo>
                    <a:pt x="127290" y="229221"/>
                  </a:lnTo>
                  <a:lnTo>
                    <a:pt x="19658" y="354951"/>
                  </a:lnTo>
                  <a:lnTo>
                    <a:pt x="19658" y="361619"/>
                  </a:lnTo>
                  <a:cubicBezTo>
                    <a:pt x="19658" y="372096"/>
                    <a:pt x="27278" y="379716"/>
                    <a:pt x="37755" y="380669"/>
                  </a:cubicBezTo>
                  <a:lnTo>
                    <a:pt x="38708" y="380669"/>
                  </a:lnTo>
                  <a:lnTo>
                    <a:pt x="495908" y="380669"/>
                  </a:lnTo>
                  <a:cubicBezTo>
                    <a:pt x="506386" y="380669"/>
                    <a:pt x="514958" y="372096"/>
                    <a:pt x="514958" y="361619"/>
                  </a:cubicBezTo>
                  <a:lnTo>
                    <a:pt x="514958" y="361619"/>
                  </a:lnTo>
                  <a:lnTo>
                    <a:pt x="514958" y="337806"/>
                  </a:lnTo>
                  <a:lnTo>
                    <a:pt x="391133" y="173024"/>
                  </a:lnTo>
                  <a:cubicBezTo>
                    <a:pt x="390180" y="172071"/>
                    <a:pt x="389228" y="170166"/>
                    <a:pt x="387323" y="169214"/>
                  </a:cubicBezTo>
                  <a:cubicBezTo>
                    <a:pt x="378751" y="164451"/>
                    <a:pt x="368273" y="165404"/>
                    <a:pt x="361605" y="172071"/>
                  </a:cubicBezTo>
                  <a:close/>
                  <a:moveTo>
                    <a:pt x="495908" y="19671"/>
                  </a:moveTo>
                  <a:lnTo>
                    <a:pt x="38708" y="19671"/>
                  </a:lnTo>
                  <a:cubicBezTo>
                    <a:pt x="28230" y="19671"/>
                    <a:pt x="19658" y="28244"/>
                    <a:pt x="19658" y="38721"/>
                  </a:cubicBezTo>
                  <a:lnTo>
                    <a:pt x="19658" y="38721"/>
                  </a:lnTo>
                  <a:lnTo>
                    <a:pt x="19658" y="327329"/>
                  </a:lnTo>
                  <a:lnTo>
                    <a:pt x="113003" y="217791"/>
                  </a:lnTo>
                  <a:cubicBezTo>
                    <a:pt x="126338" y="201599"/>
                    <a:pt x="151103" y="199694"/>
                    <a:pt x="166343" y="213981"/>
                  </a:cubicBezTo>
                  <a:lnTo>
                    <a:pt x="167296" y="214934"/>
                  </a:lnTo>
                  <a:lnTo>
                    <a:pt x="168248" y="215886"/>
                  </a:lnTo>
                  <a:lnTo>
                    <a:pt x="231113" y="276846"/>
                  </a:lnTo>
                  <a:cubicBezTo>
                    <a:pt x="238733" y="284466"/>
                    <a:pt x="251115" y="284466"/>
                    <a:pt x="257783" y="276846"/>
                  </a:cubicBezTo>
                  <a:lnTo>
                    <a:pt x="258736" y="275894"/>
                  </a:lnTo>
                  <a:lnTo>
                    <a:pt x="259688" y="274941"/>
                  </a:lnTo>
                  <a:lnTo>
                    <a:pt x="345413" y="163499"/>
                  </a:lnTo>
                  <a:cubicBezTo>
                    <a:pt x="357796" y="146354"/>
                    <a:pt x="382561" y="143496"/>
                    <a:pt x="398753" y="156831"/>
                  </a:cubicBezTo>
                  <a:cubicBezTo>
                    <a:pt x="400658" y="158736"/>
                    <a:pt x="402563" y="160641"/>
                    <a:pt x="404468" y="162546"/>
                  </a:cubicBezTo>
                  <a:lnTo>
                    <a:pt x="406373" y="164451"/>
                  </a:lnTo>
                  <a:lnTo>
                    <a:pt x="515911" y="309231"/>
                  </a:lnTo>
                  <a:lnTo>
                    <a:pt x="515911" y="40626"/>
                  </a:lnTo>
                  <a:cubicBezTo>
                    <a:pt x="515911" y="30149"/>
                    <a:pt x="508290" y="22529"/>
                    <a:pt x="497813" y="21576"/>
                  </a:cubicBezTo>
                  <a:lnTo>
                    <a:pt x="495908" y="19671"/>
                  </a:lnTo>
                  <a:close/>
                  <a:moveTo>
                    <a:pt x="95858" y="48246"/>
                  </a:moveTo>
                  <a:cubicBezTo>
                    <a:pt x="122528" y="48246"/>
                    <a:pt x="143483" y="69201"/>
                    <a:pt x="143483" y="95871"/>
                  </a:cubicBezTo>
                  <a:cubicBezTo>
                    <a:pt x="143483" y="122541"/>
                    <a:pt x="122528" y="143496"/>
                    <a:pt x="95858" y="143496"/>
                  </a:cubicBezTo>
                  <a:cubicBezTo>
                    <a:pt x="69188" y="143496"/>
                    <a:pt x="48233" y="122541"/>
                    <a:pt x="48233" y="95871"/>
                  </a:cubicBezTo>
                  <a:cubicBezTo>
                    <a:pt x="48233" y="69201"/>
                    <a:pt x="69188" y="48246"/>
                    <a:pt x="95858" y="48246"/>
                  </a:cubicBezTo>
                  <a:close/>
                  <a:moveTo>
                    <a:pt x="95858" y="67296"/>
                  </a:moveTo>
                  <a:cubicBezTo>
                    <a:pt x="79665" y="67296"/>
                    <a:pt x="67283" y="79679"/>
                    <a:pt x="67283" y="95871"/>
                  </a:cubicBezTo>
                  <a:cubicBezTo>
                    <a:pt x="67283" y="112064"/>
                    <a:pt x="79665" y="124446"/>
                    <a:pt x="95858" y="124446"/>
                  </a:cubicBezTo>
                  <a:cubicBezTo>
                    <a:pt x="112051" y="124446"/>
                    <a:pt x="124433" y="112064"/>
                    <a:pt x="124433" y="95871"/>
                  </a:cubicBezTo>
                  <a:cubicBezTo>
                    <a:pt x="124433" y="79679"/>
                    <a:pt x="112051" y="67296"/>
                    <a:pt x="95858" y="67296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 wrap="none" lIns="108000" tIns="108000" rIns="108000" bIns="10800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kumimoji="1" lang="zh-CN" altLang="en-US" sz="2000" b="1">
                <a:noFill/>
              </a:endParaRPr>
            </a:p>
          </p:txBody>
        </p:sp>
        <p:cxnSp>
          <p:nvCxnSpPr>
            <p:cNvPr id="9" name="ïs1iďê">
              <a:extLst>
                <a:ext uri="{FF2B5EF4-FFF2-40B4-BE49-F238E27FC236}">
                  <a16:creationId xmlns:a16="http://schemas.microsoft.com/office/drawing/2014/main" id="{3066CB36-25C5-1765-56BD-14FE22295CEB}"/>
                </a:ext>
              </a:extLst>
            </p:cNvPr>
            <p:cNvCxnSpPr>
              <a:cxnSpLocks/>
            </p:cNvCxnSpPr>
            <p:nvPr/>
          </p:nvCxnSpPr>
          <p:spPr>
            <a:xfrm>
              <a:off x="763066" y="5239517"/>
              <a:ext cx="4180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7682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ľïḑ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ïḓê">
            <a:extLst>
              <a:ext uri="{FF2B5EF4-FFF2-40B4-BE49-F238E27FC236}">
                <a16:creationId xmlns:a16="http://schemas.microsoft.com/office/drawing/2014/main" id="{14B7C89B-81A2-8366-8E37-D9A75552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研究背景与意义</a:t>
            </a:r>
          </a:p>
        </p:txBody>
      </p:sp>
      <p:sp>
        <p:nvSpPr>
          <p:cNvPr id="3" name="íŝlídè">
            <a:extLst>
              <a:ext uri="{FF2B5EF4-FFF2-40B4-BE49-F238E27FC236}">
                <a16:creationId xmlns:a16="http://schemas.microsoft.com/office/drawing/2014/main" id="{1E5225F6-6B69-F001-4264-0D8F253D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24" name="î$lïḍê">
            <a:extLst>
              <a:ext uri="{FF2B5EF4-FFF2-40B4-BE49-F238E27FC236}">
                <a16:creationId xmlns:a16="http://schemas.microsoft.com/office/drawing/2014/main" id="{2CC8ECC5-EC38-885A-1EBA-F8DC86B8A2EF}"/>
              </a:ext>
            </a:extLst>
          </p:cNvPr>
          <p:cNvGrpSpPr/>
          <p:nvPr/>
        </p:nvGrpSpPr>
        <p:grpSpPr>
          <a:xfrm>
            <a:off x="660400" y="1130300"/>
            <a:ext cx="10619820" cy="4491609"/>
            <a:chOff x="660400" y="1130300"/>
            <a:chExt cx="10619820" cy="4491609"/>
          </a:xfrm>
        </p:grpSpPr>
        <p:grpSp>
          <p:nvGrpSpPr>
            <p:cNvPr id="5" name="ïṩlíďê">
              <a:extLst>
                <a:ext uri="{FF2B5EF4-FFF2-40B4-BE49-F238E27FC236}">
                  <a16:creationId xmlns:a16="http://schemas.microsoft.com/office/drawing/2014/main" id="{97E3676E-FF94-110F-2BC5-3035B714304E}"/>
                </a:ext>
              </a:extLst>
            </p:cNvPr>
            <p:cNvGrpSpPr/>
            <p:nvPr/>
          </p:nvGrpSpPr>
          <p:grpSpPr>
            <a:xfrm>
              <a:off x="911782" y="3297451"/>
              <a:ext cx="10368438" cy="2324458"/>
              <a:chOff x="911782" y="3429000"/>
              <a:chExt cx="10368438" cy="2324458"/>
            </a:xfrm>
          </p:grpSpPr>
          <p:grpSp>
            <p:nvGrpSpPr>
              <p:cNvPr id="8" name="ís1íḓé">
                <a:extLst>
                  <a:ext uri="{FF2B5EF4-FFF2-40B4-BE49-F238E27FC236}">
                    <a16:creationId xmlns:a16="http://schemas.microsoft.com/office/drawing/2014/main" id="{77FE9ECB-E7D9-B20D-DF07-7AC630F355A4}"/>
                  </a:ext>
                </a:extLst>
              </p:cNvPr>
              <p:cNvGrpSpPr/>
              <p:nvPr/>
            </p:nvGrpSpPr>
            <p:grpSpPr>
              <a:xfrm>
                <a:off x="911782" y="3429000"/>
                <a:ext cx="5028023" cy="2324458"/>
                <a:chOff x="911782" y="3429000"/>
                <a:chExt cx="5028023" cy="2324458"/>
              </a:xfrm>
            </p:grpSpPr>
            <p:sp>
              <p:nvSpPr>
                <p:cNvPr id="16" name="íṡḻîḋê">
                  <a:extLst>
                    <a:ext uri="{FF2B5EF4-FFF2-40B4-BE49-F238E27FC236}">
                      <a16:creationId xmlns:a16="http://schemas.microsoft.com/office/drawing/2014/main" id="{7D2A84B6-9878-C465-BC7A-C849A78F92A3}"/>
                    </a:ext>
                  </a:extLst>
                </p:cNvPr>
                <p:cNvSpPr/>
                <p:nvPr/>
              </p:nvSpPr>
              <p:spPr>
                <a:xfrm>
                  <a:off x="911782" y="3429000"/>
                  <a:ext cx="5028023" cy="635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0" tIns="45720" rIns="91440" bIns="45720" rtlCol="0" anchor="ctr" anchorCtr="0">
                  <a:noAutofit/>
                </a:bodyPr>
                <a:lstStyle/>
                <a:p>
                  <a:r>
                    <a:rPr kumimoji="1" lang="zh-CN" altLang="en-US" sz="2400" b="1" dirty="0">
                      <a:solidFill>
                        <a:srgbClr val="FFFFFF"/>
                      </a:solidFill>
                    </a:rPr>
                    <a:t>国内背景</a:t>
                  </a:r>
                  <a:endParaRPr kumimoji="1" lang="en-US" altLang="zh-CN" sz="24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" name="iṧľiḑê">
                  <a:extLst>
                    <a:ext uri="{FF2B5EF4-FFF2-40B4-BE49-F238E27FC236}">
                      <a16:creationId xmlns:a16="http://schemas.microsoft.com/office/drawing/2014/main" id="{93A339E4-3D7F-8609-D3AC-D6F61B221BC1}"/>
                    </a:ext>
                  </a:extLst>
                </p:cNvPr>
                <p:cNvSpPr/>
                <p:nvPr/>
              </p:nvSpPr>
              <p:spPr>
                <a:xfrm>
                  <a:off x="1879903" y="4593764"/>
                  <a:ext cx="40599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 dirty="0">
                      <a:solidFill>
                        <a:schemeClr val="tx1"/>
                      </a:solidFill>
                    </a:rPr>
                    <a:t>选题研究</a:t>
                  </a:r>
                  <a:endParaRPr kumimoji="1" lang="en-US" altLang="zh-CN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iṥ1îḍé">
                  <a:extLst>
                    <a:ext uri="{FF2B5EF4-FFF2-40B4-BE49-F238E27FC236}">
                      <a16:creationId xmlns:a16="http://schemas.microsoft.com/office/drawing/2014/main" id="{D77F8628-A12D-F3BC-B77A-D11EBBA301AC}"/>
                    </a:ext>
                  </a:extLst>
                </p:cNvPr>
                <p:cNvSpPr/>
                <p:nvPr/>
              </p:nvSpPr>
              <p:spPr>
                <a:xfrm>
                  <a:off x="1879904" y="5053266"/>
                  <a:ext cx="4059901" cy="70019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400" dirty="0"/>
                    <a:t>点击输入简要文字内容，文字内容需概况精炼，不用多余的文字修饰，言简意赅的说明内容</a:t>
                  </a:r>
                  <a:r>
                    <a:rPr lang="en-US" altLang="zh-CN" sz="1400" dirty="0"/>
                    <a:t>…</a:t>
                  </a:r>
                  <a:endParaRPr kumimoji="1"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îṩḷîďe">
                  <a:extLst>
                    <a:ext uri="{FF2B5EF4-FFF2-40B4-BE49-F238E27FC236}">
                      <a16:creationId xmlns:a16="http://schemas.microsoft.com/office/drawing/2014/main" id="{5F6A2C9A-9DA9-D5F6-90F8-661EED7962F3}"/>
                    </a:ext>
                  </a:extLst>
                </p:cNvPr>
                <p:cNvSpPr txBox="1"/>
                <p:nvPr/>
              </p:nvSpPr>
              <p:spPr>
                <a:xfrm>
                  <a:off x="1267870" y="461330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20" name="ïṩḷiḍé">
                  <a:extLst>
                    <a:ext uri="{FF2B5EF4-FFF2-40B4-BE49-F238E27FC236}">
                      <a16:creationId xmlns:a16="http://schemas.microsoft.com/office/drawing/2014/main" id="{C97A495B-3F61-F4BC-0B68-A189CF2A01E7}"/>
                    </a:ext>
                  </a:extLst>
                </p:cNvPr>
                <p:cNvSpPr/>
                <p:nvPr/>
              </p:nvSpPr>
              <p:spPr>
                <a:xfrm>
                  <a:off x="1424756" y="4745603"/>
                  <a:ext cx="226228" cy="275406"/>
                </a:xfrm>
                <a:custGeom>
                  <a:avLst/>
                  <a:gdLst>
                    <a:gd name="connsiteX0" fmla="*/ 284197 w 438150"/>
                    <a:gd name="connsiteY0" fmla="*/ 621 h 533400"/>
                    <a:gd name="connsiteX1" fmla="*/ 286102 w 438150"/>
                    <a:gd name="connsiteY1" fmla="*/ 621 h 533400"/>
                    <a:gd name="connsiteX2" fmla="*/ 286102 w 438150"/>
                    <a:gd name="connsiteY2" fmla="*/ 124446 h 533400"/>
                    <a:gd name="connsiteX3" fmla="*/ 286102 w 438150"/>
                    <a:gd name="connsiteY3" fmla="*/ 126351 h 533400"/>
                    <a:gd name="connsiteX4" fmla="*/ 314677 w 438150"/>
                    <a:gd name="connsiteY4" fmla="*/ 153021 h 533400"/>
                    <a:gd name="connsiteX5" fmla="*/ 314677 w 438150"/>
                    <a:gd name="connsiteY5" fmla="*/ 153021 h 533400"/>
                    <a:gd name="connsiteX6" fmla="*/ 438502 w 438150"/>
                    <a:gd name="connsiteY6" fmla="*/ 153021 h 533400"/>
                    <a:gd name="connsiteX7" fmla="*/ 438502 w 438150"/>
                    <a:gd name="connsiteY7" fmla="*/ 154926 h 533400"/>
                    <a:gd name="connsiteX8" fmla="*/ 438502 w 438150"/>
                    <a:gd name="connsiteY8" fmla="*/ 505446 h 533400"/>
                    <a:gd name="connsiteX9" fmla="*/ 409927 w 438150"/>
                    <a:gd name="connsiteY9" fmla="*/ 534021 h 533400"/>
                    <a:gd name="connsiteX10" fmla="*/ 28927 w 438150"/>
                    <a:gd name="connsiteY10" fmla="*/ 534021 h 533400"/>
                    <a:gd name="connsiteX11" fmla="*/ 352 w 438150"/>
                    <a:gd name="connsiteY11" fmla="*/ 505446 h 533400"/>
                    <a:gd name="connsiteX12" fmla="*/ 352 w 438150"/>
                    <a:gd name="connsiteY12" fmla="*/ 29196 h 533400"/>
                    <a:gd name="connsiteX13" fmla="*/ 28927 w 438150"/>
                    <a:gd name="connsiteY13" fmla="*/ 621 h 533400"/>
                    <a:gd name="connsiteX14" fmla="*/ 284197 w 438150"/>
                    <a:gd name="connsiteY14" fmla="*/ 621 h 533400"/>
                    <a:gd name="connsiteX15" fmla="*/ 248002 w 438150"/>
                    <a:gd name="connsiteY15" fmla="*/ 200646 h 533400"/>
                    <a:gd name="connsiteX16" fmla="*/ 152752 w 438150"/>
                    <a:gd name="connsiteY16" fmla="*/ 200646 h 533400"/>
                    <a:gd name="connsiteX17" fmla="*/ 152752 w 438150"/>
                    <a:gd name="connsiteY17" fmla="*/ 410196 h 533400"/>
                    <a:gd name="connsiteX18" fmla="*/ 171802 w 438150"/>
                    <a:gd name="connsiteY18" fmla="*/ 410196 h 533400"/>
                    <a:gd name="connsiteX19" fmla="*/ 171802 w 438150"/>
                    <a:gd name="connsiteY19" fmla="*/ 314946 h 533400"/>
                    <a:gd name="connsiteX20" fmla="*/ 248002 w 438150"/>
                    <a:gd name="connsiteY20" fmla="*/ 314946 h 533400"/>
                    <a:gd name="connsiteX21" fmla="*/ 249907 w 438150"/>
                    <a:gd name="connsiteY21" fmla="*/ 314946 h 533400"/>
                    <a:gd name="connsiteX22" fmla="*/ 305152 w 438150"/>
                    <a:gd name="connsiteY22" fmla="*/ 257796 h 533400"/>
                    <a:gd name="connsiteX23" fmla="*/ 248002 w 438150"/>
                    <a:gd name="connsiteY23" fmla="*/ 200646 h 533400"/>
                    <a:gd name="connsiteX24" fmla="*/ 248002 w 438150"/>
                    <a:gd name="connsiteY24" fmla="*/ 200646 h 533400"/>
                    <a:gd name="connsiteX25" fmla="*/ 248002 w 438150"/>
                    <a:gd name="connsiteY25" fmla="*/ 219696 h 533400"/>
                    <a:gd name="connsiteX26" fmla="*/ 286102 w 438150"/>
                    <a:gd name="connsiteY26" fmla="*/ 257796 h 533400"/>
                    <a:gd name="connsiteX27" fmla="*/ 248002 w 438150"/>
                    <a:gd name="connsiteY27" fmla="*/ 295896 h 533400"/>
                    <a:gd name="connsiteX28" fmla="*/ 248002 w 438150"/>
                    <a:gd name="connsiteY28" fmla="*/ 295896 h 533400"/>
                    <a:gd name="connsiteX29" fmla="*/ 171802 w 438150"/>
                    <a:gd name="connsiteY29" fmla="*/ 295896 h 533400"/>
                    <a:gd name="connsiteX30" fmla="*/ 171802 w 438150"/>
                    <a:gd name="connsiteY30" fmla="*/ 219696 h 533400"/>
                    <a:gd name="connsiteX31" fmla="*/ 248002 w 438150"/>
                    <a:gd name="connsiteY31" fmla="*/ 219696 h 533400"/>
                    <a:gd name="connsiteX32" fmla="*/ 428977 w 438150"/>
                    <a:gd name="connsiteY32" fmla="*/ 133971 h 533400"/>
                    <a:gd name="connsiteX33" fmla="*/ 314677 w 438150"/>
                    <a:gd name="connsiteY33" fmla="*/ 133971 h 533400"/>
                    <a:gd name="connsiteX34" fmla="*/ 313724 w 438150"/>
                    <a:gd name="connsiteY34" fmla="*/ 133971 h 533400"/>
                    <a:gd name="connsiteX35" fmla="*/ 305152 w 438150"/>
                    <a:gd name="connsiteY35" fmla="*/ 124446 h 533400"/>
                    <a:gd name="connsiteX36" fmla="*/ 305152 w 438150"/>
                    <a:gd name="connsiteY36" fmla="*/ 124446 h 533400"/>
                    <a:gd name="connsiteX37" fmla="*/ 305152 w 438150"/>
                    <a:gd name="connsiteY37" fmla="*/ 10146 h 533400"/>
                    <a:gd name="connsiteX38" fmla="*/ 428977 w 438150"/>
                    <a:gd name="connsiteY38" fmla="*/ 133971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38150" h="533400">
                      <a:moveTo>
                        <a:pt x="284197" y="621"/>
                      </a:moveTo>
                      <a:cubicBezTo>
                        <a:pt x="285149" y="621"/>
                        <a:pt x="286102" y="621"/>
                        <a:pt x="286102" y="621"/>
                      </a:cubicBezTo>
                      <a:lnTo>
                        <a:pt x="286102" y="124446"/>
                      </a:lnTo>
                      <a:lnTo>
                        <a:pt x="286102" y="126351"/>
                      </a:lnTo>
                      <a:cubicBezTo>
                        <a:pt x="287055" y="141591"/>
                        <a:pt x="299437" y="153021"/>
                        <a:pt x="314677" y="153021"/>
                      </a:cubicBezTo>
                      <a:lnTo>
                        <a:pt x="314677" y="153021"/>
                      </a:lnTo>
                      <a:lnTo>
                        <a:pt x="438502" y="153021"/>
                      </a:lnTo>
                      <a:cubicBezTo>
                        <a:pt x="438502" y="153974"/>
                        <a:pt x="438502" y="154926"/>
                        <a:pt x="438502" y="154926"/>
                      </a:cubicBezTo>
                      <a:lnTo>
                        <a:pt x="438502" y="505446"/>
                      </a:lnTo>
                      <a:cubicBezTo>
                        <a:pt x="438502" y="521639"/>
                        <a:pt x="426120" y="534021"/>
                        <a:pt x="409927" y="534021"/>
                      </a:cubicBezTo>
                      <a:lnTo>
                        <a:pt x="28927" y="534021"/>
                      </a:lnTo>
                      <a:cubicBezTo>
                        <a:pt x="12734" y="534021"/>
                        <a:pt x="352" y="521639"/>
                        <a:pt x="352" y="505446"/>
                      </a:cubicBezTo>
                      <a:lnTo>
                        <a:pt x="352" y="29196"/>
                      </a:lnTo>
                      <a:cubicBezTo>
                        <a:pt x="352" y="13004"/>
                        <a:pt x="12734" y="621"/>
                        <a:pt x="28927" y="621"/>
                      </a:cubicBezTo>
                      <a:lnTo>
                        <a:pt x="284197" y="621"/>
                      </a:lnTo>
                      <a:close/>
                      <a:moveTo>
                        <a:pt x="248002" y="200646"/>
                      </a:moveTo>
                      <a:lnTo>
                        <a:pt x="152752" y="200646"/>
                      </a:lnTo>
                      <a:lnTo>
                        <a:pt x="152752" y="410196"/>
                      </a:lnTo>
                      <a:lnTo>
                        <a:pt x="171802" y="410196"/>
                      </a:lnTo>
                      <a:lnTo>
                        <a:pt x="171802" y="314946"/>
                      </a:lnTo>
                      <a:lnTo>
                        <a:pt x="248002" y="314946"/>
                      </a:lnTo>
                      <a:lnTo>
                        <a:pt x="249907" y="314946"/>
                      </a:lnTo>
                      <a:cubicBezTo>
                        <a:pt x="280387" y="313994"/>
                        <a:pt x="305152" y="288276"/>
                        <a:pt x="305152" y="257796"/>
                      </a:cubicBezTo>
                      <a:cubicBezTo>
                        <a:pt x="305152" y="226364"/>
                        <a:pt x="279434" y="200646"/>
                        <a:pt x="248002" y="200646"/>
                      </a:cubicBezTo>
                      <a:lnTo>
                        <a:pt x="248002" y="200646"/>
                      </a:lnTo>
                      <a:close/>
                      <a:moveTo>
                        <a:pt x="248002" y="219696"/>
                      </a:moveTo>
                      <a:cubicBezTo>
                        <a:pt x="268957" y="219696"/>
                        <a:pt x="286102" y="236841"/>
                        <a:pt x="286102" y="257796"/>
                      </a:cubicBezTo>
                      <a:cubicBezTo>
                        <a:pt x="286102" y="278751"/>
                        <a:pt x="268957" y="295896"/>
                        <a:pt x="248002" y="295896"/>
                      </a:cubicBezTo>
                      <a:lnTo>
                        <a:pt x="248002" y="295896"/>
                      </a:lnTo>
                      <a:lnTo>
                        <a:pt x="171802" y="295896"/>
                      </a:lnTo>
                      <a:lnTo>
                        <a:pt x="171802" y="219696"/>
                      </a:lnTo>
                      <a:lnTo>
                        <a:pt x="248002" y="219696"/>
                      </a:lnTo>
                      <a:close/>
                      <a:moveTo>
                        <a:pt x="428977" y="133971"/>
                      </a:moveTo>
                      <a:lnTo>
                        <a:pt x="314677" y="133971"/>
                      </a:lnTo>
                      <a:lnTo>
                        <a:pt x="313724" y="133971"/>
                      </a:lnTo>
                      <a:cubicBezTo>
                        <a:pt x="308962" y="133019"/>
                        <a:pt x="305152" y="129209"/>
                        <a:pt x="305152" y="124446"/>
                      </a:cubicBezTo>
                      <a:lnTo>
                        <a:pt x="305152" y="124446"/>
                      </a:lnTo>
                      <a:lnTo>
                        <a:pt x="305152" y="10146"/>
                      </a:lnTo>
                      <a:lnTo>
                        <a:pt x="428977" y="133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  <p:cxnSp>
              <p:nvCxnSpPr>
                <p:cNvPr id="21" name="îš1îďê">
                  <a:extLst>
                    <a:ext uri="{FF2B5EF4-FFF2-40B4-BE49-F238E27FC236}">
                      <a16:creationId xmlns:a16="http://schemas.microsoft.com/office/drawing/2014/main" id="{B69FDF80-7240-85DD-E48A-8BE3117A30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7870" y="4063333"/>
                  <a:ext cx="0" cy="549973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íšḻíḓé">
                <a:extLst>
                  <a:ext uri="{FF2B5EF4-FFF2-40B4-BE49-F238E27FC236}">
                    <a16:creationId xmlns:a16="http://schemas.microsoft.com/office/drawing/2014/main" id="{E8CF37BB-6DF2-DC21-28CD-76C98F2344B8}"/>
                  </a:ext>
                </a:extLst>
              </p:cNvPr>
              <p:cNvGrpSpPr/>
              <p:nvPr/>
            </p:nvGrpSpPr>
            <p:grpSpPr>
              <a:xfrm>
                <a:off x="6252197" y="3429000"/>
                <a:ext cx="5028023" cy="2324458"/>
                <a:chOff x="6160675" y="3429000"/>
                <a:chExt cx="5028023" cy="2324458"/>
              </a:xfrm>
            </p:grpSpPr>
            <p:sp>
              <p:nvSpPr>
                <p:cNvPr id="10" name="íṧḻíḋè">
                  <a:extLst>
                    <a:ext uri="{FF2B5EF4-FFF2-40B4-BE49-F238E27FC236}">
                      <a16:creationId xmlns:a16="http://schemas.microsoft.com/office/drawing/2014/main" id="{05CF1EA6-1240-C68E-B254-CCAE0A93F4E1}"/>
                    </a:ext>
                  </a:extLst>
                </p:cNvPr>
                <p:cNvSpPr/>
                <p:nvPr/>
              </p:nvSpPr>
              <p:spPr>
                <a:xfrm>
                  <a:off x="6160675" y="3429000"/>
                  <a:ext cx="5028023" cy="635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0" tIns="45720" rIns="91440" bIns="45720" rtlCol="0" anchor="ctr" anchorCtr="0">
                  <a:noAutofit/>
                </a:bodyPr>
                <a:lstStyle/>
                <a:p>
                  <a:r>
                    <a:rPr kumimoji="1" lang="zh-CN" altLang="en-US" sz="2400" b="1" dirty="0">
                      <a:solidFill>
                        <a:srgbClr val="FFFFFF"/>
                      </a:solidFill>
                    </a:rPr>
                    <a:t>国外背景</a:t>
                  </a:r>
                  <a:endParaRPr kumimoji="1" lang="en-US" altLang="zh-CN" sz="24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ïṣḷíďè">
                  <a:extLst>
                    <a:ext uri="{FF2B5EF4-FFF2-40B4-BE49-F238E27FC236}">
                      <a16:creationId xmlns:a16="http://schemas.microsoft.com/office/drawing/2014/main" id="{D11BE3BD-A24E-FD3E-2841-BAA0EA277581}"/>
                    </a:ext>
                  </a:extLst>
                </p:cNvPr>
                <p:cNvSpPr/>
                <p:nvPr/>
              </p:nvSpPr>
              <p:spPr>
                <a:xfrm>
                  <a:off x="7128796" y="4593764"/>
                  <a:ext cx="405990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 dirty="0">
                      <a:solidFill>
                        <a:schemeClr val="tx1"/>
                      </a:solidFill>
                    </a:rPr>
                    <a:t>选题研究</a:t>
                  </a:r>
                  <a:endParaRPr kumimoji="1" lang="en-US" altLang="zh-CN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ïŝľîďê">
                  <a:extLst>
                    <a:ext uri="{FF2B5EF4-FFF2-40B4-BE49-F238E27FC236}">
                      <a16:creationId xmlns:a16="http://schemas.microsoft.com/office/drawing/2014/main" id="{1C950B71-AAED-8E29-3D74-AFC628D6EBBF}"/>
                    </a:ext>
                  </a:extLst>
                </p:cNvPr>
                <p:cNvSpPr/>
                <p:nvPr/>
              </p:nvSpPr>
              <p:spPr>
                <a:xfrm>
                  <a:off x="7128796" y="5053266"/>
                  <a:ext cx="4059902" cy="70019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400" dirty="0"/>
                    <a:t>点击输入简要文字内容，文字内容需概况精炼，不用多余的文字修饰，言简意赅的说明内容</a:t>
                  </a:r>
                  <a:r>
                    <a:rPr lang="en-US" altLang="zh-CN" sz="1400" dirty="0"/>
                    <a:t>…</a:t>
                  </a:r>
                  <a:endParaRPr kumimoji="1"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íşlîḍé">
                  <a:extLst>
                    <a:ext uri="{FF2B5EF4-FFF2-40B4-BE49-F238E27FC236}">
                      <a16:creationId xmlns:a16="http://schemas.microsoft.com/office/drawing/2014/main" id="{1443DC40-93D7-F56E-975D-BBA4B10457F2}"/>
                    </a:ext>
                  </a:extLst>
                </p:cNvPr>
                <p:cNvSpPr txBox="1"/>
                <p:nvPr/>
              </p:nvSpPr>
              <p:spPr>
                <a:xfrm>
                  <a:off x="6516763" y="461330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cxnSp>
              <p:nvCxnSpPr>
                <p:cNvPr id="14" name="ïṩļiḋé">
                  <a:extLst>
                    <a:ext uri="{FF2B5EF4-FFF2-40B4-BE49-F238E27FC236}">
                      <a16:creationId xmlns:a16="http://schemas.microsoft.com/office/drawing/2014/main" id="{D82F19DA-CB62-10A1-FAFD-C58C8AB7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86763" y="4063333"/>
                  <a:ext cx="0" cy="549973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ïśḷide">
                  <a:extLst>
                    <a:ext uri="{FF2B5EF4-FFF2-40B4-BE49-F238E27FC236}">
                      <a16:creationId xmlns:a16="http://schemas.microsoft.com/office/drawing/2014/main" id="{38650026-6847-3F16-91C2-BC3021C69A8F}"/>
                    </a:ext>
                  </a:extLst>
                </p:cNvPr>
                <p:cNvSpPr/>
                <p:nvPr/>
              </p:nvSpPr>
              <p:spPr>
                <a:xfrm>
                  <a:off x="6658896" y="4738291"/>
                  <a:ext cx="255734" cy="270488"/>
                </a:xfrm>
                <a:custGeom>
                  <a:avLst/>
                  <a:gdLst>
                    <a:gd name="connsiteX0" fmla="*/ 371955 w 495300"/>
                    <a:gd name="connsiteY0" fmla="*/ 621 h 523875"/>
                    <a:gd name="connsiteX1" fmla="*/ 400530 w 495300"/>
                    <a:gd name="connsiteY1" fmla="*/ 29196 h 523875"/>
                    <a:gd name="connsiteX2" fmla="*/ 400530 w 495300"/>
                    <a:gd name="connsiteY2" fmla="*/ 133971 h 523875"/>
                    <a:gd name="connsiteX3" fmla="*/ 371955 w 495300"/>
                    <a:gd name="connsiteY3" fmla="*/ 162546 h 523875"/>
                    <a:gd name="connsiteX4" fmla="*/ 257655 w 495300"/>
                    <a:gd name="connsiteY4" fmla="*/ 162546 h 523875"/>
                    <a:gd name="connsiteX5" fmla="*/ 257655 w 495300"/>
                    <a:gd name="connsiteY5" fmla="*/ 286371 h 523875"/>
                    <a:gd name="connsiteX6" fmla="*/ 419580 w 495300"/>
                    <a:gd name="connsiteY6" fmla="*/ 286371 h 523875"/>
                    <a:gd name="connsiteX7" fmla="*/ 457680 w 495300"/>
                    <a:gd name="connsiteY7" fmla="*/ 322566 h 523875"/>
                    <a:gd name="connsiteX8" fmla="*/ 457680 w 495300"/>
                    <a:gd name="connsiteY8" fmla="*/ 324471 h 523875"/>
                    <a:gd name="connsiteX9" fmla="*/ 457680 w 495300"/>
                    <a:gd name="connsiteY9" fmla="*/ 429246 h 523875"/>
                    <a:gd name="connsiteX10" fmla="*/ 476730 w 495300"/>
                    <a:gd name="connsiteY10" fmla="*/ 429246 h 523875"/>
                    <a:gd name="connsiteX11" fmla="*/ 495780 w 495300"/>
                    <a:gd name="connsiteY11" fmla="*/ 448296 h 523875"/>
                    <a:gd name="connsiteX12" fmla="*/ 495780 w 495300"/>
                    <a:gd name="connsiteY12" fmla="*/ 505446 h 523875"/>
                    <a:gd name="connsiteX13" fmla="*/ 476730 w 495300"/>
                    <a:gd name="connsiteY13" fmla="*/ 524496 h 523875"/>
                    <a:gd name="connsiteX14" fmla="*/ 419580 w 495300"/>
                    <a:gd name="connsiteY14" fmla="*/ 524496 h 523875"/>
                    <a:gd name="connsiteX15" fmla="*/ 400530 w 495300"/>
                    <a:gd name="connsiteY15" fmla="*/ 505446 h 523875"/>
                    <a:gd name="connsiteX16" fmla="*/ 400530 w 495300"/>
                    <a:gd name="connsiteY16" fmla="*/ 448296 h 523875"/>
                    <a:gd name="connsiteX17" fmla="*/ 419580 w 495300"/>
                    <a:gd name="connsiteY17" fmla="*/ 429246 h 523875"/>
                    <a:gd name="connsiteX18" fmla="*/ 438630 w 495300"/>
                    <a:gd name="connsiteY18" fmla="*/ 429246 h 523875"/>
                    <a:gd name="connsiteX19" fmla="*/ 438630 w 495300"/>
                    <a:gd name="connsiteY19" fmla="*/ 324471 h 523875"/>
                    <a:gd name="connsiteX20" fmla="*/ 420533 w 495300"/>
                    <a:gd name="connsiteY20" fmla="*/ 305421 h 523875"/>
                    <a:gd name="connsiteX21" fmla="*/ 419580 w 495300"/>
                    <a:gd name="connsiteY21" fmla="*/ 305421 h 523875"/>
                    <a:gd name="connsiteX22" fmla="*/ 257655 w 495300"/>
                    <a:gd name="connsiteY22" fmla="*/ 305421 h 523875"/>
                    <a:gd name="connsiteX23" fmla="*/ 257655 w 495300"/>
                    <a:gd name="connsiteY23" fmla="*/ 429246 h 523875"/>
                    <a:gd name="connsiteX24" fmla="*/ 276705 w 495300"/>
                    <a:gd name="connsiteY24" fmla="*/ 429246 h 523875"/>
                    <a:gd name="connsiteX25" fmla="*/ 295755 w 495300"/>
                    <a:gd name="connsiteY25" fmla="*/ 448296 h 523875"/>
                    <a:gd name="connsiteX26" fmla="*/ 295755 w 495300"/>
                    <a:gd name="connsiteY26" fmla="*/ 505446 h 523875"/>
                    <a:gd name="connsiteX27" fmla="*/ 276705 w 495300"/>
                    <a:gd name="connsiteY27" fmla="*/ 524496 h 523875"/>
                    <a:gd name="connsiteX28" fmla="*/ 219555 w 495300"/>
                    <a:gd name="connsiteY28" fmla="*/ 524496 h 523875"/>
                    <a:gd name="connsiteX29" fmla="*/ 200505 w 495300"/>
                    <a:gd name="connsiteY29" fmla="*/ 505446 h 523875"/>
                    <a:gd name="connsiteX30" fmla="*/ 200505 w 495300"/>
                    <a:gd name="connsiteY30" fmla="*/ 448296 h 523875"/>
                    <a:gd name="connsiteX31" fmla="*/ 219555 w 495300"/>
                    <a:gd name="connsiteY31" fmla="*/ 429246 h 523875"/>
                    <a:gd name="connsiteX32" fmla="*/ 238605 w 495300"/>
                    <a:gd name="connsiteY32" fmla="*/ 429246 h 523875"/>
                    <a:gd name="connsiteX33" fmla="*/ 238605 w 495300"/>
                    <a:gd name="connsiteY33" fmla="*/ 305421 h 523875"/>
                    <a:gd name="connsiteX34" fmla="*/ 76680 w 495300"/>
                    <a:gd name="connsiteY34" fmla="*/ 305421 h 523875"/>
                    <a:gd name="connsiteX35" fmla="*/ 57630 w 495300"/>
                    <a:gd name="connsiteY35" fmla="*/ 323519 h 523875"/>
                    <a:gd name="connsiteX36" fmla="*/ 57630 w 495300"/>
                    <a:gd name="connsiteY36" fmla="*/ 324471 h 523875"/>
                    <a:gd name="connsiteX37" fmla="*/ 57630 w 495300"/>
                    <a:gd name="connsiteY37" fmla="*/ 429246 h 523875"/>
                    <a:gd name="connsiteX38" fmla="*/ 76680 w 495300"/>
                    <a:gd name="connsiteY38" fmla="*/ 429246 h 523875"/>
                    <a:gd name="connsiteX39" fmla="*/ 95730 w 495300"/>
                    <a:gd name="connsiteY39" fmla="*/ 448296 h 523875"/>
                    <a:gd name="connsiteX40" fmla="*/ 95730 w 495300"/>
                    <a:gd name="connsiteY40" fmla="*/ 505446 h 523875"/>
                    <a:gd name="connsiteX41" fmla="*/ 76680 w 495300"/>
                    <a:gd name="connsiteY41" fmla="*/ 524496 h 523875"/>
                    <a:gd name="connsiteX42" fmla="*/ 19530 w 495300"/>
                    <a:gd name="connsiteY42" fmla="*/ 524496 h 523875"/>
                    <a:gd name="connsiteX43" fmla="*/ 480 w 495300"/>
                    <a:gd name="connsiteY43" fmla="*/ 505446 h 523875"/>
                    <a:gd name="connsiteX44" fmla="*/ 480 w 495300"/>
                    <a:gd name="connsiteY44" fmla="*/ 448296 h 523875"/>
                    <a:gd name="connsiteX45" fmla="*/ 19530 w 495300"/>
                    <a:gd name="connsiteY45" fmla="*/ 429246 h 523875"/>
                    <a:gd name="connsiteX46" fmla="*/ 38580 w 495300"/>
                    <a:gd name="connsiteY46" fmla="*/ 429246 h 523875"/>
                    <a:gd name="connsiteX47" fmla="*/ 38580 w 495300"/>
                    <a:gd name="connsiteY47" fmla="*/ 324471 h 523875"/>
                    <a:gd name="connsiteX48" fmla="*/ 74775 w 495300"/>
                    <a:gd name="connsiteY48" fmla="*/ 286371 h 523875"/>
                    <a:gd name="connsiteX49" fmla="*/ 76680 w 495300"/>
                    <a:gd name="connsiteY49" fmla="*/ 286371 h 523875"/>
                    <a:gd name="connsiteX50" fmla="*/ 238605 w 495300"/>
                    <a:gd name="connsiteY50" fmla="*/ 286371 h 523875"/>
                    <a:gd name="connsiteX51" fmla="*/ 238605 w 495300"/>
                    <a:gd name="connsiteY51" fmla="*/ 162546 h 523875"/>
                    <a:gd name="connsiteX52" fmla="*/ 124305 w 495300"/>
                    <a:gd name="connsiteY52" fmla="*/ 162546 h 523875"/>
                    <a:gd name="connsiteX53" fmla="*/ 95730 w 495300"/>
                    <a:gd name="connsiteY53" fmla="*/ 133971 h 523875"/>
                    <a:gd name="connsiteX54" fmla="*/ 95730 w 495300"/>
                    <a:gd name="connsiteY54" fmla="*/ 29196 h 523875"/>
                    <a:gd name="connsiteX55" fmla="*/ 124305 w 495300"/>
                    <a:gd name="connsiteY55" fmla="*/ 621 h 523875"/>
                    <a:gd name="connsiteX56" fmla="*/ 371955 w 495300"/>
                    <a:gd name="connsiteY56" fmla="*/ 621 h 523875"/>
                    <a:gd name="connsiteX57" fmla="*/ 148118 w 495300"/>
                    <a:gd name="connsiteY57" fmla="*/ 95871 h 523875"/>
                    <a:gd name="connsiteX58" fmla="*/ 133830 w 495300"/>
                    <a:gd name="connsiteY58" fmla="*/ 110159 h 523875"/>
                    <a:gd name="connsiteX59" fmla="*/ 148118 w 495300"/>
                    <a:gd name="connsiteY59" fmla="*/ 124446 h 523875"/>
                    <a:gd name="connsiteX60" fmla="*/ 162405 w 495300"/>
                    <a:gd name="connsiteY60" fmla="*/ 110159 h 523875"/>
                    <a:gd name="connsiteX61" fmla="*/ 148118 w 495300"/>
                    <a:gd name="connsiteY61" fmla="*/ 9587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495300" h="523875">
                      <a:moveTo>
                        <a:pt x="371955" y="621"/>
                      </a:moveTo>
                      <a:cubicBezTo>
                        <a:pt x="388148" y="621"/>
                        <a:pt x="400530" y="13004"/>
                        <a:pt x="400530" y="29196"/>
                      </a:cubicBezTo>
                      <a:lnTo>
                        <a:pt x="400530" y="133971"/>
                      </a:lnTo>
                      <a:cubicBezTo>
                        <a:pt x="400530" y="150164"/>
                        <a:pt x="388148" y="162546"/>
                        <a:pt x="371955" y="162546"/>
                      </a:cubicBezTo>
                      <a:lnTo>
                        <a:pt x="257655" y="162546"/>
                      </a:lnTo>
                      <a:lnTo>
                        <a:pt x="257655" y="286371"/>
                      </a:lnTo>
                      <a:lnTo>
                        <a:pt x="419580" y="286371"/>
                      </a:lnTo>
                      <a:cubicBezTo>
                        <a:pt x="439583" y="286371"/>
                        <a:pt x="456727" y="302564"/>
                        <a:pt x="457680" y="322566"/>
                      </a:cubicBezTo>
                      <a:lnTo>
                        <a:pt x="457680" y="324471"/>
                      </a:lnTo>
                      <a:lnTo>
                        <a:pt x="457680" y="429246"/>
                      </a:lnTo>
                      <a:lnTo>
                        <a:pt x="476730" y="429246"/>
                      </a:lnTo>
                      <a:cubicBezTo>
                        <a:pt x="487208" y="429246"/>
                        <a:pt x="495780" y="437819"/>
                        <a:pt x="495780" y="448296"/>
                      </a:cubicBezTo>
                      <a:lnTo>
                        <a:pt x="495780" y="505446"/>
                      </a:lnTo>
                      <a:cubicBezTo>
                        <a:pt x="495780" y="515924"/>
                        <a:pt x="487208" y="524496"/>
                        <a:pt x="476730" y="524496"/>
                      </a:cubicBezTo>
                      <a:lnTo>
                        <a:pt x="419580" y="524496"/>
                      </a:lnTo>
                      <a:cubicBezTo>
                        <a:pt x="409102" y="524496"/>
                        <a:pt x="400530" y="515924"/>
                        <a:pt x="400530" y="505446"/>
                      </a:cubicBezTo>
                      <a:lnTo>
                        <a:pt x="400530" y="448296"/>
                      </a:lnTo>
                      <a:cubicBezTo>
                        <a:pt x="400530" y="437819"/>
                        <a:pt x="409102" y="429246"/>
                        <a:pt x="419580" y="429246"/>
                      </a:cubicBezTo>
                      <a:lnTo>
                        <a:pt x="438630" y="429246"/>
                      </a:lnTo>
                      <a:lnTo>
                        <a:pt x="438630" y="324471"/>
                      </a:lnTo>
                      <a:cubicBezTo>
                        <a:pt x="438630" y="313994"/>
                        <a:pt x="431010" y="306374"/>
                        <a:pt x="420533" y="305421"/>
                      </a:cubicBezTo>
                      <a:lnTo>
                        <a:pt x="419580" y="305421"/>
                      </a:lnTo>
                      <a:lnTo>
                        <a:pt x="257655" y="305421"/>
                      </a:lnTo>
                      <a:lnTo>
                        <a:pt x="257655" y="429246"/>
                      </a:lnTo>
                      <a:lnTo>
                        <a:pt x="276705" y="429246"/>
                      </a:lnTo>
                      <a:cubicBezTo>
                        <a:pt x="287183" y="429246"/>
                        <a:pt x="295755" y="437819"/>
                        <a:pt x="295755" y="448296"/>
                      </a:cubicBezTo>
                      <a:lnTo>
                        <a:pt x="295755" y="505446"/>
                      </a:lnTo>
                      <a:cubicBezTo>
                        <a:pt x="295755" y="515924"/>
                        <a:pt x="287183" y="524496"/>
                        <a:pt x="276705" y="524496"/>
                      </a:cubicBezTo>
                      <a:lnTo>
                        <a:pt x="219555" y="524496"/>
                      </a:lnTo>
                      <a:cubicBezTo>
                        <a:pt x="209077" y="524496"/>
                        <a:pt x="200505" y="515924"/>
                        <a:pt x="200505" y="505446"/>
                      </a:cubicBezTo>
                      <a:lnTo>
                        <a:pt x="200505" y="448296"/>
                      </a:lnTo>
                      <a:cubicBezTo>
                        <a:pt x="200505" y="437819"/>
                        <a:pt x="209077" y="429246"/>
                        <a:pt x="219555" y="429246"/>
                      </a:cubicBezTo>
                      <a:lnTo>
                        <a:pt x="238605" y="429246"/>
                      </a:lnTo>
                      <a:lnTo>
                        <a:pt x="238605" y="305421"/>
                      </a:lnTo>
                      <a:lnTo>
                        <a:pt x="76680" y="305421"/>
                      </a:lnTo>
                      <a:cubicBezTo>
                        <a:pt x="66202" y="305421"/>
                        <a:pt x="58583" y="313041"/>
                        <a:pt x="57630" y="323519"/>
                      </a:cubicBezTo>
                      <a:lnTo>
                        <a:pt x="57630" y="324471"/>
                      </a:lnTo>
                      <a:lnTo>
                        <a:pt x="57630" y="429246"/>
                      </a:lnTo>
                      <a:lnTo>
                        <a:pt x="76680" y="429246"/>
                      </a:lnTo>
                      <a:cubicBezTo>
                        <a:pt x="87158" y="429246"/>
                        <a:pt x="95730" y="437819"/>
                        <a:pt x="95730" y="448296"/>
                      </a:cubicBezTo>
                      <a:lnTo>
                        <a:pt x="95730" y="505446"/>
                      </a:lnTo>
                      <a:cubicBezTo>
                        <a:pt x="95730" y="515924"/>
                        <a:pt x="87158" y="524496"/>
                        <a:pt x="76680" y="524496"/>
                      </a:cubicBezTo>
                      <a:lnTo>
                        <a:pt x="19530" y="524496"/>
                      </a:lnTo>
                      <a:cubicBezTo>
                        <a:pt x="9052" y="524496"/>
                        <a:pt x="480" y="515924"/>
                        <a:pt x="480" y="505446"/>
                      </a:cubicBezTo>
                      <a:lnTo>
                        <a:pt x="480" y="448296"/>
                      </a:lnTo>
                      <a:cubicBezTo>
                        <a:pt x="480" y="437819"/>
                        <a:pt x="9052" y="429246"/>
                        <a:pt x="19530" y="429246"/>
                      </a:cubicBezTo>
                      <a:lnTo>
                        <a:pt x="38580" y="429246"/>
                      </a:lnTo>
                      <a:lnTo>
                        <a:pt x="38580" y="324471"/>
                      </a:lnTo>
                      <a:cubicBezTo>
                        <a:pt x="38580" y="304469"/>
                        <a:pt x="54773" y="287324"/>
                        <a:pt x="74775" y="286371"/>
                      </a:cubicBezTo>
                      <a:lnTo>
                        <a:pt x="76680" y="286371"/>
                      </a:lnTo>
                      <a:lnTo>
                        <a:pt x="238605" y="286371"/>
                      </a:lnTo>
                      <a:lnTo>
                        <a:pt x="238605" y="162546"/>
                      </a:lnTo>
                      <a:lnTo>
                        <a:pt x="124305" y="162546"/>
                      </a:lnTo>
                      <a:cubicBezTo>
                        <a:pt x="108112" y="162546"/>
                        <a:pt x="95730" y="150164"/>
                        <a:pt x="95730" y="133971"/>
                      </a:cubicBezTo>
                      <a:lnTo>
                        <a:pt x="95730" y="29196"/>
                      </a:lnTo>
                      <a:cubicBezTo>
                        <a:pt x="95730" y="13004"/>
                        <a:pt x="108112" y="621"/>
                        <a:pt x="124305" y="621"/>
                      </a:cubicBezTo>
                      <a:lnTo>
                        <a:pt x="371955" y="621"/>
                      </a:lnTo>
                      <a:close/>
                      <a:moveTo>
                        <a:pt x="148118" y="95871"/>
                      </a:moveTo>
                      <a:cubicBezTo>
                        <a:pt x="140498" y="95871"/>
                        <a:pt x="133830" y="102539"/>
                        <a:pt x="133830" y="110159"/>
                      </a:cubicBezTo>
                      <a:cubicBezTo>
                        <a:pt x="133830" y="117779"/>
                        <a:pt x="140498" y="124446"/>
                        <a:pt x="148118" y="124446"/>
                      </a:cubicBezTo>
                      <a:cubicBezTo>
                        <a:pt x="155737" y="124446"/>
                        <a:pt x="162405" y="117779"/>
                        <a:pt x="162405" y="110159"/>
                      </a:cubicBezTo>
                      <a:cubicBezTo>
                        <a:pt x="162405" y="102539"/>
                        <a:pt x="155737" y="95871"/>
                        <a:pt x="148118" y="95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22" name="íṡliḋê">
              <a:extLst>
                <a:ext uri="{FF2B5EF4-FFF2-40B4-BE49-F238E27FC236}">
                  <a16:creationId xmlns:a16="http://schemas.microsoft.com/office/drawing/2014/main" id="{31A90918-0151-5FC1-7C0D-9E52966319BB}"/>
                </a:ext>
              </a:extLst>
            </p:cNvPr>
            <p:cNvSpPr txBox="1"/>
            <p:nvPr/>
          </p:nvSpPr>
          <p:spPr>
            <a:xfrm>
              <a:off x="660400" y="1130300"/>
              <a:ext cx="43760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选题背景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6844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ḻ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ḻiďé">
            <a:extLst>
              <a:ext uri="{FF2B5EF4-FFF2-40B4-BE49-F238E27FC236}">
                <a16:creationId xmlns:a16="http://schemas.microsoft.com/office/drawing/2014/main" id="{9A20025D-4534-3FEB-F784-0960F6AF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研究背景与意义</a:t>
            </a:r>
          </a:p>
        </p:txBody>
      </p:sp>
      <p:sp>
        <p:nvSpPr>
          <p:cNvPr id="3" name="íṧlíḍé">
            <a:extLst>
              <a:ext uri="{FF2B5EF4-FFF2-40B4-BE49-F238E27FC236}">
                <a16:creationId xmlns:a16="http://schemas.microsoft.com/office/drawing/2014/main" id="{107E8BC4-DAE0-9D80-5707-98A762F1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21" name="ïŝľiḑé">
            <a:extLst>
              <a:ext uri="{FF2B5EF4-FFF2-40B4-BE49-F238E27FC236}">
                <a16:creationId xmlns:a16="http://schemas.microsoft.com/office/drawing/2014/main" id="{BB30D8D1-F0FB-0E67-9425-0BC477C95B71}"/>
              </a:ext>
            </a:extLst>
          </p:cNvPr>
          <p:cNvGrpSpPr/>
          <p:nvPr/>
        </p:nvGrpSpPr>
        <p:grpSpPr>
          <a:xfrm>
            <a:off x="660400" y="0"/>
            <a:ext cx="11531600" cy="5364516"/>
            <a:chOff x="660400" y="0"/>
            <a:chExt cx="11531600" cy="5364516"/>
          </a:xfrm>
        </p:grpSpPr>
        <p:sp>
          <p:nvSpPr>
            <p:cNvPr id="6" name="îšļíḍé">
              <a:extLst>
                <a:ext uri="{FF2B5EF4-FFF2-40B4-BE49-F238E27FC236}">
                  <a16:creationId xmlns:a16="http://schemas.microsoft.com/office/drawing/2014/main" id="{11083AE2-52D9-0765-B1B4-EB645CE110FC}"/>
                </a:ext>
              </a:extLst>
            </p:cNvPr>
            <p:cNvSpPr/>
            <p:nvPr/>
          </p:nvSpPr>
          <p:spPr>
            <a:xfrm>
              <a:off x="8566067" y="0"/>
              <a:ext cx="3625933" cy="3503629"/>
            </a:xfrm>
            <a:custGeom>
              <a:avLst/>
              <a:gdLst>
                <a:gd name="connsiteX0" fmla="*/ 273551 w 3625933"/>
                <a:gd name="connsiteY0" fmla="*/ 0 h 3503629"/>
                <a:gd name="connsiteX1" fmla="*/ 1798974 w 3625933"/>
                <a:gd name="connsiteY1" fmla="*/ 0 h 3503629"/>
                <a:gd name="connsiteX2" fmla="*/ 1640156 w 3625933"/>
                <a:gd name="connsiteY2" fmla="*/ 99716 h 3503629"/>
                <a:gd name="connsiteX3" fmla="*/ 1168381 w 3625933"/>
                <a:gd name="connsiteY3" fmla="*/ 1386644 h 3503629"/>
                <a:gd name="connsiteX4" fmla="*/ 2360705 w 3625933"/>
                <a:gd name="connsiteY4" fmla="*/ 2366562 h 3503629"/>
                <a:gd name="connsiteX5" fmla="*/ 3592980 w 3625933"/>
                <a:gd name="connsiteY5" fmla="*/ 1588295 h 3503629"/>
                <a:gd name="connsiteX6" fmla="*/ 3625933 w 3625933"/>
                <a:gd name="connsiteY6" fmla="*/ 1499200 h 3503629"/>
                <a:gd name="connsiteX7" fmla="*/ 3625933 w 3625933"/>
                <a:gd name="connsiteY7" fmla="*/ 3178255 h 3503629"/>
                <a:gd name="connsiteX8" fmla="*/ 3463702 w 3625933"/>
                <a:gd name="connsiteY8" fmla="*/ 3264457 h 3503629"/>
                <a:gd name="connsiteX9" fmla="*/ 2313476 w 3625933"/>
                <a:gd name="connsiteY9" fmla="*/ 3501562 h 3503629"/>
                <a:gd name="connsiteX10" fmla="*/ 60418 w 3625933"/>
                <a:gd name="connsiteY10" fmla="*/ 1637412 h 3503629"/>
                <a:gd name="connsiteX11" fmla="*/ 221197 w 3625933"/>
                <a:gd name="connsiteY11" fmla="*/ 102080 h 350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5933" h="3503629">
                  <a:moveTo>
                    <a:pt x="273551" y="0"/>
                  </a:moveTo>
                  <a:lnTo>
                    <a:pt x="1798974" y="0"/>
                  </a:lnTo>
                  <a:lnTo>
                    <a:pt x="1640156" y="99716"/>
                  </a:lnTo>
                  <a:cubicBezTo>
                    <a:pt x="1246214" y="395679"/>
                    <a:pt x="1055104" y="897289"/>
                    <a:pt x="1168381" y="1386644"/>
                  </a:cubicBezTo>
                  <a:cubicBezTo>
                    <a:pt x="1296883" y="1941769"/>
                    <a:pt x="1785267" y="2343150"/>
                    <a:pt x="2360705" y="2366562"/>
                  </a:cubicBezTo>
                  <a:cubicBezTo>
                    <a:pt x="2899406" y="2388480"/>
                    <a:pt x="3389691" y="2074058"/>
                    <a:pt x="3592980" y="1588295"/>
                  </a:cubicBezTo>
                  <a:lnTo>
                    <a:pt x="3625933" y="1499200"/>
                  </a:lnTo>
                  <a:lnTo>
                    <a:pt x="3625933" y="3178255"/>
                  </a:lnTo>
                  <a:lnTo>
                    <a:pt x="3463702" y="3264457"/>
                  </a:lnTo>
                  <a:cubicBezTo>
                    <a:pt x="3114285" y="3432574"/>
                    <a:pt x="2721224" y="3518329"/>
                    <a:pt x="2313476" y="3501562"/>
                  </a:cubicBezTo>
                  <a:cubicBezTo>
                    <a:pt x="1225324" y="3456816"/>
                    <a:pt x="302193" y="2693030"/>
                    <a:pt x="60418" y="1637412"/>
                  </a:cubicBezTo>
                  <a:cubicBezTo>
                    <a:pt x="-60944" y="1107530"/>
                    <a:pt x="4479" y="570198"/>
                    <a:pt x="221197" y="102080"/>
                  </a:cubicBezTo>
                  <a:close/>
                </a:path>
              </a:pathLst>
            </a:custGeom>
            <a:blipFill>
              <a:blip r:embed="rId3"/>
              <a:stretch>
                <a:fillRect l="-22569" r="-22415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îSḷíḓe">
              <a:extLst>
                <a:ext uri="{FF2B5EF4-FFF2-40B4-BE49-F238E27FC236}">
                  <a16:creationId xmlns:a16="http://schemas.microsoft.com/office/drawing/2014/main" id="{B4DE1A7A-D204-9047-D595-99540A0E527B}"/>
                </a:ext>
              </a:extLst>
            </p:cNvPr>
            <p:cNvGrpSpPr/>
            <p:nvPr/>
          </p:nvGrpSpPr>
          <p:grpSpPr>
            <a:xfrm>
              <a:off x="660400" y="1141200"/>
              <a:ext cx="10432744" cy="4223316"/>
              <a:chOff x="660400" y="1141200"/>
              <a:chExt cx="10432744" cy="4223316"/>
            </a:xfrm>
          </p:grpSpPr>
          <p:grpSp>
            <p:nvGrpSpPr>
              <p:cNvPr id="4" name="îsḷíďé">
                <a:extLst>
                  <a:ext uri="{FF2B5EF4-FFF2-40B4-BE49-F238E27FC236}">
                    <a16:creationId xmlns:a16="http://schemas.microsoft.com/office/drawing/2014/main" id="{7E536B5D-9756-7293-4BD5-F70F6C1D7F7A}"/>
                  </a:ext>
                </a:extLst>
              </p:cNvPr>
              <p:cNvGrpSpPr/>
              <p:nvPr/>
            </p:nvGrpSpPr>
            <p:grpSpPr>
              <a:xfrm>
                <a:off x="755650" y="3702666"/>
                <a:ext cx="4680857" cy="1661850"/>
                <a:chOff x="755650" y="3702666"/>
                <a:chExt cx="4680857" cy="1661850"/>
              </a:xfrm>
            </p:grpSpPr>
            <p:sp>
              <p:nvSpPr>
                <p:cNvPr id="18" name="îŝliďè">
                  <a:extLst>
                    <a:ext uri="{FF2B5EF4-FFF2-40B4-BE49-F238E27FC236}">
                      <a16:creationId xmlns:a16="http://schemas.microsoft.com/office/drawing/2014/main" id="{BC8ED4B6-06FE-8C45-B1DA-F02EE5C62AFD}"/>
                    </a:ext>
                  </a:extLst>
                </p:cNvPr>
                <p:cNvSpPr txBox="1"/>
                <p:nvPr/>
              </p:nvSpPr>
              <p:spPr>
                <a:xfrm>
                  <a:off x="755650" y="3702666"/>
                  <a:ext cx="123849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b="1" dirty="0">
                      <a:solidFill>
                        <a:schemeClr val="accent1"/>
                      </a:solidFill>
                    </a:rPr>
                    <a:t>01</a:t>
                  </a:r>
                  <a:endParaRPr lang="zh-CN" altLang="en-US" sz="36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9" name="ïSḻîḍé">
                  <a:extLst>
                    <a:ext uri="{FF2B5EF4-FFF2-40B4-BE49-F238E27FC236}">
                      <a16:creationId xmlns:a16="http://schemas.microsoft.com/office/drawing/2014/main" id="{1AB43C83-359C-1898-86A9-D2041290F6EA}"/>
                    </a:ext>
                  </a:extLst>
                </p:cNvPr>
                <p:cNvSpPr txBox="1"/>
                <p:nvPr/>
              </p:nvSpPr>
              <p:spPr>
                <a:xfrm>
                  <a:off x="755650" y="4333741"/>
                  <a:ext cx="210596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R="0" lvl="0" indent="0" defTabSz="913765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 kumimoji="0" sz="2000" b="1" i="0" u="none" strike="noStrike" cap="none" spc="0" normalizeH="0" baseline="0">
                      <a:ln>
                        <a:noFill/>
                      </a:ln>
                      <a:effectLst/>
                      <a:uLnTx/>
                      <a:uFillTx/>
                    </a:defRPr>
                  </a:lvl1pPr>
                </a:lstStyle>
                <a:p>
                  <a:r>
                    <a:rPr lang="zh-CN" altLang="en-US" dirty="0"/>
                    <a:t>解决问题</a:t>
                  </a:r>
                  <a:endParaRPr lang="en-US" altLang="zh-CN" dirty="0"/>
                </a:p>
              </p:txBody>
            </p:sp>
            <p:sp>
              <p:nvSpPr>
                <p:cNvPr id="20" name="íṧļíḋê">
                  <a:extLst>
                    <a:ext uri="{FF2B5EF4-FFF2-40B4-BE49-F238E27FC236}">
                      <a16:creationId xmlns:a16="http://schemas.microsoft.com/office/drawing/2014/main" id="{0AD2C65D-C401-CFC8-00A8-CC65AE78FCF5}"/>
                    </a:ext>
                  </a:extLst>
                </p:cNvPr>
                <p:cNvSpPr txBox="1"/>
                <p:nvPr/>
              </p:nvSpPr>
              <p:spPr>
                <a:xfrm>
                  <a:off x="782162" y="4751143"/>
                  <a:ext cx="4654345" cy="613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/>
                    <a:t>点击输入简要文字内容，文字内容需概况精炼，不用多余的文字修饰，言简意赅的说明内容</a:t>
                  </a:r>
                  <a:r>
                    <a:rPr lang="en-US" altLang="zh-CN" sz="1200" dirty="0"/>
                    <a:t>…</a:t>
                  </a:r>
                  <a:endParaRPr kumimoji="1" lang="en-US" altLang="zh-CN" sz="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" name="îšlíḍê">
                <a:extLst>
                  <a:ext uri="{FF2B5EF4-FFF2-40B4-BE49-F238E27FC236}">
                    <a16:creationId xmlns:a16="http://schemas.microsoft.com/office/drawing/2014/main" id="{906301EE-4028-B215-7E2D-83AC3A32271F}"/>
                  </a:ext>
                </a:extLst>
              </p:cNvPr>
              <p:cNvGrpSpPr/>
              <p:nvPr/>
            </p:nvGrpSpPr>
            <p:grpSpPr>
              <a:xfrm>
                <a:off x="660400" y="1141200"/>
                <a:ext cx="6038639" cy="646331"/>
                <a:chOff x="2233361" y="3919407"/>
                <a:chExt cx="6038639" cy="646331"/>
              </a:xfrm>
            </p:grpSpPr>
            <p:sp>
              <p:nvSpPr>
                <p:cNvPr id="17" name="ïṧ1iḑè">
                  <a:extLst>
                    <a:ext uri="{FF2B5EF4-FFF2-40B4-BE49-F238E27FC236}">
                      <a16:creationId xmlns:a16="http://schemas.microsoft.com/office/drawing/2014/main" id="{2BF63779-EB5D-5608-4002-C77C7D2EA8E0}"/>
                    </a:ext>
                  </a:extLst>
                </p:cNvPr>
                <p:cNvSpPr/>
                <p:nvPr/>
              </p:nvSpPr>
              <p:spPr>
                <a:xfrm>
                  <a:off x="2731076" y="3919407"/>
                  <a:ext cx="5540924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3600" b="1" dirty="0">
                      <a:solidFill>
                        <a:schemeClr val="accent1"/>
                      </a:solidFill>
                    </a:rPr>
                    <a:t>研究目的</a:t>
                  </a:r>
                  <a:endParaRPr kumimoji="1" lang="en-US" altLang="zh-CN" sz="3600" b="1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13" name="ïṩḷïḑê">
                  <a:extLst>
                    <a:ext uri="{FF2B5EF4-FFF2-40B4-BE49-F238E27FC236}">
                      <a16:creationId xmlns:a16="http://schemas.microsoft.com/office/drawing/2014/main" id="{CF4DD1A4-64D8-7DA1-855F-FECCF68280C0}"/>
                    </a:ext>
                  </a:extLst>
                </p:cNvPr>
                <p:cNvGrpSpPr/>
                <p:nvPr/>
              </p:nvGrpSpPr>
              <p:grpSpPr>
                <a:xfrm>
                  <a:off x="2233361" y="4053596"/>
                  <a:ext cx="476250" cy="377952"/>
                  <a:chOff x="2233361" y="4053596"/>
                  <a:chExt cx="476250" cy="377952"/>
                </a:xfrm>
              </p:grpSpPr>
              <p:sp>
                <p:nvSpPr>
                  <p:cNvPr id="14" name="íṥḻiḑè">
                    <a:extLst>
                      <a:ext uri="{FF2B5EF4-FFF2-40B4-BE49-F238E27FC236}">
                        <a16:creationId xmlns:a16="http://schemas.microsoft.com/office/drawing/2014/main" id="{5EEF9D61-6FD7-B69F-541B-01D90120D35F}"/>
                      </a:ext>
                    </a:extLst>
                  </p:cNvPr>
                  <p:cNvSpPr/>
                  <p:nvPr/>
                </p:nvSpPr>
                <p:spPr>
                  <a:xfrm>
                    <a:off x="2519111" y="4053596"/>
                    <a:ext cx="190500" cy="377952"/>
                  </a:xfrm>
                  <a:custGeom>
                    <a:avLst/>
                    <a:gdLst>
                      <a:gd name="connsiteX0" fmla="*/ 190500 w 190500"/>
                      <a:gd name="connsiteY0" fmla="*/ 377952 h 377952"/>
                      <a:gd name="connsiteX1" fmla="*/ 190500 w 190500"/>
                      <a:gd name="connsiteY1" fmla="*/ 187452 h 377952"/>
                      <a:gd name="connsiteX2" fmla="*/ 81820 w 190500"/>
                      <a:gd name="connsiteY2" fmla="*/ 187452 h 377952"/>
                      <a:gd name="connsiteX3" fmla="*/ 190500 w 190500"/>
                      <a:gd name="connsiteY3" fmla="*/ 81725 h 377952"/>
                      <a:gd name="connsiteX4" fmla="*/ 190500 w 190500"/>
                      <a:gd name="connsiteY4" fmla="*/ 0 h 377952"/>
                      <a:gd name="connsiteX5" fmla="*/ 0 w 190500"/>
                      <a:gd name="connsiteY5" fmla="*/ 187452 h 377952"/>
                      <a:gd name="connsiteX6" fmla="*/ 0 w 190500"/>
                      <a:gd name="connsiteY6" fmla="*/ 187452 h 377952"/>
                      <a:gd name="connsiteX7" fmla="*/ 0 w 190500"/>
                      <a:gd name="connsiteY7" fmla="*/ 377952 h 377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90500" h="377952">
                        <a:moveTo>
                          <a:pt x="190500" y="377952"/>
                        </a:moveTo>
                        <a:lnTo>
                          <a:pt x="190500" y="187452"/>
                        </a:lnTo>
                        <a:lnTo>
                          <a:pt x="81820" y="187452"/>
                        </a:lnTo>
                        <a:cubicBezTo>
                          <a:pt x="83469" y="128608"/>
                          <a:pt x="131633" y="81753"/>
                          <a:pt x="190500" y="81725"/>
                        </a:cubicBezTo>
                        <a:lnTo>
                          <a:pt x="190500" y="0"/>
                        </a:lnTo>
                        <a:cubicBezTo>
                          <a:pt x="86469" y="-13"/>
                          <a:pt x="1665" y="83434"/>
                          <a:pt x="0" y="187452"/>
                        </a:cubicBezTo>
                        <a:lnTo>
                          <a:pt x="0" y="187452"/>
                        </a:lnTo>
                        <a:lnTo>
                          <a:pt x="0" y="37795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605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" name="îsļiďê">
                    <a:extLst>
                      <a:ext uri="{FF2B5EF4-FFF2-40B4-BE49-F238E27FC236}">
                        <a16:creationId xmlns:a16="http://schemas.microsoft.com/office/drawing/2014/main" id="{D0C93A1C-2BF8-4022-25FE-D3B3786F9338}"/>
                      </a:ext>
                    </a:extLst>
                  </p:cNvPr>
                  <p:cNvSpPr/>
                  <p:nvPr/>
                </p:nvSpPr>
                <p:spPr>
                  <a:xfrm>
                    <a:off x="2233361" y="4053596"/>
                    <a:ext cx="190500" cy="377952"/>
                  </a:xfrm>
                  <a:custGeom>
                    <a:avLst/>
                    <a:gdLst>
                      <a:gd name="connsiteX0" fmla="*/ 190500 w 190500"/>
                      <a:gd name="connsiteY0" fmla="*/ 377952 h 377952"/>
                      <a:gd name="connsiteX1" fmla="*/ 190500 w 190500"/>
                      <a:gd name="connsiteY1" fmla="*/ 187452 h 377952"/>
                      <a:gd name="connsiteX2" fmla="*/ 81820 w 190500"/>
                      <a:gd name="connsiteY2" fmla="*/ 187452 h 377952"/>
                      <a:gd name="connsiteX3" fmla="*/ 190500 w 190500"/>
                      <a:gd name="connsiteY3" fmla="*/ 81725 h 377952"/>
                      <a:gd name="connsiteX4" fmla="*/ 190500 w 190500"/>
                      <a:gd name="connsiteY4" fmla="*/ 0 h 377952"/>
                      <a:gd name="connsiteX5" fmla="*/ 0 w 190500"/>
                      <a:gd name="connsiteY5" fmla="*/ 187452 h 377952"/>
                      <a:gd name="connsiteX6" fmla="*/ 0 w 190500"/>
                      <a:gd name="connsiteY6" fmla="*/ 187452 h 377952"/>
                      <a:gd name="connsiteX7" fmla="*/ 0 w 190500"/>
                      <a:gd name="connsiteY7" fmla="*/ 377952 h 377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90500" h="377952">
                        <a:moveTo>
                          <a:pt x="190500" y="377952"/>
                        </a:moveTo>
                        <a:lnTo>
                          <a:pt x="190500" y="187452"/>
                        </a:lnTo>
                        <a:lnTo>
                          <a:pt x="81820" y="187452"/>
                        </a:lnTo>
                        <a:cubicBezTo>
                          <a:pt x="83469" y="128608"/>
                          <a:pt x="131633" y="81753"/>
                          <a:pt x="190500" y="81725"/>
                        </a:cubicBezTo>
                        <a:lnTo>
                          <a:pt x="190500" y="0"/>
                        </a:lnTo>
                        <a:cubicBezTo>
                          <a:pt x="86469" y="-13"/>
                          <a:pt x="1665" y="83434"/>
                          <a:pt x="0" y="187452"/>
                        </a:cubicBezTo>
                        <a:lnTo>
                          <a:pt x="0" y="187452"/>
                        </a:lnTo>
                        <a:lnTo>
                          <a:pt x="0" y="37795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605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2" name="îśḻïḓe">
                <a:extLst>
                  <a:ext uri="{FF2B5EF4-FFF2-40B4-BE49-F238E27FC236}">
                    <a16:creationId xmlns:a16="http://schemas.microsoft.com/office/drawing/2014/main" id="{98D9510D-1CEE-71B8-10D1-C6900166A9B3}"/>
                  </a:ext>
                </a:extLst>
              </p:cNvPr>
              <p:cNvGrpSpPr/>
              <p:nvPr/>
            </p:nvGrpSpPr>
            <p:grpSpPr>
              <a:xfrm>
                <a:off x="6412287" y="3695147"/>
                <a:ext cx="4680857" cy="1661850"/>
                <a:chOff x="6412287" y="3695147"/>
                <a:chExt cx="4680857" cy="1661850"/>
              </a:xfrm>
            </p:grpSpPr>
            <p:sp>
              <p:nvSpPr>
                <p:cNvPr id="9" name="íslíde">
                  <a:extLst>
                    <a:ext uri="{FF2B5EF4-FFF2-40B4-BE49-F238E27FC236}">
                      <a16:creationId xmlns:a16="http://schemas.microsoft.com/office/drawing/2014/main" id="{B92CABBE-F748-47F7-1F94-DD3F2AF36E3C}"/>
                    </a:ext>
                  </a:extLst>
                </p:cNvPr>
                <p:cNvSpPr txBox="1"/>
                <p:nvPr/>
              </p:nvSpPr>
              <p:spPr>
                <a:xfrm>
                  <a:off x="6412287" y="3695147"/>
                  <a:ext cx="123849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b="1" dirty="0">
                      <a:solidFill>
                        <a:schemeClr val="accent1"/>
                      </a:solidFill>
                    </a:rPr>
                    <a:t>02</a:t>
                  </a:r>
                  <a:endParaRPr lang="zh-CN" altLang="en-US" sz="36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" name="íŝľîḑê">
                  <a:extLst>
                    <a:ext uri="{FF2B5EF4-FFF2-40B4-BE49-F238E27FC236}">
                      <a16:creationId xmlns:a16="http://schemas.microsoft.com/office/drawing/2014/main" id="{A943F14B-FE22-AD18-D664-CD4929FDCBC9}"/>
                    </a:ext>
                  </a:extLst>
                </p:cNvPr>
                <p:cNvSpPr txBox="1"/>
                <p:nvPr/>
              </p:nvSpPr>
              <p:spPr>
                <a:xfrm>
                  <a:off x="6412287" y="4326222"/>
                  <a:ext cx="210596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R="0" lvl="0" indent="0" defTabSz="913765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 kumimoji="0" sz="2000" b="1" i="0" u="none" strike="noStrike" cap="none" spc="0" normalizeH="0" baseline="0">
                      <a:ln>
                        <a:noFill/>
                      </a:ln>
                      <a:effectLst/>
                      <a:uLnTx/>
                      <a:uFillTx/>
                    </a:defRPr>
                  </a:lvl1pPr>
                </a:lstStyle>
                <a:p>
                  <a:r>
                    <a:rPr lang="zh-CN" altLang="en-US" dirty="0"/>
                    <a:t>实现价值</a:t>
                  </a:r>
                  <a:endParaRPr lang="en-US" altLang="zh-CN" dirty="0"/>
                </a:p>
              </p:txBody>
            </p:sp>
            <p:sp>
              <p:nvSpPr>
                <p:cNvPr id="11" name="ïṣlîďé">
                  <a:extLst>
                    <a:ext uri="{FF2B5EF4-FFF2-40B4-BE49-F238E27FC236}">
                      <a16:creationId xmlns:a16="http://schemas.microsoft.com/office/drawing/2014/main" id="{CF6AE446-07ED-E92D-C5C3-89561C8002BF}"/>
                    </a:ext>
                  </a:extLst>
                </p:cNvPr>
                <p:cNvSpPr txBox="1"/>
                <p:nvPr/>
              </p:nvSpPr>
              <p:spPr>
                <a:xfrm>
                  <a:off x="6438799" y="4743624"/>
                  <a:ext cx="4654345" cy="613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/>
                    <a:t>点击输入简要文字内容，文字内容需概况精炼，不用多余的文字修饰，言简意赅的说明内容</a:t>
                  </a:r>
                  <a:r>
                    <a:rPr lang="en-US" altLang="zh-CN" sz="1200" dirty="0"/>
                    <a:t>…</a:t>
                  </a:r>
                  <a:endParaRPr kumimoji="1" lang="en-US" altLang="zh-CN" sz="6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8615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l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ḷiḍè">
            <a:extLst>
              <a:ext uri="{FF2B5EF4-FFF2-40B4-BE49-F238E27FC236}">
                <a16:creationId xmlns:a16="http://schemas.microsoft.com/office/drawing/2014/main" id="{DD3FAA1F-D5E9-18E0-0CB1-3ABF907A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研究背景与意义</a:t>
            </a:r>
          </a:p>
        </p:txBody>
      </p:sp>
      <p:sp>
        <p:nvSpPr>
          <p:cNvPr id="3" name="ísḷîḑé">
            <a:extLst>
              <a:ext uri="{FF2B5EF4-FFF2-40B4-BE49-F238E27FC236}">
                <a16:creationId xmlns:a16="http://schemas.microsoft.com/office/drawing/2014/main" id="{DF2E0C01-50D6-534F-5930-AC5F2B93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31" name="îSļïďê">
            <a:extLst>
              <a:ext uri="{FF2B5EF4-FFF2-40B4-BE49-F238E27FC236}">
                <a16:creationId xmlns:a16="http://schemas.microsoft.com/office/drawing/2014/main" id="{F4DF0A7B-5236-0A75-DA84-929D6897A7BA}"/>
              </a:ext>
            </a:extLst>
          </p:cNvPr>
          <p:cNvGrpSpPr/>
          <p:nvPr/>
        </p:nvGrpSpPr>
        <p:grpSpPr>
          <a:xfrm>
            <a:off x="660400" y="1129639"/>
            <a:ext cx="10678899" cy="4983864"/>
            <a:chOff x="660400" y="1129639"/>
            <a:chExt cx="10678899" cy="4983864"/>
          </a:xfrm>
        </p:grpSpPr>
        <p:grpSp>
          <p:nvGrpSpPr>
            <p:cNvPr id="5" name="iSļîḋè">
              <a:extLst>
                <a:ext uri="{FF2B5EF4-FFF2-40B4-BE49-F238E27FC236}">
                  <a16:creationId xmlns:a16="http://schemas.microsoft.com/office/drawing/2014/main" id="{652E6000-6279-4EBD-7665-896DF3A7C69B}"/>
                </a:ext>
              </a:extLst>
            </p:cNvPr>
            <p:cNvGrpSpPr/>
            <p:nvPr/>
          </p:nvGrpSpPr>
          <p:grpSpPr>
            <a:xfrm>
              <a:off x="660400" y="1129639"/>
              <a:ext cx="4798260" cy="2278764"/>
              <a:chOff x="2973943" y="2440565"/>
              <a:chExt cx="2463981" cy="1693489"/>
            </a:xfrm>
          </p:grpSpPr>
          <p:sp>
            <p:nvSpPr>
              <p:cNvPr id="23" name="îşlíďè">
                <a:extLst>
                  <a:ext uri="{FF2B5EF4-FFF2-40B4-BE49-F238E27FC236}">
                    <a16:creationId xmlns:a16="http://schemas.microsoft.com/office/drawing/2014/main" id="{5F78FDD0-B62F-675E-7B4C-2B9EA71A8C17}"/>
                  </a:ext>
                </a:extLst>
              </p:cNvPr>
              <p:cNvSpPr/>
              <p:nvPr/>
            </p:nvSpPr>
            <p:spPr>
              <a:xfrm>
                <a:off x="5260997" y="2440565"/>
                <a:ext cx="176927" cy="1692998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îṩlïde">
                <a:extLst>
                  <a:ext uri="{FF2B5EF4-FFF2-40B4-BE49-F238E27FC236}">
                    <a16:creationId xmlns:a16="http://schemas.microsoft.com/office/drawing/2014/main" id="{603AEB89-15FC-3CF4-8313-89B4D61B1AC7}"/>
                  </a:ext>
                </a:extLst>
              </p:cNvPr>
              <p:cNvSpPr/>
              <p:nvPr/>
            </p:nvSpPr>
            <p:spPr>
              <a:xfrm>
                <a:off x="2973943" y="2441056"/>
                <a:ext cx="2372008" cy="1692998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t="-102641" b="-101504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4" name="íSliḋè">
              <a:extLst>
                <a:ext uri="{FF2B5EF4-FFF2-40B4-BE49-F238E27FC236}">
                  <a16:creationId xmlns:a16="http://schemas.microsoft.com/office/drawing/2014/main" id="{3A9E9855-8328-C956-8167-229A126C00D3}"/>
                </a:ext>
              </a:extLst>
            </p:cNvPr>
            <p:cNvGrpSpPr/>
            <p:nvPr/>
          </p:nvGrpSpPr>
          <p:grpSpPr>
            <a:xfrm>
              <a:off x="660400" y="3834739"/>
              <a:ext cx="4798260" cy="2278764"/>
              <a:chOff x="2973943" y="2440565"/>
              <a:chExt cx="2463981" cy="1693489"/>
            </a:xfrm>
          </p:grpSpPr>
          <p:sp>
            <p:nvSpPr>
              <p:cNvPr id="25" name="ís1îdê">
                <a:extLst>
                  <a:ext uri="{FF2B5EF4-FFF2-40B4-BE49-F238E27FC236}">
                    <a16:creationId xmlns:a16="http://schemas.microsoft.com/office/drawing/2014/main" id="{8B3EF6A5-437F-734B-D55C-74A129775425}"/>
                  </a:ext>
                </a:extLst>
              </p:cNvPr>
              <p:cNvSpPr/>
              <p:nvPr/>
            </p:nvSpPr>
            <p:spPr>
              <a:xfrm>
                <a:off x="5260997" y="2440565"/>
                <a:ext cx="176927" cy="169299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iSļíďê">
                <a:extLst>
                  <a:ext uri="{FF2B5EF4-FFF2-40B4-BE49-F238E27FC236}">
                    <a16:creationId xmlns:a16="http://schemas.microsoft.com/office/drawing/2014/main" id="{36163849-C442-FB44-04C2-550D03C37241}"/>
                  </a:ext>
                </a:extLst>
              </p:cNvPr>
              <p:cNvSpPr/>
              <p:nvPr/>
            </p:nvSpPr>
            <p:spPr>
              <a:xfrm>
                <a:off x="2973943" y="2441056"/>
                <a:ext cx="2372008" cy="1692998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 t="-102641" b="-101504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ïṥļíḑé">
              <a:extLst>
                <a:ext uri="{FF2B5EF4-FFF2-40B4-BE49-F238E27FC236}">
                  <a16:creationId xmlns:a16="http://schemas.microsoft.com/office/drawing/2014/main" id="{598BD226-43ED-101B-0A06-F602795C867B}"/>
                </a:ext>
              </a:extLst>
            </p:cNvPr>
            <p:cNvGrpSpPr/>
            <p:nvPr/>
          </p:nvGrpSpPr>
          <p:grpSpPr>
            <a:xfrm>
              <a:off x="6375604" y="1130300"/>
              <a:ext cx="4963695" cy="4620858"/>
              <a:chOff x="6375604" y="1130300"/>
              <a:chExt cx="4963695" cy="4620858"/>
            </a:xfrm>
          </p:grpSpPr>
          <p:grpSp>
            <p:nvGrpSpPr>
              <p:cNvPr id="29" name="iSlíde">
                <a:extLst>
                  <a:ext uri="{FF2B5EF4-FFF2-40B4-BE49-F238E27FC236}">
                    <a16:creationId xmlns:a16="http://schemas.microsoft.com/office/drawing/2014/main" id="{24CEFBEE-D157-9BF4-0CE5-233E9819AF6E}"/>
                  </a:ext>
                </a:extLst>
              </p:cNvPr>
              <p:cNvGrpSpPr/>
              <p:nvPr/>
            </p:nvGrpSpPr>
            <p:grpSpPr>
              <a:xfrm>
                <a:off x="6375604" y="3340066"/>
                <a:ext cx="3985770" cy="1013483"/>
                <a:chOff x="6375604" y="3340066"/>
                <a:chExt cx="3985770" cy="1013483"/>
              </a:xfrm>
            </p:grpSpPr>
            <p:grpSp>
              <p:nvGrpSpPr>
                <p:cNvPr id="15" name="íŝḻíḑê">
                  <a:extLst>
                    <a:ext uri="{FF2B5EF4-FFF2-40B4-BE49-F238E27FC236}">
                      <a16:creationId xmlns:a16="http://schemas.microsoft.com/office/drawing/2014/main" id="{A034DC04-40F3-D7F5-849D-F8E990B10124}"/>
                    </a:ext>
                  </a:extLst>
                </p:cNvPr>
                <p:cNvGrpSpPr/>
                <p:nvPr/>
              </p:nvGrpSpPr>
              <p:grpSpPr>
                <a:xfrm>
                  <a:off x="6375604" y="3444721"/>
                  <a:ext cx="540000" cy="540000"/>
                  <a:chOff x="2832175" y="5599496"/>
                  <a:chExt cx="540000" cy="540000"/>
                </a:xfrm>
              </p:grpSpPr>
              <p:sp>
                <p:nvSpPr>
                  <p:cNvPr id="18" name="îşḷiḍe">
                    <a:extLst>
                      <a:ext uri="{FF2B5EF4-FFF2-40B4-BE49-F238E27FC236}">
                        <a16:creationId xmlns:a16="http://schemas.microsoft.com/office/drawing/2014/main" id="{40A98281-8D7C-3528-EA13-19668D73A0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32175" y="5599496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12700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>
                      <a:defRPr/>
                    </a:lvl1pPr>
                  </a:lstStyle>
                  <a:p>
                    <a:endParaRPr lang="zh-CN" altLang="en-US" dirty="0"/>
                  </a:p>
                </p:txBody>
              </p:sp>
              <p:sp>
                <p:nvSpPr>
                  <p:cNvPr id="19" name="íšḻíḋê">
                    <a:extLst>
                      <a:ext uri="{FF2B5EF4-FFF2-40B4-BE49-F238E27FC236}">
                        <a16:creationId xmlns:a16="http://schemas.microsoft.com/office/drawing/2014/main" id="{BA812E72-F20D-78FA-4A16-49FBF2FF33FA}"/>
                      </a:ext>
                    </a:extLst>
                  </p:cNvPr>
                  <p:cNvSpPr/>
                  <p:nvPr/>
                </p:nvSpPr>
                <p:spPr>
                  <a:xfrm>
                    <a:off x="2989061" y="5731793"/>
                    <a:ext cx="226228" cy="275406"/>
                  </a:xfrm>
                  <a:custGeom>
                    <a:avLst/>
                    <a:gdLst>
                      <a:gd name="connsiteX0" fmla="*/ 284197 w 438150"/>
                      <a:gd name="connsiteY0" fmla="*/ 621 h 533400"/>
                      <a:gd name="connsiteX1" fmla="*/ 286102 w 438150"/>
                      <a:gd name="connsiteY1" fmla="*/ 621 h 533400"/>
                      <a:gd name="connsiteX2" fmla="*/ 286102 w 438150"/>
                      <a:gd name="connsiteY2" fmla="*/ 124446 h 533400"/>
                      <a:gd name="connsiteX3" fmla="*/ 286102 w 438150"/>
                      <a:gd name="connsiteY3" fmla="*/ 126351 h 533400"/>
                      <a:gd name="connsiteX4" fmla="*/ 314677 w 438150"/>
                      <a:gd name="connsiteY4" fmla="*/ 153021 h 533400"/>
                      <a:gd name="connsiteX5" fmla="*/ 314677 w 438150"/>
                      <a:gd name="connsiteY5" fmla="*/ 153021 h 533400"/>
                      <a:gd name="connsiteX6" fmla="*/ 438502 w 438150"/>
                      <a:gd name="connsiteY6" fmla="*/ 153021 h 533400"/>
                      <a:gd name="connsiteX7" fmla="*/ 438502 w 438150"/>
                      <a:gd name="connsiteY7" fmla="*/ 154926 h 533400"/>
                      <a:gd name="connsiteX8" fmla="*/ 438502 w 438150"/>
                      <a:gd name="connsiteY8" fmla="*/ 505446 h 533400"/>
                      <a:gd name="connsiteX9" fmla="*/ 409927 w 438150"/>
                      <a:gd name="connsiteY9" fmla="*/ 534021 h 533400"/>
                      <a:gd name="connsiteX10" fmla="*/ 28927 w 438150"/>
                      <a:gd name="connsiteY10" fmla="*/ 534021 h 533400"/>
                      <a:gd name="connsiteX11" fmla="*/ 352 w 438150"/>
                      <a:gd name="connsiteY11" fmla="*/ 505446 h 533400"/>
                      <a:gd name="connsiteX12" fmla="*/ 352 w 438150"/>
                      <a:gd name="connsiteY12" fmla="*/ 29196 h 533400"/>
                      <a:gd name="connsiteX13" fmla="*/ 28927 w 438150"/>
                      <a:gd name="connsiteY13" fmla="*/ 621 h 533400"/>
                      <a:gd name="connsiteX14" fmla="*/ 284197 w 438150"/>
                      <a:gd name="connsiteY14" fmla="*/ 621 h 533400"/>
                      <a:gd name="connsiteX15" fmla="*/ 248002 w 438150"/>
                      <a:gd name="connsiteY15" fmla="*/ 200646 h 533400"/>
                      <a:gd name="connsiteX16" fmla="*/ 152752 w 438150"/>
                      <a:gd name="connsiteY16" fmla="*/ 200646 h 533400"/>
                      <a:gd name="connsiteX17" fmla="*/ 152752 w 438150"/>
                      <a:gd name="connsiteY17" fmla="*/ 410196 h 533400"/>
                      <a:gd name="connsiteX18" fmla="*/ 171802 w 438150"/>
                      <a:gd name="connsiteY18" fmla="*/ 410196 h 533400"/>
                      <a:gd name="connsiteX19" fmla="*/ 171802 w 438150"/>
                      <a:gd name="connsiteY19" fmla="*/ 314946 h 533400"/>
                      <a:gd name="connsiteX20" fmla="*/ 248002 w 438150"/>
                      <a:gd name="connsiteY20" fmla="*/ 314946 h 533400"/>
                      <a:gd name="connsiteX21" fmla="*/ 249907 w 438150"/>
                      <a:gd name="connsiteY21" fmla="*/ 314946 h 533400"/>
                      <a:gd name="connsiteX22" fmla="*/ 305152 w 438150"/>
                      <a:gd name="connsiteY22" fmla="*/ 257796 h 533400"/>
                      <a:gd name="connsiteX23" fmla="*/ 248002 w 438150"/>
                      <a:gd name="connsiteY23" fmla="*/ 200646 h 533400"/>
                      <a:gd name="connsiteX24" fmla="*/ 248002 w 438150"/>
                      <a:gd name="connsiteY24" fmla="*/ 200646 h 533400"/>
                      <a:gd name="connsiteX25" fmla="*/ 248002 w 438150"/>
                      <a:gd name="connsiteY25" fmla="*/ 219696 h 533400"/>
                      <a:gd name="connsiteX26" fmla="*/ 286102 w 438150"/>
                      <a:gd name="connsiteY26" fmla="*/ 257796 h 533400"/>
                      <a:gd name="connsiteX27" fmla="*/ 248002 w 438150"/>
                      <a:gd name="connsiteY27" fmla="*/ 295896 h 533400"/>
                      <a:gd name="connsiteX28" fmla="*/ 248002 w 438150"/>
                      <a:gd name="connsiteY28" fmla="*/ 295896 h 533400"/>
                      <a:gd name="connsiteX29" fmla="*/ 171802 w 438150"/>
                      <a:gd name="connsiteY29" fmla="*/ 295896 h 533400"/>
                      <a:gd name="connsiteX30" fmla="*/ 171802 w 438150"/>
                      <a:gd name="connsiteY30" fmla="*/ 219696 h 533400"/>
                      <a:gd name="connsiteX31" fmla="*/ 248002 w 438150"/>
                      <a:gd name="connsiteY31" fmla="*/ 219696 h 533400"/>
                      <a:gd name="connsiteX32" fmla="*/ 428977 w 438150"/>
                      <a:gd name="connsiteY32" fmla="*/ 133971 h 533400"/>
                      <a:gd name="connsiteX33" fmla="*/ 314677 w 438150"/>
                      <a:gd name="connsiteY33" fmla="*/ 133971 h 533400"/>
                      <a:gd name="connsiteX34" fmla="*/ 313724 w 438150"/>
                      <a:gd name="connsiteY34" fmla="*/ 133971 h 533400"/>
                      <a:gd name="connsiteX35" fmla="*/ 305152 w 438150"/>
                      <a:gd name="connsiteY35" fmla="*/ 124446 h 533400"/>
                      <a:gd name="connsiteX36" fmla="*/ 305152 w 438150"/>
                      <a:gd name="connsiteY36" fmla="*/ 124446 h 533400"/>
                      <a:gd name="connsiteX37" fmla="*/ 305152 w 438150"/>
                      <a:gd name="connsiteY37" fmla="*/ 10146 h 533400"/>
                      <a:gd name="connsiteX38" fmla="*/ 428977 w 438150"/>
                      <a:gd name="connsiteY38" fmla="*/ 133971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438150" h="533400">
                        <a:moveTo>
                          <a:pt x="284197" y="621"/>
                        </a:moveTo>
                        <a:cubicBezTo>
                          <a:pt x="285149" y="621"/>
                          <a:pt x="286102" y="621"/>
                          <a:pt x="286102" y="621"/>
                        </a:cubicBezTo>
                        <a:lnTo>
                          <a:pt x="286102" y="124446"/>
                        </a:lnTo>
                        <a:lnTo>
                          <a:pt x="286102" y="126351"/>
                        </a:lnTo>
                        <a:cubicBezTo>
                          <a:pt x="287055" y="141591"/>
                          <a:pt x="299437" y="153021"/>
                          <a:pt x="314677" y="153021"/>
                        </a:cubicBezTo>
                        <a:lnTo>
                          <a:pt x="314677" y="153021"/>
                        </a:lnTo>
                        <a:lnTo>
                          <a:pt x="438502" y="153021"/>
                        </a:lnTo>
                        <a:cubicBezTo>
                          <a:pt x="438502" y="153974"/>
                          <a:pt x="438502" y="154926"/>
                          <a:pt x="438502" y="154926"/>
                        </a:cubicBezTo>
                        <a:lnTo>
                          <a:pt x="438502" y="505446"/>
                        </a:lnTo>
                        <a:cubicBezTo>
                          <a:pt x="438502" y="521639"/>
                          <a:pt x="426120" y="534021"/>
                          <a:pt x="409927" y="534021"/>
                        </a:cubicBezTo>
                        <a:lnTo>
                          <a:pt x="28927" y="534021"/>
                        </a:lnTo>
                        <a:cubicBezTo>
                          <a:pt x="12734" y="534021"/>
                          <a:pt x="352" y="521639"/>
                          <a:pt x="352" y="505446"/>
                        </a:cubicBezTo>
                        <a:lnTo>
                          <a:pt x="352" y="29196"/>
                        </a:lnTo>
                        <a:cubicBezTo>
                          <a:pt x="352" y="13004"/>
                          <a:pt x="12734" y="621"/>
                          <a:pt x="28927" y="621"/>
                        </a:cubicBezTo>
                        <a:lnTo>
                          <a:pt x="284197" y="621"/>
                        </a:lnTo>
                        <a:close/>
                        <a:moveTo>
                          <a:pt x="248002" y="200646"/>
                        </a:moveTo>
                        <a:lnTo>
                          <a:pt x="152752" y="200646"/>
                        </a:lnTo>
                        <a:lnTo>
                          <a:pt x="152752" y="410196"/>
                        </a:lnTo>
                        <a:lnTo>
                          <a:pt x="171802" y="410196"/>
                        </a:lnTo>
                        <a:lnTo>
                          <a:pt x="171802" y="314946"/>
                        </a:lnTo>
                        <a:lnTo>
                          <a:pt x="248002" y="314946"/>
                        </a:lnTo>
                        <a:lnTo>
                          <a:pt x="249907" y="314946"/>
                        </a:lnTo>
                        <a:cubicBezTo>
                          <a:pt x="280387" y="313994"/>
                          <a:pt x="305152" y="288276"/>
                          <a:pt x="305152" y="257796"/>
                        </a:cubicBezTo>
                        <a:cubicBezTo>
                          <a:pt x="305152" y="226364"/>
                          <a:pt x="279434" y="200646"/>
                          <a:pt x="248002" y="200646"/>
                        </a:cubicBezTo>
                        <a:lnTo>
                          <a:pt x="248002" y="200646"/>
                        </a:lnTo>
                        <a:close/>
                        <a:moveTo>
                          <a:pt x="248002" y="219696"/>
                        </a:moveTo>
                        <a:cubicBezTo>
                          <a:pt x="268957" y="219696"/>
                          <a:pt x="286102" y="236841"/>
                          <a:pt x="286102" y="257796"/>
                        </a:cubicBezTo>
                        <a:cubicBezTo>
                          <a:pt x="286102" y="278751"/>
                          <a:pt x="268957" y="295896"/>
                          <a:pt x="248002" y="295896"/>
                        </a:cubicBezTo>
                        <a:lnTo>
                          <a:pt x="248002" y="295896"/>
                        </a:lnTo>
                        <a:lnTo>
                          <a:pt x="171802" y="295896"/>
                        </a:lnTo>
                        <a:lnTo>
                          <a:pt x="171802" y="219696"/>
                        </a:lnTo>
                        <a:lnTo>
                          <a:pt x="248002" y="219696"/>
                        </a:lnTo>
                        <a:close/>
                        <a:moveTo>
                          <a:pt x="428977" y="133971"/>
                        </a:moveTo>
                        <a:lnTo>
                          <a:pt x="314677" y="133971"/>
                        </a:lnTo>
                        <a:lnTo>
                          <a:pt x="313724" y="133971"/>
                        </a:lnTo>
                        <a:cubicBezTo>
                          <a:pt x="308962" y="133019"/>
                          <a:pt x="305152" y="129209"/>
                          <a:pt x="305152" y="124446"/>
                        </a:cubicBezTo>
                        <a:lnTo>
                          <a:pt x="305152" y="124446"/>
                        </a:lnTo>
                        <a:lnTo>
                          <a:pt x="305152" y="10146"/>
                        </a:lnTo>
                        <a:lnTo>
                          <a:pt x="428977" y="1339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16" name="ï$ļíḋé">
                  <a:extLst>
                    <a:ext uri="{FF2B5EF4-FFF2-40B4-BE49-F238E27FC236}">
                      <a16:creationId xmlns:a16="http://schemas.microsoft.com/office/drawing/2014/main" id="{ADB0D15A-C463-6509-754F-3ADE065EC7CF}"/>
                    </a:ext>
                  </a:extLst>
                </p:cNvPr>
                <p:cNvSpPr/>
                <p:nvPr/>
              </p:nvSpPr>
              <p:spPr>
                <a:xfrm>
                  <a:off x="7057737" y="3340066"/>
                  <a:ext cx="329504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r>
                    <a:rPr kumimoji="1" lang="zh-CN" altLang="en-US" sz="2000" b="1" dirty="0">
                      <a:solidFill>
                        <a:schemeClr val="tx1"/>
                      </a:solidFill>
                    </a:rPr>
                    <a:t>理论意义</a:t>
                  </a:r>
                  <a:endParaRPr kumimoji="1" lang="en-US" altLang="zh-CN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îšľïde">
                  <a:extLst>
                    <a:ext uri="{FF2B5EF4-FFF2-40B4-BE49-F238E27FC236}">
                      <a16:creationId xmlns:a16="http://schemas.microsoft.com/office/drawing/2014/main" id="{CE814E1D-EC6C-6660-81F2-D6D8D57460F0}"/>
                    </a:ext>
                  </a:extLst>
                </p:cNvPr>
                <p:cNvSpPr/>
                <p:nvPr/>
              </p:nvSpPr>
              <p:spPr>
                <a:xfrm>
                  <a:off x="7066330" y="3740176"/>
                  <a:ext cx="3295044" cy="613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/>
                    <a:t>点击输入简要文字内容，文字内容需概况精炼，不用多余的文字修饰，言简意赅的说明内容</a:t>
                  </a:r>
                  <a:r>
                    <a:rPr lang="en-US" altLang="zh-CN" sz="1200" dirty="0"/>
                    <a:t>…</a:t>
                  </a:r>
                  <a:endParaRPr kumimoji="1" lang="en-US" altLang="zh-CN" sz="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iş1ïḍè">
                <a:extLst>
                  <a:ext uri="{FF2B5EF4-FFF2-40B4-BE49-F238E27FC236}">
                    <a16:creationId xmlns:a16="http://schemas.microsoft.com/office/drawing/2014/main" id="{66D1E052-4053-BA8D-B1AA-62FCB622E5F5}"/>
                  </a:ext>
                </a:extLst>
              </p:cNvPr>
              <p:cNvGrpSpPr/>
              <p:nvPr/>
            </p:nvGrpSpPr>
            <p:grpSpPr>
              <a:xfrm>
                <a:off x="6375604" y="4737675"/>
                <a:ext cx="3994319" cy="1013483"/>
                <a:chOff x="6375604" y="4737675"/>
                <a:chExt cx="3994319" cy="1013483"/>
              </a:xfrm>
            </p:grpSpPr>
            <p:grpSp>
              <p:nvGrpSpPr>
                <p:cNvPr id="10" name="iṧľîďê">
                  <a:extLst>
                    <a:ext uri="{FF2B5EF4-FFF2-40B4-BE49-F238E27FC236}">
                      <a16:creationId xmlns:a16="http://schemas.microsoft.com/office/drawing/2014/main" id="{7B2B6173-44F5-893E-DC7E-95EB84D18A94}"/>
                    </a:ext>
                  </a:extLst>
                </p:cNvPr>
                <p:cNvGrpSpPr/>
                <p:nvPr/>
              </p:nvGrpSpPr>
              <p:grpSpPr>
                <a:xfrm>
                  <a:off x="6375604" y="4781815"/>
                  <a:ext cx="540000" cy="540000"/>
                  <a:chOff x="3708127" y="5599496"/>
                  <a:chExt cx="540000" cy="540000"/>
                </a:xfrm>
              </p:grpSpPr>
              <p:sp>
                <p:nvSpPr>
                  <p:cNvPr id="13" name="iṣ1ídé">
                    <a:extLst>
                      <a:ext uri="{FF2B5EF4-FFF2-40B4-BE49-F238E27FC236}">
                        <a16:creationId xmlns:a16="http://schemas.microsoft.com/office/drawing/2014/main" id="{F7BD2C16-7D6B-2973-3089-B94D9F30C620}"/>
                      </a:ext>
                    </a:extLst>
                  </p:cNvPr>
                  <p:cNvSpPr txBox="1"/>
                  <p:nvPr/>
                </p:nvSpPr>
                <p:spPr>
                  <a:xfrm>
                    <a:off x="3708127" y="5599496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 w="12700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>
                      <a:defRPr/>
                    </a:lvl1pPr>
                  </a:lstStyle>
                  <a:p>
                    <a:endParaRPr lang="zh-CN" altLang="en-US" dirty="0"/>
                  </a:p>
                </p:txBody>
              </p:sp>
              <p:sp>
                <p:nvSpPr>
                  <p:cNvPr id="14" name="îṣḻiḍê">
                    <a:extLst>
                      <a:ext uri="{FF2B5EF4-FFF2-40B4-BE49-F238E27FC236}">
                        <a16:creationId xmlns:a16="http://schemas.microsoft.com/office/drawing/2014/main" id="{8E44E2E8-C683-B1A2-DB4C-6F2E23BD6DE8}"/>
                      </a:ext>
                    </a:extLst>
                  </p:cNvPr>
                  <p:cNvSpPr/>
                  <p:nvPr/>
                </p:nvSpPr>
                <p:spPr>
                  <a:xfrm>
                    <a:off x="3850260" y="5734252"/>
                    <a:ext cx="255734" cy="270488"/>
                  </a:xfrm>
                  <a:custGeom>
                    <a:avLst/>
                    <a:gdLst>
                      <a:gd name="connsiteX0" fmla="*/ 371955 w 495300"/>
                      <a:gd name="connsiteY0" fmla="*/ 621 h 523875"/>
                      <a:gd name="connsiteX1" fmla="*/ 400530 w 495300"/>
                      <a:gd name="connsiteY1" fmla="*/ 29196 h 523875"/>
                      <a:gd name="connsiteX2" fmla="*/ 400530 w 495300"/>
                      <a:gd name="connsiteY2" fmla="*/ 133971 h 523875"/>
                      <a:gd name="connsiteX3" fmla="*/ 371955 w 495300"/>
                      <a:gd name="connsiteY3" fmla="*/ 162546 h 523875"/>
                      <a:gd name="connsiteX4" fmla="*/ 257655 w 495300"/>
                      <a:gd name="connsiteY4" fmla="*/ 162546 h 523875"/>
                      <a:gd name="connsiteX5" fmla="*/ 257655 w 495300"/>
                      <a:gd name="connsiteY5" fmla="*/ 286371 h 523875"/>
                      <a:gd name="connsiteX6" fmla="*/ 419580 w 495300"/>
                      <a:gd name="connsiteY6" fmla="*/ 286371 h 523875"/>
                      <a:gd name="connsiteX7" fmla="*/ 457680 w 495300"/>
                      <a:gd name="connsiteY7" fmla="*/ 322566 h 523875"/>
                      <a:gd name="connsiteX8" fmla="*/ 457680 w 495300"/>
                      <a:gd name="connsiteY8" fmla="*/ 324471 h 523875"/>
                      <a:gd name="connsiteX9" fmla="*/ 457680 w 495300"/>
                      <a:gd name="connsiteY9" fmla="*/ 429246 h 523875"/>
                      <a:gd name="connsiteX10" fmla="*/ 476730 w 495300"/>
                      <a:gd name="connsiteY10" fmla="*/ 429246 h 523875"/>
                      <a:gd name="connsiteX11" fmla="*/ 495780 w 495300"/>
                      <a:gd name="connsiteY11" fmla="*/ 448296 h 523875"/>
                      <a:gd name="connsiteX12" fmla="*/ 495780 w 495300"/>
                      <a:gd name="connsiteY12" fmla="*/ 505446 h 523875"/>
                      <a:gd name="connsiteX13" fmla="*/ 476730 w 495300"/>
                      <a:gd name="connsiteY13" fmla="*/ 524496 h 523875"/>
                      <a:gd name="connsiteX14" fmla="*/ 419580 w 495300"/>
                      <a:gd name="connsiteY14" fmla="*/ 524496 h 523875"/>
                      <a:gd name="connsiteX15" fmla="*/ 400530 w 495300"/>
                      <a:gd name="connsiteY15" fmla="*/ 505446 h 523875"/>
                      <a:gd name="connsiteX16" fmla="*/ 400530 w 495300"/>
                      <a:gd name="connsiteY16" fmla="*/ 448296 h 523875"/>
                      <a:gd name="connsiteX17" fmla="*/ 419580 w 495300"/>
                      <a:gd name="connsiteY17" fmla="*/ 429246 h 523875"/>
                      <a:gd name="connsiteX18" fmla="*/ 438630 w 495300"/>
                      <a:gd name="connsiteY18" fmla="*/ 429246 h 523875"/>
                      <a:gd name="connsiteX19" fmla="*/ 438630 w 495300"/>
                      <a:gd name="connsiteY19" fmla="*/ 324471 h 523875"/>
                      <a:gd name="connsiteX20" fmla="*/ 420533 w 495300"/>
                      <a:gd name="connsiteY20" fmla="*/ 305421 h 523875"/>
                      <a:gd name="connsiteX21" fmla="*/ 419580 w 495300"/>
                      <a:gd name="connsiteY21" fmla="*/ 305421 h 523875"/>
                      <a:gd name="connsiteX22" fmla="*/ 257655 w 495300"/>
                      <a:gd name="connsiteY22" fmla="*/ 305421 h 523875"/>
                      <a:gd name="connsiteX23" fmla="*/ 257655 w 495300"/>
                      <a:gd name="connsiteY23" fmla="*/ 429246 h 523875"/>
                      <a:gd name="connsiteX24" fmla="*/ 276705 w 495300"/>
                      <a:gd name="connsiteY24" fmla="*/ 429246 h 523875"/>
                      <a:gd name="connsiteX25" fmla="*/ 295755 w 495300"/>
                      <a:gd name="connsiteY25" fmla="*/ 448296 h 523875"/>
                      <a:gd name="connsiteX26" fmla="*/ 295755 w 495300"/>
                      <a:gd name="connsiteY26" fmla="*/ 505446 h 523875"/>
                      <a:gd name="connsiteX27" fmla="*/ 276705 w 495300"/>
                      <a:gd name="connsiteY27" fmla="*/ 524496 h 523875"/>
                      <a:gd name="connsiteX28" fmla="*/ 219555 w 495300"/>
                      <a:gd name="connsiteY28" fmla="*/ 524496 h 523875"/>
                      <a:gd name="connsiteX29" fmla="*/ 200505 w 495300"/>
                      <a:gd name="connsiteY29" fmla="*/ 505446 h 523875"/>
                      <a:gd name="connsiteX30" fmla="*/ 200505 w 495300"/>
                      <a:gd name="connsiteY30" fmla="*/ 448296 h 523875"/>
                      <a:gd name="connsiteX31" fmla="*/ 219555 w 495300"/>
                      <a:gd name="connsiteY31" fmla="*/ 429246 h 523875"/>
                      <a:gd name="connsiteX32" fmla="*/ 238605 w 495300"/>
                      <a:gd name="connsiteY32" fmla="*/ 429246 h 523875"/>
                      <a:gd name="connsiteX33" fmla="*/ 238605 w 495300"/>
                      <a:gd name="connsiteY33" fmla="*/ 305421 h 523875"/>
                      <a:gd name="connsiteX34" fmla="*/ 76680 w 495300"/>
                      <a:gd name="connsiteY34" fmla="*/ 305421 h 523875"/>
                      <a:gd name="connsiteX35" fmla="*/ 57630 w 495300"/>
                      <a:gd name="connsiteY35" fmla="*/ 323519 h 523875"/>
                      <a:gd name="connsiteX36" fmla="*/ 57630 w 495300"/>
                      <a:gd name="connsiteY36" fmla="*/ 324471 h 523875"/>
                      <a:gd name="connsiteX37" fmla="*/ 57630 w 495300"/>
                      <a:gd name="connsiteY37" fmla="*/ 429246 h 523875"/>
                      <a:gd name="connsiteX38" fmla="*/ 76680 w 495300"/>
                      <a:gd name="connsiteY38" fmla="*/ 429246 h 523875"/>
                      <a:gd name="connsiteX39" fmla="*/ 95730 w 495300"/>
                      <a:gd name="connsiteY39" fmla="*/ 448296 h 523875"/>
                      <a:gd name="connsiteX40" fmla="*/ 95730 w 495300"/>
                      <a:gd name="connsiteY40" fmla="*/ 505446 h 523875"/>
                      <a:gd name="connsiteX41" fmla="*/ 76680 w 495300"/>
                      <a:gd name="connsiteY41" fmla="*/ 524496 h 523875"/>
                      <a:gd name="connsiteX42" fmla="*/ 19530 w 495300"/>
                      <a:gd name="connsiteY42" fmla="*/ 524496 h 523875"/>
                      <a:gd name="connsiteX43" fmla="*/ 480 w 495300"/>
                      <a:gd name="connsiteY43" fmla="*/ 505446 h 523875"/>
                      <a:gd name="connsiteX44" fmla="*/ 480 w 495300"/>
                      <a:gd name="connsiteY44" fmla="*/ 448296 h 523875"/>
                      <a:gd name="connsiteX45" fmla="*/ 19530 w 495300"/>
                      <a:gd name="connsiteY45" fmla="*/ 429246 h 523875"/>
                      <a:gd name="connsiteX46" fmla="*/ 38580 w 495300"/>
                      <a:gd name="connsiteY46" fmla="*/ 429246 h 523875"/>
                      <a:gd name="connsiteX47" fmla="*/ 38580 w 495300"/>
                      <a:gd name="connsiteY47" fmla="*/ 324471 h 523875"/>
                      <a:gd name="connsiteX48" fmla="*/ 74775 w 495300"/>
                      <a:gd name="connsiteY48" fmla="*/ 286371 h 523875"/>
                      <a:gd name="connsiteX49" fmla="*/ 76680 w 495300"/>
                      <a:gd name="connsiteY49" fmla="*/ 286371 h 523875"/>
                      <a:gd name="connsiteX50" fmla="*/ 238605 w 495300"/>
                      <a:gd name="connsiteY50" fmla="*/ 286371 h 523875"/>
                      <a:gd name="connsiteX51" fmla="*/ 238605 w 495300"/>
                      <a:gd name="connsiteY51" fmla="*/ 162546 h 523875"/>
                      <a:gd name="connsiteX52" fmla="*/ 124305 w 495300"/>
                      <a:gd name="connsiteY52" fmla="*/ 162546 h 523875"/>
                      <a:gd name="connsiteX53" fmla="*/ 95730 w 495300"/>
                      <a:gd name="connsiteY53" fmla="*/ 133971 h 523875"/>
                      <a:gd name="connsiteX54" fmla="*/ 95730 w 495300"/>
                      <a:gd name="connsiteY54" fmla="*/ 29196 h 523875"/>
                      <a:gd name="connsiteX55" fmla="*/ 124305 w 495300"/>
                      <a:gd name="connsiteY55" fmla="*/ 621 h 523875"/>
                      <a:gd name="connsiteX56" fmla="*/ 371955 w 495300"/>
                      <a:gd name="connsiteY56" fmla="*/ 621 h 523875"/>
                      <a:gd name="connsiteX57" fmla="*/ 148118 w 495300"/>
                      <a:gd name="connsiteY57" fmla="*/ 95871 h 523875"/>
                      <a:gd name="connsiteX58" fmla="*/ 133830 w 495300"/>
                      <a:gd name="connsiteY58" fmla="*/ 110159 h 523875"/>
                      <a:gd name="connsiteX59" fmla="*/ 148118 w 495300"/>
                      <a:gd name="connsiteY59" fmla="*/ 124446 h 523875"/>
                      <a:gd name="connsiteX60" fmla="*/ 162405 w 495300"/>
                      <a:gd name="connsiteY60" fmla="*/ 110159 h 523875"/>
                      <a:gd name="connsiteX61" fmla="*/ 148118 w 495300"/>
                      <a:gd name="connsiteY61" fmla="*/ 95871 h 523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495300" h="523875">
                        <a:moveTo>
                          <a:pt x="371955" y="621"/>
                        </a:moveTo>
                        <a:cubicBezTo>
                          <a:pt x="388148" y="621"/>
                          <a:pt x="400530" y="13004"/>
                          <a:pt x="400530" y="29196"/>
                        </a:cubicBezTo>
                        <a:lnTo>
                          <a:pt x="400530" y="133971"/>
                        </a:lnTo>
                        <a:cubicBezTo>
                          <a:pt x="400530" y="150164"/>
                          <a:pt x="388148" y="162546"/>
                          <a:pt x="371955" y="162546"/>
                        </a:cubicBezTo>
                        <a:lnTo>
                          <a:pt x="257655" y="162546"/>
                        </a:lnTo>
                        <a:lnTo>
                          <a:pt x="257655" y="286371"/>
                        </a:lnTo>
                        <a:lnTo>
                          <a:pt x="419580" y="286371"/>
                        </a:lnTo>
                        <a:cubicBezTo>
                          <a:pt x="439583" y="286371"/>
                          <a:pt x="456727" y="302564"/>
                          <a:pt x="457680" y="322566"/>
                        </a:cubicBezTo>
                        <a:lnTo>
                          <a:pt x="457680" y="324471"/>
                        </a:lnTo>
                        <a:lnTo>
                          <a:pt x="457680" y="429246"/>
                        </a:lnTo>
                        <a:lnTo>
                          <a:pt x="476730" y="429246"/>
                        </a:lnTo>
                        <a:cubicBezTo>
                          <a:pt x="487208" y="429246"/>
                          <a:pt x="495780" y="437819"/>
                          <a:pt x="495780" y="448296"/>
                        </a:cubicBezTo>
                        <a:lnTo>
                          <a:pt x="495780" y="505446"/>
                        </a:lnTo>
                        <a:cubicBezTo>
                          <a:pt x="495780" y="515924"/>
                          <a:pt x="487208" y="524496"/>
                          <a:pt x="476730" y="524496"/>
                        </a:cubicBezTo>
                        <a:lnTo>
                          <a:pt x="419580" y="524496"/>
                        </a:lnTo>
                        <a:cubicBezTo>
                          <a:pt x="409102" y="524496"/>
                          <a:pt x="400530" y="515924"/>
                          <a:pt x="400530" y="505446"/>
                        </a:cubicBezTo>
                        <a:lnTo>
                          <a:pt x="400530" y="448296"/>
                        </a:lnTo>
                        <a:cubicBezTo>
                          <a:pt x="400530" y="437819"/>
                          <a:pt x="409102" y="429246"/>
                          <a:pt x="419580" y="429246"/>
                        </a:cubicBezTo>
                        <a:lnTo>
                          <a:pt x="438630" y="429246"/>
                        </a:lnTo>
                        <a:lnTo>
                          <a:pt x="438630" y="324471"/>
                        </a:lnTo>
                        <a:cubicBezTo>
                          <a:pt x="438630" y="313994"/>
                          <a:pt x="431010" y="306374"/>
                          <a:pt x="420533" y="305421"/>
                        </a:cubicBezTo>
                        <a:lnTo>
                          <a:pt x="419580" y="305421"/>
                        </a:lnTo>
                        <a:lnTo>
                          <a:pt x="257655" y="305421"/>
                        </a:lnTo>
                        <a:lnTo>
                          <a:pt x="257655" y="429246"/>
                        </a:lnTo>
                        <a:lnTo>
                          <a:pt x="276705" y="429246"/>
                        </a:lnTo>
                        <a:cubicBezTo>
                          <a:pt x="287183" y="429246"/>
                          <a:pt x="295755" y="437819"/>
                          <a:pt x="295755" y="448296"/>
                        </a:cubicBezTo>
                        <a:lnTo>
                          <a:pt x="295755" y="505446"/>
                        </a:lnTo>
                        <a:cubicBezTo>
                          <a:pt x="295755" y="515924"/>
                          <a:pt x="287183" y="524496"/>
                          <a:pt x="276705" y="524496"/>
                        </a:cubicBezTo>
                        <a:lnTo>
                          <a:pt x="219555" y="524496"/>
                        </a:lnTo>
                        <a:cubicBezTo>
                          <a:pt x="209077" y="524496"/>
                          <a:pt x="200505" y="515924"/>
                          <a:pt x="200505" y="505446"/>
                        </a:cubicBezTo>
                        <a:lnTo>
                          <a:pt x="200505" y="448296"/>
                        </a:lnTo>
                        <a:cubicBezTo>
                          <a:pt x="200505" y="437819"/>
                          <a:pt x="209077" y="429246"/>
                          <a:pt x="219555" y="429246"/>
                        </a:cubicBezTo>
                        <a:lnTo>
                          <a:pt x="238605" y="429246"/>
                        </a:lnTo>
                        <a:lnTo>
                          <a:pt x="238605" y="305421"/>
                        </a:lnTo>
                        <a:lnTo>
                          <a:pt x="76680" y="305421"/>
                        </a:lnTo>
                        <a:cubicBezTo>
                          <a:pt x="66202" y="305421"/>
                          <a:pt x="58583" y="313041"/>
                          <a:pt x="57630" y="323519"/>
                        </a:cubicBezTo>
                        <a:lnTo>
                          <a:pt x="57630" y="324471"/>
                        </a:lnTo>
                        <a:lnTo>
                          <a:pt x="57630" y="429246"/>
                        </a:lnTo>
                        <a:lnTo>
                          <a:pt x="76680" y="429246"/>
                        </a:lnTo>
                        <a:cubicBezTo>
                          <a:pt x="87158" y="429246"/>
                          <a:pt x="95730" y="437819"/>
                          <a:pt x="95730" y="448296"/>
                        </a:cubicBezTo>
                        <a:lnTo>
                          <a:pt x="95730" y="505446"/>
                        </a:lnTo>
                        <a:cubicBezTo>
                          <a:pt x="95730" y="515924"/>
                          <a:pt x="87158" y="524496"/>
                          <a:pt x="76680" y="524496"/>
                        </a:cubicBezTo>
                        <a:lnTo>
                          <a:pt x="19530" y="524496"/>
                        </a:lnTo>
                        <a:cubicBezTo>
                          <a:pt x="9052" y="524496"/>
                          <a:pt x="480" y="515924"/>
                          <a:pt x="480" y="505446"/>
                        </a:cubicBezTo>
                        <a:lnTo>
                          <a:pt x="480" y="448296"/>
                        </a:lnTo>
                        <a:cubicBezTo>
                          <a:pt x="480" y="437819"/>
                          <a:pt x="9052" y="429246"/>
                          <a:pt x="19530" y="429246"/>
                        </a:cubicBezTo>
                        <a:lnTo>
                          <a:pt x="38580" y="429246"/>
                        </a:lnTo>
                        <a:lnTo>
                          <a:pt x="38580" y="324471"/>
                        </a:lnTo>
                        <a:cubicBezTo>
                          <a:pt x="38580" y="304469"/>
                          <a:pt x="54773" y="287324"/>
                          <a:pt x="74775" y="286371"/>
                        </a:cubicBezTo>
                        <a:lnTo>
                          <a:pt x="76680" y="286371"/>
                        </a:lnTo>
                        <a:lnTo>
                          <a:pt x="238605" y="286371"/>
                        </a:lnTo>
                        <a:lnTo>
                          <a:pt x="238605" y="162546"/>
                        </a:lnTo>
                        <a:lnTo>
                          <a:pt x="124305" y="162546"/>
                        </a:lnTo>
                        <a:cubicBezTo>
                          <a:pt x="108112" y="162546"/>
                          <a:pt x="95730" y="150164"/>
                          <a:pt x="95730" y="133971"/>
                        </a:cubicBezTo>
                        <a:lnTo>
                          <a:pt x="95730" y="29196"/>
                        </a:lnTo>
                        <a:cubicBezTo>
                          <a:pt x="95730" y="13004"/>
                          <a:pt x="108112" y="621"/>
                          <a:pt x="124305" y="621"/>
                        </a:cubicBezTo>
                        <a:lnTo>
                          <a:pt x="371955" y="621"/>
                        </a:lnTo>
                        <a:close/>
                        <a:moveTo>
                          <a:pt x="148118" y="95871"/>
                        </a:moveTo>
                        <a:cubicBezTo>
                          <a:pt x="140498" y="95871"/>
                          <a:pt x="133830" y="102539"/>
                          <a:pt x="133830" y="110159"/>
                        </a:cubicBezTo>
                        <a:cubicBezTo>
                          <a:pt x="133830" y="117779"/>
                          <a:pt x="140498" y="124446"/>
                          <a:pt x="148118" y="124446"/>
                        </a:cubicBezTo>
                        <a:cubicBezTo>
                          <a:pt x="155737" y="124446"/>
                          <a:pt x="162405" y="117779"/>
                          <a:pt x="162405" y="110159"/>
                        </a:cubicBezTo>
                        <a:cubicBezTo>
                          <a:pt x="162405" y="102539"/>
                          <a:pt x="155737" y="95871"/>
                          <a:pt x="148118" y="9587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11" name="îšļíḓê">
                  <a:extLst>
                    <a:ext uri="{FF2B5EF4-FFF2-40B4-BE49-F238E27FC236}">
                      <a16:creationId xmlns:a16="http://schemas.microsoft.com/office/drawing/2014/main" id="{1AA8E989-6916-B8F7-27D9-2F6EFAFC9F0B}"/>
                    </a:ext>
                  </a:extLst>
                </p:cNvPr>
                <p:cNvSpPr/>
                <p:nvPr/>
              </p:nvSpPr>
              <p:spPr>
                <a:xfrm>
                  <a:off x="7066286" y="4737675"/>
                  <a:ext cx="329504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r>
                    <a:rPr kumimoji="1" lang="zh-CN" altLang="en-US" sz="2000" b="1" dirty="0">
                      <a:solidFill>
                        <a:schemeClr val="tx1"/>
                      </a:solidFill>
                    </a:rPr>
                    <a:t>实践意义</a:t>
                  </a:r>
                  <a:endParaRPr kumimoji="1" lang="en-US" altLang="zh-CN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íṧḻîďè">
                  <a:extLst>
                    <a:ext uri="{FF2B5EF4-FFF2-40B4-BE49-F238E27FC236}">
                      <a16:creationId xmlns:a16="http://schemas.microsoft.com/office/drawing/2014/main" id="{0CCE2F77-45CD-E1E8-756F-4E14B1BAE5D4}"/>
                    </a:ext>
                  </a:extLst>
                </p:cNvPr>
                <p:cNvSpPr/>
                <p:nvPr/>
              </p:nvSpPr>
              <p:spPr>
                <a:xfrm>
                  <a:off x="7074879" y="5137785"/>
                  <a:ext cx="3295044" cy="613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/>
                    <a:t>点击输入简要文字内容，文字内容需概况精炼，不用多余的文字修饰，言简意赅的说明内容</a:t>
                  </a:r>
                  <a:r>
                    <a:rPr lang="en-US" altLang="zh-CN" sz="1200" dirty="0"/>
                    <a:t>…</a:t>
                  </a:r>
                  <a:endParaRPr kumimoji="1" lang="en-US" altLang="zh-CN" sz="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" name="iṡľîḋè">
                <a:extLst>
                  <a:ext uri="{FF2B5EF4-FFF2-40B4-BE49-F238E27FC236}">
                    <a16:creationId xmlns:a16="http://schemas.microsoft.com/office/drawing/2014/main" id="{BB38A1AB-B754-B508-2501-526AF3E74A16}"/>
                  </a:ext>
                </a:extLst>
              </p:cNvPr>
              <p:cNvSpPr txBox="1"/>
              <p:nvPr/>
            </p:nvSpPr>
            <p:spPr>
              <a:xfrm>
                <a:off x="6375604" y="1130300"/>
                <a:ext cx="496369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</a:rPr>
                  <a:t>选题意义</a:t>
                </a:r>
                <a:endPara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5149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l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śḷïḋè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343" y="3484400"/>
            <a:ext cx="5731164" cy="646331"/>
          </a:xfrm>
        </p:spPr>
        <p:txBody>
          <a:bodyPr/>
          <a:lstStyle/>
          <a:p>
            <a:r>
              <a:rPr lang="zh-CN" altLang="en-US" dirty="0"/>
              <a:t>研究方法与思路</a:t>
            </a:r>
          </a:p>
        </p:txBody>
      </p:sp>
      <p:sp>
        <p:nvSpPr>
          <p:cNvPr id="5" name="íşľiḍé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Research Methods and Ideas</a:t>
            </a:r>
          </a:p>
        </p:txBody>
      </p:sp>
      <p:sp>
        <p:nvSpPr>
          <p:cNvPr id="2" name="îŝ1îḍe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ïṩḷîdé">
            <a:extLst>
              <a:ext uri="{FF2B5EF4-FFF2-40B4-BE49-F238E27FC236}">
                <a16:creationId xmlns:a16="http://schemas.microsoft.com/office/drawing/2014/main" id="{ACEEA7B8-8468-4B40-9158-20F22EEB65DD}"/>
              </a:ext>
            </a:extLst>
          </p:cNvPr>
          <p:cNvSpPr txBox="1">
            <a:spLocks/>
          </p:cNvSpPr>
          <p:nvPr/>
        </p:nvSpPr>
        <p:spPr>
          <a:xfrm>
            <a:off x="660400" y="728663"/>
            <a:ext cx="1116013" cy="296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zh-CN" sz="1200" dirty="0"/>
              <a:t>LOGO HERE</a:t>
            </a:r>
          </a:p>
        </p:txBody>
      </p:sp>
      <p:sp>
        <p:nvSpPr>
          <p:cNvPr id="12" name="íşľíḓè">
            <a:extLst>
              <a:ext uri="{FF2B5EF4-FFF2-40B4-BE49-F238E27FC236}">
                <a16:creationId xmlns:a16="http://schemas.microsoft.com/office/drawing/2014/main" id="{1F406EAA-F8F8-BA4F-3760-FACF14784103}"/>
              </a:ext>
            </a:extLst>
          </p:cNvPr>
          <p:cNvSpPr txBox="1">
            <a:spLocks/>
          </p:cNvSpPr>
          <p:nvPr/>
        </p:nvSpPr>
        <p:spPr>
          <a:xfrm>
            <a:off x="2126343" y="2688772"/>
            <a:ext cx="5731164" cy="7017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4400" dirty="0"/>
              <a:t>02.</a:t>
            </a:r>
            <a:endParaRPr lang="en-GB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953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ṧļ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ṥļîḋê">
            <a:extLst>
              <a:ext uri="{FF2B5EF4-FFF2-40B4-BE49-F238E27FC236}">
                <a16:creationId xmlns:a16="http://schemas.microsoft.com/office/drawing/2014/main" id="{BE42ED85-E28F-0D8E-82AD-67B2E25F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1" name="işḻïďé">
            <a:extLst>
              <a:ext uri="{FF2B5EF4-FFF2-40B4-BE49-F238E27FC236}">
                <a16:creationId xmlns:a16="http://schemas.microsoft.com/office/drawing/2014/main" id="{3E3687BD-4019-4D81-0D0F-6C43A7D1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/>
          <a:lstStyle/>
          <a:p>
            <a:r>
              <a:rPr lang="zh-CN" altLang="en-US" dirty="0"/>
              <a:t>研究方法与思路</a:t>
            </a:r>
          </a:p>
        </p:txBody>
      </p:sp>
      <p:grpSp>
        <p:nvGrpSpPr>
          <p:cNvPr id="13" name="íşḷiḓê">
            <a:extLst>
              <a:ext uri="{FF2B5EF4-FFF2-40B4-BE49-F238E27FC236}">
                <a16:creationId xmlns:a16="http://schemas.microsoft.com/office/drawing/2014/main" id="{77B007E0-45CC-239B-6947-9EE50A0BC46E}"/>
              </a:ext>
            </a:extLst>
          </p:cNvPr>
          <p:cNvGrpSpPr/>
          <p:nvPr/>
        </p:nvGrpSpPr>
        <p:grpSpPr>
          <a:xfrm>
            <a:off x="660400" y="1130300"/>
            <a:ext cx="10864850" cy="4297166"/>
            <a:chOff x="660400" y="1130300"/>
            <a:chExt cx="10864850" cy="4297166"/>
          </a:xfrm>
        </p:grpSpPr>
        <p:grpSp>
          <p:nvGrpSpPr>
            <p:cNvPr id="2" name="ïšliḑe">
              <a:extLst>
                <a:ext uri="{FF2B5EF4-FFF2-40B4-BE49-F238E27FC236}">
                  <a16:creationId xmlns:a16="http://schemas.microsoft.com/office/drawing/2014/main" id="{9713B98F-BCA5-2A69-1F85-3E8830B429D0}"/>
                </a:ext>
              </a:extLst>
            </p:cNvPr>
            <p:cNvGrpSpPr/>
            <p:nvPr/>
          </p:nvGrpSpPr>
          <p:grpSpPr>
            <a:xfrm>
              <a:off x="663513" y="2541728"/>
              <a:ext cx="10861737" cy="2885738"/>
              <a:chOff x="663513" y="2541728"/>
              <a:chExt cx="10861737" cy="2885738"/>
            </a:xfrm>
          </p:grpSpPr>
          <p:sp>
            <p:nvSpPr>
              <p:cNvPr id="4" name="išliḓé">
                <a:extLst>
                  <a:ext uri="{FF2B5EF4-FFF2-40B4-BE49-F238E27FC236}">
                    <a16:creationId xmlns:a16="http://schemas.microsoft.com/office/drawing/2014/main" id="{6750187C-B196-518E-CD1D-D99AD768A022}"/>
                  </a:ext>
                </a:extLst>
              </p:cNvPr>
              <p:cNvSpPr/>
              <p:nvPr/>
            </p:nvSpPr>
            <p:spPr>
              <a:xfrm>
                <a:off x="710843" y="2541728"/>
                <a:ext cx="4215533" cy="145523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zh-CN" altLang="en-US" sz="1800" b="1" dirty="0">
                    <a:solidFill>
                      <a:schemeClr val="tx1"/>
                    </a:solidFill>
                  </a:rPr>
                  <a:t>内容分析法</a:t>
                </a:r>
                <a:endParaRPr kumimoji="1" lang="en-US" altLang="zh-CN" sz="1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iṧḷîḑê">
                <a:extLst>
                  <a:ext uri="{FF2B5EF4-FFF2-40B4-BE49-F238E27FC236}">
                    <a16:creationId xmlns:a16="http://schemas.microsoft.com/office/drawing/2014/main" id="{37510ABA-0B89-910D-B176-AEEF5DB89C7A}"/>
                  </a:ext>
                </a:extLst>
              </p:cNvPr>
              <p:cNvSpPr/>
              <p:nvPr/>
            </p:nvSpPr>
            <p:spPr>
              <a:xfrm>
                <a:off x="4419785" y="2541728"/>
                <a:ext cx="3806028" cy="145523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zh-CN" altLang="en-US" sz="1800" b="1" dirty="0">
                    <a:solidFill>
                      <a:schemeClr val="tx1"/>
                    </a:solidFill>
                  </a:rPr>
                  <a:t>文献分析法</a:t>
                </a:r>
                <a:endParaRPr kumimoji="1" lang="en-US" altLang="zh-CN" sz="1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îṡlïḑe">
                <a:extLst>
                  <a:ext uri="{FF2B5EF4-FFF2-40B4-BE49-F238E27FC236}">
                    <a16:creationId xmlns:a16="http://schemas.microsoft.com/office/drawing/2014/main" id="{2857AA2A-60B1-91FF-F2B0-BA37DE4C4DC3}"/>
                  </a:ext>
                </a:extLst>
              </p:cNvPr>
              <p:cNvSpPr/>
              <p:nvPr/>
            </p:nvSpPr>
            <p:spPr>
              <a:xfrm>
                <a:off x="7719222" y="2541728"/>
                <a:ext cx="3806028" cy="1455230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800" b="1" dirty="0">
                    <a:solidFill>
                      <a:srgbClr val="FFFFFF"/>
                    </a:solidFill>
                  </a:rPr>
                  <a:t>实证分析法</a:t>
                </a:r>
                <a:endParaRPr kumimoji="1" lang="en-US" altLang="zh-CN" sz="1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îṩ1ïdé">
                <a:extLst>
                  <a:ext uri="{FF2B5EF4-FFF2-40B4-BE49-F238E27FC236}">
                    <a16:creationId xmlns:a16="http://schemas.microsoft.com/office/drawing/2014/main" id="{C5F911F5-B6BE-112A-6429-F114D3AC1DCF}"/>
                  </a:ext>
                </a:extLst>
              </p:cNvPr>
              <p:cNvSpPr/>
              <p:nvPr/>
            </p:nvSpPr>
            <p:spPr>
              <a:xfrm>
                <a:off x="663513" y="4278333"/>
                <a:ext cx="2993398" cy="11491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kumimoji="1" lang="zh-CN" altLang="en-US" sz="1400" dirty="0">
                    <a:solidFill>
                      <a:schemeClr val="tx1"/>
                    </a:solidFill>
                  </a:rPr>
                  <a:t>对传播内容进行客观，系统和定量的描述的研究方法。内容分析的过程是层层推理的过程。</a:t>
                </a:r>
                <a:endParaRPr kumimoji="1" lang="en-US" altLang="zh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íṡḻîde">
                <a:extLst>
                  <a:ext uri="{FF2B5EF4-FFF2-40B4-BE49-F238E27FC236}">
                    <a16:creationId xmlns:a16="http://schemas.microsoft.com/office/drawing/2014/main" id="{C2C5E4D7-A22F-8CAD-E544-5F9748CE0E1F}"/>
                  </a:ext>
                </a:extLst>
              </p:cNvPr>
              <p:cNvSpPr/>
              <p:nvPr/>
            </p:nvSpPr>
            <p:spPr>
              <a:xfrm>
                <a:off x="4191367" y="4278333"/>
                <a:ext cx="2993398" cy="11491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kumimoji="1" lang="zh-CN" altLang="en-US" sz="1400" dirty="0">
                    <a:solidFill>
                      <a:schemeClr val="tx1"/>
                    </a:solidFill>
                  </a:rPr>
                  <a:t>搜集、鉴别、整理大量相关文献，并通过对文献的研究，形成对事实科学认识的方法。</a:t>
                </a:r>
                <a:endParaRPr kumimoji="1" lang="en-US" altLang="zh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iṧḻíḑè">
                <a:extLst>
                  <a:ext uri="{FF2B5EF4-FFF2-40B4-BE49-F238E27FC236}">
                    <a16:creationId xmlns:a16="http://schemas.microsoft.com/office/drawing/2014/main" id="{CC0E81D2-1EB3-D4E5-13FD-C8C2E8DD28F3}"/>
                  </a:ext>
                </a:extLst>
              </p:cNvPr>
              <p:cNvSpPr/>
              <p:nvPr/>
            </p:nvSpPr>
            <p:spPr>
              <a:xfrm>
                <a:off x="7719222" y="4278333"/>
                <a:ext cx="2993398" cy="11491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kumimoji="1" lang="zh-CN" altLang="en-US" sz="1400" dirty="0">
                    <a:solidFill>
                      <a:schemeClr val="tx1"/>
                    </a:solidFill>
                  </a:rPr>
                  <a:t>将研究中确认的问题通过几步的深入研究逐渐积累起来，最终完善为科学的分析</a:t>
                </a:r>
                <a:endParaRPr kumimoji="1" lang="en-US" altLang="zh-CN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îšlíḓe">
              <a:extLst>
                <a:ext uri="{FF2B5EF4-FFF2-40B4-BE49-F238E27FC236}">
                  <a16:creationId xmlns:a16="http://schemas.microsoft.com/office/drawing/2014/main" id="{D20F9985-23D6-D61A-29F4-BDA8F97B46D4}"/>
                </a:ext>
              </a:extLst>
            </p:cNvPr>
            <p:cNvSpPr txBox="1"/>
            <p:nvPr/>
          </p:nvSpPr>
          <p:spPr>
            <a:xfrm>
              <a:off x="660400" y="1130300"/>
              <a:ext cx="108648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具体研究方法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734679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782110"/>
  <p:tag name="ISLIDE.TEMPLATE" val="6db9fcbd-5eec-4da5-bff1-3a8704193eb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14598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183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1473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40040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14506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861599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856657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6078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14641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197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FCA91"/>
      </a:accent1>
      <a:accent2>
        <a:srgbClr val="FF7A4C"/>
      </a:accent2>
      <a:accent3>
        <a:srgbClr val="FFC267"/>
      </a:accent3>
      <a:accent4>
        <a:srgbClr val="1686F4"/>
      </a:accent4>
      <a:accent5>
        <a:srgbClr val="414489"/>
      </a:accent5>
      <a:accent6>
        <a:srgbClr val="ABABAB"/>
      </a:accent6>
      <a:hlink>
        <a:srgbClr val="4472C4"/>
      </a:hlink>
      <a:folHlink>
        <a:srgbClr val="BFBFBF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2FCA91"/>
    </a:accent1>
    <a:accent2>
      <a:srgbClr val="FF7A4C"/>
    </a:accent2>
    <a:accent3>
      <a:srgbClr val="FFC267"/>
    </a:accent3>
    <a:accent4>
      <a:srgbClr val="1686F4"/>
    </a:accent4>
    <a:accent5>
      <a:srgbClr val="414489"/>
    </a:accent5>
    <a:accent6>
      <a:srgbClr val="ABABAB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2FCA91"/>
    </a:accent1>
    <a:accent2>
      <a:srgbClr val="FF7A4C"/>
    </a:accent2>
    <a:accent3>
      <a:srgbClr val="FFC267"/>
    </a:accent3>
    <a:accent4>
      <a:srgbClr val="1686F4"/>
    </a:accent4>
    <a:accent5>
      <a:srgbClr val="414489"/>
    </a:accent5>
    <a:accent6>
      <a:srgbClr val="ABABAB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2FCA91"/>
    </a:accent1>
    <a:accent2>
      <a:srgbClr val="FF7A4C"/>
    </a:accent2>
    <a:accent3>
      <a:srgbClr val="FFC267"/>
    </a:accent3>
    <a:accent4>
      <a:srgbClr val="1686F4"/>
    </a:accent4>
    <a:accent5>
      <a:srgbClr val="414489"/>
    </a:accent5>
    <a:accent6>
      <a:srgbClr val="ABABAB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Nicky</Template>
  <TotalTime>14</TotalTime>
  <Words>861</Words>
  <Application>Microsoft Office PowerPoint</Application>
  <PresentationFormat>宽屏</PresentationFormat>
  <Paragraphs>134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等线</vt:lpstr>
      <vt:lpstr>Arial</vt:lpstr>
      <vt:lpstr>Designed by iSlide</vt:lpstr>
      <vt:lpstr>毕业答辩 教育研究通用PPT</vt:lpstr>
      <vt:lpstr>PowerPoint 演示文稿</vt:lpstr>
      <vt:lpstr>研究背景与意义</vt:lpstr>
      <vt:lpstr>研究背景与意义</vt:lpstr>
      <vt:lpstr>研究背景与意义</vt:lpstr>
      <vt:lpstr>研究背景与意义</vt:lpstr>
      <vt:lpstr>研究背景与意义</vt:lpstr>
      <vt:lpstr>研究方法与思路</vt:lpstr>
      <vt:lpstr>研究方法与思路</vt:lpstr>
      <vt:lpstr>研究方法与思路</vt:lpstr>
      <vt:lpstr>研究成果与应用</vt:lpstr>
      <vt:lpstr>研究成果与应用</vt:lpstr>
      <vt:lpstr>研究成果与应用</vt:lpstr>
      <vt:lpstr>总结与展望</vt:lpstr>
      <vt:lpstr>总结与展望</vt:lpstr>
      <vt:lpstr>总结与展望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抽象几何艺术教育研究论文答辩PPT模板</dc:title>
  <dc:creator>Nicky</dc:creator>
  <cp:keywords>51PPT模板网（www.51pptmoban.com）</cp:keywords>
  <dc:description>51PPT模板网，幻灯片演示模板及素材免费下载！_x000d_
51PPT模板网 唯一访问网址：www.51pptmoban.com</dc:description>
  <cp:lastModifiedBy>jingtao hu</cp:lastModifiedBy>
  <cp:revision>6</cp:revision>
  <cp:lastPrinted>2023-02-26T16:00:00Z</cp:lastPrinted>
  <dcterms:created xsi:type="dcterms:W3CDTF">2023-02-26T16:00:00Z</dcterms:created>
  <dcterms:modified xsi:type="dcterms:W3CDTF">2024-09-15T02:51:39Z</dcterms:modified>
  <cp:contentStatus>抽象几何艺术教育研究论文答辩PPT模板，www.51pptmoban.com</cp:contentStatus>
  <cp:version>51pptmoban.com（V51PPT-24053003版）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6db9fcbd-5eec-4da5-bff1-3a8704193ebf</vt:lpwstr>
  </property>
</Properties>
</file>