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heme/themeOverride4.xml" ContentType="application/vnd.openxmlformats-officedocument.themeOverr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5.xml" ContentType="application/vnd.openxmlformats-officedocument.themeOverride+xml"/>
  <Override PartName="/ppt/tags/tag6.xml" ContentType="application/vnd.openxmlformats-officedocument.presentationml.tags+xml"/>
  <Override PartName="/ppt/theme/themeOverride6.xml" ContentType="application/vnd.openxmlformats-officedocument.themeOverr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7.xml" ContentType="application/vnd.openxmlformats-officedocument.themeOverride+xml"/>
  <Override PartName="/ppt/tags/tag8.xml" ContentType="application/vnd.openxmlformats-officedocument.presentationml.tags+xml"/>
  <Override PartName="/ppt/theme/themeOverride8.xml" ContentType="application/vnd.openxmlformats-officedocument.themeOverride+xml"/>
  <Override PartName="/ppt/tags/tag9.xml" ContentType="application/vnd.openxmlformats-officedocument.presentationml.tags+xml"/>
  <Override PartName="/ppt/theme/themeOverride9.xml" ContentType="application/vnd.openxmlformats-officedocument.themeOverride+xml"/>
  <Override PartName="/ppt/tags/tag10.xml" ContentType="application/vnd.openxmlformats-officedocument.presentationml.tags+xml"/>
  <Override PartName="/ppt/theme/themeOverride10.xml" ContentType="application/vnd.openxmlformats-officedocument.themeOverride+xml"/>
  <Override PartName="/ppt/tags/tag11.xml" ContentType="application/vnd.openxmlformats-officedocument.presentationml.tags+xml"/>
  <Override PartName="/ppt/theme/themeOverride11.xml" ContentType="application/vnd.openxmlformats-officedocument.themeOverride+xml"/>
  <Override PartName="/ppt/tags/tag12.xml" ContentType="application/vnd.openxmlformats-officedocument.presentationml.tags+xml"/>
  <Override PartName="/ppt/theme/themeOverride12.xml" ContentType="application/vnd.openxmlformats-officedocument.themeOverride+xml"/>
  <Override PartName="/ppt/tags/tag13.xml" ContentType="application/vnd.openxmlformats-officedocument.presentationml.tags+xml"/>
  <Override PartName="/ppt/theme/themeOverride13.xml" ContentType="application/vnd.openxmlformats-officedocument.themeOverride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14.xml" ContentType="application/vnd.openxmlformats-officedocument.themeOverride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15.xml" ContentType="application/vnd.openxmlformats-officedocument.themeOverride+xml"/>
  <Override PartName="/ppt/tags/tag16.xml" ContentType="application/vnd.openxmlformats-officedocument.presentationml.tags+xml"/>
  <Override PartName="/ppt/theme/themeOverride16.xml" ContentType="application/vnd.openxmlformats-officedocument.themeOverride+xml"/>
  <Override PartName="/ppt/tags/tag17.xml" ContentType="application/vnd.openxmlformats-officedocument.presentationml.tags+xml"/>
  <Override PartName="/ppt/theme/themeOverride17.xml" ContentType="application/vnd.openxmlformats-officedocument.themeOverride+xml"/>
  <Override PartName="/ppt/tags/tag18.xml" ContentType="application/vnd.openxmlformats-officedocument.presentationml.tags+xml"/>
  <Override PartName="/ppt/theme/themeOverride18.xml" ContentType="application/vnd.openxmlformats-officedocument.themeOverride+xml"/>
  <Override PartName="/ppt/tags/tag19.xml" ContentType="application/vnd.openxmlformats-officedocument.presentationml.tags+xml"/>
  <Override PartName="/ppt/theme/themeOverride19.xml" ContentType="application/vnd.openxmlformats-officedocument.themeOverride+xml"/>
  <Override PartName="/ppt/tags/tag20.xml" ContentType="application/vnd.openxmlformats-officedocument.presentationml.tags+xml"/>
  <Override PartName="/ppt/theme/themeOverride20.xml" ContentType="application/vnd.openxmlformats-officedocument.themeOverride+xml"/>
  <Override PartName="/ppt/tags/tag21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21.xml" ContentType="application/vnd.openxmlformats-officedocument.themeOverride+xml"/>
  <Override PartName="/ppt/tags/tag22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22.xml" ContentType="application/vnd.openxmlformats-officedocument.themeOverride+xml"/>
  <Override PartName="/ppt/tags/tag23.xml" ContentType="application/vnd.openxmlformats-officedocument.presentationml.tags+xml"/>
  <Override PartName="/ppt/theme/themeOverride23.xml" ContentType="application/vnd.openxmlformats-officedocument.themeOverride+xml"/>
  <Override PartName="/ppt/tags/tag24.xml" ContentType="application/vnd.openxmlformats-officedocument.presentationml.tags+xml"/>
  <Override PartName="/ppt/theme/themeOverride24.xml" ContentType="application/vnd.openxmlformats-officedocument.themeOverride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3" r:id="rId2"/>
    <p:sldId id="259" r:id="rId3"/>
    <p:sldId id="258" r:id="rId4"/>
    <p:sldId id="260" r:id="rId5"/>
    <p:sldId id="271" r:id="rId6"/>
    <p:sldId id="256" r:id="rId7"/>
    <p:sldId id="269" r:id="rId8"/>
    <p:sldId id="268" r:id="rId9"/>
    <p:sldId id="272" r:id="rId10"/>
    <p:sldId id="275" r:id="rId11"/>
    <p:sldId id="270" r:id="rId12"/>
    <p:sldId id="506" r:id="rId13"/>
    <p:sldId id="510" r:id="rId14"/>
    <p:sldId id="505" r:id="rId15"/>
    <p:sldId id="508" r:id="rId16"/>
    <p:sldId id="507" r:id="rId17"/>
    <p:sldId id="511" r:id="rId18"/>
    <p:sldId id="509" r:id="rId19"/>
    <p:sldId id="264" r:id="rId20"/>
    <p:sldId id="265" r:id="rId21"/>
    <p:sldId id="477" r:id="rId22"/>
    <p:sldId id="274" r:id="rId23"/>
    <p:sldId id="267" r:id="rId24"/>
    <p:sldId id="262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586"/>
    <a:srgbClr val="01B8C8"/>
    <a:srgbClr val="C1F9F8"/>
    <a:srgbClr val="E8FEFC"/>
    <a:srgbClr val="DD791E"/>
    <a:srgbClr val="F5E1B6"/>
    <a:srgbClr val="AF7921"/>
    <a:srgbClr val="DFAA56"/>
    <a:srgbClr val="D96312"/>
    <a:srgbClr val="D546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5" autoAdjust="0"/>
    <p:restoredTop sz="96495" autoAdjust="0"/>
  </p:normalViewPr>
  <p:slideViewPr>
    <p:cSldViewPr snapToGrid="0" showGuides="1">
      <p:cViewPr varScale="1">
        <p:scale>
          <a:sx n="70" d="100"/>
          <a:sy n="70" d="100"/>
        </p:scale>
        <p:origin x="341" y="5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A3D24-6083-4546-8C6D-DEE86BAAAE49}" type="datetimeFigureOut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D8765-8EF3-408C-9341-152904E4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4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/>
              <a:t>www.51pptmoban.com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470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78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a423e624-87b7-44ee-abfd-920f100a0abf.source.2.zh-Hans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646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654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e1ea18ef-5add-49f2-abe8-88b9e9affd55.source.2.zh-Hans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061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20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1eb30008-eb81-40b0-8568-193ef6ddb647.source.3.zh-Hans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741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48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图片 195">
            <a:extLst>
              <a:ext uri="{FF2B5EF4-FFF2-40B4-BE49-F238E27FC236}">
                <a16:creationId xmlns:a16="http://schemas.microsoft.com/office/drawing/2014/main" id="{5DB3EAFE-243E-DE34-35BD-5A74758918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16821" cy="6858000"/>
          </a:xfrm>
          <a:prstGeom prst="rect">
            <a:avLst/>
          </a:prstGeom>
        </p:spPr>
      </p:pic>
      <p:sp>
        <p:nvSpPr>
          <p:cNvPr id="197" name="ïṧḻïḍê">
            <a:extLst>
              <a:ext uri="{FF2B5EF4-FFF2-40B4-BE49-F238E27FC236}">
                <a16:creationId xmlns:a16="http://schemas.microsoft.com/office/drawing/2014/main" id="{78755B6B-6F4F-02F8-A85F-4A2A5B7D9CEE}"/>
              </a:ext>
            </a:extLst>
          </p:cNvPr>
          <p:cNvSpPr/>
          <p:nvPr userDrawn="1"/>
        </p:nvSpPr>
        <p:spPr>
          <a:xfrm>
            <a:off x="660400" y="5664200"/>
            <a:ext cx="10871200" cy="571500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DDB65F-C302-4F35-9CCB-12FB82E2590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8672895" y="4052226"/>
            <a:ext cx="2843871" cy="552405"/>
          </a:xfrm>
          <a:prstGeom prst="roundRect">
            <a:avLst>
              <a:gd name="adj" fmla="val 0"/>
            </a:avLst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1600">
                <a:solidFill>
                  <a:schemeClr val="tx1"/>
                </a:solidFill>
              </a:defRPr>
            </a:lvl1pPr>
          </a:lstStyle>
          <a:p>
            <a:pPr marL="228600" lvl="0" indent="-228600" defTabSz="914354"/>
            <a:r>
              <a:rPr lang="en-US" altLang="zh-CN" dirty="0"/>
              <a:t>Click to edit Master subtitle style 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545B57F-7D9D-4AD8-9FE4-E5267D65BB87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151864" y="1790737"/>
            <a:ext cx="6367036" cy="1754326"/>
          </a:xfrm>
        </p:spPr>
        <p:txBody>
          <a:bodyPr vert="horz" wrap="square" lIns="91440" tIns="45720" rIns="91440" bIns="45720" rtlCol="0" anchor="b">
            <a:spAutoFit/>
          </a:bodyPr>
          <a:lstStyle>
            <a:lvl1pPr algn="l">
              <a:defRPr lang="zh-CN" altLang="en-US" sz="6000" b="1" dirty="0">
                <a:solidFill>
                  <a:schemeClr val="tx1"/>
                </a:solidFill>
              </a:defRPr>
            </a:lvl1pPr>
          </a:lstStyle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grpSp>
        <p:nvGrpSpPr>
          <p:cNvPr id="198" name="Group 38_1_1_1_1">
            <a:extLst>
              <a:ext uri="{FF2B5EF4-FFF2-40B4-BE49-F238E27FC236}">
                <a16:creationId xmlns:a16="http://schemas.microsoft.com/office/drawing/2014/main" id="{1BCA31A8-95D1-5066-A44F-CA34B4D4F002}"/>
              </a:ext>
            </a:extLst>
          </p:cNvPr>
          <p:cNvGrpSpPr/>
          <p:nvPr userDrawn="1"/>
        </p:nvGrpSpPr>
        <p:grpSpPr>
          <a:xfrm>
            <a:off x="673100" y="3235906"/>
            <a:ext cx="76263" cy="813425"/>
            <a:chOff x="11290478" y="3432169"/>
            <a:chExt cx="96834" cy="1032839"/>
          </a:xfrm>
          <a:solidFill>
            <a:schemeClr val="tx1"/>
          </a:solidFill>
        </p:grpSpPr>
        <p:sp>
          <p:nvSpPr>
            <p:cNvPr id="199" name="íṣ1îďè">
              <a:extLst>
                <a:ext uri="{FF2B5EF4-FFF2-40B4-BE49-F238E27FC236}">
                  <a16:creationId xmlns:a16="http://schemas.microsoft.com/office/drawing/2014/main" id="{B80995C6-1E9B-2BFD-4131-C2523357C716}"/>
                </a:ext>
              </a:extLst>
            </p:cNvPr>
            <p:cNvSpPr/>
            <p:nvPr/>
          </p:nvSpPr>
          <p:spPr>
            <a:xfrm>
              <a:off x="11297312" y="3432169"/>
              <a:ext cx="90000" cy="90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0" name="ïšlídê">
              <a:extLst>
                <a:ext uri="{FF2B5EF4-FFF2-40B4-BE49-F238E27FC236}">
                  <a16:creationId xmlns:a16="http://schemas.microsoft.com/office/drawing/2014/main" id="{980E0D0F-5FAE-CE52-1558-8DA29CD070E3}"/>
                </a:ext>
              </a:extLst>
            </p:cNvPr>
            <p:cNvSpPr/>
            <p:nvPr/>
          </p:nvSpPr>
          <p:spPr>
            <a:xfrm>
              <a:off x="11293188" y="4375008"/>
              <a:ext cx="90000" cy="90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1" name="ï$ḷíďê">
              <a:extLst>
                <a:ext uri="{FF2B5EF4-FFF2-40B4-BE49-F238E27FC236}">
                  <a16:creationId xmlns:a16="http://schemas.microsoft.com/office/drawing/2014/main" id="{21BD8BB3-0DE0-1F00-AA4F-75B93CFB7E23}"/>
                </a:ext>
              </a:extLst>
            </p:cNvPr>
            <p:cNvSpPr/>
            <p:nvPr/>
          </p:nvSpPr>
          <p:spPr>
            <a:xfrm>
              <a:off x="11290478" y="3903589"/>
              <a:ext cx="90000" cy="9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3386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C6DA8-D137-41D2-A934-63CB8FFB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D916A-3E34-4B9E-8F9F-7A8921A3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E6FF3-E480-4C96-9DE0-054940E7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AEBE-086C-4980-A4E1-E89EE17EFFB9}" type="datetime1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DFAA1-D4C3-4306-A3AE-0641E358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E0EBE-EC20-4150-A2C6-9837F344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7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EA95BB-0FD6-4D94-81DB-8D38069818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2568E-3CA5-4FDE-A375-CB503A7EDE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C4CC43B-9EB6-4465-8B1A-3F7180DAD0DF}" type="datetime1">
              <a:rPr lang="zh-CN" altLang="en-US" smtClean="0"/>
              <a:t>2024-09-15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EAC383-637D-4997-B597-28ADC11A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775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F0DAD77-CCD9-F110-D6B9-05117F10D8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5504656" cy="6858000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79D9A-DC49-4C12-80D3-3D89C278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834F10D-3A58-4285-A9DB-D9098A7BEDDD}" type="datetime1">
              <a:rPr lang="en-US" altLang="zh-CN" smtClean="0"/>
              <a:pPr/>
              <a:t>9/15/2024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F8C95-8814-4768-850F-851B6434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4C1D7-7C5A-49B3-9D05-119C615E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0C7662-4F6D-4B06-BB36-235FC06BF8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7381" y="3788632"/>
            <a:ext cx="5811519" cy="535531"/>
          </a:xfrm>
        </p:spPr>
        <p:txBody>
          <a:bodyPr vert="horz" wrap="square" lIns="91440" tIns="45720" rIns="91440" bIns="45720" rtlCol="0" anchor="b">
            <a:spAutoFit/>
          </a:bodyPr>
          <a:lstStyle>
            <a:lvl1pPr algn="r">
              <a:defRPr lang="zh-CN" altLang="en-US" sz="3200">
                <a:solidFill>
                  <a:schemeClr val="tx1"/>
                </a:solidFill>
              </a:defRPr>
            </a:lvl1pPr>
          </a:lstStyle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9930E-40DF-417D-8161-BD38EB172DC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07381" y="4324163"/>
            <a:ext cx="5811519" cy="313932"/>
          </a:xfrm>
        </p:spPr>
        <p:txBody>
          <a:bodyPr wrap="square">
            <a:spAutoFit/>
          </a:bodyPr>
          <a:lstStyle>
            <a:lvl1pPr marL="0" indent="0" algn="r">
              <a:buNone/>
              <a:defRPr lang="en-US" alt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C22791E-7706-694F-0B68-5A623AC898D5}"/>
              </a:ext>
            </a:extLst>
          </p:cNvPr>
          <p:cNvCxnSpPr>
            <a:cxnSpLocks/>
          </p:cNvCxnSpPr>
          <p:nvPr userDrawn="1"/>
        </p:nvCxnSpPr>
        <p:spPr>
          <a:xfrm>
            <a:off x="4652572" y="5312229"/>
            <a:ext cx="68663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220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î$ľiḓé">
            <a:extLst>
              <a:ext uri="{FF2B5EF4-FFF2-40B4-BE49-F238E27FC236}">
                <a16:creationId xmlns:a16="http://schemas.microsoft.com/office/drawing/2014/main" id="{15F1CB37-EDBF-9663-EACE-322C60751679}"/>
              </a:ext>
            </a:extLst>
          </p:cNvPr>
          <p:cNvSpPr/>
          <p:nvPr userDrawn="1"/>
        </p:nvSpPr>
        <p:spPr>
          <a:xfrm>
            <a:off x="0" y="6235700"/>
            <a:ext cx="11049000" cy="622300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îS1iḍe">
            <a:extLst>
              <a:ext uri="{FF2B5EF4-FFF2-40B4-BE49-F238E27FC236}">
                <a16:creationId xmlns:a16="http://schemas.microsoft.com/office/drawing/2014/main" id="{35DC0D40-C6C3-1065-3546-358EE163372D}"/>
              </a:ext>
            </a:extLst>
          </p:cNvPr>
          <p:cNvSpPr/>
          <p:nvPr userDrawn="1"/>
        </p:nvSpPr>
        <p:spPr>
          <a:xfrm>
            <a:off x="460466" y="426719"/>
            <a:ext cx="569685" cy="4571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iṧḻiḑè">
            <a:extLst>
              <a:ext uri="{FF2B5EF4-FFF2-40B4-BE49-F238E27FC236}">
                <a16:creationId xmlns:a16="http://schemas.microsoft.com/office/drawing/2014/main" id="{EA593CB2-C6B4-F307-BBA5-CEDC3BC8225F}"/>
              </a:ext>
            </a:extLst>
          </p:cNvPr>
          <p:cNvSpPr/>
          <p:nvPr userDrawn="1"/>
        </p:nvSpPr>
        <p:spPr>
          <a:xfrm>
            <a:off x="11049000" y="6235700"/>
            <a:ext cx="1143000" cy="622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14619F-25D0-4307-81CD-C24C74EF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5987-9647-4253-899C-3B9819D6D8A0}" type="datetime1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02B25F-898B-4C1A-94A9-699B8B55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842F0A-76EB-4E77-8AF6-5F91F228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8_1">
            <a:extLst>
              <a:ext uri="{FF2B5EF4-FFF2-40B4-BE49-F238E27FC236}">
                <a16:creationId xmlns:a16="http://schemas.microsoft.com/office/drawing/2014/main" id="{9DBEAB33-870F-E2E6-5773-7479A918630C}"/>
              </a:ext>
            </a:extLst>
          </p:cNvPr>
          <p:cNvCxnSpPr>
            <a:cxnSpLocks/>
          </p:cNvCxnSpPr>
          <p:nvPr userDrawn="1"/>
        </p:nvCxnSpPr>
        <p:spPr>
          <a:xfrm>
            <a:off x="4259766" y="749920"/>
            <a:ext cx="7259134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029B75D-A241-2C89-263F-EC7CCB55A13D}"/>
              </a:ext>
            </a:extLst>
          </p:cNvPr>
          <p:cNvCxnSpPr>
            <a:cxnSpLocks/>
          </p:cNvCxnSpPr>
          <p:nvPr userDrawn="1"/>
        </p:nvCxnSpPr>
        <p:spPr>
          <a:xfrm>
            <a:off x="2810107" y="749920"/>
            <a:ext cx="1449659" cy="0"/>
          </a:xfrm>
          <a:prstGeom prst="line">
            <a:avLst/>
          </a:prstGeom>
          <a:ln w="3810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ïśḷiḍê">
            <a:extLst>
              <a:ext uri="{FF2B5EF4-FFF2-40B4-BE49-F238E27FC236}">
                <a16:creationId xmlns:a16="http://schemas.microsoft.com/office/drawing/2014/main" id="{442F8711-FD62-24FD-2233-3811AD2C24F7}"/>
              </a:ext>
            </a:extLst>
          </p:cNvPr>
          <p:cNvSpPr/>
          <p:nvPr userDrawn="1"/>
        </p:nvSpPr>
        <p:spPr>
          <a:xfrm>
            <a:off x="330679" y="370752"/>
            <a:ext cx="342421" cy="2748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4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D6027-F7C7-4EF3-85DD-09E27ACE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CBEB-8597-4EA4-9D29-E1D7025CFAA0}" type="datetime1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262BA1-A5A7-45F4-B365-E880E1C3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CF1E8-0939-4B4D-A4D3-E47E208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2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D1CD9BB-0EF3-5CE3-E363-DA389B3FCA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16821" cy="6858000"/>
          </a:xfrm>
          <a:prstGeom prst="rect">
            <a:avLst/>
          </a:prstGeo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2320649-ACD7-42E9-A261-E6ED46ACB4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9000" y="2791051"/>
            <a:ext cx="6819900" cy="1754326"/>
          </a:xfr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>
              <a:buFontTx/>
              <a:buNone/>
              <a:defRPr lang="en-US" altLang="zh-CN" sz="60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defTabSz="914354">
              <a:spcBef>
                <a:spcPct val="0"/>
              </a:spcBef>
            </a:pPr>
            <a:r>
              <a:rPr lang="en-US" altLang="zh-CN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4805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307103-D92B-4D3C-B386-9FD58793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354"/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8920D0-E0E5-40BB-AEDA-3D7A0909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16C00-AE39-4635-9F10-B7233D2A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2D871-753D-4991-B44B-EFAE9F86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EBAC152-C384-4126-A41C-02F34DED3069}" type="datetime1">
              <a:rPr lang="zh-CN" altLang="en-US" smtClean="0"/>
              <a:t>2024-09-15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3E9ED-4E00-42D1-BFBF-5EBD27D2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791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0" r:id="rId2"/>
    <p:sldLayoutId id="2147483657" r:id="rId3"/>
    <p:sldLayoutId id="2147483651" r:id="rId4"/>
    <p:sldLayoutId id="2147483654" r:id="rId5"/>
    <p:sldLayoutId id="2147483655" r:id="rId6"/>
    <p:sldLayoutId id="214748365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3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.xml"/><Relationship Id="rId1" Type="http://schemas.openxmlformats.org/officeDocument/2006/relationships/themeOverride" Target="../theme/themeOverride13.xml"/><Relationship Id="rId4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14.xml"/><Relationship Id="rId4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6.xml"/><Relationship Id="rId1" Type="http://schemas.openxmlformats.org/officeDocument/2006/relationships/themeOverride" Target="../theme/themeOverride15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7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9.xml"/><Relationship Id="rId1" Type="http://schemas.openxmlformats.org/officeDocument/2006/relationships/themeOverride" Target="../theme/themeOverride18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0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1.xml"/><Relationship Id="rId1" Type="http://schemas.openxmlformats.org/officeDocument/2006/relationships/themeOverride" Target="../theme/themeOverride20.xml"/><Relationship Id="rId5" Type="http://schemas.openxmlformats.org/officeDocument/2006/relationships/image" Target="../media/image13.jpeg"/><Relationship Id="rId4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2.xml"/><Relationship Id="rId1" Type="http://schemas.openxmlformats.org/officeDocument/2006/relationships/themeOverride" Target="../theme/themeOverride21.xml"/><Relationship Id="rId4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3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4.xml"/><Relationship Id="rId1" Type="http://schemas.openxmlformats.org/officeDocument/2006/relationships/themeOverride" Target="../theme/themeOverride23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hemeOverride" Target="../theme/themeOverride24.xml"/><Relationship Id="rId4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5.jpeg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6.xml"/><Relationship Id="rId4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ŝ1ï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ṩľîdé">
            <a:extLst>
              <a:ext uri="{FF2B5EF4-FFF2-40B4-BE49-F238E27FC236}">
                <a16:creationId xmlns:a16="http://schemas.microsoft.com/office/drawing/2014/main" id="{0102F8CF-8DD3-43E5-B521-501A3CF12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Designed by iSlide</a:t>
            </a:r>
          </a:p>
        </p:txBody>
      </p:sp>
      <p:sp>
        <p:nvSpPr>
          <p:cNvPr id="9" name="iŝļïḑe">
            <a:extLst>
              <a:ext uri="{FF2B5EF4-FFF2-40B4-BE49-F238E27FC236}">
                <a16:creationId xmlns:a16="http://schemas.microsoft.com/office/drawing/2014/main" id="{6C2532AA-A647-48FF-8A25-36777AF5B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新能源专业</a:t>
            </a:r>
            <a:br>
              <a:rPr lang="en-US" altLang="zh-CN" dirty="0"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毕业论文答辩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PPT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" name="ïsľiḓê">
            <a:extLst>
              <a:ext uri="{FF2B5EF4-FFF2-40B4-BE49-F238E27FC236}">
                <a16:creationId xmlns:a16="http://schemas.microsoft.com/office/drawing/2014/main" id="{A0648D2C-7D0A-D2EB-A11F-D65D33C2F25E}"/>
              </a:ext>
            </a:extLst>
          </p:cNvPr>
          <p:cNvCxnSpPr>
            <a:cxnSpLocks/>
          </p:cNvCxnSpPr>
          <p:nvPr/>
        </p:nvCxnSpPr>
        <p:spPr>
          <a:xfrm>
            <a:off x="7546069" y="4325180"/>
            <a:ext cx="10390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íṩḻîḍê">
            <a:extLst>
              <a:ext uri="{FF2B5EF4-FFF2-40B4-BE49-F238E27FC236}">
                <a16:creationId xmlns:a16="http://schemas.microsoft.com/office/drawing/2014/main" id="{40EFC123-416D-E802-C19E-49F7ADB13AF1}"/>
              </a:ext>
            </a:extLst>
          </p:cNvPr>
          <p:cNvSpPr txBox="1">
            <a:spLocks/>
          </p:cNvSpPr>
          <p:nvPr/>
        </p:nvSpPr>
        <p:spPr>
          <a:xfrm>
            <a:off x="660400" y="723900"/>
            <a:ext cx="1039091" cy="29627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altLang="zh-CN" sz="12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zh-CN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zh-CN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cs typeface="+mn-ea"/>
                <a:sym typeface="+mn-lt"/>
              </a:rPr>
              <a:t>LOGO HERE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98012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şľï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1îďè">
            <a:extLst>
              <a:ext uri="{FF2B5EF4-FFF2-40B4-BE49-F238E27FC236}">
                <a16:creationId xmlns:a16="http://schemas.microsoft.com/office/drawing/2014/main" id="{EAEA8E1A-54E4-4509-0C3B-EDE7008C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研究方法</a:t>
            </a:r>
          </a:p>
        </p:txBody>
      </p:sp>
      <p:sp>
        <p:nvSpPr>
          <p:cNvPr id="3" name="íSlïďê">
            <a:extLst>
              <a:ext uri="{FF2B5EF4-FFF2-40B4-BE49-F238E27FC236}">
                <a16:creationId xmlns:a16="http://schemas.microsoft.com/office/drawing/2014/main" id="{69338470-A57E-6576-5560-601349A8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10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3" name="íṩļiḋe">
            <a:extLst>
              <a:ext uri="{FF2B5EF4-FFF2-40B4-BE49-F238E27FC236}">
                <a16:creationId xmlns:a16="http://schemas.microsoft.com/office/drawing/2014/main" id="{844014B6-1C7F-A379-2EDD-9D3C8A5884A2}"/>
              </a:ext>
            </a:extLst>
          </p:cNvPr>
          <p:cNvGrpSpPr/>
          <p:nvPr/>
        </p:nvGrpSpPr>
        <p:grpSpPr>
          <a:xfrm>
            <a:off x="753258" y="1527621"/>
            <a:ext cx="10765642" cy="4708079"/>
            <a:chOff x="753258" y="2218750"/>
            <a:chExt cx="10765642" cy="4708079"/>
          </a:xfrm>
        </p:grpSpPr>
        <p:sp>
          <p:nvSpPr>
            <p:cNvPr id="5" name="ïSḻiḋe">
              <a:extLst>
                <a:ext uri="{FF2B5EF4-FFF2-40B4-BE49-F238E27FC236}">
                  <a16:creationId xmlns:a16="http://schemas.microsoft.com/office/drawing/2014/main" id="{C5204F33-B117-E22F-6267-E3C57443C29E}"/>
                </a:ext>
              </a:extLst>
            </p:cNvPr>
            <p:cNvSpPr/>
            <p:nvPr/>
          </p:nvSpPr>
          <p:spPr>
            <a:xfrm>
              <a:off x="753258" y="2218750"/>
              <a:ext cx="2751873" cy="830997"/>
            </a:xfrm>
            <a:prstGeom prst="rect">
              <a:avLst/>
            </a:prstGeom>
          </p:spPr>
          <p:txBody>
            <a:bodyPr wrap="square" anchor="t" anchorCtr="0">
              <a:spAutoFit/>
            </a:bodyPr>
            <a:lstStyle/>
            <a:p>
              <a:pPr>
                <a:buSzPct val="25000"/>
              </a:pPr>
              <a:r>
                <a:rPr lang="zh-CN" altLang="en-US" sz="2400" b="1" dirty="0">
                  <a:cs typeface="+mn-ea"/>
                  <a:sym typeface="+mn-lt"/>
                </a:rPr>
                <a:t>研究设计和方法的详细描述</a:t>
              </a:r>
              <a:endParaRPr lang="en-US" altLang="zh-CN" sz="24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grpSp>
          <p:nvGrpSpPr>
            <p:cNvPr id="7" name="isḻîďé">
              <a:extLst>
                <a:ext uri="{FF2B5EF4-FFF2-40B4-BE49-F238E27FC236}">
                  <a16:creationId xmlns:a16="http://schemas.microsoft.com/office/drawing/2014/main" id="{1BCE3AA9-7791-AC0D-B484-FDBDB8FEE6A4}"/>
                </a:ext>
              </a:extLst>
            </p:cNvPr>
            <p:cNvGrpSpPr/>
            <p:nvPr/>
          </p:nvGrpSpPr>
          <p:grpSpPr>
            <a:xfrm>
              <a:off x="842467" y="3618867"/>
              <a:ext cx="4462052" cy="3307962"/>
              <a:chOff x="1733578" y="3451269"/>
              <a:chExt cx="4462052" cy="3307962"/>
            </a:xfrm>
          </p:grpSpPr>
          <p:cxnSp>
            <p:nvCxnSpPr>
              <p:cNvPr id="16" name="ïṥľïḍé">
                <a:extLst>
                  <a:ext uri="{FF2B5EF4-FFF2-40B4-BE49-F238E27FC236}">
                    <a16:creationId xmlns:a16="http://schemas.microsoft.com/office/drawing/2014/main" id="{2301FE8C-58A6-A571-0C04-4F880C8F1E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3428" y="3554554"/>
                <a:ext cx="0" cy="3204677"/>
              </a:xfrm>
              <a:prstGeom prst="line">
                <a:avLst/>
              </a:prstGeom>
              <a:ln>
                <a:solidFill>
                  <a:schemeClr val="accent1">
                    <a:alpha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ïṩḷïḓè">
                <a:extLst>
                  <a:ext uri="{FF2B5EF4-FFF2-40B4-BE49-F238E27FC236}">
                    <a16:creationId xmlns:a16="http://schemas.microsoft.com/office/drawing/2014/main" id="{D2E3DA37-73B0-0B36-6E04-ABEFA97D46B2}"/>
                  </a:ext>
                </a:extLst>
              </p:cNvPr>
              <p:cNvGrpSpPr/>
              <p:nvPr/>
            </p:nvGrpSpPr>
            <p:grpSpPr>
              <a:xfrm>
                <a:off x="2000164" y="3451269"/>
                <a:ext cx="4195466" cy="2371020"/>
                <a:chOff x="-290245" y="3249632"/>
                <a:chExt cx="4195466" cy="2371020"/>
              </a:xfrm>
            </p:grpSpPr>
            <p:sp>
              <p:nvSpPr>
                <p:cNvPr id="21" name="isļïdé">
                  <a:extLst>
                    <a:ext uri="{FF2B5EF4-FFF2-40B4-BE49-F238E27FC236}">
                      <a16:creationId xmlns:a16="http://schemas.microsoft.com/office/drawing/2014/main" id="{FA121733-97F4-C792-5488-524274E45997}"/>
                    </a:ext>
                  </a:extLst>
                </p:cNvPr>
                <p:cNvSpPr/>
                <p:nvPr/>
              </p:nvSpPr>
              <p:spPr>
                <a:xfrm>
                  <a:off x="-290245" y="3249632"/>
                  <a:ext cx="1854890" cy="42797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90000" bIns="90000" rtlCol="0" anchor="ctr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kumimoji="1" lang="zh-CN" altLang="en-US" sz="1600" b="1" dirty="0">
                      <a:solidFill>
                        <a:srgbClr val="FFFFFF"/>
                      </a:solidFill>
                      <a:cs typeface="+mn-ea"/>
                      <a:sym typeface="+mn-lt"/>
                    </a:rPr>
                    <a:t>研究设计</a:t>
                  </a:r>
                  <a:endParaRPr kumimoji="1" lang="en-US" altLang="zh-CN" sz="1600" b="1" dirty="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îśḷiďé">
                  <a:extLst>
                    <a:ext uri="{FF2B5EF4-FFF2-40B4-BE49-F238E27FC236}">
                      <a16:creationId xmlns:a16="http://schemas.microsoft.com/office/drawing/2014/main" id="{06FF8430-EC2E-7325-369E-224FCA3A68A4}"/>
                    </a:ext>
                  </a:extLst>
                </p:cNvPr>
                <p:cNvSpPr/>
                <p:nvPr/>
              </p:nvSpPr>
              <p:spPr>
                <a:xfrm>
                  <a:off x="-284688" y="4051724"/>
                  <a:ext cx="4189909" cy="156892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zh-CN" altLang="en-US" sz="1200" kern="100" dirty="0">
                      <a:solidFill>
                        <a:schemeClr val="tx1"/>
                      </a:solidFill>
                      <a:effectLst/>
                      <a:cs typeface="+mn-ea"/>
                      <a:sym typeface="+mn-lt"/>
                    </a:rPr>
                    <a:t>请在此处编辑文字请在此处编辑文字。请在此处编辑文字请在此处编辑文字。请在此处编辑文字请在此处编辑文字。请在此处编辑文字请在此处编辑文字。请在此处编辑文字请在此处编辑文字。请在此处编辑文字请在此处编辑文字。</a:t>
                  </a:r>
                </a:p>
                <a:p>
                  <a:pPr>
                    <a:lnSpc>
                      <a:spcPct val="150000"/>
                    </a:lnSpc>
                  </a:pPr>
                  <a:endParaRPr lang="zh-CN" altLang="en-US" sz="1200" kern="100" dirty="0">
                    <a:solidFill>
                      <a:schemeClr val="tx1"/>
                    </a:solidFill>
                    <a:effectLst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8" name="ïšḻïḑê">
                <a:extLst>
                  <a:ext uri="{FF2B5EF4-FFF2-40B4-BE49-F238E27FC236}">
                    <a16:creationId xmlns:a16="http://schemas.microsoft.com/office/drawing/2014/main" id="{A6382778-5185-7090-58E9-1AAD514CFD10}"/>
                  </a:ext>
                </a:extLst>
              </p:cNvPr>
              <p:cNvGrpSpPr/>
              <p:nvPr/>
            </p:nvGrpSpPr>
            <p:grpSpPr>
              <a:xfrm>
                <a:off x="1733578" y="3484704"/>
                <a:ext cx="139700" cy="139700"/>
                <a:chOff x="1886293" y="4670068"/>
                <a:chExt cx="139700" cy="139700"/>
              </a:xfrm>
            </p:grpSpPr>
            <p:sp>
              <p:nvSpPr>
                <p:cNvPr id="19" name="íṥ1ïďè">
                  <a:extLst>
                    <a:ext uri="{FF2B5EF4-FFF2-40B4-BE49-F238E27FC236}">
                      <a16:creationId xmlns:a16="http://schemas.microsoft.com/office/drawing/2014/main" id="{E3A65744-043A-66F2-47BB-44DC1772F1A4}"/>
                    </a:ext>
                  </a:extLst>
                </p:cNvPr>
                <p:cNvSpPr/>
                <p:nvPr/>
              </p:nvSpPr>
              <p:spPr>
                <a:xfrm>
                  <a:off x="1886293" y="4670068"/>
                  <a:ext cx="139700" cy="139700"/>
                </a:xfrm>
                <a:prstGeom prst="rect">
                  <a:avLst/>
                </a:pr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îṡ1ïḋé">
                  <a:extLst>
                    <a:ext uri="{FF2B5EF4-FFF2-40B4-BE49-F238E27FC236}">
                      <a16:creationId xmlns:a16="http://schemas.microsoft.com/office/drawing/2014/main" id="{860625D9-FF53-C294-5A81-E95B8F83CB5C}"/>
                    </a:ext>
                  </a:extLst>
                </p:cNvPr>
                <p:cNvSpPr/>
                <p:nvPr/>
              </p:nvSpPr>
              <p:spPr>
                <a:xfrm>
                  <a:off x="1913018" y="4696793"/>
                  <a:ext cx="86250" cy="8625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8" name="íSlîde">
              <a:extLst>
                <a:ext uri="{FF2B5EF4-FFF2-40B4-BE49-F238E27FC236}">
                  <a16:creationId xmlns:a16="http://schemas.microsoft.com/office/drawing/2014/main" id="{5A446CE6-5735-175C-1244-436066AFB2C3}"/>
                </a:ext>
              </a:extLst>
            </p:cNvPr>
            <p:cNvGrpSpPr/>
            <p:nvPr/>
          </p:nvGrpSpPr>
          <p:grpSpPr>
            <a:xfrm>
              <a:off x="6873388" y="3618867"/>
              <a:ext cx="4645512" cy="3307962"/>
              <a:chOff x="1733578" y="3451269"/>
              <a:chExt cx="4645512" cy="3307962"/>
            </a:xfrm>
          </p:grpSpPr>
          <p:cxnSp>
            <p:nvCxnSpPr>
              <p:cNvPr id="9" name="îṡ1ídé">
                <a:extLst>
                  <a:ext uri="{FF2B5EF4-FFF2-40B4-BE49-F238E27FC236}">
                    <a16:creationId xmlns:a16="http://schemas.microsoft.com/office/drawing/2014/main" id="{2E8F624D-2F12-8D3B-D70B-F295D8B2B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3428" y="3554554"/>
                <a:ext cx="0" cy="3204677"/>
              </a:xfrm>
              <a:prstGeom prst="line">
                <a:avLst/>
              </a:prstGeom>
              <a:ln>
                <a:solidFill>
                  <a:schemeClr val="accent2">
                    <a:alpha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îŝļïďé">
                <a:extLst>
                  <a:ext uri="{FF2B5EF4-FFF2-40B4-BE49-F238E27FC236}">
                    <a16:creationId xmlns:a16="http://schemas.microsoft.com/office/drawing/2014/main" id="{D7010979-4D54-86E5-6776-49A39CE358EA}"/>
                  </a:ext>
                </a:extLst>
              </p:cNvPr>
              <p:cNvGrpSpPr/>
              <p:nvPr/>
            </p:nvGrpSpPr>
            <p:grpSpPr>
              <a:xfrm>
                <a:off x="2000164" y="3451269"/>
                <a:ext cx="4378926" cy="2371020"/>
                <a:chOff x="-290245" y="3249632"/>
                <a:chExt cx="4378926" cy="2371020"/>
              </a:xfrm>
            </p:grpSpPr>
            <p:sp>
              <p:nvSpPr>
                <p:cNvPr id="14" name="îsḻiḑè">
                  <a:extLst>
                    <a:ext uri="{FF2B5EF4-FFF2-40B4-BE49-F238E27FC236}">
                      <a16:creationId xmlns:a16="http://schemas.microsoft.com/office/drawing/2014/main" id="{04978C90-5C35-E551-0873-AABF4D983373}"/>
                    </a:ext>
                  </a:extLst>
                </p:cNvPr>
                <p:cNvSpPr/>
                <p:nvPr/>
              </p:nvSpPr>
              <p:spPr>
                <a:xfrm>
                  <a:off x="-290245" y="3249632"/>
                  <a:ext cx="1854890" cy="42797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90000" bIns="90000" rtlCol="0" anchor="ctr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kumimoji="1" lang="zh-CN" altLang="en-US" sz="1600" b="1" dirty="0">
                      <a:solidFill>
                        <a:srgbClr val="FFFFFF"/>
                      </a:solidFill>
                      <a:cs typeface="+mn-ea"/>
                      <a:sym typeface="+mn-lt"/>
                    </a:rPr>
                    <a:t>方法的详细描述</a:t>
                  </a:r>
                  <a:endParaRPr kumimoji="1" lang="en-US" altLang="zh-CN" sz="1600" b="1" dirty="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iṡliḋé">
                  <a:extLst>
                    <a:ext uri="{FF2B5EF4-FFF2-40B4-BE49-F238E27FC236}">
                      <a16:creationId xmlns:a16="http://schemas.microsoft.com/office/drawing/2014/main" id="{BF1CF31F-0C88-C446-ADE6-548283B4A3C9}"/>
                    </a:ext>
                  </a:extLst>
                </p:cNvPr>
                <p:cNvSpPr/>
                <p:nvPr/>
              </p:nvSpPr>
              <p:spPr>
                <a:xfrm>
                  <a:off x="-284688" y="4051724"/>
                  <a:ext cx="4373369" cy="156892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zh-CN" altLang="en-US" sz="1200" kern="100" dirty="0">
                      <a:solidFill>
                        <a:schemeClr val="tx1"/>
                      </a:solidFill>
                      <a:effectLst/>
                      <a:cs typeface="+mn-ea"/>
                      <a:sym typeface="+mn-lt"/>
                    </a:rPr>
                    <a:t>请在此处编辑文字请在此处编辑文字。请在此处编辑文字请在此处编辑文字。请在此处编辑文字请在此处编辑文字。请在此处编辑文字请在此处编辑文字。请在此处编辑文字请在此处编辑文字。请在此处编辑文字请在此处编辑文字。</a:t>
                  </a:r>
                </a:p>
                <a:p>
                  <a:pPr>
                    <a:lnSpc>
                      <a:spcPct val="150000"/>
                    </a:lnSpc>
                  </a:pPr>
                  <a:endParaRPr lang="zh-CN" altLang="en-US" sz="1200" kern="100" dirty="0">
                    <a:solidFill>
                      <a:schemeClr val="tx1"/>
                    </a:solidFill>
                    <a:effectLst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1" name="îṥ1iďê">
                <a:extLst>
                  <a:ext uri="{FF2B5EF4-FFF2-40B4-BE49-F238E27FC236}">
                    <a16:creationId xmlns:a16="http://schemas.microsoft.com/office/drawing/2014/main" id="{29F68F17-2CB3-9EFB-2F80-F6D1CB2C7B45}"/>
                  </a:ext>
                </a:extLst>
              </p:cNvPr>
              <p:cNvGrpSpPr/>
              <p:nvPr/>
            </p:nvGrpSpPr>
            <p:grpSpPr>
              <a:xfrm>
                <a:off x="1733578" y="3484704"/>
                <a:ext cx="139700" cy="139700"/>
                <a:chOff x="1886293" y="4670068"/>
                <a:chExt cx="139700" cy="139700"/>
              </a:xfrm>
            </p:grpSpPr>
            <p:sp>
              <p:nvSpPr>
                <p:cNvPr id="12" name="íṩḷîde">
                  <a:extLst>
                    <a:ext uri="{FF2B5EF4-FFF2-40B4-BE49-F238E27FC236}">
                      <a16:creationId xmlns:a16="http://schemas.microsoft.com/office/drawing/2014/main" id="{58EB071B-F85F-2A8C-89F4-29C05B975237}"/>
                    </a:ext>
                  </a:extLst>
                </p:cNvPr>
                <p:cNvSpPr/>
                <p:nvPr/>
              </p:nvSpPr>
              <p:spPr>
                <a:xfrm>
                  <a:off x="1886293" y="4670068"/>
                  <a:ext cx="139700" cy="139700"/>
                </a:xfrm>
                <a:prstGeom prst="rect">
                  <a:avLst/>
                </a:prstGeom>
                <a:solidFill>
                  <a:schemeClr val="accent2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" name="îSľídè">
                  <a:extLst>
                    <a:ext uri="{FF2B5EF4-FFF2-40B4-BE49-F238E27FC236}">
                      <a16:creationId xmlns:a16="http://schemas.microsoft.com/office/drawing/2014/main" id="{03761110-9FDD-0CAE-C3C4-53D0A25C6E98}"/>
                    </a:ext>
                  </a:extLst>
                </p:cNvPr>
                <p:cNvSpPr/>
                <p:nvPr/>
              </p:nvSpPr>
              <p:spPr>
                <a:xfrm>
                  <a:off x="1913018" y="4696793"/>
                  <a:ext cx="86250" cy="8625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cs typeface="+mn-ea"/>
                    <a:sym typeface="+mn-lt"/>
                  </a:endParaRPr>
                </a:p>
              </p:txBody>
            </p:sp>
          </p:grp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3208731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ṣľíḋ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ï$ľïḋé">
            <a:extLst>
              <a:ext uri="{FF2B5EF4-FFF2-40B4-BE49-F238E27FC236}">
                <a16:creationId xmlns:a16="http://schemas.microsoft.com/office/drawing/2014/main" id="{F7F18790-FB50-A27E-FEA8-66229F49A46F}"/>
              </a:ext>
            </a:extLst>
          </p:cNvPr>
          <p:cNvGrpSpPr/>
          <p:nvPr/>
        </p:nvGrpSpPr>
        <p:grpSpPr>
          <a:xfrm>
            <a:off x="654050" y="1131384"/>
            <a:ext cx="10423805" cy="5727700"/>
            <a:chOff x="660400" y="1042174"/>
            <a:chExt cx="10423805" cy="5727700"/>
          </a:xfrm>
        </p:grpSpPr>
        <p:sp>
          <p:nvSpPr>
            <p:cNvPr id="30" name="ïṥ1íḓé">
              <a:extLst>
                <a:ext uri="{FF2B5EF4-FFF2-40B4-BE49-F238E27FC236}">
                  <a16:creationId xmlns:a16="http://schemas.microsoft.com/office/drawing/2014/main" id="{BB205E75-4250-530B-38F1-1B954238C3A0}"/>
                </a:ext>
              </a:extLst>
            </p:cNvPr>
            <p:cNvSpPr txBox="1"/>
            <p:nvPr/>
          </p:nvSpPr>
          <p:spPr>
            <a:xfrm>
              <a:off x="660400" y="1641999"/>
              <a:ext cx="41571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数据收集和分析方法的解释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îŝḷîḑé">
              <a:extLst>
                <a:ext uri="{FF2B5EF4-FFF2-40B4-BE49-F238E27FC236}">
                  <a16:creationId xmlns:a16="http://schemas.microsoft.com/office/drawing/2014/main" id="{CF192597-1AC3-B151-85D9-72F572E36D9B}"/>
                </a:ext>
              </a:extLst>
            </p:cNvPr>
            <p:cNvSpPr/>
            <p:nvPr/>
          </p:nvSpPr>
          <p:spPr>
            <a:xfrm>
              <a:off x="660400" y="2021187"/>
              <a:ext cx="5921248" cy="739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b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  <a:cs typeface="+mn-ea"/>
                  <a:sym typeface="+mn-lt"/>
                </a:rPr>
                <a:t>请在此处编辑文字请在此处编辑文字。请在此处编辑文字请在此处编辑文字。请在此处编辑文字请在此处编辑文字。</a:t>
              </a:r>
            </a:p>
          </p:txBody>
        </p:sp>
        <p:sp>
          <p:nvSpPr>
            <p:cNvPr id="32" name="ïş1îḋè">
              <a:extLst>
                <a:ext uri="{FF2B5EF4-FFF2-40B4-BE49-F238E27FC236}">
                  <a16:creationId xmlns:a16="http://schemas.microsoft.com/office/drawing/2014/main" id="{F2553331-C0E5-7144-B625-0C6FCF46E436}"/>
                </a:ext>
              </a:extLst>
            </p:cNvPr>
            <p:cNvSpPr/>
            <p:nvPr/>
          </p:nvSpPr>
          <p:spPr>
            <a:xfrm>
              <a:off x="7188849" y="1042174"/>
              <a:ext cx="3895356" cy="5727700"/>
            </a:xfrm>
            <a:prstGeom prst="roundRect">
              <a:avLst>
                <a:gd name="adj" fmla="val 0"/>
              </a:avLst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3" name="ïšľïḋé">
              <a:extLst>
                <a:ext uri="{FF2B5EF4-FFF2-40B4-BE49-F238E27FC236}">
                  <a16:creationId xmlns:a16="http://schemas.microsoft.com/office/drawing/2014/main" id="{27847E24-A8FB-1314-09C1-2A004021A4A3}"/>
                </a:ext>
              </a:extLst>
            </p:cNvPr>
            <p:cNvGrpSpPr/>
            <p:nvPr/>
          </p:nvGrpSpPr>
          <p:grpSpPr>
            <a:xfrm>
              <a:off x="660400" y="3444089"/>
              <a:ext cx="6087403" cy="1110214"/>
              <a:chOff x="4221894" y="3414410"/>
              <a:chExt cx="6087403" cy="1110214"/>
            </a:xfrm>
          </p:grpSpPr>
          <p:sp>
            <p:nvSpPr>
              <p:cNvPr id="38" name="í$lïḋé">
                <a:extLst>
                  <a:ext uri="{FF2B5EF4-FFF2-40B4-BE49-F238E27FC236}">
                    <a16:creationId xmlns:a16="http://schemas.microsoft.com/office/drawing/2014/main" id="{66F887FB-DA41-F45E-A1D7-73FB90E3A963}"/>
                  </a:ext>
                </a:extLst>
              </p:cNvPr>
              <p:cNvSpPr/>
              <p:nvPr/>
            </p:nvSpPr>
            <p:spPr>
              <a:xfrm>
                <a:off x="4596181" y="3414410"/>
                <a:ext cx="5713116" cy="4951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b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r>
                  <a:rPr kumimoji="1"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数据收集</a:t>
                </a:r>
                <a:endParaRPr kumimoji="1" lang="en-US" altLang="zh-CN" b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íṡ1iḓé">
                <a:extLst>
                  <a:ext uri="{FF2B5EF4-FFF2-40B4-BE49-F238E27FC236}">
                    <a16:creationId xmlns:a16="http://schemas.microsoft.com/office/drawing/2014/main" id="{86B23122-8CFB-E500-C573-88B7BA40C238}"/>
                  </a:ext>
                </a:extLst>
              </p:cNvPr>
              <p:cNvSpPr/>
              <p:nvPr/>
            </p:nvSpPr>
            <p:spPr>
              <a:xfrm>
                <a:off x="4596180" y="3785475"/>
                <a:ext cx="5713117" cy="7391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  <a:cs typeface="+mn-ea"/>
                    <a:sym typeface="+mn-lt"/>
                  </a:rPr>
                  <a:t>请在此处编辑文字请在此处编辑文字。请在此处编辑文字请在此处编辑文字。请在此处编辑文字请在此处编辑文字。</a:t>
                </a:r>
              </a:p>
            </p:txBody>
          </p:sp>
          <p:sp>
            <p:nvSpPr>
              <p:cNvPr id="40" name="iṡľïďè">
                <a:extLst>
                  <a:ext uri="{FF2B5EF4-FFF2-40B4-BE49-F238E27FC236}">
                    <a16:creationId xmlns:a16="http://schemas.microsoft.com/office/drawing/2014/main" id="{2BFFF8D7-8501-D5E6-72BD-898B188685BC}"/>
                  </a:ext>
                </a:extLst>
              </p:cNvPr>
              <p:cNvSpPr/>
              <p:nvPr/>
            </p:nvSpPr>
            <p:spPr>
              <a:xfrm>
                <a:off x="4221894" y="3510950"/>
                <a:ext cx="332818" cy="33281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cs typeface="+mn-ea"/>
                    <a:sym typeface="+mn-lt"/>
                  </a:rPr>
                  <a:t>1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34" name="îś1ïḑè">
              <a:extLst>
                <a:ext uri="{FF2B5EF4-FFF2-40B4-BE49-F238E27FC236}">
                  <a16:creationId xmlns:a16="http://schemas.microsoft.com/office/drawing/2014/main" id="{9D517F01-64E0-ECE9-4CCE-E54CBA1B7591}"/>
                </a:ext>
              </a:extLst>
            </p:cNvPr>
            <p:cNvGrpSpPr/>
            <p:nvPr/>
          </p:nvGrpSpPr>
          <p:grpSpPr>
            <a:xfrm>
              <a:off x="660400" y="4810478"/>
              <a:ext cx="6087403" cy="1110214"/>
              <a:chOff x="4221894" y="2859179"/>
              <a:chExt cx="6087403" cy="1110214"/>
            </a:xfrm>
          </p:grpSpPr>
          <p:sp>
            <p:nvSpPr>
              <p:cNvPr id="35" name="isḻïdè">
                <a:extLst>
                  <a:ext uri="{FF2B5EF4-FFF2-40B4-BE49-F238E27FC236}">
                    <a16:creationId xmlns:a16="http://schemas.microsoft.com/office/drawing/2014/main" id="{26DE355D-D277-052B-82A7-495C489EF26B}"/>
                  </a:ext>
                </a:extLst>
              </p:cNvPr>
              <p:cNvSpPr/>
              <p:nvPr/>
            </p:nvSpPr>
            <p:spPr>
              <a:xfrm>
                <a:off x="4596181" y="2859179"/>
                <a:ext cx="5713116" cy="4951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b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r>
                  <a:rPr kumimoji="1"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分析方法的解释</a:t>
                </a:r>
                <a:endParaRPr kumimoji="1" lang="en-US" altLang="zh-CN" b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íSlîdè">
                <a:extLst>
                  <a:ext uri="{FF2B5EF4-FFF2-40B4-BE49-F238E27FC236}">
                    <a16:creationId xmlns:a16="http://schemas.microsoft.com/office/drawing/2014/main" id="{44FEF8CB-59EE-E55B-7CDF-72B0B19C55E4}"/>
                  </a:ext>
                </a:extLst>
              </p:cNvPr>
              <p:cNvSpPr/>
              <p:nvPr/>
            </p:nvSpPr>
            <p:spPr>
              <a:xfrm>
                <a:off x="4596180" y="3230244"/>
                <a:ext cx="5713117" cy="7391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  <a:cs typeface="+mn-ea"/>
                    <a:sym typeface="+mn-lt"/>
                  </a:rPr>
                  <a:t>请在此处编辑文字请在此处编辑文字。请在此处编辑文字请在此处编辑文字。请在此处编辑文字请在此处编辑文字。</a:t>
                </a:r>
              </a:p>
            </p:txBody>
          </p:sp>
          <p:sp>
            <p:nvSpPr>
              <p:cNvPr id="37" name="íṥľïde">
                <a:extLst>
                  <a:ext uri="{FF2B5EF4-FFF2-40B4-BE49-F238E27FC236}">
                    <a16:creationId xmlns:a16="http://schemas.microsoft.com/office/drawing/2014/main" id="{5C747F39-00D7-3610-CF48-0E3EF0B6CDCB}"/>
                  </a:ext>
                </a:extLst>
              </p:cNvPr>
              <p:cNvSpPr/>
              <p:nvPr/>
            </p:nvSpPr>
            <p:spPr>
              <a:xfrm>
                <a:off x="4221894" y="2955719"/>
                <a:ext cx="332818" cy="33281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zh-CN" altLang="en-US" sz="1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5" name="íŝ1íḑê">
            <a:extLst>
              <a:ext uri="{FF2B5EF4-FFF2-40B4-BE49-F238E27FC236}">
                <a16:creationId xmlns:a16="http://schemas.microsoft.com/office/drawing/2014/main" id="{5EBEDA7B-C1DD-4DA4-98BE-83B756F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研究方法</a:t>
            </a:r>
          </a:p>
        </p:txBody>
      </p:sp>
      <p:sp>
        <p:nvSpPr>
          <p:cNvPr id="4" name="iS1iḍe">
            <a:extLst>
              <a:ext uri="{FF2B5EF4-FFF2-40B4-BE49-F238E27FC236}">
                <a16:creationId xmlns:a16="http://schemas.microsoft.com/office/drawing/2014/main" id="{E827CB0F-4E2C-437D-B268-60EF881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11</a:t>
            </a:fld>
            <a:endParaRPr lang="zh-CN" altLang="en-US"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73687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ṡļï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lîḓê">
            <a:extLst>
              <a:ext uri="{FF2B5EF4-FFF2-40B4-BE49-F238E27FC236}">
                <a16:creationId xmlns:a16="http://schemas.microsoft.com/office/drawing/2014/main" id="{0AF1733B-D29E-B04C-51DB-1A3274B1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研究方法</a:t>
            </a:r>
          </a:p>
        </p:txBody>
      </p:sp>
      <p:sp>
        <p:nvSpPr>
          <p:cNvPr id="3" name="íṣľïḑè">
            <a:extLst>
              <a:ext uri="{FF2B5EF4-FFF2-40B4-BE49-F238E27FC236}">
                <a16:creationId xmlns:a16="http://schemas.microsoft.com/office/drawing/2014/main" id="{ABB22B1E-C853-1FF5-F750-CCFAD228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12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3" name="ïṥlïḍê">
            <a:extLst>
              <a:ext uri="{FF2B5EF4-FFF2-40B4-BE49-F238E27FC236}">
                <a16:creationId xmlns:a16="http://schemas.microsoft.com/office/drawing/2014/main" id="{F6B000AE-63F0-5332-16DD-B96295A7C476}"/>
              </a:ext>
            </a:extLst>
          </p:cNvPr>
          <p:cNvGrpSpPr/>
          <p:nvPr/>
        </p:nvGrpSpPr>
        <p:grpSpPr>
          <a:xfrm>
            <a:off x="660400" y="1480456"/>
            <a:ext cx="10858500" cy="4228785"/>
            <a:chOff x="660400" y="1480456"/>
            <a:chExt cx="10858500" cy="4228785"/>
          </a:xfrm>
        </p:grpSpPr>
        <p:sp>
          <p:nvSpPr>
            <p:cNvPr id="8" name="iṣļiďe">
              <a:extLst>
                <a:ext uri="{FF2B5EF4-FFF2-40B4-BE49-F238E27FC236}">
                  <a16:creationId xmlns:a16="http://schemas.microsoft.com/office/drawing/2014/main" id="{7F21FE31-8250-6E5F-A3B8-540A2D278469}"/>
                </a:ext>
              </a:extLst>
            </p:cNvPr>
            <p:cNvSpPr txBox="1"/>
            <p:nvPr/>
          </p:nvSpPr>
          <p:spPr>
            <a:xfrm>
              <a:off x="660400" y="1756508"/>
              <a:ext cx="349198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讨论研究中的局限性和潜在的偏倚来源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íśļiďé">
              <a:extLst>
                <a:ext uri="{FF2B5EF4-FFF2-40B4-BE49-F238E27FC236}">
                  <a16:creationId xmlns:a16="http://schemas.microsoft.com/office/drawing/2014/main" id="{FAF64614-A293-578C-AAE7-C6BBF535BBA0}"/>
                </a:ext>
              </a:extLst>
            </p:cNvPr>
            <p:cNvSpPr txBox="1"/>
            <p:nvPr/>
          </p:nvSpPr>
          <p:spPr>
            <a:xfrm>
              <a:off x="660400" y="5095868"/>
              <a:ext cx="3824514" cy="613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>
                <a:lnSpc>
                  <a:spcPct val="150000"/>
                </a:lnSpc>
              </a:pPr>
              <a:r>
                <a:rPr lang="zh-CN" altLang="en-US" sz="1200" dirty="0">
                  <a:cs typeface="+mn-ea"/>
                  <a:sym typeface="+mn-lt"/>
                </a:rPr>
                <a:t>请在此处编辑文字请在此处编辑文字。请在此处编辑文字请在此处编辑文字。</a:t>
              </a:r>
            </a:p>
          </p:txBody>
        </p:sp>
        <p:cxnSp>
          <p:nvCxnSpPr>
            <p:cNvPr id="10" name="ïśļídé">
              <a:extLst>
                <a:ext uri="{FF2B5EF4-FFF2-40B4-BE49-F238E27FC236}">
                  <a16:creationId xmlns:a16="http://schemas.microsoft.com/office/drawing/2014/main" id="{52DF489E-5A55-167C-6C99-576AF2024411}"/>
                </a:ext>
              </a:extLst>
            </p:cNvPr>
            <p:cNvCxnSpPr>
              <a:cxnSpLocks/>
            </p:cNvCxnSpPr>
            <p:nvPr/>
          </p:nvCxnSpPr>
          <p:spPr>
            <a:xfrm>
              <a:off x="763066" y="4719658"/>
              <a:ext cx="41803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ïṧḻídê">
              <a:extLst>
                <a:ext uri="{FF2B5EF4-FFF2-40B4-BE49-F238E27FC236}">
                  <a16:creationId xmlns:a16="http://schemas.microsoft.com/office/drawing/2014/main" id="{5EFAF5CD-AF3E-F14F-50D7-1ED5EE58FCCA}"/>
                </a:ext>
              </a:extLst>
            </p:cNvPr>
            <p:cNvGrpSpPr/>
            <p:nvPr/>
          </p:nvGrpSpPr>
          <p:grpSpPr>
            <a:xfrm>
              <a:off x="8449055" y="1480456"/>
              <a:ext cx="3069845" cy="4228784"/>
              <a:chOff x="8449055" y="1480456"/>
              <a:chExt cx="3069845" cy="4228784"/>
            </a:xfrm>
          </p:grpSpPr>
          <p:grpSp>
            <p:nvGrpSpPr>
              <p:cNvPr id="5" name="î$ľîdê">
                <a:extLst>
                  <a:ext uri="{FF2B5EF4-FFF2-40B4-BE49-F238E27FC236}">
                    <a16:creationId xmlns:a16="http://schemas.microsoft.com/office/drawing/2014/main" id="{F5140836-33E8-DF3C-1F18-8917B0F62E14}"/>
                  </a:ext>
                </a:extLst>
              </p:cNvPr>
              <p:cNvGrpSpPr/>
              <p:nvPr/>
            </p:nvGrpSpPr>
            <p:grpSpPr>
              <a:xfrm>
                <a:off x="8449055" y="1480456"/>
                <a:ext cx="3069845" cy="4228784"/>
                <a:chOff x="8449055" y="1480456"/>
                <a:chExt cx="3069845" cy="4228784"/>
              </a:xfrm>
            </p:grpSpPr>
            <p:sp>
              <p:nvSpPr>
                <p:cNvPr id="14" name="ïṣḻîḓè">
                  <a:extLst>
                    <a:ext uri="{FF2B5EF4-FFF2-40B4-BE49-F238E27FC236}">
                      <a16:creationId xmlns:a16="http://schemas.microsoft.com/office/drawing/2014/main" id="{D55BE0DD-38ED-EBDC-F932-15B9C70A976E}"/>
                    </a:ext>
                  </a:extLst>
                </p:cNvPr>
                <p:cNvSpPr/>
                <p:nvPr/>
              </p:nvSpPr>
              <p:spPr>
                <a:xfrm>
                  <a:off x="8449055" y="1480456"/>
                  <a:ext cx="3069845" cy="422878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>
                    <a:lumMod val="20000"/>
                    <a:lumOff val="80000"/>
                    <a:alpha val="40000"/>
                  </a:schemeClr>
                </a:solidFill>
                <a:ln w="60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îṧļidé">
                  <a:extLst>
                    <a:ext uri="{FF2B5EF4-FFF2-40B4-BE49-F238E27FC236}">
                      <a16:creationId xmlns:a16="http://schemas.microsoft.com/office/drawing/2014/main" id="{70874F11-2ADF-7B16-80CD-13C22CFE4043}"/>
                    </a:ext>
                  </a:extLst>
                </p:cNvPr>
                <p:cNvSpPr/>
                <p:nvPr/>
              </p:nvSpPr>
              <p:spPr>
                <a:xfrm flipH="1">
                  <a:off x="8602830" y="1815787"/>
                  <a:ext cx="180049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潜在的偏倚来源</a:t>
                  </a:r>
                  <a:endParaRPr kumimoji="1" lang="en-US" altLang="zh-CN" sz="20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isļîďe">
                  <a:extLst>
                    <a:ext uri="{FF2B5EF4-FFF2-40B4-BE49-F238E27FC236}">
                      <a16:creationId xmlns:a16="http://schemas.microsoft.com/office/drawing/2014/main" id="{9D76FE7D-9C32-FA09-2EAD-D99F6FC61BB4}"/>
                    </a:ext>
                  </a:extLst>
                </p:cNvPr>
                <p:cNvSpPr txBox="1"/>
                <p:nvPr/>
              </p:nvSpPr>
              <p:spPr>
                <a:xfrm>
                  <a:off x="8602830" y="2413695"/>
                  <a:ext cx="2754018" cy="19971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lnSpc>
                      <a:spcPts val="1500"/>
                    </a:lnSpc>
                    <a:defRPr sz="900"/>
                  </a:lvl1pPr>
                </a:lstStyle>
                <a:p>
                  <a:pPr>
                    <a:lnSpc>
                      <a:spcPct val="150000"/>
                    </a:lnSpc>
                  </a:pPr>
                  <a:r>
                    <a:rPr lang="zh-CN" altLang="en-US" sz="1200" dirty="0">
                      <a:cs typeface="+mn-ea"/>
                      <a:sym typeface="+mn-lt"/>
                    </a:rPr>
                    <a:t>请在此处编辑文字请在此处编辑文字。请在此处编辑文字请在此处编辑文字。请在此处编辑文字请在此处编辑文字。</a:t>
                  </a:r>
                  <a:endParaRPr lang="en-US" altLang="zh-CN" sz="1200" dirty="0">
                    <a:cs typeface="+mn-ea"/>
                    <a:sym typeface="+mn-lt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200" dirty="0">
                      <a:cs typeface="+mn-ea"/>
                      <a:sym typeface="+mn-lt"/>
                    </a:rPr>
                    <a:t>请在此处编辑文字请在此处编辑文字。请在此处编辑文字请在此处编辑文字。请在此处编辑文字请在此处编辑文字。</a:t>
                  </a:r>
                </a:p>
                <a:p>
                  <a:pPr>
                    <a:lnSpc>
                      <a:spcPct val="150000"/>
                    </a:lnSpc>
                  </a:pPr>
                  <a:endParaRPr lang="zh-CN" altLang="en-US" sz="1200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9" name="îṥľîďé">
                <a:extLst>
                  <a:ext uri="{FF2B5EF4-FFF2-40B4-BE49-F238E27FC236}">
                    <a16:creationId xmlns:a16="http://schemas.microsoft.com/office/drawing/2014/main" id="{A713310D-0BBB-46AD-E9DD-E04D8E190FB8}"/>
                  </a:ext>
                </a:extLst>
              </p:cNvPr>
              <p:cNvSpPr/>
              <p:nvPr/>
            </p:nvSpPr>
            <p:spPr bwMode="auto">
              <a:xfrm>
                <a:off x="8739187" y="5049443"/>
                <a:ext cx="293301" cy="395955"/>
              </a:xfrm>
              <a:custGeom>
                <a:avLst/>
                <a:gdLst>
                  <a:gd name="connsiteX0" fmla="*/ 86973 w 381000"/>
                  <a:gd name="connsiteY0" fmla="*/ 38721 h 514350"/>
                  <a:gd name="connsiteX1" fmla="*/ 86973 w 381000"/>
                  <a:gd name="connsiteY1" fmla="*/ 95871 h 514350"/>
                  <a:gd name="connsiteX2" fmla="*/ 296523 w 381000"/>
                  <a:gd name="connsiteY2" fmla="*/ 95871 h 514350"/>
                  <a:gd name="connsiteX3" fmla="*/ 296523 w 381000"/>
                  <a:gd name="connsiteY3" fmla="*/ 38721 h 514350"/>
                  <a:gd name="connsiteX4" fmla="*/ 382248 w 381000"/>
                  <a:gd name="connsiteY4" fmla="*/ 38721 h 514350"/>
                  <a:gd name="connsiteX5" fmla="*/ 382248 w 381000"/>
                  <a:gd name="connsiteY5" fmla="*/ 514971 h 514350"/>
                  <a:gd name="connsiteX6" fmla="*/ 1248 w 381000"/>
                  <a:gd name="connsiteY6" fmla="*/ 514971 h 514350"/>
                  <a:gd name="connsiteX7" fmla="*/ 1248 w 381000"/>
                  <a:gd name="connsiteY7" fmla="*/ 38721 h 514350"/>
                  <a:gd name="connsiteX8" fmla="*/ 86973 w 381000"/>
                  <a:gd name="connsiteY8" fmla="*/ 38721 h 514350"/>
                  <a:gd name="connsiteX9" fmla="*/ 191748 w 381000"/>
                  <a:gd name="connsiteY9" fmla="*/ 333996 h 514350"/>
                  <a:gd name="connsiteX10" fmla="*/ 77448 w 381000"/>
                  <a:gd name="connsiteY10" fmla="*/ 333996 h 514350"/>
                  <a:gd name="connsiteX11" fmla="*/ 77448 w 381000"/>
                  <a:gd name="connsiteY11" fmla="*/ 353046 h 514350"/>
                  <a:gd name="connsiteX12" fmla="*/ 191748 w 381000"/>
                  <a:gd name="connsiteY12" fmla="*/ 353046 h 514350"/>
                  <a:gd name="connsiteX13" fmla="*/ 191748 w 381000"/>
                  <a:gd name="connsiteY13" fmla="*/ 333996 h 514350"/>
                  <a:gd name="connsiteX14" fmla="*/ 306048 w 381000"/>
                  <a:gd name="connsiteY14" fmla="*/ 257796 h 514350"/>
                  <a:gd name="connsiteX15" fmla="*/ 77448 w 381000"/>
                  <a:gd name="connsiteY15" fmla="*/ 257796 h 514350"/>
                  <a:gd name="connsiteX16" fmla="*/ 77448 w 381000"/>
                  <a:gd name="connsiteY16" fmla="*/ 276846 h 514350"/>
                  <a:gd name="connsiteX17" fmla="*/ 306048 w 381000"/>
                  <a:gd name="connsiteY17" fmla="*/ 276846 h 514350"/>
                  <a:gd name="connsiteX18" fmla="*/ 306048 w 381000"/>
                  <a:gd name="connsiteY18" fmla="*/ 257796 h 514350"/>
                  <a:gd name="connsiteX19" fmla="*/ 306048 w 381000"/>
                  <a:gd name="connsiteY19" fmla="*/ 181596 h 514350"/>
                  <a:gd name="connsiteX20" fmla="*/ 77448 w 381000"/>
                  <a:gd name="connsiteY20" fmla="*/ 181596 h 514350"/>
                  <a:gd name="connsiteX21" fmla="*/ 77448 w 381000"/>
                  <a:gd name="connsiteY21" fmla="*/ 200646 h 514350"/>
                  <a:gd name="connsiteX22" fmla="*/ 306048 w 381000"/>
                  <a:gd name="connsiteY22" fmla="*/ 200646 h 514350"/>
                  <a:gd name="connsiteX23" fmla="*/ 306048 w 381000"/>
                  <a:gd name="connsiteY23" fmla="*/ 181596 h 514350"/>
                  <a:gd name="connsiteX24" fmla="*/ 277473 w 381000"/>
                  <a:gd name="connsiteY24" fmla="*/ 621 h 514350"/>
                  <a:gd name="connsiteX25" fmla="*/ 277473 w 381000"/>
                  <a:gd name="connsiteY25" fmla="*/ 76821 h 514350"/>
                  <a:gd name="connsiteX26" fmla="*/ 106023 w 381000"/>
                  <a:gd name="connsiteY26" fmla="*/ 76821 h 514350"/>
                  <a:gd name="connsiteX27" fmla="*/ 106023 w 381000"/>
                  <a:gd name="connsiteY27" fmla="*/ 621 h 514350"/>
                  <a:gd name="connsiteX28" fmla="*/ 277473 w 381000"/>
                  <a:gd name="connsiteY28" fmla="*/ 621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81000" h="514350">
                    <a:moveTo>
                      <a:pt x="86973" y="38721"/>
                    </a:moveTo>
                    <a:lnTo>
                      <a:pt x="86973" y="95871"/>
                    </a:lnTo>
                    <a:lnTo>
                      <a:pt x="296523" y="95871"/>
                    </a:lnTo>
                    <a:lnTo>
                      <a:pt x="296523" y="38721"/>
                    </a:lnTo>
                    <a:lnTo>
                      <a:pt x="382248" y="38721"/>
                    </a:lnTo>
                    <a:lnTo>
                      <a:pt x="382248" y="514971"/>
                    </a:lnTo>
                    <a:lnTo>
                      <a:pt x="1248" y="514971"/>
                    </a:lnTo>
                    <a:lnTo>
                      <a:pt x="1248" y="38721"/>
                    </a:lnTo>
                    <a:lnTo>
                      <a:pt x="86973" y="38721"/>
                    </a:lnTo>
                    <a:close/>
                    <a:moveTo>
                      <a:pt x="191748" y="333996"/>
                    </a:moveTo>
                    <a:lnTo>
                      <a:pt x="77448" y="333996"/>
                    </a:lnTo>
                    <a:lnTo>
                      <a:pt x="77448" y="353046"/>
                    </a:lnTo>
                    <a:lnTo>
                      <a:pt x="191748" y="353046"/>
                    </a:lnTo>
                    <a:lnTo>
                      <a:pt x="191748" y="333996"/>
                    </a:lnTo>
                    <a:close/>
                    <a:moveTo>
                      <a:pt x="306048" y="257796"/>
                    </a:moveTo>
                    <a:lnTo>
                      <a:pt x="77448" y="257796"/>
                    </a:lnTo>
                    <a:lnTo>
                      <a:pt x="77448" y="276846"/>
                    </a:lnTo>
                    <a:lnTo>
                      <a:pt x="306048" y="276846"/>
                    </a:lnTo>
                    <a:lnTo>
                      <a:pt x="306048" y="257796"/>
                    </a:lnTo>
                    <a:close/>
                    <a:moveTo>
                      <a:pt x="306048" y="181596"/>
                    </a:moveTo>
                    <a:lnTo>
                      <a:pt x="77448" y="181596"/>
                    </a:lnTo>
                    <a:lnTo>
                      <a:pt x="77448" y="200646"/>
                    </a:lnTo>
                    <a:lnTo>
                      <a:pt x="306048" y="200646"/>
                    </a:lnTo>
                    <a:lnTo>
                      <a:pt x="306048" y="181596"/>
                    </a:lnTo>
                    <a:close/>
                    <a:moveTo>
                      <a:pt x="277473" y="621"/>
                    </a:moveTo>
                    <a:lnTo>
                      <a:pt x="277473" y="76821"/>
                    </a:lnTo>
                    <a:lnTo>
                      <a:pt x="106023" y="76821"/>
                    </a:lnTo>
                    <a:lnTo>
                      <a:pt x="106023" y="621"/>
                    </a:lnTo>
                    <a:lnTo>
                      <a:pt x="277473" y="62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iṧľîḍé">
              <a:extLst>
                <a:ext uri="{FF2B5EF4-FFF2-40B4-BE49-F238E27FC236}">
                  <a16:creationId xmlns:a16="http://schemas.microsoft.com/office/drawing/2014/main" id="{B62485BF-193C-CC0D-B22F-A9A77373E420}"/>
                </a:ext>
              </a:extLst>
            </p:cNvPr>
            <p:cNvGrpSpPr/>
            <p:nvPr/>
          </p:nvGrpSpPr>
          <p:grpSpPr>
            <a:xfrm>
              <a:off x="5114185" y="1480457"/>
              <a:ext cx="3069845" cy="4228784"/>
              <a:chOff x="5114185" y="1480457"/>
              <a:chExt cx="3069845" cy="4228784"/>
            </a:xfrm>
          </p:grpSpPr>
          <p:grpSp>
            <p:nvGrpSpPr>
              <p:cNvPr id="6" name="îṧ1ïḍè">
                <a:extLst>
                  <a:ext uri="{FF2B5EF4-FFF2-40B4-BE49-F238E27FC236}">
                    <a16:creationId xmlns:a16="http://schemas.microsoft.com/office/drawing/2014/main" id="{31530337-DBA4-ABE0-12D8-3265AE6C8931}"/>
                  </a:ext>
                </a:extLst>
              </p:cNvPr>
              <p:cNvGrpSpPr/>
              <p:nvPr/>
            </p:nvGrpSpPr>
            <p:grpSpPr>
              <a:xfrm>
                <a:off x="5114185" y="1480457"/>
                <a:ext cx="3069845" cy="4228784"/>
                <a:chOff x="8449055" y="1480457"/>
                <a:chExt cx="3069845" cy="4228784"/>
              </a:xfrm>
            </p:grpSpPr>
            <p:sp>
              <p:nvSpPr>
                <p:cNvPr id="11" name="ï$ľíḓè">
                  <a:extLst>
                    <a:ext uri="{FF2B5EF4-FFF2-40B4-BE49-F238E27FC236}">
                      <a16:creationId xmlns:a16="http://schemas.microsoft.com/office/drawing/2014/main" id="{EE9F0CD5-68DA-007A-B761-D82BCC395110}"/>
                    </a:ext>
                  </a:extLst>
                </p:cNvPr>
                <p:cNvSpPr/>
                <p:nvPr/>
              </p:nvSpPr>
              <p:spPr>
                <a:xfrm>
                  <a:off x="8449055" y="1480457"/>
                  <a:ext cx="3069845" cy="422878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1">
                    <a:lumMod val="20000"/>
                    <a:lumOff val="80000"/>
                    <a:alpha val="40000"/>
                  </a:schemeClr>
                </a:solidFill>
                <a:ln w="60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>
                    <a:cs typeface="+mn-ea"/>
                    <a:sym typeface="+mn-lt"/>
                  </a:endParaRPr>
                </a:p>
              </p:txBody>
            </p:sp>
            <p:sp>
              <p:nvSpPr>
                <p:cNvPr id="12" name="ïŝḷíḋe">
                  <a:extLst>
                    <a:ext uri="{FF2B5EF4-FFF2-40B4-BE49-F238E27FC236}">
                      <a16:creationId xmlns:a16="http://schemas.microsoft.com/office/drawing/2014/main" id="{E6A04D04-EE72-7BA4-6673-82FDC15073F4}"/>
                    </a:ext>
                  </a:extLst>
                </p:cNvPr>
                <p:cNvSpPr/>
                <p:nvPr/>
              </p:nvSpPr>
              <p:spPr>
                <a:xfrm flipH="1">
                  <a:off x="8602830" y="1831949"/>
                  <a:ext cx="226215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讨论研究中的局限性</a:t>
                  </a:r>
                  <a:endParaRPr kumimoji="1" lang="en-US" altLang="zh-CN" sz="20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" name="íşlidé">
                  <a:extLst>
                    <a:ext uri="{FF2B5EF4-FFF2-40B4-BE49-F238E27FC236}">
                      <a16:creationId xmlns:a16="http://schemas.microsoft.com/office/drawing/2014/main" id="{D45510C6-FD2D-71BB-7D89-E076B28849B4}"/>
                    </a:ext>
                  </a:extLst>
                </p:cNvPr>
                <p:cNvSpPr txBox="1"/>
                <p:nvPr/>
              </p:nvSpPr>
              <p:spPr>
                <a:xfrm>
                  <a:off x="8602830" y="2427539"/>
                  <a:ext cx="2754018" cy="19971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lnSpc>
                      <a:spcPts val="1500"/>
                    </a:lnSpc>
                    <a:defRPr sz="900"/>
                  </a:lvl1pPr>
                </a:lstStyle>
                <a:p>
                  <a:pPr>
                    <a:lnSpc>
                      <a:spcPct val="150000"/>
                    </a:lnSpc>
                  </a:pPr>
                  <a:r>
                    <a:rPr lang="zh-CN" altLang="en-US" sz="1200" dirty="0">
                      <a:cs typeface="+mn-ea"/>
                      <a:sym typeface="+mn-lt"/>
                    </a:rPr>
                    <a:t>请在此处编辑文字请在此处编辑文字。请在此处编辑文字请在此处编辑文字。请在此处编辑文字请在此处编辑文字。</a:t>
                  </a:r>
                  <a:endParaRPr lang="en-US" altLang="zh-CN" sz="1200" dirty="0">
                    <a:cs typeface="+mn-ea"/>
                    <a:sym typeface="+mn-lt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200" dirty="0">
                      <a:cs typeface="+mn-ea"/>
                      <a:sym typeface="+mn-lt"/>
                    </a:rPr>
                    <a:t>请在此处编辑文字请在此处编辑文字。请在此处编辑文字请在此处编辑文字。请在此处编辑文字请在此处编辑文字。</a:t>
                  </a:r>
                </a:p>
                <a:p>
                  <a:pPr>
                    <a:lnSpc>
                      <a:spcPct val="150000"/>
                    </a:lnSpc>
                  </a:pPr>
                  <a:endParaRPr lang="zh-CN" altLang="en-US" sz="1200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0" name="íśļíḑe">
                <a:extLst>
                  <a:ext uri="{FF2B5EF4-FFF2-40B4-BE49-F238E27FC236}">
                    <a16:creationId xmlns:a16="http://schemas.microsoft.com/office/drawing/2014/main" id="{066BC828-61C4-F5D0-226E-C50AF232D679}"/>
                  </a:ext>
                </a:extLst>
              </p:cNvPr>
              <p:cNvSpPr/>
              <p:nvPr/>
            </p:nvSpPr>
            <p:spPr bwMode="auto">
              <a:xfrm>
                <a:off x="5443783" y="5049443"/>
                <a:ext cx="396204" cy="403540"/>
              </a:xfrm>
              <a:custGeom>
                <a:avLst/>
                <a:gdLst>
                  <a:gd name="connsiteX0" fmla="*/ 257175 w 514350"/>
                  <a:gd name="connsiteY0" fmla="*/ 266700 h 523875"/>
                  <a:gd name="connsiteX1" fmla="*/ 390525 w 514350"/>
                  <a:gd name="connsiteY1" fmla="*/ 133350 h 523875"/>
                  <a:gd name="connsiteX2" fmla="*/ 257175 w 514350"/>
                  <a:gd name="connsiteY2" fmla="*/ 0 h 523875"/>
                  <a:gd name="connsiteX3" fmla="*/ 123825 w 514350"/>
                  <a:gd name="connsiteY3" fmla="*/ 133350 h 523875"/>
                  <a:gd name="connsiteX4" fmla="*/ 257175 w 514350"/>
                  <a:gd name="connsiteY4" fmla="*/ 266700 h 523875"/>
                  <a:gd name="connsiteX5" fmla="*/ 457200 w 514350"/>
                  <a:gd name="connsiteY5" fmla="*/ 333375 h 523875"/>
                  <a:gd name="connsiteX6" fmla="*/ 57150 w 514350"/>
                  <a:gd name="connsiteY6" fmla="*/ 333375 h 523875"/>
                  <a:gd name="connsiteX7" fmla="*/ 0 w 514350"/>
                  <a:gd name="connsiteY7" fmla="*/ 390525 h 523875"/>
                  <a:gd name="connsiteX8" fmla="*/ 0 w 514350"/>
                  <a:gd name="connsiteY8" fmla="*/ 523875 h 523875"/>
                  <a:gd name="connsiteX9" fmla="*/ 514350 w 514350"/>
                  <a:gd name="connsiteY9" fmla="*/ 523875 h 523875"/>
                  <a:gd name="connsiteX10" fmla="*/ 514350 w 514350"/>
                  <a:gd name="connsiteY10" fmla="*/ 390525 h 523875"/>
                  <a:gd name="connsiteX11" fmla="*/ 457200 w 514350"/>
                  <a:gd name="connsiteY11" fmla="*/ 333375 h 523875"/>
                  <a:gd name="connsiteX12" fmla="*/ 447675 w 514350"/>
                  <a:gd name="connsiteY12" fmla="*/ 457200 h 523875"/>
                  <a:gd name="connsiteX13" fmla="*/ 333375 w 514350"/>
                  <a:gd name="connsiteY13" fmla="*/ 457200 h 523875"/>
                  <a:gd name="connsiteX14" fmla="*/ 333375 w 514350"/>
                  <a:gd name="connsiteY14" fmla="*/ 438150 h 523875"/>
                  <a:gd name="connsiteX15" fmla="*/ 447675 w 514350"/>
                  <a:gd name="connsiteY15" fmla="*/ 438150 h 523875"/>
                  <a:gd name="connsiteX16" fmla="*/ 447675 w 514350"/>
                  <a:gd name="connsiteY16" fmla="*/ 457200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4350" h="523875">
                    <a:moveTo>
                      <a:pt x="257175" y="266700"/>
                    </a:moveTo>
                    <a:cubicBezTo>
                      <a:pt x="330518" y="266700"/>
                      <a:pt x="390525" y="206693"/>
                      <a:pt x="390525" y="133350"/>
                    </a:cubicBezTo>
                    <a:cubicBezTo>
                      <a:pt x="390525" y="60008"/>
                      <a:pt x="330518" y="0"/>
                      <a:pt x="257175" y="0"/>
                    </a:cubicBezTo>
                    <a:cubicBezTo>
                      <a:pt x="183833" y="0"/>
                      <a:pt x="123825" y="60008"/>
                      <a:pt x="123825" y="133350"/>
                    </a:cubicBezTo>
                    <a:cubicBezTo>
                      <a:pt x="123825" y="206693"/>
                      <a:pt x="183833" y="266700"/>
                      <a:pt x="257175" y="266700"/>
                    </a:cubicBezTo>
                    <a:close/>
                    <a:moveTo>
                      <a:pt x="457200" y="333375"/>
                    </a:moveTo>
                    <a:lnTo>
                      <a:pt x="57150" y="333375"/>
                    </a:lnTo>
                    <a:lnTo>
                      <a:pt x="0" y="390525"/>
                    </a:lnTo>
                    <a:lnTo>
                      <a:pt x="0" y="523875"/>
                    </a:lnTo>
                    <a:lnTo>
                      <a:pt x="514350" y="523875"/>
                    </a:lnTo>
                    <a:lnTo>
                      <a:pt x="514350" y="390525"/>
                    </a:lnTo>
                    <a:lnTo>
                      <a:pt x="457200" y="333375"/>
                    </a:lnTo>
                    <a:close/>
                    <a:moveTo>
                      <a:pt x="447675" y="457200"/>
                    </a:moveTo>
                    <a:lnTo>
                      <a:pt x="333375" y="457200"/>
                    </a:lnTo>
                    <a:lnTo>
                      <a:pt x="333375" y="438150"/>
                    </a:lnTo>
                    <a:lnTo>
                      <a:pt x="447675" y="438150"/>
                    </a:lnTo>
                    <a:lnTo>
                      <a:pt x="447675" y="4572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537436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ľi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íśḷiďé">
            <a:extLst>
              <a:ext uri="{FF2B5EF4-FFF2-40B4-BE49-F238E27FC236}">
                <a16:creationId xmlns:a16="http://schemas.microsoft.com/office/drawing/2014/main" id="{D5D21657-C2B7-C1A3-7BDF-B1C0E5381EB4}"/>
              </a:ext>
            </a:extLst>
          </p:cNvPr>
          <p:cNvSpPr/>
          <p:nvPr/>
        </p:nvSpPr>
        <p:spPr>
          <a:xfrm>
            <a:off x="9843091" y="1731242"/>
            <a:ext cx="1393287" cy="1183046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ï$ḷiḑè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结果与分析</a:t>
            </a:r>
          </a:p>
        </p:txBody>
      </p:sp>
      <p:sp>
        <p:nvSpPr>
          <p:cNvPr id="5" name="ïṧľíḋè">
            <a:extLst>
              <a:ext uri="{FF2B5EF4-FFF2-40B4-BE49-F238E27FC236}">
                <a16:creationId xmlns:a16="http://schemas.microsoft.com/office/drawing/2014/main" id="{7239E965-33B6-4BC1-B1B3-CD2DC6B7E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请在此处编辑文字请在此处编辑文字</a:t>
            </a:r>
            <a:endParaRPr lang="en-GB" altLang="zh-CN" dirty="0">
              <a:cs typeface="+mn-ea"/>
              <a:sym typeface="+mn-lt"/>
            </a:endParaRPr>
          </a:p>
        </p:txBody>
      </p:sp>
      <p:sp>
        <p:nvSpPr>
          <p:cNvPr id="2" name="íṡļîḋe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pPr/>
              <a:t>13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îṥļíḑê">
            <a:extLst>
              <a:ext uri="{FF2B5EF4-FFF2-40B4-BE49-F238E27FC236}">
                <a16:creationId xmlns:a16="http://schemas.microsoft.com/office/drawing/2014/main" id="{285D2E8F-6E8E-E91E-A315-EA729E34582B}"/>
              </a:ext>
            </a:extLst>
          </p:cNvPr>
          <p:cNvSpPr txBox="1">
            <a:spLocks/>
          </p:cNvSpPr>
          <p:nvPr/>
        </p:nvSpPr>
        <p:spPr>
          <a:xfrm>
            <a:off x="5707382" y="2100574"/>
            <a:ext cx="5811518" cy="13111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lvl="0" defTabSz="914354">
              <a:lnSpc>
                <a:spcPct val="90000"/>
              </a:lnSpc>
              <a:spcBef>
                <a:spcPct val="0"/>
              </a:spcBef>
              <a:buNone/>
              <a:defRPr lang="zh-CN" altLang="en-US" sz="6000" b="1">
                <a:gradFill>
                  <a:gsLst>
                    <a:gs pos="100000">
                      <a:srgbClr val="10F5FE"/>
                    </a:gs>
                    <a:gs pos="0">
                      <a:schemeClr val="accent1"/>
                    </a:gs>
                  </a:gsLst>
                  <a:lin ang="27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altLang="zh-CN" sz="88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en-GB" sz="8800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26657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1í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s1íḍê">
            <a:extLst>
              <a:ext uri="{FF2B5EF4-FFF2-40B4-BE49-F238E27FC236}">
                <a16:creationId xmlns:a16="http://schemas.microsoft.com/office/drawing/2014/main" id="{D73E7137-9173-C0BF-959E-7272D161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结果与分析</a:t>
            </a:r>
          </a:p>
        </p:txBody>
      </p:sp>
      <p:sp>
        <p:nvSpPr>
          <p:cNvPr id="3" name="ïṩļíḋê">
            <a:extLst>
              <a:ext uri="{FF2B5EF4-FFF2-40B4-BE49-F238E27FC236}">
                <a16:creationId xmlns:a16="http://schemas.microsoft.com/office/drawing/2014/main" id="{BE42ED85-E28F-0D8E-82AD-67B2E25F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7452" y="6427748"/>
            <a:ext cx="2661448" cy="215900"/>
          </a:xfrm>
        </p:spPr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14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2" name="îṡḷïḓe">
            <a:extLst>
              <a:ext uri="{FF2B5EF4-FFF2-40B4-BE49-F238E27FC236}">
                <a16:creationId xmlns:a16="http://schemas.microsoft.com/office/drawing/2014/main" id="{433DB390-D336-6250-9178-80A677FE0689}"/>
              </a:ext>
            </a:extLst>
          </p:cNvPr>
          <p:cNvGrpSpPr/>
          <p:nvPr/>
        </p:nvGrpSpPr>
        <p:grpSpPr>
          <a:xfrm>
            <a:off x="709683" y="1833110"/>
            <a:ext cx="10592636" cy="3420028"/>
            <a:chOff x="709683" y="2156495"/>
            <a:chExt cx="10592636" cy="3420028"/>
          </a:xfrm>
        </p:grpSpPr>
        <p:sp>
          <p:nvSpPr>
            <p:cNvPr id="5" name="îšḻîḑè">
              <a:extLst>
                <a:ext uri="{FF2B5EF4-FFF2-40B4-BE49-F238E27FC236}">
                  <a16:creationId xmlns:a16="http://schemas.microsoft.com/office/drawing/2014/main" id="{DD247800-7EE8-8BAF-CF7D-062986BE3FC3}"/>
                </a:ext>
              </a:extLst>
            </p:cNvPr>
            <p:cNvSpPr txBox="1"/>
            <p:nvPr/>
          </p:nvSpPr>
          <p:spPr>
            <a:xfrm>
              <a:off x="709683" y="2156495"/>
              <a:ext cx="44465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介绍研究结果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iśļïdé">
              <a:extLst>
                <a:ext uri="{FF2B5EF4-FFF2-40B4-BE49-F238E27FC236}">
                  <a16:creationId xmlns:a16="http://schemas.microsoft.com/office/drawing/2014/main" id="{34819E87-26FC-10B9-B24D-07115A1A5481}"/>
                </a:ext>
              </a:extLst>
            </p:cNvPr>
            <p:cNvSpPr/>
            <p:nvPr/>
          </p:nvSpPr>
          <p:spPr>
            <a:xfrm>
              <a:off x="709683" y="2568479"/>
              <a:ext cx="10592636" cy="4344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b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  <a:cs typeface="+mn-ea"/>
                  <a:sym typeface="+mn-lt"/>
                </a:rPr>
                <a:t>请在此处编辑文字请在此处编辑文字。请在此处编辑文字请在此处编辑文字。请在此处编辑文字请在此处编辑文字。</a:t>
              </a:r>
            </a:p>
          </p:txBody>
        </p:sp>
        <p:grpSp>
          <p:nvGrpSpPr>
            <p:cNvPr id="21" name="iṣḻíde">
              <a:extLst>
                <a:ext uri="{FF2B5EF4-FFF2-40B4-BE49-F238E27FC236}">
                  <a16:creationId xmlns:a16="http://schemas.microsoft.com/office/drawing/2014/main" id="{BCF4F35A-99BA-D7E8-75CD-8E7436272825}"/>
                </a:ext>
              </a:extLst>
            </p:cNvPr>
            <p:cNvGrpSpPr/>
            <p:nvPr/>
          </p:nvGrpSpPr>
          <p:grpSpPr>
            <a:xfrm>
              <a:off x="709683" y="3522675"/>
              <a:ext cx="4941816" cy="2053848"/>
              <a:chOff x="709683" y="3522675"/>
              <a:chExt cx="4941816" cy="2053848"/>
            </a:xfrm>
          </p:grpSpPr>
          <p:grpSp>
            <p:nvGrpSpPr>
              <p:cNvPr id="7" name="íšḻîḑê">
                <a:extLst>
                  <a:ext uri="{FF2B5EF4-FFF2-40B4-BE49-F238E27FC236}">
                    <a16:creationId xmlns:a16="http://schemas.microsoft.com/office/drawing/2014/main" id="{D92D93B8-5DB0-FD26-12C8-601142E90246}"/>
                  </a:ext>
                </a:extLst>
              </p:cNvPr>
              <p:cNvGrpSpPr/>
              <p:nvPr/>
            </p:nvGrpSpPr>
            <p:grpSpPr>
              <a:xfrm>
                <a:off x="709683" y="3522675"/>
                <a:ext cx="4941816" cy="2053848"/>
                <a:chOff x="1053894" y="3182543"/>
                <a:chExt cx="4941816" cy="2053848"/>
              </a:xfrm>
            </p:grpSpPr>
            <p:sp>
              <p:nvSpPr>
                <p:cNvPr id="13" name="íṡlïďè">
                  <a:extLst>
                    <a:ext uri="{FF2B5EF4-FFF2-40B4-BE49-F238E27FC236}">
                      <a16:creationId xmlns:a16="http://schemas.microsoft.com/office/drawing/2014/main" id="{4D369F06-8BCA-C81A-52B5-3AEC3B16E7A0}"/>
                    </a:ext>
                  </a:extLst>
                </p:cNvPr>
                <p:cNvSpPr txBox="1"/>
                <p:nvPr/>
              </p:nvSpPr>
              <p:spPr>
                <a:xfrm flipH="1">
                  <a:off x="1233891" y="3362542"/>
                  <a:ext cx="4761819" cy="187384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>
                    <a:lumMod val="20000"/>
                    <a:lumOff val="80000"/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algn="ctr">
                    <a:defRPr sz="1400" b="1"/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>
                    <a:lnSpc>
                      <a:spcPct val="150000"/>
                    </a:lnSpc>
                  </a:pPr>
                  <a:endParaRPr lang="zh-CN" altLang="en-US" sz="1200" b="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grpSp>
              <p:nvGrpSpPr>
                <p:cNvPr id="14" name="iSlïḑê">
                  <a:extLst>
                    <a:ext uri="{FF2B5EF4-FFF2-40B4-BE49-F238E27FC236}">
                      <a16:creationId xmlns:a16="http://schemas.microsoft.com/office/drawing/2014/main" id="{148617FE-ABA3-AB2D-6EE9-80144445135D}"/>
                    </a:ext>
                  </a:extLst>
                </p:cNvPr>
                <p:cNvGrpSpPr/>
                <p:nvPr/>
              </p:nvGrpSpPr>
              <p:grpSpPr>
                <a:xfrm>
                  <a:off x="1053894" y="3182543"/>
                  <a:ext cx="360001" cy="360000"/>
                  <a:chOff x="810054" y="2711744"/>
                  <a:chExt cx="360001" cy="360000"/>
                </a:xfrm>
              </p:grpSpPr>
              <p:sp>
                <p:nvSpPr>
                  <p:cNvPr id="15" name="iṧļïḍe">
                    <a:extLst>
                      <a:ext uri="{FF2B5EF4-FFF2-40B4-BE49-F238E27FC236}">
                        <a16:creationId xmlns:a16="http://schemas.microsoft.com/office/drawing/2014/main" id="{5DDE1836-6F60-DEE7-6556-DF25257A3BC2}"/>
                      </a:ext>
                    </a:extLst>
                  </p:cNvPr>
                  <p:cNvSpPr/>
                  <p:nvPr/>
                </p:nvSpPr>
                <p:spPr>
                  <a:xfrm>
                    <a:off x="810054" y="2711744"/>
                    <a:ext cx="360001" cy="36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zh-CN" altLang="en-US" dirty="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" name="ísľïḋé">
                    <a:extLst>
                      <a:ext uri="{FF2B5EF4-FFF2-40B4-BE49-F238E27FC236}">
                        <a16:creationId xmlns:a16="http://schemas.microsoft.com/office/drawing/2014/main" id="{49F19706-7281-8B8C-A0E1-0C3BAC77EE65}"/>
                      </a:ext>
                    </a:extLst>
                  </p:cNvPr>
                  <p:cNvSpPr/>
                  <p:nvPr/>
                </p:nvSpPr>
                <p:spPr>
                  <a:xfrm>
                    <a:off x="908639" y="2837151"/>
                    <a:ext cx="162833" cy="109186"/>
                  </a:xfrm>
                  <a:custGeom>
                    <a:avLst/>
                    <a:gdLst>
                      <a:gd name="connsiteX0" fmla="*/ 195400 w 195399"/>
                      <a:gd name="connsiteY0" fmla="*/ 0 h 131023"/>
                      <a:gd name="connsiteX1" fmla="*/ 64376 w 195399"/>
                      <a:gd name="connsiteY1" fmla="*/ 131023 h 131023"/>
                      <a:gd name="connsiteX2" fmla="*/ 0 w 195399"/>
                      <a:gd name="connsiteY2" fmla="*/ 66647 h 131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95399" h="131023">
                        <a:moveTo>
                          <a:pt x="195400" y="0"/>
                        </a:moveTo>
                        <a:lnTo>
                          <a:pt x="64376" y="131023"/>
                        </a:lnTo>
                        <a:lnTo>
                          <a:pt x="0" y="66647"/>
                        </a:lnTo>
                      </a:path>
                    </a:pathLst>
                  </a:custGeom>
                  <a:noFill/>
                  <a:ln w="25400" cap="flat">
                    <a:solidFill>
                      <a:srgbClr val="FFFFFF"/>
                    </a:solidFill>
                    <a:prstDash val="solid"/>
                    <a:bevel/>
                  </a:ln>
                </p:spPr>
                <p:txBody>
                  <a:bodyPr rtlCol="0" anchor="ctr"/>
                  <a:lstStyle/>
                  <a:p>
                    <a:endParaRPr lang="zh-CN" altLang="en-US" dirty="0">
                      <a:cs typeface="+mn-ea"/>
                      <a:sym typeface="+mn-lt"/>
                    </a:endParaRPr>
                  </a:p>
                </p:txBody>
              </p:sp>
            </p:grpSp>
          </p:grpSp>
          <p:sp>
            <p:nvSpPr>
              <p:cNvPr id="18" name="ïslîḍê">
                <a:extLst>
                  <a:ext uri="{FF2B5EF4-FFF2-40B4-BE49-F238E27FC236}">
                    <a16:creationId xmlns:a16="http://schemas.microsoft.com/office/drawing/2014/main" id="{2047AA72-2CF0-EEE1-796D-72E51F757185}"/>
                  </a:ext>
                </a:extLst>
              </p:cNvPr>
              <p:cNvSpPr/>
              <p:nvPr/>
            </p:nvSpPr>
            <p:spPr>
              <a:xfrm>
                <a:off x="1224581" y="4131524"/>
                <a:ext cx="4092015" cy="10161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b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  <a:cs typeface="+mn-ea"/>
                    <a:sym typeface="+mn-lt"/>
                  </a:rPr>
                  <a:t>请在此处编辑文字请在此处编辑文字。请在此处编辑文字请在此处编辑文字。请在此处编辑文字请在此处编辑文字。请在此处编辑文字请在此处编辑文字。</a:t>
                </a:r>
              </a:p>
            </p:txBody>
          </p:sp>
        </p:grpSp>
        <p:grpSp>
          <p:nvGrpSpPr>
            <p:cNvPr id="20" name="íşlide">
              <a:extLst>
                <a:ext uri="{FF2B5EF4-FFF2-40B4-BE49-F238E27FC236}">
                  <a16:creationId xmlns:a16="http://schemas.microsoft.com/office/drawing/2014/main" id="{F96BDB27-F350-7537-3398-216387A970BC}"/>
                </a:ext>
              </a:extLst>
            </p:cNvPr>
            <p:cNvGrpSpPr/>
            <p:nvPr/>
          </p:nvGrpSpPr>
          <p:grpSpPr>
            <a:xfrm>
              <a:off x="6360503" y="3522675"/>
              <a:ext cx="4941816" cy="2053848"/>
              <a:chOff x="6360503" y="3522675"/>
              <a:chExt cx="4941816" cy="2053848"/>
            </a:xfrm>
          </p:grpSpPr>
          <p:grpSp>
            <p:nvGrpSpPr>
              <p:cNvPr id="8" name="i$ľíḑe">
                <a:extLst>
                  <a:ext uri="{FF2B5EF4-FFF2-40B4-BE49-F238E27FC236}">
                    <a16:creationId xmlns:a16="http://schemas.microsoft.com/office/drawing/2014/main" id="{8E02927D-5140-0E58-9451-C72748032F2D}"/>
                  </a:ext>
                </a:extLst>
              </p:cNvPr>
              <p:cNvGrpSpPr/>
              <p:nvPr/>
            </p:nvGrpSpPr>
            <p:grpSpPr>
              <a:xfrm>
                <a:off x="6360503" y="3522675"/>
                <a:ext cx="4941816" cy="2053848"/>
                <a:chOff x="1053894" y="3182543"/>
                <a:chExt cx="4941816" cy="2053848"/>
              </a:xfrm>
            </p:grpSpPr>
            <p:sp>
              <p:nvSpPr>
                <p:cNvPr id="9" name="íś1ïḍè">
                  <a:extLst>
                    <a:ext uri="{FF2B5EF4-FFF2-40B4-BE49-F238E27FC236}">
                      <a16:creationId xmlns:a16="http://schemas.microsoft.com/office/drawing/2014/main" id="{35B39A92-6E99-C4FC-5DDC-18225FFE8F84}"/>
                    </a:ext>
                  </a:extLst>
                </p:cNvPr>
                <p:cNvSpPr txBox="1"/>
                <p:nvPr/>
              </p:nvSpPr>
              <p:spPr>
                <a:xfrm flipH="1">
                  <a:off x="1233891" y="3362542"/>
                  <a:ext cx="4761819" cy="187384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1">
                    <a:lumMod val="20000"/>
                    <a:lumOff val="80000"/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algn="ctr">
                    <a:defRPr sz="1400" b="1"/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>
                    <a:lnSpc>
                      <a:spcPct val="150000"/>
                    </a:lnSpc>
                  </a:pPr>
                  <a:endParaRPr lang="zh-CN" altLang="en-US" sz="1200" b="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grpSp>
              <p:nvGrpSpPr>
                <p:cNvPr id="10" name="îṣľîḍè">
                  <a:extLst>
                    <a:ext uri="{FF2B5EF4-FFF2-40B4-BE49-F238E27FC236}">
                      <a16:creationId xmlns:a16="http://schemas.microsoft.com/office/drawing/2014/main" id="{091BDCB0-C375-98BD-C439-29402088C3BB}"/>
                    </a:ext>
                  </a:extLst>
                </p:cNvPr>
                <p:cNvGrpSpPr/>
                <p:nvPr/>
              </p:nvGrpSpPr>
              <p:grpSpPr>
                <a:xfrm>
                  <a:off x="1053894" y="3182543"/>
                  <a:ext cx="360001" cy="360000"/>
                  <a:chOff x="810054" y="2711744"/>
                  <a:chExt cx="360001" cy="360000"/>
                </a:xfrm>
              </p:grpSpPr>
              <p:sp>
                <p:nvSpPr>
                  <p:cNvPr id="11" name="íṥlîďê">
                    <a:extLst>
                      <a:ext uri="{FF2B5EF4-FFF2-40B4-BE49-F238E27FC236}">
                        <a16:creationId xmlns:a16="http://schemas.microsoft.com/office/drawing/2014/main" id="{9904D08F-8569-3CE9-2DEB-870BE324F754}"/>
                      </a:ext>
                    </a:extLst>
                  </p:cNvPr>
                  <p:cNvSpPr/>
                  <p:nvPr/>
                </p:nvSpPr>
                <p:spPr>
                  <a:xfrm>
                    <a:off x="810054" y="2711744"/>
                    <a:ext cx="360001" cy="36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zh-CN" altLang="en-US" dirty="0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" name="ïŝļíḍé">
                    <a:extLst>
                      <a:ext uri="{FF2B5EF4-FFF2-40B4-BE49-F238E27FC236}">
                        <a16:creationId xmlns:a16="http://schemas.microsoft.com/office/drawing/2014/main" id="{F6B3F153-266B-72CF-2B3B-C8C46DF393EB}"/>
                      </a:ext>
                    </a:extLst>
                  </p:cNvPr>
                  <p:cNvSpPr/>
                  <p:nvPr/>
                </p:nvSpPr>
                <p:spPr>
                  <a:xfrm>
                    <a:off x="908639" y="2837151"/>
                    <a:ext cx="162833" cy="109186"/>
                  </a:xfrm>
                  <a:custGeom>
                    <a:avLst/>
                    <a:gdLst>
                      <a:gd name="connsiteX0" fmla="*/ 195400 w 195399"/>
                      <a:gd name="connsiteY0" fmla="*/ 0 h 131023"/>
                      <a:gd name="connsiteX1" fmla="*/ 64376 w 195399"/>
                      <a:gd name="connsiteY1" fmla="*/ 131023 h 131023"/>
                      <a:gd name="connsiteX2" fmla="*/ 0 w 195399"/>
                      <a:gd name="connsiteY2" fmla="*/ 66647 h 131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95399" h="131023">
                        <a:moveTo>
                          <a:pt x="195400" y="0"/>
                        </a:moveTo>
                        <a:lnTo>
                          <a:pt x="64376" y="131023"/>
                        </a:lnTo>
                        <a:lnTo>
                          <a:pt x="0" y="66647"/>
                        </a:lnTo>
                      </a:path>
                    </a:pathLst>
                  </a:custGeom>
                  <a:noFill/>
                  <a:ln w="25400" cap="flat">
                    <a:solidFill>
                      <a:srgbClr val="FFFFFF"/>
                    </a:solidFill>
                    <a:prstDash val="solid"/>
                    <a:bevel/>
                  </a:ln>
                </p:spPr>
                <p:txBody>
                  <a:bodyPr rtlCol="0" anchor="ctr"/>
                  <a:lstStyle/>
                  <a:p>
                    <a:endParaRPr lang="zh-CN" altLang="en-US" dirty="0">
                      <a:cs typeface="+mn-ea"/>
                      <a:sym typeface="+mn-lt"/>
                    </a:endParaRPr>
                  </a:p>
                </p:txBody>
              </p:sp>
            </p:grpSp>
          </p:grpSp>
          <p:sp>
            <p:nvSpPr>
              <p:cNvPr id="19" name="îşļíḑe">
                <a:extLst>
                  <a:ext uri="{FF2B5EF4-FFF2-40B4-BE49-F238E27FC236}">
                    <a16:creationId xmlns:a16="http://schemas.microsoft.com/office/drawing/2014/main" id="{2C965AAB-6C52-E8C3-A40A-7E86B331BE24}"/>
                  </a:ext>
                </a:extLst>
              </p:cNvPr>
              <p:cNvSpPr/>
              <p:nvPr/>
            </p:nvSpPr>
            <p:spPr>
              <a:xfrm>
                <a:off x="6875404" y="4131524"/>
                <a:ext cx="4092015" cy="10161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b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  <a:cs typeface="+mn-ea"/>
                    <a:sym typeface="+mn-lt"/>
                  </a:rPr>
                  <a:t>请在此处编辑文字请在此处编辑文字。请在此处编辑文字请在此处编辑文字。请在此处编辑文字请在此处编辑文字。请在此处编辑文字请在此处编辑文字。</a:t>
                </a:r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3370927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Sļí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Sḷïďê">
            <a:extLst>
              <a:ext uri="{FF2B5EF4-FFF2-40B4-BE49-F238E27FC236}">
                <a16:creationId xmlns:a16="http://schemas.microsoft.com/office/drawing/2014/main" id="{A790C0B5-8AA5-E853-CF94-B2913192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结果与分析</a:t>
            </a:r>
          </a:p>
        </p:txBody>
      </p:sp>
      <p:sp>
        <p:nvSpPr>
          <p:cNvPr id="3" name="íŝļïḑé">
            <a:extLst>
              <a:ext uri="{FF2B5EF4-FFF2-40B4-BE49-F238E27FC236}">
                <a16:creationId xmlns:a16="http://schemas.microsoft.com/office/drawing/2014/main" id="{E76EF838-4F1F-D8D5-2AFA-9A111ACB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15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2" name="ïṥlîḋê">
            <a:extLst>
              <a:ext uri="{FF2B5EF4-FFF2-40B4-BE49-F238E27FC236}">
                <a16:creationId xmlns:a16="http://schemas.microsoft.com/office/drawing/2014/main" id="{C27EB004-C984-8C77-6CE9-7F319BDBAEA3}"/>
              </a:ext>
            </a:extLst>
          </p:cNvPr>
          <p:cNvGrpSpPr/>
          <p:nvPr/>
        </p:nvGrpSpPr>
        <p:grpSpPr>
          <a:xfrm>
            <a:off x="660399" y="1640985"/>
            <a:ext cx="10858501" cy="3912542"/>
            <a:chOff x="660399" y="1844185"/>
            <a:chExt cx="10858501" cy="3912542"/>
          </a:xfrm>
        </p:grpSpPr>
        <p:sp>
          <p:nvSpPr>
            <p:cNvPr id="5" name="íSḷíḋè">
              <a:extLst>
                <a:ext uri="{FF2B5EF4-FFF2-40B4-BE49-F238E27FC236}">
                  <a16:creationId xmlns:a16="http://schemas.microsoft.com/office/drawing/2014/main" id="{4CE4BBE9-9CAA-8965-C836-7459FDEAED21}"/>
                </a:ext>
              </a:extLst>
            </p:cNvPr>
            <p:cNvSpPr txBox="1"/>
            <p:nvPr/>
          </p:nvSpPr>
          <p:spPr>
            <a:xfrm>
              <a:off x="673100" y="1844185"/>
              <a:ext cx="480423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b="1" dirty="0">
                  <a:cs typeface="+mn-ea"/>
                  <a:sym typeface="+mn-lt"/>
                </a:rPr>
                <a:t>结果的详细分析和解释</a:t>
              </a:r>
              <a:endParaRPr kumimoji="1" lang="en-US" altLang="zh-CN" sz="2400" b="1" dirty="0">
                <a:cs typeface="+mn-ea"/>
                <a:sym typeface="+mn-lt"/>
              </a:endParaRPr>
            </a:p>
          </p:txBody>
        </p:sp>
        <p:grpSp>
          <p:nvGrpSpPr>
            <p:cNvPr id="6" name="îS1íďè">
              <a:extLst>
                <a:ext uri="{FF2B5EF4-FFF2-40B4-BE49-F238E27FC236}">
                  <a16:creationId xmlns:a16="http://schemas.microsoft.com/office/drawing/2014/main" id="{DD50EF47-02A6-F045-1F5B-DD8D087E53B5}"/>
                </a:ext>
              </a:extLst>
            </p:cNvPr>
            <p:cNvGrpSpPr/>
            <p:nvPr/>
          </p:nvGrpSpPr>
          <p:grpSpPr>
            <a:xfrm>
              <a:off x="6043369" y="1997308"/>
              <a:ext cx="5475531" cy="1367333"/>
              <a:chOff x="1715409" y="4247510"/>
              <a:chExt cx="5475531" cy="1288800"/>
            </a:xfrm>
          </p:grpSpPr>
          <p:sp>
            <p:nvSpPr>
              <p:cNvPr id="16" name="ïs1íďê">
                <a:extLst>
                  <a:ext uri="{FF2B5EF4-FFF2-40B4-BE49-F238E27FC236}">
                    <a16:creationId xmlns:a16="http://schemas.microsoft.com/office/drawing/2014/main" id="{978F60BD-FE91-3E02-B5FF-E16C6F6A0A25}"/>
                  </a:ext>
                </a:extLst>
              </p:cNvPr>
              <p:cNvSpPr/>
              <p:nvPr/>
            </p:nvSpPr>
            <p:spPr>
              <a:xfrm>
                <a:off x="2178762" y="4247510"/>
                <a:ext cx="5012178" cy="1288800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 w="60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17" name="işḷîdê">
                <a:extLst>
                  <a:ext uri="{FF2B5EF4-FFF2-40B4-BE49-F238E27FC236}">
                    <a16:creationId xmlns:a16="http://schemas.microsoft.com/office/drawing/2014/main" id="{1884716C-5F26-E922-F71F-431E103BF292}"/>
                  </a:ext>
                </a:extLst>
              </p:cNvPr>
              <p:cNvGrpSpPr/>
              <p:nvPr/>
            </p:nvGrpSpPr>
            <p:grpSpPr>
              <a:xfrm>
                <a:off x="3584189" y="4362613"/>
                <a:ext cx="3426128" cy="935788"/>
                <a:chOff x="6405464" y="1754102"/>
                <a:chExt cx="3426128" cy="935261"/>
              </a:xfrm>
            </p:grpSpPr>
            <p:sp>
              <p:nvSpPr>
                <p:cNvPr id="19" name="išľiḑe">
                  <a:extLst>
                    <a:ext uri="{FF2B5EF4-FFF2-40B4-BE49-F238E27FC236}">
                      <a16:creationId xmlns:a16="http://schemas.microsoft.com/office/drawing/2014/main" id="{BAD89C3F-C9FA-0EAE-EB89-22A953A42D64}"/>
                    </a:ext>
                  </a:extLst>
                </p:cNvPr>
                <p:cNvSpPr/>
                <p:nvPr/>
              </p:nvSpPr>
              <p:spPr>
                <a:xfrm>
                  <a:off x="6405464" y="1754102"/>
                  <a:ext cx="3426128" cy="34792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结果的详细分析</a:t>
                  </a:r>
                  <a:endParaRPr kumimoji="1" lang="en-US" altLang="zh-CN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ïsḷîďè">
                  <a:extLst>
                    <a:ext uri="{FF2B5EF4-FFF2-40B4-BE49-F238E27FC236}">
                      <a16:creationId xmlns:a16="http://schemas.microsoft.com/office/drawing/2014/main" id="{CBE63874-2042-9758-7A22-73E31B0C2876}"/>
                    </a:ext>
                  </a:extLst>
                </p:cNvPr>
                <p:cNvSpPr/>
                <p:nvPr/>
              </p:nvSpPr>
              <p:spPr>
                <a:xfrm>
                  <a:off x="6405465" y="2111544"/>
                  <a:ext cx="3426127" cy="5778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请在此处编辑文字请在此处编辑文字。请在此处编辑文字请在此处编辑文字。</a:t>
                  </a:r>
                </a:p>
              </p:txBody>
            </p:sp>
          </p:grpSp>
          <p:sp>
            <p:nvSpPr>
              <p:cNvPr id="18" name="isḻíḋê">
                <a:extLst>
                  <a:ext uri="{FF2B5EF4-FFF2-40B4-BE49-F238E27FC236}">
                    <a16:creationId xmlns:a16="http://schemas.microsoft.com/office/drawing/2014/main" id="{A6D4B2A3-5DF7-9545-0CE1-A1109B802774}"/>
                  </a:ext>
                </a:extLst>
              </p:cNvPr>
              <p:cNvSpPr/>
              <p:nvPr/>
            </p:nvSpPr>
            <p:spPr>
              <a:xfrm>
                <a:off x="1715409" y="4247510"/>
                <a:ext cx="1368000" cy="1288800"/>
              </a:xfrm>
              <a:prstGeom prst="roundRect">
                <a:avLst>
                  <a:gd name="adj" fmla="val 0"/>
                </a:avLst>
              </a:prstGeom>
              <a:blipFill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ïSḷiďè">
              <a:extLst>
                <a:ext uri="{FF2B5EF4-FFF2-40B4-BE49-F238E27FC236}">
                  <a16:creationId xmlns:a16="http://schemas.microsoft.com/office/drawing/2014/main" id="{855CA6CD-D784-58ED-648C-DF86F3E5C47D}"/>
                </a:ext>
              </a:extLst>
            </p:cNvPr>
            <p:cNvGrpSpPr/>
            <p:nvPr/>
          </p:nvGrpSpPr>
          <p:grpSpPr>
            <a:xfrm>
              <a:off x="6043369" y="4389394"/>
              <a:ext cx="5475531" cy="1367333"/>
              <a:chOff x="1715409" y="4247510"/>
              <a:chExt cx="5475531" cy="1288800"/>
            </a:xfrm>
          </p:grpSpPr>
          <p:sp>
            <p:nvSpPr>
              <p:cNvPr id="11" name="îṣļíḑè">
                <a:extLst>
                  <a:ext uri="{FF2B5EF4-FFF2-40B4-BE49-F238E27FC236}">
                    <a16:creationId xmlns:a16="http://schemas.microsoft.com/office/drawing/2014/main" id="{E039E757-E20D-C52E-747F-6C74A04B1F42}"/>
                  </a:ext>
                </a:extLst>
              </p:cNvPr>
              <p:cNvSpPr/>
              <p:nvPr/>
            </p:nvSpPr>
            <p:spPr>
              <a:xfrm>
                <a:off x="2178762" y="4247510"/>
                <a:ext cx="5012178" cy="1288800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  <a:alpha val="40000"/>
                </a:schemeClr>
              </a:solidFill>
              <a:ln w="60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12" name="iṧḻiḍè">
                <a:extLst>
                  <a:ext uri="{FF2B5EF4-FFF2-40B4-BE49-F238E27FC236}">
                    <a16:creationId xmlns:a16="http://schemas.microsoft.com/office/drawing/2014/main" id="{7DA79644-656E-DB8B-4656-21B9E6A13424}"/>
                  </a:ext>
                </a:extLst>
              </p:cNvPr>
              <p:cNvGrpSpPr/>
              <p:nvPr/>
            </p:nvGrpSpPr>
            <p:grpSpPr>
              <a:xfrm>
                <a:off x="3584189" y="4362613"/>
                <a:ext cx="3426128" cy="935788"/>
                <a:chOff x="6405464" y="1754102"/>
                <a:chExt cx="3426128" cy="935261"/>
              </a:xfrm>
            </p:grpSpPr>
            <p:sp>
              <p:nvSpPr>
                <p:cNvPr id="14" name="ïŝļïḍê">
                  <a:extLst>
                    <a:ext uri="{FF2B5EF4-FFF2-40B4-BE49-F238E27FC236}">
                      <a16:creationId xmlns:a16="http://schemas.microsoft.com/office/drawing/2014/main" id="{5F7C6232-185A-ED05-18A7-20BF1B970FD1}"/>
                    </a:ext>
                  </a:extLst>
                </p:cNvPr>
                <p:cNvSpPr/>
                <p:nvPr/>
              </p:nvSpPr>
              <p:spPr>
                <a:xfrm>
                  <a:off x="6405464" y="1754102"/>
                  <a:ext cx="3426128" cy="34792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结果的详细解释</a:t>
                  </a:r>
                  <a:endParaRPr kumimoji="1" lang="en-US" altLang="zh-CN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îślîḋê">
                  <a:extLst>
                    <a:ext uri="{FF2B5EF4-FFF2-40B4-BE49-F238E27FC236}">
                      <a16:creationId xmlns:a16="http://schemas.microsoft.com/office/drawing/2014/main" id="{049385E9-CDD1-9A5E-B3DD-3928C2575EDA}"/>
                    </a:ext>
                  </a:extLst>
                </p:cNvPr>
                <p:cNvSpPr/>
                <p:nvPr/>
              </p:nvSpPr>
              <p:spPr>
                <a:xfrm>
                  <a:off x="6405465" y="2111544"/>
                  <a:ext cx="3426127" cy="5778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请在此处编辑文字请在此处编辑文字。请在此处编辑文字请在此处编辑文字。</a:t>
                  </a:r>
                </a:p>
              </p:txBody>
            </p:sp>
          </p:grpSp>
          <p:sp>
            <p:nvSpPr>
              <p:cNvPr id="13" name="iṣḷïďe">
                <a:extLst>
                  <a:ext uri="{FF2B5EF4-FFF2-40B4-BE49-F238E27FC236}">
                    <a16:creationId xmlns:a16="http://schemas.microsoft.com/office/drawing/2014/main" id="{D9786C47-13AD-113F-7C75-AD90D449B5AF}"/>
                  </a:ext>
                </a:extLst>
              </p:cNvPr>
              <p:cNvSpPr/>
              <p:nvPr/>
            </p:nvSpPr>
            <p:spPr>
              <a:xfrm>
                <a:off x="1715409" y="4247510"/>
                <a:ext cx="1368000" cy="1288800"/>
              </a:xfrm>
              <a:prstGeom prst="roundRect">
                <a:avLst>
                  <a:gd name="adj" fmla="val 0"/>
                </a:avLst>
              </a:prstGeom>
              <a:blipFill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" name="iṧḻïḍê">
              <a:extLst>
                <a:ext uri="{FF2B5EF4-FFF2-40B4-BE49-F238E27FC236}">
                  <a16:creationId xmlns:a16="http://schemas.microsoft.com/office/drawing/2014/main" id="{1A25F4F8-17E2-73AC-3502-D571D2BE2435}"/>
                </a:ext>
              </a:extLst>
            </p:cNvPr>
            <p:cNvSpPr/>
            <p:nvPr/>
          </p:nvSpPr>
          <p:spPr>
            <a:xfrm>
              <a:off x="660400" y="2410694"/>
              <a:ext cx="4804233" cy="14443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  <a:cs typeface="+mn-ea"/>
                  <a:sym typeface="+mn-lt"/>
                </a:rPr>
                <a:t>请在此处编辑文字请在此处编辑文字。请在此处编辑文字请在此处编辑文字。请在此处编辑文字请在此处编辑文字。</a:t>
              </a:r>
            </a:p>
            <a:p>
              <a:pPr>
                <a:lnSpc>
                  <a:spcPct val="150000"/>
                </a:lnSpc>
              </a:pPr>
              <a:endParaRPr kumimoji="1" lang="en-US" altLang="zh-CN" sz="1200" dirty="0">
                <a:solidFill>
                  <a:schemeClr val="tx1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  <a:cs typeface="+mn-ea"/>
                  <a:sym typeface="+mn-lt"/>
                </a:rPr>
                <a:t>请在此处编辑文字请在此处编辑文字。请在此处编辑文字请在此处编辑文字。请在此处编辑文字请在此处编辑文字。</a:t>
              </a:r>
            </a:p>
          </p:txBody>
        </p:sp>
        <p:cxnSp>
          <p:nvCxnSpPr>
            <p:cNvPr id="9" name="íṡļíḍe">
              <a:extLst>
                <a:ext uri="{FF2B5EF4-FFF2-40B4-BE49-F238E27FC236}">
                  <a16:creationId xmlns:a16="http://schemas.microsoft.com/office/drawing/2014/main" id="{1EDC0861-BC24-6B7B-B663-9FEA47C73108}"/>
                </a:ext>
              </a:extLst>
            </p:cNvPr>
            <p:cNvCxnSpPr>
              <a:cxnSpLocks/>
            </p:cNvCxnSpPr>
            <p:nvPr/>
          </p:nvCxnSpPr>
          <p:spPr>
            <a:xfrm>
              <a:off x="774700" y="4911245"/>
              <a:ext cx="840409" cy="0"/>
            </a:xfrm>
            <a:prstGeom prst="line">
              <a:avLst/>
            </a:prstGeom>
            <a:ln w="38100" cap="rnd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íSḷíḍé">
              <a:extLst>
                <a:ext uri="{FF2B5EF4-FFF2-40B4-BE49-F238E27FC236}">
                  <a16:creationId xmlns:a16="http://schemas.microsoft.com/office/drawing/2014/main" id="{E7FD8C84-288B-7496-E971-B108B68C94F4}"/>
                </a:ext>
              </a:extLst>
            </p:cNvPr>
            <p:cNvSpPr txBox="1"/>
            <p:nvPr/>
          </p:nvSpPr>
          <p:spPr>
            <a:xfrm>
              <a:off x="660399" y="5024117"/>
              <a:ext cx="4816933" cy="6133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spAutoFit/>
            </a:bodyPr>
            <a:lstStyle/>
            <a:p>
              <a:pPr defTabSz="913765">
                <a:lnSpc>
                  <a:spcPct val="150000"/>
                </a:lnSpc>
                <a:buSzPct val="25000"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请在此处编辑文字请在此处编辑文字。请在此处编辑文字请在此处编辑文字。请在此处编辑文字请在此处编辑文字。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841977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šļï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išľïḍê">
            <a:extLst>
              <a:ext uri="{FF2B5EF4-FFF2-40B4-BE49-F238E27FC236}">
                <a16:creationId xmlns:a16="http://schemas.microsoft.com/office/drawing/2014/main" id="{CBB8C5E6-0C34-54F5-163E-EE62D1294005}"/>
              </a:ext>
            </a:extLst>
          </p:cNvPr>
          <p:cNvGrpSpPr/>
          <p:nvPr/>
        </p:nvGrpSpPr>
        <p:grpSpPr>
          <a:xfrm>
            <a:off x="-4" y="1773041"/>
            <a:ext cx="11264904" cy="4291271"/>
            <a:chOff x="-4" y="1773041"/>
            <a:chExt cx="11264904" cy="4291271"/>
          </a:xfrm>
        </p:grpSpPr>
        <p:sp>
          <p:nvSpPr>
            <p:cNvPr id="7" name="îṩḻïďé">
              <a:extLst>
                <a:ext uri="{FF2B5EF4-FFF2-40B4-BE49-F238E27FC236}">
                  <a16:creationId xmlns:a16="http://schemas.microsoft.com/office/drawing/2014/main" id="{AB4D3ADA-9E73-C338-D2D4-466FA6237360}"/>
                </a:ext>
              </a:extLst>
            </p:cNvPr>
            <p:cNvSpPr/>
            <p:nvPr/>
          </p:nvSpPr>
          <p:spPr>
            <a:xfrm rot="5400000" flipH="1">
              <a:off x="1604401" y="168636"/>
              <a:ext cx="1655958" cy="4864767"/>
            </a:xfrm>
            <a:custGeom>
              <a:avLst/>
              <a:gdLst>
                <a:gd name="connsiteX0" fmla="*/ 3770829 w 6858000"/>
                <a:gd name="connsiteY0" fmla="*/ 401524 h 8145641"/>
                <a:gd name="connsiteX1" fmla="*/ 2969689 w 6858000"/>
                <a:gd name="connsiteY1" fmla="*/ 401524 h 8145641"/>
                <a:gd name="connsiteX2" fmla="*/ 3370259 w 6858000"/>
                <a:gd name="connsiteY2" fmla="*/ 0 h 8145641"/>
                <a:gd name="connsiteX3" fmla="*/ 6858000 w 6858000"/>
                <a:gd name="connsiteY3" fmla="*/ 402115 h 8145641"/>
                <a:gd name="connsiteX4" fmla="*/ 6858000 w 6858000"/>
                <a:gd name="connsiteY4" fmla="*/ 8145641 h 8145641"/>
                <a:gd name="connsiteX5" fmla="*/ 0 w 6858000"/>
                <a:gd name="connsiteY5" fmla="*/ 8145641 h 8145641"/>
                <a:gd name="connsiteX6" fmla="*/ 0 w 6858000"/>
                <a:gd name="connsiteY6" fmla="*/ 402115 h 814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8145641">
                  <a:moveTo>
                    <a:pt x="3770829" y="401524"/>
                  </a:moveTo>
                  <a:lnTo>
                    <a:pt x="2969689" y="401524"/>
                  </a:lnTo>
                  <a:lnTo>
                    <a:pt x="3370259" y="0"/>
                  </a:lnTo>
                  <a:close/>
                  <a:moveTo>
                    <a:pt x="6858000" y="402115"/>
                  </a:moveTo>
                  <a:lnTo>
                    <a:pt x="6858000" y="8145641"/>
                  </a:lnTo>
                  <a:lnTo>
                    <a:pt x="0" y="8145641"/>
                  </a:lnTo>
                  <a:lnTo>
                    <a:pt x="0" y="40211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íSlîḍe">
              <a:extLst>
                <a:ext uri="{FF2B5EF4-FFF2-40B4-BE49-F238E27FC236}">
                  <a16:creationId xmlns:a16="http://schemas.microsoft.com/office/drawing/2014/main" id="{A89DEF89-4B8D-267E-861A-897AF3CE9DBF}"/>
                </a:ext>
              </a:extLst>
            </p:cNvPr>
            <p:cNvSpPr txBox="1"/>
            <p:nvPr/>
          </p:nvSpPr>
          <p:spPr>
            <a:xfrm>
              <a:off x="681558" y="2203295"/>
              <a:ext cx="331894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与以往研究结果的比较和影响的讨论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íṡḻíde">
              <a:extLst>
                <a:ext uri="{FF2B5EF4-FFF2-40B4-BE49-F238E27FC236}">
                  <a16:creationId xmlns:a16="http://schemas.microsoft.com/office/drawing/2014/main" id="{3B68A54F-A2C4-DA4D-CA13-8C9EB06C791D}"/>
                </a:ext>
              </a:extLst>
            </p:cNvPr>
            <p:cNvSpPr/>
            <p:nvPr/>
          </p:nvSpPr>
          <p:spPr>
            <a:xfrm>
              <a:off x="688993" y="4676000"/>
              <a:ext cx="3311506" cy="890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  <a:cs typeface="+mn-ea"/>
                  <a:sym typeface="+mn-lt"/>
                </a:rPr>
                <a:t>请在此处编辑文字请在此处编辑文字。请在此处编辑文字请在此处编辑文字。请在此处编辑文字请在此处编辑文字。</a:t>
              </a:r>
            </a:p>
          </p:txBody>
        </p:sp>
        <p:grpSp>
          <p:nvGrpSpPr>
            <p:cNvPr id="9" name="iṥliḍe">
              <a:extLst>
                <a:ext uri="{FF2B5EF4-FFF2-40B4-BE49-F238E27FC236}">
                  <a16:creationId xmlns:a16="http://schemas.microsoft.com/office/drawing/2014/main" id="{D72CC15A-262A-033F-37B5-1371CF81A244}"/>
                </a:ext>
              </a:extLst>
            </p:cNvPr>
            <p:cNvGrpSpPr/>
            <p:nvPr/>
          </p:nvGrpSpPr>
          <p:grpSpPr>
            <a:xfrm>
              <a:off x="5546326" y="2022985"/>
              <a:ext cx="5718574" cy="1415750"/>
              <a:chOff x="3200140" y="2392234"/>
              <a:chExt cx="5718574" cy="1415750"/>
            </a:xfrm>
          </p:grpSpPr>
          <p:grpSp>
            <p:nvGrpSpPr>
              <p:cNvPr id="20" name="íslíḓé">
                <a:extLst>
                  <a:ext uri="{FF2B5EF4-FFF2-40B4-BE49-F238E27FC236}">
                    <a16:creationId xmlns:a16="http://schemas.microsoft.com/office/drawing/2014/main" id="{773279AB-F07E-A5F5-0722-632D8E5DFA0D}"/>
                  </a:ext>
                </a:extLst>
              </p:cNvPr>
              <p:cNvGrpSpPr/>
              <p:nvPr/>
            </p:nvGrpSpPr>
            <p:grpSpPr>
              <a:xfrm>
                <a:off x="3200140" y="2392234"/>
                <a:ext cx="1029111" cy="923330"/>
                <a:chOff x="2603240" y="2392234"/>
                <a:chExt cx="1029111" cy="923330"/>
              </a:xfrm>
            </p:grpSpPr>
            <p:sp>
              <p:nvSpPr>
                <p:cNvPr id="25" name="íṣḻîḓê">
                  <a:extLst>
                    <a:ext uri="{FF2B5EF4-FFF2-40B4-BE49-F238E27FC236}">
                      <a16:creationId xmlns:a16="http://schemas.microsoft.com/office/drawing/2014/main" id="{2A54FDE2-7840-6AE2-DD78-0E5C895EE0E8}"/>
                    </a:ext>
                  </a:extLst>
                </p:cNvPr>
                <p:cNvSpPr txBox="1"/>
                <p:nvPr/>
              </p:nvSpPr>
              <p:spPr>
                <a:xfrm>
                  <a:off x="2603240" y="2392234"/>
                  <a:ext cx="954107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pPr algn="ctr"/>
                  <a:r>
                    <a:rPr kumimoji="1" lang="en-US" altLang="zh-CN" sz="5400" b="1" dirty="0">
                      <a:solidFill>
                        <a:schemeClr val="accent1">
                          <a:alpha val="15000"/>
                        </a:schemeClr>
                      </a:solidFill>
                      <a:cs typeface="+mn-ea"/>
                      <a:sym typeface="+mn-lt"/>
                    </a:rPr>
                    <a:t>01</a:t>
                  </a:r>
                  <a:endParaRPr kumimoji="1" lang="zh-CN" altLang="en-US" sz="5400" b="1" dirty="0">
                    <a:solidFill>
                      <a:schemeClr val="accent1">
                        <a:alpha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grpSp>
              <p:nvGrpSpPr>
                <p:cNvPr id="26" name="iṣ1idè">
                  <a:extLst>
                    <a:ext uri="{FF2B5EF4-FFF2-40B4-BE49-F238E27FC236}">
                      <a16:creationId xmlns:a16="http://schemas.microsoft.com/office/drawing/2014/main" id="{98726712-E5B5-C389-E212-B8987128BDA5}"/>
                    </a:ext>
                  </a:extLst>
                </p:cNvPr>
                <p:cNvGrpSpPr/>
                <p:nvPr/>
              </p:nvGrpSpPr>
              <p:grpSpPr>
                <a:xfrm>
                  <a:off x="2933700" y="2684622"/>
                  <a:ext cx="698651" cy="338554"/>
                  <a:chOff x="2933700" y="2684622"/>
                  <a:chExt cx="698651" cy="338554"/>
                </a:xfrm>
              </p:grpSpPr>
              <p:sp>
                <p:nvSpPr>
                  <p:cNvPr id="27" name="íŝľîḑe">
                    <a:extLst>
                      <a:ext uri="{FF2B5EF4-FFF2-40B4-BE49-F238E27FC236}">
                        <a16:creationId xmlns:a16="http://schemas.microsoft.com/office/drawing/2014/main" id="{012304D1-6C31-3E0B-AFF7-57DA20E45FE3}"/>
                      </a:ext>
                    </a:extLst>
                  </p:cNvPr>
                  <p:cNvSpPr/>
                  <p:nvPr/>
                </p:nvSpPr>
                <p:spPr>
                  <a:xfrm>
                    <a:off x="2933700" y="2790186"/>
                    <a:ext cx="127426" cy="12742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" name="îšḷíḓê">
                    <a:extLst>
                      <a:ext uri="{FF2B5EF4-FFF2-40B4-BE49-F238E27FC236}">
                        <a16:creationId xmlns:a16="http://schemas.microsoft.com/office/drawing/2014/main" id="{19543FEB-C18B-03B5-5B66-AF2F2D2E36C5}"/>
                      </a:ext>
                    </a:extLst>
                  </p:cNvPr>
                  <p:cNvSpPr/>
                  <p:nvPr/>
                </p:nvSpPr>
                <p:spPr>
                  <a:xfrm>
                    <a:off x="3037316" y="2684622"/>
                    <a:ext cx="595035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t" anchorCtr="0">
                    <a:spAutoFit/>
                  </a:bodyPr>
                  <a:lstStyle/>
                  <a:p>
                    <a:r>
                      <a:rPr kumimoji="1" lang="zh-CN" altLang="en-US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比较</a:t>
                    </a:r>
                    <a:endParaRPr kumimoji="1" lang="en-US" altLang="zh-CN" sz="1600" b="1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21" name="îṥḻïḍê">
                <a:extLst>
                  <a:ext uri="{FF2B5EF4-FFF2-40B4-BE49-F238E27FC236}">
                    <a16:creationId xmlns:a16="http://schemas.microsoft.com/office/drawing/2014/main" id="{92D7FD06-77AE-FA90-DD7A-97B92B9E0406}"/>
                  </a:ext>
                </a:extLst>
              </p:cNvPr>
              <p:cNvGrpSpPr/>
              <p:nvPr/>
            </p:nvGrpSpPr>
            <p:grpSpPr>
              <a:xfrm>
                <a:off x="5156200" y="2416669"/>
                <a:ext cx="3762514" cy="1391315"/>
                <a:chOff x="5156200" y="2392234"/>
                <a:chExt cx="3762514" cy="1391315"/>
              </a:xfrm>
            </p:grpSpPr>
            <p:sp>
              <p:nvSpPr>
                <p:cNvPr id="22" name="íSlîḋê">
                  <a:extLst>
                    <a:ext uri="{FF2B5EF4-FFF2-40B4-BE49-F238E27FC236}">
                      <a16:creationId xmlns:a16="http://schemas.microsoft.com/office/drawing/2014/main" id="{F059FD88-1703-BC9D-1F6F-4F12DCC95EEC}"/>
                    </a:ext>
                  </a:extLst>
                </p:cNvPr>
                <p:cNvSpPr/>
                <p:nvPr/>
              </p:nvSpPr>
              <p:spPr>
                <a:xfrm>
                  <a:off x="5156200" y="2893177"/>
                  <a:ext cx="3762514" cy="8903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200" b="0" i="0" dirty="0">
                      <a:solidFill>
                        <a:schemeClr val="tx1"/>
                      </a:solidFill>
                      <a:effectLst/>
                      <a:cs typeface="+mn-ea"/>
                      <a:sym typeface="+mn-lt"/>
                    </a:rPr>
                    <a:t>请在此处编辑文字请在此处编辑文字。请在此处编辑文字请在此处编辑文字。请在此处编辑文字请在此处编辑文字。</a:t>
                  </a:r>
                </a:p>
              </p:txBody>
            </p:sp>
            <p:sp>
              <p:nvSpPr>
                <p:cNvPr id="23" name="iŝļïdé">
                  <a:extLst>
                    <a:ext uri="{FF2B5EF4-FFF2-40B4-BE49-F238E27FC236}">
                      <a16:creationId xmlns:a16="http://schemas.microsoft.com/office/drawing/2014/main" id="{B29E2677-B5BA-A1AB-347C-CC3A074BADD1}"/>
                    </a:ext>
                  </a:extLst>
                </p:cNvPr>
                <p:cNvSpPr/>
                <p:nvPr/>
              </p:nvSpPr>
              <p:spPr>
                <a:xfrm>
                  <a:off x="5156200" y="2548109"/>
                  <a:ext cx="376251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r>
                    <a:rPr kumimoji="1" lang="zh-CN" altLang="en-US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与以往研究结果的比较</a:t>
                  </a:r>
                  <a:endParaRPr kumimoji="1" lang="en-US" altLang="zh-CN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cxnSp>
              <p:nvCxnSpPr>
                <p:cNvPr id="24" name="işľïḑé">
                  <a:extLst>
                    <a:ext uri="{FF2B5EF4-FFF2-40B4-BE49-F238E27FC236}">
                      <a16:creationId xmlns:a16="http://schemas.microsoft.com/office/drawing/2014/main" id="{360C0452-2BBC-C1E2-D2C6-9D56A04CF6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4625" y="2392234"/>
                  <a:ext cx="26749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îšľiḑê">
              <a:extLst>
                <a:ext uri="{FF2B5EF4-FFF2-40B4-BE49-F238E27FC236}">
                  <a16:creationId xmlns:a16="http://schemas.microsoft.com/office/drawing/2014/main" id="{4AE2CF8F-A66F-A595-749F-662C7F9FEFAB}"/>
                </a:ext>
              </a:extLst>
            </p:cNvPr>
            <p:cNvGrpSpPr/>
            <p:nvPr/>
          </p:nvGrpSpPr>
          <p:grpSpPr>
            <a:xfrm>
              <a:off x="5546326" y="4648562"/>
              <a:ext cx="5718574" cy="1415750"/>
              <a:chOff x="3200140" y="2392234"/>
              <a:chExt cx="5718574" cy="1415750"/>
            </a:xfrm>
          </p:grpSpPr>
          <p:grpSp>
            <p:nvGrpSpPr>
              <p:cNvPr id="11" name="ïSḷiďe">
                <a:extLst>
                  <a:ext uri="{FF2B5EF4-FFF2-40B4-BE49-F238E27FC236}">
                    <a16:creationId xmlns:a16="http://schemas.microsoft.com/office/drawing/2014/main" id="{5B358B0B-FD90-9CB9-C664-2258F252237B}"/>
                  </a:ext>
                </a:extLst>
              </p:cNvPr>
              <p:cNvGrpSpPr/>
              <p:nvPr/>
            </p:nvGrpSpPr>
            <p:grpSpPr>
              <a:xfrm>
                <a:off x="3200140" y="2392234"/>
                <a:ext cx="1029111" cy="923330"/>
                <a:chOff x="2603240" y="2392234"/>
                <a:chExt cx="1029111" cy="923330"/>
              </a:xfrm>
            </p:grpSpPr>
            <p:sp>
              <p:nvSpPr>
                <p:cNvPr id="16" name="ïś1íḓe">
                  <a:extLst>
                    <a:ext uri="{FF2B5EF4-FFF2-40B4-BE49-F238E27FC236}">
                      <a16:creationId xmlns:a16="http://schemas.microsoft.com/office/drawing/2014/main" id="{B9E3E9A0-AAA6-FC86-97BC-4FBD34100E0D}"/>
                    </a:ext>
                  </a:extLst>
                </p:cNvPr>
                <p:cNvSpPr txBox="1"/>
                <p:nvPr/>
              </p:nvSpPr>
              <p:spPr>
                <a:xfrm>
                  <a:off x="2603240" y="2392234"/>
                  <a:ext cx="954107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pPr algn="ctr"/>
                  <a:r>
                    <a:rPr kumimoji="1" lang="en-US" altLang="zh-CN" sz="5400" b="1" dirty="0">
                      <a:solidFill>
                        <a:schemeClr val="accent2">
                          <a:lumMod val="60000"/>
                          <a:lumOff val="40000"/>
                          <a:alpha val="15000"/>
                        </a:schemeClr>
                      </a:solidFill>
                      <a:cs typeface="+mn-ea"/>
                      <a:sym typeface="+mn-lt"/>
                    </a:rPr>
                    <a:t>02</a:t>
                  </a:r>
                  <a:endParaRPr kumimoji="1" lang="zh-CN" altLang="en-US" sz="5400" b="1" dirty="0">
                    <a:solidFill>
                      <a:schemeClr val="accent2">
                        <a:lumMod val="60000"/>
                        <a:lumOff val="40000"/>
                        <a:alpha val="1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grpSp>
              <p:nvGrpSpPr>
                <p:cNvPr id="17" name="išľîḍê">
                  <a:extLst>
                    <a:ext uri="{FF2B5EF4-FFF2-40B4-BE49-F238E27FC236}">
                      <a16:creationId xmlns:a16="http://schemas.microsoft.com/office/drawing/2014/main" id="{C045E772-49D9-D4C3-B068-39D28A322211}"/>
                    </a:ext>
                  </a:extLst>
                </p:cNvPr>
                <p:cNvGrpSpPr/>
                <p:nvPr/>
              </p:nvGrpSpPr>
              <p:grpSpPr>
                <a:xfrm>
                  <a:off x="2933700" y="2684622"/>
                  <a:ext cx="698651" cy="338554"/>
                  <a:chOff x="2933700" y="2684622"/>
                  <a:chExt cx="698651" cy="338554"/>
                </a:xfrm>
              </p:grpSpPr>
              <p:sp>
                <p:nvSpPr>
                  <p:cNvPr id="18" name="îṧḻiḍê">
                    <a:extLst>
                      <a:ext uri="{FF2B5EF4-FFF2-40B4-BE49-F238E27FC236}">
                        <a16:creationId xmlns:a16="http://schemas.microsoft.com/office/drawing/2014/main" id="{46193C72-3C37-34C5-0D08-91C60408AC24}"/>
                      </a:ext>
                    </a:extLst>
                  </p:cNvPr>
                  <p:cNvSpPr/>
                  <p:nvPr/>
                </p:nvSpPr>
                <p:spPr>
                  <a:xfrm>
                    <a:off x="2933700" y="2790186"/>
                    <a:ext cx="127426" cy="127426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accent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" name="íṧḻíḋé">
                    <a:extLst>
                      <a:ext uri="{FF2B5EF4-FFF2-40B4-BE49-F238E27FC236}">
                        <a16:creationId xmlns:a16="http://schemas.microsoft.com/office/drawing/2014/main" id="{DDCD58FD-9708-87A7-28F8-96ECCA4846FB}"/>
                      </a:ext>
                    </a:extLst>
                  </p:cNvPr>
                  <p:cNvSpPr/>
                  <p:nvPr/>
                </p:nvSpPr>
                <p:spPr>
                  <a:xfrm>
                    <a:off x="3037316" y="2684622"/>
                    <a:ext cx="595035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t" anchorCtr="0">
                    <a:spAutoFit/>
                  </a:bodyPr>
                  <a:lstStyle/>
                  <a:p>
                    <a:r>
                      <a:rPr kumimoji="1" lang="zh-CN" altLang="en-US" sz="16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讨论</a:t>
                    </a:r>
                    <a:endParaRPr kumimoji="1" lang="en-US" altLang="zh-CN" sz="1600" b="1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12" name="ísľíḓè">
                <a:extLst>
                  <a:ext uri="{FF2B5EF4-FFF2-40B4-BE49-F238E27FC236}">
                    <a16:creationId xmlns:a16="http://schemas.microsoft.com/office/drawing/2014/main" id="{C32F378D-0776-6790-F57C-5DB9DDF8849D}"/>
                  </a:ext>
                </a:extLst>
              </p:cNvPr>
              <p:cNvGrpSpPr/>
              <p:nvPr/>
            </p:nvGrpSpPr>
            <p:grpSpPr>
              <a:xfrm>
                <a:off x="5156200" y="2416669"/>
                <a:ext cx="3762514" cy="1391315"/>
                <a:chOff x="5156200" y="2392234"/>
                <a:chExt cx="3762514" cy="1391315"/>
              </a:xfrm>
            </p:grpSpPr>
            <p:sp>
              <p:nvSpPr>
                <p:cNvPr id="13" name="iSḷíďé">
                  <a:extLst>
                    <a:ext uri="{FF2B5EF4-FFF2-40B4-BE49-F238E27FC236}">
                      <a16:creationId xmlns:a16="http://schemas.microsoft.com/office/drawing/2014/main" id="{BF9C0B58-D235-10CA-012C-8B5174489B8F}"/>
                    </a:ext>
                  </a:extLst>
                </p:cNvPr>
                <p:cNvSpPr/>
                <p:nvPr/>
              </p:nvSpPr>
              <p:spPr>
                <a:xfrm>
                  <a:off x="5156200" y="2893177"/>
                  <a:ext cx="3762514" cy="8903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200" b="0" i="0" dirty="0">
                      <a:solidFill>
                        <a:schemeClr val="tx1"/>
                      </a:solidFill>
                      <a:effectLst/>
                      <a:cs typeface="+mn-ea"/>
                      <a:sym typeface="+mn-lt"/>
                    </a:rPr>
                    <a:t>请在此处编辑文字请在此处编辑文字。请在此处编辑文字请在此处编辑文字。请在此处编辑文字请在此处编辑文字。</a:t>
                  </a:r>
                </a:p>
              </p:txBody>
            </p:sp>
            <p:sp>
              <p:nvSpPr>
                <p:cNvPr id="14" name="íṧlíḓê">
                  <a:extLst>
                    <a:ext uri="{FF2B5EF4-FFF2-40B4-BE49-F238E27FC236}">
                      <a16:creationId xmlns:a16="http://schemas.microsoft.com/office/drawing/2014/main" id="{3490941C-F492-D997-6DA0-FD225D314830}"/>
                    </a:ext>
                  </a:extLst>
                </p:cNvPr>
                <p:cNvSpPr/>
                <p:nvPr/>
              </p:nvSpPr>
              <p:spPr>
                <a:xfrm>
                  <a:off x="5156200" y="2548109"/>
                  <a:ext cx="376251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r>
                    <a:rPr kumimoji="1" lang="zh-CN" altLang="en-US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影响的讨论</a:t>
                  </a:r>
                  <a:endParaRPr kumimoji="1" lang="en-US" altLang="zh-CN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cxnSp>
              <p:nvCxnSpPr>
                <p:cNvPr id="15" name="íSľîḑê">
                  <a:extLst>
                    <a:ext uri="{FF2B5EF4-FFF2-40B4-BE49-F238E27FC236}">
                      <a16:creationId xmlns:a16="http://schemas.microsoft.com/office/drawing/2014/main" id="{4BF9F152-90EF-CDCA-1760-275C2FED8F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4625" y="2392234"/>
                  <a:ext cx="267494" cy="0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iŝļïḑe">
            <a:extLst>
              <a:ext uri="{FF2B5EF4-FFF2-40B4-BE49-F238E27FC236}">
                <a16:creationId xmlns:a16="http://schemas.microsoft.com/office/drawing/2014/main" id="{9AA1BE70-6A69-9710-21AF-1D8B1151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结果与分析</a:t>
            </a:r>
          </a:p>
        </p:txBody>
      </p:sp>
      <p:sp>
        <p:nvSpPr>
          <p:cNvPr id="3" name="íŝ1îďé">
            <a:extLst>
              <a:ext uri="{FF2B5EF4-FFF2-40B4-BE49-F238E27FC236}">
                <a16:creationId xmlns:a16="http://schemas.microsoft.com/office/drawing/2014/main" id="{4493E1E0-E743-B1FE-7BCD-DB1AAAFB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16</a:t>
            </a:fld>
            <a:endParaRPr lang="zh-CN" altLang="en-US"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2692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ṧ1iḍ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ḻiḓé">
            <a:extLst>
              <a:ext uri="{FF2B5EF4-FFF2-40B4-BE49-F238E27FC236}">
                <a16:creationId xmlns:a16="http://schemas.microsoft.com/office/drawing/2014/main" id="{D5D21657-C2B7-C1A3-7BDF-B1C0E5381EB4}"/>
              </a:ext>
            </a:extLst>
          </p:cNvPr>
          <p:cNvSpPr/>
          <p:nvPr/>
        </p:nvSpPr>
        <p:spPr>
          <a:xfrm>
            <a:off x="9843091" y="1731242"/>
            <a:ext cx="1393287" cy="1183046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îş1iďe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结论与启示</a:t>
            </a:r>
          </a:p>
        </p:txBody>
      </p:sp>
      <p:sp>
        <p:nvSpPr>
          <p:cNvPr id="5" name="iṧľîḋê">
            <a:extLst>
              <a:ext uri="{FF2B5EF4-FFF2-40B4-BE49-F238E27FC236}">
                <a16:creationId xmlns:a16="http://schemas.microsoft.com/office/drawing/2014/main" id="{7239E965-33B6-4BC1-B1B3-CD2DC6B7E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请在此处编辑文字请在此处编辑文字</a:t>
            </a:r>
            <a:endParaRPr lang="en-GB" altLang="zh-CN" dirty="0">
              <a:cs typeface="+mn-ea"/>
              <a:sym typeface="+mn-lt"/>
            </a:endParaRPr>
          </a:p>
        </p:txBody>
      </p:sp>
      <p:sp>
        <p:nvSpPr>
          <p:cNvPr id="2" name="îsľîḋe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pPr/>
              <a:t>17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îšḻîḓê">
            <a:extLst>
              <a:ext uri="{FF2B5EF4-FFF2-40B4-BE49-F238E27FC236}">
                <a16:creationId xmlns:a16="http://schemas.microsoft.com/office/drawing/2014/main" id="{285D2E8F-6E8E-E91E-A315-EA729E34582B}"/>
              </a:ext>
            </a:extLst>
          </p:cNvPr>
          <p:cNvSpPr txBox="1">
            <a:spLocks/>
          </p:cNvSpPr>
          <p:nvPr/>
        </p:nvSpPr>
        <p:spPr>
          <a:xfrm>
            <a:off x="5707382" y="2100574"/>
            <a:ext cx="5811518" cy="13111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lvl="0" defTabSz="914354">
              <a:lnSpc>
                <a:spcPct val="90000"/>
              </a:lnSpc>
              <a:spcBef>
                <a:spcPct val="0"/>
              </a:spcBef>
              <a:buNone/>
              <a:defRPr lang="zh-CN" altLang="en-US" sz="6000" b="1">
                <a:gradFill>
                  <a:gsLst>
                    <a:gs pos="100000">
                      <a:srgbClr val="10F5FE"/>
                    </a:gs>
                    <a:gs pos="0">
                      <a:schemeClr val="accent1"/>
                    </a:gs>
                  </a:gsLst>
                  <a:lin ang="27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altLang="zh-CN" sz="88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05</a:t>
            </a:r>
            <a:endParaRPr lang="en-GB" sz="8800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73943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ļï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ïş1ïḍé">
            <a:extLst>
              <a:ext uri="{FF2B5EF4-FFF2-40B4-BE49-F238E27FC236}">
                <a16:creationId xmlns:a16="http://schemas.microsoft.com/office/drawing/2014/main" id="{098B334C-B003-902A-CC70-B84783208161}"/>
              </a:ext>
            </a:extLst>
          </p:cNvPr>
          <p:cNvGrpSpPr/>
          <p:nvPr/>
        </p:nvGrpSpPr>
        <p:grpSpPr>
          <a:xfrm>
            <a:off x="450675" y="1560307"/>
            <a:ext cx="10877724" cy="3530883"/>
            <a:chOff x="450676" y="1557190"/>
            <a:chExt cx="10877724" cy="3530883"/>
          </a:xfrm>
        </p:grpSpPr>
        <p:grpSp>
          <p:nvGrpSpPr>
            <p:cNvPr id="5" name="ï$ḷïḋe">
              <a:extLst>
                <a:ext uri="{FF2B5EF4-FFF2-40B4-BE49-F238E27FC236}">
                  <a16:creationId xmlns:a16="http://schemas.microsoft.com/office/drawing/2014/main" id="{16B2E43B-94F2-A014-A555-7274C1C9C267}"/>
                </a:ext>
              </a:extLst>
            </p:cNvPr>
            <p:cNvGrpSpPr/>
            <p:nvPr/>
          </p:nvGrpSpPr>
          <p:grpSpPr>
            <a:xfrm>
              <a:off x="450676" y="1557190"/>
              <a:ext cx="4168949" cy="1906249"/>
              <a:chOff x="441151" y="2204890"/>
              <a:chExt cx="4168949" cy="1906249"/>
            </a:xfrm>
          </p:grpSpPr>
          <p:sp>
            <p:nvSpPr>
              <p:cNvPr id="18" name="isļiḑè">
                <a:extLst>
                  <a:ext uri="{FF2B5EF4-FFF2-40B4-BE49-F238E27FC236}">
                    <a16:creationId xmlns:a16="http://schemas.microsoft.com/office/drawing/2014/main" id="{F9777482-8203-7B56-7B72-2D5354A514C3}"/>
                  </a:ext>
                </a:extLst>
              </p:cNvPr>
              <p:cNvSpPr/>
              <p:nvPr/>
            </p:nvSpPr>
            <p:spPr>
              <a:xfrm>
                <a:off x="1453218" y="3094991"/>
                <a:ext cx="3156882" cy="10161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  <a:cs typeface="+mn-ea"/>
                    <a:sym typeface="+mn-lt"/>
                  </a:rPr>
                  <a:t>请在此处编辑文字请在此处编辑文字。请在此处编辑文字请在此处编辑文字。请在此处编辑文字请在此处编辑文字。</a:t>
                </a:r>
              </a:p>
            </p:txBody>
          </p:sp>
          <p:sp>
            <p:nvSpPr>
              <p:cNvPr id="19" name="iṩḻîḍê">
                <a:extLst>
                  <a:ext uri="{FF2B5EF4-FFF2-40B4-BE49-F238E27FC236}">
                    <a16:creationId xmlns:a16="http://schemas.microsoft.com/office/drawing/2014/main" id="{53FBCE0D-F0AA-37E5-9AA3-209347203577}"/>
                  </a:ext>
                </a:extLst>
              </p:cNvPr>
              <p:cNvSpPr/>
              <p:nvPr/>
            </p:nvSpPr>
            <p:spPr>
              <a:xfrm>
                <a:off x="1453216" y="2501876"/>
                <a:ext cx="3156882" cy="5874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b" anchorCtr="0">
                <a:spAutoFit/>
              </a:bodyPr>
              <a:lstStyle/>
              <a:p>
                <a:r>
                  <a:rPr kumimoji="1" lang="zh-CN" altLang="en-US" sz="24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主要发现和贡献摘要</a:t>
                </a:r>
                <a:endParaRPr kumimoji="1" lang="en-US" altLang="zh-CN" sz="2400" b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pic>
            <p:nvPicPr>
              <p:cNvPr id="20" name="ïş1iḍê" descr="前引号">
                <a:extLst>
                  <a:ext uri="{FF2B5EF4-FFF2-40B4-BE49-F238E27FC236}">
                    <a16:creationId xmlns:a16="http://schemas.microsoft.com/office/drawing/2014/main" id="{F3689458-1A80-15B3-ACC2-88CBCCDEFA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1151" y="220489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8" name="î$ľïḑè">
              <a:extLst>
                <a:ext uri="{FF2B5EF4-FFF2-40B4-BE49-F238E27FC236}">
                  <a16:creationId xmlns:a16="http://schemas.microsoft.com/office/drawing/2014/main" id="{EF8132BB-7919-7362-252B-C2C25EE09F80}"/>
                </a:ext>
              </a:extLst>
            </p:cNvPr>
            <p:cNvGrpSpPr/>
            <p:nvPr/>
          </p:nvGrpSpPr>
          <p:grpSpPr>
            <a:xfrm>
              <a:off x="6270125" y="1854176"/>
              <a:ext cx="5058275" cy="3233897"/>
              <a:chOff x="6270125" y="1854176"/>
              <a:chExt cx="5058275" cy="3233897"/>
            </a:xfrm>
          </p:grpSpPr>
          <p:grpSp>
            <p:nvGrpSpPr>
              <p:cNvPr id="9" name="ïṣḷîḓê">
                <a:extLst>
                  <a:ext uri="{FF2B5EF4-FFF2-40B4-BE49-F238E27FC236}">
                    <a16:creationId xmlns:a16="http://schemas.microsoft.com/office/drawing/2014/main" id="{10E1DC29-A0C4-7346-8621-A7EBF61BFB9B}"/>
                  </a:ext>
                </a:extLst>
              </p:cNvPr>
              <p:cNvGrpSpPr/>
              <p:nvPr/>
            </p:nvGrpSpPr>
            <p:grpSpPr>
              <a:xfrm>
                <a:off x="6270125" y="1854176"/>
                <a:ext cx="5058275" cy="655797"/>
                <a:chOff x="6308225" y="1854176"/>
                <a:chExt cx="5058275" cy="655797"/>
              </a:xfrm>
            </p:grpSpPr>
            <p:sp>
              <p:nvSpPr>
                <p:cNvPr id="16" name="íšļïḍé">
                  <a:extLst>
                    <a:ext uri="{FF2B5EF4-FFF2-40B4-BE49-F238E27FC236}">
                      <a16:creationId xmlns:a16="http://schemas.microsoft.com/office/drawing/2014/main" id="{F9CE1DC5-CC7A-0A11-1070-D24D068270EC}"/>
                    </a:ext>
                  </a:extLst>
                </p:cNvPr>
                <p:cNvSpPr txBox="1"/>
                <p:nvPr/>
              </p:nvSpPr>
              <p:spPr>
                <a:xfrm>
                  <a:off x="6939643" y="1896600"/>
                  <a:ext cx="4426857" cy="61337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zh-CN" altLang="en-US" sz="1200" dirty="0">
                      <a:cs typeface="+mn-ea"/>
                      <a:sym typeface="+mn-lt"/>
                    </a:rPr>
                    <a:t>请在此处编辑文字请在此处编辑文字。请在此处编辑文字请在此处编辑文字。请在此处编辑文字请在此处编辑文字。</a:t>
                  </a:r>
                </a:p>
              </p:txBody>
            </p:sp>
            <p:sp>
              <p:nvSpPr>
                <p:cNvPr id="17" name="íṥļiďê">
                  <a:extLst>
                    <a:ext uri="{FF2B5EF4-FFF2-40B4-BE49-F238E27FC236}">
                      <a16:creationId xmlns:a16="http://schemas.microsoft.com/office/drawing/2014/main" id="{9ABA7847-F277-0BF1-A2AE-A8E24815E9EA}"/>
                    </a:ext>
                  </a:extLst>
                </p:cNvPr>
                <p:cNvSpPr/>
                <p:nvPr/>
              </p:nvSpPr>
              <p:spPr>
                <a:xfrm>
                  <a:off x="6308225" y="1854176"/>
                  <a:ext cx="444222" cy="44422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none" lIns="108000" tIns="108000" rIns="108000" bIns="108000" rtlCol="0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kumimoji="1" lang="en-GB" altLang="zh-CN" sz="2000" b="1" dirty="0">
                      <a:solidFill>
                        <a:srgbClr val="FFFFFF"/>
                      </a:solidFill>
                      <a:cs typeface="+mn-ea"/>
                      <a:sym typeface="+mn-lt"/>
                    </a:rPr>
                    <a:t>1</a:t>
                  </a:r>
                  <a:endParaRPr kumimoji="1" lang="zh-CN" altLang="en-US" sz="2000" b="1" dirty="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0" name="î$ľiḋè">
                <a:extLst>
                  <a:ext uri="{FF2B5EF4-FFF2-40B4-BE49-F238E27FC236}">
                    <a16:creationId xmlns:a16="http://schemas.microsoft.com/office/drawing/2014/main" id="{DF06C700-F1EB-587B-BB29-D3B1A21428C4}"/>
                  </a:ext>
                </a:extLst>
              </p:cNvPr>
              <p:cNvGrpSpPr/>
              <p:nvPr/>
            </p:nvGrpSpPr>
            <p:grpSpPr>
              <a:xfrm>
                <a:off x="6270125" y="3143226"/>
                <a:ext cx="5058275" cy="655797"/>
                <a:chOff x="6308225" y="1854176"/>
                <a:chExt cx="5058275" cy="655797"/>
              </a:xfrm>
            </p:grpSpPr>
            <p:sp>
              <p:nvSpPr>
                <p:cNvPr id="14" name="îṧḷïḋe">
                  <a:extLst>
                    <a:ext uri="{FF2B5EF4-FFF2-40B4-BE49-F238E27FC236}">
                      <a16:creationId xmlns:a16="http://schemas.microsoft.com/office/drawing/2014/main" id="{B0A2757F-285F-167B-9074-0F30CD1120F8}"/>
                    </a:ext>
                  </a:extLst>
                </p:cNvPr>
                <p:cNvSpPr txBox="1"/>
                <p:nvPr/>
              </p:nvSpPr>
              <p:spPr>
                <a:xfrm>
                  <a:off x="6939643" y="1896600"/>
                  <a:ext cx="4426857" cy="61337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zh-CN" altLang="en-US" sz="1200" dirty="0">
                      <a:cs typeface="+mn-ea"/>
                      <a:sym typeface="+mn-lt"/>
                    </a:rPr>
                    <a:t>请在此处编辑文字请在此处编辑文字。请在此处编辑文字请在此处编辑文字。请在此处编辑文字请在此处编辑文字。</a:t>
                  </a:r>
                </a:p>
              </p:txBody>
            </p:sp>
            <p:sp>
              <p:nvSpPr>
                <p:cNvPr id="15" name="î$ļiḋê">
                  <a:extLst>
                    <a:ext uri="{FF2B5EF4-FFF2-40B4-BE49-F238E27FC236}">
                      <a16:creationId xmlns:a16="http://schemas.microsoft.com/office/drawing/2014/main" id="{64397D10-A528-E7EF-0570-79B067A22EF7}"/>
                    </a:ext>
                  </a:extLst>
                </p:cNvPr>
                <p:cNvSpPr/>
                <p:nvPr/>
              </p:nvSpPr>
              <p:spPr>
                <a:xfrm>
                  <a:off x="6308225" y="1854176"/>
                  <a:ext cx="444222" cy="444220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lIns="108000" tIns="108000" rIns="108000" bIns="108000" rtlCol="0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kumimoji="1" lang="en-GB" altLang="zh-CN" sz="20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2</a:t>
                  </a:r>
                  <a:endParaRPr kumimoji="1"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1" name="îśḷïḋé">
                <a:extLst>
                  <a:ext uri="{FF2B5EF4-FFF2-40B4-BE49-F238E27FC236}">
                    <a16:creationId xmlns:a16="http://schemas.microsoft.com/office/drawing/2014/main" id="{12370FB7-53BC-2C2E-51E0-ABF8CC712F26}"/>
                  </a:ext>
                </a:extLst>
              </p:cNvPr>
              <p:cNvGrpSpPr/>
              <p:nvPr/>
            </p:nvGrpSpPr>
            <p:grpSpPr>
              <a:xfrm>
                <a:off x="6270125" y="4432276"/>
                <a:ext cx="5058275" cy="655797"/>
                <a:chOff x="6308225" y="1854176"/>
                <a:chExt cx="5058275" cy="655797"/>
              </a:xfrm>
            </p:grpSpPr>
            <p:sp>
              <p:nvSpPr>
                <p:cNvPr id="12" name="íşľíḓê">
                  <a:extLst>
                    <a:ext uri="{FF2B5EF4-FFF2-40B4-BE49-F238E27FC236}">
                      <a16:creationId xmlns:a16="http://schemas.microsoft.com/office/drawing/2014/main" id="{913AEF94-BE1D-F282-31EA-8A24DBC8A141}"/>
                    </a:ext>
                  </a:extLst>
                </p:cNvPr>
                <p:cNvSpPr txBox="1"/>
                <p:nvPr/>
              </p:nvSpPr>
              <p:spPr>
                <a:xfrm>
                  <a:off x="6939643" y="1896600"/>
                  <a:ext cx="4426857" cy="61337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zh-CN" altLang="en-US" sz="1200" dirty="0">
                      <a:cs typeface="+mn-ea"/>
                      <a:sym typeface="+mn-lt"/>
                    </a:rPr>
                    <a:t>请在此处编辑文字请在此处编辑文字。请在此处编辑文字请在此处编辑文字。请在此处编辑文字请在此处编辑文字。</a:t>
                  </a:r>
                </a:p>
              </p:txBody>
            </p:sp>
            <p:sp>
              <p:nvSpPr>
                <p:cNvPr id="13" name="íṡlîḋè">
                  <a:extLst>
                    <a:ext uri="{FF2B5EF4-FFF2-40B4-BE49-F238E27FC236}">
                      <a16:creationId xmlns:a16="http://schemas.microsoft.com/office/drawing/2014/main" id="{D8AB03CB-868B-FD73-6476-780EE032916D}"/>
                    </a:ext>
                  </a:extLst>
                </p:cNvPr>
                <p:cNvSpPr/>
                <p:nvPr/>
              </p:nvSpPr>
              <p:spPr>
                <a:xfrm>
                  <a:off x="6308225" y="1854176"/>
                  <a:ext cx="444222" cy="44422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none" lIns="108000" tIns="108000" rIns="108000" bIns="108000" rtlCol="0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kumimoji="1" lang="en-GB" altLang="zh-CN" sz="2000" b="1" dirty="0">
                      <a:solidFill>
                        <a:srgbClr val="FFFFFF"/>
                      </a:solidFill>
                      <a:cs typeface="+mn-ea"/>
                      <a:sym typeface="+mn-lt"/>
                    </a:rPr>
                    <a:t>3</a:t>
                  </a:r>
                  <a:endParaRPr kumimoji="1" lang="zh-CN" altLang="en-US" sz="2000" b="1" dirty="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2" name="ïṧľídê">
            <a:extLst>
              <a:ext uri="{FF2B5EF4-FFF2-40B4-BE49-F238E27FC236}">
                <a16:creationId xmlns:a16="http://schemas.microsoft.com/office/drawing/2014/main" id="{AA46613E-493F-66AB-2FCC-C6F8A941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结论与启示</a:t>
            </a:r>
          </a:p>
        </p:txBody>
      </p:sp>
      <p:sp>
        <p:nvSpPr>
          <p:cNvPr id="3" name="iṥļíḋe">
            <a:extLst>
              <a:ext uri="{FF2B5EF4-FFF2-40B4-BE49-F238E27FC236}">
                <a16:creationId xmlns:a16="http://schemas.microsoft.com/office/drawing/2014/main" id="{4B667498-6153-816C-57DE-92C58AAB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18</a:t>
            </a:fld>
            <a:endParaRPr lang="zh-CN" altLang="en-US" dirty="0"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91071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ślî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iṧḻïďè">
            <a:extLst>
              <a:ext uri="{FF2B5EF4-FFF2-40B4-BE49-F238E27FC236}">
                <a16:creationId xmlns:a16="http://schemas.microsoft.com/office/drawing/2014/main" id="{187DB5AB-5130-0713-6ED4-F99A6A64C298}"/>
              </a:ext>
            </a:extLst>
          </p:cNvPr>
          <p:cNvGrpSpPr/>
          <p:nvPr/>
        </p:nvGrpSpPr>
        <p:grpSpPr>
          <a:xfrm>
            <a:off x="0" y="0"/>
            <a:ext cx="12192000" cy="5787606"/>
            <a:chOff x="0" y="0"/>
            <a:chExt cx="12192000" cy="5787606"/>
          </a:xfrm>
        </p:grpSpPr>
        <p:sp>
          <p:nvSpPr>
            <p:cNvPr id="8" name="ï$1ïḑê">
              <a:extLst>
                <a:ext uri="{FF2B5EF4-FFF2-40B4-BE49-F238E27FC236}">
                  <a16:creationId xmlns:a16="http://schemas.microsoft.com/office/drawing/2014/main" id="{69FE56F9-2317-F558-CC89-4F80852B8AFE}"/>
                </a:ext>
              </a:extLst>
            </p:cNvPr>
            <p:cNvSpPr/>
            <p:nvPr/>
          </p:nvSpPr>
          <p:spPr>
            <a:xfrm>
              <a:off x="0" y="0"/>
              <a:ext cx="12192000" cy="2918482"/>
            </a:xfrm>
            <a:prstGeom prst="rect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10" name="ïS1iḋè">
              <a:extLst>
                <a:ext uri="{FF2B5EF4-FFF2-40B4-BE49-F238E27FC236}">
                  <a16:creationId xmlns:a16="http://schemas.microsoft.com/office/drawing/2014/main" id="{A7F990C7-AEDB-8C36-98DC-B4A9A7E206D9}"/>
                </a:ext>
              </a:extLst>
            </p:cNvPr>
            <p:cNvGrpSpPr/>
            <p:nvPr/>
          </p:nvGrpSpPr>
          <p:grpSpPr>
            <a:xfrm>
              <a:off x="824030" y="3206338"/>
              <a:ext cx="4591052" cy="2581268"/>
              <a:chOff x="660399" y="2938346"/>
              <a:chExt cx="2768055" cy="2581268"/>
            </a:xfrm>
          </p:grpSpPr>
          <p:grpSp>
            <p:nvGrpSpPr>
              <p:cNvPr id="21" name="íṡlïḓê">
                <a:extLst>
                  <a:ext uri="{FF2B5EF4-FFF2-40B4-BE49-F238E27FC236}">
                    <a16:creationId xmlns:a16="http://schemas.microsoft.com/office/drawing/2014/main" id="{5F6CD113-6D0D-8D89-7088-6F158FC8DA31}"/>
                  </a:ext>
                </a:extLst>
              </p:cNvPr>
              <p:cNvGrpSpPr/>
              <p:nvPr/>
            </p:nvGrpSpPr>
            <p:grpSpPr>
              <a:xfrm>
                <a:off x="660399" y="3461566"/>
                <a:ext cx="2768055" cy="2058048"/>
                <a:chOff x="2926261" y="3457303"/>
                <a:chExt cx="3271409" cy="2058048"/>
              </a:xfrm>
            </p:grpSpPr>
            <p:sp>
              <p:nvSpPr>
                <p:cNvPr id="23" name="ïṧḷiḋé">
                  <a:extLst>
                    <a:ext uri="{FF2B5EF4-FFF2-40B4-BE49-F238E27FC236}">
                      <a16:creationId xmlns:a16="http://schemas.microsoft.com/office/drawing/2014/main" id="{09E7404C-C9A3-48F3-8644-D6FF5A2256CC}"/>
                    </a:ext>
                  </a:extLst>
                </p:cNvPr>
                <p:cNvSpPr/>
                <p:nvPr/>
              </p:nvSpPr>
              <p:spPr>
                <a:xfrm>
                  <a:off x="2926261" y="3795200"/>
                  <a:ext cx="3271407" cy="172015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 marL="228600" indent="-228600">
                    <a:lnSpc>
                      <a:spcPct val="150000"/>
                    </a:lnSpc>
                    <a:buFont typeface="+mj-lt"/>
                    <a:buAutoNum type="arabicPeriod"/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请在此处编辑文字请在此处编辑文字。请在此处编辑文字请在此处编辑文字。请在此处编辑文字请在此处编辑文字。</a:t>
                  </a:r>
                  <a:endParaRPr kumimoji="1" lang="en-US" altLang="zh-CN" sz="12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  <a:p>
                  <a:pPr marL="228600" indent="-228600">
                    <a:lnSpc>
                      <a:spcPct val="150000"/>
                    </a:lnSpc>
                    <a:buFont typeface="+mj-lt"/>
                    <a:buAutoNum type="arabicPeriod"/>
                  </a:pPr>
                  <a:endParaRPr kumimoji="1" lang="en-US" altLang="zh-CN" sz="12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  <a:p>
                  <a:pPr marL="228600" indent="-228600">
                    <a:lnSpc>
                      <a:spcPct val="150000"/>
                    </a:lnSpc>
                    <a:buFont typeface="+mj-lt"/>
                    <a:buAutoNum type="arabicPeriod"/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请在此处编辑文字请在此处编辑文字。请在此处编辑文字请在此处编辑文字。请在此处编辑文字请在此处编辑文字。</a:t>
                  </a:r>
                </a:p>
                <a:p>
                  <a:pPr marL="228600" indent="-228600">
                    <a:lnSpc>
                      <a:spcPct val="150000"/>
                    </a:lnSpc>
                    <a:buFont typeface="+mj-lt"/>
                    <a:buAutoNum type="arabicPeriod"/>
                  </a:pPr>
                  <a:endParaRPr kumimoji="1" lang="zh-CN" altLang="en-US" sz="12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cxnSp>
              <p:nvCxnSpPr>
                <p:cNvPr id="24" name="îṥḷîḍè">
                  <a:extLst>
                    <a:ext uri="{FF2B5EF4-FFF2-40B4-BE49-F238E27FC236}">
                      <a16:creationId xmlns:a16="http://schemas.microsoft.com/office/drawing/2014/main" id="{7986D2AB-42C7-7528-B91C-009DF53B15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26262" y="3457303"/>
                  <a:ext cx="3271408" cy="0"/>
                </a:xfrm>
                <a:prstGeom prst="straightConnector1">
                  <a:avLst/>
                </a:prstGeom>
                <a:ln w="25400">
                  <a:solidFill>
                    <a:schemeClr val="accent1"/>
                  </a:solidFill>
                  <a:round/>
                  <a:tailEnd type="diamon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íşḷiḋê">
                <a:extLst>
                  <a:ext uri="{FF2B5EF4-FFF2-40B4-BE49-F238E27FC236}">
                    <a16:creationId xmlns:a16="http://schemas.microsoft.com/office/drawing/2014/main" id="{4CB0AD0C-C94A-F147-C0F1-1807020F144C}"/>
                  </a:ext>
                </a:extLst>
              </p:cNvPr>
              <p:cNvSpPr txBox="1"/>
              <p:nvPr/>
            </p:nvSpPr>
            <p:spPr>
              <a:xfrm>
                <a:off x="660400" y="2938346"/>
                <a:ext cx="977314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b" anchorCtr="0">
                <a:spAutoFit/>
              </a:bodyPr>
              <a:lstStyle/>
              <a:p>
                <a:r>
                  <a:rPr kumimoji="1" lang="zh-CN" altLang="en-US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主要发现</a:t>
                </a:r>
                <a:endParaRPr kumimoji="1" lang="en-US" altLang="zh-CN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ïśḻïḑe">
              <a:extLst>
                <a:ext uri="{FF2B5EF4-FFF2-40B4-BE49-F238E27FC236}">
                  <a16:creationId xmlns:a16="http://schemas.microsoft.com/office/drawing/2014/main" id="{50F31DE8-7251-8308-B3FA-4DFDD55A2102}"/>
                </a:ext>
              </a:extLst>
            </p:cNvPr>
            <p:cNvGrpSpPr/>
            <p:nvPr/>
          </p:nvGrpSpPr>
          <p:grpSpPr>
            <a:xfrm>
              <a:off x="6089648" y="3206338"/>
              <a:ext cx="4591052" cy="2581268"/>
              <a:chOff x="660399" y="2938346"/>
              <a:chExt cx="2768055" cy="2581268"/>
            </a:xfrm>
          </p:grpSpPr>
          <p:grpSp>
            <p:nvGrpSpPr>
              <p:cNvPr id="27" name="işḻïḋè">
                <a:extLst>
                  <a:ext uri="{FF2B5EF4-FFF2-40B4-BE49-F238E27FC236}">
                    <a16:creationId xmlns:a16="http://schemas.microsoft.com/office/drawing/2014/main" id="{5672B789-5902-D9CF-A1FD-76EB734B41C7}"/>
                  </a:ext>
                </a:extLst>
              </p:cNvPr>
              <p:cNvGrpSpPr/>
              <p:nvPr/>
            </p:nvGrpSpPr>
            <p:grpSpPr>
              <a:xfrm>
                <a:off x="660399" y="3461566"/>
                <a:ext cx="2768055" cy="2058048"/>
                <a:chOff x="2926261" y="3457303"/>
                <a:chExt cx="3271409" cy="2058048"/>
              </a:xfrm>
            </p:grpSpPr>
            <p:sp>
              <p:nvSpPr>
                <p:cNvPr id="42" name="íś1iďe">
                  <a:extLst>
                    <a:ext uri="{FF2B5EF4-FFF2-40B4-BE49-F238E27FC236}">
                      <a16:creationId xmlns:a16="http://schemas.microsoft.com/office/drawing/2014/main" id="{BEFD6CB9-9822-E6F7-461F-751D29D26BAA}"/>
                    </a:ext>
                  </a:extLst>
                </p:cNvPr>
                <p:cNvSpPr/>
                <p:nvPr/>
              </p:nvSpPr>
              <p:spPr>
                <a:xfrm>
                  <a:off x="2926261" y="3795200"/>
                  <a:ext cx="3271407" cy="172015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 marL="228600" indent="-228600">
                    <a:lnSpc>
                      <a:spcPct val="150000"/>
                    </a:lnSpc>
                    <a:buFont typeface="+mj-lt"/>
                    <a:buAutoNum type="arabicPeriod"/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请在此处编辑文字请在此处编辑文字。请在此处编辑文字请在此处编辑文字。请在此处编辑文字请在此处编辑文字。</a:t>
                  </a:r>
                  <a:endParaRPr kumimoji="1" lang="en-US" altLang="zh-CN" sz="12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  <a:p>
                  <a:pPr marL="228600" indent="-228600">
                    <a:lnSpc>
                      <a:spcPct val="150000"/>
                    </a:lnSpc>
                    <a:buFont typeface="+mj-lt"/>
                    <a:buAutoNum type="arabicPeriod"/>
                  </a:pPr>
                  <a:endParaRPr kumimoji="1" lang="en-US" altLang="zh-CN" sz="12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  <a:p>
                  <a:pPr marL="228600" indent="-228600">
                    <a:lnSpc>
                      <a:spcPct val="150000"/>
                    </a:lnSpc>
                    <a:buFont typeface="+mj-lt"/>
                    <a:buAutoNum type="arabicPeriod"/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请在此处编辑文字请在此处编辑文字。请在此处编辑文字请在此处编辑文字。请在此处编辑文字请在此处编辑文字。</a:t>
                  </a:r>
                </a:p>
                <a:p>
                  <a:pPr marL="228600" indent="-228600">
                    <a:lnSpc>
                      <a:spcPct val="150000"/>
                    </a:lnSpc>
                    <a:buFont typeface="+mj-lt"/>
                    <a:buAutoNum type="arabicPeriod"/>
                  </a:pPr>
                  <a:endParaRPr kumimoji="1" lang="zh-CN" altLang="en-US" sz="12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cxnSp>
              <p:nvCxnSpPr>
                <p:cNvPr id="43" name="íŝḻíḋe">
                  <a:extLst>
                    <a:ext uri="{FF2B5EF4-FFF2-40B4-BE49-F238E27FC236}">
                      <a16:creationId xmlns:a16="http://schemas.microsoft.com/office/drawing/2014/main" id="{71403AFF-EB20-0286-C5AC-FCBA9B2F64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26262" y="3457303"/>
                  <a:ext cx="3271408" cy="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round/>
                  <a:tailEnd type="diamon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iśļîḓè">
                <a:extLst>
                  <a:ext uri="{FF2B5EF4-FFF2-40B4-BE49-F238E27FC236}">
                    <a16:creationId xmlns:a16="http://schemas.microsoft.com/office/drawing/2014/main" id="{B1969BC6-850F-55A3-E0DF-8D5A8BA565CB}"/>
                  </a:ext>
                </a:extLst>
              </p:cNvPr>
              <p:cNvSpPr txBox="1"/>
              <p:nvPr/>
            </p:nvSpPr>
            <p:spPr>
              <a:xfrm>
                <a:off x="660400" y="2938346"/>
                <a:ext cx="977314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b" anchorCtr="0">
                <a:spAutoFit/>
              </a:bodyPr>
              <a:lstStyle/>
              <a:p>
                <a:r>
                  <a:rPr kumimoji="1" lang="zh-CN" altLang="en-US" sz="2800" b="1" dirty="0">
                    <a:solidFill>
                      <a:schemeClr val="accent2"/>
                    </a:solidFill>
                    <a:cs typeface="+mn-ea"/>
                    <a:sym typeface="+mn-lt"/>
                  </a:rPr>
                  <a:t>贡献摘要</a:t>
                </a:r>
                <a:endParaRPr kumimoji="1" lang="en-US" altLang="zh-CN" sz="2800" b="1" dirty="0">
                  <a:solidFill>
                    <a:schemeClr val="accent2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5" name="îṡ1iďè">
            <a:extLst>
              <a:ext uri="{FF2B5EF4-FFF2-40B4-BE49-F238E27FC236}">
                <a16:creationId xmlns:a16="http://schemas.microsoft.com/office/drawing/2014/main" id="{5EBEDA7B-C1DD-4DA4-98BE-83B756F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结论与启示</a:t>
            </a:r>
          </a:p>
        </p:txBody>
      </p:sp>
      <p:sp>
        <p:nvSpPr>
          <p:cNvPr id="4" name="ïSlîde">
            <a:extLst>
              <a:ext uri="{FF2B5EF4-FFF2-40B4-BE49-F238E27FC236}">
                <a16:creationId xmlns:a16="http://schemas.microsoft.com/office/drawing/2014/main" id="{E827CB0F-4E2C-437D-B268-60EF881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19</a:t>
            </a:fld>
            <a:endParaRPr lang="zh-CN" altLang="en-US"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19510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iṩ1î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íşḷiḑe">
            <a:extLst>
              <a:ext uri="{FF2B5EF4-FFF2-40B4-BE49-F238E27FC236}">
                <a16:creationId xmlns:a16="http://schemas.microsoft.com/office/drawing/2014/main" id="{925BD077-C2E4-50C8-453C-43F269DDD1C0}"/>
              </a:ext>
            </a:extLst>
          </p:cNvPr>
          <p:cNvGrpSpPr/>
          <p:nvPr/>
        </p:nvGrpSpPr>
        <p:grpSpPr>
          <a:xfrm>
            <a:off x="-1" y="-1"/>
            <a:ext cx="12216820" cy="6858001"/>
            <a:chOff x="-1" y="-1"/>
            <a:chExt cx="12216820" cy="6858001"/>
          </a:xfrm>
        </p:grpSpPr>
        <p:grpSp>
          <p:nvGrpSpPr>
            <p:cNvPr id="5" name="ïs1ïdé">
              <a:extLst>
                <a:ext uri="{FF2B5EF4-FFF2-40B4-BE49-F238E27FC236}">
                  <a16:creationId xmlns:a16="http://schemas.microsoft.com/office/drawing/2014/main" id="{6C803652-C52F-89F8-60CD-82877B7A8768}"/>
                </a:ext>
              </a:extLst>
            </p:cNvPr>
            <p:cNvGrpSpPr/>
            <p:nvPr/>
          </p:nvGrpSpPr>
          <p:grpSpPr>
            <a:xfrm>
              <a:off x="-1" y="-1"/>
              <a:ext cx="12216820" cy="6858001"/>
              <a:chOff x="-1" y="-1"/>
              <a:chExt cx="12216820" cy="6858001"/>
            </a:xfrm>
          </p:grpSpPr>
          <p:pic>
            <p:nvPicPr>
              <p:cNvPr id="9" name="ïṡlíḓê">
                <a:extLst>
                  <a:ext uri="{FF2B5EF4-FFF2-40B4-BE49-F238E27FC236}">
                    <a16:creationId xmlns:a16="http://schemas.microsoft.com/office/drawing/2014/main" id="{8593BF47-2682-6C25-FF33-2DCE3BF042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flipH="1">
                <a:off x="7092090" y="-1"/>
                <a:ext cx="5124729" cy="6858001"/>
              </a:xfrm>
              <a:prstGeom prst="rect">
                <a:avLst/>
              </a:prstGeom>
            </p:spPr>
          </p:pic>
          <p:grpSp>
            <p:nvGrpSpPr>
              <p:cNvPr id="3" name="íṧlïdè">
                <a:extLst>
                  <a:ext uri="{FF2B5EF4-FFF2-40B4-BE49-F238E27FC236}">
                    <a16:creationId xmlns:a16="http://schemas.microsoft.com/office/drawing/2014/main" id="{C2817D4A-5A43-394C-728F-F3AD6369C2B9}"/>
                  </a:ext>
                </a:extLst>
              </p:cNvPr>
              <p:cNvGrpSpPr/>
              <p:nvPr/>
            </p:nvGrpSpPr>
            <p:grpSpPr>
              <a:xfrm>
                <a:off x="-1" y="979324"/>
                <a:ext cx="8747576" cy="769441"/>
                <a:chOff x="-1" y="979324"/>
                <a:chExt cx="8747576" cy="769441"/>
              </a:xfrm>
            </p:grpSpPr>
            <p:sp>
              <p:nvSpPr>
                <p:cNvPr id="11" name="iṩlîďe">
                  <a:extLst>
                    <a:ext uri="{FF2B5EF4-FFF2-40B4-BE49-F238E27FC236}">
                      <a16:creationId xmlns:a16="http://schemas.microsoft.com/office/drawing/2014/main" id="{8957D3C6-10F3-CA5C-8A58-5BE560BF3FF4}"/>
                    </a:ext>
                  </a:extLst>
                </p:cNvPr>
                <p:cNvSpPr txBox="1"/>
                <p:nvPr/>
              </p:nvSpPr>
              <p:spPr>
                <a:xfrm>
                  <a:off x="673847" y="979324"/>
                  <a:ext cx="1220847" cy="769441"/>
                </a:xfrm>
                <a:prstGeom prst="rect">
                  <a:avLst/>
                </a:prstGeom>
                <a:noFill/>
              </p:spPr>
              <p:txBody>
                <a:bodyPr wrap="none" lIns="0" rtlCol="0">
                  <a:spAutoFit/>
                </a:bodyPr>
                <a:lstStyle>
                  <a:defPPr>
                    <a:defRPr lang="zh-CN"/>
                  </a:defPPr>
                  <a:lvl1pPr>
                    <a:defRPr kumimoji="0" sz="1400" b="1" i="0" u="none" strike="noStrike" cap="none" spc="0" normalizeH="0" baseline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</a:defRPr>
                  </a:lvl1pPr>
                </a:lstStyle>
                <a:p>
                  <a:r>
                    <a:rPr lang="zh-CN" altLang="en-US" sz="44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目录</a:t>
                  </a:r>
                  <a:endParaRPr lang="en-US" altLang="zh-CN" sz="44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ïsḷiḋè">
                  <a:extLst>
                    <a:ext uri="{FF2B5EF4-FFF2-40B4-BE49-F238E27FC236}">
                      <a16:creationId xmlns:a16="http://schemas.microsoft.com/office/drawing/2014/main" id="{0254C7F9-75DA-34A4-B805-AA71A93EC593}"/>
                    </a:ext>
                  </a:extLst>
                </p:cNvPr>
                <p:cNvSpPr/>
                <p:nvPr/>
              </p:nvSpPr>
              <p:spPr>
                <a:xfrm flipH="1">
                  <a:off x="-1" y="1090710"/>
                  <a:ext cx="481217" cy="546668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lt1"/>
                    </a:solidFill>
                    <a:cs typeface="+mn-ea"/>
                    <a:sym typeface="+mn-lt"/>
                  </a:endParaRPr>
                </a:p>
              </p:txBody>
            </p:sp>
            <p:cxnSp>
              <p:nvCxnSpPr>
                <p:cNvPr id="37" name="íŝļiḍé">
                  <a:extLst>
                    <a:ext uri="{FF2B5EF4-FFF2-40B4-BE49-F238E27FC236}">
                      <a16:creationId xmlns:a16="http://schemas.microsoft.com/office/drawing/2014/main" id="{D19F642C-A00D-80DE-EBBB-48B036F796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1247" y="1258015"/>
                  <a:ext cx="6866328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" name="îṡliďe">
              <a:extLst>
                <a:ext uri="{FF2B5EF4-FFF2-40B4-BE49-F238E27FC236}">
                  <a16:creationId xmlns:a16="http://schemas.microsoft.com/office/drawing/2014/main" id="{275531F0-8653-5A03-8286-D3593712546E}"/>
                </a:ext>
              </a:extLst>
            </p:cNvPr>
            <p:cNvGrpSpPr/>
            <p:nvPr/>
          </p:nvGrpSpPr>
          <p:grpSpPr>
            <a:xfrm>
              <a:off x="648758" y="2698430"/>
              <a:ext cx="5618160" cy="2967261"/>
              <a:chOff x="648758" y="2698430"/>
              <a:chExt cx="5618160" cy="2967261"/>
            </a:xfrm>
          </p:grpSpPr>
          <p:grpSp>
            <p:nvGrpSpPr>
              <p:cNvPr id="12" name="îŝḷiḋè">
                <a:extLst>
                  <a:ext uri="{FF2B5EF4-FFF2-40B4-BE49-F238E27FC236}">
                    <a16:creationId xmlns:a16="http://schemas.microsoft.com/office/drawing/2014/main" id="{7C966FA5-BDA7-B390-B6DF-0A24EF3154B8}"/>
                  </a:ext>
                </a:extLst>
              </p:cNvPr>
              <p:cNvGrpSpPr/>
              <p:nvPr/>
            </p:nvGrpSpPr>
            <p:grpSpPr>
              <a:xfrm>
                <a:off x="660400" y="2698430"/>
                <a:ext cx="1245938" cy="1209822"/>
                <a:chOff x="874541" y="3450285"/>
                <a:chExt cx="1245938" cy="1209822"/>
              </a:xfrm>
            </p:grpSpPr>
            <p:sp>
              <p:nvSpPr>
                <p:cNvPr id="28" name="îṩḻíde">
                  <a:extLst>
                    <a:ext uri="{FF2B5EF4-FFF2-40B4-BE49-F238E27FC236}">
                      <a16:creationId xmlns:a16="http://schemas.microsoft.com/office/drawing/2014/main" id="{E645B7D3-A7D5-2C79-E344-2E5406B00BD0}"/>
                    </a:ext>
                  </a:extLst>
                </p:cNvPr>
                <p:cNvSpPr txBox="1"/>
                <p:nvPr/>
              </p:nvSpPr>
              <p:spPr>
                <a:xfrm>
                  <a:off x="874541" y="3450285"/>
                  <a:ext cx="755335" cy="70788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r>
                    <a:rPr kumimoji="1" lang="en-US" altLang="zh-CN" sz="4000" b="1" dirty="0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01</a:t>
                  </a:r>
                  <a:endParaRPr kumimoji="1" lang="zh-CN" altLang="en-US" sz="4000" b="1" dirty="0">
                    <a:solidFill>
                      <a:schemeClr val="accen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ïs1ïde">
                  <a:extLst>
                    <a:ext uri="{FF2B5EF4-FFF2-40B4-BE49-F238E27FC236}">
                      <a16:creationId xmlns:a16="http://schemas.microsoft.com/office/drawing/2014/main" id="{39A8FAB8-2B6E-C964-ADAB-C9FC40A8D28B}"/>
                    </a:ext>
                  </a:extLst>
                </p:cNvPr>
                <p:cNvSpPr/>
                <p:nvPr/>
              </p:nvSpPr>
              <p:spPr>
                <a:xfrm>
                  <a:off x="887989" y="4259997"/>
                  <a:ext cx="123249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kumimoji="1" lang="zh-CN" altLang="en-US" sz="20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论文简介</a:t>
                  </a:r>
                  <a:endParaRPr kumimoji="1" lang="en-US" altLang="zh-CN" sz="20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cxnSp>
              <p:nvCxnSpPr>
                <p:cNvPr id="31" name="ïŝ1ïďe">
                  <a:extLst>
                    <a:ext uri="{FF2B5EF4-FFF2-40B4-BE49-F238E27FC236}">
                      <a16:creationId xmlns:a16="http://schemas.microsoft.com/office/drawing/2014/main" id="{082309DF-6AED-E689-1C38-54F9F73D97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2554" y="4166857"/>
                  <a:ext cx="98371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ísľîḋé">
                <a:extLst>
                  <a:ext uri="{FF2B5EF4-FFF2-40B4-BE49-F238E27FC236}">
                    <a16:creationId xmlns:a16="http://schemas.microsoft.com/office/drawing/2014/main" id="{ADD6E415-8372-F4A0-8C77-6A25EAF175D5}"/>
                  </a:ext>
                </a:extLst>
              </p:cNvPr>
              <p:cNvGrpSpPr/>
              <p:nvPr/>
            </p:nvGrpSpPr>
            <p:grpSpPr>
              <a:xfrm>
                <a:off x="2904374" y="2768670"/>
                <a:ext cx="1473040" cy="1139582"/>
                <a:chOff x="874541" y="3520525"/>
                <a:chExt cx="1473040" cy="1139582"/>
              </a:xfrm>
            </p:grpSpPr>
            <p:sp>
              <p:nvSpPr>
                <p:cNvPr id="24" name="ïšļíďe">
                  <a:extLst>
                    <a:ext uri="{FF2B5EF4-FFF2-40B4-BE49-F238E27FC236}">
                      <a16:creationId xmlns:a16="http://schemas.microsoft.com/office/drawing/2014/main" id="{B6BD1020-B146-D3F3-40FF-E845520A6A9E}"/>
                    </a:ext>
                  </a:extLst>
                </p:cNvPr>
                <p:cNvSpPr txBox="1"/>
                <p:nvPr/>
              </p:nvSpPr>
              <p:spPr>
                <a:xfrm>
                  <a:off x="874541" y="3520525"/>
                  <a:ext cx="697627" cy="64633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r>
                    <a:rPr kumimoji="1" lang="en-US" altLang="zh-CN" sz="3600" b="1" dirty="0">
                      <a:solidFill>
                        <a:schemeClr val="accent2"/>
                      </a:solidFill>
                      <a:cs typeface="+mn-ea"/>
                      <a:sym typeface="+mn-lt"/>
                    </a:rPr>
                    <a:t>02</a:t>
                  </a:r>
                  <a:endParaRPr kumimoji="1" lang="zh-CN" altLang="en-US" sz="3600" b="1" dirty="0">
                    <a:solidFill>
                      <a:schemeClr val="accent2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íŝḻíḑê">
                  <a:extLst>
                    <a:ext uri="{FF2B5EF4-FFF2-40B4-BE49-F238E27FC236}">
                      <a16:creationId xmlns:a16="http://schemas.microsoft.com/office/drawing/2014/main" id="{1D6F0ADC-9C4E-4D47-5979-18BA80B6EAD8}"/>
                    </a:ext>
                  </a:extLst>
                </p:cNvPr>
                <p:cNvSpPr/>
                <p:nvPr/>
              </p:nvSpPr>
              <p:spPr>
                <a:xfrm>
                  <a:off x="887989" y="4259997"/>
                  <a:ext cx="145959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kumimoji="1" lang="zh-CN" altLang="en-US" sz="20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文献综述</a:t>
                  </a:r>
                  <a:endParaRPr kumimoji="1" lang="en-US" altLang="zh-CN" sz="20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cxnSp>
              <p:nvCxnSpPr>
                <p:cNvPr id="27" name="íşļíḋe">
                  <a:extLst>
                    <a:ext uri="{FF2B5EF4-FFF2-40B4-BE49-F238E27FC236}">
                      <a16:creationId xmlns:a16="http://schemas.microsoft.com/office/drawing/2014/main" id="{3F3115CF-34FF-2E9B-E225-9CC4042B0E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2554" y="4166857"/>
                  <a:ext cx="1086473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îŝlíḍè">
                <a:extLst>
                  <a:ext uri="{FF2B5EF4-FFF2-40B4-BE49-F238E27FC236}">
                    <a16:creationId xmlns:a16="http://schemas.microsoft.com/office/drawing/2014/main" id="{F14A162B-525A-AECB-DD9E-D75A5958E00F}"/>
                  </a:ext>
                </a:extLst>
              </p:cNvPr>
              <p:cNvGrpSpPr/>
              <p:nvPr/>
            </p:nvGrpSpPr>
            <p:grpSpPr>
              <a:xfrm>
                <a:off x="648758" y="4500216"/>
                <a:ext cx="1611554" cy="1165475"/>
                <a:chOff x="874541" y="3494632"/>
                <a:chExt cx="1611554" cy="1165475"/>
              </a:xfrm>
            </p:grpSpPr>
            <p:sp>
              <p:nvSpPr>
                <p:cNvPr id="20" name="ïŝḻîḓe">
                  <a:extLst>
                    <a:ext uri="{FF2B5EF4-FFF2-40B4-BE49-F238E27FC236}">
                      <a16:creationId xmlns:a16="http://schemas.microsoft.com/office/drawing/2014/main" id="{3E8938A3-22D4-85A0-A7BA-7EF0ECF0A029}"/>
                    </a:ext>
                  </a:extLst>
                </p:cNvPr>
                <p:cNvSpPr txBox="1"/>
                <p:nvPr/>
              </p:nvSpPr>
              <p:spPr>
                <a:xfrm>
                  <a:off x="874541" y="3494632"/>
                  <a:ext cx="697627" cy="64633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r>
                    <a:rPr kumimoji="1" lang="en-US" altLang="zh-CN" sz="3600" b="1" dirty="0">
                      <a:solidFill>
                        <a:schemeClr val="accent2"/>
                      </a:solidFill>
                      <a:cs typeface="+mn-ea"/>
                      <a:sym typeface="+mn-lt"/>
                    </a:rPr>
                    <a:t>03</a:t>
                  </a:r>
                  <a:endParaRPr kumimoji="1" lang="zh-CN" altLang="en-US" sz="3600" b="1" dirty="0">
                    <a:solidFill>
                      <a:schemeClr val="accent2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ïSliḍe">
                  <a:extLst>
                    <a:ext uri="{FF2B5EF4-FFF2-40B4-BE49-F238E27FC236}">
                      <a16:creationId xmlns:a16="http://schemas.microsoft.com/office/drawing/2014/main" id="{0729B6EF-9E79-9D0B-58BA-AABE57193A37}"/>
                    </a:ext>
                  </a:extLst>
                </p:cNvPr>
                <p:cNvSpPr/>
                <p:nvPr/>
              </p:nvSpPr>
              <p:spPr>
                <a:xfrm>
                  <a:off x="887988" y="4259997"/>
                  <a:ext cx="1598107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kumimoji="1" lang="zh-CN" altLang="en-US" sz="20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结果与分析</a:t>
                  </a:r>
                  <a:endParaRPr kumimoji="1" lang="en-US" altLang="zh-CN" sz="20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cxnSp>
              <p:nvCxnSpPr>
                <p:cNvPr id="23" name="îṣlïḑè">
                  <a:extLst>
                    <a:ext uri="{FF2B5EF4-FFF2-40B4-BE49-F238E27FC236}">
                      <a16:creationId xmlns:a16="http://schemas.microsoft.com/office/drawing/2014/main" id="{670C732C-3C83-E691-B15A-118E236375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2554" y="4166857"/>
                  <a:ext cx="995354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iṡ1iḑê">
                <a:extLst>
                  <a:ext uri="{FF2B5EF4-FFF2-40B4-BE49-F238E27FC236}">
                    <a16:creationId xmlns:a16="http://schemas.microsoft.com/office/drawing/2014/main" id="{DAD8C204-E533-EC58-5209-EFC45AD14C9B}"/>
                  </a:ext>
                </a:extLst>
              </p:cNvPr>
              <p:cNvGrpSpPr/>
              <p:nvPr/>
            </p:nvGrpSpPr>
            <p:grpSpPr>
              <a:xfrm>
                <a:off x="2904374" y="4526110"/>
                <a:ext cx="1473038" cy="1139581"/>
                <a:chOff x="874541" y="3520526"/>
                <a:chExt cx="1473038" cy="1139581"/>
              </a:xfrm>
            </p:grpSpPr>
            <p:sp>
              <p:nvSpPr>
                <p:cNvPr id="16" name="íşḷiďé">
                  <a:extLst>
                    <a:ext uri="{FF2B5EF4-FFF2-40B4-BE49-F238E27FC236}">
                      <a16:creationId xmlns:a16="http://schemas.microsoft.com/office/drawing/2014/main" id="{22B59477-82CE-5936-8E07-F45ACF83588D}"/>
                    </a:ext>
                  </a:extLst>
                </p:cNvPr>
                <p:cNvSpPr txBox="1"/>
                <p:nvPr/>
              </p:nvSpPr>
              <p:spPr>
                <a:xfrm>
                  <a:off x="874541" y="3520526"/>
                  <a:ext cx="697627" cy="64633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r>
                    <a:rPr kumimoji="1" lang="en-US" altLang="zh-CN" sz="3600" b="1" dirty="0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05</a:t>
                  </a:r>
                  <a:endParaRPr kumimoji="1" lang="zh-CN" altLang="en-US" sz="3600" b="1" dirty="0">
                    <a:solidFill>
                      <a:schemeClr val="accen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íŝľiḋe">
                  <a:extLst>
                    <a:ext uri="{FF2B5EF4-FFF2-40B4-BE49-F238E27FC236}">
                      <a16:creationId xmlns:a16="http://schemas.microsoft.com/office/drawing/2014/main" id="{02F6F784-79CE-BE43-A393-45C3DFC066C9}"/>
                    </a:ext>
                  </a:extLst>
                </p:cNvPr>
                <p:cNvSpPr/>
                <p:nvPr/>
              </p:nvSpPr>
              <p:spPr>
                <a:xfrm>
                  <a:off x="887989" y="4259997"/>
                  <a:ext cx="145959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kumimoji="1" lang="zh-CN" altLang="en-US" sz="20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结论与启示</a:t>
                  </a:r>
                  <a:endParaRPr kumimoji="1" lang="en-US" altLang="zh-CN" sz="20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cxnSp>
              <p:nvCxnSpPr>
                <p:cNvPr id="19" name="íṣḻïḑé">
                  <a:extLst>
                    <a:ext uri="{FF2B5EF4-FFF2-40B4-BE49-F238E27FC236}">
                      <a16:creationId xmlns:a16="http://schemas.microsoft.com/office/drawing/2014/main" id="{2ED99708-5752-2860-DAD0-C2B3E2FF0C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2554" y="4166857"/>
                  <a:ext cx="1002864" cy="0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îśļíďé">
                <a:extLst>
                  <a:ext uri="{FF2B5EF4-FFF2-40B4-BE49-F238E27FC236}">
                    <a16:creationId xmlns:a16="http://schemas.microsoft.com/office/drawing/2014/main" id="{7768CE66-15AD-C25F-15F9-8DEB636FBE97}"/>
                  </a:ext>
                </a:extLst>
              </p:cNvPr>
              <p:cNvGrpSpPr/>
              <p:nvPr/>
            </p:nvGrpSpPr>
            <p:grpSpPr>
              <a:xfrm>
                <a:off x="4975483" y="2742777"/>
                <a:ext cx="1245936" cy="1165475"/>
                <a:chOff x="874541" y="3494632"/>
                <a:chExt cx="1245936" cy="1165475"/>
              </a:xfrm>
            </p:grpSpPr>
            <p:sp>
              <p:nvSpPr>
                <p:cNvPr id="39" name="ïṣ1ïḋê">
                  <a:extLst>
                    <a:ext uri="{FF2B5EF4-FFF2-40B4-BE49-F238E27FC236}">
                      <a16:creationId xmlns:a16="http://schemas.microsoft.com/office/drawing/2014/main" id="{130E6E02-0306-800B-68FF-AFD5A67DD9CE}"/>
                    </a:ext>
                  </a:extLst>
                </p:cNvPr>
                <p:cNvSpPr txBox="1"/>
                <p:nvPr/>
              </p:nvSpPr>
              <p:spPr>
                <a:xfrm>
                  <a:off x="874541" y="3494632"/>
                  <a:ext cx="697627" cy="64633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r>
                    <a:rPr kumimoji="1" lang="en-US" altLang="zh-CN" sz="3600" b="1" dirty="0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03</a:t>
                  </a:r>
                  <a:endParaRPr kumimoji="1" lang="zh-CN" altLang="en-US" sz="3600" b="1" dirty="0">
                    <a:solidFill>
                      <a:schemeClr val="accen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iŝ1ïḋé">
                  <a:extLst>
                    <a:ext uri="{FF2B5EF4-FFF2-40B4-BE49-F238E27FC236}">
                      <a16:creationId xmlns:a16="http://schemas.microsoft.com/office/drawing/2014/main" id="{C52FA63C-5EE3-9A69-AA3D-D14FE3DF801B}"/>
                    </a:ext>
                  </a:extLst>
                </p:cNvPr>
                <p:cNvSpPr/>
                <p:nvPr/>
              </p:nvSpPr>
              <p:spPr>
                <a:xfrm>
                  <a:off x="887988" y="4259997"/>
                  <a:ext cx="1232489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kumimoji="1" lang="zh-CN" altLang="en-US" sz="20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研究方法</a:t>
                  </a:r>
                  <a:endParaRPr kumimoji="1" lang="en-US" altLang="zh-CN" sz="20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cxnSp>
              <p:nvCxnSpPr>
                <p:cNvPr id="41" name="iŝ1îḓê">
                  <a:extLst>
                    <a:ext uri="{FF2B5EF4-FFF2-40B4-BE49-F238E27FC236}">
                      <a16:creationId xmlns:a16="http://schemas.microsoft.com/office/drawing/2014/main" id="{2C951398-5D4A-D4D4-3134-2C79CB4E29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2554" y="4166857"/>
                  <a:ext cx="995354" cy="0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îṡľiḑê">
                <a:extLst>
                  <a:ext uri="{FF2B5EF4-FFF2-40B4-BE49-F238E27FC236}">
                    <a16:creationId xmlns:a16="http://schemas.microsoft.com/office/drawing/2014/main" id="{70B523AA-10EB-DFB0-9BAC-C71BD6B0A2B0}"/>
                  </a:ext>
                </a:extLst>
              </p:cNvPr>
              <p:cNvGrpSpPr/>
              <p:nvPr/>
            </p:nvGrpSpPr>
            <p:grpSpPr>
              <a:xfrm>
                <a:off x="5020982" y="4500216"/>
                <a:ext cx="1245936" cy="1165475"/>
                <a:chOff x="874541" y="3494632"/>
                <a:chExt cx="1245936" cy="1165475"/>
              </a:xfrm>
            </p:grpSpPr>
            <p:sp>
              <p:nvSpPr>
                <p:cNvPr id="43" name="í$ḻîḑè">
                  <a:extLst>
                    <a:ext uri="{FF2B5EF4-FFF2-40B4-BE49-F238E27FC236}">
                      <a16:creationId xmlns:a16="http://schemas.microsoft.com/office/drawing/2014/main" id="{BEF89273-CB18-F677-B2F3-5CD23D440B28}"/>
                    </a:ext>
                  </a:extLst>
                </p:cNvPr>
                <p:cNvSpPr txBox="1"/>
                <p:nvPr/>
              </p:nvSpPr>
              <p:spPr>
                <a:xfrm>
                  <a:off x="874541" y="3494632"/>
                  <a:ext cx="697627" cy="64633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ctr" anchorCtr="0">
                  <a:spAutoFit/>
                </a:bodyPr>
                <a:lstStyle/>
                <a:p>
                  <a:r>
                    <a:rPr kumimoji="1" lang="en-US" altLang="zh-CN" sz="3600" b="1" dirty="0">
                      <a:solidFill>
                        <a:schemeClr val="accent2"/>
                      </a:solidFill>
                      <a:cs typeface="+mn-ea"/>
                      <a:sym typeface="+mn-lt"/>
                    </a:rPr>
                    <a:t>06</a:t>
                  </a:r>
                  <a:endParaRPr kumimoji="1" lang="zh-CN" altLang="en-US" sz="3600" b="1" dirty="0">
                    <a:solidFill>
                      <a:schemeClr val="accent2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íS1iḋè">
                  <a:extLst>
                    <a:ext uri="{FF2B5EF4-FFF2-40B4-BE49-F238E27FC236}">
                      <a16:creationId xmlns:a16="http://schemas.microsoft.com/office/drawing/2014/main" id="{39AF5B73-F754-898F-718C-FE95D1320A35}"/>
                    </a:ext>
                  </a:extLst>
                </p:cNvPr>
                <p:cNvSpPr/>
                <p:nvPr/>
              </p:nvSpPr>
              <p:spPr>
                <a:xfrm>
                  <a:off x="887988" y="4259997"/>
                  <a:ext cx="1232489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kumimoji="1" lang="zh-CN" altLang="en-US" sz="20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参考文献</a:t>
                  </a:r>
                  <a:endParaRPr kumimoji="1" lang="en-US" altLang="zh-CN" sz="20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cxnSp>
              <p:nvCxnSpPr>
                <p:cNvPr id="45" name="íṥľídé">
                  <a:extLst>
                    <a:ext uri="{FF2B5EF4-FFF2-40B4-BE49-F238E27FC236}">
                      <a16:creationId xmlns:a16="http://schemas.microsoft.com/office/drawing/2014/main" id="{3BA36345-8AB7-3F01-FA01-FAFE0493FD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2554" y="4166857"/>
                  <a:ext cx="995354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iṩľiḑê">
            <a:extLst>
              <a:ext uri="{FF2B5EF4-FFF2-40B4-BE49-F238E27FC236}">
                <a16:creationId xmlns:a16="http://schemas.microsoft.com/office/drawing/2014/main" id="{0B40080D-F44F-4286-BA93-F1AF2537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>
                <a:cs typeface="+mn-ea"/>
                <a:sym typeface="+mn-lt"/>
              </a:rPr>
              <a:pPr/>
              <a:t>2</a:t>
            </a:fld>
            <a:endParaRPr lang="en-US" altLang="zh-CN"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90999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ṧľî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í$1îḓé">
            <a:extLst>
              <a:ext uri="{FF2B5EF4-FFF2-40B4-BE49-F238E27FC236}">
                <a16:creationId xmlns:a16="http://schemas.microsoft.com/office/drawing/2014/main" id="{5EBEDA7B-C1DD-4DA4-98BE-83B756F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结论与启示</a:t>
            </a:r>
          </a:p>
        </p:txBody>
      </p:sp>
      <p:sp>
        <p:nvSpPr>
          <p:cNvPr id="4" name="ïṩ1ïďè">
            <a:extLst>
              <a:ext uri="{FF2B5EF4-FFF2-40B4-BE49-F238E27FC236}">
                <a16:creationId xmlns:a16="http://schemas.microsoft.com/office/drawing/2014/main" id="{E827CB0F-4E2C-437D-B268-60EF881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20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2" name="îṣlîdê">
            <a:extLst>
              <a:ext uri="{FF2B5EF4-FFF2-40B4-BE49-F238E27FC236}">
                <a16:creationId xmlns:a16="http://schemas.microsoft.com/office/drawing/2014/main" id="{43BBAE2B-5DC2-B0B4-8632-1DBE15E8E0B9}"/>
              </a:ext>
            </a:extLst>
          </p:cNvPr>
          <p:cNvGrpSpPr/>
          <p:nvPr/>
        </p:nvGrpSpPr>
        <p:grpSpPr>
          <a:xfrm>
            <a:off x="610683" y="1247975"/>
            <a:ext cx="10908217" cy="4588985"/>
            <a:chOff x="610683" y="1545114"/>
            <a:chExt cx="10908217" cy="4588985"/>
          </a:xfrm>
        </p:grpSpPr>
        <p:grpSp>
          <p:nvGrpSpPr>
            <p:cNvPr id="32" name="i$ľîḋê">
              <a:extLst>
                <a:ext uri="{FF2B5EF4-FFF2-40B4-BE49-F238E27FC236}">
                  <a16:creationId xmlns:a16="http://schemas.microsoft.com/office/drawing/2014/main" id="{693CE2E5-D929-E01D-0E1C-0BD8192469F3}"/>
                </a:ext>
              </a:extLst>
            </p:cNvPr>
            <p:cNvGrpSpPr/>
            <p:nvPr/>
          </p:nvGrpSpPr>
          <p:grpSpPr>
            <a:xfrm>
              <a:off x="6776358" y="1704520"/>
              <a:ext cx="4742542" cy="2002490"/>
              <a:chOff x="6776358" y="1296085"/>
              <a:chExt cx="4742542" cy="932453"/>
            </a:xfrm>
          </p:grpSpPr>
          <p:sp>
            <p:nvSpPr>
              <p:cNvPr id="38" name="ïšḷïďè">
                <a:extLst>
                  <a:ext uri="{FF2B5EF4-FFF2-40B4-BE49-F238E27FC236}">
                    <a16:creationId xmlns:a16="http://schemas.microsoft.com/office/drawing/2014/main" id="{0CC07D0D-AE6A-3189-02EC-E6EAEF8209EF}"/>
                  </a:ext>
                </a:extLst>
              </p:cNvPr>
              <p:cNvSpPr/>
              <p:nvPr/>
            </p:nvSpPr>
            <p:spPr>
              <a:xfrm>
                <a:off x="6776358" y="1296085"/>
                <a:ext cx="4742542" cy="93245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0000"/>
                </a:schemeClr>
              </a:solidFill>
              <a:ln w="6055" cap="flat">
                <a:noFill/>
                <a:prstDash val="solid"/>
                <a:miter/>
              </a:ln>
            </p:spPr>
            <p:txBody>
              <a:bodyPr wrap="square" lIns="108000" tIns="108000" rIns="108000" bIns="108000" rtlCol="0" anchor="ctr">
                <a:noAutofit/>
              </a:bodyPr>
              <a:lstStyle/>
              <a:p>
                <a:pPr marL="171450" indent="-171450" algn="ctr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kumimoji="1" lang="zh-CN" altLang="en-US" sz="105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39" name="îṩ1íḋé">
                <a:extLst>
                  <a:ext uri="{FF2B5EF4-FFF2-40B4-BE49-F238E27FC236}">
                    <a16:creationId xmlns:a16="http://schemas.microsoft.com/office/drawing/2014/main" id="{4051ED3E-AFC4-AE33-17A9-BEB5851727DA}"/>
                  </a:ext>
                </a:extLst>
              </p:cNvPr>
              <p:cNvGrpSpPr/>
              <p:nvPr/>
            </p:nvGrpSpPr>
            <p:grpSpPr>
              <a:xfrm>
                <a:off x="6875792" y="1504281"/>
                <a:ext cx="4543674" cy="521134"/>
                <a:chOff x="6975226" y="1488188"/>
                <a:chExt cx="4543674" cy="521134"/>
              </a:xfrm>
            </p:grpSpPr>
            <p:sp>
              <p:nvSpPr>
                <p:cNvPr id="40" name="íşḷîḋè">
                  <a:extLst>
                    <a:ext uri="{FF2B5EF4-FFF2-40B4-BE49-F238E27FC236}">
                      <a16:creationId xmlns:a16="http://schemas.microsoft.com/office/drawing/2014/main" id="{59CB1588-1F52-7F7A-554B-B90771B12192}"/>
                    </a:ext>
                  </a:extLst>
                </p:cNvPr>
                <p:cNvSpPr/>
                <p:nvPr/>
              </p:nvSpPr>
              <p:spPr>
                <a:xfrm>
                  <a:off x="6975226" y="1488188"/>
                  <a:ext cx="4401808" cy="1863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r>
                    <a:rPr kumimoji="1" lang="zh-CN" altLang="en-US" sz="20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讨论研究对理论、实践</a:t>
                  </a:r>
                  <a:endParaRPr kumimoji="1" lang="en-US" altLang="zh-CN" sz="20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íSlïďè">
                  <a:extLst>
                    <a:ext uri="{FF2B5EF4-FFF2-40B4-BE49-F238E27FC236}">
                      <a16:creationId xmlns:a16="http://schemas.microsoft.com/office/drawing/2014/main" id="{1755DD7B-71B0-F820-D1A0-885CF2741540}"/>
                    </a:ext>
                  </a:extLst>
                </p:cNvPr>
                <p:cNvSpPr/>
                <p:nvPr/>
              </p:nvSpPr>
              <p:spPr>
                <a:xfrm>
                  <a:off x="6975226" y="1723707"/>
                  <a:ext cx="4543674" cy="28561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请在此处编辑文字请在此处编辑文字。请在此处编辑文字请在此处编辑文字。请在此处编辑文字请在此处编辑文字。</a:t>
                  </a:r>
                </a:p>
              </p:txBody>
            </p:sp>
          </p:grpSp>
        </p:grpSp>
        <p:grpSp>
          <p:nvGrpSpPr>
            <p:cNvPr id="33" name="işļîḋê">
              <a:extLst>
                <a:ext uri="{FF2B5EF4-FFF2-40B4-BE49-F238E27FC236}">
                  <a16:creationId xmlns:a16="http://schemas.microsoft.com/office/drawing/2014/main" id="{4F080979-A983-7AC9-F1A8-4EF3A3D59495}"/>
                </a:ext>
              </a:extLst>
            </p:cNvPr>
            <p:cNvGrpSpPr/>
            <p:nvPr/>
          </p:nvGrpSpPr>
          <p:grpSpPr>
            <a:xfrm>
              <a:off x="6776358" y="4085690"/>
              <a:ext cx="4742542" cy="2048409"/>
              <a:chOff x="6776358" y="1167066"/>
              <a:chExt cx="4742542" cy="953835"/>
            </a:xfrm>
          </p:grpSpPr>
          <p:sp>
            <p:nvSpPr>
              <p:cNvPr id="34" name="ïŝḻiďê">
                <a:extLst>
                  <a:ext uri="{FF2B5EF4-FFF2-40B4-BE49-F238E27FC236}">
                    <a16:creationId xmlns:a16="http://schemas.microsoft.com/office/drawing/2014/main" id="{4364CF2A-9D8B-BA33-DE15-C660D81A6ABC}"/>
                  </a:ext>
                </a:extLst>
              </p:cNvPr>
              <p:cNvSpPr/>
              <p:nvPr/>
            </p:nvSpPr>
            <p:spPr>
              <a:xfrm>
                <a:off x="6776358" y="1167066"/>
                <a:ext cx="4742542" cy="95383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 w="6055" cap="flat">
                <a:noFill/>
                <a:prstDash val="solid"/>
                <a:miter/>
              </a:ln>
            </p:spPr>
            <p:txBody>
              <a:bodyPr wrap="square" lIns="108000" tIns="108000" rIns="108000" bIns="108000" rtlCol="0" anchor="ctr">
                <a:noAutofit/>
              </a:bodyPr>
              <a:lstStyle/>
              <a:p>
                <a:pPr marL="171450" indent="-171450" algn="ctr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kumimoji="1" lang="zh-CN" altLang="en-US" sz="105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35" name="ï$ļîdè">
                <a:extLst>
                  <a:ext uri="{FF2B5EF4-FFF2-40B4-BE49-F238E27FC236}">
                    <a16:creationId xmlns:a16="http://schemas.microsoft.com/office/drawing/2014/main" id="{D0D1EA7A-AA66-A6BF-532C-A20A5443DDEA}"/>
                  </a:ext>
                </a:extLst>
              </p:cNvPr>
              <p:cNvGrpSpPr/>
              <p:nvPr/>
            </p:nvGrpSpPr>
            <p:grpSpPr>
              <a:xfrm>
                <a:off x="6875792" y="1377579"/>
                <a:ext cx="4543674" cy="521135"/>
                <a:chOff x="6975226" y="1361486"/>
                <a:chExt cx="4543674" cy="521135"/>
              </a:xfrm>
            </p:grpSpPr>
            <p:sp>
              <p:nvSpPr>
                <p:cNvPr id="36" name="iṡľîḋe">
                  <a:extLst>
                    <a:ext uri="{FF2B5EF4-FFF2-40B4-BE49-F238E27FC236}">
                      <a16:creationId xmlns:a16="http://schemas.microsoft.com/office/drawing/2014/main" id="{9AE01D12-ADE5-9CC5-931A-26F9984D63F9}"/>
                    </a:ext>
                  </a:extLst>
                </p:cNvPr>
                <p:cNvSpPr/>
                <p:nvPr/>
              </p:nvSpPr>
              <p:spPr>
                <a:xfrm>
                  <a:off x="6975226" y="1361486"/>
                  <a:ext cx="4401808" cy="1863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r>
                    <a:rPr kumimoji="1" lang="zh-CN" altLang="en-US" sz="20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未来研究的影响</a:t>
                  </a:r>
                  <a:endParaRPr kumimoji="1" lang="en-US" altLang="zh-CN" sz="2000" b="1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iṣḻiḋe">
                  <a:extLst>
                    <a:ext uri="{FF2B5EF4-FFF2-40B4-BE49-F238E27FC236}">
                      <a16:creationId xmlns:a16="http://schemas.microsoft.com/office/drawing/2014/main" id="{8343DDB8-A695-9FBB-7C53-4F2BD1A43EEB}"/>
                    </a:ext>
                  </a:extLst>
                </p:cNvPr>
                <p:cNvSpPr/>
                <p:nvPr/>
              </p:nvSpPr>
              <p:spPr>
                <a:xfrm>
                  <a:off x="6975226" y="1597006"/>
                  <a:ext cx="4543674" cy="28561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请在此处编辑文字请在此处编辑文字。请在此处编辑文字请在此处编辑文字。请在此处编辑文字请在此处编辑文字。</a:t>
                  </a:r>
                </a:p>
              </p:txBody>
            </p:sp>
          </p:grpSp>
        </p:grpSp>
        <p:grpSp>
          <p:nvGrpSpPr>
            <p:cNvPr id="27" name="îşḻíḓê">
              <a:extLst>
                <a:ext uri="{FF2B5EF4-FFF2-40B4-BE49-F238E27FC236}">
                  <a16:creationId xmlns:a16="http://schemas.microsoft.com/office/drawing/2014/main" id="{12CBABA2-0BCE-D0A1-58C0-E2E8CFEECCFB}"/>
                </a:ext>
              </a:extLst>
            </p:cNvPr>
            <p:cNvGrpSpPr/>
            <p:nvPr/>
          </p:nvGrpSpPr>
          <p:grpSpPr>
            <a:xfrm>
              <a:off x="610683" y="1545114"/>
              <a:ext cx="5956125" cy="4588985"/>
              <a:chOff x="610683" y="1545114"/>
              <a:chExt cx="5956125" cy="4588985"/>
            </a:xfrm>
          </p:grpSpPr>
          <p:sp>
            <p:nvSpPr>
              <p:cNvPr id="28" name="ï$líḑè">
                <a:extLst>
                  <a:ext uri="{FF2B5EF4-FFF2-40B4-BE49-F238E27FC236}">
                    <a16:creationId xmlns:a16="http://schemas.microsoft.com/office/drawing/2014/main" id="{2FE9C633-C8D6-0CBD-6D94-FDC59CA074DB}"/>
                  </a:ext>
                </a:extLst>
              </p:cNvPr>
              <p:cNvSpPr/>
              <p:nvPr/>
            </p:nvSpPr>
            <p:spPr>
              <a:xfrm flipH="1">
                <a:off x="3638550" y="1704520"/>
                <a:ext cx="2928258" cy="4429579"/>
              </a:xfrm>
              <a:prstGeom prst="rect">
                <a:avLst/>
              </a:prstGeom>
              <a:blipFill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4000" b="1">
                  <a:cs typeface="+mn-ea"/>
                  <a:sym typeface="+mn-lt"/>
                </a:endParaRPr>
              </a:p>
            </p:txBody>
          </p:sp>
          <p:grpSp>
            <p:nvGrpSpPr>
              <p:cNvPr id="29" name="î$1ïḓe">
                <a:extLst>
                  <a:ext uri="{FF2B5EF4-FFF2-40B4-BE49-F238E27FC236}">
                    <a16:creationId xmlns:a16="http://schemas.microsoft.com/office/drawing/2014/main" id="{A641C2C8-4617-5A8F-EB2A-A9BED6144F80}"/>
                  </a:ext>
                </a:extLst>
              </p:cNvPr>
              <p:cNvGrpSpPr/>
              <p:nvPr/>
            </p:nvGrpSpPr>
            <p:grpSpPr>
              <a:xfrm>
                <a:off x="610683" y="1545114"/>
                <a:ext cx="2868034" cy="4362050"/>
                <a:chOff x="610683" y="1545114"/>
                <a:chExt cx="2868034" cy="4362050"/>
              </a:xfrm>
            </p:grpSpPr>
            <p:sp>
              <p:nvSpPr>
                <p:cNvPr id="30" name="ïṧḻïḓé">
                  <a:extLst>
                    <a:ext uri="{FF2B5EF4-FFF2-40B4-BE49-F238E27FC236}">
                      <a16:creationId xmlns:a16="http://schemas.microsoft.com/office/drawing/2014/main" id="{3E798176-DB5E-FB82-7819-9A9F1B2E2DDF}"/>
                    </a:ext>
                  </a:extLst>
                </p:cNvPr>
                <p:cNvSpPr txBox="1"/>
                <p:nvPr/>
              </p:nvSpPr>
              <p:spPr>
                <a:xfrm>
                  <a:off x="660400" y="1545114"/>
                  <a:ext cx="2565400" cy="16884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cs typeface="+mn-ea"/>
                      <a:sym typeface="+mn-lt"/>
                    </a:rPr>
                    <a:t>讨论研究对理论、实践和未来研究的影响</a:t>
                  </a:r>
                  <a:endPara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ïṡḷíḋé">
                  <a:extLst>
                    <a:ext uri="{FF2B5EF4-FFF2-40B4-BE49-F238E27FC236}">
                      <a16:creationId xmlns:a16="http://schemas.microsoft.com/office/drawing/2014/main" id="{943FB80C-4727-B0D8-2B3C-3FE07404788E}"/>
                    </a:ext>
                  </a:extLst>
                </p:cNvPr>
                <p:cNvSpPr/>
                <p:nvPr/>
              </p:nvSpPr>
              <p:spPr>
                <a:xfrm>
                  <a:off x="610683" y="4762876"/>
                  <a:ext cx="2868034" cy="11442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200000"/>
                    </a:lnSpc>
                  </a:pPr>
                  <a:r>
                    <a:rPr lang="zh-CN" altLang="en-US" sz="12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请在此处编辑文字请在此处编辑文字。请在此处编辑文字请在此处编辑文字。请在此处编辑文字请在此处编辑文字。</a:t>
                  </a:r>
                </a:p>
              </p:txBody>
            </p:sp>
          </p:grp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2389521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ľî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ïṡľîḓê">
            <a:extLst>
              <a:ext uri="{FF2B5EF4-FFF2-40B4-BE49-F238E27FC236}">
                <a16:creationId xmlns:a16="http://schemas.microsoft.com/office/drawing/2014/main" id="{1AE8DAE7-30B9-B487-8418-3BE7302E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结论与启示</a:t>
            </a:r>
          </a:p>
        </p:txBody>
      </p:sp>
      <p:sp>
        <p:nvSpPr>
          <p:cNvPr id="3" name="išḷide">
            <a:extLst>
              <a:ext uri="{FF2B5EF4-FFF2-40B4-BE49-F238E27FC236}">
                <a16:creationId xmlns:a16="http://schemas.microsoft.com/office/drawing/2014/main" id="{BE42ED85-E28F-0D8E-82AD-67B2E25F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21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iśḻïḋé">
            <a:extLst>
              <a:ext uri="{FF2B5EF4-FFF2-40B4-BE49-F238E27FC236}">
                <a16:creationId xmlns:a16="http://schemas.microsoft.com/office/drawing/2014/main" id="{040C179F-2362-2F96-51F6-02581FCAEF5F}"/>
              </a:ext>
            </a:extLst>
          </p:cNvPr>
          <p:cNvGrpSpPr/>
          <p:nvPr/>
        </p:nvGrpSpPr>
        <p:grpSpPr>
          <a:xfrm>
            <a:off x="959291" y="2182746"/>
            <a:ext cx="10273418" cy="3102107"/>
            <a:chOff x="990600" y="2712202"/>
            <a:chExt cx="10273418" cy="3102107"/>
          </a:xfrm>
        </p:grpSpPr>
        <p:grpSp>
          <p:nvGrpSpPr>
            <p:cNvPr id="4" name="íšlíḑè">
              <a:extLst>
                <a:ext uri="{FF2B5EF4-FFF2-40B4-BE49-F238E27FC236}">
                  <a16:creationId xmlns:a16="http://schemas.microsoft.com/office/drawing/2014/main" id="{C78A7B0D-B4B4-356D-2D33-FB8001838FEC}"/>
                </a:ext>
              </a:extLst>
            </p:cNvPr>
            <p:cNvGrpSpPr/>
            <p:nvPr/>
          </p:nvGrpSpPr>
          <p:grpSpPr>
            <a:xfrm>
              <a:off x="990600" y="2712202"/>
              <a:ext cx="4832183" cy="3102107"/>
              <a:chOff x="660400" y="2712202"/>
              <a:chExt cx="4832183" cy="3102107"/>
            </a:xfrm>
          </p:grpSpPr>
          <p:sp>
            <p:nvSpPr>
              <p:cNvPr id="5" name="iṡḻîḍê">
                <a:extLst>
                  <a:ext uri="{FF2B5EF4-FFF2-40B4-BE49-F238E27FC236}">
                    <a16:creationId xmlns:a16="http://schemas.microsoft.com/office/drawing/2014/main" id="{6983D191-0629-F53B-731D-D0C9B7FA56FA}"/>
                  </a:ext>
                </a:extLst>
              </p:cNvPr>
              <p:cNvSpPr/>
              <p:nvPr/>
            </p:nvSpPr>
            <p:spPr>
              <a:xfrm>
                <a:off x="660400" y="2712202"/>
                <a:ext cx="4832183" cy="3102107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6" name="išḷidè">
                <a:extLst>
                  <a:ext uri="{FF2B5EF4-FFF2-40B4-BE49-F238E27FC236}">
                    <a16:creationId xmlns:a16="http://schemas.microsoft.com/office/drawing/2014/main" id="{E0C4FAC5-11A3-89FD-0CD9-997133EB3A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450" y="3515458"/>
                <a:ext cx="0" cy="1459523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î$1ïḑê">
                <a:extLst>
                  <a:ext uri="{FF2B5EF4-FFF2-40B4-BE49-F238E27FC236}">
                    <a16:creationId xmlns:a16="http://schemas.microsoft.com/office/drawing/2014/main" id="{8DBCC1FC-6812-8904-85BA-CB7830E798C9}"/>
                  </a:ext>
                </a:extLst>
              </p:cNvPr>
              <p:cNvSpPr/>
              <p:nvPr/>
            </p:nvSpPr>
            <p:spPr>
              <a:xfrm>
                <a:off x="960094" y="3880820"/>
                <a:ext cx="4030563" cy="14431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200" b="0" i="0" dirty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请在此处编辑文字请在此处编辑文字。请在此处编辑文字请在此处编辑文字。请在此处编辑文字请在此处编辑文字。请在此处编辑文字请在此处编辑文字。请在此处编辑文字请在此处编辑文字。请在此处编辑文字请在此处编辑文字。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 sz="1200" b="0" i="0" dirty="0">
                  <a:solidFill>
                    <a:schemeClr val="tx1"/>
                  </a:solidFill>
                  <a:effectLst/>
                  <a:cs typeface="+mn-ea"/>
                  <a:sym typeface="+mn-lt"/>
                </a:endParaRPr>
              </a:p>
            </p:txBody>
          </p:sp>
          <p:sp>
            <p:nvSpPr>
              <p:cNvPr id="10" name="ïṧlîḋe">
                <a:extLst>
                  <a:ext uri="{FF2B5EF4-FFF2-40B4-BE49-F238E27FC236}">
                    <a16:creationId xmlns:a16="http://schemas.microsoft.com/office/drawing/2014/main" id="{5D694125-7A12-0658-2B88-0BC14F8F8096}"/>
                  </a:ext>
                </a:extLst>
              </p:cNvPr>
              <p:cNvSpPr/>
              <p:nvPr/>
            </p:nvSpPr>
            <p:spPr>
              <a:xfrm>
                <a:off x="983801" y="3286830"/>
                <a:ext cx="4006858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r>
                  <a:rPr kumimoji="1" lang="zh-CN" altLang="en-US" sz="20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未来研究的局限性</a:t>
                </a:r>
                <a:endParaRPr kumimoji="1" lang="en-US" altLang="zh-CN" sz="2000" b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îšļïḍé">
              <a:extLst>
                <a:ext uri="{FF2B5EF4-FFF2-40B4-BE49-F238E27FC236}">
                  <a16:creationId xmlns:a16="http://schemas.microsoft.com/office/drawing/2014/main" id="{73BB2B74-92AD-6C23-1060-8F60D3564AB9}"/>
                </a:ext>
              </a:extLst>
            </p:cNvPr>
            <p:cNvGrpSpPr/>
            <p:nvPr/>
          </p:nvGrpSpPr>
          <p:grpSpPr>
            <a:xfrm>
              <a:off x="6450885" y="2712202"/>
              <a:ext cx="4813133" cy="3102107"/>
              <a:chOff x="660400" y="2712202"/>
              <a:chExt cx="3390566" cy="3102107"/>
            </a:xfrm>
          </p:grpSpPr>
          <p:sp>
            <p:nvSpPr>
              <p:cNvPr id="12" name="îṡḻiḍè">
                <a:extLst>
                  <a:ext uri="{FF2B5EF4-FFF2-40B4-BE49-F238E27FC236}">
                    <a16:creationId xmlns:a16="http://schemas.microsoft.com/office/drawing/2014/main" id="{05521EEB-0928-81E1-EA73-3A017F7E0913}"/>
                  </a:ext>
                </a:extLst>
              </p:cNvPr>
              <p:cNvSpPr/>
              <p:nvPr/>
            </p:nvSpPr>
            <p:spPr>
              <a:xfrm>
                <a:off x="660400" y="2712202"/>
                <a:ext cx="3390566" cy="3102107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13" name="iŝľïďe">
                <a:extLst>
                  <a:ext uri="{FF2B5EF4-FFF2-40B4-BE49-F238E27FC236}">
                    <a16:creationId xmlns:a16="http://schemas.microsoft.com/office/drawing/2014/main" id="{71217E3E-3248-F749-E776-BFA6DD04BE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450" y="3515458"/>
                <a:ext cx="0" cy="145952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íşlîḍê">
                <a:extLst>
                  <a:ext uri="{FF2B5EF4-FFF2-40B4-BE49-F238E27FC236}">
                    <a16:creationId xmlns:a16="http://schemas.microsoft.com/office/drawing/2014/main" id="{529D6B28-077D-9E44-DA95-D11EFF65182F}"/>
                  </a:ext>
                </a:extLst>
              </p:cNvPr>
              <p:cNvSpPr/>
              <p:nvPr/>
            </p:nvSpPr>
            <p:spPr>
              <a:xfrm>
                <a:off x="960095" y="3880820"/>
                <a:ext cx="2888700" cy="14431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200" b="0" i="0" dirty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请在此处编辑文字请在此处编辑文字。请在此处编辑文字请在此处编辑文字。请在此处编辑文字请在此处编辑文字。请在此处编辑文字请在此处编辑文字。请在此处编辑文字请在此处编辑文字。请在此处编辑文字请在此处编辑文字。</a:t>
                </a:r>
              </a:p>
              <a:p>
                <a:pPr>
                  <a:lnSpc>
                    <a:spcPct val="150000"/>
                  </a:lnSpc>
                </a:pPr>
                <a:endParaRPr lang="zh-CN" altLang="en-US" sz="1200" b="0" i="0" dirty="0">
                  <a:solidFill>
                    <a:schemeClr val="tx1"/>
                  </a:solidFill>
                  <a:effectLst/>
                  <a:cs typeface="+mn-ea"/>
                  <a:sym typeface="+mn-lt"/>
                </a:endParaRPr>
              </a:p>
            </p:txBody>
          </p:sp>
          <p:sp>
            <p:nvSpPr>
              <p:cNvPr id="17" name="íṩlíḑé">
                <a:extLst>
                  <a:ext uri="{FF2B5EF4-FFF2-40B4-BE49-F238E27FC236}">
                    <a16:creationId xmlns:a16="http://schemas.microsoft.com/office/drawing/2014/main" id="{1564335B-B6E1-D4D5-952A-A049E2D48BD0}"/>
                  </a:ext>
                </a:extLst>
              </p:cNvPr>
              <p:cNvSpPr/>
              <p:nvPr/>
            </p:nvSpPr>
            <p:spPr>
              <a:xfrm>
                <a:off x="983801" y="3286830"/>
                <a:ext cx="2848295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r>
                  <a:rPr kumimoji="1" lang="zh-CN" altLang="en-US" sz="20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未来研究的建议</a:t>
                </a:r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3973082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ṥ1ïḓ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í$ľiḑé">
            <a:extLst>
              <a:ext uri="{FF2B5EF4-FFF2-40B4-BE49-F238E27FC236}">
                <a16:creationId xmlns:a16="http://schemas.microsoft.com/office/drawing/2014/main" id="{D5D21657-C2B7-C1A3-7BDF-B1C0E5381EB4}"/>
              </a:ext>
            </a:extLst>
          </p:cNvPr>
          <p:cNvSpPr/>
          <p:nvPr/>
        </p:nvSpPr>
        <p:spPr>
          <a:xfrm>
            <a:off x="9843091" y="1731242"/>
            <a:ext cx="1393287" cy="1183046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íṩḷïḓê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参考文献</a:t>
            </a:r>
          </a:p>
        </p:txBody>
      </p:sp>
      <p:sp>
        <p:nvSpPr>
          <p:cNvPr id="5" name="íşḻiḍè">
            <a:extLst>
              <a:ext uri="{FF2B5EF4-FFF2-40B4-BE49-F238E27FC236}">
                <a16:creationId xmlns:a16="http://schemas.microsoft.com/office/drawing/2014/main" id="{7239E965-33B6-4BC1-B1B3-CD2DC6B7E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请在此处编辑文字请在此处编辑文字</a:t>
            </a:r>
            <a:endParaRPr lang="en-GB" altLang="zh-CN" dirty="0">
              <a:cs typeface="+mn-ea"/>
              <a:sym typeface="+mn-lt"/>
            </a:endParaRPr>
          </a:p>
        </p:txBody>
      </p:sp>
      <p:sp>
        <p:nvSpPr>
          <p:cNvPr id="2" name="ïsļîḍê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pPr/>
              <a:t>22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íṡḷiďê">
            <a:extLst>
              <a:ext uri="{FF2B5EF4-FFF2-40B4-BE49-F238E27FC236}">
                <a16:creationId xmlns:a16="http://schemas.microsoft.com/office/drawing/2014/main" id="{285D2E8F-6E8E-E91E-A315-EA729E34582B}"/>
              </a:ext>
            </a:extLst>
          </p:cNvPr>
          <p:cNvSpPr txBox="1">
            <a:spLocks/>
          </p:cNvSpPr>
          <p:nvPr/>
        </p:nvSpPr>
        <p:spPr>
          <a:xfrm>
            <a:off x="5707382" y="2100574"/>
            <a:ext cx="5811518" cy="13111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lvl="0" defTabSz="914354">
              <a:lnSpc>
                <a:spcPct val="90000"/>
              </a:lnSpc>
              <a:spcBef>
                <a:spcPct val="0"/>
              </a:spcBef>
              <a:buNone/>
              <a:defRPr lang="zh-CN" altLang="en-US" sz="6000" b="1">
                <a:gradFill>
                  <a:gsLst>
                    <a:gs pos="100000">
                      <a:srgbClr val="10F5FE"/>
                    </a:gs>
                    <a:gs pos="0">
                      <a:schemeClr val="accent1"/>
                    </a:gs>
                  </a:gsLst>
                  <a:lin ang="27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altLang="zh-CN" sz="88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06</a:t>
            </a:r>
            <a:endParaRPr lang="en-GB" sz="8800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628883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śḻi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sľîdê">
            <a:extLst>
              <a:ext uri="{FF2B5EF4-FFF2-40B4-BE49-F238E27FC236}">
                <a16:creationId xmlns:a16="http://schemas.microsoft.com/office/drawing/2014/main" id="{5EBEDA7B-C1DD-4DA4-98BE-83B756F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参考文献</a:t>
            </a:r>
          </a:p>
        </p:txBody>
      </p:sp>
      <p:sp>
        <p:nvSpPr>
          <p:cNvPr id="4" name="iṣḷíďé">
            <a:extLst>
              <a:ext uri="{FF2B5EF4-FFF2-40B4-BE49-F238E27FC236}">
                <a16:creationId xmlns:a16="http://schemas.microsoft.com/office/drawing/2014/main" id="{E827CB0F-4E2C-437D-B268-60EF881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7448" y="6482443"/>
            <a:ext cx="2661448" cy="215900"/>
          </a:xfrm>
        </p:spPr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23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5" name="ïS1ïdé">
            <a:extLst>
              <a:ext uri="{FF2B5EF4-FFF2-40B4-BE49-F238E27FC236}">
                <a16:creationId xmlns:a16="http://schemas.microsoft.com/office/drawing/2014/main" id="{EFC1276E-B20D-3886-BEE2-AE1EE6427FE4}"/>
              </a:ext>
            </a:extLst>
          </p:cNvPr>
          <p:cNvGrpSpPr/>
          <p:nvPr/>
        </p:nvGrpSpPr>
        <p:grpSpPr>
          <a:xfrm>
            <a:off x="660400" y="2501900"/>
            <a:ext cx="10858496" cy="3632200"/>
            <a:chOff x="660400" y="2501900"/>
            <a:chExt cx="10858496" cy="3632200"/>
          </a:xfrm>
        </p:grpSpPr>
        <p:grpSp>
          <p:nvGrpSpPr>
            <p:cNvPr id="30" name="ïṧḷîďe">
              <a:extLst>
                <a:ext uri="{FF2B5EF4-FFF2-40B4-BE49-F238E27FC236}">
                  <a16:creationId xmlns:a16="http://schemas.microsoft.com/office/drawing/2014/main" id="{08E3EAA7-6E1C-8AA5-3CFB-1B3BA1D69B0A}"/>
                </a:ext>
              </a:extLst>
            </p:cNvPr>
            <p:cNvGrpSpPr/>
            <p:nvPr/>
          </p:nvGrpSpPr>
          <p:grpSpPr>
            <a:xfrm>
              <a:off x="660400" y="2501900"/>
              <a:ext cx="3404559" cy="3632200"/>
              <a:chOff x="1075267" y="2501900"/>
              <a:chExt cx="2625869" cy="3632200"/>
            </a:xfrm>
          </p:grpSpPr>
          <p:sp>
            <p:nvSpPr>
              <p:cNvPr id="41" name="ïṡļïḑè">
                <a:extLst>
                  <a:ext uri="{FF2B5EF4-FFF2-40B4-BE49-F238E27FC236}">
                    <a16:creationId xmlns:a16="http://schemas.microsoft.com/office/drawing/2014/main" id="{C4226E58-DAB5-8C9B-3A7C-D385BAB79F93}"/>
                  </a:ext>
                </a:extLst>
              </p:cNvPr>
              <p:cNvSpPr/>
              <p:nvPr/>
            </p:nvSpPr>
            <p:spPr>
              <a:xfrm>
                <a:off x="1075267" y="2501900"/>
                <a:ext cx="2625869" cy="1512539"/>
              </a:xfrm>
              <a:prstGeom prst="rect">
                <a:avLst/>
              </a:prstGeom>
              <a:blipFill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cxnSp>
            <p:nvCxnSpPr>
              <p:cNvPr id="42" name="ïṡľiḋè">
                <a:extLst>
                  <a:ext uri="{FF2B5EF4-FFF2-40B4-BE49-F238E27FC236}">
                    <a16:creationId xmlns:a16="http://schemas.microsoft.com/office/drawing/2014/main" id="{B631CB5F-869D-E4D4-58D1-89FE7CEA47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267" y="2501900"/>
                <a:ext cx="0" cy="3632200"/>
              </a:xfrm>
              <a:prstGeom prst="line">
                <a:avLst/>
              </a:prstGeom>
              <a:ln>
                <a:solidFill>
                  <a:schemeClr val="accent2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ïśḻîḍê">
                <a:extLst>
                  <a:ext uri="{FF2B5EF4-FFF2-40B4-BE49-F238E27FC236}">
                    <a16:creationId xmlns:a16="http://schemas.microsoft.com/office/drawing/2014/main" id="{FC967DCE-DF50-21B7-D934-187210D54A17}"/>
                  </a:ext>
                </a:extLst>
              </p:cNvPr>
              <p:cNvSpPr/>
              <p:nvPr/>
            </p:nvSpPr>
            <p:spPr>
              <a:xfrm>
                <a:off x="1114998" y="4795736"/>
                <a:ext cx="1931934" cy="8739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dirty="0">
                    <a:solidFill>
                      <a:schemeClr val="tx1"/>
                    </a:solidFill>
                    <a:cs typeface="+mn-ea"/>
                    <a:sym typeface="+mn-lt"/>
                  </a:rPr>
                  <a:t>论文中引用的所有参考文献列表</a:t>
                </a:r>
                <a:endParaRPr kumimoji="1" lang="en-US" altLang="zh-CN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išľiḋê">
                <a:extLst>
                  <a:ext uri="{FF2B5EF4-FFF2-40B4-BE49-F238E27FC236}">
                    <a16:creationId xmlns:a16="http://schemas.microsoft.com/office/drawing/2014/main" id="{4B6E83BD-A158-327A-186C-4DB44CDF1E8D}"/>
                  </a:ext>
                </a:extLst>
              </p:cNvPr>
              <p:cNvSpPr/>
              <p:nvPr/>
            </p:nvSpPr>
            <p:spPr>
              <a:xfrm>
                <a:off x="1114999" y="4103239"/>
                <a:ext cx="1993410" cy="5232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r>
                  <a:rPr kumimoji="1" lang="en-US" altLang="zh-CN" sz="2800" b="1" dirty="0">
                    <a:solidFill>
                      <a:schemeClr val="accent2"/>
                    </a:solidFill>
                    <a:cs typeface="+mn-ea"/>
                    <a:sym typeface="+mn-lt"/>
                  </a:rPr>
                  <a:t>01.</a:t>
                </a:r>
              </a:p>
            </p:txBody>
          </p:sp>
        </p:grpSp>
        <p:grpSp>
          <p:nvGrpSpPr>
            <p:cNvPr id="31" name="ïṡlídê">
              <a:extLst>
                <a:ext uri="{FF2B5EF4-FFF2-40B4-BE49-F238E27FC236}">
                  <a16:creationId xmlns:a16="http://schemas.microsoft.com/office/drawing/2014/main" id="{0B750FB9-7A02-915E-36E8-F7712A854413}"/>
                </a:ext>
              </a:extLst>
            </p:cNvPr>
            <p:cNvGrpSpPr/>
            <p:nvPr/>
          </p:nvGrpSpPr>
          <p:grpSpPr>
            <a:xfrm>
              <a:off x="4387368" y="2501900"/>
              <a:ext cx="3404559" cy="3632200"/>
              <a:chOff x="1075267" y="2501900"/>
              <a:chExt cx="2625869" cy="3632200"/>
            </a:xfrm>
          </p:grpSpPr>
          <p:sp>
            <p:nvSpPr>
              <p:cNvPr id="37" name="i$liḑê">
                <a:extLst>
                  <a:ext uri="{FF2B5EF4-FFF2-40B4-BE49-F238E27FC236}">
                    <a16:creationId xmlns:a16="http://schemas.microsoft.com/office/drawing/2014/main" id="{D55FDF2C-6617-C090-5AFE-A95B5F7B1305}"/>
                  </a:ext>
                </a:extLst>
              </p:cNvPr>
              <p:cNvSpPr/>
              <p:nvPr/>
            </p:nvSpPr>
            <p:spPr>
              <a:xfrm>
                <a:off x="1075267" y="2501900"/>
                <a:ext cx="2625869" cy="1512539"/>
              </a:xfrm>
              <a:prstGeom prst="rect">
                <a:avLst/>
              </a:prstGeom>
              <a:blipFill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cxnSp>
            <p:nvCxnSpPr>
              <p:cNvPr id="38" name="í$ḻiḍé">
                <a:extLst>
                  <a:ext uri="{FF2B5EF4-FFF2-40B4-BE49-F238E27FC236}">
                    <a16:creationId xmlns:a16="http://schemas.microsoft.com/office/drawing/2014/main" id="{8F689ADE-CE16-679F-695D-E6A73AF7AE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267" y="2501900"/>
                <a:ext cx="0" cy="3632200"/>
              </a:xfrm>
              <a:prstGeom prst="line">
                <a:avLst/>
              </a:prstGeom>
              <a:ln>
                <a:solidFill>
                  <a:schemeClr val="accent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íšḷïḓé">
                <a:extLst>
                  <a:ext uri="{FF2B5EF4-FFF2-40B4-BE49-F238E27FC236}">
                    <a16:creationId xmlns:a16="http://schemas.microsoft.com/office/drawing/2014/main" id="{6882800A-172F-A2CE-9DC9-DD488F8F2E7E}"/>
                  </a:ext>
                </a:extLst>
              </p:cNvPr>
              <p:cNvSpPr/>
              <p:nvPr/>
            </p:nvSpPr>
            <p:spPr>
              <a:xfrm>
                <a:off x="1114998" y="4795736"/>
                <a:ext cx="1931934" cy="8739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dirty="0">
                    <a:solidFill>
                      <a:schemeClr val="tx1"/>
                    </a:solidFill>
                    <a:cs typeface="+mn-ea"/>
                    <a:sym typeface="+mn-lt"/>
                  </a:rPr>
                  <a:t>论文中引用的所有参考文献列表</a:t>
                </a:r>
                <a:endParaRPr kumimoji="1" lang="en-US" altLang="zh-CN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îṡľïḍê">
                <a:extLst>
                  <a:ext uri="{FF2B5EF4-FFF2-40B4-BE49-F238E27FC236}">
                    <a16:creationId xmlns:a16="http://schemas.microsoft.com/office/drawing/2014/main" id="{A1CE3018-D8B8-4479-D76F-D9E1AA7E8D0D}"/>
                  </a:ext>
                </a:extLst>
              </p:cNvPr>
              <p:cNvSpPr/>
              <p:nvPr/>
            </p:nvSpPr>
            <p:spPr>
              <a:xfrm>
                <a:off x="1114999" y="4103239"/>
                <a:ext cx="1993410" cy="5232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r>
                  <a:rPr kumimoji="1" lang="en-US" altLang="zh-CN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02.</a:t>
                </a:r>
              </a:p>
            </p:txBody>
          </p:sp>
        </p:grpSp>
        <p:grpSp>
          <p:nvGrpSpPr>
            <p:cNvPr id="32" name="ïŝlîde">
              <a:extLst>
                <a:ext uri="{FF2B5EF4-FFF2-40B4-BE49-F238E27FC236}">
                  <a16:creationId xmlns:a16="http://schemas.microsoft.com/office/drawing/2014/main" id="{974296E6-140E-FD9E-B134-CBDB8E575392}"/>
                </a:ext>
              </a:extLst>
            </p:cNvPr>
            <p:cNvGrpSpPr/>
            <p:nvPr/>
          </p:nvGrpSpPr>
          <p:grpSpPr>
            <a:xfrm>
              <a:off x="8114337" y="2501900"/>
              <a:ext cx="3404559" cy="3632200"/>
              <a:chOff x="1075267" y="2501900"/>
              <a:chExt cx="2625869" cy="3632200"/>
            </a:xfrm>
          </p:grpSpPr>
          <p:sp>
            <p:nvSpPr>
              <p:cNvPr id="33" name="iṣlîďe">
                <a:extLst>
                  <a:ext uri="{FF2B5EF4-FFF2-40B4-BE49-F238E27FC236}">
                    <a16:creationId xmlns:a16="http://schemas.microsoft.com/office/drawing/2014/main" id="{ED5FA05D-867F-4526-C4AF-19180390FA2B}"/>
                  </a:ext>
                </a:extLst>
              </p:cNvPr>
              <p:cNvSpPr/>
              <p:nvPr/>
            </p:nvSpPr>
            <p:spPr>
              <a:xfrm>
                <a:off x="1075267" y="2501900"/>
                <a:ext cx="2625869" cy="1512539"/>
              </a:xfrm>
              <a:prstGeom prst="rect">
                <a:avLst/>
              </a:prstGeom>
              <a:blipFill>
                <a:blip r:embed="rId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cxnSp>
            <p:nvCxnSpPr>
              <p:cNvPr id="34" name="iṧļide">
                <a:extLst>
                  <a:ext uri="{FF2B5EF4-FFF2-40B4-BE49-F238E27FC236}">
                    <a16:creationId xmlns:a16="http://schemas.microsoft.com/office/drawing/2014/main" id="{DDCC18FE-DD55-6F92-AB21-C8675AA3D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267" y="2501900"/>
                <a:ext cx="0" cy="3632200"/>
              </a:xfrm>
              <a:prstGeom prst="line">
                <a:avLst/>
              </a:prstGeom>
              <a:ln>
                <a:solidFill>
                  <a:schemeClr val="accent2">
                    <a:alpha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ïşľïďè">
                <a:extLst>
                  <a:ext uri="{FF2B5EF4-FFF2-40B4-BE49-F238E27FC236}">
                    <a16:creationId xmlns:a16="http://schemas.microsoft.com/office/drawing/2014/main" id="{D1785BF7-FEF6-CC6C-3F81-9815EC5B67A2}"/>
                  </a:ext>
                </a:extLst>
              </p:cNvPr>
              <p:cNvSpPr/>
              <p:nvPr/>
            </p:nvSpPr>
            <p:spPr>
              <a:xfrm>
                <a:off x="1114998" y="4795736"/>
                <a:ext cx="1931934" cy="8739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dirty="0">
                    <a:solidFill>
                      <a:schemeClr val="tx1"/>
                    </a:solidFill>
                    <a:cs typeface="+mn-ea"/>
                    <a:sym typeface="+mn-lt"/>
                  </a:rPr>
                  <a:t>论文中引用的所有参考文献列表</a:t>
                </a:r>
                <a:endParaRPr kumimoji="1" lang="en-US" altLang="zh-CN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íšļîḓé">
                <a:extLst>
                  <a:ext uri="{FF2B5EF4-FFF2-40B4-BE49-F238E27FC236}">
                    <a16:creationId xmlns:a16="http://schemas.microsoft.com/office/drawing/2014/main" id="{3B59A603-90C9-7018-24BE-A8317567B333}"/>
                  </a:ext>
                </a:extLst>
              </p:cNvPr>
              <p:cNvSpPr/>
              <p:nvPr/>
            </p:nvSpPr>
            <p:spPr>
              <a:xfrm>
                <a:off x="1114999" y="4103239"/>
                <a:ext cx="1993410" cy="5232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r>
                  <a:rPr kumimoji="1" lang="en-US" altLang="zh-CN" sz="2800" b="1" dirty="0">
                    <a:solidFill>
                      <a:schemeClr val="accent2"/>
                    </a:solidFill>
                    <a:cs typeface="+mn-ea"/>
                    <a:sym typeface="+mn-lt"/>
                  </a:rPr>
                  <a:t>03.</a:t>
                </a:r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1626211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śḻi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îš1îďê">
            <a:extLst>
              <a:ext uri="{FF2B5EF4-FFF2-40B4-BE49-F238E27FC236}">
                <a16:creationId xmlns:a16="http://schemas.microsoft.com/office/drawing/2014/main" id="{DFD52094-98C0-4141-A04B-98B9DF4DFA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00" y="2893129"/>
            <a:ext cx="6819900" cy="1550168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感谢观看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en-GB" altLang="zh-CN" sz="3200" dirty="0">
                <a:latin typeface="+mn-lt"/>
                <a:ea typeface="+mn-ea"/>
                <a:cs typeface="+mn-ea"/>
                <a:sym typeface="+mn-lt"/>
              </a:rPr>
              <a:t>Thank you for watching.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4654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şļï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íš1iḑê">
            <a:extLst>
              <a:ext uri="{FF2B5EF4-FFF2-40B4-BE49-F238E27FC236}">
                <a16:creationId xmlns:a16="http://schemas.microsoft.com/office/drawing/2014/main" id="{D5D21657-C2B7-C1A3-7BDF-B1C0E5381EB4}"/>
              </a:ext>
            </a:extLst>
          </p:cNvPr>
          <p:cNvSpPr/>
          <p:nvPr/>
        </p:nvSpPr>
        <p:spPr>
          <a:xfrm>
            <a:off x="9843091" y="1731242"/>
            <a:ext cx="1393287" cy="1183046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iṥ1ïḑè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论文简介</a:t>
            </a:r>
          </a:p>
        </p:txBody>
      </p:sp>
      <p:sp>
        <p:nvSpPr>
          <p:cNvPr id="5" name="îsľîde">
            <a:extLst>
              <a:ext uri="{FF2B5EF4-FFF2-40B4-BE49-F238E27FC236}">
                <a16:creationId xmlns:a16="http://schemas.microsoft.com/office/drawing/2014/main" id="{7239E965-33B6-4BC1-B1B3-CD2DC6B7E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请在此处编辑文字请在此处编辑文字</a:t>
            </a:r>
            <a:endParaRPr lang="en-GB" altLang="zh-CN" dirty="0">
              <a:cs typeface="+mn-ea"/>
              <a:sym typeface="+mn-lt"/>
            </a:endParaRPr>
          </a:p>
        </p:txBody>
      </p:sp>
      <p:sp>
        <p:nvSpPr>
          <p:cNvPr id="2" name="íślïde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pPr/>
              <a:t>3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îsļiḋé">
            <a:extLst>
              <a:ext uri="{FF2B5EF4-FFF2-40B4-BE49-F238E27FC236}">
                <a16:creationId xmlns:a16="http://schemas.microsoft.com/office/drawing/2014/main" id="{285D2E8F-6E8E-E91E-A315-EA729E34582B}"/>
              </a:ext>
            </a:extLst>
          </p:cNvPr>
          <p:cNvSpPr txBox="1">
            <a:spLocks/>
          </p:cNvSpPr>
          <p:nvPr/>
        </p:nvSpPr>
        <p:spPr>
          <a:xfrm>
            <a:off x="5707382" y="2100574"/>
            <a:ext cx="5811518" cy="13111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lvl="0" defTabSz="914354">
              <a:lnSpc>
                <a:spcPct val="90000"/>
              </a:lnSpc>
              <a:spcBef>
                <a:spcPct val="0"/>
              </a:spcBef>
              <a:buNone/>
              <a:defRPr lang="zh-CN" altLang="en-US" sz="6000" b="1">
                <a:gradFill>
                  <a:gsLst>
                    <a:gs pos="100000">
                      <a:srgbClr val="10F5FE"/>
                    </a:gs>
                    <a:gs pos="0">
                      <a:schemeClr val="accent1"/>
                    </a:gs>
                  </a:gsLst>
                  <a:lin ang="27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altLang="zh-CN" sz="88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en-GB" sz="8800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208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ṣľîḓ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ṡḻîḍé">
            <a:extLst>
              <a:ext uri="{FF2B5EF4-FFF2-40B4-BE49-F238E27FC236}">
                <a16:creationId xmlns:a16="http://schemas.microsoft.com/office/drawing/2014/main" id="{5EBEDA7B-C1DD-4DA4-98BE-83B756F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论文简介</a:t>
            </a:r>
          </a:p>
        </p:txBody>
      </p:sp>
      <p:sp>
        <p:nvSpPr>
          <p:cNvPr id="4" name="í$ḻiḑé">
            <a:extLst>
              <a:ext uri="{FF2B5EF4-FFF2-40B4-BE49-F238E27FC236}">
                <a16:creationId xmlns:a16="http://schemas.microsoft.com/office/drawing/2014/main" id="{E827CB0F-4E2C-437D-B268-60EF881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4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7" name="íŝḷíḑè">
            <a:extLst>
              <a:ext uri="{FF2B5EF4-FFF2-40B4-BE49-F238E27FC236}">
                <a16:creationId xmlns:a16="http://schemas.microsoft.com/office/drawing/2014/main" id="{AA02A2D3-D1CB-B2DF-8779-0D3D5E24CC20}"/>
              </a:ext>
            </a:extLst>
          </p:cNvPr>
          <p:cNvGrpSpPr/>
          <p:nvPr/>
        </p:nvGrpSpPr>
        <p:grpSpPr>
          <a:xfrm>
            <a:off x="779956" y="1629000"/>
            <a:ext cx="10316583" cy="4258619"/>
            <a:chOff x="779956" y="1629000"/>
            <a:chExt cx="10316583" cy="4258619"/>
          </a:xfrm>
        </p:grpSpPr>
        <p:sp>
          <p:nvSpPr>
            <p:cNvPr id="42" name="iṣḻïḑè">
              <a:extLst>
                <a:ext uri="{FF2B5EF4-FFF2-40B4-BE49-F238E27FC236}">
                  <a16:creationId xmlns:a16="http://schemas.microsoft.com/office/drawing/2014/main" id="{5480EF41-172F-2D50-8A3F-EC0D04C131D3}"/>
                </a:ext>
              </a:extLst>
            </p:cNvPr>
            <p:cNvSpPr/>
            <p:nvPr/>
          </p:nvSpPr>
          <p:spPr>
            <a:xfrm>
              <a:off x="2496416" y="2998605"/>
              <a:ext cx="2501900" cy="2889014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cs typeface="+mn-ea"/>
                <a:sym typeface="+mn-lt"/>
              </a:endParaRPr>
            </a:p>
          </p:txBody>
        </p:sp>
        <p:sp>
          <p:nvSpPr>
            <p:cNvPr id="44" name="íSľíḋê">
              <a:extLst>
                <a:ext uri="{FF2B5EF4-FFF2-40B4-BE49-F238E27FC236}">
                  <a16:creationId xmlns:a16="http://schemas.microsoft.com/office/drawing/2014/main" id="{EB1AE503-6E4F-36AA-523A-760228A3DC35}"/>
                </a:ext>
              </a:extLst>
            </p:cNvPr>
            <p:cNvSpPr/>
            <p:nvPr/>
          </p:nvSpPr>
          <p:spPr>
            <a:xfrm>
              <a:off x="4296000" y="1629000"/>
              <a:ext cx="3600000" cy="3600000"/>
            </a:xfrm>
            <a:prstGeom prst="rect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762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cs typeface="+mn-ea"/>
                <a:sym typeface="+mn-lt"/>
              </a:endParaRPr>
            </a:p>
          </p:txBody>
        </p:sp>
        <p:sp>
          <p:nvSpPr>
            <p:cNvPr id="48" name="ïşliḍê">
              <a:extLst>
                <a:ext uri="{FF2B5EF4-FFF2-40B4-BE49-F238E27FC236}">
                  <a16:creationId xmlns:a16="http://schemas.microsoft.com/office/drawing/2014/main" id="{DF421A05-41C1-4D75-12C5-29E98BB5973D}"/>
                </a:ext>
              </a:extLst>
            </p:cNvPr>
            <p:cNvSpPr txBox="1"/>
            <p:nvPr/>
          </p:nvSpPr>
          <p:spPr>
            <a:xfrm>
              <a:off x="8139036" y="1802754"/>
              <a:ext cx="2957503" cy="310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cs typeface="+mn-ea"/>
                  <a:sym typeface="+mn-lt"/>
                </a:rPr>
                <a:t>请在此处编辑文字请在此处编辑文字。请在此处编辑文字请在此处编辑文字。请在此处编辑文字请在此处编辑文字。</a:t>
              </a:r>
              <a:endParaRPr lang="en-US" altLang="zh-CN" sz="1200" dirty="0">
                <a:cs typeface="+mn-ea"/>
                <a:sym typeface="+mn-lt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zh-CN" sz="1200" dirty="0">
                <a:cs typeface="+mn-ea"/>
                <a:sym typeface="+mn-lt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cs typeface="+mn-ea"/>
                  <a:sym typeface="+mn-lt"/>
                </a:rPr>
                <a:t>请在此处编辑文字请在此处编辑文字。请在此处编辑文字请在此处编辑文字。请在此处编辑文字请在此处编辑文字。</a:t>
              </a:r>
              <a:endParaRPr lang="en-US" altLang="zh-CN" sz="1200" dirty="0">
                <a:cs typeface="+mn-ea"/>
                <a:sym typeface="+mn-lt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zh-CN" sz="1200" dirty="0">
                <a:cs typeface="+mn-ea"/>
                <a:sym typeface="+mn-lt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200" dirty="0">
                  <a:cs typeface="+mn-ea"/>
                  <a:sym typeface="+mn-lt"/>
                </a:rPr>
                <a:t>请在此处编辑文字请在此处编辑文字。请在此处编辑文字请在此处编辑文字。请在此处编辑文字请在此处编辑文字。</a:t>
              </a:r>
              <a:endParaRPr lang="en-GB" altLang="zh-CN" sz="1200" dirty="0">
                <a:cs typeface="+mn-ea"/>
                <a:sym typeface="+mn-lt"/>
              </a:endParaRPr>
            </a:p>
          </p:txBody>
        </p:sp>
        <p:sp>
          <p:nvSpPr>
            <p:cNvPr id="49" name="iŝḻîḋê">
              <a:extLst>
                <a:ext uri="{FF2B5EF4-FFF2-40B4-BE49-F238E27FC236}">
                  <a16:creationId xmlns:a16="http://schemas.microsoft.com/office/drawing/2014/main" id="{63AD75EC-B7E3-66B4-65AE-4793A680FC47}"/>
                </a:ext>
              </a:extLst>
            </p:cNvPr>
            <p:cNvSpPr txBox="1"/>
            <p:nvPr/>
          </p:nvSpPr>
          <p:spPr>
            <a:xfrm>
              <a:off x="779956" y="4211432"/>
              <a:ext cx="3416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b="1" dirty="0">
                  <a:cs typeface="+mn-ea"/>
                  <a:sym typeface="+mn-lt"/>
                </a:rPr>
                <a:t>选题简介及意义</a:t>
              </a:r>
              <a:endParaRPr lang="en-US" altLang="zh-CN" sz="3600" b="1" dirty="0">
                <a:cs typeface="+mn-ea"/>
                <a:sym typeface="+mn-lt"/>
              </a:endParaRPr>
            </a:p>
          </p:txBody>
        </p:sp>
        <p:sp>
          <p:nvSpPr>
            <p:cNvPr id="51" name="íṥľiḑè">
              <a:extLst>
                <a:ext uri="{FF2B5EF4-FFF2-40B4-BE49-F238E27FC236}">
                  <a16:creationId xmlns:a16="http://schemas.microsoft.com/office/drawing/2014/main" id="{AA2AF07E-B4D2-3005-8313-BEB937EF8BE0}"/>
                </a:ext>
              </a:extLst>
            </p:cNvPr>
            <p:cNvSpPr txBox="1"/>
            <p:nvPr/>
          </p:nvSpPr>
          <p:spPr>
            <a:xfrm>
              <a:off x="859886" y="2570463"/>
              <a:ext cx="3193078" cy="613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cs typeface="+mn-ea"/>
                  <a:sym typeface="+mn-lt"/>
                </a:rPr>
                <a:t>请在此处编辑文字请在此处编辑文字。请在此处编辑文字请在此处编辑文字。</a:t>
              </a:r>
              <a:endParaRPr lang="en-GB" altLang="zh-CN" sz="1200" dirty="0">
                <a:cs typeface="+mn-ea"/>
                <a:sym typeface="+mn-lt"/>
              </a:endParaRPr>
            </a:p>
          </p:txBody>
        </p:sp>
        <p:grpSp>
          <p:nvGrpSpPr>
            <p:cNvPr id="52" name="ï$1ïḍe">
              <a:extLst>
                <a:ext uri="{FF2B5EF4-FFF2-40B4-BE49-F238E27FC236}">
                  <a16:creationId xmlns:a16="http://schemas.microsoft.com/office/drawing/2014/main" id="{7F25B2C7-CB31-1EFF-9B72-12D4A3845D4E}"/>
                </a:ext>
              </a:extLst>
            </p:cNvPr>
            <p:cNvGrpSpPr/>
            <p:nvPr/>
          </p:nvGrpSpPr>
          <p:grpSpPr>
            <a:xfrm>
              <a:off x="981070" y="1629000"/>
              <a:ext cx="116681" cy="282844"/>
              <a:chOff x="10602119" y="4604856"/>
              <a:chExt cx="116681" cy="411644"/>
            </a:xfrm>
          </p:grpSpPr>
          <p:cxnSp>
            <p:nvCxnSpPr>
              <p:cNvPr id="53" name="íśḷîdè">
                <a:extLst>
                  <a:ext uri="{FF2B5EF4-FFF2-40B4-BE49-F238E27FC236}">
                    <a16:creationId xmlns:a16="http://schemas.microsoft.com/office/drawing/2014/main" id="{861F4BFF-9106-B3ED-58FC-1420A1418D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18800" y="4604856"/>
                <a:ext cx="0" cy="411644"/>
              </a:xfrm>
              <a:prstGeom prst="line">
                <a:avLst/>
              </a:prstGeom>
              <a:ln w="38100" cap="sq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isḻïdé">
                <a:extLst>
                  <a:ext uri="{FF2B5EF4-FFF2-40B4-BE49-F238E27FC236}">
                    <a16:creationId xmlns:a16="http://schemas.microsoft.com/office/drawing/2014/main" id="{00448901-F095-6E6C-84E4-F6C6CEE6D9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02119" y="4604856"/>
                <a:ext cx="0" cy="227494"/>
              </a:xfrm>
              <a:prstGeom prst="line">
                <a:avLst/>
              </a:prstGeom>
              <a:ln w="19050" cap="sq">
                <a:solidFill>
                  <a:schemeClr val="accent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371847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śliḋ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ṥľiḓe">
            <a:extLst>
              <a:ext uri="{FF2B5EF4-FFF2-40B4-BE49-F238E27FC236}">
                <a16:creationId xmlns:a16="http://schemas.microsoft.com/office/drawing/2014/main" id="{5EBEDA7B-C1DD-4DA4-98BE-83B756F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论文简介</a:t>
            </a:r>
          </a:p>
        </p:txBody>
      </p:sp>
      <p:sp>
        <p:nvSpPr>
          <p:cNvPr id="4" name="ïṩľïḑê">
            <a:extLst>
              <a:ext uri="{FF2B5EF4-FFF2-40B4-BE49-F238E27FC236}">
                <a16:creationId xmlns:a16="http://schemas.microsoft.com/office/drawing/2014/main" id="{E827CB0F-4E2C-437D-B268-60EF881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5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1" name="ïşļiḑe">
            <a:extLst>
              <a:ext uri="{FF2B5EF4-FFF2-40B4-BE49-F238E27FC236}">
                <a16:creationId xmlns:a16="http://schemas.microsoft.com/office/drawing/2014/main" id="{4B242F3D-0952-A024-4340-ACF6302AECEB}"/>
              </a:ext>
            </a:extLst>
          </p:cNvPr>
          <p:cNvGrpSpPr/>
          <p:nvPr/>
        </p:nvGrpSpPr>
        <p:grpSpPr>
          <a:xfrm>
            <a:off x="900208" y="1774791"/>
            <a:ext cx="10391583" cy="3918017"/>
            <a:chOff x="900208" y="1774791"/>
            <a:chExt cx="10391583" cy="3918017"/>
          </a:xfrm>
        </p:grpSpPr>
        <p:grpSp>
          <p:nvGrpSpPr>
            <p:cNvPr id="3" name="iṣļîḍe">
              <a:extLst>
                <a:ext uri="{FF2B5EF4-FFF2-40B4-BE49-F238E27FC236}">
                  <a16:creationId xmlns:a16="http://schemas.microsoft.com/office/drawing/2014/main" id="{AB59B850-F797-1549-074B-F64DEF68669D}"/>
                </a:ext>
              </a:extLst>
            </p:cNvPr>
            <p:cNvGrpSpPr/>
            <p:nvPr/>
          </p:nvGrpSpPr>
          <p:grpSpPr>
            <a:xfrm>
              <a:off x="900208" y="1774791"/>
              <a:ext cx="10391583" cy="1627590"/>
              <a:chOff x="3370356" y="2377279"/>
              <a:chExt cx="7560728" cy="1627590"/>
            </a:xfrm>
          </p:grpSpPr>
          <p:sp>
            <p:nvSpPr>
              <p:cNvPr id="14" name="ïṩľïḓè">
                <a:extLst>
                  <a:ext uri="{FF2B5EF4-FFF2-40B4-BE49-F238E27FC236}">
                    <a16:creationId xmlns:a16="http://schemas.microsoft.com/office/drawing/2014/main" id="{4E1CD1D3-715E-26DF-FAC1-E52C108417E7}"/>
                  </a:ext>
                </a:extLst>
              </p:cNvPr>
              <p:cNvSpPr/>
              <p:nvPr/>
            </p:nvSpPr>
            <p:spPr>
              <a:xfrm>
                <a:off x="3377222" y="2377279"/>
                <a:ext cx="7553862" cy="162758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15" name="išḻíḍê">
                <a:extLst>
                  <a:ext uri="{FF2B5EF4-FFF2-40B4-BE49-F238E27FC236}">
                    <a16:creationId xmlns:a16="http://schemas.microsoft.com/office/drawing/2014/main" id="{542139DF-295B-5BFC-43E2-1E6FF577CF90}"/>
                  </a:ext>
                </a:extLst>
              </p:cNvPr>
              <p:cNvGrpSpPr/>
              <p:nvPr/>
            </p:nvGrpSpPr>
            <p:grpSpPr>
              <a:xfrm>
                <a:off x="3370356" y="2377280"/>
                <a:ext cx="7476481" cy="1289659"/>
                <a:chOff x="329254" y="1729014"/>
                <a:chExt cx="7476481" cy="1289659"/>
              </a:xfrm>
            </p:grpSpPr>
            <p:grpSp>
              <p:nvGrpSpPr>
                <p:cNvPr id="17" name="ïṩļîḑé">
                  <a:extLst>
                    <a:ext uri="{FF2B5EF4-FFF2-40B4-BE49-F238E27FC236}">
                      <a16:creationId xmlns:a16="http://schemas.microsoft.com/office/drawing/2014/main" id="{63D33E13-85BF-433B-3FCB-D1626A00F114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1022853" y="2083946"/>
                  <a:ext cx="6782882" cy="934727"/>
                  <a:chOff x="7014231" y="2849187"/>
                  <a:chExt cx="8054183" cy="919644"/>
                </a:xfrm>
                <a:noFill/>
              </p:grpSpPr>
              <p:sp>
                <p:nvSpPr>
                  <p:cNvPr id="19" name="ïśļiďe">
                    <a:extLst>
                      <a:ext uri="{FF2B5EF4-FFF2-40B4-BE49-F238E27FC236}">
                        <a16:creationId xmlns:a16="http://schemas.microsoft.com/office/drawing/2014/main" id="{922798BE-FA73-5BF3-51D7-02C8E9A36EF8}"/>
                      </a:ext>
                    </a:extLst>
                  </p:cNvPr>
                  <p:cNvSpPr/>
                  <p:nvPr/>
                </p:nvSpPr>
                <p:spPr>
                  <a:xfrm>
                    <a:off x="7014231" y="2849187"/>
                    <a:ext cx="8054183" cy="517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b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kumimoji="1" lang="zh-CN" altLang="en-US" sz="20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论文目标</a:t>
                    </a:r>
                    <a:endParaRPr kumimoji="1" lang="en-US" altLang="zh-CN" sz="2000" b="1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" name="i$ḷiďé">
                    <a:extLst>
                      <a:ext uri="{FF2B5EF4-FFF2-40B4-BE49-F238E27FC236}">
                        <a16:creationId xmlns:a16="http://schemas.microsoft.com/office/drawing/2014/main" id="{D4F816F2-3C3F-7C22-8B31-D76EFADF03D7}"/>
                      </a:ext>
                    </a:extLst>
                  </p:cNvPr>
                  <p:cNvSpPr/>
                  <p:nvPr/>
                </p:nvSpPr>
                <p:spPr>
                  <a:xfrm>
                    <a:off x="7014231" y="3341391"/>
                    <a:ext cx="8054183" cy="4274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3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请在此处编辑文字请在此处编辑文字。请在此处编辑文字请在此处编辑文字。请在此处编辑文字请在此处编辑文字。</a:t>
                    </a:r>
                  </a:p>
                </p:txBody>
              </p:sp>
            </p:grpSp>
            <p:sp>
              <p:nvSpPr>
                <p:cNvPr id="18" name="iş1idè">
                  <a:extLst>
                    <a:ext uri="{FF2B5EF4-FFF2-40B4-BE49-F238E27FC236}">
                      <a16:creationId xmlns:a16="http://schemas.microsoft.com/office/drawing/2014/main" id="{3FA1E40A-F8F1-1537-E2E1-45E42FB225AE}"/>
                    </a:ext>
                  </a:extLst>
                </p:cNvPr>
                <p:cNvSpPr txBox="1"/>
                <p:nvPr/>
              </p:nvSpPr>
              <p:spPr>
                <a:xfrm>
                  <a:off x="329254" y="1729014"/>
                  <a:ext cx="425939" cy="523220"/>
                </a:xfrm>
                <a:prstGeom prst="rect">
                  <a:avLst/>
                </a:prstGeom>
                <a:solidFill>
                  <a:schemeClr val="accent1"/>
                </a:solidFill>
                <a:effectLst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800" b="1" dirty="0">
                      <a:solidFill>
                        <a:srgbClr val="FFFFFF"/>
                      </a:solidFill>
                      <a:cs typeface="+mn-ea"/>
                      <a:sym typeface="+mn-lt"/>
                    </a:rPr>
                    <a:t>01</a:t>
                  </a:r>
                  <a:endParaRPr lang="zh-CN" altLang="en-US" sz="2800" b="1" dirty="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</p:grpSp>
          <p:cxnSp>
            <p:nvCxnSpPr>
              <p:cNvPr id="16" name="îsḷiḓé">
                <a:extLst>
                  <a:ext uri="{FF2B5EF4-FFF2-40B4-BE49-F238E27FC236}">
                    <a16:creationId xmlns:a16="http://schemas.microsoft.com/office/drawing/2014/main" id="{12ECEA38-2AE1-3530-3AAF-54620C189A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7222" y="4004869"/>
                <a:ext cx="7553862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iṣļîḋe">
              <a:extLst>
                <a:ext uri="{FF2B5EF4-FFF2-40B4-BE49-F238E27FC236}">
                  <a16:creationId xmlns:a16="http://schemas.microsoft.com/office/drawing/2014/main" id="{5490CF1B-7211-C6ED-B360-E1D1E485EDF8}"/>
                </a:ext>
              </a:extLst>
            </p:cNvPr>
            <p:cNvGrpSpPr/>
            <p:nvPr/>
          </p:nvGrpSpPr>
          <p:grpSpPr>
            <a:xfrm>
              <a:off x="900208" y="4065218"/>
              <a:ext cx="10391583" cy="1627590"/>
              <a:chOff x="3370356" y="2377279"/>
              <a:chExt cx="7560728" cy="1627590"/>
            </a:xfrm>
          </p:grpSpPr>
          <p:sp>
            <p:nvSpPr>
              <p:cNvPr id="7" name="îśḻïḓe">
                <a:extLst>
                  <a:ext uri="{FF2B5EF4-FFF2-40B4-BE49-F238E27FC236}">
                    <a16:creationId xmlns:a16="http://schemas.microsoft.com/office/drawing/2014/main" id="{BDAF3184-9CED-5E16-9ADA-F4F94177F297}"/>
                  </a:ext>
                </a:extLst>
              </p:cNvPr>
              <p:cNvSpPr/>
              <p:nvPr/>
            </p:nvSpPr>
            <p:spPr>
              <a:xfrm>
                <a:off x="3377222" y="2377279"/>
                <a:ext cx="7553862" cy="162758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8" name="îšľiḓé">
                <a:extLst>
                  <a:ext uri="{FF2B5EF4-FFF2-40B4-BE49-F238E27FC236}">
                    <a16:creationId xmlns:a16="http://schemas.microsoft.com/office/drawing/2014/main" id="{0CA4DEF9-80C2-E189-702C-67147E23C6CA}"/>
                  </a:ext>
                </a:extLst>
              </p:cNvPr>
              <p:cNvGrpSpPr/>
              <p:nvPr/>
            </p:nvGrpSpPr>
            <p:grpSpPr>
              <a:xfrm>
                <a:off x="3370356" y="2377280"/>
                <a:ext cx="7476481" cy="1289659"/>
                <a:chOff x="329254" y="1729014"/>
                <a:chExt cx="7476481" cy="1289659"/>
              </a:xfrm>
            </p:grpSpPr>
            <p:grpSp>
              <p:nvGrpSpPr>
                <p:cNvPr id="10" name="îsḻiḋè">
                  <a:extLst>
                    <a:ext uri="{FF2B5EF4-FFF2-40B4-BE49-F238E27FC236}">
                      <a16:creationId xmlns:a16="http://schemas.microsoft.com/office/drawing/2014/main" id="{21CE2CAC-82A9-3ED6-07AE-17B57DFBCFD0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1022853" y="2083946"/>
                  <a:ext cx="6782882" cy="934727"/>
                  <a:chOff x="7014231" y="2849187"/>
                  <a:chExt cx="8054183" cy="919644"/>
                </a:xfrm>
                <a:noFill/>
              </p:grpSpPr>
              <p:sp>
                <p:nvSpPr>
                  <p:cNvPr id="12" name="ïŝlídé">
                    <a:extLst>
                      <a:ext uri="{FF2B5EF4-FFF2-40B4-BE49-F238E27FC236}">
                        <a16:creationId xmlns:a16="http://schemas.microsoft.com/office/drawing/2014/main" id="{EDF4706F-CCDD-FEA7-2BA6-DA786A8C1BD1}"/>
                      </a:ext>
                    </a:extLst>
                  </p:cNvPr>
                  <p:cNvSpPr/>
                  <p:nvPr/>
                </p:nvSpPr>
                <p:spPr>
                  <a:xfrm>
                    <a:off x="7014231" y="2849187"/>
                    <a:ext cx="8054183" cy="517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b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kumimoji="1" lang="zh-CN" altLang="en-US" sz="2000" b="1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研究问题</a:t>
                    </a:r>
                    <a:endParaRPr kumimoji="1" lang="en-US" altLang="zh-CN" sz="2000" b="1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" name="ïṧļïďè">
                    <a:extLst>
                      <a:ext uri="{FF2B5EF4-FFF2-40B4-BE49-F238E27FC236}">
                        <a16:creationId xmlns:a16="http://schemas.microsoft.com/office/drawing/2014/main" id="{9C928408-DD95-9C99-F267-8ACA1F8998D1}"/>
                      </a:ext>
                    </a:extLst>
                  </p:cNvPr>
                  <p:cNvSpPr/>
                  <p:nvPr/>
                </p:nvSpPr>
                <p:spPr>
                  <a:xfrm>
                    <a:off x="7014231" y="3341391"/>
                    <a:ext cx="8054183" cy="4274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3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请在此处编辑文字请在此处编辑文字。请在此处编辑文字请在此处编辑文字。请在此处编辑文字请在此处编辑文字。</a:t>
                    </a:r>
                  </a:p>
                </p:txBody>
              </p:sp>
            </p:grpSp>
            <p:sp>
              <p:nvSpPr>
                <p:cNvPr id="11" name="îṡḻîḍé">
                  <a:extLst>
                    <a:ext uri="{FF2B5EF4-FFF2-40B4-BE49-F238E27FC236}">
                      <a16:creationId xmlns:a16="http://schemas.microsoft.com/office/drawing/2014/main" id="{DB91BE02-5F0A-33F3-6881-106EC1270053}"/>
                    </a:ext>
                  </a:extLst>
                </p:cNvPr>
                <p:cNvSpPr txBox="1"/>
                <p:nvPr/>
              </p:nvSpPr>
              <p:spPr>
                <a:xfrm>
                  <a:off x="329254" y="1729014"/>
                  <a:ext cx="425940" cy="523220"/>
                </a:xfrm>
                <a:prstGeom prst="rect">
                  <a:avLst/>
                </a:prstGeom>
                <a:solidFill>
                  <a:schemeClr val="accent2"/>
                </a:solidFill>
                <a:effectLst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800" b="1" dirty="0">
                      <a:solidFill>
                        <a:schemeClr val="lt1">
                          <a:lumMod val="100000"/>
                        </a:schemeClr>
                      </a:solidFill>
                      <a:cs typeface="+mn-ea"/>
                      <a:sym typeface="+mn-lt"/>
                    </a:rPr>
                    <a:t>02</a:t>
                  </a:r>
                  <a:endParaRPr lang="zh-CN" altLang="en-US" sz="2800" b="1" dirty="0">
                    <a:solidFill>
                      <a:schemeClr val="lt1">
                        <a:lumMod val="10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cxnSp>
            <p:nvCxnSpPr>
              <p:cNvPr id="9" name="îslïḑè">
                <a:extLst>
                  <a:ext uri="{FF2B5EF4-FFF2-40B4-BE49-F238E27FC236}">
                    <a16:creationId xmlns:a16="http://schemas.microsoft.com/office/drawing/2014/main" id="{7BD11EF3-F2CF-41BF-A12D-8D6F4C98F6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7222" y="4004869"/>
                <a:ext cx="7553862" cy="0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227659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ṩli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ïṧľiḓé">
            <a:extLst>
              <a:ext uri="{FF2B5EF4-FFF2-40B4-BE49-F238E27FC236}">
                <a16:creationId xmlns:a16="http://schemas.microsoft.com/office/drawing/2014/main" id="{73C7CF1C-CE13-4F5E-DF5E-BECBBC94856C}"/>
              </a:ext>
            </a:extLst>
          </p:cNvPr>
          <p:cNvGrpSpPr/>
          <p:nvPr/>
        </p:nvGrpSpPr>
        <p:grpSpPr>
          <a:xfrm>
            <a:off x="706825" y="1130300"/>
            <a:ext cx="10812075" cy="4825127"/>
            <a:chOff x="706825" y="1308974"/>
            <a:chExt cx="10812075" cy="4825127"/>
          </a:xfrm>
        </p:grpSpPr>
        <p:grpSp>
          <p:nvGrpSpPr>
            <p:cNvPr id="4" name="ïṡlíďê">
              <a:extLst>
                <a:ext uri="{FF2B5EF4-FFF2-40B4-BE49-F238E27FC236}">
                  <a16:creationId xmlns:a16="http://schemas.microsoft.com/office/drawing/2014/main" id="{E6971ACD-694D-AAB0-39C0-0DE8AF520BF2}"/>
                </a:ext>
              </a:extLst>
            </p:cNvPr>
            <p:cNvGrpSpPr/>
            <p:nvPr/>
          </p:nvGrpSpPr>
          <p:grpSpPr>
            <a:xfrm>
              <a:off x="706825" y="1658509"/>
              <a:ext cx="2218871" cy="1759294"/>
              <a:chOff x="706825" y="1658509"/>
              <a:chExt cx="2218871" cy="1759294"/>
            </a:xfrm>
          </p:grpSpPr>
          <p:sp>
            <p:nvSpPr>
              <p:cNvPr id="30" name="îŝḻiḑè">
                <a:extLst>
                  <a:ext uri="{FF2B5EF4-FFF2-40B4-BE49-F238E27FC236}">
                    <a16:creationId xmlns:a16="http://schemas.microsoft.com/office/drawing/2014/main" id="{0C129B77-A2CF-1787-4280-F3CC5264FDE6}"/>
                  </a:ext>
                </a:extLst>
              </p:cNvPr>
              <p:cNvSpPr/>
              <p:nvPr/>
            </p:nvSpPr>
            <p:spPr>
              <a:xfrm>
                <a:off x="790433" y="3372084"/>
                <a:ext cx="801350" cy="45719"/>
              </a:xfrm>
              <a:prstGeom prst="rect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îSḷiḑe">
                <a:extLst>
                  <a:ext uri="{FF2B5EF4-FFF2-40B4-BE49-F238E27FC236}">
                    <a16:creationId xmlns:a16="http://schemas.microsoft.com/office/drawing/2014/main" id="{C727CD4B-178A-EF14-CC2F-914A5558B737}"/>
                  </a:ext>
                </a:extLst>
              </p:cNvPr>
              <p:cNvSpPr txBox="1"/>
              <p:nvPr/>
            </p:nvSpPr>
            <p:spPr>
              <a:xfrm>
                <a:off x="706825" y="1658509"/>
                <a:ext cx="2218871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研究方法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endParaRPr>
              </a:p>
              <a:p>
                <a:pPr marL="0" marR="0" lvl="0" indent="0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概述 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iSlïḍé">
              <a:extLst>
                <a:ext uri="{FF2B5EF4-FFF2-40B4-BE49-F238E27FC236}">
                  <a16:creationId xmlns:a16="http://schemas.microsoft.com/office/drawing/2014/main" id="{19EADBA8-D32F-F68B-82A9-31AF4A7173A5}"/>
                </a:ext>
              </a:extLst>
            </p:cNvPr>
            <p:cNvGrpSpPr/>
            <p:nvPr/>
          </p:nvGrpSpPr>
          <p:grpSpPr>
            <a:xfrm>
              <a:off x="5893903" y="1308974"/>
              <a:ext cx="5624996" cy="1557575"/>
              <a:chOff x="5893903" y="1130299"/>
              <a:chExt cx="5624996" cy="2362226"/>
            </a:xfrm>
          </p:grpSpPr>
          <p:grpSp>
            <p:nvGrpSpPr>
              <p:cNvPr id="22" name="išľïde">
                <a:extLst>
                  <a:ext uri="{FF2B5EF4-FFF2-40B4-BE49-F238E27FC236}">
                    <a16:creationId xmlns:a16="http://schemas.microsoft.com/office/drawing/2014/main" id="{6DA35D5E-589E-CF5C-D5ED-3BE875010AEE}"/>
                  </a:ext>
                </a:extLst>
              </p:cNvPr>
              <p:cNvGrpSpPr/>
              <p:nvPr/>
            </p:nvGrpSpPr>
            <p:grpSpPr>
              <a:xfrm>
                <a:off x="5893903" y="1130299"/>
                <a:ext cx="5624996" cy="2362226"/>
                <a:chOff x="5893903" y="1130299"/>
                <a:chExt cx="5624996" cy="2362226"/>
              </a:xfrm>
            </p:grpSpPr>
            <p:sp>
              <p:nvSpPr>
                <p:cNvPr id="26" name="ïṩļíḓê">
                  <a:extLst>
                    <a:ext uri="{FF2B5EF4-FFF2-40B4-BE49-F238E27FC236}">
                      <a16:creationId xmlns:a16="http://schemas.microsoft.com/office/drawing/2014/main" id="{E3B877DF-60C9-5882-7F05-3186529DBD1F}"/>
                    </a:ext>
                  </a:extLst>
                </p:cNvPr>
                <p:cNvSpPr/>
                <p:nvPr/>
              </p:nvSpPr>
              <p:spPr>
                <a:xfrm>
                  <a:off x="5893903" y="1130299"/>
                  <a:ext cx="5624996" cy="236222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1">
                    <a:lumMod val="20000"/>
                    <a:lumOff val="80000"/>
                    <a:alpha val="40000"/>
                  </a:schemeClr>
                </a:solidFill>
                <a:ln w="38100">
                  <a:noFill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îś1íḋê">
                  <a:extLst>
                    <a:ext uri="{FF2B5EF4-FFF2-40B4-BE49-F238E27FC236}">
                      <a16:creationId xmlns:a16="http://schemas.microsoft.com/office/drawing/2014/main" id="{928970E5-55EC-F0D7-C301-51C4E564112E}"/>
                    </a:ext>
                  </a:extLst>
                </p:cNvPr>
                <p:cNvSpPr/>
                <p:nvPr/>
              </p:nvSpPr>
              <p:spPr>
                <a:xfrm>
                  <a:off x="5893903" y="1130299"/>
                  <a:ext cx="45719" cy="23622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1"/>
                </a:solidFill>
                <a:ln w="12700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3" name="íṣḷïḍè">
                <a:extLst>
                  <a:ext uri="{FF2B5EF4-FFF2-40B4-BE49-F238E27FC236}">
                    <a16:creationId xmlns:a16="http://schemas.microsoft.com/office/drawing/2014/main" id="{FBEC8AC1-C06A-6B96-F470-F78BC7FC0FB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252374" y="1451154"/>
                <a:ext cx="4979953" cy="1870570"/>
                <a:chOff x="6237612" y="2916474"/>
                <a:chExt cx="3194794" cy="1159721"/>
              </a:xfrm>
              <a:noFill/>
            </p:grpSpPr>
            <p:sp>
              <p:nvSpPr>
                <p:cNvPr id="24" name="ïṣlíďê">
                  <a:extLst>
                    <a:ext uri="{FF2B5EF4-FFF2-40B4-BE49-F238E27FC236}">
                      <a16:creationId xmlns:a16="http://schemas.microsoft.com/office/drawing/2014/main" id="{207A97E3-77BB-A081-78F9-B08E532A9C79}"/>
                    </a:ext>
                  </a:extLst>
                </p:cNvPr>
                <p:cNvSpPr/>
                <p:nvPr/>
              </p:nvSpPr>
              <p:spPr>
                <a:xfrm>
                  <a:off x="6237614" y="2916474"/>
                  <a:ext cx="3194792" cy="49447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kumimoji="1" lang="zh-CN" altLang="en-US" sz="2000" b="1" dirty="0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研究方法概述 </a:t>
                  </a:r>
                  <a:r>
                    <a:rPr kumimoji="1" lang="en-US" altLang="zh-CN" sz="2000" b="1" dirty="0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1</a:t>
                  </a:r>
                </a:p>
              </p:txBody>
            </p:sp>
            <p:sp>
              <p:nvSpPr>
                <p:cNvPr id="25" name="íšḻîḋe">
                  <a:extLst>
                    <a:ext uri="{FF2B5EF4-FFF2-40B4-BE49-F238E27FC236}">
                      <a16:creationId xmlns:a16="http://schemas.microsoft.com/office/drawing/2014/main" id="{34C35725-2A2D-991A-543F-86B53A527B5F}"/>
                    </a:ext>
                  </a:extLst>
                </p:cNvPr>
                <p:cNvSpPr/>
                <p:nvPr/>
              </p:nvSpPr>
              <p:spPr>
                <a:xfrm>
                  <a:off x="6237612" y="3381196"/>
                  <a:ext cx="3194792" cy="694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请在此处编辑文字请在此处编辑文字。请在此处编辑文字请在此处编辑文字。请在此处编辑文字请在此处编辑文字。</a:t>
                  </a:r>
                </a:p>
              </p:txBody>
            </p:sp>
          </p:grpSp>
        </p:grpSp>
        <p:grpSp>
          <p:nvGrpSpPr>
            <p:cNvPr id="7" name="îŝļîḋe">
              <a:extLst>
                <a:ext uri="{FF2B5EF4-FFF2-40B4-BE49-F238E27FC236}">
                  <a16:creationId xmlns:a16="http://schemas.microsoft.com/office/drawing/2014/main" id="{2115773E-A65E-3098-D9B6-DA546FA71422}"/>
                </a:ext>
              </a:extLst>
            </p:cNvPr>
            <p:cNvGrpSpPr/>
            <p:nvPr/>
          </p:nvGrpSpPr>
          <p:grpSpPr>
            <a:xfrm>
              <a:off x="5893904" y="2942750"/>
              <a:ext cx="5624996" cy="1557575"/>
              <a:chOff x="5893903" y="1130299"/>
              <a:chExt cx="5624996" cy="2362226"/>
            </a:xfrm>
          </p:grpSpPr>
          <p:grpSp>
            <p:nvGrpSpPr>
              <p:cNvPr id="16" name="ï$lïḑè">
                <a:extLst>
                  <a:ext uri="{FF2B5EF4-FFF2-40B4-BE49-F238E27FC236}">
                    <a16:creationId xmlns:a16="http://schemas.microsoft.com/office/drawing/2014/main" id="{F5A8B187-1588-1E88-0EEE-13CF87E7D71A}"/>
                  </a:ext>
                </a:extLst>
              </p:cNvPr>
              <p:cNvGrpSpPr/>
              <p:nvPr/>
            </p:nvGrpSpPr>
            <p:grpSpPr>
              <a:xfrm>
                <a:off x="5893903" y="1130299"/>
                <a:ext cx="5624996" cy="2362226"/>
                <a:chOff x="5893903" y="1130299"/>
                <a:chExt cx="5624996" cy="2362226"/>
              </a:xfrm>
            </p:grpSpPr>
            <p:sp>
              <p:nvSpPr>
                <p:cNvPr id="20" name="ïṧḻíḑê">
                  <a:extLst>
                    <a:ext uri="{FF2B5EF4-FFF2-40B4-BE49-F238E27FC236}">
                      <a16:creationId xmlns:a16="http://schemas.microsoft.com/office/drawing/2014/main" id="{C5CA78BC-B3A5-228D-5115-BC87D27D3F72}"/>
                    </a:ext>
                  </a:extLst>
                </p:cNvPr>
                <p:cNvSpPr/>
                <p:nvPr/>
              </p:nvSpPr>
              <p:spPr>
                <a:xfrm>
                  <a:off x="5893903" y="1130299"/>
                  <a:ext cx="5624996" cy="236222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2">
                    <a:lumMod val="20000"/>
                    <a:lumOff val="80000"/>
                    <a:alpha val="40000"/>
                  </a:schemeClr>
                </a:solidFill>
                <a:ln w="38100">
                  <a:noFill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ïśľïdè">
                  <a:extLst>
                    <a:ext uri="{FF2B5EF4-FFF2-40B4-BE49-F238E27FC236}">
                      <a16:creationId xmlns:a16="http://schemas.microsoft.com/office/drawing/2014/main" id="{C7B94D3B-E44F-796F-3302-E27E472B118F}"/>
                    </a:ext>
                  </a:extLst>
                </p:cNvPr>
                <p:cNvSpPr/>
                <p:nvPr/>
              </p:nvSpPr>
              <p:spPr>
                <a:xfrm>
                  <a:off x="5893903" y="1130299"/>
                  <a:ext cx="45719" cy="23622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5"/>
                </a:solidFill>
                <a:ln w="12700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7" name="ïṩľïdê">
                <a:extLst>
                  <a:ext uri="{FF2B5EF4-FFF2-40B4-BE49-F238E27FC236}">
                    <a16:creationId xmlns:a16="http://schemas.microsoft.com/office/drawing/2014/main" id="{D99D27D4-03A2-F4C9-E244-7B145DECBEA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252374" y="1451152"/>
                <a:ext cx="4979950" cy="1870574"/>
                <a:chOff x="6237612" y="2916474"/>
                <a:chExt cx="3194792" cy="1159724"/>
              </a:xfrm>
              <a:noFill/>
            </p:grpSpPr>
            <p:sp>
              <p:nvSpPr>
                <p:cNvPr id="18" name="iš1iďè">
                  <a:extLst>
                    <a:ext uri="{FF2B5EF4-FFF2-40B4-BE49-F238E27FC236}">
                      <a16:creationId xmlns:a16="http://schemas.microsoft.com/office/drawing/2014/main" id="{4ACADC3A-5B6D-56F4-F967-D13FEE800B42}"/>
                    </a:ext>
                  </a:extLst>
                </p:cNvPr>
                <p:cNvSpPr/>
                <p:nvPr/>
              </p:nvSpPr>
              <p:spPr>
                <a:xfrm>
                  <a:off x="6237614" y="2916474"/>
                  <a:ext cx="1263939" cy="49447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08000" tIns="108000" rIns="108000" bIns="10800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kumimoji="1" lang="zh-CN" altLang="en-US" sz="2000" b="1" dirty="0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研究方法概述 </a:t>
                  </a:r>
                  <a:r>
                    <a:rPr kumimoji="1" lang="en-US" altLang="zh-CN" sz="2000" b="1" dirty="0">
                      <a:solidFill>
                        <a:schemeClr val="accent5"/>
                      </a:solidFill>
                      <a:cs typeface="+mn-ea"/>
                      <a:sym typeface="+mn-lt"/>
                    </a:rPr>
                    <a:t>2</a:t>
                  </a:r>
                  <a:endParaRPr kumimoji="1" lang="zh-CN" altLang="en-US" sz="2000" b="1" dirty="0">
                    <a:solidFill>
                      <a:schemeClr val="accent5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iŝľîdè">
                  <a:extLst>
                    <a:ext uri="{FF2B5EF4-FFF2-40B4-BE49-F238E27FC236}">
                      <a16:creationId xmlns:a16="http://schemas.microsoft.com/office/drawing/2014/main" id="{7FC6A137-C89C-FB8E-3283-79A788693A85}"/>
                    </a:ext>
                  </a:extLst>
                </p:cNvPr>
                <p:cNvSpPr/>
                <p:nvPr/>
              </p:nvSpPr>
              <p:spPr>
                <a:xfrm>
                  <a:off x="6237612" y="3381199"/>
                  <a:ext cx="3194792" cy="694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请在此处编辑文字请在此处编辑文字。请在此处编辑文字请在此处编辑文字。请在此处编辑文字请在此处编辑文字。</a:t>
                  </a:r>
                </a:p>
              </p:txBody>
            </p:sp>
          </p:grpSp>
        </p:grpSp>
        <p:sp>
          <p:nvSpPr>
            <p:cNvPr id="8" name="is1ïḑe">
              <a:extLst>
                <a:ext uri="{FF2B5EF4-FFF2-40B4-BE49-F238E27FC236}">
                  <a16:creationId xmlns:a16="http://schemas.microsoft.com/office/drawing/2014/main" id="{2F63ED75-0BC4-C441-91C1-F0D1DBA77585}"/>
                </a:ext>
              </a:extLst>
            </p:cNvPr>
            <p:cNvSpPr/>
            <p:nvPr/>
          </p:nvSpPr>
          <p:spPr>
            <a:xfrm>
              <a:off x="761859" y="4788251"/>
              <a:ext cx="3019730" cy="7888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  <a:cs typeface="+mn-ea"/>
                  <a:sym typeface="+mn-lt"/>
                </a:rPr>
                <a:t>请在此处编辑文字请在此处编辑文字。请在此处编辑文字请在此处编辑文字。请在此处编辑文字请在此处编辑文字。</a:t>
              </a:r>
            </a:p>
          </p:txBody>
        </p:sp>
        <p:grpSp>
          <p:nvGrpSpPr>
            <p:cNvPr id="9" name="ïşľiďê">
              <a:extLst>
                <a:ext uri="{FF2B5EF4-FFF2-40B4-BE49-F238E27FC236}">
                  <a16:creationId xmlns:a16="http://schemas.microsoft.com/office/drawing/2014/main" id="{36B80D53-F35D-5B5B-49F8-288FB45AE9FE}"/>
                </a:ext>
              </a:extLst>
            </p:cNvPr>
            <p:cNvGrpSpPr/>
            <p:nvPr/>
          </p:nvGrpSpPr>
          <p:grpSpPr>
            <a:xfrm>
              <a:off x="5893903" y="4576526"/>
              <a:ext cx="5624996" cy="1557575"/>
              <a:chOff x="5893903" y="1130299"/>
              <a:chExt cx="5624996" cy="2362226"/>
            </a:xfrm>
          </p:grpSpPr>
          <p:grpSp>
            <p:nvGrpSpPr>
              <p:cNvPr id="10" name="îŝḷiḓê">
                <a:extLst>
                  <a:ext uri="{FF2B5EF4-FFF2-40B4-BE49-F238E27FC236}">
                    <a16:creationId xmlns:a16="http://schemas.microsoft.com/office/drawing/2014/main" id="{6970E36F-5EAD-2788-D4FA-B7B60895B7C6}"/>
                  </a:ext>
                </a:extLst>
              </p:cNvPr>
              <p:cNvGrpSpPr/>
              <p:nvPr/>
            </p:nvGrpSpPr>
            <p:grpSpPr>
              <a:xfrm>
                <a:off x="5893903" y="1130299"/>
                <a:ext cx="5624996" cy="2362226"/>
                <a:chOff x="5893903" y="1130299"/>
                <a:chExt cx="5624996" cy="2362226"/>
              </a:xfrm>
            </p:grpSpPr>
            <p:sp>
              <p:nvSpPr>
                <p:cNvPr id="14" name="îş1íḓé">
                  <a:extLst>
                    <a:ext uri="{FF2B5EF4-FFF2-40B4-BE49-F238E27FC236}">
                      <a16:creationId xmlns:a16="http://schemas.microsoft.com/office/drawing/2014/main" id="{C01F3657-9FAD-61C9-F1FF-D637E9139F78}"/>
                    </a:ext>
                  </a:extLst>
                </p:cNvPr>
                <p:cNvSpPr/>
                <p:nvPr/>
              </p:nvSpPr>
              <p:spPr>
                <a:xfrm>
                  <a:off x="5893903" y="1130299"/>
                  <a:ext cx="5624996" cy="236222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1">
                    <a:lumMod val="20000"/>
                    <a:lumOff val="80000"/>
                    <a:alpha val="40000"/>
                  </a:schemeClr>
                </a:solidFill>
                <a:ln w="38100">
                  <a:noFill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íṧḻídê">
                  <a:extLst>
                    <a:ext uri="{FF2B5EF4-FFF2-40B4-BE49-F238E27FC236}">
                      <a16:creationId xmlns:a16="http://schemas.microsoft.com/office/drawing/2014/main" id="{C8D47D5B-53BA-26C1-57DB-BF61D5283626}"/>
                    </a:ext>
                  </a:extLst>
                </p:cNvPr>
                <p:cNvSpPr/>
                <p:nvPr/>
              </p:nvSpPr>
              <p:spPr>
                <a:xfrm>
                  <a:off x="5893903" y="1130299"/>
                  <a:ext cx="45719" cy="23622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1"/>
                </a:solidFill>
                <a:ln w="12700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1" name="í$1iḑê">
                <a:extLst>
                  <a:ext uri="{FF2B5EF4-FFF2-40B4-BE49-F238E27FC236}">
                    <a16:creationId xmlns:a16="http://schemas.microsoft.com/office/drawing/2014/main" id="{168DF38E-3EC4-4DAC-F946-818C87786D1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6252374" y="1451152"/>
                <a:ext cx="4979950" cy="1870574"/>
                <a:chOff x="6237612" y="2916474"/>
                <a:chExt cx="3194792" cy="1159724"/>
              </a:xfrm>
              <a:noFill/>
            </p:grpSpPr>
            <p:sp>
              <p:nvSpPr>
                <p:cNvPr id="12" name="íşḻíďe">
                  <a:extLst>
                    <a:ext uri="{FF2B5EF4-FFF2-40B4-BE49-F238E27FC236}">
                      <a16:creationId xmlns:a16="http://schemas.microsoft.com/office/drawing/2014/main" id="{9490525D-68BC-DEB3-62AC-02C72A3A70DC}"/>
                    </a:ext>
                  </a:extLst>
                </p:cNvPr>
                <p:cNvSpPr/>
                <p:nvPr/>
              </p:nvSpPr>
              <p:spPr>
                <a:xfrm>
                  <a:off x="6237614" y="2916474"/>
                  <a:ext cx="1263939" cy="49447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08000" tIns="108000" rIns="108000" bIns="108000" rtlCol="0" anchor="b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kumimoji="1" lang="zh-CN" altLang="en-US" sz="2000" b="1" dirty="0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研究方法概述 </a:t>
                  </a:r>
                  <a:r>
                    <a:rPr kumimoji="1" lang="en-US" altLang="zh-CN" sz="2000" b="1" dirty="0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3</a:t>
                  </a:r>
                  <a:endParaRPr kumimoji="1" lang="zh-CN" altLang="en-US" sz="2000" b="1" dirty="0">
                    <a:solidFill>
                      <a:schemeClr val="accen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" name="íšḻiḍe">
                  <a:extLst>
                    <a:ext uri="{FF2B5EF4-FFF2-40B4-BE49-F238E27FC236}">
                      <a16:creationId xmlns:a16="http://schemas.microsoft.com/office/drawing/2014/main" id="{7B4D6A06-4BAE-9ED1-899E-CC58C19D1DDB}"/>
                    </a:ext>
                  </a:extLst>
                </p:cNvPr>
                <p:cNvSpPr/>
                <p:nvPr/>
              </p:nvSpPr>
              <p:spPr>
                <a:xfrm>
                  <a:off x="6237612" y="3381199"/>
                  <a:ext cx="3194792" cy="694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请在此处编辑文字请在此处编辑文字。请在此处编辑文字请在此处编辑文字。请在此处编辑文字请在此处编辑文字。</a:t>
                  </a:r>
                </a:p>
              </p:txBody>
            </p:sp>
          </p:grpSp>
        </p:grpSp>
      </p:grpSp>
      <p:sp>
        <p:nvSpPr>
          <p:cNvPr id="32" name="ïSḻîďe">
            <a:extLst>
              <a:ext uri="{FF2B5EF4-FFF2-40B4-BE49-F238E27FC236}">
                <a16:creationId xmlns:a16="http://schemas.microsoft.com/office/drawing/2014/main" id="{45E8709E-338B-FF30-3D81-815A6EFD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论文简介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9598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ŝľí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ṥḷîḑé">
            <a:extLst>
              <a:ext uri="{FF2B5EF4-FFF2-40B4-BE49-F238E27FC236}">
                <a16:creationId xmlns:a16="http://schemas.microsoft.com/office/drawing/2014/main" id="{D5D21657-C2B7-C1A3-7BDF-B1C0E5381EB4}"/>
              </a:ext>
            </a:extLst>
          </p:cNvPr>
          <p:cNvSpPr/>
          <p:nvPr/>
        </p:nvSpPr>
        <p:spPr>
          <a:xfrm>
            <a:off x="9843091" y="1731242"/>
            <a:ext cx="1393287" cy="1183046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ïṥ1ïḓê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文献综述</a:t>
            </a:r>
          </a:p>
        </p:txBody>
      </p:sp>
      <p:sp>
        <p:nvSpPr>
          <p:cNvPr id="5" name="ïṡ1ïdê">
            <a:extLst>
              <a:ext uri="{FF2B5EF4-FFF2-40B4-BE49-F238E27FC236}">
                <a16:creationId xmlns:a16="http://schemas.microsoft.com/office/drawing/2014/main" id="{7239E965-33B6-4BC1-B1B3-CD2DC6B7E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请在此处编辑文字请在此处编辑文字</a:t>
            </a:r>
            <a:endParaRPr lang="en-GB" altLang="zh-CN" dirty="0">
              <a:cs typeface="+mn-ea"/>
              <a:sym typeface="+mn-lt"/>
            </a:endParaRPr>
          </a:p>
        </p:txBody>
      </p:sp>
      <p:sp>
        <p:nvSpPr>
          <p:cNvPr id="2" name="ï$ľîḑe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pPr/>
              <a:t>7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ïşlïďê">
            <a:extLst>
              <a:ext uri="{FF2B5EF4-FFF2-40B4-BE49-F238E27FC236}">
                <a16:creationId xmlns:a16="http://schemas.microsoft.com/office/drawing/2014/main" id="{285D2E8F-6E8E-E91E-A315-EA729E34582B}"/>
              </a:ext>
            </a:extLst>
          </p:cNvPr>
          <p:cNvSpPr txBox="1">
            <a:spLocks/>
          </p:cNvSpPr>
          <p:nvPr/>
        </p:nvSpPr>
        <p:spPr>
          <a:xfrm>
            <a:off x="5707382" y="2100574"/>
            <a:ext cx="5811518" cy="13111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lvl="0" defTabSz="914354">
              <a:lnSpc>
                <a:spcPct val="90000"/>
              </a:lnSpc>
              <a:spcBef>
                <a:spcPct val="0"/>
              </a:spcBef>
              <a:buNone/>
              <a:defRPr lang="zh-CN" altLang="en-US" sz="6000" b="1">
                <a:gradFill>
                  <a:gsLst>
                    <a:gs pos="100000">
                      <a:srgbClr val="10F5FE"/>
                    </a:gs>
                    <a:gs pos="0">
                      <a:schemeClr val="accent1"/>
                    </a:gs>
                  </a:gsLst>
                  <a:lin ang="27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altLang="zh-CN" sz="88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en-GB" sz="8800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5132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$lí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íšlíḋê">
            <a:extLst>
              <a:ext uri="{FF2B5EF4-FFF2-40B4-BE49-F238E27FC236}">
                <a16:creationId xmlns:a16="http://schemas.microsoft.com/office/drawing/2014/main" id="{1EBA935F-0CCF-852E-53C7-5A0489FC6EB2}"/>
              </a:ext>
            </a:extLst>
          </p:cNvPr>
          <p:cNvGrpSpPr/>
          <p:nvPr/>
        </p:nvGrpSpPr>
        <p:grpSpPr>
          <a:xfrm>
            <a:off x="708648" y="0"/>
            <a:ext cx="11483351" cy="6235700"/>
            <a:chOff x="708648" y="0"/>
            <a:chExt cx="11483351" cy="6235700"/>
          </a:xfrm>
        </p:grpSpPr>
        <p:sp>
          <p:nvSpPr>
            <p:cNvPr id="26" name="iSľiḓè">
              <a:extLst>
                <a:ext uri="{FF2B5EF4-FFF2-40B4-BE49-F238E27FC236}">
                  <a16:creationId xmlns:a16="http://schemas.microsoft.com/office/drawing/2014/main" id="{2762EF2E-BFDF-0A97-9F4E-3872A5539CBC}"/>
                </a:ext>
              </a:extLst>
            </p:cNvPr>
            <p:cNvSpPr/>
            <p:nvPr/>
          </p:nvSpPr>
          <p:spPr>
            <a:xfrm>
              <a:off x="6897148" y="0"/>
              <a:ext cx="5294851" cy="6235700"/>
            </a:xfrm>
            <a:prstGeom prst="roundRect">
              <a:avLst>
                <a:gd name="adj" fmla="val 0"/>
              </a:avLst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7" name="i$ḷîḑé">
              <a:extLst>
                <a:ext uri="{FF2B5EF4-FFF2-40B4-BE49-F238E27FC236}">
                  <a16:creationId xmlns:a16="http://schemas.microsoft.com/office/drawing/2014/main" id="{4F5F970C-73D2-9B44-B310-F444AFEAF8AE}"/>
                </a:ext>
              </a:extLst>
            </p:cNvPr>
            <p:cNvSpPr/>
            <p:nvPr/>
          </p:nvSpPr>
          <p:spPr>
            <a:xfrm>
              <a:off x="708648" y="2690567"/>
              <a:ext cx="10845797" cy="2874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íṩ1îḓé">
              <a:extLst>
                <a:ext uri="{FF2B5EF4-FFF2-40B4-BE49-F238E27FC236}">
                  <a16:creationId xmlns:a16="http://schemas.microsoft.com/office/drawing/2014/main" id="{A5E4135E-FA9C-7439-52AF-24DB74B6558F}"/>
                </a:ext>
              </a:extLst>
            </p:cNvPr>
            <p:cNvSpPr txBox="1"/>
            <p:nvPr/>
          </p:nvSpPr>
          <p:spPr>
            <a:xfrm>
              <a:off x="709683" y="1489753"/>
              <a:ext cx="485477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+mn-ea"/>
                  <a:sym typeface="+mn-lt"/>
                </a:rPr>
                <a:t>综述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íşļiḋé">
              <a:extLst>
                <a:ext uri="{FF2B5EF4-FFF2-40B4-BE49-F238E27FC236}">
                  <a16:creationId xmlns:a16="http://schemas.microsoft.com/office/drawing/2014/main" id="{B01552EB-0E37-699A-EC08-95A7E1C40A72}"/>
                </a:ext>
              </a:extLst>
            </p:cNvPr>
            <p:cNvSpPr/>
            <p:nvPr/>
          </p:nvSpPr>
          <p:spPr>
            <a:xfrm>
              <a:off x="709683" y="1855978"/>
              <a:ext cx="4890860" cy="739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b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1200" dirty="0">
                  <a:solidFill>
                    <a:schemeClr val="tx1"/>
                  </a:solidFill>
                  <a:cs typeface="+mn-ea"/>
                  <a:sym typeface="+mn-lt"/>
                </a:rPr>
                <a:t>请在此处编辑文字请在此处编辑文字。请在此处编辑文字请在此处编辑文字。请在此处编辑文字请在此处编辑文字。</a:t>
              </a:r>
            </a:p>
          </p:txBody>
        </p:sp>
        <p:grpSp>
          <p:nvGrpSpPr>
            <p:cNvPr id="30" name="îṣlïḓe">
              <a:extLst>
                <a:ext uri="{FF2B5EF4-FFF2-40B4-BE49-F238E27FC236}">
                  <a16:creationId xmlns:a16="http://schemas.microsoft.com/office/drawing/2014/main" id="{BAC62387-3528-19F2-48AE-F0E90E25685F}"/>
                </a:ext>
              </a:extLst>
            </p:cNvPr>
            <p:cNvGrpSpPr/>
            <p:nvPr/>
          </p:nvGrpSpPr>
          <p:grpSpPr>
            <a:xfrm>
              <a:off x="745229" y="3184451"/>
              <a:ext cx="3032997" cy="1984770"/>
              <a:chOff x="745229" y="3184451"/>
              <a:chExt cx="3032997" cy="1984770"/>
            </a:xfrm>
          </p:grpSpPr>
          <p:sp>
            <p:nvSpPr>
              <p:cNvPr id="41" name="îṥ1îḑè">
                <a:extLst>
                  <a:ext uri="{FF2B5EF4-FFF2-40B4-BE49-F238E27FC236}">
                    <a16:creationId xmlns:a16="http://schemas.microsoft.com/office/drawing/2014/main" id="{B410E54C-F5CE-E5A1-0AAE-E18CD5B4356D}"/>
                  </a:ext>
                </a:extLst>
              </p:cNvPr>
              <p:cNvSpPr/>
              <p:nvPr/>
            </p:nvSpPr>
            <p:spPr bwMode="auto">
              <a:xfrm>
                <a:off x="883781" y="3184451"/>
                <a:ext cx="254815" cy="343999"/>
              </a:xfrm>
              <a:custGeom>
                <a:avLst/>
                <a:gdLst>
                  <a:gd name="connsiteX0" fmla="*/ 86973 w 381000"/>
                  <a:gd name="connsiteY0" fmla="*/ 38721 h 514350"/>
                  <a:gd name="connsiteX1" fmla="*/ 86973 w 381000"/>
                  <a:gd name="connsiteY1" fmla="*/ 95871 h 514350"/>
                  <a:gd name="connsiteX2" fmla="*/ 296523 w 381000"/>
                  <a:gd name="connsiteY2" fmla="*/ 95871 h 514350"/>
                  <a:gd name="connsiteX3" fmla="*/ 296523 w 381000"/>
                  <a:gd name="connsiteY3" fmla="*/ 38721 h 514350"/>
                  <a:gd name="connsiteX4" fmla="*/ 382248 w 381000"/>
                  <a:gd name="connsiteY4" fmla="*/ 38721 h 514350"/>
                  <a:gd name="connsiteX5" fmla="*/ 382248 w 381000"/>
                  <a:gd name="connsiteY5" fmla="*/ 514971 h 514350"/>
                  <a:gd name="connsiteX6" fmla="*/ 1248 w 381000"/>
                  <a:gd name="connsiteY6" fmla="*/ 514971 h 514350"/>
                  <a:gd name="connsiteX7" fmla="*/ 1248 w 381000"/>
                  <a:gd name="connsiteY7" fmla="*/ 38721 h 514350"/>
                  <a:gd name="connsiteX8" fmla="*/ 86973 w 381000"/>
                  <a:gd name="connsiteY8" fmla="*/ 38721 h 514350"/>
                  <a:gd name="connsiteX9" fmla="*/ 191748 w 381000"/>
                  <a:gd name="connsiteY9" fmla="*/ 333996 h 514350"/>
                  <a:gd name="connsiteX10" fmla="*/ 77448 w 381000"/>
                  <a:gd name="connsiteY10" fmla="*/ 333996 h 514350"/>
                  <a:gd name="connsiteX11" fmla="*/ 77448 w 381000"/>
                  <a:gd name="connsiteY11" fmla="*/ 353046 h 514350"/>
                  <a:gd name="connsiteX12" fmla="*/ 191748 w 381000"/>
                  <a:gd name="connsiteY12" fmla="*/ 353046 h 514350"/>
                  <a:gd name="connsiteX13" fmla="*/ 191748 w 381000"/>
                  <a:gd name="connsiteY13" fmla="*/ 333996 h 514350"/>
                  <a:gd name="connsiteX14" fmla="*/ 306048 w 381000"/>
                  <a:gd name="connsiteY14" fmla="*/ 257796 h 514350"/>
                  <a:gd name="connsiteX15" fmla="*/ 77448 w 381000"/>
                  <a:gd name="connsiteY15" fmla="*/ 257796 h 514350"/>
                  <a:gd name="connsiteX16" fmla="*/ 77448 w 381000"/>
                  <a:gd name="connsiteY16" fmla="*/ 276846 h 514350"/>
                  <a:gd name="connsiteX17" fmla="*/ 306048 w 381000"/>
                  <a:gd name="connsiteY17" fmla="*/ 276846 h 514350"/>
                  <a:gd name="connsiteX18" fmla="*/ 306048 w 381000"/>
                  <a:gd name="connsiteY18" fmla="*/ 257796 h 514350"/>
                  <a:gd name="connsiteX19" fmla="*/ 306048 w 381000"/>
                  <a:gd name="connsiteY19" fmla="*/ 181596 h 514350"/>
                  <a:gd name="connsiteX20" fmla="*/ 77448 w 381000"/>
                  <a:gd name="connsiteY20" fmla="*/ 181596 h 514350"/>
                  <a:gd name="connsiteX21" fmla="*/ 77448 w 381000"/>
                  <a:gd name="connsiteY21" fmla="*/ 200646 h 514350"/>
                  <a:gd name="connsiteX22" fmla="*/ 306048 w 381000"/>
                  <a:gd name="connsiteY22" fmla="*/ 200646 h 514350"/>
                  <a:gd name="connsiteX23" fmla="*/ 306048 w 381000"/>
                  <a:gd name="connsiteY23" fmla="*/ 181596 h 514350"/>
                  <a:gd name="connsiteX24" fmla="*/ 277473 w 381000"/>
                  <a:gd name="connsiteY24" fmla="*/ 621 h 514350"/>
                  <a:gd name="connsiteX25" fmla="*/ 277473 w 381000"/>
                  <a:gd name="connsiteY25" fmla="*/ 76821 h 514350"/>
                  <a:gd name="connsiteX26" fmla="*/ 106023 w 381000"/>
                  <a:gd name="connsiteY26" fmla="*/ 76821 h 514350"/>
                  <a:gd name="connsiteX27" fmla="*/ 106023 w 381000"/>
                  <a:gd name="connsiteY27" fmla="*/ 621 h 514350"/>
                  <a:gd name="connsiteX28" fmla="*/ 277473 w 381000"/>
                  <a:gd name="connsiteY28" fmla="*/ 621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81000" h="514350">
                    <a:moveTo>
                      <a:pt x="86973" y="38721"/>
                    </a:moveTo>
                    <a:lnTo>
                      <a:pt x="86973" y="95871"/>
                    </a:lnTo>
                    <a:lnTo>
                      <a:pt x="296523" y="95871"/>
                    </a:lnTo>
                    <a:lnTo>
                      <a:pt x="296523" y="38721"/>
                    </a:lnTo>
                    <a:lnTo>
                      <a:pt x="382248" y="38721"/>
                    </a:lnTo>
                    <a:lnTo>
                      <a:pt x="382248" y="514971"/>
                    </a:lnTo>
                    <a:lnTo>
                      <a:pt x="1248" y="514971"/>
                    </a:lnTo>
                    <a:lnTo>
                      <a:pt x="1248" y="38721"/>
                    </a:lnTo>
                    <a:lnTo>
                      <a:pt x="86973" y="38721"/>
                    </a:lnTo>
                    <a:close/>
                    <a:moveTo>
                      <a:pt x="191748" y="333996"/>
                    </a:moveTo>
                    <a:lnTo>
                      <a:pt x="77448" y="333996"/>
                    </a:lnTo>
                    <a:lnTo>
                      <a:pt x="77448" y="353046"/>
                    </a:lnTo>
                    <a:lnTo>
                      <a:pt x="191748" y="353046"/>
                    </a:lnTo>
                    <a:lnTo>
                      <a:pt x="191748" y="333996"/>
                    </a:lnTo>
                    <a:close/>
                    <a:moveTo>
                      <a:pt x="306048" y="257796"/>
                    </a:moveTo>
                    <a:lnTo>
                      <a:pt x="77448" y="257796"/>
                    </a:lnTo>
                    <a:lnTo>
                      <a:pt x="77448" y="276846"/>
                    </a:lnTo>
                    <a:lnTo>
                      <a:pt x="306048" y="276846"/>
                    </a:lnTo>
                    <a:lnTo>
                      <a:pt x="306048" y="257796"/>
                    </a:lnTo>
                    <a:close/>
                    <a:moveTo>
                      <a:pt x="306048" y="181596"/>
                    </a:moveTo>
                    <a:lnTo>
                      <a:pt x="77448" y="181596"/>
                    </a:lnTo>
                    <a:lnTo>
                      <a:pt x="77448" y="200646"/>
                    </a:lnTo>
                    <a:lnTo>
                      <a:pt x="306048" y="200646"/>
                    </a:lnTo>
                    <a:lnTo>
                      <a:pt x="306048" y="181596"/>
                    </a:lnTo>
                    <a:close/>
                    <a:moveTo>
                      <a:pt x="277473" y="621"/>
                    </a:moveTo>
                    <a:lnTo>
                      <a:pt x="277473" y="76821"/>
                    </a:lnTo>
                    <a:lnTo>
                      <a:pt x="106023" y="76821"/>
                    </a:lnTo>
                    <a:lnTo>
                      <a:pt x="106023" y="621"/>
                    </a:lnTo>
                    <a:lnTo>
                      <a:pt x="277473" y="62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42" name="îŝlïďé">
                <a:extLst>
                  <a:ext uri="{FF2B5EF4-FFF2-40B4-BE49-F238E27FC236}">
                    <a16:creationId xmlns:a16="http://schemas.microsoft.com/office/drawing/2014/main" id="{00B4A57A-923B-F10C-186F-9B87621B57E8}"/>
                  </a:ext>
                </a:extLst>
              </p:cNvPr>
              <p:cNvGrpSpPr/>
              <p:nvPr/>
            </p:nvGrpSpPr>
            <p:grpSpPr>
              <a:xfrm>
                <a:off x="745229" y="3869214"/>
                <a:ext cx="3032997" cy="1300007"/>
                <a:chOff x="745229" y="4005036"/>
                <a:chExt cx="3032997" cy="1300007"/>
              </a:xfrm>
            </p:grpSpPr>
            <p:sp>
              <p:nvSpPr>
                <p:cNvPr id="43" name="iSḷîďé">
                  <a:extLst>
                    <a:ext uri="{FF2B5EF4-FFF2-40B4-BE49-F238E27FC236}">
                      <a16:creationId xmlns:a16="http://schemas.microsoft.com/office/drawing/2014/main" id="{B7B238A8-26AF-04FD-220A-8E0D01BD2C3B}"/>
                    </a:ext>
                  </a:extLst>
                </p:cNvPr>
                <p:cNvSpPr/>
                <p:nvPr/>
              </p:nvSpPr>
              <p:spPr>
                <a:xfrm>
                  <a:off x="745229" y="4005036"/>
                  <a:ext cx="3032996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000" b="1" dirty="0">
                      <a:solidFill>
                        <a:schemeClr val="accent2"/>
                      </a:solidFill>
                      <a:cs typeface="+mn-ea"/>
                      <a:sym typeface="+mn-lt"/>
                    </a:rPr>
                    <a:t>领域相关文献综述</a:t>
                  </a:r>
                  <a:endParaRPr kumimoji="1" lang="en-US" altLang="zh-CN" sz="2000" b="1" dirty="0">
                    <a:solidFill>
                      <a:schemeClr val="accent2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íṥ1îďè">
                  <a:extLst>
                    <a:ext uri="{FF2B5EF4-FFF2-40B4-BE49-F238E27FC236}">
                      <a16:creationId xmlns:a16="http://schemas.microsoft.com/office/drawing/2014/main" id="{6DE24648-7886-6F21-9722-B2C89EB7B84B}"/>
                    </a:ext>
                  </a:extLst>
                </p:cNvPr>
                <p:cNvSpPr/>
                <p:nvPr/>
              </p:nvSpPr>
              <p:spPr>
                <a:xfrm>
                  <a:off x="745230" y="4414671"/>
                  <a:ext cx="3032996" cy="8903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请在此处编辑文字请在此处编辑文字。请在此处编辑文字请在此处编辑文字。请在此处编辑文字请在此处编辑文字。</a:t>
                  </a:r>
                </a:p>
              </p:txBody>
            </p:sp>
          </p:grpSp>
        </p:grpSp>
        <p:grpSp>
          <p:nvGrpSpPr>
            <p:cNvPr id="31" name="iSḻïḑe">
              <a:extLst>
                <a:ext uri="{FF2B5EF4-FFF2-40B4-BE49-F238E27FC236}">
                  <a16:creationId xmlns:a16="http://schemas.microsoft.com/office/drawing/2014/main" id="{770FA6C8-8549-4AE6-BC96-8E3BDC45EA08}"/>
                </a:ext>
              </a:extLst>
            </p:cNvPr>
            <p:cNvGrpSpPr/>
            <p:nvPr/>
          </p:nvGrpSpPr>
          <p:grpSpPr>
            <a:xfrm>
              <a:off x="4393596" y="3184451"/>
              <a:ext cx="3068542" cy="1984770"/>
              <a:chOff x="3008848" y="3184451"/>
              <a:chExt cx="3068542" cy="1984770"/>
            </a:xfrm>
          </p:grpSpPr>
          <p:sp>
            <p:nvSpPr>
              <p:cNvPr id="37" name="í$ļîďe">
                <a:extLst>
                  <a:ext uri="{FF2B5EF4-FFF2-40B4-BE49-F238E27FC236}">
                    <a16:creationId xmlns:a16="http://schemas.microsoft.com/office/drawing/2014/main" id="{C0285BC2-799F-2071-D11C-1CC302EF40AC}"/>
                  </a:ext>
                </a:extLst>
              </p:cNvPr>
              <p:cNvSpPr/>
              <p:nvPr/>
            </p:nvSpPr>
            <p:spPr bwMode="auto">
              <a:xfrm>
                <a:off x="3174322" y="3184451"/>
                <a:ext cx="337746" cy="344000"/>
              </a:xfrm>
              <a:custGeom>
                <a:avLst/>
                <a:gdLst>
                  <a:gd name="connsiteX0" fmla="*/ 257175 w 514350"/>
                  <a:gd name="connsiteY0" fmla="*/ 266700 h 523875"/>
                  <a:gd name="connsiteX1" fmla="*/ 390525 w 514350"/>
                  <a:gd name="connsiteY1" fmla="*/ 133350 h 523875"/>
                  <a:gd name="connsiteX2" fmla="*/ 257175 w 514350"/>
                  <a:gd name="connsiteY2" fmla="*/ 0 h 523875"/>
                  <a:gd name="connsiteX3" fmla="*/ 123825 w 514350"/>
                  <a:gd name="connsiteY3" fmla="*/ 133350 h 523875"/>
                  <a:gd name="connsiteX4" fmla="*/ 257175 w 514350"/>
                  <a:gd name="connsiteY4" fmla="*/ 266700 h 523875"/>
                  <a:gd name="connsiteX5" fmla="*/ 457200 w 514350"/>
                  <a:gd name="connsiteY5" fmla="*/ 333375 h 523875"/>
                  <a:gd name="connsiteX6" fmla="*/ 57150 w 514350"/>
                  <a:gd name="connsiteY6" fmla="*/ 333375 h 523875"/>
                  <a:gd name="connsiteX7" fmla="*/ 0 w 514350"/>
                  <a:gd name="connsiteY7" fmla="*/ 390525 h 523875"/>
                  <a:gd name="connsiteX8" fmla="*/ 0 w 514350"/>
                  <a:gd name="connsiteY8" fmla="*/ 523875 h 523875"/>
                  <a:gd name="connsiteX9" fmla="*/ 514350 w 514350"/>
                  <a:gd name="connsiteY9" fmla="*/ 523875 h 523875"/>
                  <a:gd name="connsiteX10" fmla="*/ 514350 w 514350"/>
                  <a:gd name="connsiteY10" fmla="*/ 390525 h 523875"/>
                  <a:gd name="connsiteX11" fmla="*/ 457200 w 514350"/>
                  <a:gd name="connsiteY11" fmla="*/ 333375 h 523875"/>
                  <a:gd name="connsiteX12" fmla="*/ 447675 w 514350"/>
                  <a:gd name="connsiteY12" fmla="*/ 457200 h 523875"/>
                  <a:gd name="connsiteX13" fmla="*/ 333375 w 514350"/>
                  <a:gd name="connsiteY13" fmla="*/ 457200 h 523875"/>
                  <a:gd name="connsiteX14" fmla="*/ 333375 w 514350"/>
                  <a:gd name="connsiteY14" fmla="*/ 438150 h 523875"/>
                  <a:gd name="connsiteX15" fmla="*/ 447675 w 514350"/>
                  <a:gd name="connsiteY15" fmla="*/ 438150 h 523875"/>
                  <a:gd name="connsiteX16" fmla="*/ 447675 w 514350"/>
                  <a:gd name="connsiteY16" fmla="*/ 457200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14350" h="523875">
                    <a:moveTo>
                      <a:pt x="257175" y="266700"/>
                    </a:moveTo>
                    <a:cubicBezTo>
                      <a:pt x="330518" y="266700"/>
                      <a:pt x="390525" y="206693"/>
                      <a:pt x="390525" y="133350"/>
                    </a:cubicBezTo>
                    <a:cubicBezTo>
                      <a:pt x="390525" y="60008"/>
                      <a:pt x="330518" y="0"/>
                      <a:pt x="257175" y="0"/>
                    </a:cubicBezTo>
                    <a:cubicBezTo>
                      <a:pt x="183833" y="0"/>
                      <a:pt x="123825" y="60008"/>
                      <a:pt x="123825" y="133350"/>
                    </a:cubicBezTo>
                    <a:cubicBezTo>
                      <a:pt x="123825" y="206693"/>
                      <a:pt x="183833" y="266700"/>
                      <a:pt x="257175" y="266700"/>
                    </a:cubicBezTo>
                    <a:close/>
                    <a:moveTo>
                      <a:pt x="457200" y="333375"/>
                    </a:moveTo>
                    <a:lnTo>
                      <a:pt x="57150" y="333375"/>
                    </a:lnTo>
                    <a:lnTo>
                      <a:pt x="0" y="390525"/>
                    </a:lnTo>
                    <a:lnTo>
                      <a:pt x="0" y="523875"/>
                    </a:lnTo>
                    <a:lnTo>
                      <a:pt x="514350" y="523875"/>
                    </a:lnTo>
                    <a:lnTo>
                      <a:pt x="514350" y="390525"/>
                    </a:lnTo>
                    <a:lnTo>
                      <a:pt x="457200" y="333375"/>
                    </a:lnTo>
                    <a:close/>
                    <a:moveTo>
                      <a:pt x="447675" y="457200"/>
                    </a:moveTo>
                    <a:lnTo>
                      <a:pt x="333375" y="457200"/>
                    </a:lnTo>
                    <a:lnTo>
                      <a:pt x="333375" y="438150"/>
                    </a:lnTo>
                    <a:lnTo>
                      <a:pt x="447675" y="438150"/>
                    </a:lnTo>
                    <a:lnTo>
                      <a:pt x="447675" y="4572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38" name="îŝḻîde">
                <a:extLst>
                  <a:ext uri="{FF2B5EF4-FFF2-40B4-BE49-F238E27FC236}">
                    <a16:creationId xmlns:a16="http://schemas.microsoft.com/office/drawing/2014/main" id="{2189E626-2B45-E8B6-C0D1-33A6B97B3663}"/>
                  </a:ext>
                </a:extLst>
              </p:cNvPr>
              <p:cNvGrpSpPr/>
              <p:nvPr/>
            </p:nvGrpSpPr>
            <p:grpSpPr>
              <a:xfrm>
                <a:off x="3008848" y="3869214"/>
                <a:ext cx="3068542" cy="1300007"/>
                <a:chOff x="709683" y="4005036"/>
                <a:chExt cx="3068542" cy="1300007"/>
              </a:xfrm>
            </p:grpSpPr>
            <p:sp>
              <p:nvSpPr>
                <p:cNvPr id="39" name="íṥ1ïďe">
                  <a:extLst>
                    <a:ext uri="{FF2B5EF4-FFF2-40B4-BE49-F238E27FC236}">
                      <a16:creationId xmlns:a16="http://schemas.microsoft.com/office/drawing/2014/main" id="{8312B066-10DB-2BFF-7EBF-4C5F513FBDE8}"/>
                    </a:ext>
                  </a:extLst>
                </p:cNvPr>
                <p:cNvSpPr/>
                <p:nvPr/>
              </p:nvSpPr>
              <p:spPr>
                <a:xfrm>
                  <a:off x="745228" y="4005036"/>
                  <a:ext cx="3032997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000" b="1" dirty="0">
                      <a:solidFill>
                        <a:schemeClr val="accent1"/>
                      </a:solidFill>
                      <a:cs typeface="+mn-ea"/>
                      <a:sym typeface="+mn-lt"/>
                    </a:rPr>
                    <a:t>确定现有研究中的差距</a:t>
                  </a:r>
                  <a:endParaRPr kumimoji="1" lang="en-US" altLang="zh-CN" sz="2000" b="1" dirty="0">
                    <a:solidFill>
                      <a:schemeClr val="accent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ïšļîḑe">
                  <a:extLst>
                    <a:ext uri="{FF2B5EF4-FFF2-40B4-BE49-F238E27FC236}">
                      <a16:creationId xmlns:a16="http://schemas.microsoft.com/office/drawing/2014/main" id="{7AC429D4-7144-DCA2-881A-DD08D5B92F69}"/>
                    </a:ext>
                  </a:extLst>
                </p:cNvPr>
                <p:cNvSpPr/>
                <p:nvPr/>
              </p:nvSpPr>
              <p:spPr>
                <a:xfrm>
                  <a:off x="709683" y="4414671"/>
                  <a:ext cx="3032997" cy="8903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请在此处编辑文字请在此处编辑文字。请在此处编辑文字请在此处编辑文字。请在此处编辑文字请在此处编辑文字。</a:t>
                  </a:r>
                </a:p>
              </p:txBody>
            </p:sp>
          </p:grpSp>
        </p:grpSp>
        <p:grpSp>
          <p:nvGrpSpPr>
            <p:cNvPr id="32" name="işļîḍé">
              <a:extLst>
                <a:ext uri="{FF2B5EF4-FFF2-40B4-BE49-F238E27FC236}">
                  <a16:creationId xmlns:a16="http://schemas.microsoft.com/office/drawing/2014/main" id="{D55FBD29-A1FD-8D42-8D40-5A0F68D9FAAD}"/>
                </a:ext>
              </a:extLst>
            </p:cNvPr>
            <p:cNvGrpSpPr/>
            <p:nvPr/>
          </p:nvGrpSpPr>
          <p:grpSpPr>
            <a:xfrm>
              <a:off x="8077507" y="3184451"/>
              <a:ext cx="3032999" cy="1984770"/>
              <a:chOff x="5308012" y="3184451"/>
              <a:chExt cx="2709614" cy="1984770"/>
            </a:xfrm>
          </p:grpSpPr>
          <p:sp>
            <p:nvSpPr>
              <p:cNvPr id="33" name="îš1iḑé">
                <a:extLst>
                  <a:ext uri="{FF2B5EF4-FFF2-40B4-BE49-F238E27FC236}">
                    <a16:creationId xmlns:a16="http://schemas.microsoft.com/office/drawing/2014/main" id="{8F387508-F1AB-A2FD-8A89-24188C00198D}"/>
                  </a:ext>
                </a:extLst>
              </p:cNvPr>
              <p:cNvSpPr/>
              <p:nvPr/>
            </p:nvSpPr>
            <p:spPr bwMode="auto">
              <a:xfrm>
                <a:off x="5422115" y="3184451"/>
                <a:ext cx="325236" cy="344000"/>
              </a:xfrm>
              <a:custGeom>
                <a:avLst/>
                <a:gdLst>
                  <a:gd name="connsiteX0" fmla="*/ 400530 w 495300"/>
                  <a:gd name="connsiteY0" fmla="*/ 621 h 523875"/>
                  <a:gd name="connsiteX1" fmla="*/ 400530 w 495300"/>
                  <a:gd name="connsiteY1" fmla="*/ 162546 h 523875"/>
                  <a:gd name="connsiteX2" fmla="*/ 257655 w 495300"/>
                  <a:gd name="connsiteY2" fmla="*/ 162546 h 523875"/>
                  <a:gd name="connsiteX3" fmla="*/ 257655 w 495300"/>
                  <a:gd name="connsiteY3" fmla="*/ 286371 h 523875"/>
                  <a:gd name="connsiteX4" fmla="*/ 457680 w 495300"/>
                  <a:gd name="connsiteY4" fmla="*/ 286371 h 523875"/>
                  <a:gd name="connsiteX5" fmla="*/ 457680 w 495300"/>
                  <a:gd name="connsiteY5" fmla="*/ 429246 h 523875"/>
                  <a:gd name="connsiteX6" fmla="*/ 495780 w 495300"/>
                  <a:gd name="connsiteY6" fmla="*/ 429246 h 523875"/>
                  <a:gd name="connsiteX7" fmla="*/ 495780 w 495300"/>
                  <a:gd name="connsiteY7" fmla="*/ 524496 h 523875"/>
                  <a:gd name="connsiteX8" fmla="*/ 400530 w 495300"/>
                  <a:gd name="connsiteY8" fmla="*/ 524496 h 523875"/>
                  <a:gd name="connsiteX9" fmla="*/ 400530 w 495300"/>
                  <a:gd name="connsiteY9" fmla="*/ 429246 h 523875"/>
                  <a:gd name="connsiteX10" fmla="*/ 438630 w 495300"/>
                  <a:gd name="connsiteY10" fmla="*/ 429246 h 523875"/>
                  <a:gd name="connsiteX11" fmla="*/ 438630 w 495300"/>
                  <a:gd name="connsiteY11" fmla="*/ 305421 h 523875"/>
                  <a:gd name="connsiteX12" fmla="*/ 257655 w 495300"/>
                  <a:gd name="connsiteY12" fmla="*/ 305421 h 523875"/>
                  <a:gd name="connsiteX13" fmla="*/ 257655 w 495300"/>
                  <a:gd name="connsiteY13" fmla="*/ 429246 h 523875"/>
                  <a:gd name="connsiteX14" fmla="*/ 295755 w 495300"/>
                  <a:gd name="connsiteY14" fmla="*/ 429246 h 523875"/>
                  <a:gd name="connsiteX15" fmla="*/ 295755 w 495300"/>
                  <a:gd name="connsiteY15" fmla="*/ 524496 h 523875"/>
                  <a:gd name="connsiteX16" fmla="*/ 200505 w 495300"/>
                  <a:gd name="connsiteY16" fmla="*/ 524496 h 523875"/>
                  <a:gd name="connsiteX17" fmla="*/ 200505 w 495300"/>
                  <a:gd name="connsiteY17" fmla="*/ 429246 h 523875"/>
                  <a:gd name="connsiteX18" fmla="*/ 238605 w 495300"/>
                  <a:gd name="connsiteY18" fmla="*/ 429246 h 523875"/>
                  <a:gd name="connsiteX19" fmla="*/ 238605 w 495300"/>
                  <a:gd name="connsiteY19" fmla="*/ 305421 h 523875"/>
                  <a:gd name="connsiteX20" fmla="*/ 57630 w 495300"/>
                  <a:gd name="connsiteY20" fmla="*/ 305421 h 523875"/>
                  <a:gd name="connsiteX21" fmla="*/ 57630 w 495300"/>
                  <a:gd name="connsiteY21" fmla="*/ 429246 h 523875"/>
                  <a:gd name="connsiteX22" fmla="*/ 95730 w 495300"/>
                  <a:gd name="connsiteY22" fmla="*/ 429246 h 523875"/>
                  <a:gd name="connsiteX23" fmla="*/ 95730 w 495300"/>
                  <a:gd name="connsiteY23" fmla="*/ 524496 h 523875"/>
                  <a:gd name="connsiteX24" fmla="*/ 480 w 495300"/>
                  <a:gd name="connsiteY24" fmla="*/ 524496 h 523875"/>
                  <a:gd name="connsiteX25" fmla="*/ 480 w 495300"/>
                  <a:gd name="connsiteY25" fmla="*/ 429246 h 523875"/>
                  <a:gd name="connsiteX26" fmla="*/ 38580 w 495300"/>
                  <a:gd name="connsiteY26" fmla="*/ 429246 h 523875"/>
                  <a:gd name="connsiteX27" fmla="*/ 38580 w 495300"/>
                  <a:gd name="connsiteY27" fmla="*/ 286371 h 523875"/>
                  <a:gd name="connsiteX28" fmla="*/ 238605 w 495300"/>
                  <a:gd name="connsiteY28" fmla="*/ 286371 h 523875"/>
                  <a:gd name="connsiteX29" fmla="*/ 238605 w 495300"/>
                  <a:gd name="connsiteY29" fmla="*/ 162546 h 523875"/>
                  <a:gd name="connsiteX30" fmla="*/ 95730 w 495300"/>
                  <a:gd name="connsiteY30" fmla="*/ 162546 h 523875"/>
                  <a:gd name="connsiteX31" fmla="*/ 95730 w 495300"/>
                  <a:gd name="connsiteY31" fmla="*/ 621 h 523875"/>
                  <a:gd name="connsiteX32" fmla="*/ 400530 w 495300"/>
                  <a:gd name="connsiteY32" fmla="*/ 621 h 523875"/>
                  <a:gd name="connsiteX33" fmla="*/ 148118 w 495300"/>
                  <a:gd name="connsiteY33" fmla="*/ 95871 h 523875"/>
                  <a:gd name="connsiteX34" fmla="*/ 133830 w 495300"/>
                  <a:gd name="connsiteY34" fmla="*/ 110159 h 523875"/>
                  <a:gd name="connsiteX35" fmla="*/ 148118 w 495300"/>
                  <a:gd name="connsiteY35" fmla="*/ 124446 h 523875"/>
                  <a:gd name="connsiteX36" fmla="*/ 162405 w 495300"/>
                  <a:gd name="connsiteY36" fmla="*/ 110159 h 523875"/>
                  <a:gd name="connsiteX37" fmla="*/ 148118 w 495300"/>
                  <a:gd name="connsiteY37" fmla="*/ 95871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95300" h="523875">
                    <a:moveTo>
                      <a:pt x="400530" y="621"/>
                    </a:moveTo>
                    <a:lnTo>
                      <a:pt x="400530" y="162546"/>
                    </a:lnTo>
                    <a:lnTo>
                      <a:pt x="257655" y="162546"/>
                    </a:lnTo>
                    <a:lnTo>
                      <a:pt x="257655" y="286371"/>
                    </a:lnTo>
                    <a:lnTo>
                      <a:pt x="457680" y="286371"/>
                    </a:lnTo>
                    <a:lnTo>
                      <a:pt x="457680" y="429246"/>
                    </a:lnTo>
                    <a:lnTo>
                      <a:pt x="495780" y="429246"/>
                    </a:lnTo>
                    <a:lnTo>
                      <a:pt x="495780" y="524496"/>
                    </a:lnTo>
                    <a:lnTo>
                      <a:pt x="400530" y="524496"/>
                    </a:lnTo>
                    <a:lnTo>
                      <a:pt x="400530" y="429246"/>
                    </a:lnTo>
                    <a:lnTo>
                      <a:pt x="438630" y="429246"/>
                    </a:lnTo>
                    <a:lnTo>
                      <a:pt x="438630" y="305421"/>
                    </a:lnTo>
                    <a:lnTo>
                      <a:pt x="257655" y="305421"/>
                    </a:lnTo>
                    <a:lnTo>
                      <a:pt x="257655" y="429246"/>
                    </a:lnTo>
                    <a:lnTo>
                      <a:pt x="295755" y="429246"/>
                    </a:lnTo>
                    <a:lnTo>
                      <a:pt x="295755" y="524496"/>
                    </a:lnTo>
                    <a:lnTo>
                      <a:pt x="200505" y="524496"/>
                    </a:lnTo>
                    <a:lnTo>
                      <a:pt x="200505" y="429246"/>
                    </a:lnTo>
                    <a:lnTo>
                      <a:pt x="238605" y="429246"/>
                    </a:lnTo>
                    <a:lnTo>
                      <a:pt x="238605" y="305421"/>
                    </a:lnTo>
                    <a:lnTo>
                      <a:pt x="57630" y="305421"/>
                    </a:lnTo>
                    <a:lnTo>
                      <a:pt x="57630" y="429246"/>
                    </a:lnTo>
                    <a:lnTo>
                      <a:pt x="95730" y="429246"/>
                    </a:lnTo>
                    <a:lnTo>
                      <a:pt x="95730" y="524496"/>
                    </a:lnTo>
                    <a:lnTo>
                      <a:pt x="480" y="524496"/>
                    </a:lnTo>
                    <a:lnTo>
                      <a:pt x="480" y="429246"/>
                    </a:lnTo>
                    <a:lnTo>
                      <a:pt x="38580" y="429246"/>
                    </a:lnTo>
                    <a:lnTo>
                      <a:pt x="38580" y="286371"/>
                    </a:lnTo>
                    <a:lnTo>
                      <a:pt x="238605" y="286371"/>
                    </a:lnTo>
                    <a:lnTo>
                      <a:pt x="238605" y="162546"/>
                    </a:lnTo>
                    <a:lnTo>
                      <a:pt x="95730" y="162546"/>
                    </a:lnTo>
                    <a:lnTo>
                      <a:pt x="95730" y="621"/>
                    </a:lnTo>
                    <a:lnTo>
                      <a:pt x="400530" y="621"/>
                    </a:lnTo>
                    <a:close/>
                    <a:moveTo>
                      <a:pt x="148118" y="95871"/>
                    </a:moveTo>
                    <a:cubicBezTo>
                      <a:pt x="140212" y="95871"/>
                      <a:pt x="133830" y="102253"/>
                      <a:pt x="133830" y="110159"/>
                    </a:cubicBezTo>
                    <a:cubicBezTo>
                      <a:pt x="133830" y="118064"/>
                      <a:pt x="140212" y="124446"/>
                      <a:pt x="148118" y="124446"/>
                    </a:cubicBezTo>
                    <a:cubicBezTo>
                      <a:pt x="156023" y="124446"/>
                      <a:pt x="162405" y="118064"/>
                      <a:pt x="162405" y="110159"/>
                    </a:cubicBezTo>
                    <a:cubicBezTo>
                      <a:pt x="162405" y="102253"/>
                      <a:pt x="156023" y="95871"/>
                      <a:pt x="148118" y="9587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34" name="iŝ1îḋè">
                <a:extLst>
                  <a:ext uri="{FF2B5EF4-FFF2-40B4-BE49-F238E27FC236}">
                    <a16:creationId xmlns:a16="http://schemas.microsoft.com/office/drawing/2014/main" id="{EE764865-8775-0FD5-F648-4CA92122A3E5}"/>
                  </a:ext>
                </a:extLst>
              </p:cNvPr>
              <p:cNvGrpSpPr/>
              <p:nvPr/>
            </p:nvGrpSpPr>
            <p:grpSpPr>
              <a:xfrm>
                <a:off x="5308012" y="3869214"/>
                <a:ext cx="2709614" cy="1300007"/>
                <a:chOff x="709682" y="4005036"/>
                <a:chExt cx="2709614" cy="1300007"/>
              </a:xfrm>
            </p:grpSpPr>
            <p:sp>
              <p:nvSpPr>
                <p:cNvPr id="35" name="ïŝļiḋè">
                  <a:extLst>
                    <a:ext uri="{FF2B5EF4-FFF2-40B4-BE49-F238E27FC236}">
                      <a16:creationId xmlns:a16="http://schemas.microsoft.com/office/drawing/2014/main" id="{7843F6E7-0DE5-55BE-0B40-914842AA52D5}"/>
                    </a:ext>
                  </a:extLst>
                </p:cNvPr>
                <p:cNvSpPr/>
                <p:nvPr/>
              </p:nvSpPr>
              <p:spPr>
                <a:xfrm>
                  <a:off x="709682" y="4005036"/>
                  <a:ext cx="2709613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spAutoFit/>
                </a:bodyPr>
                <a:lstStyle/>
                <a:p>
                  <a:r>
                    <a:rPr kumimoji="1" lang="zh-CN" altLang="en-US" sz="2000" b="1" dirty="0">
                      <a:solidFill>
                        <a:schemeClr val="accent2"/>
                      </a:solidFill>
                      <a:cs typeface="+mn-ea"/>
                      <a:sym typeface="+mn-lt"/>
                    </a:rPr>
                    <a:t>理论框架讨论</a:t>
                  </a:r>
                </a:p>
              </p:txBody>
            </p:sp>
            <p:sp>
              <p:nvSpPr>
                <p:cNvPr id="36" name="í$1îdé">
                  <a:extLst>
                    <a:ext uri="{FF2B5EF4-FFF2-40B4-BE49-F238E27FC236}">
                      <a16:creationId xmlns:a16="http://schemas.microsoft.com/office/drawing/2014/main" id="{4E5E9FB1-DBAA-2D7D-759A-E6CDF98DD937}"/>
                    </a:ext>
                  </a:extLst>
                </p:cNvPr>
                <p:cNvSpPr/>
                <p:nvPr/>
              </p:nvSpPr>
              <p:spPr>
                <a:xfrm>
                  <a:off x="709683" y="4414671"/>
                  <a:ext cx="2709613" cy="89037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请在此处编辑文字请在此处编辑文字。请在此处编辑文字请在此处编辑文字。请在此处编辑文字请在此处编辑文字。</a:t>
                  </a:r>
                </a:p>
              </p:txBody>
            </p:sp>
          </p:grpSp>
        </p:grpSp>
      </p:grpSp>
      <p:sp>
        <p:nvSpPr>
          <p:cNvPr id="5" name="íŝļíḍê">
            <a:extLst>
              <a:ext uri="{FF2B5EF4-FFF2-40B4-BE49-F238E27FC236}">
                <a16:creationId xmlns:a16="http://schemas.microsoft.com/office/drawing/2014/main" id="{5EBEDA7B-C1DD-4DA4-98BE-83B756FB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文献综述</a:t>
            </a:r>
          </a:p>
        </p:txBody>
      </p:sp>
      <p:sp>
        <p:nvSpPr>
          <p:cNvPr id="4" name="íṧlíďe">
            <a:extLst>
              <a:ext uri="{FF2B5EF4-FFF2-40B4-BE49-F238E27FC236}">
                <a16:creationId xmlns:a16="http://schemas.microsoft.com/office/drawing/2014/main" id="{E827CB0F-4E2C-437D-B268-60EF881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t>8</a:t>
            </a:fld>
            <a:endParaRPr lang="zh-CN" altLang="en-US"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7496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ḻí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$ļíḓê">
            <a:extLst>
              <a:ext uri="{FF2B5EF4-FFF2-40B4-BE49-F238E27FC236}">
                <a16:creationId xmlns:a16="http://schemas.microsoft.com/office/drawing/2014/main" id="{D5D21657-C2B7-C1A3-7BDF-B1C0E5381EB4}"/>
              </a:ext>
            </a:extLst>
          </p:cNvPr>
          <p:cNvSpPr/>
          <p:nvPr/>
        </p:nvSpPr>
        <p:spPr>
          <a:xfrm>
            <a:off x="9843091" y="1731242"/>
            <a:ext cx="1393287" cy="1183046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îSḷíḍè">
            <a:extLst>
              <a:ext uri="{FF2B5EF4-FFF2-40B4-BE49-F238E27FC236}">
                <a16:creationId xmlns:a16="http://schemas.microsoft.com/office/drawing/2014/main" id="{3E7816B9-4368-481C-AF7D-011CB1B5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研究方法</a:t>
            </a:r>
          </a:p>
        </p:txBody>
      </p:sp>
      <p:sp>
        <p:nvSpPr>
          <p:cNvPr id="5" name="íşḷíḓê">
            <a:extLst>
              <a:ext uri="{FF2B5EF4-FFF2-40B4-BE49-F238E27FC236}">
                <a16:creationId xmlns:a16="http://schemas.microsoft.com/office/drawing/2014/main" id="{7239E965-33B6-4BC1-B1B3-CD2DC6B7E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请在此处编辑文字请在此处编辑文字</a:t>
            </a:r>
            <a:endParaRPr lang="en-GB" altLang="zh-CN" dirty="0">
              <a:cs typeface="+mn-ea"/>
              <a:sym typeface="+mn-lt"/>
            </a:endParaRPr>
          </a:p>
        </p:txBody>
      </p:sp>
      <p:sp>
        <p:nvSpPr>
          <p:cNvPr id="2" name="iŝliḋè">
            <a:extLst>
              <a:ext uri="{FF2B5EF4-FFF2-40B4-BE49-F238E27FC236}">
                <a16:creationId xmlns:a16="http://schemas.microsoft.com/office/drawing/2014/main" id="{1BC2B274-6096-4E6F-B8DF-3F118E2D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>
                <a:cs typeface="+mn-ea"/>
                <a:sym typeface="+mn-lt"/>
              </a:rPr>
              <a:pPr/>
              <a:t>9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iṩḷíde">
            <a:extLst>
              <a:ext uri="{FF2B5EF4-FFF2-40B4-BE49-F238E27FC236}">
                <a16:creationId xmlns:a16="http://schemas.microsoft.com/office/drawing/2014/main" id="{285D2E8F-6E8E-E91E-A315-EA729E34582B}"/>
              </a:ext>
            </a:extLst>
          </p:cNvPr>
          <p:cNvSpPr txBox="1">
            <a:spLocks/>
          </p:cNvSpPr>
          <p:nvPr/>
        </p:nvSpPr>
        <p:spPr>
          <a:xfrm>
            <a:off x="5707382" y="2100574"/>
            <a:ext cx="5811518" cy="13111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lvl="0" defTabSz="914354">
              <a:lnSpc>
                <a:spcPct val="90000"/>
              </a:lnSpc>
              <a:spcBef>
                <a:spcPct val="0"/>
              </a:spcBef>
              <a:buNone/>
              <a:defRPr lang="zh-CN" altLang="en-US" sz="6000" b="1">
                <a:gradFill>
                  <a:gsLst>
                    <a:gs pos="100000">
                      <a:srgbClr val="10F5FE"/>
                    </a:gs>
                    <a:gs pos="0">
                      <a:schemeClr val="accent1"/>
                    </a:gs>
                  </a:gsLst>
                  <a:lin ang="27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altLang="zh-CN" sz="88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en-GB" sz="8800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134678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HEME" val="#782110"/>
  <p:tag name="ISLIDE.TEMPLATE" val="25ac0191-ac35-400c-b051-12e68f1e3f9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6086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856657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14625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38184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49854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54254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14589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752858;#748649;#752858;"/>
  <p:tag name="ISLIDE.DIAGRAM" val="#839812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Designed by iSlide">
  <a:themeElements>
    <a:clrScheme name="iSlide VI标准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FC6F30"/>
      </a:accent1>
      <a:accent2>
        <a:srgbClr val="04446E"/>
      </a:accent2>
      <a:accent3>
        <a:srgbClr val="2996DE"/>
      </a:accent3>
      <a:accent4>
        <a:srgbClr val="0055AE"/>
      </a:accent4>
      <a:accent5>
        <a:srgbClr val="1F7ED7"/>
      </a:accent5>
      <a:accent6>
        <a:srgbClr val="244C66"/>
      </a:accent6>
      <a:hlink>
        <a:srgbClr val="F84D4D"/>
      </a:hlink>
      <a:folHlink>
        <a:srgbClr val="979797"/>
      </a:folHlink>
    </a:clrScheme>
    <a:fontScheme name="i1ah2uzu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50000"/>
          </a:schemeClr>
        </a:solidFill>
        <a:ln w="12700" cap="flat" cmpd="sng" algn="ctr">
          <a:noFill/>
          <a:prstDash val="solid"/>
          <a:miter lim="800000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lt1"/>
            </a:solidFill>
            <a:latin typeface="Arial" panose="020B0604020202020204" pitchFamily="34" charset="0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Default.potx" id="{1D9758C4-BF53-48D5-9F51-21F468A6C710}" vid="{F0E1EFAF-5478-48F0-8152-DA9350739A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C6F30"/>
    </a:accent1>
    <a:accent2>
      <a:srgbClr val="04446E"/>
    </a:accent2>
    <a:accent3>
      <a:srgbClr val="2996DE"/>
    </a:accent3>
    <a:accent4>
      <a:srgbClr val="0055AE"/>
    </a:accent4>
    <a:accent5>
      <a:srgbClr val="1F7ED7"/>
    </a:accent5>
    <a:accent6>
      <a:srgbClr val="244C66"/>
    </a:accent6>
    <a:hlink>
      <a:srgbClr val="F84D4D"/>
    </a:hlink>
    <a:folHlink>
      <a:srgbClr val="979797"/>
    </a:folHlink>
  </a:clrScheme>
</a:themeOverride>
</file>

<file path=ppt/theme/themeOverride10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C6F30"/>
    </a:accent1>
    <a:accent2>
      <a:srgbClr val="04446E"/>
    </a:accent2>
    <a:accent3>
      <a:srgbClr val="2996DE"/>
    </a:accent3>
    <a:accent4>
      <a:srgbClr val="0055AE"/>
    </a:accent4>
    <a:accent5>
      <a:srgbClr val="1F7ED7"/>
    </a:accent5>
    <a:accent6>
      <a:srgbClr val="244C66"/>
    </a:accent6>
    <a:hlink>
      <a:srgbClr val="F84D4D"/>
    </a:hlink>
    <a:folHlink>
      <a:srgbClr val="979797"/>
    </a:folHlink>
  </a:clrScheme>
</a:themeOverride>
</file>

<file path=ppt/theme/themeOverride11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C6F30"/>
    </a:accent1>
    <a:accent2>
      <a:srgbClr val="04446E"/>
    </a:accent2>
    <a:accent3>
      <a:srgbClr val="2996DE"/>
    </a:accent3>
    <a:accent4>
      <a:srgbClr val="0055AE"/>
    </a:accent4>
    <a:accent5>
      <a:srgbClr val="1F7ED7"/>
    </a:accent5>
    <a:accent6>
      <a:srgbClr val="244C66"/>
    </a:accent6>
    <a:hlink>
      <a:srgbClr val="F84D4D"/>
    </a:hlink>
    <a:folHlink>
      <a:srgbClr val="979797"/>
    </a:folHlink>
  </a:clrScheme>
</a:themeOverride>
</file>

<file path=ppt/theme/themeOverride12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C6F30"/>
    </a:accent1>
    <a:accent2>
      <a:srgbClr val="04446E"/>
    </a:accent2>
    <a:accent3>
      <a:srgbClr val="2996DE"/>
    </a:accent3>
    <a:accent4>
      <a:srgbClr val="0055AE"/>
    </a:accent4>
    <a:accent5>
      <a:srgbClr val="1F7ED7"/>
    </a:accent5>
    <a:accent6>
      <a:srgbClr val="244C66"/>
    </a:accent6>
    <a:hlink>
      <a:srgbClr val="F84D4D"/>
    </a:hlink>
    <a:folHlink>
      <a:srgbClr val="979797"/>
    </a:folHlink>
  </a:clrScheme>
</a:themeOverride>
</file>

<file path=ppt/theme/themeOverride13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C6F30"/>
    </a:accent1>
    <a:accent2>
      <a:srgbClr val="04446E"/>
    </a:accent2>
    <a:accent3>
      <a:srgbClr val="2996DE"/>
    </a:accent3>
    <a:accent4>
      <a:srgbClr val="0055AE"/>
    </a:accent4>
    <a:accent5>
      <a:srgbClr val="1F7ED7"/>
    </a:accent5>
    <a:accent6>
      <a:srgbClr val="244C66"/>
    </a:accent6>
    <a:hlink>
      <a:srgbClr val="F84D4D"/>
    </a:hlink>
    <a:folHlink>
      <a:srgbClr val="979797"/>
    </a:folHlink>
  </a:clrScheme>
</a:themeOverride>
</file>

<file path=ppt/theme/themeOverride14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C6F30"/>
    </a:accent1>
    <a:accent2>
      <a:srgbClr val="04446E"/>
    </a:accent2>
    <a:accent3>
      <a:srgbClr val="2996DE"/>
    </a:accent3>
    <a:accent4>
      <a:srgbClr val="0055AE"/>
    </a:accent4>
    <a:accent5>
      <a:srgbClr val="1F7ED7"/>
    </a:accent5>
    <a:accent6>
      <a:srgbClr val="244C66"/>
    </a:accent6>
    <a:hlink>
      <a:srgbClr val="F84D4D"/>
    </a:hlink>
    <a:folHlink>
      <a:srgbClr val="979797"/>
    </a:folHlink>
  </a:clrScheme>
</a:themeOverride>
</file>

<file path=ppt/theme/themeOverride15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C6F30"/>
    </a:accent1>
    <a:accent2>
      <a:srgbClr val="04446E"/>
    </a:accent2>
    <a:accent3>
      <a:srgbClr val="2996DE"/>
    </a:accent3>
    <a:accent4>
      <a:srgbClr val="0055AE"/>
    </a:accent4>
    <a:accent5>
      <a:srgbClr val="1F7ED7"/>
    </a:accent5>
    <a:accent6>
      <a:srgbClr val="244C66"/>
    </a:accent6>
    <a:hlink>
      <a:srgbClr val="F84D4D"/>
    </a:hlink>
    <a:folHlink>
      <a:srgbClr val="979797"/>
    </a:folHlink>
  </a:clrScheme>
</a:themeOverride>
</file>

<file path=ppt/theme/themeOverride16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C6F30"/>
    </a:accent1>
    <a:accent2>
      <a:srgbClr val="04446E"/>
    </a:accent2>
    <a:accent3>
      <a:srgbClr val="2996DE"/>
    </a:accent3>
    <a:accent4>
      <a:srgbClr val="0055AE"/>
    </a:accent4>
    <a:accent5>
      <a:srgbClr val="1F7ED7"/>
    </a:accent5>
    <a:accent6>
      <a:srgbClr val="244C66"/>
    </a:accent6>
    <a:hlink>
      <a:srgbClr val="F84D4D"/>
    </a:hlink>
    <a:folHlink>
      <a:srgbClr val="979797"/>
    </a:folHlink>
  </a:clrScheme>
</a:themeOverride>
</file>

<file path=ppt/theme/themeOverride17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C6F30"/>
    </a:accent1>
    <a:accent2>
      <a:srgbClr val="04446E"/>
    </a:accent2>
    <a:accent3>
      <a:srgbClr val="2996DE"/>
    </a:accent3>
    <a:accent4>
      <a:srgbClr val="0055AE"/>
    </a:accent4>
    <a:accent5>
      <a:srgbClr val="1F7ED7"/>
    </a:accent5>
    <a:accent6>
      <a:srgbClr val="244C66"/>
    </a:accent6>
    <a:hlink>
      <a:srgbClr val="F84D4D"/>
    </a:hlink>
    <a:folHlink>
      <a:srgbClr val="979797"/>
    </a:folHlink>
  </a:clrScheme>
</a:themeOverride>
</file>

<file path=ppt/theme/themeOverride18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C6F30"/>
    </a:accent1>
    <a:accent2>
      <a:srgbClr val="04446E"/>
    </a:accent2>
    <a:accent3>
      <a:srgbClr val="2996DE"/>
    </a:accent3>
    <a:accent4>
      <a:srgbClr val="0055AE"/>
    </a:accent4>
    <a:accent5>
      <a:srgbClr val="1F7ED7"/>
    </a:accent5>
    <a:accent6>
      <a:srgbClr val="244C66"/>
    </a:accent6>
    <a:hlink>
      <a:srgbClr val="F84D4D"/>
    </a:hlink>
    <a:folHlink>
      <a:srgbClr val="979797"/>
    </a:folHlink>
  </a:clrScheme>
</a:themeOverride>
</file>

<file path=ppt/theme/themeOverride19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C6F30"/>
    </a:accent1>
    <a:accent2>
      <a:srgbClr val="04446E"/>
    </a:accent2>
    <a:accent3>
      <a:srgbClr val="2996DE"/>
    </a:accent3>
    <a:accent4>
      <a:srgbClr val="0055AE"/>
    </a:accent4>
    <a:accent5>
      <a:srgbClr val="1F7ED7"/>
    </a:accent5>
    <a:accent6>
      <a:srgbClr val="244C66"/>
    </a:accent6>
    <a:hlink>
      <a:srgbClr val="F84D4D"/>
    </a:hlink>
    <a:folHlink>
      <a:srgbClr val="979797"/>
    </a:folHlink>
  </a:clrScheme>
</a:themeOverride>
</file>

<file path=ppt/theme/themeOverride2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C6F30"/>
    </a:accent1>
    <a:accent2>
      <a:srgbClr val="04446E"/>
    </a:accent2>
    <a:accent3>
      <a:srgbClr val="2996DE"/>
    </a:accent3>
    <a:accent4>
      <a:srgbClr val="0055AE"/>
    </a:accent4>
    <a:accent5>
      <a:srgbClr val="1F7ED7"/>
    </a:accent5>
    <a:accent6>
      <a:srgbClr val="244C66"/>
    </a:accent6>
    <a:hlink>
      <a:srgbClr val="F84D4D"/>
    </a:hlink>
    <a:folHlink>
      <a:srgbClr val="979797"/>
    </a:folHlink>
  </a:clrScheme>
</a:themeOverride>
</file>

<file path=ppt/theme/themeOverride20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C6F30"/>
    </a:accent1>
    <a:accent2>
      <a:srgbClr val="04446E"/>
    </a:accent2>
    <a:accent3>
      <a:srgbClr val="2996DE"/>
    </a:accent3>
    <a:accent4>
      <a:srgbClr val="0055AE"/>
    </a:accent4>
    <a:accent5>
      <a:srgbClr val="1F7ED7"/>
    </a:accent5>
    <a:accent6>
      <a:srgbClr val="244C66"/>
    </a:accent6>
    <a:hlink>
      <a:srgbClr val="F84D4D"/>
    </a:hlink>
    <a:folHlink>
      <a:srgbClr val="979797"/>
    </a:folHlink>
  </a:clrScheme>
</a:themeOverride>
</file>

<file path=ppt/theme/themeOverride21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C6F30"/>
    </a:accent1>
    <a:accent2>
      <a:srgbClr val="04446E"/>
    </a:accent2>
    <a:accent3>
      <a:srgbClr val="2996DE"/>
    </a:accent3>
    <a:accent4>
      <a:srgbClr val="0055AE"/>
    </a:accent4>
    <a:accent5>
      <a:srgbClr val="1F7ED7"/>
    </a:accent5>
    <a:accent6>
      <a:srgbClr val="244C66"/>
    </a:accent6>
    <a:hlink>
      <a:srgbClr val="F84D4D"/>
    </a:hlink>
    <a:folHlink>
      <a:srgbClr val="979797"/>
    </a:folHlink>
  </a:clrScheme>
</a:themeOverride>
</file>

<file path=ppt/theme/themeOverride22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C6F30"/>
    </a:accent1>
    <a:accent2>
      <a:srgbClr val="04446E"/>
    </a:accent2>
    <a:accent3>
      <a:srgbClr val="2996DE"/>
    </a:accent3>
    <a:accent4>
      <a:srgbClr val="0055AE"/>
    </a:accent4>
    <a:accent5>
      <a:srgbClr val="1F7ED7"/>
    </a:accent5>
    <a:accent6>
      <a:srgbClr val="244C66"/>
    </a:accent6>
    <a:hlink>
      <a:srgbClr val="F84D4D"/>
    </a:hlink>
    <a:folHlink>
      <a:srgbClr val="979797"/>
    </a:folHlink>
  </a:clrScheme>
</a:themeOverride>
</file>

<file path=ppt/theme/themeOverride23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C6F30"/>
    </a:accent1>
    <a:accent2>
      <a:srgbClr val="04446E"/>
    </a:accent2>
    <a:accent3>
      <a:srgbClr val="2996DE"/>
    </a:accent3>
    <a:accent4>
      <a:srgbClr val="0055AE"/>
    </a:accent4>
    <a:accent5>
      <a:srgbClr val="1F7ED7"/>
    </a:accent5>
    <a:accent6>
      <a:srgbClr val="244C66"/>
    </a:accent6>
    <a:hlink>
      <a:srgbClr val="F84D4D"/>
    </a:hlink>
    <a:folHlink>
      <a:srgbClr val="979797"/>
    </a:folHlink>
  </a:clrScheme>
</a:themeOverride>
</file>

<file path=ppt/theme/themeOverride24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C6F30"/>
    </a:accent1>
    <a:accent2>
      <a:srgbClr val="04446E"/>
    </a:accent2>
    <a:accent3>
      <a:srgbClr val="2996DE"/>
    </a:accent3>
    <a:accent4>
      <a:srgbClr val="0055AE"/>
    </a:accent4>
    <a:accent5>
      <a:srgbClr val="1F7ED7"/>
    </a:accent5>
    <a:accent6>
      <a:srgbClr val="244C66"/>
    </a:accent6>
    <a:hlink>
      <a:srgbClr val="F84D4D"/>
    </a:hlink>
    <a:folHlink>
      <a:srgbClr val="979797"/>
    </a:folHlink>
  </a:clrScheme>
</a:themeOverride>
</file>

<file path=ppt/theme/themeOverride3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C6F30"/>
    </a:accent1>
    <a:accent2>
      <a:srgbClr val="04446E"/>
    </a:accent2>
    <a:accent3>
      <a:srgbClr val="2996DE"/>
    </a:accent3>
    <a:accent4>
      <a:srgbClr val="0055AE"/>
    </a:accent4>
    <a:accent5>
      <a:srgbClr val="1F7ED7"/>
    </a:accent5>
    <a:accent6>
      <a:srgbClr val="244C66"/>
    </a:accent6>
    <a:hlink>
      <a:srgbClr val="F84D4D"/>
    </a:hlink>
    <a:folHlink>
      <a:srgbClr val="979797"/>
    </a:folHlink>
  </a:clrScheme>
</a:themeOverride>
</file>

<file path=ppt/theme/themeOverride4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C6F30"/>
    </a:accent1>
    <a:accent2>
      <a:srgbClr val="04446E"/>
    </a:accent2>
    <a:accent3>
      <a:srgbClr val="2996DE"/>
    </a:accent3>
    <a:accent4>
      <a:srgbClr val="0055AE"/>
    </a:accent4>
    <a:accent5>
      <a:srgbClr val="1F7ED7"/>
    </a:accent5>
    <a:accent6>
      <a:srgbClr val="244C66"/>
    </a:accent6>
    <a:hlink>
      <a:srgbClr val="F84D4D"/>
    </a:hlink>
    <a:folHlink>
      <a:srgbClr val="979797"/>
    </a:folHlink>
  </a:clrScheme>
</a:themeOverride>
</file>

<file path=ppt/theme/themeOverride5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C6F30"/>
    </a:accent1>
    <a:accent2>
      <a:srgbClr val="04446E"/>
    </a:accent2>
    <a:accent3>
      <a:srgbClr val="2996DE"/>
    </a:accent3>
    <a:accent4>
      <a:srgbClr val="0055AE"/>
    </a:accent4>
    <a:accent5>
      <a:srgbClr val="1F7ED7"/>
    </a:accent5>
    <a:accent6>
      <a:srgbClr val="244C66"/>
    </a:accent6>
    <a:hlink>
      <a:srgbClr val="F84D4D"/>
    </a:hlink>
    <a:folHlink>
      <a:srgbClr val="979797"/>
    </a:folHlink>
  </a:clrScheme>
</a:themeOverride>
</file>

<file path=ppt/theme/themeOverride6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C6F30"/>
    </a:accent1>
    <a:accent2>
      <a:srgbClr val="04446E"/>
    </a:accent2>
    <a:accent3>
      <a:srgbClr val="2996DE"/>
    </a:accent3>
    <a:accent4>
      <a:srgbClr val="0055AE"/>
    </a:accent4>
    <a:accent5>
      <a:srgbClr val="1F7ED7"/>
    </a:accent5>
    <a:accent6>
      <a:srgbClr val="244C66"/>
    </a:accent6>
    <a:hlink>
      <a:srgbClr val="F84D4D"/>
    </a:hlink>
    <a:folHlink>
      <a:srgbClr val="979797"/>
    </a:folHlink>
  </a:clrScheme>
</a:themeOverride>
</file>

<file path=ppt/theme/themeOverride7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C6F30"/>
    </a:accent1>
    <a:accent2>
      <a:srgbClr val="04446E"/>
    </a:accent2>
    <a:accent3>
      <a:srgbClr val="2996DE"/>
    </a:accent3>
    <a:accent4>
      <a:srgbClr val="0055AE"/>
    </a:accent4>
    <a:accent5>
      <a:srgbClr val="1F7ED7"/>
    </a:accent5>
    <a:accent6>
      <a:srgbClr val="244C66"/>
    </a:accent6>
    <a:hlink>
      <a:srgbClr val="F84D4D"/>
    </a:hlink>
    <a:folHlink>
      <a:srgbClr val="979797"/>
    </a:folHlink>
  </a:clrScheme>
</a:themeOverride>
</file>

<file path=ppt/theme/themeOverride8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C6F30"/>
    </a:accent1>
    <a:accent2>
      <a:srgbClr val="04446E"/>
    </a:accent2>
    <a:accent3>
      <a:srgbClr val="2996DE"/>
    </a:accent3>
    <a:accent4>
      <a:srgbClr val="0055AE"/>
    </a:accent4>
    <a:accent5>
      <a:srgbClr val="1F7ED7"/>
    </a:accent5>
    <a:accent6>
      <a:srgbClr val="244C66"/>
    </a:accent6>
    <a:hlink>
      <a:srgbClr val="F84D4D"/>
    </a:hlink>
    <a:folHlink>
      <a:srgbClr val="979797"/>
    </a:folHlink>
  </a:clrScheme>
</a:themeOverride>
</file>

<file path=ppt/theme/themeOverride9.xml><?xml version="1.0" encoding="utf-8"?>
<a:themeOverride xmlns:a="http://schemas.openxmlformats.org/drawingml/2006/main">
  <a:clrScheme name="iSlide VI标准">
    <a:dk1>
      <a:srgbClr val="2F2F2F"/>
    </a:dk1>
    <a:lt1>
      <a:srgbClr val="FFFFFF"/>
    </a:lt1>
    <a:dk2>
      <a:srgbClr val="778495"/>
    </a:dk2>
    <a:lt2>
      <a:srgbClr val="F0F0F0"/>
    </a:lt2>
    <a:accent1>
      <a:srgbClr val="FC6F30"/>
    </a:accent1>
    <a:accent2>
      <a:srgbClr val="04446E"/>
    </a:accent2>
    <a:accent3>
      <a:srgbClr val="2996DE"/>
    </a:accent3>
    <a:accent4>
      <a:srgbClr val="0055AE"/>
    </a:accent4>
    <a:accent5>
      <a:srgbClr val="1F7ED7"/>
    </a:accent5>
    <a:accent6>
      <a:srgbClr val="244C66"/>
    </a:accent6>
    <a:hlink>
      <a:srgbClr val="F84D4D"/>
    </a:hlink>
    <a:folHlink>
      <a:srgbClr val="9797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Yu</Template>
  <TotalTime>0</TotalTime>
  <Words>2169</Words>
  <Application>Microsoft Office PowerPoint</Application>
  <PresentationFormat>宽屏</PresentationFormat>
  <Paragraphs>195</Paragraphs>
  <Slides>24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Arial</vt:lpstr>
      <vt:lpstr>Wingdings</vt:lpstr>
      <vt:lpstr>Designed by iSlide</vt:lpstr>
      <vt:lpstr>新能源专业 毕业论文答辩PPT</vt:lpstr>
      <vt:lpstr>PowerPoint 演示文稿</vt:lpstr>
      <vt:lpstr>论文简介</vt:lpstr>
      <vt:lpstr>论文简介</vt:lpstr>
      <vt:lpstr>论文简介</vt:lpstr>
      <vt:lpstr>论文简介</vt:lpstr>
      <vt:lpstr>文献综述</vt:lpstr>
      <vt:lpstr>文献综述</vt:lpstr>
      <vt:lpstr>研究方法</vt:lpstr>
      <vt:lpstr>研究方法</vt:lpstr>
      <vt:lpstr>研究方法</vt:lpstr>
      <vt:lpstr>研究方法</vt:lpstr>
      <vt:lpstr>结果与分析</vt:lpstr>
      <vt:lpstr>结果与分析</vt:lpstr>
      <vt:lpstr>结果与分析</vt:lpstr>
      <vt:lpstr>结果与分析</vt:lpstr>
      <vt:lpstr>结论与启示</vt:lpstr>
      <vt:lpstr>结论与启示</vt:lpstr>
      <vt:lpstr>结论与启示</vt:lpstr>
      <vt:lpstr>结论与启示</vt:lpstr>
      <vt:lpstr>结论与启示</vt:lpstr>
      <vt:lpstr>参考文献</vt:lpstr>
      <vt:lpstr>参考文献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新能源专业毕业论文答辩PPT模板</dc:title>
  <dc:creator>Yu</dc:creator>
  <cp:keywords>islide</cp:keywords>
  <dc:description>51PPT模板网，幻灯片演示模板及素材免费下载！_x000d_
51PPT模板网 唯一访问网址：www.51pptmoban.com</dc:description>
  <cp:lastModifiedBy>jingtao hu</cp:lastModifiedBy>
  <cp:revision>5</cp:revision>
  <cp:lastPrinted>2023-03-12T16:00:00Z</cp:lastPrinted>
  <dcterms:created xsi:type="dcterms:W3CDTF">2023-03-12T16:00:00Z</dcterms:created>
  <dcterms:modified xsi:type="dcterms:W3CDTF">2024-09-15T03:07:11Z</dcterms:modified>
  <cp:contentStatus>新能源专业毕业论文答辩PPT模板，www.51pptmoban.com</cp:contentStatus>
  <cp:version>51pptmoban.com（V51PPT-24060403版）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EMPLATE">
    <vt:lpwstr>25ac0191-ac35-400c-b051-12e68f1e3f99</vt:lpwstr>
  </property>
</Properties>
</file>