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1" r:id="rId2"/>
    <p:sldId id="293" r:id="rId3"/>
    <p:sldId id="294" r:id="rId4"/>
    <p:sldId id="295" r:id="rId5"/>
    <p:sldId id="296" r:id="rId6"/>
    <p:sldId id="297" r:id="rId7"/>
    <p:sldId id="298" r:id="rId8"/>
    <p:sldId id="312" r:id="rId9"/>
    <p:sldId id="299" r:id="rId10"/>
    <p:sldId id="313" r:id="rId11"/>
    <p:sldId id="314" r:id="rId12"/>
    <p:sldId id="316" r:id="rId13"/>
    <p:sldId id="317" r:id="rId14"/>
    <p:sldId id="301" r:id="rId15"/>
    <p:sldId id="315" r:id="rId16"/>
    <p:sldId id="318" r:id="rId17"/>
    <p:sldId id="302" r:id="rId18"/>
    <p:sldId id="319" r:id="rId19"/>
    <p:sldId id="309" r:id="rId20"/>
    <p:sldId id="320" r:id="rId21"/>
    <p:sldId id="321" r:id="rId22"/>
    <p:sldId id="322" r:id="rId23"/>
    <p:sldId id="32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  <p15:guide id="4" pos="72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D02"/>
    <a:srgbClr val="2651A7"/>
    <a:srgbClr val="9E9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71" autoAdjust="0"/>
  </p:normalViewPr>
  <p:slideViewPr>
    <p:cSldViewPr snapToGrid="0" showGuides="1">
      <p:cViewPr varScale="1">
        <p:scale>
          <a:sx n="66" d="100"/>
          <a:sy n="66" d="100"/>
        </p:scale>
        <p:origin x="422" y="53"/>
      </p:cViewPr>
      <p:guideLst>
        <p:guide orient="horz" pos="2160"/>
        <p:guide pos="3840"/>
        <p:guide pos="415"/>
        <p:guide pos="7265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howGuides="1">
      <p:cViewPr varScale="1">
        <p:scale>
          <a:sx n="75" d="100"/>
          <a:sy n="75" d="100"/>
        </p:scale>
        <p:origin x="2052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A76AA-60E9-458B-88AE-4FF6C69D4AF5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276C9-3305-43D9-A703-48192F2AA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30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XXX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www.XXXmoban.com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9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00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2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71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09E51-7A4B-EA59-3A90-02FFC5C6C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3" y="7391497"/>
            <a:ext cx="608571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3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86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XXX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www.XXXmoban.com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388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A20A3-D554-EA36-2257-242D0C9D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3" y="7391497"/>
            <a:ext cx="608571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7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C674AC-9622-9F21-6F1F-A1B497C7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3" y="7391497"/>
            <a:ext cx="608571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59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70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1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89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00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19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678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XXX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XXX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www.XXXmoban.com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8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7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65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9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61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4F200E-099E-5990-434E-FE8AC906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3" y="7391497"/>
            <a:ext cx="608571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6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02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B276C9-3305-43D9-A703-48192F2AA73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D8E54F-ADFD-E27D-480E-32D4D62F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3" y="7391497"/>
            <a:ext cx="6085714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69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EC840C91-9915-B917-BAE7-C0C6CCDC1B70}"/>
              </a:ext>
            </a:extLst>
          </p:cNvPr>
          <p:cNvSpPr/>
          <p:nvPr userDrawn="1"/>
        </p:nvSpPr>
        <p:spPr>
          <a:xfrm>
            <a:off x="323850" y="393854"/>
            <a:ext cx="11536174" cy="6060390"/>
          </a:xfrm>
          <a:custGeom>
            <a:avLst/>
            <a:gdLst>
              <a:gd name="connsiteX0" fmla="*/ 6062 w 11544300"/>
              <a:gd name="connsiteY0" fmla="*/ 0 h 6060390"/>
              <a:gd name="connsiteX1" fmla="*/ 3784860 w 11544300"/>
              <a:gd name="connsiteY1" fmla="*/ 0 h 6060390"/>
              <a:gd name="connsiteX2" fmla="*/ 3980252 w 11544300"/>
              <a:gd name="connsiteY2" fmla="*/ 703736 h 6060390"/>
              <a:gd name="connsiteX3" fmla="*/ 7564048 w 11544300"/>
              <a:gd name="connsiteY3" fmla="*/ 703736 h 6060390"/>
              <a:gd name="connsiteX4" fmla="*/ 7759441 w 11544300"/>
              <a:gd name="connsiteY4" fmla="*/ 0 h 6060390"/>
              <a:gd name="connsiteX5" fmla="*/ 11538238 w 11544300"/>
              <a:gd name="connsiteY5" fmla="*/ 0 h 6060390"/>
              <a:gd name="connsiteX6" fmla="*/ 11544300 w 11544300"/>
              <a:gd name="connsiteY6" fmla="*/ 30028 h 6060390"/>
              <a:gd name="connsiteX7" fmla="*/ 11544300 w 11544300"/>
              <a:gd name="connsiteY7" fmla="*/ 6040264 h 6060390"/>
              <a:gd name="connsiteX8" fmla="*/ 11540237 w 11544300"/>
              <a:gd name="connsiteY8" fmla="*/ 6060390 h 6060390"/>
              <a:gd name="connsiteX9" fmla="*/ 4063 w 11544300"/>
              <a:gd name="connsiteY9" fmla="*/ 6060390 h 6060390"/>
              <a:gd name="connsiteX10" fmla="*/ 0 w 11544300"/>
              <a:gd name="connsiteY10" fmla="*/ 6040264 h 6060390"/>
              <a:gd name="connsiteX11" fmla="*/ 0 w 11544300"/>
              <a:gd name="connsiteY11" fmla="*/ 30028 h 6060390"/>
              <a:gd name="connsiteX12" fmla="*/ 6062 w 11544300"/>
              <a:gd name="connsiteY12" fmla="*/ 0 h 606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544300" h="6060390">
                <a:moveTo>
                  <a:pt x="6062" y="0"/>
                </a:moveTo>
                <a:lnTo>
                  <a:pt x="3784860" y="0"/>
                </a:lnTo>
                <a:lnTo>
                  <a:pt x="3980252" y="703736"/>
                </a:lnTo>
                <a:lnTo>
                  <a:pt x="7564048" y="703736"/>
                </a:lnTo>
                <a:lnTo>
                  <a:pt x="7759441" y="0"/>
                </a:lnTo>
                <a:lnTo>
                  <a:pt x="11538238" y="0"/>
                </a:lnTo>
                <a:lnTo>
                  <a:pt x="11544300" y="30028"/>
                </a:lnTo>
                <a:lnTo>
                  <a:pt x="11544300" y="6040264"/>
                </a:lnTo>
                <a:lnTo>
                  <a:pt x="11540237" y="6060390"/>
                </a:lnTo>
                <a:lnTo>
                  <a:pt x="4063" y="6060390"/>
                </a:lnTo>
                <a:lnTo>
                  <a:pt x="0" y="6040264"/>
                </a:lnTo>
                <a:lnTo>
                  <a:pt x="0" y="30028"/>
                </a:lnTo>
                <a:lnTo>
                  <a:pt x="6062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iconfont-11253-5327384" descr="D:\51PPT模板网\51pptmoban.com\图片.jpg">
            <a:extLst>
              <a:ext uri="{FF2B5EF4-FFF2-40B4-BE49-F238E27FC236}">
                <a16:creationId xmlns:a16="http://schemas.microsoft.com/office/drawing/2014/main" id="{D30ED55D-1959-3719-BB1A-05E170FDF3C6}"/>
              </a:ext>
            </a:extLst>
          </p:cNvPr>
          <p:cNvSpPr/>
          <p:nvPr userDrawn="1"/>
        </p:nvSpPr>
        <p:spPr>
          <a:xfrm>
            <a:off x="2539999" y="1412314"/>
            <a:ext cx="7112002" cy="4740858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2651A7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8325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www.51pptmoban.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1383C9BA-D2E2-F3AF-C35C-EB9F39484FA8}"/>
              </a:ext>
            </a:extLst>
          </p:cNvPr>
          <p:cNvSpPr/>
          <p:nvPr userDrawn="1"/>
        </p:nvSpPr>
        <p:spPr>
          <a:xfrm>
            <a:off x="323850" y="393854"/>
            <a:ext cx="11536174" cy="6060390"/>
          </a:xfrm>
          <a:custGeom>
            <a:avLst/>
            <a:gdLst>
              <a:gd name="connsiteX0" fmla="*/ 6058 w 11536174"/>
              <a:gd name="connsiteY0" fmla="*/ 0 h 6060390"/>
              <a:gd name="connsiteX1" fmla="*/ 3782196 w 11536174"/>
              <a:gd name="connsiteY1" fmla="*/ 0 h 6060390"/>
              <a:gd name="connsiteX2" fmla="*/ 3880445 w 11536174"/>
              <a:gd name="connsiteY2" fmla="*/ 354109 h 6060390"/>
              <a:gd name="connsiteX3" fmla="*/ 7655730 w 11536174"/>
              <a:gd name="connsiteY3" fmla="*/ 354109 h 6060390"/>
              <a:gd name="connsiteX4" fmla="*/ 7753979 w 11536174"/>
              <a:gd name="connsiteY4" fmla="*/ 0 h 6060390"/>
              <a:gd name="connsiteX5" fmla="*/ 11530116 w 11536174"/>
              <a:gd name="connsiteY5" fmla="*/ 0 h 6060390"/>
              <a:gd name="connsiteX6" fmla="*/ 11536174 w 11536174"/>
              <a:gd name="connsiteY6" fmla="*/ 30028 h 6060390"/>
              <a:gd name="connsiteX7" fmla="*/ 11536174 w 11536174"/>
              <a:gd name="connsiteY7" fmla="*/ 6040264 h 6060390"/>
              <a:gd name="connsiteX8" fmla="*/ 11532114 w 11536174"/>
              <a:gd name="connsiteY8" fmla="*/ 6060390 h 6060390"/>
              <a:gd name="connsiteX9" fmla="*/ 4060 w 11536174"/>
              <a:gd name="connsiteY9" fmla="*/ 6060390 h 6060390"/>
              <a:gd name="connsiteX10" fmla="*/ 0 w 11536174"/>
              <a:gd name="connsiteY10" fmla="*/ 6040264 h 6060390"/>
              <a:gd name="connsiteX11" fmla="*/ 0 w 11536174"/>
              <a:gd name="connsiteY11" fmla="*/ 30028 h 606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36174" h="6060390">
                <a:moveTo>
                  <a:pt x="6058" y="0"/>
                </a:moveTo>
                <a:lnTo>
                  <a:pt x="3782196" y="0"/>
                </a:lnTo>
                <a:lnTo>
                  <a:pt x="3880445" y="354109"/>
                </a:lnTo>
                <a:lnTo>
                  <a:pt x="7655730" y="354109"/>
                </a:lnTo>
                <a:lnTo>
                  <a:pt x="7753979" y="0"/>
                </a:lnTo>
                <a:lnTo>
                  <a:pt x="11530116" y="0"/>
                </a:lnTo>
                <a:lnTo>
                  <a:pt x="11536174" y="30028"/>
                </a:lnTo>
                <a:lnTo>
                  <a:pt x="11536174" y="6040264"/>
                </a:lnTo>
                <a:lnTo>
                  <a:pt x="11532114" y="6060390"/>
                </a:lnTo>
                <a:lnTo>
                  <a:pt x="4060" y="6060390"/>
                </a:lnTo>
                <a:lnTo>
                  <a:pt x="0" y="6040264"/>
                </a:lnTo>
                <a:lnTo>
                  <a:pt x="0" y="30028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7" name="iconfont-11253-5327384" descr="D:\51PPT模板网\51pptmoban.com\图片.jpg">
            <a:extLst>
              <a:ext uri="{FF2B5EF4-FFF2-40B4-BE49-F238E27FC236}">
                <a16:creationId xmlns:a16="http://schemas.microsoft.com/office/drawing/2014/main" id="{D30ED55D-1959-3719-BB1A-05E170FDF3C6}"/>
              </a:ext>
            </a:extLst>
          </p:cNvPr>
          <p:cNvSpPr/>
          <p:nvPr userDrawn="1"/>
        </p:nvSpPr>
        <p:spPr>
          <a:xfrm>
            <a:off x="2539999" y="1412314"/>
            <a:ext cx="7112002" cy="4740858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2651A7">
              <a:alpha val="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cs typeface="+mn-ea"/>
              <a:sym typeface="+mn-lt"/>
            </a:endParaRP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 userDrawn="1"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 userDrawn="1"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 userDrawn="1"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6EB61BD-6A1A-C56E-D4D3-07CCBA7966CF}"/>
              </a:ext>
            </a:extLst>
          </p:cNvPr>
          <p:cNvGrpSpPr/>
          <p:nvPr userDrawn="1"/>
        </p:nvGrpSpPr>
        <p:grpSpPr>
          <a:xfrm>
            <a:off x="11008477" y="5375148"/>
            <a:ext cx="1069223" cy="919103"/>
            <a:chOff x="11008477" y="5375148"/>
            <a:chExt cx="1069223" cy="919103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11188824" y="5375148"/>
              <a:ext cx="888876" cy="766687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11008477" y="5526431"/>
              <a:ext cx="850173" cy="765957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chemeClr val="bg1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11037823" y="6187853"/>
              <a:ext cx="778541" cy="106398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solidFill>
              <a:schemeClr val="bg1"/>
            </a:solidFill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 userDrawn="1"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4445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7E9DE8-E5E0-9863-9C77-96BFFABC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568AD-4715-429E-2DE0-F85E4562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D6903-7EFE-F69F-6E95-70101E41C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3729E-D654-4F8F-AD21-50F89929A831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B85E6-69DA-9BD0-7315-96BFEA6D0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FCD72-B667-7400-A423-92208D647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54AF8-BC96-4CE2-8B33-081854684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4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折角 88">
            <a:extLst>
              <a:ext uri="{FF2B5EF4-FFF2-40B4-BE49-F238E27FC236}">
                <a16:creationId xmlns:a16="http://schemas.microsoft.com/office/drawing/2014/main" id="{AAE676D8-B545-7476-B2A1-AC769C230ADC}"/>
              </a:ext>
            </a:extLst>
          </p:cNvPr>
          <p:cNvSpPr/>
          <p:nvPr/>
        </p:nvSpPr>
        <p:spPr>
          <a:xfrm>
            <a:off x="3276600" y="3248555"/>
            <a:ext cx="5638800" cy="569716"/>
          </a:xfrm>
          <a:prstGeom prst="foldedCorner">
            <a:avLst>
              <a:gd name="adj" fmla="val 41188"/>
            </a:avLst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78CA0FB-C51A-FDC4-543C-2FCCB69D238C}"/>
              </a:ext>
            </a:extLst>
          </p:cNvPr>
          <p:cNvSpPr/>
          <p:nvPr/>
        </p:nvSpPr>
        <p:spPr>
          <a:xfrm>
            <a:off x="0" y="-561975"/>
            <a:ext cx="314325" cy="314325"/>
          </a:xfrm>
          <a:prstGeom prst="ellipse">
            <a:avLst/>
          </a:prstGeom>
          <a:solidFill>
            <a:srgbClr val="2651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C54E47BB-ECB8-3AAC-0383-3ADA46433924}"/>
              </a:ext>
            </a:extLst>
          </p:cNvPr>
          <p:cNvSpPr/>
          <p:nvPr/>
        </p:nvSpPr>
        <p:spPr>
          <a:xfrm>
            <a:off x="466725" y="-561975"/>
            <a:ext cx="314325" cy="314325"/>
          </a:xfrm>
          <a:prstGeom prst="ellipse">
            <a:avLst/>
          </a:prstGeom>
          <a:solidFill>
            <a:srgbClr val="9E91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BFB120B-9494-0507-6BF4-D5AAE34D8B1F}"/>
              </a:ext>
            </a:extLst>
          </p:cNvPr>
          <p:cNvSpPr/>
          <p:nvPr/>
        </p:nvSpPr>
        <p:spPr>
          <a:xfrm>
            <a:off x="933450" y="-561975"/>
            <a:ext cx="314325" cy="314325"/>
          </a:xfrm>
          <a:prstGeom prst="ellipse">
            <a:avLst/>
          </a:prstGeom>
          <a:solidFill>
            <a:srgbClr val="F7BD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0C58A5-7509-5BD6-A4C2-0F9078B20EEA}"/>
              </a:ext>
            </a:extLst>
          </p:cNvPr>
          <p:cNvSpPr txBox="1"/>
          <p:nvPr/>
        </p:nvSpPr>
        <p:spPr>
          <a:xfrm flipH="1">
            <a:off x="1892298" y="1676713"/>
            <a:ext cx="840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651A7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毕业论文答辩模板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B7FEE97-84EF-CF80-F8FF-304CDCA2AB77}"/>
              </a:ext>
            </a:extLst>
          </p:cNvPr>
          <p:cNvGrpSpPr/>
          <p:nvPr/>
        </p:nvGrpSpPr>
        <p:grpSpPr>
          <a:xfrm>
            <a:off x="3099665" y="5570865"/>
            <a:ext cx="6018070" cy="320193"/>
            <a:chOff x="2608890" y="5894793"/>
            <a:chExt cx="6018070" cy="32019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51E2115-AF55-5872-2F64-8C7BAC9FE817}"/>
                </a:ext>
              </a:extLst>
            </p:cNvPr>
            <p:cNvGrpSpPr/>
            <p:nvPr/>
          </p:nvGrpSpPr>
          <p:grpSpPr>
            <a:xfrm>
              <a:off x="2608890" y="5900679"/>
              <a:ext cx="2229895" cy="314307"/>
              <a:chOff x="2608890" y="5900679"/>
              <a:chExt cx="2229895" cy="31430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21DEAD1-702C-6CF6-FA7F-5C4EED025839}"/>
                  </a:ext>
                </a:extLst>
              </p:cNvPr>
              <p:cNvSpPr txBox="1"/>
              <p:nvPr/>
            </p:nvSpPr>
            <p:spPr>
              <a:xfrm>
                <a:off x="2811657" y="5907209"/>
                <a:ext cx="2027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答辩学生：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XXX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46" name="graduate_57239">
                <a:extLst>
                  <a:ext uri="{FF2B5EF4-FFF2-40B4-BE49-F238E27FC236}">
                    <a16:creationId xmlns:a16="http://schemas.microsoft.com/office/drawing/2014/main" id="{6F0A254B-1E52-0FC1-BFA6-27E6011380B4}"/>
                  </a:ext>
                </a:extLst>
              </p:cNvPr>
              <p:cNvSpPr/>
              <p:nvPr/>
            </p:nvSpPr>
            <p:spPr>
              <a:xfrm>
                <a:off x="2608890" y="5900679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D252DD8-EFA1-F2AE-AC5A-9B06205B5E20}"/>
                </a:ext>
              </a:extLst>
            </p:cNvPr>
            <p:cNvGrpSpPr/>
            <p:nvPr/>
          </p:nvGrpSpPr>
          <p:grpSpPr>
            <a:xfrm>
              <a:off x="4694640" y="5897744"/>
              <a:ext cx="2205242" cy="317242"/>
              <a:chOff x="4759954" y="5897744"/>
              <a:chExt cx="2205242" cy="317242"/>
            </a:xfrm>
          </p:grpSpPr>
          <p:sp>
            <p:nvSpPr>
              <p:cNvPr id="43" name="university-teacher_65684">
                <a:extLst>
                  <a:ext uri="{FF2B5EF4-FFF2-40B4-BE49-F238E27FC236}">
                    <a16:creationId xmlns:a16="http://schemas.microsoft.com/office/drawing/2014/main" id="{D9FF4D4B-FD63-0EFE-8D99-0F7AF462D188}"/>
                  </a:ext>
                </a:extLst>
              </p:cNvPr>
              <p:cNvSpPr/>
              <p:nvPr/>
            </p:nvSpPr>
            <p:spPr>
              <a:xfrm>
                <a:off x="4759954" y="5897744"/>
                <a:ext cx="138508" cy="307777"/>
              </a:xfrm>
              <a:custGeom>
                <a:avLst/>
                <a:gdLst>
                  <a:gd name="T0" fmla="*/ 215 w 257"/>
                  <a:gd name="T1" fmla="*/ 163 h 572"/>
                  <a:gd name="T2" fmla="*/ 201 w 257"/>
                  <a:gd name="T3" fmla="*/ 163 h 572"/>
                  <a:gd name="T4" fmla="*/ 226 w 257"/>
                  <a:gd name="T5" fmla="*/ 97 h 572"/>
                  <a:gd name="T6" fmla="*/ 129 w 257"/>
                  <a:gd name="T7" fmla="*/ 0 h 572"/>
                  <a:gd name="T8" fmla="*/ 31 w 257"/>
                  <a:gd name="T9" fmla="*/ 97 h 572"/>
                  <a:gd name="T10" fmla="*/ 56 w 257"/>
                  <a:gd name="T11" fmla="*/ 163 h 572"/>
                  <a:gd name="T12" fmla="*/ 42 w 257"/>
                  <a:gd name="T13" fmla="*/ 163 h 572"/>
                  <a:gd name="T14" fmla="*/ 0 w 257"/>
                  <a:gd name="T15" fmla="*/ 205 h 572"/>
                  <a:gd name="T16" fmla="*/ 0 w 257"/>
                  <a:gd name="T17" fmla="*/ 323 h 572"/>
                  <a:gd name="T18" fmla="*/ 39 w 257"/>
                  <a:gd name="T19" fmla="*/ 365 h 572"/>
                  <a:gd name="T20" fmla="*/ 39 w 257"/>
                  <a:gd name="T21" fmla="*/ 522 h 572"/>
                  <a:gd name="T22" fmla="*/ 89 w 257"/>
                  <a:gd name="T23" fmla="*/ 572 h 572"/>
                  <a:gd name="T24" fmla="*/ 128 w 257"/>
                  <a:gd name="T25" fmla="*/ 554 h 572"/>
                  <a:gd name="T26" fmla="*/ 167 w 257"/>
                  <a:gd name="T27" fmla="*/ 572 h 572"/>
                  <a:gd name="T28" fmla="*/ 218 w 257"/>
                  <a:gd name="T29" fmla="*/ 522 h 572"/>
                  <a:gd name="T30" fmla="*/ 218 w 257"/>
                  <a:gd name="T31" fmla="*/ 365 h 572"/>
                  <a:gd name="T32" fmla="*/ 257 w 257"/>
                  <a:gd name="T33" fmla="*/ 323 h 572"/>
                  <a:gd name="T34" fmla="*/ 257 w 257"/>
                  <a:gd name="T35" fmla="*/ 205 h 572"/>
                  <a:gd name="T36" fmla="*/ 215 w 257"/>
                  <a:gd name="T37" fmla="*/ 163 h 572"/>
                  <a:gd name="T38" fmla="*/ 160 w 257"/>
                  <a:gd name="T39" fmla="*/ 289 h 572"/>
                  <a:gd name="T40" fmla="*/ 133 w 257"/>
                  <a:gd name="T41" fmla="*/ 316 h 572"/>
                  <a:gd name="T42" fmla="*/ 128 w 257"/>
                  <a:gd name="T43" fmla="*/ 318 h 572"/>
                  <a:gd name="T44" fmla="*/ 124 w 257"/>
                  <a:gd name="T45" fmla="*/ 316 h 572"/>
                  <a:gd name="T46" fmla="*/ 96 w 257"/>
                  <a:gd name="T47" fmla="*/ 289 h 572"/>
                  <a:gd name="T48" fmla="*/ 95 w 257"/>
                  <a:gd name="T49" fmla="*/ 283 h 572"/>
                  <a:gd name="T50" fmla="*/ 112 w 257"/>
                  <a:gd name="T51" fmla="*/ 213 h 572"/>
                  <a:gd name="T52" fmla="*/ 97 w 257"/>
                  <a:gd name="T53" fmla="*/ 199 h 572"/>
                  <a:gd name="T54" fmla="*/ 96 w 257"/>
                  <a:gd name="T55" fmla="*/ 192 h 572"/>
                  <a:gd name="T56" fmla="*/ 101 w 257"/>
                  <a:gd name="T57" fmla="*/ 188 h 572"/>
                  <a:gd name="T58" fmla="*/ 155 w 257"/>
                  <a:gd name="T59" fmla="*/ 188 h 572"/>
                  <a:gd name="T60" fmla="*/ 161 w 257"/>
                  <a:gd name="T61" fmla="*/ 192 h 572"/>
                  <a:gd name="T62" fmla="*/ 159 w 257"/>
                  <a:gd name="T63" fmla="*/ 199 h 572"/>
                  <a:gd name="T64" fmla="*/ 145 w 257"/>
                  <a:gd name="T65" fmla="*/ 213 h 572"/>
                  <a:gd name="T66" fmla="*/ 162 w 257"/>
                  <a:gd name="T67" fmla="*/ 283 h 572"/>
                  <a:gd name="T68" fmla="*/ 160 w 257"/>
                  <a:gd name="T69" fmla="*/ 289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7" h="572">
                    <a:moveTo>
                      <a:pt x="215" y="163"/>
                    </a:moveTo>
                    <a:lnTo>
                      <a:pt x="201" y="163"/>
                    </a:lnTo>
                    <a:cubicBezTo>
                      <a:pt x="216" y="145"/>
                      <a:pt x="226" y="123"/>
                      <a:pt x="226" y="97"/>
                    </a:cubicBezTo>
                    <a:cubicBezTo>
                      <a:pt x="226" y="44"/>
                      <a:pt x="182" y="0"/>
                      <a:pt x="129" y="0"/>
                    </a:cubicBezTo>
                    <a:cubicBezTo>
                      <a:pt x="75" y="0"/>
                      <a:pt x="31" y="44"/>
                      <a:pt x="31" y="97"/>
                    </a:cubicBezTo>
                    <a:cubicBezTo>
                      <a:pt x="31" y="123"/>
                      <a:pt x="41" y="145"/>
                      <a:pt x="56" y="163"/>
                    </a:cubicBezTo>
                    <a:lnTo>
                      <a:pt x="42" y="163"/>
                    </a:lnTo>
                    <a:cubicBezTo>
                      <a:pt x="19" y="163"/>
                      <a:pt x="0" y="181"/>
                      <a:pt x="0" y="205"/>
                    </a:cubicBezTo>
                    <a:lnTo>
                      <a:pt x="0" y="323"/>
                    </a:lnTo>
                    <a:cubicBezTo>
                      <a:pt x="0" y="345"/>
                      <a:pt x="17" y="363"/>
                      <a:pt x="39" y="365"/>
                    </a:cubicBezTo>
                    <a:lnTo>
                      <a:pt x="39" y="522"/>
                    </a:lnTo>
                    <a:cubicBezTo>
                      <a:pt x="39" y="550"/>
                      <a:pt x="61" y="572"/>
                      <a:pt x="89" y="572"/>
                    </a:cubicBezTo>
                    <a:cubicBezTo>
                      <a:pt x="105" y="572"/>
                      <a:pt x="119" y="565"/>
                      <a:pt x="128" y="554"/>
                    </a:cubicBezTo>
                    <a:cubicBezTo>
                      <a:pt x="137" y="565"/>
                      <a:pt x="151" y="572"/>
                      <a:pt x="167" y="572"/>
                    </a:cubicBezTo>
                    <a:cubicBezTo>
                      <a:pt x="195" y="572"/>
                      <a:pt x="218" y="550"/>
                      <a:pt x="218" y="522"/>
                    </a:cubicBezTo>
                    <a:lnTo>
                      <a:pt x="218" y="365"/>
                    </a:lnTo>
                    <a:cubicBezTo>
                      <a:pt x="239" y="363"/>
                      <a:pt x="257" y="345"/>
                      <a:pt x="257" y="323"/>
                    </a:cubicBezTo>
                    <a:lnTo>
                      <a:pt x="257" y="205"/>
                    </a:lnTo>
                    <a:cubicBezTo>
                      <a:pt x="257" y="181"/>
                      <a:pt x="238" y="163"/>
                      <a:pt x="215" y="163"/>
                    </a:cubicBezTo>
                    <a:close/>
                    <a:moveTo>
                      <a:pt x="160" y="289"/>
                    </a:moveTo>
                    <a:lnTo>
                      <a:pt x="133" y="316"/>
                    </a:lnTo>
                    <a:cubicBezTo>
                      <a:pt x="131" y="318"/>
                      <a:pt x="130" y="318"/>
                      <a:pt x="128" y="318"/>
                    </a:cubicBezTo>
                    <a:cubicBezTo>
                      <a:pt x="127" y="318"/>
                      <a:pt x="125" y="318"/>
                      <a:pt x="124" y="316"/>
                    </a:cubicBezTo>
                    <a:lnTo>
                      <a:pt x="96" y="289"/>
                    </a:lnTo>
                    <a:cubicBezTo>
                      <a:pt x="95" y="287"/>
                      <a:pt x="94" y="285"/>
                      <a:pt x="95" y="283"/>
                    </a:cubicBezTo>
                    <a:lnTo>
                      <a:pt x="112" y="213"/>
                    </a:lnTo>
                    <a:lnTo>
                      <a:pt x="97" y="199"/>
                    </a:lnTo>
                    <a:cubicBezTo>
                      <a:pt x="95" y="197"/>
                      <a:pt x="95" y="194"/>
                      <a:pt x="96" y="192"/>
                    </a:cubicBezTo>
                    <a:cubicBezTo>
                      <a:pt x="97" y="189"/>
                      <a:pt x="99" y="188"/>
                      <a:pt x="101" y="188"/>
                    </a:cubicBezTo>
                    <a:lnTo>
                      <a:pt x="155" y="188"/>
                    </a:lnTo>
                    <a:cubicBezTo>
                      <a:pt x="157" y="188"/>
                      <a:pt x="160" y="189"/>
                      <a:pt x="161" y="192"/>
                    </a:cubicBezTo>
                    <a:cubicBezTo>
                      <a:pt x="162" y="194"/>
                      <a:pt x="161" y="197"/>
                      <a:pt x="159" y="199"/>
                    </a:cubicBezTo>
                    <a:lnTo>
                      <a:pt x="145" y="213"/>
                    </a:lnTo>
                    <a:lnTo>
                      <a:pt x="162" y="283"/>
                    </a:lnTo>
                    <a:cubicBezTo>
                      <a:pt x="162" y="285"/>
                      <a:pt x="162" y="287"/>
                      <a:pt x="160" y="289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B9A94D4-BEC3-2394-A491-44223FC46528}"/>
                  </a:ext>
                </a:extLst>
              </p:cNvPr>
              <p:cNvSpPr txBox="1"/>
              <p:nvPr/>
            </p:nvSpPr>
            <p:spPr>
              <a:xfrm>
                <a:off x="4938068" y="5907209"/>
                <a:ext cx="2027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指导老师：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XXX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40BB819-5A37-69A1-A6C7-459E6918406C}"/>
                </a:ext>
              </a:extLst>
            </p:cNvPr>
            <p:cNvGrpSpPr/>
            <p:nvPr/>
          </p:nvGrpSpPr>
          <p:grpSpPr>
            <a:xfrm>
              <a:off x="6713006" y="5894793"/>
              <a:ext cx="1913954" cy="313663"/>
              <a:chOff x="7007446" y="5894793"/>
              <a:chExt cx="1913954" cy="313663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F568484-3775-EC6C-827F-DA2AB1F7EED9}"/>
                  </a:ext>
                </a:extLst>
              </p:cNvPr>
              <p:cNvSpPr txBox="1"/>
              <p:nvPr/>
            </p:nvSpPr>
            <p:spPr>
              <a:xfrm>
                <a:off x="7253195" y="5900679"/>
                <a:ext cx="1668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2024.06.6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42" name="watch_346578">
                <a:extLst>
                  <a:ext uri="{FF2B5EF4-FFF2-40B4-BE49-F238E27FC236}">
                    <a16:creationId xmlns:a16="http://schemas.microsoft.com/office/drawing/2014/main" id="{0D87C1B8-BBCF-0FDD-401D-1FA7342DF0D7}"/>
                  </a:ext>
                </a:extLst>
              </p:cNvPr>
              <p:cNvSpPr/>
              <p:nvPr/>
            </p:nvSpPr>
            <p:spPr>
              <a:xfrm>
                <a:off x="7007446" y="5894793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3966253" y="3361819"/>
            <a:ext cx="4259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论文答辩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开题报告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学术汇报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毕业总结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81F03C2-C186-BE8D-36B7-E450585A60DE}"/>
              </a:ext>
            </a:extLst>
          </p:cNvPr>
          <p:cNvSpPr txBox="1"/>
          <p:nvPr/>
        </p:nvSpPr>
        <p:spPr>
          <a:xfrm>
            <a:off x="3543300" y="4092658"/>
            <a:ext cx="5105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content to play here, or through paste in this box, and select only the text. Your content to play here</a:t>
            </a:r>
          </a:p>
        </p:txBody>
      </p:sp>
      <p:grpSp>
        <p:nvGrpSpPr>
          <p:cNvPr id="58" name="组合 57" descr="D:\51PPT模板网\51pptmoban.com\图片.jpg">
            <a:extLst>
              <a:ext uri="{FF2B5EF4-FFF2-40B4-BE49-F238E27FC236}">
                <a16:creationId xmlns:a16="http://schemas.microsoft.com/office/drawing/2014/main" id="{6F9F100C-C769-4358-7403-8611EAE8C3D0}"/>
              </a:ext>
            </a:extLst>
          </p:cNvPr>
          <p:cNvGrpSpPr/>
          <p:nvPr/>
        </p:nvGrpSpPr>
        <p:grpSpPr>
          <a:xfrm>
            <a:off x="5129212" y="177682"/>
            <a:ext cx="1933576" cy="705954"/>
            <a:chOff x="5129211" y="-727868"/>
            <a:chExt cx="1933576" cy="7059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4764E89-539D-FB51-0BA6-38793807F0B6}"/>
                </a:ext>
              </a:extLst>
            </p:cNvPr>
            <p:cNvGrpSpPr/>
            <p:nvPr/>
          </p:nvGrpSpPr>
          <p:grpSpPr>
            <a:xfrm>
              <a:off x="5129211" y="-727868"/>
              <a:ext cx="705954" cy="705954"/>
              <a:chOff x="4719753" y="720468"/>
              <a:chExt cx="932120" cy="93212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3BD78E8-EA23-69B6-CDB8-1F3E26391763}"/>
                  </a:ext>
                </a:extLst>
              </p:cNvPr>
              <p:cNvSpPr/>
              <p:nvPr/>
            </p:nvSpPr>
            <p:spPr>
              <a:xfrm>
                <a:off x="4719753" y="720468"/>
                <a:ext cx="932120" cy="932120"/>
              </a:xfrm>
              <a:prstGeom prst="ellipse">
                <a:avLst/>
              </a:prstGeom>
              <a:noFill/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7BF61B1-DA5C-129A-3173-51597F5C6F3A}"/>
                  </a:ext>
                </a:extLst>
              </p:cNvPr>
              <p:cNvSpPr/>
              <p:nvPr/>
            </p:nvSpPr>
            <p:spPr>
              <a:xfrm>
                <a:off x="4842478" y="843193"/>
                <a:ext cx="686670" cy="686670"/>
              </a:xfrm>
              <a:prstGeom prst="ellipse">
                <a:avLst/>
              </a:pr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36" name="school-building_46763">
                <a:extLst>
                  <a:ext uri="{FF2B5EF4-FFF2-40B4-BE49-F238E27FC236}">
                    <a16:creationId xmlns:a16="http://schemas.microsoft.com/office/drawing/2014/main" id="{865E82A8-53BE-0E77-9E80-19BA9693134B}"/>
                  </a:ext>
                </a:extLst>
              </p:cNvPr>
              <p:cNvSpPr/>
              <p:nvPr/>
            </p:nvSpPr>
            <p:spPr>
              <a:xfrm>
                <a:off x="4944187" y="984810"/>
                <a:ext cx="483252" cy="394293"/>
              </a:xfrm>
              <a:custGeom>
                <a:avLst/>
                <a:gdLst>
                  <a:gd name="connsiteX0" fmla="*/ 508188 w 609120"/>
                  <a:gd name="connsiteY0" fmla="*/ 388434 h 496992"/>
                  <a:gd name="connsiteX1" fmla="*/ 508188 w 609120"/>
                  <a:gd name="connsiteY1" fmla="*/ 438152 h 496992"/>
                  <a:gd name="connsiteX2" fmla="*/ 557983 w 609120"/>
                  <a:gd name="connsiteY2" fmla="*/ 438152 h 496992"/>
                  <a:gd name="connsiteX3" fmla="*/ 557983 w 609120"/>
                  <a:gd name="connsiteY3" fmla="*/ 388434 h 496992"/>
                  <a:gd name="connsiteX4" fmla="*/ 51136 w 609120"/>
                  <a:gd name="connsiteY4" fmla="*/ 388434 h 496992"/>
                  <a:gd name="connsiteX5" fmla="*/ 51136 w 609120"/>
                  <a:gd name="connsiteY5" fmla="*/ 438152 h 496992"/>
                  <a:gd name="connsiteX6" fmla="*/ 100931 w 609120"/>
                  <a:gd name="connsiteY6" fmla="*/ 438152 h 496992"/>
                  <a:gd name="connsiteX7" fmla="*/ 100931 w 609120"/>
                  <a:gd name="connsiteY7" fmla="*/ 388434 h 496992"/>
                  <a:gd name="connsiteX8" fmla="*/ 508188 w 609120"/>
                  <a:gd name="connsiteY8" fmla="*/ 314770 h 496992"/>
                  <a:gd name="connsiteX9" fmla="*/ 508188 w 609120"/>
                  <a:gd name="connsiteY9" fmla="*/ 364430 h 496992"/>
                  <a:gd name="connsiteX10" fmla="*/ 557983 w 609120"/>
                  <a:gd name="connsiteY10" fmla="*/ 364430 h 496992"/>
                  <a:gd name="connsiteX11" fmla="*/ 557983 w 609120"/>
                  <a:gd name="connsiteY11" fmla="*/ 314770 h 496992"/>
                  <a:gd name="connsiteX12" fmla="*/ 51136 w 609120"/>
                  <a:gd name="connsiteY12" fmla="*/ 314770 h 496992"/>
                  <a:gd name="connsiteX13" fmla="*/ 51136 w 609120"/>
                  <a:gd name="connsiteY13" fmla="*/ 364430 h 496992"/>
                  <a:gd name="connsiteX14" fmla="*/ 100931 w 609120"/>
                  <a:gd name="connsiteY14" fmla="*/ 364430 h 496992"/>
                  <a:gd name="connsiteX15" fmla="*/ 100931 w 609120"/>
                  <a:gd name="connsiteY15" fmla="*/ 314770 h 496992"/>
                  <a:gd name="connsiteX16" fmla="*/ 354456 w 609120"/>
                  <a:gd name="connsiteY16" fmla="*/ 314763 h 496992"/>
                  <a:gd name="connsiteX17" fmla="*/ 354456 w 609120"/>
                  <a:gd name="connsiteY17" fmla="*/ 364425 h 496992"/>
                  <a:gd name="connsiteX18" fmla="*/ 404189 w 609120"/>
                  <a:gd name="connsiteY18" fmla="*/ 364425 h 496992"/>
                  <a:gd name="connsiteX19" fmla="*/ 404189 w 609120"/>
                  <a:gd name="connsiteY19" fmla="*/ 314763 h 496992"/>
                  <a:gd name="connsiteX20" fmla="*/ 279770 w 609120"/>
                  <a:gd name="connsiteY20" fmla="*/ 314763 h 496992"/>
                  <a:gd name="connsiteX21" fmla="*/ 279770 w 609120"/>
                  <a:gd name="connsiteY21" fmla="*/ 364425 h 496992"/>
                  <a:gd name="connsiteX22" fmla="*/ 329561 w 609120"/>
                  <a:gd name="connsiteY22" fmla="*/ 364425 h 496992"/>
                  <a:gd name="connsiteX23" fmla="*/ 329561 w 609120"/>
                  <a:gd name="connsiteY23" fmla="*/ 314763 h 496992"/>
                  <a:gd name="connsiteX24" fmla="*/ 205085 w 609120"/>
                  <a:gd name="connsiteY24" fmla="*/ 314763 h 496992"/>
                  <a:gd name="connsiteX25" fmla="*/ 205085 w 609120"/>
                  <a:gd name="connsiteY25" fmla="*/ 364425 h 496992"/>
                  <a:gd name="connsiteX26" fmla="*/ 254875 w 609120"/>
                  <a:gd name="connsiteY26" fmla="*/ 364425 h 496992"/>
                  <a:gd name="connsiteX27" fmla="*/ 254875 w 609120"/>
                  <a:gd name="connsiteY27" fmla="*/ 314763 h 496992"/>
                  <a:gd name="connsiteX28" fmla="*/ 469471 w 609120"/>
                  <a:gd name="connsiteY28" fmla="*/ 288542 h 496992"/>
                  <a:gd name="connsiteX29" fmla="*/ 596700 w 609120"/>
                  <a:gd name="connsiteY29" fmla="*/ 288542 h 496992"/>
                  <a:gd name="connsiteX30" fmla="*/ 596700 w 609120"/>
                  <a:gd name="connsiteY30" fmla="*/ 496992 h 496992"/>
                  <a:gd name="connsiteX31" fmla="*/ 469471 w 609120"/>
                  <a:gd name="connsiteY31" fmla="*/ 496992 h 496992"/>
                  <a:gd name="connsiteX32" fmla="*/ 12419 w 609120"/>
                  <a:gd name="connsiteY32" fmla="*/ 288542 h 496992"/>
                  <a:gd name="connsiteX33" fmla="*/ 139648 w 609120"/>
                  <a:gd name="connsiteY33" fmla="*/ 288542 h 496992"/>
                  <a:gd name="connsiteX34" fmla="*/ 139648 w 609120"/>
                  <a:gd name="connsiteY34" fmla="*/ 496992 h 496992"/>
                  <a:gd name="connsiteX35" fmla="*/ 12419 w 609120"/>
                  <a:gd name="connsiteY35" fmla="*/ 496992 h 496992"/>
                  <a:gd name="connsiteX36" fmla="*/ 469471 w 609120"/>
                  <a:gd name="connsiteY36" fmla="*/ 257070 h 496992"/>
                  <a:gd name="connsiteX37" fmla="*/ 609120 w 609120"/>
                  <a:gd name="connsiteY37" fmla="*/ 257070 h 496992"/>
                  <a:gd name="connsiteX38" fmla="*/ 609120 w 609120"/>
                  <a:gd name="connsiteY38" fmla="*/ 271959 h 496992"/>
                  <a:gd name="connsiteX39" fmla="*/ 469471 w 609120"/>
                  <a:gd name="connsiteY39" fmla="*/ 271959 h 496992"/>
                  <a:gd name="connsiteX40" fmla="*/ 0 w 609120"/>
                  <a:gd name="connsiteY40" fmla="*/ 257070 h 496992"/>
                  <a:gd name="connsiteX41" fmla="*/ 139649 w 609120"/>
                  <a:gd name="connsiteY41" fmla="*/ 257070 h 496992"/>
                  <a:gd name="connsiteX42" fmla="*/ 139649 w 609120"/>
                  <a:gd name="connsiteY42" fmla="*/ 271959 h 496992"/>
                  <a:gd name="connsiteX43" fmla="*/ 0 w 609120"/>
                  <a:gd name="connsiteY43" fmla="*/ 271959 h 496992"/>
                  <a:gd name="connsiteX44" fmla="*/ 354456 w 609120"/>
                  <a:gd name="connsiteY44" fmla="*/ 240183 h 496992"/>
                  <a:gd name="connsiteX45" fmla="*/ 354456 w 609120"/>
                  <a:gd name="connsiteY45" fmla="*/ 289903 h 496992"/>
                  <a:gd name="connsiteX46" fmla="*/ 404189 w 609120"/>
                  <a:gd name="connsiteY46" fmla="*/ 289903 h 496992"/>
                  <a:gd name="connsiteX47" fmla="*/ 404189 w 609120"/>
                  <a:gd name="connsiteY47" fmla="*/ 240183 h 496992"/>
                  <a:gd name="connsiteX48" fmla="*/ 279770 w 609120"/>
                  <a:gd name="connsiteY48" fmla="*/ 240183 h 496992"/>
                  <a:gd name="connsiteX49" fmla="*/ 279770 w 609120"/>
                  <a:gd name="connsiteY49" fmla="*/ 289903 h 496992"/>
                  <a:gd name="connsiteX50" fmla="*/ 329561 w 609120"/>
                  <a:gd name="connsiteY50" fmla="*/ 289903 h 496992"/>
                  <a:gd name="connsiteX51" fmla="*/ 329561 w 609120"/>
                  <a:gd name="connsiteY51" fmla="*/ 240183 h 496992"/>
                  <a:gd name="connsiteX52" fmla="*/ 205085 w 609120"/>
                  <a:gd name="connsiteY52" fmla="*/ 240183 h 496992"/>
                  <a:gd name="connsiteX53" fmla="*/ 205085 w 609120"/>
                  <a:gd name="connsiteY53" fmla="*/ 289903 h 496992"/>
                  <a:gd name="connsiteX54" fmla="*/ 254875 w 609120"/>
                  <a:gd name="connsiteY54" fmla="*/ 289903 h 496992"/>
                  <a:gd name="connsiteX55" fmla="*/ 254875 w 609120"/>
                  <a:gd name="connsiteY55" fmla="*/ 240183 h 496992"/>
                  <a:gd name="connsiteX56" fmla="*/ 354456 w 609120"/>
                  <a:gd name="connsiteY56" fmla="*/ 165603 h 496992"/>
                  <a:gd name="connsiteX57" fmla="*/ 354456 w 609120"/>
                  <a:gd name="connsiteY57" fmla="*/ 215323 h 496992"/>
                  <a:gd name="connsiteX58" fmla="*/ 404189 w 609120"/>
                  <a:gd name="connsiteY58" fmla="*/ 215323 h 496992"/>
                  <a:gd name="connsiteX59" fmla="*/ 404189 w 609120"/>
                  <a:gd name="connsiteY59" fmla="*/ 165603 h 496992"/>
                  <a:gd name="connsiteX60" fmla="*/ 279770 w 609120"/>
                  <a:gd name="connsiteY60" fmla="*/ 165603 h 496992"/>
                  <a:gd name="connsiteX61" fmla="*/ 279770 w 609120"/>
                  <a:gd name="connsiteY61" fmla="*/ 215323 h 496992"/>
                  <a:gd name="connsiteX62" fmla="*/ 329561 w 609120"/>
                  <a:gd name="connsiteY62" fmla="*/ 215323 h 496992"/>
                  <a:gd name="connsiteX63" fmla="*/ 329561 w 609120"/>
                  <a:gd name="connsiteY63" fmla="*/ 165603 h 496992"/>
                  <a:gd name="connsiteX64" fmla="*/ 205085 w 609120"/>
                  <a:gd name="connsiteY64" fmla="*/ 165603 h 496992"/>
                  <a:gd name="connsiteX65" fmla="*/ 205085 w 609120"/>
                  <a:gd name="connsiteY65" fmla="*/ 215323 h 496992"/>
                  <a:gd name="connsiteX66" fmla="*/ 254875 w 609120"/>
                  <a:gd name="connsiteY66" fmla="*/ 215323 h 496992"/>
                  <a:gd name="connsiteX67" fmla="*/ 254875 w 609120"/>
                  <a:gd name="connsiteY67" fmla="*/ 165603 h 496992"/>
                  <a:gd name="connsiteX68" fmla="*/ 304666 w 609120"/>
                  <a:gd name="connsiteY68" fmla="*/ 50313 h 496992"/>
                  <a:gd name="connsiteX69" fmla="*/ 446043 w 609120"/>
                  <a:gd name="connsiteY69" fmla="*/ 144792 h 496992"/>
                  <a:gd name="connsiteX70" fmla="*/ 446043 w 609120"/>
                  <a:gd name="connsiteY70" fmla="*/ 496992 h 496992"/>
                  <a:gd name="connsiteX71" fmla="*/ 346119 w 609120"/>
                  <a:gd name="connsiteY71" fmla="*/ 496992 h 496992"/>
                  <a:gd name="connsiteX72" fmla="*/ 346119 w 609120"/>
                  <a:gd name="connsiteY72" fmla="*/ 381018 h 496992"/>
                  <a:gd name="connsiteX73" fmla="*/ 263154 w 609120"/>
                  <a:gd name="connsiteY73" fmla="*/ 381018 h 496992"/>
                  <a:gd name="connsiteX74" fmla="*/ 263154 w 609120"/>
                  <a:gd name="connsiteY74" fmla="*/ 496992 h 496992"/>
                  <a:gd name="connsiteX75" fmla="*/ 163288 w 609120"/>
                  <a:gd name="connsiteY75" fmla="*/ 496992 h 496992"/>
                  <a:gd name="connsiteX76" fmla="*/ 163288 w 609120"/>
                  <a:gd name="connsiteY76" fmla="*/ 144792 h 496992"/>
                  <a:gd name="connsiteX77" fmla="*/ 304666 w 609120"/>
                  <a:gd name="connsiteY77" fmla="*/ 0 h 496992"/>
                  <a:gd name="connsiteX78" fmla="*/ 501719 w 609120"/>
                  <a:gd name="connsiteY78" fmla="*/ 131040 h 496992"/>
                  <a:gd name="connsiteX79" fmla="*/ 455296 w 609120"/>
                  <a:gd name="connsiteY79" fmla="*/ 131040 h 496992"/>
                  <a:gd name="connsiteX80" fmla="*/ 309291 w 609120"/>
                  <a:gd name="connsiteY80" fmla="*/ 33473 h 496992"/>
                  <a:gd name="connsiteX81" fmla="*/ 300040 w 609120"/>
                  <a:gd name="connsiteY81" fmla="*/ 33473 h 496992"/>
                  <a:gd name="connsiteX82" fmla="*/ 154035 w 609120"/>
                  <a:gd name="connsiteY82" fmla="*/ 131040 h 496992"/>
                  <a:gd name="connsiteX83" fmla="*/ 107612 w 609120"/>
                  <a:gd name="connsiteY83" fmla="*/ 131040 h 49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9120" h="496992">
                    <a:moveTo>
                      <a:pt x="508188" y="388434"/>
                    </a:moveTo>
                    <a:lnTo>
                      <a:pt x="508188" y="438152"/>
                    </a:lnTo>
                    <a:lnTo>
                      <a:pt x="557983" y="438152"/>
                    </a:lnTo>
                    <a:lnTo>
                      <a:pt x="557983" y="388434"/>
                    </a:lnTo>
                    <a:close/>
                    <a:moveTo>
                      <a:pt x="51136" y="388434"/>
                    </a:moveTo>
                    <a:lnTo>
                      <a:pt x="51136" y="438152"/>
                    </a:lnTo>
                    <a:lnTo>
                      <a:pt x="100931" y="438152"/>
                    </a:lnTo>
                    <a:lnTo>
                      <a:pt x="100931" y="388434"/>
                    </a:lnTo>
                    <a:close/>
                    <a:moveTo>
                      <a:pt x="508188" y="314770"/>
                    </a:moveTo>
                    <a:lnTo>
                      <a:pt x="508188" y="364430"/>
                    </a:lnTo>
                    <a:lnTo>
                      <a:pt x="557983" y="364430"/>
                    </a:lnTo>
                    <a:lnTo>
                      <a:pt x="557983" y="314770"/>
                    </a:lnTo>
                    <a:close/>
                    <a:moveTo>
                      <a:pt x="51136" y="314770"/>
                    </a:moveTo>
                    <a:lnTo>
                      <a:pt x="51136" y="364430"/>
                    </a:lnTo>
                    <a:lnTo>
                      <a:pt x="100931" y="364430"/>
                    </a:lnTo>
                    <a:lnTo>
                      <a:pt x="100931" y="314770"/>
                    </a:lnTo>
                    <a:close/>
                    <a:moveTo>
                      <a:pt x="354456" y="314763"/>
                    </a:moveTo>
                    <a:lnTo>
                      <a:pt x="354456" y="364425"/>
                    </a:lnTo>
                    <a:lnTo>
                      <a:pt x="404189" y="364425"/>
                    </a:lnTo>
                    <a:lnTo>
                      <a:pt x="404189" y="314763"/>
                    </a:lnTo>
                    <a:close/>
                    <a:moveTo>
                      <a:pt x="279770" y="314763"/>
                    </a:moveTo>
                    <a:lnTo>
                      <a:pt x="279770" y="364425"/>
                    </a:lnTo>
                    <a:lnTo>
                      <a:pt x="329561" y="364425"/>
                    </a:lnTo>
                    <a:lnTo>
                      <a:pt x="329561" y="314763"/>
                    </a:lnTo>
                    <a:close/>
                    <a:moveTo>
                      <a:pt x="205085" y="314763"/>
                    </a:moveTo>
                    <a:lnTo>
                      <a:pt x="205085" y="364425"/>
                    </a:lnTo>
                    <a:lnTo>
                      <a:pt x="254875" y="364425"/>
                    </a:lnTo>
                    <a:lnTo>
                      <a:pt x="254875" y="314763"/>
                    </a:lnTo>
                    <a:close/>
                    <a:moveTo>
                      <a:pt x="469471" y="288542"/>
                    </a:moveTo>
                    <a:lnTo>
                      <a:pt x="596700" y="288542"/>
                    </a:lnTo>
                    <a:lnTo>
                      <a:pt x="596700" y="496992"/>
                    </a:lnTo>
                    <a:lnTo>
                      <a:pt x="469471" y="496992"/>
                    </a:lnTo>
                    <a:close/>
                    <a:moveTo>
                      <a:pt x="12419" y="288542"/>
                    </a:moveTo>
                    <a:lnTo>
                      <a:pt x="139648" y="288542"/>
                    </a:lnTo>
                    <a:lnTo>
                      <a:pt x="139648" y="496992"/>
                    </a:lnTo>
                    <a:lnTo>
                      <a:pt x="12419" y="496992"/>
                    </a:lnTo>
                    <a:close/>
                    <a:moveTo>
                      <a:pt x="469471" y="257070"/>
                    </a:moveTo>
                    <a:lnTo>
                      <a:pt x="609120" y="257070"/>
                    </a:lnTo>
                    <a:lnTo>
                      <a:pt x="609120" y="271959"/>
                    </a:lnTo>
                    <a:lnTo>
                      <a:pt x="469471" y="271959"/>
                    </a:lnTo>
                    <a:close/>
                    <a:moveTo>
                      <a:pt x="0" y="257070"/>
                    </a:moveTo>
                    <a:lnTo>
                      <a:pt x="139649" y="257070"/>
                    </a:lnTo>
                    <a:lnTo>
                      <a:pt x="139649" y="271959"/>
                    </a:lnTo>
                    <a:lnTo>
                      <a:pt x="0" y="271959"/>
                    </a:lnTo>
                    <a:close/>
                    <a:moveTo>
                      <a:pt x="354456" y="240183"/>
                    </a:moveTo>
                    <a:lnTo>
                      <a:pt x="354456" y="289903"/>
                    </a:lnTo>
                    <a:lnTo>
                      <a:pt x="404189" y="289903"/>
                    </a:lnTo>
                    <a:lnTo>
                      <a:pt x="404189" y="240183"/>
                    </a:lnTo>
                    <a:close/>
                    <a:moveTo>
                      <a:pt x="279770" y="240183"/>
                    </a:moveTo>
                    <a:lnTo>
                      <a:pt x="279770" y="289903"/>
                    </a:lnTo>
                    <a:lnTo>
                      <a:pt x="329561" y="289903"/>
                    </a:lnTo>
                    <a:lnTo>
                      <a:pt x="329561" y="240183"/>
                    </a:lnTo>
                    <a:close/>
                    <a:moveTo>
                      <a:pt x="205085" y="240183"/>
                    </a:moveTo>
                    <a:lnTo>
                      <a:pt x="205085" y="289903"/>
                    </a:lnTo>
                    <a:lnTo>
                      <a:pt x="254875" y="289903"/>
                    </a:lnTo>
                    <a:lnTo>
                      <a:pt x="254875" y="240183"/>
                    </a:lnTo>
                    <a:close/>
                    <a:moveTo>
                      <a:pt x="354456" y="165603"/>
                    </a:moveTo>
                    <a:lnTo>
                      <a:pt x="354456" y="215323"/>
                    </a:lnTo>
                    <a:lnTo>
                      <a:pt x="404189" y="215323"/>
                    </a:lnTo>
                    <a:lnTo>
                      <a:pt x="404189" y="165603"/>
                    </a:lnTo>
                    <a:close/>
                    <a:moveTo>
                      <a:pt x="279770" y="165603"/>
                    </a:moveTo>
                    <a:lnTo>
                      <a:pt x="279770" y="215323"/>
                    </a:lnTo>
                    <a:lnTo>
                      <a:pt x="329561" y="215323"/>
                    </a:lnTo>
                    <a:lnTo>
                      <a:pt x="329561" y="165603"/>
                    </a:lnTo>
                    <a:close/>
                    <a:moveTo>
                      <a:pt x="205085" y="165603"/>
                    </a:moveTo>
                    <a:lnTo>
                      <a:pt x="205085" y="215323"/>
                    </a:lnTo>
                    <a:lnTo>
                      <a:pt x="254875" y="215323"/>
                    </a:lnTo>
                    <a:lnTo>
                      <a:pt x="254875" y="165603"/>
                    </a:lnTo>
                    <a:close/>
                    <a:moveTo>
                      <a:pt x="304666" y="50313"/>
                    </a:moveTo>
                    <a:lnTo>
                      <a:pt x="446043" y="144792"/>
                    </a:lnTo>
                    <a:lnTo>
                      <a:pt x="446043" y="496992"/>
                    </a:lnTo>
                    <a:lnTo>
                      <a:pt x="346119" y="496992"/>
                    </a:lnTo>
                    <a:lnTo>
                      <a:pt x="346119" y="381018"/>
                    </a:lnTo>
                    <a:lnTo>
                      <a:pt x="263154" y="381018"/>
                    </a:lnTo>
                    <a:lnTo>
                      <a:pt x="263154" y="496992"/>
                    </a:lnTo>
                    <a:lnTo>
                      <a:pt x="163288" y="496992"/>
                    </a:lnTo>
                    <a:lnTo>
                      <a:pt x="163288" y="144792"/>
                    </a:lnTo>
                    <a:close/>
                    <a:moveTo>
                      <a:pt x="304666" y="0"/>
                    </a:moveTo>
                    <a:lnTo>
                      <a:pt x="501719" y="131040"/>
                    </a:lnTo>
                    <a:lnTo>
                      <a:pt x="455296" y="131040"/>
                    </a:lnTo>
                    <a:lnTo>
                      <a:pt x="309291" y="33473"/>
                    </a:lnTo>
                    <a:lnTo>
                      <a:pt x="300040" y="33473"/>
                    </a:lnTo>
                    <a:lnTo>
                      <a:pt x="154035" y="131040"/>
                    </a:lnTo>
                    <a:lnTo>
                      <a:pt x="107612" y="131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78F02E8-6AB0-1CCE-0EF6-E82832CE5DF3}"/>
                </a:ext>
              </a:extLst>
            </p:cNvPr>
            <p:cNvGrpSpPr/>
            <p:nvPr/>
          </p:nvGrpSpPr>
          <p:grpSpPr>
            <a:xfrm>
              <a:off x="5948485" y="-634921"/>
              <a:ext cx="1114302" cy="514367"/>
              <a:chOff x="5819839" y="646922"/>
              <a:chExt cx="1282883" cy="592184"/>
            </a:xfrm>
            <a:solidFill>
              <a:srgbClr val="2651A7"/>
            </a:solidFill>
          </p:grpSpPr>
          <p:grpSp>
            <p:nvGrpSpPr>
              <p:cNvPr id="6" name="文本框-50_矢量">
                <a:extLst>
                  <a:ext uri="{FF2B5EF4-FFF2-40B4-BE49-F238E27FC236}">
                    <a16:creationId xmlns:a16="http://schemas.microsoft.com/office/drawing/2014/main" id="{06A16375-A5ED-2F97-551E-58FC925E9C84}"/>
                  </a:ext>
                </a:extLst>
              </p:cNvPr>
              <p:cNvGrpSpPr/>
              <p:nvPr/>
            </p:nvGrpSpPr>
            <p:grpSpPr>
              <a:xfrm>
                <a:off x="5878015" y="1104999"/>
                <a:ext cx="1207309" cy="134107"/>
                <a:chOff x="5480244" y="1069310"/>
                <a:chExt cx="920595" cy="102259"/>
              </a:xfrm>
              <a:grpFill/>
            </p:grpSpPr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419E483-E8BB-264D-3A22-80627A32498D}"/>
                    </a:ext>
                  </a:extLst>
                </p:cNvPr>
                <p:cNvSpPr txBox="1"/>
                <p:nvPr/>
              </p:nvSpPr>
              <p:spPr>
                <a:xfrm>
                  <a:off x="5480244" y="1069310"/>
                  <a:ext cx="69676" cy="7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76" h="76695">
                      <a:moveTo>
                        <a:pt x="0" y="0"/>
                      </a:moveTo>
                      <a:lnTo>
                        <a:pt x="5449" y="0"/>
                      </a:lnTo>
                      <a:lnTo>
                        <a:pt x="35100" y="46939"/>
                      </a:lnTo>
                      <a:lnTo>
                        <a:pt x="64542" y="0"/>
                      </a:lnTo>
                      <a:lnTo>
                        <a:pt x="69676" y="0"/>
                      </a:lnTo>
                      <a:lnTo>
                        <a:pt x="69676" y="76695"/>
                      </a:lnTo>
                      <a:lnTo>
                        <a:pt x="63704" y="76695"/>
                      </a:lnTo>
                      <a:lnTo>
                        <a:pt x="63704" y="12154"/>
                      </a:lnTo>
                      <a:lnTo>
                        <a:pt x="36776" y="54588"/>
                      </a:lnTo>
                      <a:lnTo>
                        <a:pt x="33109" y="54588"/>
                      </a:lnTo>
                      <a:lnTo>
                        <a:pt x="5972" y="12049"/>
                      </a:lnTo>
                      <a:lnTo>
                        <a:pt x="5972" y="76695"/>
                      </a:lnTo>
                      <a:lnTo>
                        <a:pt x="0" y="766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A48DFD3-8368-E82A-E518-529C7B1C7186}"/>
                    </a:ext>
                  </a:extLst>
                </p:cNvPr>
                <p:cNvSpPr txBox="1"/>
                <p:nvPr/>
              </p:nvSpPr>
              <p:spPr>
                <a:xfrm>
                  <a:off x="5585115" y="1091521"/>
                  <a:ext cx="50501" cy="8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1" h="80048">
                      <a:moveTo>
                        <a:pt x="523" y="0"/>
                      </a:moveTo>
                      <a:lnTo>
                        <a:pt x="7439" y="0"/>
                      </a:lnTo>
                      <a:lnTo>
                        <a:pt x="25984" y="47568"/>
                      </a:lnTo>
                      <a:lnTo>
                        <a:pt x="44215" y="0"/>
                      </a:lnTo>
                      <a:lnTo>
                        <a:pt x="50501" y="0"/>
                      </a:lnTo>
                      <a:lnTo>
                        <a:pt x="24203" y="65799"/>
                      </a:lnTo>
                      <a:cubicBezTo>
                        <a:pt x="22247" y="70828"/>
                        <a:pt x="20151" y="74460"/>
                        <a:pt x="17916" y="76695"/>
                      </a:cubicBezTo>
                      <a:cubicBezTo>
                        <a:pt x="15681" y="78931"/>
                        <a:pt x="12573" y="80048"/>
                        <a:pt x="8591" y="80048"/>
                      </a:cubicBezTo>
                      <a:cubicBezTo>
                        <a:pt x="4959" y="80048"/>
                        <a:pt x="2095" y="79175"/>
                        <a:pt x="0" y="77429"/>
                      </a:cubicBezTo>
                      <a:lnTo>
                        <a:pt x="2409" y="72504"/>
                      </a:lnTo>
                      <a:cubicBezTo>
                        <a:pt x="3108" y="73063"/>
                        <a:pt x="4033" y="73535"/>
                        <a:pt x="5186" y="73919"/>
                      </a:cubicBezTo>
                      <a:cubicBezTo>
                        <a:pt x="6338" y="74303"/>
                        <a:pt x="7474" y="74495"/>
                        <a:pt x="8591" y="74495"/>
                      </a:cubicBezTo>
                      <a:cubicBezTo>
                        <a:pt x="10966" y="74495"/>
                        <a:pt x="12957" y="73692"/>
                        <a:pt x="14563" y="72085"/>
                      </a:cubicBezTo>
                      <a:cubicBezTo>
                        <a:pt x="16170" y="70479"/>
                        <a:pt x="17776" y="67650"/>
                        <a:pt x="19383" y="63598"/>
                      </a:cubicBezTo>
                      <a:lnTo>
                        <a:pt x="22841" y="55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D0EE90C-59A3-E4B0-09E6-996D85C02740}"/>
                    </a:ext>
                  </a:extLst>
                </p:cNvPr>
                <p:cNvSpPr txBox="1"/>
                <p:nvPr/>
              </p:nvSpPr>
              <p:spPr>
                <a:xfrm>
                  <a:off x="5745897" y="1069310"/>
                  <a:ext cx="56788" cy="77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88" h="77743">
                      <a:moveTo>
                        <a:pt x="0" y="0"/>
                      </a:moveTo>
                      <a:lnTo>
                        <a:pt x="6181" y="0"/>
                      </a:lnTo>
                      <a:lnTo>
                        <a:pt x="6181" y="45682"/>
                      </a:lnTo>
                      <a:cubicBezTo>
                        <a:pt x="6181" y="53994"/>
                        <a:pt x="8102" y="60455"/>
                        <a:pt x="11944" y="65065"/>
                      </a:cubicBezTo>
                      <a:cubicBezTo>
                        <a:pt x="15786" y="69675"/>
                        <a:pt x="21269" y="71980"/>
                        <a:pt x="28394" y="71980"/>
                      </a:cubicBezTo>
                      <a:cubicBezTo>
                        <a:pt x="35448" y="71980"/>
                        <a:pt x="40897" y="69675"/>
                        <a:pt x="44738" y="65065"/>
                      </a:cubicBezTo>
                      <a:cubicBezTo>
                        <a:pt x="48580" y="60455"/>
                        <a:pt x="50501" y="53994"/>
                        <a:pt x="50501" y="45682"/>
                      </a:cubicBezTo>
                      <a:lnTo>
                        <a:pt x="50501" y="0"/>
                      </a:lnTo>
                      <a:lnTo>
                        <a:pt x="56788" y="0"/>
                      </a:lnTo>
                      <a:lnTo>
                        <a:pt x="56788" y="46729"/>
                      </a:lnTo>
                      <a:cubicBezTo>
                        <a:pt x="56788" y="53016"/>
                        <a:pt x="55670" y="58482"/>
                        <a:pt x="53435" y="63127"/>
                      </a:cubicBezTo>
                      <a:cubicBezTo>
                        <a:pt x="51200" y="67772"/>
                        <a:pt x="47934" y="71369"/>
                        <a:pt x="43638" y="73919"/>
                      </a:cubicBezTo>
                      <a:cubicBezTo>
                        <a:pt x="39343" y="76468"/>
                        <a:pt x="34261" y="77743"/>
                        <a:pt x="28394" y="77743"/>
                      </a:cubicBezTo>
                      <a:cubicBezTo>
                        <a:pt x="22526" y="77743"/>
                        <a:pt x="17445" y="76468"/>
                        <a:pt x="13149" y="73919"/>
                      </a:cubicBezTo>
                      <a:cubicBezTo>
                        <a:pt x="8853" y="71369"/>
                        <a:pt x="5588" y="67772"/>
                        <a:pt x="3352" y="63127"/>
                      </a:cubicBezTo>
                      <a:cubicBezTo>
                        <a:pt x="1117" y="58482"/>
                        <a:pt x="0" y="53016"/>
                        <a:pt x="0" y="467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7FC804E-E54A-C7EE-C8F4-12E6200E3E2B}"/>
                    </a:ext>
                  </a:extLst>
                </p:cNvPr>
                <p:cNvSpPr txBox="1"/>
                <p:nvPr/>
              </p:nvSpPr>
              <p:spPr>
                <a:xfrm>
                  <a:off x="5841461" y="1090370"/>
                  <a:ext cx="42643" cy="5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3" h="55635">
                      <a:moveTo>
                        <a:pt x="23889" y="0"/>
                      </a:moveTo>
                      <a:cubicBezTo>
                        <a:pt x="29477" y="0"/>
                        <a:pt x="33999" y="1851"/>
                        <a:pt x="37457" y="5553"/>
                      </a:cubicBezTo>
                      <a:cubicBezTo>
                        <a:pt x="40915" y="9255"/>
                        <a:pt x="42643" y="14563"/>
                        <a:pt x="42643" y="21478"/>
                      </a:cubicBezTo>
                      <a:lnTo>
                        <a:pt x="42643" y="55635"/>
                      </a:lnTo>
                      <a:lnTo>
                        <a:pt x="36671" y="55635"/>
                      </a:lnTo>
                      <a:lnTo>
                        <a:pt x="36671" y="23050"/>
                      </a:lnTo>
                      <a:cubicBezTo>
                        <a:pt x="36671" y="17462"/>
                        <a:pt x="35431" y="13166"/>
                        <a:pt x="32952" y="10163"/>
                      </a:cubicBezTo>
                      <a:cubicBezTo>
                        <a:pt x="30472" y="7159"/>
                        <a:pt x="27032" y="5657"/>
                        <a:pt x="22631" y="5657"/>
                      </a:cubicBezTo>
                      <a:cubicBezTo>
                        <a:pt x="19698" y="5657"/>
                        <a:pt x="16956" y="6338"/>
                        <a:pt x="14406" y="7701"/>
                      </a:cubicBezTo>
                      <a:cubicBezTo>
                        <a:pt x="11857" y="9063"/>
                        <a:pt x="9796" y="11106"/>
                        <a:pt x="8225" y="13830"/>
                      </a:cubicBezTo>
                      <a:cubicBezTo>
                        <a:pt x="6653" y="16554"/>
                        <a:pt x="5867" y="19837"/>
                        <a:pt x="5867" y="23679"/>
                      </a:cubicBezTo>
                      <a:lnTo>
                        <a:pt x="5867" y="55635"/>
                      </a:lnTo>
                      <a:lnTo>
                        <a:pt x="0" y="55635"/>
                      </a:lnTo>
                      <a:lnTo>
                        <a:pt x="0" y="1152"/>
                      </a:lnTo>
                      <a:lnTo>
                        <a:pt x="5134" y="1152"/>
                      </a:lnTo>
                      <a:cubicBezTo>
                        <a:pt x="5343" y="6880"/>
                        <a:pt x="5483" y="10372"/>
                        <a:pt x="5553" y="11630"/>
                      </a:cubicBezTo>
                      <a:cubicBezTo>
                        <a:pt x="7160" y="7928"/>
                        <a:pt x="9587" y="5064"/>
                        <a:pt x="12835" y="3038"/>
                      </a:cubicBezTo>
                      <a:cubicBezTo>
                        <a:pt x="16083" y="1012"/>
                        <a:pt x="19767" y="0"/>
                        <a:pt x="238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1C9770F-2945-262B-74A0-C541D1D599E5}"/>
                    </a:ext>
                  </a:extLst>
                </p:cNvPr>
                <p:cNvSpPr txBox="1"/>
                <p:nvPr/>
              </p:nvSpPr>
              <p:spPr>
                <a:xfrm>
                  <a:off x="5916299" y="1070566"/>
                  <a:ext cx="8696" cy="75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6" h="75438">
                      <a:moveTo>
                        <a:pt x="1362" y="20955"/>
                      </a:moveTo>
                      <a:lnTo>
                        <a:pt x="7229" y="20955"/>
                      </a:lnTo>
                      <a:lnTo>
                        <a:pt x="7229" y="75438"/>
                      </a:lnTo>
                      <a:lnTo>
                        <a:pt x="1362" y="75438"/>
                      </a:lnTo>
                      <a:close/>
                      <a:moveTo>
                        <a:pt x="4296" y="0"/>
                      </a:moveTo>
                      <a:cubicBezTo>
                        <a:pt x="5553" y="0"/>
                        <a:pt x="6601" y="437"/>
                        <a:pt x="7439" y="1310"/>
                      </a:cubicBezTo>
                      <a:cubicBezTo>
                        <a:pt x="8277" y="2183"/>
                        <a:pt x="8696" y="3248"/>
                        <a:pt x="8696" y="4505"/>
                      </a:cubicBezTo>
                      <a:cubicBezTo>
                        <a:pt x="8696" y="5693"/>
                        <a:pt x="8260" y="6723"/>
                        <a:pt x="7386" y="7596"/>
                      </a:cubicBezTo>
                      <a:cubicBezTo>
                        <a:pt x="6513" y="8469"/>
                        <a:pt x="5483" y="8906"/>
                        <a:pt x="4296" y="8906"/>
                      </a:cubicBezTo>
                      <a:cubicBezTo>
                        <a:pt x="3108" y="8906"/>
                        <a:pt x="2095" y="8469"/>
                        <a:pt x="1257" y="7596"/>
                      </a:cubicBezTo>
                      <a:cubicBezTo>
                        <a:pt x="419" y="6723"/>
                        <a:pt x="0" y="5693"/>
                        <a:pt x="0" y="4505"/>
                      </a:cubicBezTo>
                      <a:cubicBezTo>
                        <a:pt x="0" y="3318"/>
                        <a:pt x="436" y="2270"/>
                        <a:pt x="1309" y="1362"/>
                      </a:cubicBezTo>
                      <a:cubicBezTo>
                        <a:pt x="2183" y="454"/>
                        <a:pt x="3178" y="0"/>
                        <a:pt x="42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B0F7EB2-8470-DBC3-A9FD-232821768F18}"/>
                    </a:ext>
                  </a:extLst>
                </p:cNvPr>
                <p:cNvSpPr txBox="1"/>
                <p:nvPr/>
              </p:nvSpPr>
              <p:spPr>
                <a:xfrm>
                  <a:off x="5966953" y="1091522"/>
                  <a:ext cx="49454" cy="5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54" h="54483">
                      <a:moveTo>
                        <a:pt x="0" y="0"/>
                      </a:moveTo>
                      <a:lnTo>
                        <a:pt x="6810" y="0"/>
                      </a:lnTo>
                      <a:lnTo>
                        <a:pt x="25670" y="46415"/>
                      </a:lnTo>
                      <a:lnTo>
                        <a:pt x="43272" y="0"/>
                      </a:lnTo>
                      <a:lnTo>
                        <a:pt x="49454" y="0"/>
                      </a:lnTo>
                      <a:lnTo>
                        <a:pt x="27660" y="54483"/>
                      </a:lnTo>
                      <a:lnTo>
                        <a:pt x="22841" y="544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A77ED46-C27A-8072-740F-D374663127D4}"/>
                    </a:ext>
                  </a:extLst>
                </p:cNvPr>
                <p:cNvSpPr txBox="1"/>
                <p:nvPr/>
              </p:nvSpPr>
              <p:spPr>
                <a:xfrm>
                  <a:off x="6038238" y="1090370"/>
                  <a:ext cx="46520" cy="56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0" h="56683">
                      <a:moveTo>
                        <a:pt x="24308" y="5448"/>
                      </a:moveTo>
                      <a:cubicBezTo>
                        <a:pt x="19628" y="5448"/>
                        <a:pt x="15646" y="7054"/>
                        <a:pt x="12363" y="10267"/>
                      </a:cubicBezTo>
                      <a:cubicBezTo>
                        <a:pt x="9080" y="13481"/>
                        <a:pt x="7125" y="18021"/>
                        <a:pt x="6496" y="23888"/>
                      </a:cubicBezTo>
                      <a:lnTo>
                        <a:pt x="40129" y="23888"/>
                      </a:lnTo>
                      <a:cubicBezTo>
                        <a:pt x="40129" y="18370"/>
                        <a:pt x="38714" y="13917"/>
                        <a:pt x="35885" y="10529"/>
                      </a:cubicBezTo>
                      <a:cubicBezTo>
                        <a:pt x="33056" y="7142"/>
                        <a:pt x="29197" y="5448"/>
                        <a:pt x="24308" y="5448"/>
                      </a:cubicBezTo>
                      <a:close/>
                      <a:moveTo>
                        <a:pt x="24517" y="0"/>
                      </a:moveTo>
                      <a:cubicBezTo>
                        <a:pt x="28988" y="0"/>
                        <a:pt x="32882" y="1082"/>
                        <a:pt x="36200" y="3248"/>
                      </a:cubicBezTo>
                      <a:cubicBezTo>
                        <a:pt x="39518" y="5413"/>
                        <a:pt x="42067" y="8329"/>
                        <a:pt x="43848" y="11996"/>
                      </a:cubicBezTo>
                      <a:cubicBezTo>
                        <a:pt x="45629" y="15663"/>
                        <a:pt x="46520" y="19732"/>
                        <a:pt x="46520" y="24203"/>
                      </a:cubicBezTo>
                      <a:cubicBezTo>
                        <a:pt x="46520" y="25669"/>
                        <a:pt x="46415" y="27206"/>
                        <a:pt x="46206" y="28813"/>
                      </a:cubicBezTo>
                      <a:lnTo>
                        <a:pt x="6182" y="28813"/>
                      </a:lnTo>
                      <a:cubicBezTo>
                        <a:pt x="6461" y="36007"/>
                        <a:pt x="8364" y="41525"/>
                        <a:pt x="11892" y="45367"/>
                      </a:cubicBezTo>
                      <a:cubicBezTo>
                        <a:pt x="15419" y="49209"/>
                        <a:pt x="20012" y="51130"/>
                        <a:pt x="25670" y="51130"/>
                      </a:cubicBezTo>
                      <a:cubicBezTo>
                        <a:pt x="28813" y="51130"/>
                        <a:pt x="31624" y="50466"/>
                        <a:pt x="34104" y="49139"/>
                      </a:cubicBezTo>
                      <a:cubicBezTo>
                        <a:pt x="36584" y="47812"/>
                        <a:pt x="38522" y="45821"/>
                        <a:pt x="39919" y="43167"/>
                      </a:cubicBezTo>
                      <a:lnTo>
                        <a:pt x="44529" y="45786"/>
                      </a:lnTo>
                      <a:cubicBezTo>
                        <a:pt x="43062" y="49279"/>
                        <a:pt x="40565" y="51968"/>
                        <a:pt x="37038" y="53854"/>
                      </a:cubicBezTo>
                      <a:cubicBezTo>
                        <a:pt x="33510" y="55740"/>
                        <a:pt x="29616" y="56683"/>
                        <a:pt x="25355" y="56683"/>
                      </a:cubicBezTo>
                      <a:cubicBezTo>
                        <a:pt x="20675" y="56683"/>
                        <a:pt x="16415" y="55548"/>
                        <a:pt x="12573" y="53278"/>
                      </a:cubicBezTo>
                      <a:cubicBezTo>
                        <a:pt x="8731" y="51008"/>
                        <a:pt x="5675" y="47707"/>
                        <a:pt x="3405" y="43376"/>
                      </a:cubicBezTo>
                      <a:cubicBezTo>
                        <a:pt x="1135" y="39046"/>
                        <a:pt x="0" y="33912"/>
                        <a:pt x="0" y="27974"/>
                      </a:cubicBezTo>
                      <a:cubicBezTo>
                        <a:pt x="0" y="22247"/>
                        <a:pt x="1100" y="17270"/>
                        <a:pt x="3300" y="13044"/>
                      </a:cubicBezTo>
                      <a:cubicBezTo>
                        <a:pt x="5501" y="8818"/>
                        <a:pt x="8469" y="5588"/>
                        <a:pt x="12206" y="3352"/>
                      </a:cubicBezTo>
                      <a:cubicBezTo>
                        <a:pt x="15943" y="1117"/>
                        <a:pt x="20047" y="0"/>
                        <a:pt x="245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EEF1A88-3488-0025-8AC2-A08B19600241}"/>
                    </a:ext>
                  </a:extLst>
                </p:cNvPr>
                <p:cNvSpPr txBox="1"/>
                <p:nvPr/>
              </p:nvSpPr>
              <p:spPr>
                <a:xfrm>
                  <a:off x="6127211" y="1090370"/>
                  <a:ext cx="27451" cy="5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51" h="55635">
                      <a:moveTo>
                        <a:pt x="20431" y="0"/>
                      </a:moveTo>
                      <a:cubicBezTo>
                        <a:pt x="23435" y="0"/>
                        <a:pt x="25775" y="663"/>
                        <a:pt x="27451" y="1990"/>
                      </a:cubicBezTo>
                      <a:lnTo>
                        <a:pt x="25146" y="6810"/>
                      </a:lnTo>
                      <a:cubicBezTo>
                        <a:pt x="23958" y="6042"/>
                        <a:pt x="22352" y="5657"/>
                        <a:pt x="20326" y="5657"/>
                      </a:cubicBezTo>
                      <a:cubicBezTo>
                        <a:pt x="16205" y="5657"/>
                        <a:pt x="12765" y="7386"/>
                        <a:pt x="10006" y="10844"/>
                      </a:cubicBezTo>
                      <a:cubicBezTo>
                        <a:pt x="7247" y="14301"/>
                        <a:pt x="5867" y="19208"/>
                        <a:pt x="5867" y="25565"/>
                      </a:cubicBezTo>
                      <a:lnTo>
                        <a:pt x="5867" y="55635"/>
                      </a:lnTo>
                      <a:lnTo>
                        <a:pt x="0" y="55635"/>
                      </a:lnTo>
                      <a:lnTo>
                        <a:pt x="0" y="1152"/>
                      </a:lnTo>
                      <a:lnTo>
                        <a:pt x="5134" y="1152"/>
                      </a:lnTo>
                      <a:cubicBezTo>
                        <a:pt x="5343" y="6670"/>
                        <a:pt x="5483" y="10058"/>
                        <a:pt x="5553" y="11315"/>
                      </a:cubicBezTo>
                      <a:cubicBezTo>
                        <a:pt x="6950" y="7683"/>
                        <a:pt x="8941" y="4889"/>
                        <a:pt x="11525" y="2933"/>
                      </a:cubicBezTo>
                      <a:cubicBezTo>
                        <a:pt x="14110" y="977"/>
                        <a:pt x="17078" y="0"/>
                        <a:pt x="204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A3A4337-2A73-2944-962A-300B43DB05DF}"/>
                    </a:ext>
                  </a:extLst>
                </p:cNvPr>
                <p:cNvSpPr txBox="1"/>
                <p:nvPr/>
              </p:nvSpPr>
              <p:spPr>
                <a:xfrm>
                  <a:off x="6179332" y="1090370"/>
                  <a:ext cx="38976" cy="56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76" h="56683">
                      <a:moveTo>
                        <a:pt x="20117" y="0"/>
                      </a:moveTo>
                      <a:cubicBezTo>
                        <a:pt x="24517" y="0"/>
                        <a:pt x="28324" y="995"/>
                        <a:pt x="31537" y="2986"/>
                      </a:cubicBezTo>
                      <a:cubicBezTo>
                        <a:pt x="34750" y="4976"/>
                        <a:pt x="36950" y="7683"/>
                        <a:pt x="38138" y="11106"/>
                      </a:cubicBezTo>
                      <a:lnTo>
                        <a:pt x="33528" y="13830"/>
                      </a:lnTo>
                      <a:cubicBezTo>
                        <a:pt x="32550" y="11245"/>
                        <a:pt x="30838" y="9202"/>
                        <a:pt x="28394" y="7701"/>
                      </a:cubicBezTo>
                      <a:cubicBezTo>
                        <a:pt x="25949" y="6199"/>
                        <a:pt x="23120" y="5448"/>
                        <a:pt x="19907" y="5448"/>
                      </a:cubicBezTo>
                      <a:cubicBezTo>
                        <a:pt x="16484" y="5448"/>
                        <a:pt x="13673" y="6251"/>
                        <a:pt x="11473" y="7858"/>
                      </a:cubicBezTo>
                      <a:cubicBezTo>
                        <a:pt x="9272" y="9464"/>
                        <a:pt x="8172" y="11664"/>
                        <a:pt x="8172" y="14458"/>
                      </a:cubicBezTo>
                      <a:cubicBezTo>
                        <a:pt x="8172" y="16414"/>
                        <a:pt x="8766" y="18038"/>
                        <a:pt x="9953" y="19331"/>
                      </a:cubicBezTo>
                      <a:cubicBezTo>
                        <a:pt x="11141" y="20623"/>
                        <a:pt x="12625" y="21636"/>
                        <a:pt x="14406" y="22369"/>
                      </a:cubicBezTo>
                      <a:cubicBezTo>
                        <a:pt x="16187" y="23102"/>
                        <a:pt x="18580" y="23923"/>
                        <a:pt x="21583" y="24831"/>
                      </a:cubicBezTo>
                      <a:cubicBezTo>
                        <a:pt x="25285" y="25949"/>
                        <a:pt x="28289" y="27049"/>
                        <a:pt x="30594" y="28132"/>
                      </a:cubicBezTo>
                      <a:cubicBezTo>
                        <a:pt x="32899" y="29214"/>
                        <a:pt x="34872" y="30786"/>
                        <a:pt x="36514" y="32847"/>
                      </a:cubicBezTo>
                      <a:cubicBezTo>
                        <a:pt x="38155" y="34907"/>
                        <a:pt x="38976" y="37579"/>
                        <a:pt x="38976" y="40862"/>
                      </a:cubicBezTo>
                      <a:cubicBezTo>
                        <a:pt x="38976" y="45612"/>
                        <a:pt x="37230" y="49436"/>
                        <a:pt x="33737" y="52335"/>
                      </a:cubicBezTo>
                      <a:cubicBezTo>
                        <a:pt x="30245" y="55233"/>
                        <a:pt x="25739" y="56683"/>
                        <a:pt x="20221" y="56683"/>
                      </a:cubicBezTo>
                      <a:cubicBezTo>
                        <a:pt x="15332" y="56683"/>
                        <a:pt x="11036" y="55548"/>
                        <a:pt x="7334" y="53278"/>
                      </a:cubicBezTo>
                      <a:cubicBezTo>
                        <a:pt x="3632" y="51008"/>
                        <a:pt x="1187" y="47812"/>
                        <a:pt x="0" y="43691"/>
                      </a:cubicBezTo>
                      <a:lnTo>
                        <a:pt x="4610" y="41071"/>
                      </a:lnTo>
                      <a:cubicBezTo>
                        <a:pt x="5797" y="44424"/>
                        <a:pt x="7770" y="46956"/>
                        <a:pt x="10530" y="48668"/>
                      </a:cubicBezTo>
                      <a:cubicBezTo>
                        <a:pt x="13289" y="50379"/>
                        <a:pt x="16519" y="51235"/>
                        <a:pt x="20221" y="51235"/>
                      </a:cubicBezTo>
                      <a:cubicBezTo>
                        <a:pt x="23993" y="51235"/>
                        <a:pt x="27032" y="50344"/>
                        <a:pt x="29337" y="48563"/>
                      </a:cubicBezTo>
                      <a:cubicBezTo>
                        <a:pt x="31642" y="46782"/>
                        <a:pt x="32794" y="44389"/>
                        <a:pt x="32794" y="41386"/>
                      </a:cubicBezTo>
                      <a:cubicBezTo>
                        <a:pt x="32794" y="39081"/>
                        <a:pt x="32148" y="37195"/>
                        <a:pt x="30856" y="35728"/>
                      </a:cubicBezTo>
                      <a:cubicBezTo>
                        <a:pt x="29564" y="34261"/>
                        <a:pt x="27957" y="33126"/>
                        <a:pt x="26036" y="32323"/>
                      </a:cubicBezTo>
                      <a:cubicBezTo>
                        <a:pt x="24115" y="31519"/>
                        <a:pt x="21548" y="30629"/>
                        <a:pt x="18335" y="29651"/>
                      </a:cubicBezTo>
                      <a:cubicBezTo>
                        <a:pt x="14703" y="28533"/>
                        <a:pt x="11804" y="27468"/>
                        <a:pt x="9639" y="26455"/>
                      </a:cubicBezTo>
                      <a:cubicBezTo>
                        <a:pt x="7474" y="25442"/>
                        <a:pt x="5640" y="24010"/>
                        <a:pt x="4138" y="22159"/>
                      </a:cubicBezTo>
                      <a:cubicBezTo>
                        <a:pt x="2636" y="20308"/>
                        <a:pt x="1886" y="17916"/>
                        <a:pt x="1886" y="14982"/>
                      </a:cubicBezTo>
                      <a:cubicBezTo>
                        <a:pt x="1886" y="10442"/>
                        <a:pt x="3632" y="6810"/>
                        <a:pt x="7124" y="4086"/>
                      </a:cubicBezTo>
                      <a:cubicBezTo>
                        <a:pt x="10617" y="1362"/>
                        <a:pt x="14948" y="0"/>
                        <a:pt x="201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8359309-9ED6-2334-AF89-F437A90FE7E1}"/>
                    </a:ext>
                  </a:extLst>
                </p:cNvPr>
                <p:cNvSpPr txBox="1"/>
                <p:nvPr/>
              </p:nvSpPr>
              <p:spPr>
                <a:xfrm>
                  <a:off x="6249674" y="1070566"/>
                  <a:ext cx="8696" cy="75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6" h="75438">
                      <a:moveTo>
                        <a:pt x="1362" y="20955"/>
                      </a:moveTo>
                      <a:lnTo>
                        <a:pt x="7229" y="20955"/>
                      </a:lnTo>
                      <a:lnTo>
                        <a:pt x="7229" y="75438"/>
                      </a:lnTo>
                      <a:lnTo>
                        <a:pt x="1362" y="75438"/>
                      </a:lnTo>
                      <a:close/>
                      <a:moveTo>
                        <a:pt x="4296" y="0"/>
                      </a:moveTo>
                      <a:cubicBezTo>
                        <a:pt x="5553" y="0"/>
                        <a:pt x="6601" y="437"/>
                        <a:pt x="7439" y="1310"/>
                      </a:cubicBezTo>
                      <a:cubicBezTo>
                        <a:pt x="8277" y="2183"/>
                        <a:pt x="8696" y="3248"/>
                        <a:pt x="8696" y="4505"/>
                      </a:cubicBezTo>
                      <a:cubicBezTo>
                        <a:pt x="8696" y="5693"/>
                        <a:pt x="8260" y="6723"/>
                        <a:pt x="7386" y="7596"/>
                      </a:cubicBezTo>
                      <a:cubicBezTo>
                        <a:pt x="6513" y="8469"/>
                        <a:pt x="5483" y="8906"/>
                        <a:pt x="4296" y="8906"/>
                      </a:cubicBezTo>
                      <a:cubicBezTo>
                        <a:pt x="3108" y="8906"/>
                        <a:pt x="2095" y="8469"/>
                        <a:pt x="1257" y="7596"/>
                      </a:cubicBezTo>
                      <a:cubicBezTo>
                        <a:pt x="419" y="6723"/>
                        <a:pt x="0" y="5693"/>
                        <a:pt x="0" y="4505"/>
                      </a:cubicBezTo>
                      <a:cubicBezTo>
                        <a:pt x="0" y="3318"/>
                        <a:pt x="436" y="2270"/>
                        <a:pt x="1309" y="1362"/>
                      </a:cubicBezTo>
                      <a:cubicBezTo>
                        <a:pt x="2183" y="454"/>
                        <a:pt x="3178" y="0"/>
                        <a:pt x="42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380DE67-1F3D-8389-A7C8-C35A93B37007}"/>
                    </a:ext>
                  </a:extLst>
                </p:cNvPr>
                <p:cNvSpPr txBox="1"/>
                <p:nvPr/>
              </p:nvSpPr>
              <p:spPr>
                <a:xfrm>
                  <a:off x="6291536" y="1076330"/>
                  <a:ext cx="32900" cy="70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00" h="70723">
                      <a:moveTo>
                        <a:pt x="9011" y="0"/>
                      </a:moveTo>
                      <a:lnTo>
                        <a:pt x="14983" y="0"/>
                      </a:lnTo>
                      <a:lnTo>
                        <a:pt x="14983" y="15087"/>
                      </a:lnTo>
                      <a:lnTo>
                        <a:pt x="30385" y="15087"/>
                      </a:lnTo>
                      <a:lnTo>
                        <a:pt x="30385" y="20221"/>
                      </a:lnTo>
                      <a:lnTo>
                        <a:pt x="14983" y="20221"/>
                      </a:lnTo>
                      <a:lnTo>
                        <a:pt x="14983" y="53330"/>
                      </a:lnTo>
                      <a:cubicBezTo>
                        <a:pt x="14983" y="57591"/>
                        <a:pt x="15751" y="60612"/>
                        <a:pt x="17288" y="62393"/>
                      </a:cubicBezTo>
                      <a:cubicBezTo>
                        <a:pt x="18825" y="64174"/>
                        <a:pt x="20990" y="65065"/>
                        <a:pt x="23784" y="65065"/>
                      </a:cubicBezTo>
                      <a:cubicBezTo>
                        <a:pt x="26229" y="65065"/>
                        <a:pt x="28604" y="64436"/>
                        <a:pt x="30909" y="63179"/>
                      </a:cubicBezTo>
                      <a:lnTo>
                        <a:pt x="32900" y="67999"/>
                      </a:lnTo>
                      <a:cubicBezTo>
                        <a:pt x="30245" y="69815"/>
                        <a:pt x="27032" y="70723"/>
                        <a:pt x="23260" y="70723"/>
                      </a:cubicBezTo>
                      <a:cubicBezTo>
                        <a:pt x="18930" y="70723"/>
                        <a:pt x="15472" y="69483"/>
                        <a:pt x="12888" y="67003"/>
                      </a:cubicBezTo>
                      <a:cubicBezTo>
                        <a:pt x="10303" y="64524"/>
                        <a:pt x="9011" y="60210"/>
                        <a:pt x="9011" y="54064"/>
                      </a:cubicBezTo>
                      <a:lnTo>
                        <a:pt x="9011" y="20221"/>
                      </a:lnTo>
                      <a:lnTo>
                        <a:pt x="0" y="20221"/>
                      </a:lnTo>
                      <a:lnTo>
                        <a:pt x="0" y="15087"/>
                      </a:lnTo>
                      <a:lnTo>
                        <a:pt x="9011" y="150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23B519B-B187-B32B-B2B9-5144D5D7D518}"/>
                    </a:ext>
                  </a:extLst>
                </p:cNvPr>
                <p:cNvSpPr txBox="1"/>
                <p:nvPr/>
              </p:nvSpPr>
              <p:spPr>
                <a:xfrm>
                  <a:off x="6356640" y="1091521"/>
                  <a:ext cx="44199" cy="8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99" h="80048">
                      <a:moveTo>
                        <a:pt x="523" y="0"/>
                      </a:moveTo>
                      <a:lnTo>
                        <a:pt x="7439" y="0"/>
                      </a:lnTo>
                      <a:lnTo>
                        <a:pt x="25984" y="47568"/>
                      </a:lnTo>
                      <a:lnTo>
                        <a:pt x="44199" y="41"/>
                      </a:lnTo>
                      <a:lnTo>
                        <a:pt x="44199" y="15768"/>
                      </a:lnTo>
                      <a:lnTo>
                        <a:pt x="24203" y="65799"/>
                      </a:lnTo>
                      <a:cubicBezTo>
                        <a:pt x="22247" y="70828"/>
                        <a:pt x="20151" y="74460"/>
                        <a:pt x="17916" y="76695"/>
                      </a:cubicBezTo>
                      <a:cubicBezTo>
                        <a:pt x="15681" y="78931"/>
                        <a:pt x="12572" y="80048"/>
                        <a:pt x="8591" y="80048"/>
                      </a:cubicBezTo>
                      <a:cubicBezTo>
                        <a:pt x="4959" y="80048"/>
                        <a:pt x="2095" y="79175"/>
                        <a:pt x="0" y="77429"/>
                      </a:cubicBezTo>
                      <a:lnTo>
                        <a:pt x="2409" y="72504"/>
                      </a:lnTo>
                      <a:cubicBezTo>
                        <a:pt x="3108" y="73063"/>
                        <a:pt x="4033" y="73535"/>
                        <a:pt x="5186" y="73919"/>
                      </a:cubicBezTo>
                      <a:cubicBezTo>
                        <a:pt x="6338" y="74303"/>
                        <a:pt x="7473" y="74495"/>
                        <a:pt x="8591" y="74495"/>
                      </a:cubicBezTo>
                      <a:cubicBezTo>
                        <a:pt x="10966" y="74495"/>
                        <a:pt x="12957" y="73692"/>
                        <a:pt x="14563" y="72085"/>
                      </a:cubicBezTo>
                      <a:cubicBezTo>
                        <a:pt x="16170" y="70479"/>
                        <a:pt x="17776" y="67650"/>
                        <a:pt x="19383" y="63598"/>
                      </a:cubicBezTo>
                      <a:lnTo>
                        <a:pt x="22840" y="55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76E3EE4-DC3B-066D-0E53-5A1CA08C26A8}"/>
                  </a:ext>
                </a:extLst>
              </p:cNvPr>
              <p:cNvGrpSpPr/>
              <p:nvPr/>
            </p:nvGrpSpPr>
            <p:grpSpPr>
              <a:xfrm>
                <a:off x="5819839" y="646922"/>
                <a:ext cx="1282883" cy="399125"/>
                <a:chOff x="1322882" y="4607182"/>
                <a:chExt cx="1779216" cy="553543"/>
              </a:xfrm>
              <a:grpFill/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CF41D63A-9FC3-3CBA-75B2-9E543E3C87E2}"/>
                    </a:ext>
                  </a:extLst>
                </p:cNvPr>
                <p:cNvGrpSpPr/>
                <p:nvPr/>
              </p:nvGrpSpPr>
              <p:grpSpPr>
                <a:xfrm>
                  <a:off x="1322882" y="4607182"/>
                  <a:ext cx="546765" cy="553543"/>
                  <a:chOff x="3759129" y="4511932"/>
                  <a:chExt cx="546765" cy="553543"/>
                </a:xfrm>
                <a:grpFill/>
              </p:grpSpPr>
              <p:sp>
                <p:nvSpPr>
                  <p:cNvPr id="19" name="任意多边形: 形状 18">
                    <a:extLst>
                      <a:ext uri="{FF2B5EF4-FFF2-40B4-BE49-F238E27FC236}">
                        <a16:creationId xmlns:a16="http://schemas.microsoft.com/office/drawing/2014/main" id="{78474322-A607-71DF-2265-EDA6821B0399}"/>
                      </a:ext>
                    </a:extLst>
                  </p:cNvPr>
                  <p:cNvSpPr/>
                  <p:nvPr/>
                </p:nvSpPr>
                <p:spPr>
                  <a:xfrm>
                    <a:off x="4120626" y="4511932"/>
                    <a:ext cx="103921" cy="106203"/>
                  </a:xfrm>
                  <a:custGeom>
                    <a:avLst/>
                    <a:gdLst>
                      <a:gd name="connsiteX0" fmla="*/ 40674 w 103921"/>
                      <a:gd name="connsiteY0" fmla="*/ 0 h 106203"/>
                      <a:gd name="connsiteX1" fmla="*/ 94905 w 103921"/>
                      <a:gd name="connsiteY1" fmla="*/ 36154 h 106203"/>
                      <a:gd name="connsiteX2" fmla="*/ 103921 w 103921"/>
                      <a:gd name="connsiteY2" fmla="*/ 61010 h 106203"/>
                      <a:gd name="connsiteX3" fmla="*/ 85866 w 103921"/>
                      <a:gd name="connsiteY3" fmla="*/ 94904 h 106203"/>
                      <a:gd name="connsiteX4" fmla="*/ 72309 w 103921"/>
                      <a:gd name="connsiteY4" fmla="*/ 90385 h 106203"/>
                      <a:gd name="connsiteX5" fmla="*/ 33895 w 103921"/>
                      <a:gd name="connsiteY5" fmla="*/ 106203 h 106203"/>
                      <a:gd name="connsiteX6" fmla="*/ 0 w 103921"/>
                      <a:gd name="connsiteY6" fmla="*/ 33894 h 106203"/>
                      <a:gd name="connsiteX7" fmla="*/ 40674 w 103921"/>
                      <a:gd name="connsiteY7" fmla="*/ 0 h 106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21" h="106203">
                        <a:moveTo>
                          <a:pt x="40674" y="0"/>
                        </a:moveTo>
                        <a:cubicBezTo>
                          <a:pt x="56491" y="0"/>
                          <a:pt x="94905" y="33894"/>
                          <a:pt x="94905" y="36154"/>
                        </a:cubicBezTo>
                        <a:cubicBezTo>
                          <a:pt x="99402" y="40673"/>
                          <a:pt x="103921" y="54231"/>
                          <a:pt x="103921" y="61010"/>
                        </a:cubicBezTo>
                        <a:cubicBezTo>
                          <a:pt x="103921" y="70048"/>
                          <a:pt x="97142" y="94904"/>
                          <a:pt x="85866" y="94904"/>
                        </a:cubicBezTo>
                        <a:cubicBezTo>
                          <a:pt x="81347" y="94904"/>
                          <a:pt x="76828" y="90385"/>
                          <a:pt x="72309" y="90385"/>
                        </a:cubicBezTo>
                        <a:cubicBezTo>
                          <a:pt x="63270" y="90385"/>
                          <a:pt x="38414" y="103943"/>
                          <a:pt x="33895" y="106203"/>
                        </a:cubicBezTo>
                        <a:cubicBezTo>
                          <a:pt x="29375" y="99424"/>
                          <a:pt x="0" y="42933"/>
                          <a:pt x="0" y="33894"/>
                        </a:cubicBezTo>
                        <a:cubicBezTo>
                          <a:pt x="0" y="9038"/>
                          <a:pt x="27116" y="0"/>
                          <a:pt x="40674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3EE34255-1EDD-9938-FEDE-285D8F733FB2}"/>
                      </a:ext>
                    </a:extLst>
                  </p:cNvPr>
                  <p:cNvSpPr/>
                  <p:nvPr/>
                </p:nvSpPr>
                <p:spPr>
                  <a:xfrm>
                    <a:off x="3876607" y="4581980"/>
                    <a:ext cx="101684" cy="70049"/>
                  </a:xfrm>
                  <a:custGeom>
                    <a:avLst/>
                    <a:gdLst>
                      <a:gd name="connsiteX0" fmla="*/ 29375 w 101684"/>
                      <a:gd name="connsiteY0" fmla="*/ 0 h 70049"/>
                      <a:gd name="connsiteX1" fmla="*/ 101684 w 101684"/>
                      <a:gd name="connsiteY1" fmla="*/ 49712 h 70049"/>
                      <a:gd name="connsiteX2" fmla="*/ 101684 w 101684"/>
                      <a:gd name="connsiteY2" fmla="*/ 67789 h 70049"/>
                      <a:gd name="connsiteX3" fmla="*/ 49712 w 101684"/>
                      <a:gd name="connsiteY3" fmla="*/ 70049 h 70049"/>
                      <a:gd name="connsiteX4" fmla="*/ 11298 w 101684"/>
                      <a:gd name="connsiteY4" fmla="*/ 54232 h 70049"/>
                      <a:gd name="connsiteX5" fmla="*/ 15817 w 101684"/>
                      <a:gd name="connsiteY5" fmla="*/ 45193 h 70049"/>
                      <a:gd name="connsiteX6" fmla="*/ 0 w 101684"/>
                      <a:gd name="connsiteY6" fmla="*/ 18077 h 70049"/>
                      <a:gd name="connsiteX7" fmla="*/ 29375 w 101684"/>
                      <a:gd name="connsiteY7" fmla="*/ 0 h 70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684" h="70049">
                        <a:moveTo>
                          <a:pt x="29375" y="0"/>
                        </a:moveTo>
                        <a:cubicBezTo>
                          <a:pt x="40673" y="0"/>
                          <a:pt x="101684" y="27116"/>
                          <a:pt x="101684" y="49712"/>
                        </a:cubicBezTo>
                        <a:lnTo>
                          <a:pt x="101684" y="67789"/>
                        </a:lnTo>
                        <a:cubicBezTo>
                          <a:pt x="88126" y="56491"/>
                          <a:pt x="65529" y="70049"/>
                          <a:pt x="49712" y="70049"/>
                        </a:cubicBezTo>
                        <a:cubicBezTo>
                          <a:pt x="40673" y="70049"/>
                          <a:pt x="11298" y="67789"/>
                          <a:pt x="11298" y="54232"/>
                        </a:cubicBezTo>
                        <a:cubicBezTo>
                          <a:pt x="11298" y="47453"/>
                          <a:pt x="15817" y="51972"/>
                          <a:pt x="15817" y="45193"/>
                        </a:cubicBezTo>
                        <a:cubicBezTo>
                          <a:pt x="15817" y="40674"/>
                          <a:pt x="0" y="24856"/>
                          <a:pt x="0" y="18077"/>
                        </a:cubicBezTo>
                        <a:cubicBezTo>
                          <a:pt x="0" y="0"/>
                          <a:pt x="24856" y="0"/>
                          <a:pt x="29375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48E39240-80AA-94BD-0330-0836A4DF0D20}"/>
                      </a:ext>
                    </a:extLst>
                  </p:cNvPr>
                  <p:cNvSpPr/>
                  <p:nvPr/>
                </p:nvSpPr>
                <p:spPr>
                  <a:xfrm>
                    <a:off x="3759129" y="4611356"/>
                    <a:ext cx="546765" cy="454119"/>
                  </a:xfrm>
                  <a:custGeom>
                    <a:avLst/>
                    <a:gdLst>
                      <a:gd name="connsiteX0" fmla="*/ 250797 w 546765"/>
                      <a:gd name="connsiteY0" fmla="*/ 0 h 454119"/>
                      <a:gd name="connsiteX1" fmla="*/ 347939 w 546765"/>
                      <a:gd name="connsiteY1" fmla="*/ 79064 h 454119"/>
                      <a:gd name="connsiteX2" fmla="*/ 354718 w 546765"/>
                      <a:gd name="connsiteY2" fmla="*/ 108440 h 454119"/>
                      <a:gd name="connsiteX3" fmla="*/ 399911 w 546765"/>
                      <a:gd name="connsiteY3" fmla="*/ 187527 h 454119"/>
                      <a:gd name="connsiteX4" fmla="*/ 483495 w 546765"/>
                      <a:gd name="connsiteY4" fmla="*/ 140075 h 454119"/>
                      <a:gd name="connsiteX5" fmla="*/ 546765 w 546765"/>
                      <a:gd name="connsiteY5" fmla="*/ 198825 h 454119"/>
                      <a:gd name="connsiteX6" fmla="*/ 539986 w 546765"/>
                      <a:gd name="connsiteY6" fmla="*/ 230437 h 454119"/>
                      <a:gd name="connsiteX7" fmla="*/ 539986 w 546765"/>
                      <a:gd name="connsiteY7" fmla="*/ 395391 h 454119"/>
                      <a:gd name="connsiteX8" fmla="*/ 490274 w 546765"/>
                      <a:gd name="connsiteY8" fmla="*/ 454119 h 454119"/>
                      <a:gd name="connsiteX9" fmla="*/ 474456 w 546765"/>
                      <a:gd name="connsiteY9" fmla="*/ 449600 h 454119"/>
                      <a:gd name="connsiteX10" fmla="*/ 440584 w 546765"/>
                      <a:gd name="connsiteY10" fmla="*/ 413445 h 454119"/>
                      <a:gd name="connsiteX11" fmla="*/ 417988 w 546765"/>
                      <a:gd name="connsiteY11" fmla="*/ 379573 h 454119"/>
                      <a:gd name="connsiteX12" fmla="*/ 386353 w 546765"/>
                      <a:gd name="connsiteY12" fmla="*/ 329861 h 454119"/>
                      <a:gd name="connsiteX13" fmla="*/ 302747 w 546765"/>
                      <a:gd name="connsiteY13" fmla="*/ 370535 h 454119"/>
                      <a:gd name="connsiteX14" fmla="*/ 289189 w 546765"/>
                      <a:gd name="connsiteY14" fmla="*/ 366016 h 454119"/>
                      <a:gd name="connsiteX15" fmla="*/ 271134 w 546765"/>
                      <a:gd name="connsiteY15" fmla="*/ 347939 h 454119"/>
                      <a:gd name="connsiteX16" fmla="*/ 268875 w 546765"/>
                      <a:gd name="connsiteY16" fmla="*/ 336640 h 454119"/>
                      <a:gd name="connsiteX17" fmla="*/ 347939 w 546765"/>
                      <a:gd name="connsiteY17" fmla="*/ 230437 h 454119"/>
                      <a:gd name="connsiteX18" fmla="*/ 318564 w 546765"/>
                      <a:gd name="connsiteY18" fmla="*/ 151373 h 454119"/>
                      <a:gd name="connsiteX19" fmla="*/ 307266 w 546765"/>
                      <a:gd name="connsiteY19" fmla="*/ 140075 h 454119"/>
                      <a:gd name="connsiteX20" fmla="*/ 228201 w 546765"/>
                      <a:gd name="connsiteY20" fmla="*/ 216902 h 454119"/>
                      <a:gd name="connsiteX21" fmla="*/ 221422 w 546765"/>
                      <a:gd name="connsiteY21" fmla="*/ 268851 h 454119"/>
                      <a:gd name="connsiteX22" fmla="*/ 135556 w 546765"/>
                      <a:gd name="connsiteY22" fmla="*/ 366016 h 454119"/>
                      <a:gd name="connsiteX23" fmla="*/ 67789 w 546765"/>
                      <a:gd name="connsiteY23" fmla="*/ 318563 h 454119"/>
                      <a:gd name="connsiteX24" fmla="*/ 54231 w 546765"/>
                      <a:gd name="connsiteY24" fmla="*/ 282409 h 454119"/>
                      <a:gd name="connsiteX25" fmla="*/ 103921 w 546765"/>
                      <a:gd name="connsiteY25" fmla="*/ 210123 h 454119"/>
                      <a:gd name="connsiteX26" fmla="*/ 47452 w 546765"/>
                      <a:gd name="connsiteY26" fmla="*/ 216902 h 454119"/>
                      <a:gd name="connsiteX27" fmla="*/ 18077 w 546765"/>
                      <a:gd name="connsiteY27" fmla="*/ 203344 h 454119"/>
                      <a:gd name="connsiteX28" fmla="*/ 22596 w 546765"/>
                      <a:gd name="connsiteY28" fmla="*/ 192046 h 454119"/>
                      <a:gd name="connsiteX29" fmla="*/ 0 w 546765"/>
                      <a:gd name="connsiteY29" fmla="*/ 162671 h 454119"/>
                      <a:gd name="connsiteX30" fmla="*/ 45193 w 546765"/>
                      <a:gd name="connsiteY30" fmla="*/ 137815 h 454119"/>
                      <a:gd name="connsiteX31" fmla="*/ 94905 w 546765"/>
                      <a:gd name="connsiteY31" fmla="*/ 128776 h 454119"/>
                      <a:gd name="connsiteX32" fmla="*/ 155893 w 546765"/>
                      <a:gd name="connsiteY32" fmla="*/ 110699 h 454119"/>
                      <a:gd name="connsiteX33" fmla="*/ 158152 w 546765"/>
                      <a:gd name="connsiteY33" fmla="*/ 106180 h 454119"/>
                      <a:gd name="connsiteX34" fmla="*/ 176229 w 546765"/>
                      <a:gd name="connsiteY34" fmla="*/ 72285 h 454119"/>
                      <a:gd name="connsiteX35" fmla="*/ 221422 w 546765"/>
                      <a:gd name="connsiteY35" fmla="*/ 94882 h 454119"/>
                      <a:gd name="connsiteX36" fmla="*/ 259836 w 546765"/>
                      <a:gd name="connsiteY36" fmla="*/ 101661 h 454119"/>
                      <a:gd name="connsiteX37" fmla="*/ 255317 w 546765"/>
                      <a:gd name="connsiteY37" fmla="*/ 103920 h 454119"/>
                      <a:gd name="connsiteX38" fmla="*/ 266615 w 546765"/>
                      <a:gd name="connsiteY38" fmla="*/ 110699 h 454119"/>
                      <a:gd name="connsiteX39" fmla="*/ 234980 w 546765"/>
                      <a:gd name="connsiteY39" fmla="*/ 133296 h 454119"/>
                      <a:gd name="connsiteX40" fmla="*/ 234980 w 546765"/>
                      <a:gd name="connsiteY40" fmla="*/ 140075 h 454119"/>
                      <a:gd name="connsiteX41" fmla="*/ 239499 w 546765"/>
                      <a:gd name="connsiteY41" fmla="*/ 144594 h 454119"/>
                      <a:gd name="connsiteX42" fmla="*/ 250797 w 546765"/>
                      <a:gd name="connsiteY42" fmla="*/ 137815 h 454119"/>
                      <a:gd name="connsiteX43" fmla="*/ 257576 w 546765"/>
                      <a:gd name="connsiteY43" fmla="*/ 146853 h 454119"/>
                      <a:gd name="connsiteX44" fmla="*/ 300487 w 546765"/>
                      <a:gd name="connsiteY44" fmla="*/ 115219 h 454119"/>
                      <a:gd name="connsiteX45" fmla="*/ 286929 w 546765"/>
                      <a:gd name="connsiteY45" fmla="*/ 81324 h 454119"/>
                      <a:gd name="connsiteX46" fmla="*/ 241759 w 546765"/>
                      <a:gd name="connsiteY46" fmla="*/ 9038 h 454119"/>
                      <a:gd name="connsiteX47" fmla="*/ 250797 w 546765"/>
                      <a:gd name="connsiteY47" fmla="*/ 0 h 454119"/>
                      <a:gd name="connsiteX48" fmla="*/ 167191 w 546765"/>
                      <a:gd name="connsiteY48" fmla="*/ 271111 h 454119"/>
                      <a:gd name="connsiteX49" fmla="*/ 144595 w 546765"/>
                      <a:gd name="connsiteY49" fmla="*/ 305005 h 454119"/>
                      <a:gd name="connsiteX50" fmla="*/ 151373 w 546765"/>
                      <a:gd name="connsiteY50" fmla="*/ 307265 h 454119"/>
                      <a:gd name="connsiteX51" fmla="*/ 169451 w 546765"/>
                      <a:gd name="connsiteY51" fmla="*/ 282409 h 454119"/>
                      <a:gd name="connsiteX52" fmla="*/ 167191 w 546765"/>
                      <a:gd name="connsiteY52" fmla="*/ 271111 h 454119"/>
                      <a:gd name="connsiteX53" fmla="*/ 508351 w 546765"/>
                      <a:gd name="connsiteY53" fmla="*/ 225918 h 454119"/>
                      <a:gd name="connsiteX54" fmla="*/ 478976 w 546765"/>
                      <a:gd name="connsiteY54" fmla="*/ 248514 h 454119"/>
                      <a:gd name="connsiteX55" fmla="*/ 438325 w 546765"/>
                      <a:gd name="connsiteY55" fmla="*/ 295967 h 454119"/>
                      <a:gd name="connsiteX56" fmla="*/ 481235 w 546765"/>
                      <a:gd name="connsiteY56" fmla="*/ 386352 h 454119"/>
                      <a:gd name="connsiteX57" fmla="*/ 490274 w 546765"/>
                      <a:gd name="connsiteY57" fmla="*/ 375054 h 454119"/>
                      <a:gd name="connsiteX58" fmla="*/ 519649 w 546765"/>
                      <a:gd name="connsiteY58" fmla="*/ 271111 h 454119"/>
                      <a:gd name="connsiteX59" fmla="*/ 508351 w 546765"/>
                      <a:gd name="connsiteY59" fmla="*/ 225918 h 454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546765" h="454119">
                        <a:moveTo>
                          <a:pt x="250797" y="0"/>
                        </a:moveTo>
                        <a:cubicBezTo>
                          <a:pt x="275653" y="0"/>
                          <a:pt x="345680" y="70026"/>
                          <a:pt x="347939" y="79064"/>
                        </a:cubicBezTo>
                        <a:cubicBezTo>
                          <a:pt x="352459" y="85843"/>
                          <a:pt x="350199" y="99401"/>
                          <a:pt x="354718" y="108440"/>
                        </a:cubicBezTo>
                        <a:cubicBezTo>
                          <a:pt x="361497" y="126517"/>
                          <a:pt x="388613" y="187527"/>
                          <a:pt x="399911" y="187527"/>
                        </a:cubicBezTo>
                        <a:cubicBezTo>
                          <a:pt x="404430" y="187527"/>
                          <a:pt x="456402" y="140075"/>
                          <a:pt x="483495" y="140075"/>
                        </a:cubicBezTo>
                        <a:cubicBezTo>
                          <a:pt x="512870" y="140075"/>
                          <a:pt x="546765" y="178488"/>
                          <a:pt x="546765" y="198825"/>
                        </a:cubicBezTo>
                        <a:cubicBezTo>
                          <a:pt x="546765" y="205604"/>
                          <a:pt x="539986" y="223681"/>
                          <a:pt x="539986" y="230437"/>
                        </a:cubicBezTo>
                        <a:lnTo>
                          <a:pt x="539986" y="395391"/>
                        </a:lnTo>
                        <a:cubicBezTo>
                          <a:pt x="533207" y="438301"/>
                          <a:pt x="519649" y="454119"/>
                          <a:pt x="490274" y="454119"/>
                        </a:cubicBezTo>
                        <a:cubicBezTo>
                          <a:pt x="483495" y="454119"/>
                          <a:pt x="476716" y="454119"/>
                          <a:pt x="474456" y="449600"/>
                        </a:cubicBezTo>
                        <a:cubicBezTo>
                          <a:pt x="460899" y="440561"/>
                          <a:pt x="449623" y="427003"/>
                          <a:pt x="440584" y="413445"/>
                        </a:cubicBezTo>
                        <a:cubicBezTo>
                          <a:pt x="431546" y="402170"/>
                          <a:pt x="424767" y="390872"/>
                          <a:pt x="417988" y="379573"/>
                        </a:cubicBezTo>
                        <a:cubicBezTo>
                          <a:pt x="411209" y="366016"/>
                          <a:pt x="397651" y="329861"/>
                          <a:pt x="386353" y="329861"/>
                        </a:cubicBezTo>
                        <a:cubicBezTo>
                          <a:pt x="381834" y="329861"/>
                          <a:pt x="336641" y="370535"/>
                          <a:pt x="302747" y="370535"/>
                        </a:cubicBezTo>
                        <a:cubicBezTo>
                          <a:pt x="298227" y="370535"/>
                          <a:pt x="291448" y="370535"/>
                          <a:pt x="289189" y="366016"/>
                        </a:cubicBezTo>
                        <a:cubicBezTo>
                          <a:pt x="282410" y="361496"/>
                          <a:pt x="275653" y="352458"/>
                          <a:pt x="271134" y="347939"/>
                        </a:cubicBezTo>
                        <a:cubicBezTo>
                          <a:pt x="268875" y="345679"/>
                          <a:pt x="268875" y="343419"/>
                          <a:pt x="268875" y="336640"/>
                        </a:cubicBezTo>
                        <a:cubicBezTo>
                          <a:pt x="268875" y="302746"/>
                          <a:pt x="347939" y="243995"/>
                          <a:pt x="347939" y="230437"/>
                        </a:cubicBezTo>
                        <a:cubicBezTo>
                          <a:pt x="347939" y="225918"/>
                          <a:pt x="327603" y="178488"/>
                          <a:pt x="318564" y="151373"/>
                        </a:cubicBezTo>
                        <a:cubicBezTo>
                          <a:pt x="318564" y="146853"/>
                          <a:pt x="314045" y="140075"/>
                          <a:pt x="307266" y="140075"/>
                        </a:cubicBezTo>
                        <a:cubicBezTo>
                          <a:pt x="298227" y="140075"/>
                          <a:pt x="234980" y="192046"/>
                          <a:pt x="228201" y="216902"/>
                        </a:cubicBezTo>
                        <a:cubicBezTo>
                          <a:pt x="223682" y="230437"/>
                          <a:pt x="223682" y="250774"/>
                          <a:pt x="221422" y="268851"/>
                        </a:cubicBezTo>
                        <a:cubicBezTo>
                          <a:pt x="210124" y="336640"/>
                          <a:pt x="189787" y="366016"/>
                          <a:pt x="135556" y="366016"/>
                        </a:cubicBezTo>
                        <a:cubicBezTo>
                          <a:pt x="103921" y="366016"/>
                          <a:pt x="85866" y="361496"/>
                          <a:pt x="67789" y="318563"/>
                        </a:cubicBezTo>
                        <a:cubicBezTo>
                          <a:pt x="63270" y="305005"/>
                          <a:pt x="54231" y="289188"/>
                          <a:pt x="54231" y="282409"/>
                        </a:cubicBezTo>
                        <a:cubicBezTo>
                          <a:pt x="54231" y="253034"/>
                          <a:pt x="92645" y="225918"/>
                          <a:pt x="103921" y="210123"/>
                        </a:cubicBezTo>
                        <a:cubicBezTo>
                          <a:pt x="79087" y="214643"/>
                          <a:pt x="54231" y="216902"/>
                          <a:pt x="47452" y="216902"/>
                        </a:cubicBezTo>
                        <a:cubicBezTo>
                          <a:pt x="36154" y="216902"/>
                          <a:pt x="18077" y="219162"/>
                          <a:pt x="18077" y="203344"/>
                        </a:cubicBezTo>
                        <a:cubicBezTo>
                          <a:pt x="18077" y="196565"/>
                          <a:pt x="22596" y="196565"/>
                          <a:pt x="22596" y="192046"/>
                        </a:cubicBezTo>
                        <a:cubicBezTo>
                          <a:pt x="22596" y="185267"/>
                          <a:pt x="0" y="176229"/>
                          <a:pt x="0" y="162671"/>
                        </a:cubicBezTo>
                        <a:cubicBezTo>
                          <a:pt x="0" y="137815"/>
                          <a:pt x="38414" y="140075"/>
                          <a:pt x="45193" y="137815"/>
                        </a:cubicBezTo>
                        <a:cubicBezTo>
                          <a:pt x="61010" y="135555"/>
                          <a:pt x="79087" y="131036"/>
                          <a:pt x="94905" y="128776"/>
                        </a:cubicBezTo>
                        <a:cubicBezTo>
                          <a:pt x="110700" y="126517"/>
                          <a:pt x="140075" y="131036"/>
                          <a:pt x="155893" y="110699"/>
                        </a:cubicBezTo>
                        <a:cubicBezTo>
                          <a:pt x="155893" y="110699"/>
                          <a:pt x="158152" y="108440"/>
                          <a:pt x="158152" y="106180"/>
                        </a:cubicBezTo>
                        <a:cubicBezTo>
                          <a:pt x="158152" y="103920"/>
                          <a:pt x="158152" y="72285"/>
                          <a:pt x="176229" y="72285"/>
                        </a:cubicBezTo>
                        <a:cubicBezTo>
                          <a:pt x="180749" y="72285"/>
                          <a:pt x="203345" y="85843"/>
                          <a:pt x="221422" y="94882"/>
                        </a:cubicBezTo>
                        <a:cubicBezTo>
                          <a:pt x="225941" y="97141"/>
                          <a:pt x="259836" y="88103"/>
                          <a:pt x="259836" y="101661"/>
                        </a:cubicBezTo>
                        <a:cubicBezTo>
                          <a:pt x="259836" y="106180"/>
                          <a:pt x="257576" y="101661"/>
                          <a:pt x="255317" y="103920"/>
                        </a:cubicBezTo>
                        <a:cubicBezTo>
                          <a:pt x="257576" y="106180"/>
                          <a:pt x="262096" y="110699"/>
                          <a:pt x="266615" y="110699"/>
                        </a:cubicBezTo>
                        <a:cubicBezTo>
                          <a:pt x="264355" y="121997"/>
                          <a:pt x="244019" y="126517"/>
                          <a:pt x="234980" y="133296"/>
                        </a:cubicBezTo>
                        <a:lnTo>
                          <a:pt x="234980" y="140075"/>
                        </a:lnTo>
                        <a:cubicBezTo>
                          <a:pt x="237240" y="142334"/>
                          <a:pt x="234980" y="144594"/>
                          <a:pt x="239499" y="144594"/>
                        </a:cubicBezTo>
                        <a:cubicBezTo>
                          <a:pt x="246278" y="144594"/>
                          <a:pt x="248538" y="142334"/>
                          <a:pt x="250797" y="137815"/>
                        </a:cubicBezTo>
                        <a:cubicBezTo>
                          <a:pt x="253057" y="140075"/>
                          <a:pt x="255317" y="142334"/>
                          <a:pt x="257576" y="146853"/>
                        </a:cubicBezTo>
                        <a:cubicBezTo>
                          <a:pt x="266615" y="140075"/>
                          <a:pt x="300487" y="121997"/>
                          <a:pt x="300487" y="115219"/>
                        </a:cubicBezTo>
                        <a:cubicBezTo>
                          <a:pt x="300487" y="108440"/>
                          <a:pt x="291448" y="90362"/>
                          <a:pt x="286929" y="81324"/>
                        </a:cubicBezTo>
                        <a:cubicBezTo>
                          <a:pt x="273394" y="54208"/>
                          <a:pt x="241759" y="36154"/>
                          <a:pt x="241759" y="9038"/>
                        </a:cubicBezTo>
                        <a:cubicBezTo>
                          <a:pt x="241759" y="2259"/>
                          <a:pt x="244019" y="0"/>
                          <a:pt x="250797" y="0"/>
                        </a:cubicBezTo>
                        <a:close/>
                        <a:moveTo>
                          <a:pt x="167191" y="271111"/>
                        </a:moveTo>
                        <a:cubicBezTo>
                          <a:pt x="160412" y="277890"/>
                          <a:pt x="140075" y="289188"/>
                          <a:pt x="144595" y="305005"/>
                        </a:cubicBezTo>
                        <a:cubicBezTo>
                          <a:pt x="144595" y="305005"/>
                          <a:pt x="146854" y="307265"/>
                          <a:pt x="151373" y="307265"/>
                        </a:cubicBezTo>
                        <a:cubicBezTo>
                          <a:pt x="162672" y="307265"/>
                          <a:pt x="169451" y="291448"/>
                          <a:pt x="169451" y="282409"/>
                        </a:cubicBezTo>
                        <a:cubicBezTo>
                          <a:pt x="169451" y="275630"/>
                          <a:pt x="167191" y="273371"/>
                          <a:pt x="167191" y="271111"/>
                        </a:cubicBezTo>
                        <a:close/>
                        <a:moveTo>
                          <a:pt x="508351" y="225918"/>
                        </a:moveTo>
                        <a:cubicBezTo>
                          <a:pt x="501572" y="225918"/>
                          <a:pt x="485755" y="239476"/>
                          <a:pt x="478976" y="248514"/>
                        </a:cubicBezTo>
                        <a:cubicBezTo>
                          <a:pt x="460899" y="268851"/>
                          <a:pt x="438325" y="275630"/>
                          <a:pt x="438325" y="295967"/>
                        </a:cubicBezTo>
                        <a:cubicBezTo>
                          <a:pt x="438325" y="300486"/>
                          <a:pt x="463158" y="386352"/>
                          <a:pt x="481235" y="386352"/>
                        </a:cubicBezTo>
                        <a:cubicBezTo>
                          <a:pt x="485755" y="386352"/>
                          <a:pt x="488014" y="377314"/>
                          <a:pt x="490274" y="375054"/>
                        </a:cubicBezTo>
                        <a:cubicBezTo>
                          <a:pt x="510611" y="341160"/>
                          <a:pt x="519649" y="307265"/>
                          <a:pt x="519649" y="271111"/>
                        </a:cubicBezTo>
                        <a:cubicBezTo>
                          <a:pt x="519649" y="268851"/>
                          <a:pt x="517389" y="225918"/>
                          <a:pt x="508351" y="225918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D6A40188-09D0-FED5-2CC2-D4831E9338A2}"/>
                    </a:ext>
                  </a:extLst>
                </p:cNvPr>
                <p:cNvGrpSpPr/>
                <p:nvPr/>
              </p:nvGrpSpPr>
              <p:grpSpPr>
                <a:xfrm>
                  <a:off x="1941041" y="4706606"/>
                  <a:ext cx="451861" cy="334381"/>
                  <a:chOff x="7568403" y="4819220"/>
                  <a:chExt cx="451861" cy="334381"/>
                </a:xfrm>
                <a:grpFill/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4A0C061E-D609-CFCF-737A-CCA01930FBE3}"/>
                      </a:ext>
                    </a:extLst>
                  </p:cNvPr>
                  <p:cNvSpPr/>
                  <p:nvPr/>
                </p:nvSpPr>
                <p:spPr>
                  <a:xfrm>
                    <a:off x="7624895" y="4819220"/>
                    <a:ext cx="90363" cy="67766"/>
                  </a:xfrm>
                  <a:custGeom>
                    <a:avLst/>
                    <a:gdLst>
                      <a:gd name="connsiteX0" fmla="*/ 29353 w 90363"/>
                      <a:gd name="connsiteY0" fmla="*/ 0 h 67766"/>
                      <a:gd name="connsiteX1" fmla="*/ 90363 w 90363"/>
                      <a:gd name="connsiteY1" fmla="*/ 47429 h 67766"/>
                      <a:gd name="connsiteX2" fmla="*/ 45170 w 90363"/>
                      <a:gd name="connsiteY2" fmla="*/ 67766 h 67766"/>
                      <a:gd name="connsiteX3" fmla="*/ 20337 w 90363"/>
                      <a:gd name="connsiteY3" fmla="*/ 58728 h 67766"/>
                      <a:gd name="connsiteX4" fmla="*/ 0 w 90363"/>
                      <a:gd name="connsiteY4" fmla="*/ 18054 h 67766"/>
                      <a:gd name="connsiteX5" fmla="*/ 29353 w 90363"/>
                      <a:gd name="connsiteY5" fmla="*/ 0 h 67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0363" h="67766">
                        <a:moveTo>
                          <a:pt x="29353" y="0"/>
                        </a:moveTo>
                        <a:cubicBezTo>
                          <a:pt x="42910" y="0"/>
                          <a:pt x="90363" y="27093"/>
                          <a:pt x="90363" y="47429"/>
                        </a:cubicBezTo>
                        <a:cubicBezTo>
                          <a:pt x="90363" y="67766"/>
                          <a:pt x="45170" y="67766"/>
                          <a:pt x="45170" y="67766"/>
                        </a:cubicBezTo>
                        <a:cubicBezTo>
                          <a:pt x="40651" y="67766"/>
                          <a:pt x="27093" y="67766"/>
                          <a:pt x="20337" y="58728"/>
                        </a:cubicBezTo>
                        <a:cubicBezTo>
                          <a:pt x="11298" y="47429"/>
                          <a:pt x="0" y="22573"/>
                          <a:pt x="0" y="18054"/>
                        </a:cubicBezTo>
                        <a:cubicBezTo>
                          <a:pt x="0" y="2259"/>
                          <a:pt x="24833" y="0"/>
                          <a:pt x="29353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2010355E-DFB8-8FF9-BFD7-AF9CA32C3C76}"/>
                      </a:ext>
                    </a:extLst>
                  </p:cNvPr>
                  <p:cNvSpPr/>
                  <p:nvPr/>
                </p:nvSpPr>
                <p:spPr>
                  <a:xfrm>
                    <a:off x="7656507" y="4871169"/>
                    <a:ext cx="363757" cy="282432"/>
                  </a:xfrm>
                  <a:custGeom>
                    <a:avLst/>
                    <a:gdLst>
                      <a:gd name="connsiteX0" fmla="*/ 153656 w 363757"/>
                      <a:gd name="connsiteY0" fmla="*/ 0 h 282432"/>
                      <a:gd name="connsiteX1" fmla="*/ 205605 w 363757"/>
                      <a:gd name="connsiteY1" fmla="*/ 38414 h 282432"/>
                      <a:gd name="connsiteX2" fmla="*/ 314067 w 363757"/>
                      <a:gd name="connsiteY2" fmla="*/ 56491 h 282432"/>
                      <a:gd name="connsiteX3" fmla="*/ 345702 w 363757"/>
                      <a:gd name="connsiteY3" fmla="*/ 88126 h 282432"/>
                      <a:gd name="connsiteX4" fmla="*/ 363757 w 363757"/>
                      <a:gd name="connsiteY4" fmla="*/ 131059 h 282432"/>
                      <a:gd name="connsiteX5" fmla="*/ 198826 w 363757"/>
                      <a:gd name="connsiteY5" fmla="*/ 282432 h 282432"/>
                      <a:gd name="connsiteX6" fmla="*/ 112982 w 363757"/>
                      <a:gd name="connsiteY6" fmla="*/ 178488 h 282432"/>
                      <a:gd name="connsiteX7" fmla="*/ 155915 w 363757"/>
                      <a:gd name="connsiteY7" fmla="*/ 142357 h 282432"/>
                      <a:gd name="connsiteX8" fmla="*/ 234980 w 363757"/>
                      <a:gd name="connsiteY8" fmla="*/ 164931 h 282432"/>
                      <a:gd name="connsiteX9" fmla="*/ 280173 w 363757"/>
                      <a:gd name="connsiteY9" fmla="*/ 112982 h 282432"/>
                      <a:gd name="connsiteX10" fmla="*/ 271134 w 363757"/>
                      <a:gd name="connsiteY10" fmla="*/ 101683 h 282432"/>
                      <a:gd name="connsiteX11" fmla="*/ 214643 w 363757"/>
                      <a:gd name="connsiteY11" fmla="*/ 94904 h 282432"/>
                      <a:gd name="connsiteX12" fmla="*/ 178489 w 363757"/>
                      <a:gd name="connsiteY12" fmla="*/ 88126 h 282432"/>
                      <a:gd name="connsiteX13" fmla="*/ 155915 w 363757"/>
                      <a:gd name="connsiteY13" fmla="*/ 67789 h 282432"/>
                      <a:gd name="connsiteX14" fmla="*/ 74568 w 363757"/>
                      <a:gd name="connsiteY14" fmla="*/ 142357 h 282432"/>
                      <a:gd name="connsiteX15" fmla="*/ 74568 w 363757"/>
                      <a:gd name="connsiteY15" fmla="*/ 201085 h 282432"/>
                      <a:gd name="connsiteX16" fmla="*/ 45193 w 363757"/>
                      <a:gd name="connsiteY16" fmla="*/ 212383 h 282432"/>
                      <a:gd name="connsiteX17" fmla="*/ 36154 w 363757"/>
                      <a:gd name="connsiteY17" fmla="*/ 198825 h 282432"/>
                      <a:gd name="connsiteX18" fmla="*/ 15818 w 363757"/>
                      <a:gd name="connsiteY18" fmla="*/ 151373 h 282432"/>
                      <a:gd name="connsiteX19" fmla="*/ 6779 w 363757"/>
                      <a:gd name="connsiteY19" fmla="*/ 146854 h 282432"/>
                      <a:gd name="connsiteX20" fmla="*/ 2260 w 363757"/>
                      <a:gd name="connsiteY20" fmla="*/ 146854 h 282432"/>
                      <a:gd name="connsiteX21" fmla="*/ 4519 w 363757"/>
                      <a:gd name="connsiteY21" fmla="*/ 128799 h 282432"/>
                      <a:gd name="connsiteX22" fmla="*/ 0 w 363757"/>
                      <a:gd name="connsiteY22" fmla="*/ 115241 h 282432"/>
                      <a:gd name="connsiteX23" fmla="*/ 13558 w 363757"/>
                      <a:gd name="connsiteY23" fmla="*/ 94904 h 282432"/>
                      <a:gd name="connsiteX24" fmla="*/ 47453 w 363757"/>
                      <a:gd name="connsiteY24" fmla="*/ 115241 h 282432"/>
                      <a:gd name="connsiteX25" fmla="*/ 63270 w 363757"/>
                      <a:gd name="connsiteY25" fmla="*/ 99424 h 282432"/>
                      <a:gd name="connsiteX26" fmla="*/ 153656 w 363757"/>
                      <a:gd name="connsiteY26" fmla="*/ 0 h 282432"/>
                      <a:gd name="connsiteX27" fmla="*/ 176229 w 363757"/>
                      <a:gd name="connsiteY27" fmla="*/ 178488 h 282432"/>
                      <a:gd name="connsiteX28" fmla="*/ 142357 w 363757"/>
                      <a:gd name="connsiteY28" fmla="*/ 192046 h 282432"/>
                      <a:gd name="connsiteX29" fmla="*/ 158175 w 363757"/>
                      <a:gd name="connsiteY29" fmla="*/ 214643 h 282432"/>
                      <a:gd name="connsiteX30" fmla="*/ 210124 w 363757"/>
                      <a:gd name="connsiteY30" fmla="*/ 187527 h 282432"/>
                      <a:gd name="connsiteX31" fmla="*/ 207864 w 363757"/>
                      <a:gd name="connsiteY31" fmla="*/ 183008 h 282432"/>
                      <a:gd name="connsiteX32" fmla="*/ 176229 w 363757"/>
                      <a:gd name="connsiteY32" fmla="*/ 178488 h 282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63757" h="282432">
                        <a:moveTo>
                          <a:pt x="153656" y="0"/>
                        </a:moveTo>
                        <a:cubicBezTo>
                          <a:pt x="167213" y="0"/>
                          <a:pt x="196566" y="36154"/>
                          <a:pt x="205605" y="38414"/>
                        </a:cubicBezTo>
                        <a:cubicBezTo>
                          <a:pt x="239499" y="51971"/>
                          <a:pt x="277913" y="38414"/>
                          <a:pt x="314067" y="56491"/>
                        </a:cubicBezTo>
                        <a:cubicBezTo>
                          <a:pt x="327625" y="63270"/>
                          <a:pt x="336664" y="76827"/>
                          <a:pt x="345702" y="88126"/>
                        </a:cubicBezTo>
                        <a:cubicBezTo>
                          <a:pt x="356978" y="97164"/>
                          <a:pt x="363757" y="117501"/>
                          <a:pt x="363757" y="131059"/>
                        </a:cubicBezTo>
                        <a:cubicBezTo>
                          <a:pt x="363757" y="205604"/>
                          <a:pt x="248538" y="282432"/>
                          <a:pt x="198826" y="282432"/>
                        </a:cubicBezTo>
                        <a:cubicBezTo>
                          <a:pt x="146877" y="282432"/>
                          <a:pt x="112982" y="207864"/>
                          <a:pt x="112982" y="178488"/>
                        </a:cubicBezTo>
                        <a:cubicBezTo>
                          <a:pt x="112982" y="146854"/>
                          <a:pt x="133319" y="142357"/>
                          <a:pt x="155915" y="142357"/>
                        </a:cubicBezTo>
                        <a:cubicBezTo>
                          <a:pt x="198826" y="142357"/>
                          <a:pt x="216903" y="164931"/>
                          <a:pt x="234980" y="164931"/>
                        </a:cubicBezTo>
                        <a:cubicBezTo>
                          <a:pt x="250797" y="164931"/>
                          <a:pt x="280173" y="115241"/>
                          <a:pt x="280173" y="112982"/>
                        </a:cubicBezTo>
                        <a:cubicBezTo>
                          <a:pt x="280173" y="106203"/>
                          <a:pt x="275653" y="101683"/>
                          <a:pt x="271134" y="101683"/>
                        </a:cubicBezTo>
                        <a:cubicBezTo>
                          <a:pt x="253057" y="97164"/>
                          <a:pt x="232720" y="97164"/>
                          <a:pt x="214643" y="94904"/>
                        </a:cubicBezTo>
                        <a:cubicBezTo>
                          <a:pt x="203345" y="94904"/>
                          <a:pt x="187527" y="90385"/>
                          <a:pt x="178489" y="88126"/>
                        </a:cubicBezTo>
                        <a:cubicBezTo>
                          <a:pt x="164954" y="85866"/>
                          <a:pt x="164954" y="76827"/>
                          <a:pt x="155915" y="67789"/>
                        </a:cubicBezTo>
                        <a:cubicBezTo>
                          <a:pt x="142357" y="67789"/>
                          <a:pt x="74568" y="112982"/>
                          <a:pt x="74568" y="142357"/>
                        </a:cubicBezTo>
                        <a:lnTo>
                          <a:pt x="74568" y="201085"/>
                        </a:lnTo>
                        <a:cubicBezTo>
                          <a:pt x="65530" y="216902"/>
                          <a:pt x="51972" y="194306"/>
                          <a:pt x="45193" y="212383"/>
                        </a:cubicBezTo>
                        <a:cubicBezTo>
                          <a:pt x="40674" y="210123"/>
                          <a:pt x="38414" y="201085"/>
                          <a:pt x="36154" y="198825"/>
                        </a:cubicBezTo>
                        <a:cubicBezTo>
                          <a:pt x="29375" y="180748"/>
                          <a:pt x="20337" y="167190"/>
                          <a:pt x="15818" y="151373"/>
                        </a:cubicBezTo>
                        <a:cubicBezTo>
                          <a:pt x="15818" y="149113"/>
                          <a:pt x="13558" y="146854"/>
                          <a:pt x="6779" y="146854"/>
                        </a:cubicBezTo>
                        <a:lnTo>
                          <a:pt x="2260" y="146854"/>
                        </a:lnTo>
                        <a:cubicBezTo>
                          <a:pt x="2260" y="142357"/>
                          <a:pt x="4519" y="135578"/>
                          <a:pt x="4519" y="128799"/>
                        </a:cubicBezTo>
                        <a:cubicBezTo>
                          <a:pt x="4519" y="124280"/>
                          <a:pt x="0" y="119760"/>
                          <a:pt x="0" y="115241"/>
                        </a:cubicBezTo>
                        <a:cubicBezTo>
                          <a:pt x="0" y="99424"/>
                          <a:pt x="2260" y="94904"/>
                          <a:pt x="13558" y="94904"/>
                        </a:cubicBezTo>
                        <a:cubicBezTo>
                          <a:pt x="27116" y="94904"/>
                          <a:pt x="38414" y="115241"/>
                          <a:pt x="47453" y="115241"/>
                        </a:cubicBezTo>
                        <a:cubicBezTo>
                          <a:pt x="54231" y="115241"/>
                          <a:pt x="61010" y="106203"/>
                          <a:pt x="63270" y="99424"/>
                        </a:cubicBezTo>
                        <a:cubicBezTo>
                          <a:pt x="72309" y="81347"/>
                          <a:pt x="108463" y="0"/>
                          <a:pt x="153656" y="0"/>
                        </a:cubicBezTo>
                        <a:close/>
                        <a:moveTo>
                          <a:pt x="176229" y="178488"/>
                        </a:moveTo>
                        <a:cubicBezTo>
                          <a:pt x="167213" y="178488"/>
                          <a:pt x="142357" y="178488"/>
                          <a:pt x="142357" y="192046"/>
                        </a:cubicBezTo>
                        <a:cubicBezTo>
                          <a:pt x="142357" y="196566"/>
                          <a:pt x="144617" y="214643"/>
                          <a:pt x="158175" y="214643"/>
                        </a:cubicBezTo>
                        <a:cubicBezTo>
                          <a:pt x="169473" y="214643"/>
                          <a:pt x="203345" y="194306"/>
                          <a:pt x="210124" y="187527"/>
                        </a:cubicBezTo>
                        <a:cubicBezTo>
                          <a:pt x="207864" y="185267"/>
                          <a:pt x="207864" y="183008"/>
                          <a:pt x="207864" y="183008"/>
                        </a:cubicBezTo>
                        <a:cubicBezTo>
                          <a:pt x="196566" y="180748"/>
                          <a:pt x="180749" y="178488"/>
                          <a:pt x="176229" y="178488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DC281D5F-5F7A-CD82-F2EB-FE8527D60CFE}"/>
                      </a:ext>
                    </a:extLst>
                  </p:cNvPr>
                  <p:cNvSpPr/>
                  <p:nvPr/>
                </p:nvSpPr>
                <p:spPr>
                  <a:xfrm>
                    <a:off x="7568403" y="4938958"/>
                    <a:ext cx="81324" cy="205604"/>
                  </a:xfrm>
                  <a:custGeom>
                    <a:avLst/>
                    <a:gdLst>
                      <a:gd name="connsiteX0" fmla="*/ 20337 w 81324"/>
                      <a:gd name="connsiteY0" fmla="*/ 0 h 205604"/>
                      <a:gd name="connsiteX1" fmla="*/ 79087 w 81324"/>
                      <a:gd name="connsiteY1" fmla="*/ 97142 h 205604"/>
                      <a:gd name="connsiteX2" fmla="*/ 81324 w 81324"/>
                      <a:gd name="connsiteY2" fmla="*/ 110699 h 205604"/>
                      <a:gd name="connsiteX3" fmla="*/ 79087 w 81324"/>
                      <a:gd name="connsiteY3" fmla="*/ 180748 h 205604"/>
                      <a:gd name="connsiteX4" fmla="*/ 70049 w 81324"/>
                      <a:gd name="connsiteY4" fmla="*/ 196566 h 205604"/>
                      <a:gd name="connsiteX5" fmla="*/ 49712 w 81324"/>
                      <a:gd name="connsiteY5" fmla="*/ 196566 h 205604"/>
                      <a:gd name="connsiteX6" fmla="*/ 36154 w 81324"/>
                      <a:gd name="connsiteY6" fmla="*/ 205604 h 205604"/>
                      <a:gd name="connsiteX7" fmla="*/ 22596 w 81324"/>
                      <a:gd name="connsiteY7" fmla="*/ 185267 h 205604"/>
                      <a:gd name="connsiteX8" fmla="*/ 6779 w 81324"/>
                      <a:gd name="connsiteY8" fmla="*/ 151373 h 205604"/>
                      <a:gd name="connsiteX9" fmla="*/ 0 w 81324"/>
                      <a:gd name="connsiteY9" fmla="*/ 83584 h 205604"/>
                      <a:gd name="connsiteX10" fmla="*/ 20337 w 81324"/>
                      <a:gd name="connsiteY10" fmla="*/ 0 h 205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1324" h="205604">
                        <a:moveTo>
                          <a:pt x="20337" y="0"/>
                        </a:moveTo>
                        <a:cubicBezTo>
                          <a:pt x="42933" y="24856"/>
                          <a:pt x="61010" y="61010"/>
                          <a:pt x="79087" y="97142"/>
                        </a:cubicBezTo>
                        <a:cubicBezTo>
                          <a:pt x="81324" y="99401"/>
                          <a:pt x="81324" y="103921"/>
                          <a:pt x="81324" y="110699"/>
                        </a:cubicBezTo>
                        <a:cubicBezTo>
                          <a:pt x="81324" y="115219"/>
                          <a:pt x="79087" y="126517"/>
                          <a:pt x="79087" y="180748"/>
                        </a:cubicBezTo>
                        <a:cubicBezTo>
                          <a:pt x="79087" y="185267"/>
                          <a:pt x="76828" y="192046"/>
                          <a:pt x="70049" y="196566"/>
                        </a:cubicBezTo>
                        <a:cubicBezTo>
                          <a:pt x="63270" y="198825"/>
                          <a:pt x="56491" y="198825"/>
                          <a:pt x="49712" y="196566"/>
                        </a:cubicBezTo>
                        <a:cubicBezTo>
                          <a:pt x="45193" y="201085"/>
                          <a:pt x="42933" y="205604"/>
                          <a:pt x="36154" y="205604"/>
                        </a:cubicBezTo>
                        <a:cubicBezTo>
                          <a:pt x="24856" y="205604"/>
                          <a:pt x="24856" y="189787"/>
                          <a:pt x="22596" y="185267"/>
                        </a:cubicBezTo>
                        <a:cubicBezTo>
                          <a:pt x="18077" y="171710"/>
                          <a:pt x="9038" y="162671"/>
                          <a:pt x="6779" y="151373"/>
                        </a:cubicBezTo>
                        <a:cubicBezTo>
                          <a:pt x="0" y="128777"/>
                          <a:pt x="0" y="90363"/>
                          <a:pt x="0" y="83584"/>
                        </a:cubicBezTo>
                        <a:cubicBezTo>
                          <a:pt x="0" y="56491"/>
                          <a:pt x="6779" y="24856"/>
                          <a:pt x="20337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792177-3318-1FA8-3DEA-3F193D08FBF0}"/>
                    </a:ext>
                  </a:extLst>
                </p:cNvPr>
                <p:cNvGrpSpPr/>
                <p:nvPr/>
              </p:nvGrpSpPr>
              <p:grpSpPr>
                <a:xfrm>
                  <a:off x="2438682" y="4758555"/>
                  <a:ext cx="244018" cy="244018"/>
                  <a:chOff x="10923535" y="4141396"/>
                  <a:chExt cx="244018" cy="244018"/>
                </a:xfrm>
                <a:grpFill/>
              </p:grpSpPr>
              <p:sp>
                <p:nvSpPr>
                  <p:cNvPr id="14" name="任意多边形: 形状 13">
                    <a:extLst>
                      <a:ext uri="{FF2B5EF4-FFF2-40B4-BE49-F238E27FC236}">
                        <a16:creationId xmlns:a16="http://schemas.microsoft.com/office/drawing/2014/main" id="{0B48F0CD-5372-A44C-00EF-8C73CC9228AC}"/>
                      </a:ext>
                    </a:extLst>
                  </p:cNvPr>
                  <p:cNvSpPr/>
                  <p:nvPr/>
                </p:nvSpPr>
                <p:spPr>
                  <a:xfrm>
                    <a:off x="10923535" y="4141396"/>
                    <a:ext cx="183008" cy="244018"/>
                  </a:xfrm>
                  <a:custGeom>
                    <a:avLst/>
                    <a:gdLst>
                      <a:gd name="connsiteX0" fmla="*/ 76827 w 183008"/>
                      <a:gd name="connsiteY0" fmla="*/ 0 h 244018"/>
                      <a:gd name="connsiteX1" fmla="*/ 160412 w 183008"/>
                      <a:gd name="connsiteY1" fmla="*/ 18077 h 244018"/>
                      <a:gd name="connsiteX2" fmla="*/ 183008 w 183008"/>
                      <a:gd name="connsiteY2" fmla="*/ 51972 h 244018"/>
                      <a:gd name="connsiteX3" fmla="*/ 119760 w 183008"/>
                      <a:gd name="connsiteY3" fmla="*/ 112982 h 244018"/>
                      <a:gd name="connsiteX4" fmla="*/ 112982 w 183008"/>
                      <a:gd name="connsiteY4" fmla="*/ 151396 h 244018"/>
                      <a:gd name="connsiteX5" fmla="*/ 58750 w 183008"/>
                      <a:gd name="connsiteY5" fmla="*/ 234980 h 244018"/>
                      <a:gd name="connsiteX6" fmla="*/ 31635 w 183008"/>
                      <a:gd name="connsiteY6" fmla="*/ 244018 h 244018"/>
                      <a:gd name="connsiteX7" fmla="*/ 9038 w 183008"/>
                      <a:gd name="connsiteY7" fmla="*/ 237240 h 244018"/>
                      <a:gd name="connsiteX8" fmla="*/ 0 w 183008"/>
                      <a:gd name="connsiteY8" fmla="*/ 221422 h 244018"/>
                      <a:gd name="connsiteX9" fmla="*/ 54231 w 183008"/>
                      <a:gd name="connsiteY9" fmla="*/ 133319 h 244018"/>
                      <a:gd name="connsiteX10" fmla="*/ 15817 w 183008"/>
                      <a:gd name="connsiteY10" fmla="*/ 106203 h 244018"/>
                      <a:gd name="connsiteX11" fmla="*/ 2259 w 183008"/>
                      <a:gd name="connsiteY11" fmla="*/ 70049 h 244018"/>
                      <a:gd name="connsiteX12" fmla="*/ 47452 w 183008"/>
                      <a:gd name="connsiteY12" fmla="*/ 42933 h 244018"/>
                      <a:gd name="connsiteX13" fmla="*/ 56491 w 183008"/>
                      <a:gd name="connsiteY13" fmla="*/ 18077 h 244018"/>
                      <a:gd name="connsiteX14" fmla="*/ 76827 w 183008"/>
                      <a:gd name="connsiteY14" fmla="*/ 0 h 244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83008" h="244018">
                        <a:moveTo>
                          <a:pt x="76827" y="0"/>
                        </a:moveTo>
                        <a:cubicBezTo>
                          <a:pt x="83606" y="0"/>
                          <a:pt x="133318" y="9039"/>
                          <a:pt x="160412" y="18077"/>
                        </a:cubicBezTo>
                        <a:cubicBezTo>
                          <a:pt x="173970" y="22596"/>
                          <a:pt x="183008" y="40674"/>
                          <a:pt x="183008" y="51972"/>
                        </a:cubicBezTo>
                        <a:cubicBezTo>
                          <a:pt x="183008" y="74568"/>
                          <a:pt x="128799" y="97165"/>
                          <a:pt x="119760" y="112982"/>
                        </a:cubicBezTo>
                        <a:cubicBezTo>
                          <a:pt x="112982" y="122021"/>
                          <a:pt x="115241" y="137838"/>
                          <a:pt x="112982" y="151396"/>
                        </a:cubicBezTo>
                        <a:cubicBezTo>
                          <a:pt x="108462" y="176229"/>
                          <a:pt x="94904" y="219162"/>
                          <a:pt x="58750" y="234980"/>
                        </a:cubicBezTo>
                        <a:cubicBezTo>
                          <a:pt x="49712" y="239499"/>
                          <a:pt x="38413" y="244018"/>
                          <a:pt x="31635" y="244018"/>
                        </a:cubicBezTo>
                        <a:cubicBezTo>
                          <a:pt x="27115" y="244018"/>
                          <a:pt x="15817" y="241759"/>
                          <a:pt x="9038" y="237240"/>
                        </a:cubicBezTo>
                        <a:cubicBezTo>
                          <a:pt x="6779" y="234980"/>
                          <a:pt x="9038" y="221422"/>
                          <a:pt x="0" y="221422"/>
                        </a:cubicBezTo>
                        <a:cubicBezTo>
                          <a:pt x="9038" y="205605"/>
                          <a:pt x="54231" y="155893"/>
                          <a:pt x="54231" y="133319"/>
                        </a:cubicBezTo>
                        <a:cubicBezTo>
                          <a:pt x="54231" y="112982"/>
                          <a:pt x="27115" y="119761"/>
                          <a:pt x="15817" y="106203"/>
                        </a:cubicBezTo>
                        <a:cubicBezTo>
                          <a:pt x="9038" y="94905"/>
                          <a:pt x="2259" y="76828"/>
                          <a:pt x="2259" y="70049"/>
                        </a:cubicBezTo>
                        <a:cubicBezTo>
                          <a:pt x="2259" y="54232"/>
                          <a:pt x="45192" y="42933"/>
                          <a:pt x="47452" y="42933"/>
                        </a:cubicBezTo>
                        <a:cubicBezTo>
                          <a:pt x="56491" y="36154"/>
                          <a:pt x="54231" y="24856"/>
                          <a:pt x="56491" y="18077"/>
                        </a:cubicBezTo>
                        <a:cubicBezTo>
                          <a:pt x="61010" y="6779"/>
                          <a:pt x="72308" y="0"/>
                          <a:pt x="76827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8494D045-3ADC-6E10-A68E-6EB1D5774BD2}"/>
                      </a:ext>
                    </a:extLst>
                  </p:cNvPr>
                  <p:cNvSpPr/>
                  <p:nvPr/>
                </p:nvSpPr>
                <p:spPr>
                  <a:xfrm>
                    <a:off x="11047815" y="4276974"/>
                    <a:ext cx="119738" cy="108440"/>
                  </a:xfrm>
                  <a:custGeom>
                    <a:avLst/>
                    <a:gdLst>
                      <a:gd name="connsiteX0" fmla="*/ 11298 w 119738"/>
                      <a:gd name="connsiteY0" fmla="*/ 0 h 108440"/>
                      <a:gd name="connsiteX1" fmla="*/ 119738 w 119738"/>
                      <a:gd name="connsiteY1" fmla="*/ 85844 h 108440"/>
                      <a:gd name="connsiteX2" fmla="*/ 112960 w 119738"/>
                      <a:gd name="connsiteY2" fmla="*/ 101662 h 108440"/>
                      <a:gd name="connsiteX3" fmla="*/ 92623 w 119738"/>
                      <a:gd name="connsiteY3" fmla="*/ 101662 h 108440"/>
                      <a:gd name="connsiteX4" fmla="*/ 79065 w 119738"/>
                      <a:gd name="connsiteY4" fmla="*/ 108440 h 108440"/>
                      <a:gd name="connsiteX5" fmla="*/ 0 w 119738"/>
                      <a:gd name="connsiteY5" fmla="*/ 9039 h 108440"/>
                      <a:gd name="connsiteX6" fmla="*/ 0 w 119738"/>
                      <a:gd name="connsiteY6" fmla="*/ 2260 h 108440"/>
                      <a:gd name="connsiteX7" fmla="*/ 11298 w 119738"/>
                      <a:gd name="connsiteY7" fmla="*/ 0 h 108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9738" h="108440">
                        <a:moveTo>
                          <a:pt x="11298" y="0"/>
                        </a:moveTo>
                        <a:cubicBezTo>
                          <a:pt x="51949" y="0"/>
                          <a:pt x="119738" y="49690"/>
                          <a:pt x="119738" y="85844"/>
                        </a:cubicBezTo>
                        <a:cubicBezTo>
                          <a:pt x="119738" y="90363"/>
                          <a:pt x="117479" y="97142"/>
                          <a:pt x="112960" y="101662"/>
                        </a:cubicBezTo>
                        <a:cubicBezTo>
                          <a:pt x="106181" y="103921"/>
                          <a:pt x="99402" y="99402"/>
                          <a:pt x="92623" y="101662"/>
                        </a:cubicBezTo>
                        <a:cubicBezTo>
                          <a:pt x="85844" y="101662"/>
                          <a:pt x="85844" y="108440"/>
                          <a:pt x="79065" y="108440"/>
                        </a:cubicBezTo>
                        <a:cubicBezTo>
                          <a:pt x="47430" y="108440"/>
                          <a:pt x="2259" y="13558"/>
                          <a:pt x="0" y="9039"/>
                        </a:cubicBezTo>
                        <a:lnTo>
                          <a:pt x="0" y="2260"/>
                        </a:lnTo>
                        <a:cubicBezTo>
                          <a:pt x="4519" y="0"/>
                          <a:pt x="6779" y="0"/>
                          <a:pt x="11298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91647143-9ABD-2CC6-CE06-2AF3EFFF71F0}"/>
                    </a:ext>
                  </a:extLst>
                </p:cNvPr>
                <p:cNvGrpSpPr/>
                <p:nvPr/>
              </p:nvGrpSpPr>
              <p:grpSpPr>
                <a:xfrm>
                  <a:off x="2687673" y="4706606"/>
                  <a:ext cx="414425" cy="421572"/>
                  <a:chOff x="10379031" y="5515098"/>
                  <a:chExt cx="524167" cy="533206"/>
                </a:xfrm>
                <a:grpFill/>
              </p:grpSpPr>
              <p:sp>
                <p:nvSpPr>
                  <p:cNvPr id="12" name="任意多边形: 形状 11">
                    <a:extLst>
                      <a:ext uri="{FF2B5EF4-FFF2-40B4-BE49-F238E27FC236}">
                        <a16:creationId xmlns:a16="http://schemas.microsoft.com/office/drawing/2014/main" id="{B7127545-49A0-65A1-40AA-11DC60A84A3B}"/>
                      </a:ext>
                    </a:extLst>
                  </p:cNvPr>
                  <p:cNvSpPr/>
                  <p:nvPr/>
                </p:nvSpPr>
                <p:spPr>
                  <a:xfrm>
                    <a:off x="10467156" y="5515098"/>
                    <a:ext cx="436042" cy="533206"/>
                  </a:xfrm>
                  <a:custGeom>
                    <a:avLst/>
                    <a:gdLst>
                      <a:gd name="connsiteX0" fmla="*/ 298227 w 436042"/>
                      <a:gd name="connsiteY0" fmla="*/ 0 h 533206"/>
                      <a:gd name="connsiteX1" fmla="*/ 323083 w 436042"/>
                      <a:gd name="connsiteY1" fmla="*/ 4519 h 533206"/>
                      <a:gd name="connsiteX2" fmla="*/ 359237 w 436042"/>
                      <a:gd name="connsiteY2" fmla="*/ 40673 h 533206"/>
                      <a:gd name="connsiteX3" fmla="*/ 363757 w 436042"/>
                      <a:gd name="connsiteY3" fmla="*/ 49689 h 533206"/>
                      <a:gd name="connsiteX4" fmla="*/ 366016 w 436042"/>
                      <a:gd name="connsiteY4" fmla="*/ 58727 h 533206"/>
                      <a:gd name="connsiteX5" fmla="*/ 332122 w 436042"/>
                      <a:gd name="connsiteY5" fmla="*/ 92622 h 533206"/>
                      <a:gd name="connsiteX6" fmla="*/ 368276 w 436042"/>
                      <a:gd name="connsiteY6" fmla="*/ 142334 h 533206"/>
                      <a:gd name="connsiteX7" fmla="*/ 210123 w 436042"/>
                      <a:gd name="connsiteY7" fmla="*/ 214642 h 533206"/>
                      <a:gd name="connsiteX8" fmla="*/ 230460 w 436042"/>
                      <a:gd name="connsiteY8" fmla="*/ 257553 h 533206"/>
                      <a:gd name="connsiteX9" fmla="*/ 318564 w 436042"/>
                      <a:gd name="connsiteY9" fmla="*/ 257553 h 533206"/>
                      <a:gd name="connsiteX10" fmla="*/ 377314 w 436042"/>
                      <a:gd name="connsiteY10" fmla="*/ 248514 h 533206"/>
                      <a:gd name="connsiteX11" fmla="*/ 386353 w 436042"/>
                      <a:gd name="connsiteY11" fmla="*/ 248514 h 533206"/>
                      <a:gd name="connsiteX12" fmla="*/ 424767 w 436042"/>
                      <a:gd name="connsiteY12" fmla="*/ 282409 h 533206"/>
                      <a:gd name="connsiteX13" fmla="*/ 436042 w 436042"/>
                      <a:gd name="connsiteY13" fmla="*/ 307265 h 533206"/>
                      <a:gd name="connsiteX14" fmla="*/ 427027 w 436042"/>
                      <a:gd name="connsiteY14" fmla="*/ 325342 h 533206"/>
                      <a:gd name="connsiteX15" fmla="*/ 384093 w 436042"/>
                      <a:gd name="connsiteY15" fmla="*/ 338900 h 533206"/>
                      <a:gd name="connsiteX16" fmla="*/ 327602 w 436042"/>
                      <a:gd name="connsiteY16" fmla="*/ 338900 h 533206"/>
                      <a:gd name="connsiteX17" fmla="*/ 280150 w 436042"/>
                      <a:gd name="connsiteY17" fmla="*/ 341160 h 533206"/>
                      <a:gd name="connsiteX18" fmla="*/ 307266 w 436042"/>
                      <a:gd name="connsiteY18" fmla="*/ 411186 h 533206"/>
                      <a:gd name="connsiteX19" fmla="*/ 142334 w 436042"/>
                      <a:gd name="connsiteY19" fmla="*/ 533206 h 533206"/>
                      <a:gd name="connsiteX20" fmla="*/ 0 w 436042"/>
                      <a:gd name="connsiteY20" fmla="*/ 408926 h 533206"/>
                      <a:gd name="connsiteX21" fmla="*/ 121998 w 436042"/>
                      <a:gd name="connsiteY21" fmla="*/ 442821 h 533206"/>
                      <a:gd name="connsiteX22" fmla="*/ 228200 w 436042"/>
                      <a:gd name="connsiteY22" fmla="*/ 388612 h 533206"/>
                      <a:gd name="connsiteX23" fmla="*/ 241758 w 436042"/>
                      <a:gd name="connsiteY23" fmla="*/ 338900 h 533206"/>
                      <a:gd name="connsiteX24" fmla="*/ 192046 w 436042"/>
                      <a:gd name="connsiteY24" fmla="*/ 338900 h 533206"/>
                      <a:gd name="connsiteX25" fmla="*/ 74545 w 436042"/>
                      <a:gd name="connsiteY25" fmla="*/ 363756 h 533206"/>
                      <a:gd name="connsiteX26" fmla="*/ 54232 w 436042"/>
                      <a:gd name="connsiteY26" fmla="*/ 327602 h 533206"/>
                      <a:gd name="connsiteX27" fmla="*/ 54232 w 436042"/>
                      <a:gd name="connsiteY27" fmla="*/ 318563 h 533206"/>
                      <a:gd name="connsiteX28" fmla="*/ 173969 w 436042"/>
                      <a:gd name="connsiteY28" fmla="*/ 257553 h 533206"/>
                      <a:gd name="connsiteX29" fmla="*/ 140075 w 436042"/>
                      <a:gd name="connsiteY29" fmla="*/ 230437 h 533206"/>
                      <a:gd name="connsiteX30" fmla="*/ 124257 w 436042"/>
                      <a:gd name="connsiteY30" fmla="*/ 194306 h 533206"/>
                      <a:gd name="connsiteX31" fmla="*/ 142334 w 436042"/>
                      <a:gd name="connsiteY31" fmla="*/ 176229 h 533206"/>
                      <a:gd name="connsiteX32" fmla="*/ 189787 w 436042"/>
                      <a:gd name="connsiteY32" fmla="*/ 178488 h 533206"/>
                      <a:gd name="connsiteX33" fmla="*/ 198825 w 436042"/>
                      <a:gd name="connsiteY33" fmla="*/ 173969 h 533206"/>
                      <a:gd name="connsiteX34" fmla="*/ 205604 w 436042"/>
                      <a:gd name="connsiteY34" fmla="*/ 180748 h 533206"/>
                      <a:gd name="connsiteX35" fmla="*/ 207864 w 436042"/>
                      <a:gd name="connsiteY35" fmla="*/ 169450 h 533206"/>
                      <a:gd name="connsiteX36" fmla="*/ 219162 w 436042"/>
                      <a:gd name="connsiteY36" fmla="*/ 164930 h 533206"/>
                      <a:gd name="connsiteX37" fmla="*/ 228200 w 436042"/>
                      <a:gd name="connsiteY37" fmla="*/ 169450 h 533206"/>
                      <a:gd name="connsiteX38" fmla="*/ 229195 w 436042"/>
                      <a:gd name="connsiteY38" fmla="*/ 168184 h 533206"/>
                      <a:gd name="connsiteX39" fmla="*/ 228200 w 436042"/>
                      <a:gd name="connsiteY39" fmla="*/ 162671 h 533206"/>
                      <a:gd name="connsiteX40" fmla="*/ 246278 w 436042"/>
                      <a:gd name="connsiteY40" fmla="*/ 151373 h 533206"/>
                      <a:gd name="connsiteX41" fmla="*/ 250797 w 436042"/>
                      <a:gd name="connsiteY41" fmla="*/ 142334 h 533206"/>
                      <a:gd name="connsiteX42" fmla="*/ 316304 w 436042"/>
                      <a:gd name="connsiteY42" fmla="*/ 97141 h 533206"/>
                      <a:gd name="connsiteX43" fmla="*/ 289189 w 436042"/>
                      <a:gd name="connsiteY43" fmla="*/ 81324 h 533206"/>
                      <a:gd name="connsiteX44" fmla="*/ 286929 w 436042"/>
                      <a:gd name="connsiteY44" fmla="*/ 56468 h 533206"/>
                      <a:gd name="connsiteX45" fmla="*/ 273371 w 436042"/>
                      <a:gd name="connsiteY45" fmla="*/ 40673 h 533206"/>
                      <a:gd name="connsiteX46" fmla="*/ 221422 w 436042"/>
                      <a:gd name="connsiteY46" fmla="*/ 70026 h 533206"/>
                      <a:gd name="connsiteX47" fmla="*/ 212383 w 436042"/>
                      <a:gd name="connsiteY47" fmla="*/ 97141 h 533206"/>
                      <a:gd name="connsiteX48" fmla="*/ 162671 w 436042"/>
                      <a:gd name="connsiteY48" fmla="*/ 110699 h 533206"/>
                      <a:gd name="connsiteX49" fmla="*/ 128776 w 436042"/>
                      <a:gd name="connsiteY49" fmla="*/ 70026 h 533206"/>
                      <a:gd name="connsiteX50" fmla="*/ 119738 w 436042"/>
                      <a:gd name="connsiteY50" fmla="*/ 70026 h 533206"/>
                      <a:gd name="connsiteX51" fmla="*/ 110699 w 436042"/>
                      <a:gd name="connsiteY51" fmla="*/ 94882 h 533206"/>
                      <a:gd name="connsiteX52" fmla="*/ 83584 w 436042"/>
                      <a:gd name="connsiteY52" fmla="*/ 99401 h 533206"/>
                      <a:gd name="connsiteX53" fmla="*/ 70049 w 436042"/>
                      <a:gd name="connsiteY53" fmla="*/ 92622 h 533206"/>
                      <a:gd name="connsiteX54" fmla="*/ 36154 w 436042"/>
                      <a:gd name="connsiteY54" fmla="*/ 40673 h 533206"/>
                      <a:gd name="connsiteX55" fmla="*/ 47453 w 436042"/>
                      <a:gd name="connsiteY55" fmla="*/ 29375 h 533206"/>
                      <a:gd name="connsiteX56" fmla="*/ 103920 w 436042"/>
                      <a:gd name="connsiteY56" fmla="*/ 54208 h 533206"/>
                      <a:gd name="connsiteX57" fmla="*/ 112959 w 436042"/>
                      <a:gd name="connsiteY57" fmla="*/ 47429 h 533206"/>
                      <a:gd name="connsiteX58" fmla="*/ 112959 w 436042"/>
                      <a:gd name="connsiteY58" fmla="*/ 31634 h 533206"/>
                      <a:gd name="connsiteX59" fmla="*/ 112959 w 436042"/>
                      <a:gd name="connsiteY59" fmla="*/ 24856 h 533206"/>
                      <a:gd name="connsiteX60" fmla="*/ 112959 w 436042"/>
                      <a:gd name="connsiteY60" fmla="*/ 20336 h 533206"/>
                      <a:gd name="connsiteX61" fmla="*/ 135555 w 436042"/>
                      <a:gd name="connsiteY61" fmla="*/ 9038 h 533206"/>
                      <a:gd name="connsiteX62" fmla="*/ 212383 w 436042"/>
                      <a:gd name="connsiteY62" fmla="*/ 49689 h 533206"/>
                      <a:gd name="connsiteX63" fmla="*/ 298227 w 436042"/>
                      <a:gd name="connsiteY63" fmla="*/ 0 h 533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</a:cxnLst>
                    <a:rect l="l" t="t" r="r" b="b"/>
                    <a:pathLst>
                      <a:path w="436042" h="533206">
                        <a:moveTo>
                          <a:pt x="298227" y="0"/>
                        </a:moveTo>
                        <a:cubicBezTo>
                          <a:pt x="302746" y="0"/>
                          <a:pt x="314045" y="0"/>
                          <a:pt x="323083" y="4519"/>
                        </a:cubicBezTo>
                        <a:cubicBezTo>
                          <a:pt x="334381" y="13557"/>
                          <a:pt x="347939" y="29375"/>
                          <a:pt x="359237" y="40673"/>
                        </a:cubicBezTo>
                        <a:cubicBezTo>
                          <a:pt x="361497" y="42933"/>
                          <a:pt x="363757" y="47429"/>
                          <a:pt x="363757" y="49689"/>
                        </a:cubicBezTo>
                        <a:cubicBezTo>
                          <a:pt x="366016" y="51949"/>
                          <a:pt x="366016" y="54208"/>
                          <a:pt x="366016" y="58727"/>
                        </a:cubicBezTo>
                        <a:cubicBezTo>
                          <a:pt x="366016" y="92622"/>
                          <a:pt x="332122" y="74545"/>
                          <a:pt x="332122" y="92622"/>
                        </a:cubicBezTo>
                        <a:cubicBezTo>
                          <a:pt x="332122" y="106180"/>
                          <a:pt x="368276" y="117478"/>
                          <a:pt x="368276" y="142334"/>
                        </a:cubicBezTo>
                        <a:cubicBezTo>
                          <a:pt x="368276" y="178488"/>
                          <a:pt x="210123" y="185267"/>
                          <a:pt x="210123" y="214642"/>
                        </a:cubicBezTo>
                        <a:cubicBezTo>
                          <a:pt x="210123" y="221421"/>
                          <a:pt x="223681" y="243995"/>
                          <a:pt x="230460" y="257553"/>
                        </a:cubicBezTo>
                        <a:cubicBezTo>
                          <a:pt x="314045" y="255293"/>
                          <a:pt x="316304" y="255293"/>
                          <a:pt x="318564" y="257553"/>
                        </a:cubicBezTo>
                        <a:cubicBezTo>
                          <a:pt x="336641" y="255293"/>
                          <a:pt x="370536" y="248514"/>
                          <a:pt x="377314" y="248514"/>
                        </a:cubicBezTo>
                        <a:lnTo>
                          <a:pt x="386353" y="248514"/>
                        </a:lnTo>
                        <a:cubicBezTo>
                          <a:pt x="397651" y="259813"/>
                          <a:pt x="413469" y="271111"/>
                          <a:pt x="424767" y="282409"/>
                        </a:cubicBezTo>
                        <a:cubicBezTo>
                          <a:pt x="431546" y="286928"/>
                          <a:pt x="436042" y="300486"/>
                          <a:pt x="436042" y="307265"/>
                        </a:cubicBezTo>
                        <a:cubicBezTo>
                          <a:pt x="436042" y="311784"/>
                          <a:pt x="431546" y="323082"/>
                          <a:pt x="427027" y="325342"/>
                        </a:cubicBezTo>
                        <a:cubicBezTo>
                          <a:pt x="413469" y="334381"/>
                          <a:pt x="397651" y="336640"/>
                          <a:pt x="384093" y="338900"/>
                        </a:cubicBezTo>
                        <a:cubicBezTo>
                          <a:pt x="366016" y="341160"/>
                          <a:pt x="345680" y="338900"/>
                          <a:pt x="327602" y="338900"/>
                        </a:cubicBezTo>
                        <a:lnTo>
                          <a:pt x="280150" y="341160"/>
                        </a:lnTo>
                        <a:cubicBezTo>
                          <a:pt x="295968" y="361496"/>
                          <a:pt x="307266" y="388612"/>
                          <a:pt x="307266" y="411186"/>
                        </a:cubicBezTo>
                        <a:cubicBezTo>
                          <a:pt x="307266" y="492533"/>
                          <a:pt x="187527" y="533206"/>
                          <a:pt x="142334" y="533206"/>
                        </a:cubicBezTo>
                        <a:cubicBezTo>
                          <a:pt x="76805" y="533206"/>
                          <a:pt x="40674" y="483494"/>
                          <a:pt x="0" y="408926"/>
                        </a:cubicBezTo>
                        <a:cubicBezTo>
                          <a:pt x="29376" y="422484"/>
                          <a:pt x="85843" y="442821"/>
                          <a:pt x="121998" y="442821"/>
                        </a:cubicBezTo>
                        <a:cubicBezTo>
                          <a:pt x="151373" y="442821"/>
                          <a:pt x="210123" y="424744"/>
                          <a:pt x="228200" y="388612"/>
                        </a:cubicBezTo>
                        <a:cubicBezTo>
                          <a:pt x="237239" y="372794"/>
                          <a:pt x="237239" y="354717"/>
                          <a:pt x="241758" y="338900"/>
                        </a:cubicBezTo>
                        <a:lnTo>
                          <a:pt x="192046" y="338900"/>
                        </a:lnTo>
                        <a:cubicBezTo>
                          <a:pt x="185267" y="338900"/>
                          <a:pt x="79064" y="363756"/>
                          <a:pt x="74545" y="363756"/>
                        </a:cubicBezTo>
                        <a:cubicBezTo>
                          <a:pt x="67789" y="363756"/>
                          <a:pt x="63270" y="338900"/>
                          <a:pt x="54232" y="327602"/>
                        </a:cubicBezTo>
                        <a:lnTo>
                          <a:pt x="54232" y="318563"/>
                        </a:lnTo>
                        <a:cubicBezTo>
                          <a:pt x="54232" y="266592"/>
                          <a:pt x="164931" y="257553"/>
                          <a:pt x="173969" y="257553"/>
                        </a:cubicBezTo>
                        <a:cubicBezTo>
                          <a:pt x="164931" y="250774"/>
                          <a:pt x="133296" y="253034"/>
                          <a:pt x="140075" y="230437"/>
                        </a:cubicBezTo>
                        <a:cubicBezTo>
                          <a:pt x="140075" y="210123"/>
                          <a:pt x="124257" y="210123"/>
                          <a:pt x="124257" y="194306"/>
                        </a:cubicBezTo>
                        <a:cubicBezTo>
                          <a:pt x="124257" y="183008"/>
                          <a:pt x="128776" y="176229"/>
                          <a:pt x="142334" y="176229"/>
                        </a:cubicBezTo>
                        <a:cubicBezTo>
                          <a:pt x="158152" y="173969"/>
                          <a:pt x="173969" y="176229"/>
                          <a:pt x="189787" y="178488"/>
                        </a:cubicBezTo>
                        <a:cubicBezTo>
                          <a:pt x="192046" y="178488"/>
                          <a:pt x="194306" y="173969"/>
                          <a:pt x="198825" y="173969"/>
                        </a:cubicBezTo>
                        <a:cubicBezTo>
                          <a:pt x="205604" y="173969"/>
                          <a:pt x="203344" y="178488"/>
                          <a:pt x="205604" y="180748"/>
                        </a:cubicBezTo>
                        <a:cubicBezTo>
                          <a:pt x="207864" y="178488"/>
                          <a:pt x="207864" y="173969"/>
                          <a:pt x="207864" y="169450"/>
                        </a:cubicBezTo>
                        <a:cubicBezTo>
                          <a:pt x="210123" y="169450"/>
                          <a:pt x="212383" y="164930"/>
                          <a:pt x="219162" y="164930"/>
                        </a:cubicBezTo>
                        <a:cubicBezTo>
                          <a:pt x="223681" y="164930"/>
                          <a:pt x="225941" y="169450"/>
                          <a:pt x="228200" y="169450"/>
                        </a:cubicBezTo>
                        <a:cubicBezTo>
                          <a:pt x="228946" y="168682"/>
                          <a:pt x="229195" y="168433"/>
                          <a:pt x="229195" y="168184"/>
                        </a:cubicBezTo>
                        <a:cubicBezTo>
                          <a:pt x="229195" y="167687"/>
                          <a:pt x="228200" y="167190"/>
                          <a:pt x="228200" y="162671"/>
                        </a:cubicBezTo>
                        <a:cubicBezTo>
                          <a:pt x="228200" y="158152"/>
                          <a:pt x="239499" y="155892"/>
                          <a:pt x="246278" y="151373"/>
                        </a:cubicBezTo>
                        <a:cubicBezTo>
                          <a:pt x="250797" y="149113"/>
                          <a:pt x="248537" y="142334"/>
                          <a:pt x="250797" y="142334"/>
                        </a:cubicBezTo>
                        <a:cubicBezTo>
                          <a:pt x="268852" y="124257"/>
                          <a:pt x="293708" y="110699"/>
                          <a:pt x="316304" y="97141"/>
                        </a:cubicBezTo>
                        <a:cubicBezTo>
                          <a:pt x="314045" y="90362"/>
                          <a:pt x="293708" y="81324"/>
                          <a:pt x="289189" y="81324"/>
                        </a:cubicBezTo>
                        <a:cubicBezTo>
                          <a:pt x="289189" y="74545"/>
                          <a:pt x="286929" y="60987"/>
                          <a:pt x="286929" y="56468"/>
                        </a:cubicBezTo>
                        <a:cubicBezTo>
                          <a:pt x="286929" y="47429"/>
                          <a:pt x="277890" y="40673"/>
                          <a:pt x="273371" y="40673"/>
                        </a:cubicBezTo>
                        <a:cubicBezTo>
                          <a:pt x="264333" y="40673"/>
                          <a:pt x="223681" y="60987"/>
                          <a:pt x="221422" y="70026"/>
                        </a:cubicBezTo>
                        <a:cubicBezTo>
                          <a:pt x="219162" y="76805"/>
                          <a:pt x="219162" y="88103"/>
                          <a:pt x="212383" y="97141"/>
                        </a:cubicBezTo>
                        <a:cubicBezTo>
                          <a:pt x="210123" y="99401"/>
                          <a:pt x="171710" y="110699"/>
                          <a:pt x="162671" y="110699"/>
                        </a:cubicBezTo>
                        <a:cubicBezTo>
                          <a:pt x="151373" y="110699"/>
                          <a:pt x="131036" y="74545"/>
                          <a:pt x="128776" y="70026"/>
                        </a:cubicBezTo>
                        <a:lnTo>
                          <a:pt x="119738" y="70026"/>
                        </a:lnTo>
                        <a:cubicBezTo>
                          <a:pt x="119738" y="76805"/>
                          <a:pt x="119738" y="88103"/>
                          <a:pt x="110699" y="94882"/>
                        </a:cubicBezTo>
                        <a:cubicBezTo>
                          <a:pt x="101661" y="94882"/>
                          <a:pt x="90363" y="99401"/>
                          <a:pt x="83584" y="99401"/>
                        </a:cubicBezTo>
                        <a:cubicBezTo>
                          <a:pt x="79064" y="99401"/>
                          <a:pt x="72309" y="97141"/>
                          <a:pt x="70049" y="92622"/>
                        </a:cubicBezTo>
                        <a:cubicBezTo>
                          <a:pt x="54232" y="76805"/>
                          <a:pt x="36154" y="45170"/>
                          <a:pt x="36154" y="40673"/>
                        </a:cubicBezTo>
                        <a:cubicBezTo>
                          <a:pt x="36154" y="31634"/>
                          <a:pt x="38414" y="29375"/>
                          <a:pt x="47453" y="29375"/>
                        </a:cubicBezTo>
                        <a:cubicBezTo>
                          <a:pt x="51972" y="29375"/>
                          <a:pt x="85843" y="45170"/>
                          <a:pt x="103920" y="54208"/>
                        </a:cubicBezTo>
                        <a:cubicBezTo>
                          <a:pt x="108440" y="54208"/>
                          <a:pt x="112959" y="49689"/>
                          <a:pt x="112959" y="47429"/>
                        </a:cubicBezTo>
                        <a:lnTo>
                          <a:pt x="112959" y="31634"/>
                        </a:lnTo>
                        <a:lnTo>
                          <a:pt x="112959" y="24856"/>
                        </a:lnTo>
                        <a:lnTo>
                          <a:pt x="112959" y="20336"/>
                        </a:lnTo>
                        <a:cubicBezTo>
                          <a:pt x="115219" y="15817"/>
                          <a:pt x="133296" y="9038"/>
                          <a:pt x="135555" y="9038"/>
                        </a:cubicBezTo>
                        <a:cubicBezTo>
                          <a:pt x="142334" y="9038"/>
                          <a:pt x="205604" y="49689"/>
                          <a:pt x="212383" y="49689"/>
                        </a:cubicBezTo>
                        <a:cubicBezTo>
                          <a:pt x="216902" y="49689"/>
                          <a:pt x="291448" y="0"/>
                          <a:pt x="298227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" name="任意多边形: 形状 12">
                    <a:extLst>
                      <a:ext uri="{FF2B5EF4-FFF2-40B4-BE49-F238E27FC236}">
                        <a16:creationId xmlns:a16="http://schemas.microsoft.com/office/drawing/2014/main" id="{120BD734-ABD3-B683-9B0A-3B6AD27D9990}"/>
                      </a:ext>
                    </a:extLst>
                  </p:cNvPr>
                  <p:cNvSpPr/>
                  <p:nvPr/>
                </p:nvSpPr>
                <p:spPr>
                  <a:xfrm>
                    <a:off x="10379031" y="5652913"/>
                    <a:ext cx="164931" cy="124257"/>
                  </a:xfrm>
                  <a:custGeom>
                    <a:avLst/>
                    <a:gdLst>
                      <a:gd name="connsiteX0" fmla="*/ 119761 w 164931"/>
                      <a:gd name="connsiteY0" fmla="*/ 0 h 124257"/>
                      <a:gd name="connsiteX1" fmla="*/ 131059 w 164931"/>
                      <a:gd name="connsiteY1" fmla="*/ 6779 h 124257"/>
                      <a:gd name="connsiteX2" fmla="*/ 149136 w 164931"/>
                      <a:gd name="connsiteY2" fmla="*/ 2259 h 124257"/>
                      <a:gd name="connsiteX3" fmla="*/ 164931 w 164931"/>
                      <a:gd name="connsiteY3" fmla="*/ 11298 h 124257"/>
                      <a:gd name="connsiteX4" fmla="*/ 149136 w 164931"/>
                      <a:gd name="connsiteY4" fmla="*/ 27115 h 124257"/>
                      <a:gd name="connsiteX5" fmla="*/ 137838 w 164931"/>
                      <a:gd name="connsiteY5" fmla="*/ 51971 h 124257"/>
                      <a:gd name="connsiteX6" fmla="*/ 79088 w 164931"/>
                      <a:gd name="connsiteY6" fmla="*/ 110699 h 124257"/>
                      <a:gd name="connsiteX7" fmla="*/ 47453 w 164931"/>
                      <a:gd name="connsiteY7" fmla="*/ 117478 h 124257"/>
                      <a:gd name="connsiteX8" fmla="*/ 33895 w 164931"/>
                      <a:gd name="connsiteY8" fmla="*/ 124257 h 124257"/>
                      <a:gd name="connsiteX9" fmla="*/ 22597 w 164931"/>
                      <a:gd name="connsiteY9" fmla="*/ 119738 h 124257"/>
                      <a:gd name="connsiteX10" fmla="*/ 18077 w 164931"/>
                      <a:gd name="connsiteY10" fmla="*/ 92622 h 124257"/>
                      <a:gd name="connsiteX11" fmla="*/ 0 w 164931"/>
                      <a:gd name="connsiteY11" fmla="*/ 63270 h 124257"/>
                      <a:gd name="connsiteX12" fmla="*/ 119761 w 164931"/>
                      <a:gd name="connsiteY12" fmla="*/ 0 h 124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64931" h="124257">
                        <a:moveTo>
                          <a:pt x="119761" y="0"/>
                        </a:moveTo>
                        <a:cubicBezTo>
                          <a:pt x="124280" y="0"/>
                          <a:pt x="126540" y="6779"/>
                          <a:pt x="131059" y="6779"/>
                        </a:cubicBezTo>
                        <a:cubicBezTo>
                          <a:pt x="137838" y="6779"/>
                          <a:pt x="142358" y="2259"/>
                          <a:pt x="149136" y="2259"/>
                        </a:cubicBezTo>
                        <a:cubicBezTo>
                          <a:pt x="153656" y="2259"/>
                          <a:pt x="160435" y="9038"/>
                          <a:pt x="164931" y="11298"/>
                        </a:cubicBezTo>
                        <a:cubicBezTo>
                          <a:pt x="160435" y="15817"/>
                          <a:pt x="151396" y="20337"/>
                          <a:pt x="149136" y="27115"/>
                        </a:cubicBezTo>
                        <a:cubicBezTo>
                          <a:pt x="144617" y="31635"/>
                          <a:pt x="144617" y="42933"/>
                          <a:pt x="137838" y="51971"/>
                        </a:cubicBezTo>
                        <a:lnTo>
                          <a:pt x="79088" y="110699"/>
                        </a:lnTo>
                        <a:cubicBezTo>
                          <a:pt x="70049" y="117478"/>
                          <a:pt x="56491" y="115219"/>
                          <a:pt x="47453" y="117478"/>
                        </a:cubicBezTo>
                        <a:cubicBezTo>
                          <a:pt x="42934" y="117478"/>
                          <a:pt x="38414" y="124257"/>
                          <a:pt x="33895" y="124257"/>
                        </a:cubicBezTo>
                        <a:cubicBezTo>
                          <a:pt x="27116" y="124257"/>
                          <a:pt x="24856" y="121998"/>
                          <a:pt x="22597" y="119738"/>
                        </a:cubicBezTo>
                        <a:cubicBezTo>
                          <a:pt x="18077" y="110699"/>
                          <a:pt x="22597" y="99401"/>
                          <a:pt x="18077" y="92622"/>
                        </a:cubicBezTo>
                        <a:cubicBezTo>
                          <a:pt x="13558" y="79087"/>
                          <a:pt x="0" y="74568"/>
                          <a:pt x="0" y="63270"/>
                        </a:cubicBezTo>
                        <a:cubicBezTo>
                          <a:pt x="0" y="15817"/>
                          <a:pt x="103944" y="0"/>
                          <a:pt x="119761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 descr="D:\51PPT模板网\51pptmoban.com\图片.jpg">
            <a:extLst>
              <a:ext uri="{FF2B5EF4-FFF2-40B4-BE49-F238E27FC236}">
                <a16:creationId xmlns:a16="http://schemas.microsoft.com/office/drawing/2014/main" id="{1B67EC35-19E1-8F1F-131F-1F17F7AC238D}"/>
              </a:ext>
            </a:extLst>
          </p:cNvPr>
          <p:cNvGrpSpPr/>
          <p:nvPr/>
        </p:nvGrpSpPr>
        <p:grpSpPr>
          <a:xfrm>
            <a:off x="9763877" y="4405144"/>
            <a:ext cx="1805824" cy="1552285"/>
            <a:chOff x="6850944" y="4231262"/>
            <a:chExt cx="5502383" cy="4729845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7779037" y="4231262"/>
              <a:ext cx="4574290" cy="3945491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noFill/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6850944" y="5009789"/>
              <a:ext cx="4375118" cy="3941730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7001963" y="8413566"/>
              <a:ext cx="4006491" cy="547541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noFill/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747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093858" y="268915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</a:rPr>
              <a:t>论文结构与研究方法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323965" y="3765083"/>
            <a:ext cx="5547518" cy="680295"/>
            <a:chOff x="3323965" y="3853983"/>
            <a:chExt cx="5547518" cy="680295"/>
          </a:xfrm>
        </p:grpSpPr>
        <p:cxnSp>
          <p:nvCxnSpPr>
            <p:cNvPr id="103" name="Elbow Connector 72"/>
            <p:cNvCxnSpPr/>
            <p:nvPr/>
          </p:nvCxnSpPr>
          <p:spPr>
            <a:xfrm rot="5400000" flipH="1" flipV="1">
              <a:off x="6091374" y="1754169"/>
              <a:ext cx="12700" cy="5547518"/>
            </a:xfrm>
            <a:prstGeom prst="bentConnector3">
              <a:avLst>
                <a:gd name="adj1" fmla="val 1800000"/>
              </a:avLst>
            </a:prstGeom>
            <a:noFill/>
            <a:ln w="12700">
              <a:solidFill>
                <a:srgbClr val="2651A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Connector 73"/>
            <p:cNvCxnSpPr>
              <a:stCxn id="89" idx="4"/>
            </p:cNvCxnSpPr>
            <p:nvPr/>
          </p:nvCxnSpPr>
          <p:spPr>
            <a:xfrm>
              <a:off x="6096000" y="3853983"/>
              <a:ext cx="0" cy="352892"/>
            </a:xfrm>
            <a:prstGeom prst="line">
              <a:avLst/>
            </a:prstGeom>
            <a:noFill/>
            <a:ln w="12700">
              <a:solidFill>
                <a:srgbClr val="2651A7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4763356" y="1188695"/>
            <a:ext cx="2665288" cy="2665288"/>
            <a:chOff x="4763356" y="1277595"/>
            <a:chExt cx="2665288" cy="2665288"/>
          </a:xfrm>
        </p:grpSpPr>
        <p:sp>
          <p:nvSpPr>
            <p:cNvPr id="89" name="Oval 50"/>
            <p:cNvSpPr/>
            <p:nvPr/>
          </p:nvSpPr>
          <p:spPr>
            <a:xfrm>
              <a:off x="4763356" y="1277595"/>
              <a:ext cx="2665288" cy="266528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651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ym typeface="+mn-lt"/>
              </a:endParaRPr>
            </a:p>
          </p:txBody>
        </p:sp>
        <p:grpSp>
          <p:nvGrpSpPr>
            <p:cNvPr id="90" name="Group 51"/>
            <p:cNvGrpSpPr/>
            <p:nvPr/>
          </p:nvGrpSpPr>
          <p:grpSpPr>
            <a:xfrm>
              <a:off x="5152704" y="1384249"/>
              <a:ext cx="1876783" cy="2512804"/>
              <a:chOff x="3578894" y="932283"/>
              <a:chExt cx="2041163" cy="2732892"/>
            </a:xfrm>
          </p:grpSpPr>
          <p:sp>
            <p:nvSpPr>
              <p:cNvPr id="91" name="Arc 52"/>
              <p:cNvSpPr/>
              <p:nvPr/>
            </p:nvSpPr>
            <p:spPr>
              <a:xfrm rot="7200000">
                <a:off x="3578894" y="1251916"/>
                <a:ext cx="2041163" cy="2041163"/>
              </a:xfrm>
              <a:prstGeom prst="arc">
                <a:avLst>
                  <a:gd name="adj1" fmla="val 8709740"/>
                  <a:gd name="adj2" fmla="val 20385626"/>
                </a:avLst>
              </a:prstGeom>
              <a:ln w="307975">
                <a:solidFill>
                  <a:srgbClr val="F7BD02"/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Arc 53"/>
              <p:cNvSpPr/>
              <p:nvPr/>
            </p:nvSpPr>
            <p:spPr>
              <a:xfrm>
                <a:off x="3578894" y="1251915"/>
                <a:ext cx="2041163" cy="2041163"/>
              </a:xfrm>
              <a:prstGeom prst="arc">
                <a:avLst>
                  <a:gd name="adj1" fmla="val 5589548"/>
                  <a:gd name="adj2" fmla="val 15840859"/>
                </a:avLst>
              </a:prstGeom>
              <a:ln w="307975">
                <a:solidFill>
                  <a:srgbClr val="2651A7"/>
                </a:solidFill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Isosceles Triangle 61"/>
              <p:cNvSpPr/>
              <p:nvPr/>
            </p:nvSpPr>
            <p:spPr>
              <a:xfrm rot="5400000">
                <a:off x="4227698" y="1061378"/>
                <a:ext cx="754226" cy="496035"/>
              </a:xfrm>
              <a:prstGeom prst="triangle">
                <a:avLst/>
              </a:prstGeom>
              <a:solidFill>
                <a:srgbClr val="2651A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Isosceles Triangle 62"/>
              <p:cNvSpPr/>
              <p:nvPr/>
            </p:nvSpPr>
            <p:spPr>
              <a:xfrm rot="16200000">
                <a:off x="4086009" y="3040044"/>
                <a:ext cx="754226" cy="496035"/>
              </a:xfrm>
              <a:prstGeom prst="triangle">
                <a:avLst/>
              </a:prstGeom>
              <a:solidFill>
                <a:srgbClr val="F7BD0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5578489" y="2339949"/>
              <a:ext cx="100540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cs typeface="+mn-ea"/>
                  <a:sym typeface="+mn-lt"/>
                </a:rPr>
                <a:t>标题</a:t>
              </a:r>
            </a:p>
          </p:txBody>
        </p:sp>
      </p:grpSp>
      <p:sp>
        <p:nvSpPr>
          <p:cNvPr id="114" name="Oval 62"/>
          <p:cNvSpPr>
            <a:spLocks noChangeArrowheads="1"/>
          </p:cNvSpPr>
          <p:nvPr/>
        </p:nvSpPr>
        <p:spPr bwMode="auto">
          <a:xfrm>
            <a:off x="7582412" y="2153148"/>
            <a:ext cx="738739" cy="736380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sym typeface="+mn-lt"/>
            </a:endParaRPr>
          </a:p>
        </p:txBody>
      </p:sp>
      <p:grpSp>
        <p:nvGrpSpPr>
          <p:cNvPr id="115" name="组合 46" descr="D:\51PPT模板网\51pptmoban.com\图片.jpg"/>
          <p:cNvGrpSpPr/>
          <p:nvPr/>
        </p:nvGrpSpPr>
        <p:grpSpPr>
          <a:xfrm>
            <a:off x="7772120" y="2385237"/>
            <a:ext cx="364633" cy="280902"/>
            <a:chOff x="2486025" y="3619500"/>
            <a:chExt cx="1500188" cy="1155700"/>
          </a:xfrm>
          <a:solidFill>
            <a:srgbClr val="F7BD02"/>
          </a:solidFill>
        </p:grpSpPr>
        <p:sp>
          <p:nvSpPr>
            <p:cNvPr id="116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27"/>
            <p:cNvSpPr/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3" name="Oval 62"/>
          <p:cNvSpPr>
            <a:spLocks noChangeArrowheads="1"/>
          </p:cNvSpPr>
          <p:nvPr/>
        </p:nvSpPr>
        <p:spPr bwMode="auto">
          <a:xfrm>
            <a:off x="3870849" y="2153148"/>
            <a:ext cx="738739" cy="736380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  <a:sym typeface="+mn-lt"/>
            </a:endParaRPr>
          </a:p>
        </p:txBody>
      </p:sp>
      <p:grpSp>
        <p:nvGrpSpPr>
          <p:cNvPr id="111" name="组合 46"/>
          <p:cNvGrpSpPr/>
          <p:nvPr/>
        </p:nvGrpSpPr>
        <p:grpSpPr>
          <a:xfrm>
            <a:off x="4055248" y="2385237"/>
            <a:ext cx="364633" cy="280902"/>
            <a:chOff x="2486025" y="3619500"/>
            <a:chExt cx="1500188" cy="1155700"/>
          </a:xfrm>
          <a:solidFill>
            <a:srgbClr val="2651A7"/>
          </a:solidFill>
        </p:grpSpPr>
        <p:sp>
          <p:nvSpPr>
            <p:cNvPr id="112" name="Freeform 26"/>
            <p:cNvSpPr>
              <a:spLocks noEditPoints="1"/>
            </p:cNvSpPr>
            <p:nvPr/>
          </p:nvSpPr>
          <p:spPr bwMode="auto">
            <a:xfrm>
              <a:off x="2486025" y="3619500"/>
              <a:ext cx="1500188" cy="1155700"/>
            </a:xfrm>
            <a:custGeom>
              <a:avLst/>
              <a:gdLst>
                <a:gd name="T0" fmla="*/ 408 w 815"/>
                <a:gd name="T1" fmla="*/ 553 h 627"/>
                <a:gd name="T2" fmla="*/ 408 w 815"/>
                <a:gd name="T3" fmla="*/ 553 h 627"/>
                <a:gd name="T4" fmla="*/ 207 w 815"/>
                <a:gd name="T5" fmla="*/ 353 h 627"/>
                <a:gd name="T6" fmla="*/ 408 w 815"/>
                <a:gd name="T7" fmla="*/ 152 h 627"/>
                <a:gd name="T8" fmla="*/ 608 w 815"/>
                <a:gd name="T9" fmla="*/ 353 h 627"/>
                <a:gd name="T10" fmla="*/ 408 w 815"/>
                <a:gd name="T11" fmla="*/ 553 h 627"/>
                <a:gd name="T12" fmla="*/ 156 w 815"/>
                <a:gd name="T13" fmla="*/ 176 h 627"/>
                <a:gd name="T14" fmla="*/ 156 w 815"/>
                <a:gd name="T15" fmla="*/ 176 h 627"/>
                <a:gd name="T16" fmla="*/ 54 w 815"/>
                <a:gd name="T17" fmla="*/ 176 h 627"/>
                <a:gd name="T18" fmla="*/ 54 w 815"/>
                <a:gd name="T19" fmla="*/ 118 h 627"/>
                <a:gd name="T20" fmla="*/ 156 w 815"/>
                <a:gd name="T21" fmla="*/ 118 h 627"/>
                <a:gd name="T22" fmla="*/ 156 w 815"/>
                <a:gd name="T23" fmla="*/ 176 h 627"/>
                <a:gd name="T24" fmla="*/ 601 w 815"/>
                <a:gd name="T25" fmla="*/ 79 h 627"/>
                <a:gd name="T26" fmla="*/ 601 w 815"/>
                <a:gd name="T27" fmla="*/ 79 h 627"/>
                <a:gd name="T28" fmla="*/ 530 w 815"/>
                <a:gd name="T29" fmla="*/ 0 h 627"/>
                <a:gd name="T30" fmla="*/ 285 w 815"/>
                <a:gd name="T31" fmla="*/ 0 h 627"/>
                <a:gd name="T32" fmla="*/ 214 w 815"/>
                <a:gd name="T33" fmla="*/ 79 h 627"/>
                <a:gd name="T34" fmla="*/ 0 w 815"/>
                <a:gd name="T35" fmla="*/ 79 h 627"/>
                <a:gd name="T36" fmla="*/ 0 w 815"/>
                <a:gd name="T37" fmla="*/ 627 h 627"/>
                <a:gd name="T38" fmla="*/ 815 w 815"/>
                <a:gd name="T39" fmla="*/ 627 h 627"/>
                <a:gd name="T40" fmla="*/ 815 w 815"/>
                <a:gd name="T41" fmla="*/ 79 h 627"/>
                <a:gd name="T42" fmla="*/ 601 w 815"/>
                <a:gd name="T43" fmla="*/ 79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15" h="627">
                  <a:moveTo>
                    <a:pt x="408" y="553"/>
                  </a:moveTo>
                  <a:lnTo>
                    <a:pt x="408" y="553"/>
                  </a:lnTo>
                  <a:cubicBezTo>
                    <a:pt x="297" y="553"/>
                    <a:pt x="207" y="463"/>
                    <a:pt x="207" y="353"/>
                  </a:cubicBezTo>
                  <a:cubicBezTo>
                    <a:pt x="207" y="242"/>
                    <a:pt x="297" y="152"/>
                    <a:pt x="408" y="152"/>
                  </a:cubicBezTo>
                  <a:cubicBezTo>
                    <a:pt x="518" y="152"/>
                    <a:pt x="608" y="242"/>
                    <a:pt x="608" y="353"/>
                  </a:cubicBezTo>
                  <a:cubicBezTo>
                    <a:pt x="608" y="463"/>
                    <a:pt x="518" y="553"/>
                    <a:pt x="408" y="553"/>
                  </a:cubicBezTo>
                  <a:close/>
                  <a:moveTo>
                    <a:pt x="156" y="176"/>
                  </a:moveTo>
                  <a:lnTo>
                    <a:pt x="156" y="176"/>
                  </a:lnTo>
                  <a:lnTo>
                    <a:pt x="54" y="176"/>
                  </a:lnTo>
                  <a:lnTo>
                    <a:pt x="54" y="118"/>
                  </a:lnTo>
                  <a:lnTo>
                    <a:pt x="156" y="118"/>
                  </a:lnTo>
                  <a:lnTo>
                    <a:pt x="156" y="176"/>
                  </a:lnTo>
                  <a:close/>
                  <a:moveTo>
                    <a:pt x="601" y="79"/>
                  </a:moveTo>
                  <a:lnTo>
                    <a:pt x="601" y="79"/>
                  </a:lnTo>
                  <a:lnTo>
                    <a:pt x="530" y="0"/>
                  </a:lnTo>
                  <a:lnTo>
                    <a:pt x="285" y="0"/>
                  </a:lnTo>
                  <a:lnTo>
                    <a:pt x="214" y="79"/>
                  </a:lnTo>
                  <a:lnTo>
                    <a:pt x="0" y="79"/>
                  </a:lnTo>
                  <a:lnTo>
                    <a:pt x="0" y="627"/>
                  </a:lnTo>
                  <a:lnTo>
                    <a:pt x="815" y="627"/>
                  </a:lnTo>
                  <a:lnTo>
                    <a:pt x="815" y="79"/>
                  </a:lnTo>
                  <a:lnTo>
                    <a:pt x="601" y="7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27"/>
            <p:cNvSpPr/>
            <p:nvPr/>
          </p:nvSpPr>
          <p:spPr bwMode="auto">
            <a:xfrm>
              <a:off x="2955925" y="3987800"/>
              <a:ext cx="560388" cy="565150"/>
            </a:xfrm>
            <a:custGeom>
              <a:avLst/>
              <a:gdLst>
                <a:gd name="T0" fmla="*/ 153 w 305"/>
                <a:gd name="T1" fmla="*/ 0 h 306"/>
                <a:gd name="T2" fmla="*/ 153 w 305"/>
                <a:gd name="T3" fmla="*/ 0 h 306"/>
                <a:gd name="T4" fmla="*/ 0 w 305"/>
                <a:gd name="T5" fmla="*/ 153 h 306"/>
                <a:gd name="T6" fmla="*/ 153 w 305"/>
                <a:gd name="T7" fmla="*/ 306 h 306"/>
                <a:gd name="T8" fmla="*/ 305 w 305"/>
                <a:gd name="T9" fmla="*/ 153 h 306"/>
                <a:gd name="T10" fmla="*/ 153 w 305"/>
                <a:gd name="T1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5" h="306">
                  <a:moveTo>
                    <a:pt x="153" y="0"/>
                  </a:moveTo>
                  <a:lnTo>
                    <a:pt x="153" y="0"/>
                  </a:lnTo>
                  <a:cubicBezTo>
                    <a:pt x="68" y="0"/>
                    <a:pt x="0" y="68"/>
                    <a:pt x="0" y="153"/>
                  </a:cubicBezTo>
                  <a:cubicBezTo>
                    <a:pt x="0" y="237"/>
                    <a:pt x="68" y="306"/>
                    <a:pt x="153" y="306"/>
                  </a:cubicBezTo>
                  <a:cubicBezTo>
                    <a:pt x="237" y="306"/>
                    <a:pt x="305" y="237"/>
                    <a:pt x="305" y="153"/>
                  </a:cubicBezTo>
                  <a:cubicBezTo>
                    <a:pt x="305" y="68"/>
                    <a:pt x="237" y="0"/>
                    <a:pt x="15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矩形 122"/>
          <p:cNvSpPr/>
          <p:nvPr/>
        </p:nvSpPr>
        <p:spPr>
          <a:xfrm>
            <a:off x="1634724" y="4432678"/>
            <a:ext cx="3378481" cy="422955"/>
          </a:xfrm>
          <a:prstGeom prst="rect">
            <a:avLst/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lt"/>
              </a:rPr>
              <a:t>添加标题文本</a:t>
            </a:r>
          </a:p>
        </p:txBody>
      </p:sp>
      <p:sp>
        <p:nvSpPr>
          <p:cNvPr id="124" name="矩形 123"/>
          <p:cNvSpPr/>
          <p:nvPr/>
        </p:nvSpPr>
        <p:spPr>
          <a:xfrm>
            <a:off x="7182242" y="4425056"/>
            <a:ext cx="3378481" cy="422955"/>
          </a:xfrm>
          <a:prstGeom prst="rect">
            <a:avLst/>
          </a:prstGeom>
          <a:solidFill>
            <a:srgbClr val="F7B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lt"/>
              </a:rPr>
              <a:t>添加标题文本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C0E0DC-D218-D123-E8C5-7CCC7301D871}"/>
              </a:ext>
            </a:extLst>
          </p:cNvPr>
          <p:cNvSpPr txBox="1"/>
          <p:nvPr/>
        </p:nvSpPr>
        <p:spPr>
          <a:xfrm>
            <a:off x="1796931" y="5089009"/>
            <a:ext cx="2966425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FD4B6B-1FB4-2550-A2CB-C70493EFE5E0}"/>
              </a:ext>
            </a:extLst>
          </p:cNvPr>
          <p:cNvSpPr txBox="1"/>
          <p:nvPr/>
        </p:nvSpPr>
        <p:spPr>
          <a:xfrm>
            <a:off x="7428644" y="5089009"/>
            <a:ext cx="2966425" cy="53245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ct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233350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093858" y="268915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</a:rPr>
              <a:t>论文结构与研究方法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1E3B75-50C9-63B8-4F55-9C694E7EF3C1}"/>
              </a:ext>
            </a:extLst>
          </p:cNvPr>
          <p:cNvGrpSpPr/>
          <p:nvPr/>
        </p:nvGrpSpPr>
        <p:grpSpPr>
          <a:xfrm>
            <a:off x="658813" y="287042"/>
            <a:ext cx="5252710" cy="3170986"/>
            <a:chOff x="658813" y="408393"/>
            <a:chExt cx="5252710" cy="3170986"/>
          </a:xfrm>
        </p:grpSpPr>
        <p:sp>
          <p:nvSpPr>
            <p:cNvPr id="64" name="等腰三角形 63"/>
            <p:cNvSpPr/>
            <p:nvPr/>
          </p:nvSpPr>
          <p:spPr>
            <a:xfrm>
              <a:off x="2584906" y="1115236"/>
              <a:ext cx="181055" cy="18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>
              <a:off x="658813" y="3059371"/>
              <a:ext cx="181055" cy="18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11213" y="1293379"/>
              <a:ext cx="510031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51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63" name="梯形 62"/>
            <p:cNvSpPr/>
            <p:nvPr/>
          </p:nvSpPr>
          <p:spPr>
            <a:xfrm rot="18877615">
              <a:off x="-63220" y="1505137"/>
              <a:ext cx="2990172" cy="796684"/>
            </a:xfrm>
            <a:prstGeom prst="trapezoid">
              <a:avLst>
                <a:gd name="adj" fmla="val 100191"/>
              </a:avLst>
            </a:prstGeom>
            <a:solidFill>
              <a:srgbClr val="2651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92547" y="1547213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BA1AEB6-86C4-1F4E-3368-3A6A4F5FCA78}"/>
                </a:ext>
              </a:extLst>
            </p:cNvPr>
            <p:cNvGrpSpPr/>
            <p:nvPr/>
          </p:nvGrpSpPr>
          <p:grpSpPr>
            <a:xfrm>
              <a:off x="2357319" y="1984052"/>
              <a:ext cx="2966425" cy="816522"/>
              <a:chOff x="7692179" y="2021150"/>
              <a:chExt cx="2966425" cy="816522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22C28A-7C96-62DB-D308-97DDE3CFF730}"/>
                  </a:ext>
                </a:extLst>
              </p:cNvPr>
              <p:cNvSpPr txBox="1"/>
              <p:nvPr/>
            </p:nvSpPr>
            <p:spPr>
              <a:xfrm>
                <a:off x="7692179" y="2305219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FF9ECDE-48A0-BEC7-FAEF-EB722224B033}"/>
                  </a:ext>
                </a:extLst>
              </p:cNvPr>
              <p:cNvSpPr txBox="1"/>
              <p:nvPr/>
            </p:nvSpPr>
            <p:spPr>
              <a:xfrm>
                <a:off x="7692180" y="2021150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186E7B-ADF2-DF93-7EBC-7CB88A0ED9B1}"/>
              </a:ext>
            </a:extLst>
          </p:cNvPr>
          <p:cNvGrpSpPr/>
          <p:nvPr/>
        </p:nvGrpSpPr>
        <p:grpSpPr>
          <a:xfrm>
            <a:off x="6280478" y="287042"/>
            <a:ext cx="5252710" cy="3170986"/>
            <a:chOff x="658813" y="408393"/>
            <a:chExt cx="5252710" cy="3170986"/>
          </a:xfrm>
        </p:grpSpPr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837DB45F-8E23-E278-3E36-98CBBB081FB8}"/>
                </a:ext>
              </a:extLst>
            </p:cNvPr>
            <p:cNvSpPr/>
            <p:nvPr/>
          </p:nvSpPr>
          <p:spPr>
            <a:xfrm>
              <a:off x="2584906" y="1115236"/>
              <a:ext cx="181055" cy="18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4B5E883-ADDD-75EB-7429-9BA98434C694}"/>
                </a:ext>
              </a:extLst>
            </p:cNvPr>
            <p:cNvSpPr/>
            <p:nvPr/>
          </p:nvSpPr>
          <p:spPr>
            <a:xfrm>
              <a:off x="658813" y="3059371"/>
              <a:ext cx="181055" cy="18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7FA62B-5C07-F256-F5CC-653ABD6C988E}"/>
                </a:ext>
              </a:extLst>
            </p:cNvPr>
            <p:cNvSpPr/>
            <p:nvPr/>
          </p:nvSpPr>
          <p:spPr>
            <a:xfrm>
              <a:off x="811213" y="1293379"/>
              <a:ext cx="510031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7BD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DF9426F3-C2D4-7BD3-FF66-3204932510F6}"/>
                </a:ext>
              </a:extLst>
            </p:cNvPr>
            <p:cNvSpPr/>
            <p:nvPr/>
          </p:nvSpPr>
          <p:spPr>
            <a:xfrm rot="18877615">
              <a:off x="-63220" y="1505137"/>
              <a:ext cx="2990172" cy="796684"/>
            </a:xfrm>
            <a:prstGeom prst="trapezoid">
              <a:avLst>
                <a:gd name="adj" fmla="val 100191"/>
              </a:avLst>
            </a:prstGeom>
            <a:solidFill>
              <a:srgbClr val="F7BD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B4FB4FB-EC8B-7976-E0F4-2E91BFE06BFD}"/>
                </a:ext>
              </a:extLst>
            </p:cNvPr>
            <p:cNvSpPr txBox="1"/>
            <p:nvPr/>
          </p:nvSpPr>
          <p:spPr>
            <a:xfrm>
              <a:off x="1392547" y="1547213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BF9475E-FE88-178E-822C-C2106E3AE74B}"/>
                </a:ext>
              </a:extLst>
            </p:cNvPr>
            <p:cNvGrpSpPr/>
            <p:nvPr/>
          </p:nvGrpSpPr>
          <p:grpSpPr>
            <a:xfrm>
              <a:off x="2357319" y="1984052"/>
              <a:ext cx="2966425" cy="816522"/>
              <a:chOff x="7692179" y="2021150"/>
              <a:chExt cx="2966425" cy="81652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7DC0790-185D-63A4-6BD8-C3257681AE66}"/>
                  </a:ext>
                </a:extLst>
              </p:cNvPr>
              <p:cNvSpPr txBox="1"/>
              <p:nvPr/>
            </p:nvSpPr>
            <p:spPr>
              <a:xfrm>
                <a:off x="7692179" y="2305219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832D96D-987C-D3E2-B737-C9D8B7B81513}"/>
                  </a:ext>
                </a:extLst>
              </p:cNvPr>
              <p:cNvSpPr txBox="1"/>
              <p:nvPr/>
            </p:nvSpPr>
            <p:spPr>
              <a:xfrm>
                <a:off x="7692180" y="2021150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65F5588-DDDD-E270-3B39-04754860955E}"/>
              </a:ext>
            </a:extLst>
          </p:cNvPr>
          <p:cNvGrpSpPr/>
          <p:nvPr/>
        </p:nvGrpSpPr>
        <p:grpSpPr>
          <a:xfrm>
            <a:off x="658813" y="2870585"/>
            <a:ext cx="5252710" cy="3170986"/>
            <a:chOff x="658813" y="408393"/>
            <a:chExt cx="5252710" cy="3170986"/>
          </a:xfrm>
        </p:grpSpPr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6F87EB4B-C8D3-94CD-261C-201B10E8D978}"/>
                </a:ext>
              </a:extLst>
            </p:cNvPr>
            <p:cNvSpPr/>
            <p:nvPr/>
          </p:nvSpPr>
          <p:spPr>
            <a:xfrm>
              <a:off x="2584906" y="1115236"/>
              <a:ext cx="181055" cy="18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47B3294D-62E7-0B44-5F29-C0F134CB315D}"/>
                </a:ext>
              </a:extLst>
            </p:cNvPr>
            <p:cNvSpPr/>
            <p:nvPr/>
          </p:nvSpPr>
          <p:spPr>
            <a:xfrm>
              <a:off x="658813" y="3059371"/>
              <a:ext cx="181055" cy="18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669B74B-B9D2-AF28-0C09-F0F82542060E}"/>
                </a:ext>
              </a:extLst>
            </p:cNvPr>
            <p:cNvSpPr/>
            <p:nvPr/>
          </p:nvSpPr>
          <p:spPr>
            <a:xfrm>
              <a:off x="811213" y="1293379"/>
              <a:ext cx="510031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7BD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24" name="梯形 23">
              <a:extLst>
                <a:ext uri="{FF2B5EF4-FFF2-40B4-BE49-F238E27FC236}">
                  <a16:creationId xmlns:a16="http://schemas.microsoft.com/office/drawing/2014/main" id="{AC404501-6A14-7B18-E8C7-A43E12076161}"/>
                </a:ext>
              </a:extLst>
            </p:cNvPr>
            <p:cNvSpPr/>
            <p:nvPr/>
          </p:nvSpPr>
          <p:spPr>
            <a:xfrm rot="18877615">
              <a:off x="-63220" y="1505137"/>
              <a:ext cx="2990172" cy="796684"/>
            </a:xfrm>
            <a:prstGeom prst="trapezoid">
              <a:avLst>
                <a:gd name="adj" fmla="val 100191"/>
              </a:avLst>
            </a:prstGeom>
            <a:solidFill>
              <a:srgbClr val="F7BD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B11C9E-7D3F-FC6B-5460-B45E75DBBFFE}"/>
                </a:ext>
              </a:extLst>
            </p:cNvPr>
            <p:cNvSpPr txBox="1"/>
            <p:nvPr/>
          </p:nvSpPr>
          <p:spPr>
            <a:xfrm>
              <a:off x="1392547" y="1547213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AF56BA6-01CC-AAD4-2A3B-BE03576C2F25}"/>
                </a:ext>
              </a:extLst>
            </p:cNvPr>
            <p:cNvGrpSpPr/>
            <p:nvPr/>
          </p:nvGrpSpPr>
          <p:grpSpPr>
            <a:xfrm>
              <a:off x="2357319" y="1984052"/>
              <a:ext cx="2966425" cy="816522"/>
              <a:chOff x="7692179" y="2021150"/>
              <a:chExt cx="2966425" cy="816522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3A656E-A1C8-89AB-98F2-D8452C7BE948}"/>
                  </a:ext>
                </a:extLst>
              </p:cNvPr>
              <p:cNvSpPr txBox="1"/>
              <p:nvPr/>
            </p:nvSpPr>
            <p:spPr>
              <a:xfrm>
                <a:off x="7692179" y="2305219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329B532-A9D7-058D-9891-F8C54D219E7D}"/>
                  </a:ext>
                </a:extLst>
              </p:cNvPr>
              <p:cNvSpPr txBox="1"/>
              <p:nvPr/>
            </p:nvSpPr>
            <p:spPr>
              <a:xfrm>
                <a:off x="7692180" y="2021150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290FF51-0730-08A2-F8F9-2A9741D17B21}"/>
              </a:ext>
            </a:extLst>
          </p:cNvPr>
          <p:cNvGrpSpPr/>
          <p:nvPr/>
        </p:nvGrpSpPr>
        <p:grpSpPr>
          <a:xfrm>
            <a:off x="6280478" y="2870585"/>
            <a:ext cx="5252710" cy="3170986"/>
            <a:chOff x="658813" y="408393"/>
            <a:chExt cx="5252710" cy="3170986"/>
          </a:xfrm>
        </p:grpSpPr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105326DD-460E-ECEB-0C15-B2BD7E12C50E}"/>
                </a:ext>
              </a:extLst>
            </p:cNvPr>
            <p:cNvSpPr/>
            <p:nvPr/>
          </p:nvSpPr>
          <p:spPr>
            <a:xfrm>
              <a:off x="2584906" y="1115236"/>
              <a:ext cx="181055" cy="18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F670B21B-6B53-4BFF-2BEB-82D16B2E1F1C}"/>
                </a:ext>
              </a:extLst>
            </p:cNvPr>
            <p:cNvSpPr/>
            <p:nvPr/>
          </p:nvSpPr>
          <p:spPr>
            <a:xfrm>
              <a:off x="658813" y="3059371"/>
              <a:ext cx="181055" cy="18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4A36F28-51DB-1A5E-2C8A-5B743DB1CAC1}"/>
                </a:ext>
              </a:extLst>
            </p:cNvPr>
            <p:cNvSpPr/>
            <p:nvPr/>
          </p:nvSpPr>
          <p:spPr>
            <a:xfrm>
              <a:off x="811213" y="1293379"/>
              <a:ext cx="5100310" cy="2286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51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33" name="梯形 32">
              <a:extLst>
                <a:ext uri="{FF2B5EF4-FFF2-40B4-BE49-F238E27FC236}">
                  <a16:creationId xmlns:a16="http://schemas.microsoft.com/office/drawing/2014/main" id="{C485A9A9-DB70-03C1-CF46-47DA6A5711E4}"/>
                </a:ext>
              </a:extLst>
            </p:cNvPr>
            <p:cNvSpPr/>
            <p:nvPr/>
          </p:nvSpPr>
          <p:spPr>
            <a:xfrm rot="18877615">
              <a:off x="-63220" y="1505137"/>
              <a:ext cx="2990172" cy="796684"/>
            </a:xfrm>
            <a:prstGeom prst="trapezoid">
              <a:avLst>
                <a:gd name="adj" fmla="val 100191"/>
              </a:avLst>
            </a:prstGeom>
            <a:solidFill>
              <a:srgbClr val="2651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ym typeface="+mn-lt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6950B2-E65C-072E-692C-ADD6FDD4A962}"/>
                </a:ext>
              </a:extLst>
            </p:cNvPr>
            <p:cNvSpPr txBox="1"/>
            <p:nvPr/>
          </p:nvSpPr>
          <p:spPr>
            <a:xfrm>
              <a:off x="1392547" y="1547213"/>
              <a:ext cx="383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D660B48-AA65-A0D9-59A5-8698E55CF4E2}"/>
                </a:ext>
              </a:extLst>
            </p:cNvPr>
            <p:cNvGrpSpPr/>
            <p:nvPr/>
          </p:nvGrpSpPr>
          <p:grpSpPr>
            <a:xfrm>
              <a:off x="2357319" y="1984052"/>
              <a:ext cx="2966425" cy="816522"/>
              <a:chOff x="7692179" y="2021150"/>
              <a:chExt cx="2966425" cy="816522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47BD873-0C6A-ACB3-0A15-1A72F7F8C72B}"/>
                  </a:ext>
                </a:extLst>
              </p:cNvPr>
              <p:cNvSpPr txBox="1"/>
              <p:nvPr/>
            </p:nvSpPr>
            <p:spPr>
              <a:xfrm>
                <a:off x="7692179" y="2305219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A883203-513F-C58F-7F9B-5957C3737D3C}"/>
                  </a:ext>
                </a:extLst>
              </p:cNvPr>
              <p:cNvSpPr txBox="1"/>
              <p:nvPr/>
            </p:nvSpPr>
            <p:spPr>
              <a:xfrm>
                <a:off x="7692180" y="2021150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122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093858" y="268915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</a:rPr>
              <a:t>论文结构与研究方法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9CBE8DB-AF5B-93FB-C4F5-179381E38B3B}"/>
              </a:ext>
            </a:extLst>
          </p:cNvPr>
          <p:cNvSpPr/>
          <p:nvPr/>
        </p:nvSpPr>
        <p:spPr bwMode="auto">
          <a:xfrm>
            <a:off x="3229145" y="1766553"/>
            <a:ext cx="3563019" cy="3579683"/>
          </a:xfrm>
          <a:prstGeom prst="ellipse">
            <a:avLst/>
          </a:prstGeom>
          <a:noFill/>
          <a:ln w="12700" cap="flat" cmpd="sng" algn="ctr">
            <a:solidFill>
              <a:srgbClr val="2651A7"/>
            </a:solidFill>
            <a:prstDash val="dash"/>
          </a:ln>
          <a:effectLst/>
        </p:spPr>
        <p:txBody>
          <a:bodyPr lIns="89476" tIns="44737" rIns="89476" bIns="44737" anchor="ctr"/>
          <a:lstStyle/>
          <a:p>
            <a:pPr algn="ctr">
              <a:defRPr/>
            </a:pPr>
            <a:endParaRPr lang="zh-CN" altLang="en-US" sz="1867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230B26D-1F26-EE06-C4B0-309DBD048DCD}"/>
              </a:ext>
            </a:extLst>
          </p:cNvPr>
          <p:cNvSpPr/>
          <p:nvPr/>
        </p:nvSpPr>
        <p:spPr bwMode="auto">
          <a:xfrm>
            <a:off x="5361066" y="1766553"/>
            <a:ext cx="3564569" cy="3579683"/>
          </a:xfrm>
          <a:prstGeom prst="ellipse">
            <a:avLst/>
          </a:prstGeom>
          <a:noFill/>
          <a:ln w="12700" cap="flat" cmpd="sng" algn="ctr">
            <a:solidFill>
              <a:srgbClr val="2651A7"/>
            </a:solidFill>
            <a:prstDash val="dash"/>
          </a:ln>
          <a:effectLst/>
        </p:spPr>
        <p:txBody>
          <a:bodyPr lIns="89476" tIns="44737" rIns="89476" bIns="44737" anchor="ctr"/>
          <a:lstStyle/>
          <a:p>
            <a:pPr algn="ctr">
              <a:defRPr/>
            </a:pPr>
            <a:endParaRPr lang="zh-CN" altLang="en-US" sz="1867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15B0B7A-A08E-533C-4C8D-4A4D71F38B6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68541" y="2587124"/>
            <a:ext cx="548640" cy="318191"/>
          </a:xfrm>
          <a:prstGeom prst="line">
            <a:avLst/>
          </a:prstGeom>
          <a:noFill/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ADCBF84-D750-AA48-39C2-7A9F7D56BBC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63488" y="3465419"/>
            <a:ext cx="576780" cy="0"/>
          </a:xfrm>
          <a:prstGeom prst="line">
            <a:avLst/>
          </a:prstGeom>
          <a:noFill/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AFCE4CF-DBA3-BDE9-6568-133BA880656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15145" y="3935032"/>
            <a:ext cx="550423" cy="310756"/>
          </a:xfrm>
          <a:prstGeom prst="line">
            <a:avLst/>
          </a:prstGeom>
          <a:noFill/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35ED54-C173-2461-DD29-C1D0F00759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42072" y="3956547"/>
            <a:ext cx="517863" cy="310755"/>
          </a:xfrm>
          <a:prstGeom prst="line">
            <a:avLst/>
          </a:prstGeom>
          <a:noFill/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2C49D9D-278F-66EA-A5A4-97855B21C1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99641" y="3462303"/>
            <a:ext cx="576780" cy="0"/>
          </a:xfrm>
          <a:prstGeom prst="line">
            <a:avLst/>
          </a:prstGeom>
          <a:noFill/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70CC83E-9451-A27A-21A5-8C3E5756DF7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20554" y="2576368"/>
            <a:ext cx="541041" cy="335351"/>
          </a:xfrm>
          <a:prstGeom prst="line">
            <a:avLst/>
          </a:prstGeom>
          <a:noFill/>
          <a:ln w="28575" algn="ctr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6771CB2-5991-7F44-18DA-FF36AFE1B13E}"/>
              </a:ext>
            </a:extLst>
          </p:cNvPr>
          <p:cNvGrpSpPr/>
          <p:nvPr/>
        </p:nvGrpSpPr>
        <p:grpSpPr>
          <a:xfrm>
            <a:off x="5050969" y="2422362"/>
            <a:ext cx="2055944" cy="2065561"/>
            <a:chOff x="5014912" y="2584450"/>
            <a:chExt cx="2105025" cy="2105025"/>
          </a:xfrm>
        </p:grpSpPr>
        <p:sp>
          <p:nvSpPr>
            <p:cNvPr id="42" name="Oval 19">
              <a:extLst>
                <a:ext uri="{FF2B5EF4-FFF2-40B4-BE49-F238E27FC236}">
                  <a16:creationId xmlns:a16="http://schemas.microsoft.com/office/drawing/2014/main" id="{C2716E20-68D4-D589-876E-AC4190F9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rgbClr val="2651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sym typeface="+mn-lt"/>
              </a:endParaRPr>
            </a:p>
          </p:txBody>
        </p:sp>
        <p:sp>
          <p:nvSpPr>
            <p:cNvPr id="43" name="Oval 19">
              <a:extLst>
                <a:ext uri="{FF2B5EF4-FFF2-40B4-BE49-F238E27FC236}">
                  <a16:creationId xmlns:a16="http://schemas.microsoft.com/office/drawing/2014/main" id="{4CEA10E2-492C-6C15-4C6D-0EC52DD84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512" y="3067625"/>
              <a:ext cx="1139825" cy="1139825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133" b="1" kern="0" dirty="0"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44" name="Oval 19">
            <a:extLst>
              <a:ext uri="{FF2B5EF4-FFF2-40B4-BE49-F238E27FC236}">
                <a16:creationId xmlns:a16="http://schemas.microsoft.com/office/drawing/2014/main" id="{1E1AD3FE-6D6D-4191-1218-D0AC72BC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201" y="1850672"/>
            <a:ext cx="969055" cy="973585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添加标题</a:t>
            </a:r>
          </a:p>
        </p:txBody>
      </p:sp>
      <p:sp>
        <p:nvSpPr>
          <p:cNvPr id="45" name="Oval 19">
            <a:extLst>
              <a:ext uri="{FF2B5EF4-FFF2-40B4-BE49-F238E27FC236}">
                <a16:creationId xmlns:a16="http://schemas.microsoft.com/office/drawing/2014/main" id="{43738286-9C16-E5EF-094C-1BD8CE60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141" y="1866247"/>
            <a:ext cx="969055" cy="975144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添加标题</a:t>
            </a:r>
          </a:p>
        </p:txBody>
      </p:sp>
      <p:sp>
        <p:nvSpPr>
          <p:cNvPr id="46" name="Oval 19">
            <a:extLst>
              <a:ext uri="{FF2B5EF4-FFF2-40B4-BE49-F238E27FC236}">
                <a16:creationId xmlns:a16="http://schemas.microsoft.com/office/drawing/2014/main" id="{A8A4156A-B157-84C7-DA63-0E5A283B7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477" y="2997166"/>
            <a:ext cx="970604" cy="975144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添加标题</a:t>
            </a:r>
          </a:p>
        </p:txBody>
      </p:sp>
      <p:sp>
        <p:nvSpPr>
          <p:cNvPr id="47" name="Oval 19">
            <a:extLst>
              <a:ext uri="{FF2B5EF4-FFF2-40B4-BE49-F238E27FC236}">
                <a16:creationId xmlns:a16="http://schemas.microsoft.com/office/drawing/2014/main" id="{8FDC348A-A0EB-3983-F247-B6BC5BEB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203" y="4115622"/>
            <a:ext cx="970604" cy="975144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添加标题</a:t>
            </a:r>
          </a:p>
        </p:txBody>
      </p:sp>
      <p:sp>
        <p:nvSpPr>
          <p:cNvPr id="48" name="Oval 19">
            <a:extLst>
              <a:ext uri="{FF2B5EF4-FFF2-40B4-BE49-F238E27FC236}">
                <a16:creationId xmlns:a16="http://schemas.microsoft.com/office/drawing/2014/main" id="{AEBF40B0-3D37-5F53-10AC-C2E059D9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063" y="2959781"/>
            <a:ext cx="970604" cy="975144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添加标题</a:t>
            </a:r>
          </a:p>
        </p:txBody>
      </p:sp>
      <p:sp>
        <p:nvSpPr>
          <p:cNvPr id="50" name="Oval 19">
            <a:extLst>
              <a:ext uri="{FF2B5EF4-FFF2-40B4-BE49-F238E27FC236}">
                <a16:creationId xmlns:a16="http://schemas.microsoft.com/office/drawing/2014/main" id="{A9B6FED0-59BC-2D9E-E193-56B08D81D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989" y="4109390"/>
            <a:ext cx="970604" cy="975144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sym typeface="+mn-lt"/>
              </a:rPr>
              <a:t>添加标题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CFB6E36-BE53-A7CC-0BF0-A30604630B86}"/>
              </a:ext>
            </a:extLst>
          </p:cNvPr>
          <p:cNvSpPr txBox="1"/>
          <p:nvPr/>
        </p:nvSpPr>
        <p:spPr>
          <a:xfrm>
            <a:off x="9027953" y="2005953"/>
            <a:ext cx="2169817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7E2E08C-DAF2-F217-BDC5-A5EA6B2D6530}"/>
              </a:ext>
            </a:extLst>
          </p:cNvPr>
          <p:cNvSpPr txBox="1"/>
          <p:nvPr/>
        </p:nvSpPr>
        <p:spPr>
          <a:xfrm>
            <a:off x="1075517" y="1976537"/>
            <a:ext cx="2088512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05A510D-BA25-9F78-EC25-DFE4482E904A}"/>
              </a:ext>
            </a:extLst>
          </p:cNvPr>
          <p:cNvSpPr txBox="1"/>
          <p:nvPr/>
        </p:nvSpPr>
        <p:spPr>
          <a:xfrm>
            <a:off x="9027953" y="4394424"/>
            <a:ext cx="2169817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7CF802D-A233-6654-FC97-800BB4F867EB}"/>
              </a:ext>
            </a:extLst>
          </p:cNvPr>
          <p:cNvSpPr txBox="1"/>
          <p:nvPr/>
        </p:nvSpPr>
        <p:spPr>
          <a:xfrm>
            <a:off x="1075517" y="4365008"/>
            <a:ext cx="2088511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DD0961F-1236-A45E-78E5-F34AF39663CD}"/>
              </a:ext>
            </a:extLst>
          </p:cNvPr>
          <p:cNvSpPr txBox="1"/>
          <p:nvPr/>
        </p:nvSpPr>
        <p:spPr>
          <a:xfrm>
            <a:off x="9418363" y="3225233"/>
            <a:ext cx="1971495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724474A-2216-CBCA-1BFA-2D25ACC2C955}"/>
              </a:ext>
            </a:extLst>
          </p:cNvPr>
          <p:cNvSpPr txBox="1"/>
          <p:nvPr/>
        </p:nvSpPr>
        <p:spPr>
          <a:xfrm>
            <a:off x="702814" y="3195817"/>
            <a:ext cx="2080962" cy="7632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0" i="0">
                <a:solidFill>
                  <a:schemeClr val="bg1">
                    <a:lumMod val="50000"/>
                  </a:schemeClr>
                </a:solidFill>
                <a:effectLst/>
                <a:latin typeface="HarmonyOS Sans SC Light" panose="00000400000000000000" pitchFamily="2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defRPr>
            </a:lvl1pPr>
          </a:lstStyle>
          <a:p>
            <a:pPr algn="r"/>
            <a:r>
              <a:rPr lang="zh-CN" altLang="en-US" sz="1000" dirty="0">
                <a:sym typeface="HarmonyOS Sans SC Light" panose="00000400000000000000" pitchFamily="2" charset="-122"/>
              </a:rPr>
              <a:t>根据自己的需要添加适当的文字，此处添加详细文本描述，建议与标题相关尽量简洁</a:t>
            </a:r>
            <a:r>
              <a:rPr lang="en-US" altLang="zh-CN" sz="1000" dirty="0">
                <a:sym typeface="HarmonyOS Sans SC Light" panose="00000400000000000000" pitchFamily="2" charset="-122"/>
              </a:rPr>
              <a:t>... ...</a:t>
            </a:r>
          </a:p>
        </p:txBody>
      </p:sp>
    </p:spTree>
    <p:extLst>
      <p:ext uri="{BB962C8B-B14F-4D97-AF65-F5344CB8AC3E}">
        <p14:creationId xmlns:p14="http://schemas.microsoft.com/office/powerpoint/2010/main" val="29110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0C58A5-7509-5BD6-A4C2-0F9078B20EEA}"/>
              </a:ext>
            </a:extLst>
          </p:cNvPr>
          <p:cNvSpPr txBox="1"/>
          <p:nvPr/>
        </p:nvSpPr>
        <p:spPr>
          <a:xfrm flipH="1">
            <a:off x="5286373" y="121302"/>
            <a:ext cx="1619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651A7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03</a:t>
            </a:r>
            <a:endParaRPr lang="zh-CN" altLang="en-US" sz="4000" dirty="0">
              <a:solidFill>
                <a:srgbClr val="2651A7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B67EC35-19E1-8F1F-131F-1F17F7AC238D}"/>
              </a:ext>
            </a:extLst>
          </p:cNvPr>
          <p:cNvGrpSpPr/>
          <p:nvPr/>
        </p:nvGrpSpPr>
        <p:grpSpPr>
          <a:xfrm>
            <a:off x="9763877" y="4405144"/>
            <a:ext cx="1805824" cy="1552285"/>
            <a:chOff x="6850944" y="4231262"/>
            <a:chExt cx="5502383" cy="4729845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7779037" y="4231262"/>
              <a:ext cx="4574290" cy="3945491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noFill/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6850944" y="5009789"/>
              <a:ext cx="4375118" cy="3941730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7001963" y="8413566"/>
              <a:ext cx="4006491" cy="547541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noFill/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0E27F9E9-0917-7D3F-D5FF-85526542191C}"/>
              </a:ext>
            </a:extLst>
          </p:cNvPr>
          <p:cNvSpPr txBox="1"/>
          <p:nvPr/>
        </p:nvSpPr>
        <p:spPr>
          <a:xfrm>
            <a:off x="5324475" y="734762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PART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1BE1D7B-ACCD-F69E-081D-399B44AEA13C}"/>
              </a:ext>
            </a:extLst>
          </p:cNvPr>
          <p:cNvGrpSpPr/>
          <p:nvPr/>
        </p:nvGrpSpPr>
        <p:grpSpPr>
          <a:xfrm>
            <a:off x="4481513" y="2527300"/>
            <a:ext cx="3228974" cy="569716"/>
            <a:chOff x="3276602" y="3248555"/>
            <a:chExt cx="3228974" cy="56971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FE437FF-AC6B-B2D7-44CF-CF7EA2343E9C}"/>
                </a:ext>
              </a:extLst>
            </p:cNvPr>
            <p:cNvGrpSpPr/>
            <p:nvPr/>
          </p:nvGrpSpPr>
          <p:grpSpPr>
            <a:xfrm>
              <a:off x="3276602" y="3248555"/>
              <a:ext cx="3228974" cy="569716"/>
              <a:chOff x="3276602" y="3248555"/>
              <a:chExt cx="3228974" cy="569716"/>
            </a:xfrm>
          </p:grpSpPr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5B4E5683-2332-55AC-4DA8-40AE114AB4FD}"/>
                  </a:ext>
                </a:extLst>
              </p:cNvPr>
              <p:cNvSpPr/>
              <p:nvPr/>
            </p:nvSpPr>
            <p:spPr>
              <a:xfrm>
                <a:off x="3276602" y="3248555"/>
                <a:ext cx="893633" cy="569716"/>
              </a:xfrm>
              <a:custGeom>
                <a:avLst/>
                <a:gdLst>
                  <a:gd name="connsiteX0" fmla="*/ 0 w 893633"/>
                  <a:gd name="connsiteY0" fmla="*/ 0 h 569716"/>
                  <a:gd name="connsiteX1" fmla="*/ 893633 w 893633"/>
                  <a:gd name="connsiteY1" fmla="*/ 0 h 569716"/>
                  <a:gd name="connsiteX2" fmla="*/ 735451 w 893633"/>
                  <a:gd name="connsiteY2" fmla="*/ 569716 h 569716"/>
                  <a:gd name="connsiteX3" fmla="*/ 0 w 893633"/>
                  <a:gd name="connsiteY3" fmla="*/ 569716 h 569716"/>
                  <a:gd name="connsiteX4" fmla="*/ 0 w 893633"/>
                  <a:gd name="connsiteY4" fmla="*/ 0 h 56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3633" h="569716">
                    <a:moveTo>
                      <a:pt x="0" y="0"/>
                    </a:moveTo>
                    <a:lnTo>
                      <a:pt x="893633" y="0"/>
                    </a:lnTo>
                    <a:lnTo>
                      <a:pt x="735451" y="569716"/>
                    </a:lnTo>
                    <a:lnTo>
                      <a:pt x="0" y="569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51A7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A4C21D17-2AF1-067C-46F4-9D09A1A99062}"/>
                  </a:ext>
                </a:extLst>
              </p:cNvPr>
              <p:cNvSpPr/>
              <p:nvPr/>
            </p:nvSpPr>
            <p:spPr>
              <a:xfrm>
                <a:off x="4012053" y="3248555"/>
                <a:ext cx="2493523" cy="569716"/>
              </a:xfrm>
              <a:custGeom>
                <a:avLst/>
                <a:gdLst>
                  <a:gd name="connsiteX0" fmla="*/ 158182 w 2493523"/>
                  <a:gd name="connsiteY0" fmla="*/ 0 h 569716"/>
                  <a:gd name="connsiteX1" fmla="*/ 2493523 w 2493523"/>
                  <a:gd name="connsiteY1" fmla="*/ 0 h 569716"/>
                  <a:gd name="connsiteX2" fmla="*/ 2493523 w 2493523"/>
                  <a:gd name="connsiteY2" fmla="*/ 335061 h 569716"/>
                  <a:gd name="connsiteX3" fmla="*/ 2258868 w 2493523"/>
                  <a:gd name="connsiteY3" fmla="*/ 569716 h 569716"/>
                  <a:gd name="connsiteX4" fmla="*/ 0 w 2493523"/>
                  <a:gd name="connsiteY4" fmla="*/ 569716 h 569716"/>
                  <a:gd name="connsiteX5" fmla="*/ 158182 w 2493523"/>
                  <a:gd name="connsiteY5" fmla="*/ 0 h 56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3523" h="569716">
                    <a:moveTo>
                      <a:pt x="158182" y="0"/>
                    </a:moveTo>
                    <a:lnTo>
                      <a:pt x="2493523" y="0"/>
                    </a:lnTo>
                    <a:lnTo>
                      <a:pt x="2493523" y="335061"/>
                    </a:lnTo>
                    <a:lnTo>
                      <a:pt x="2258868" y="569716"/>
                    </a:lnTo>
                    <a:lnTo>
                      <a:pt x="0" y="569716"/>
                    </a:lnTo>
                    <a:lnTo>
                      <a:pt x="1581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81E576-DD46-1EE7-A0F3-5C3D58E94DF6}"/>
                </a:ext>
              </a:extLst>
            </p:cNvPr>
            <p:cNvSpPr txBox="1"/>
            <p:nvPr/>
          </p:nvSpPr>
          <p:spPr>
            <a:xfrm>
              <a:off x="4809136" y="3356078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2651A7"/>
                  </a:solidFill>
                  <a:cs typeface="+mn-ea"/>
                  <a:sym typeface="+mn-lt"/>
                </a:rPr>
                <a:t>主要结论</a:t>
              </a:r>
              <a:endParaRPr lang="zh-CN" altLang="en-US" sz="1600" b="1" dirty="0">
                <a:solidFill>
                  <a:srgbClr val="2651A7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E2C948B-EA73-8A19-FC9D-F487F8416515}"/>
              </a:ext>
            </a:extLst>
          </p:cNvPr>
          <p:cNvGrpSpPr/>
          <p:nvPr/>
        </p:nvGrpSpPr>
        <p:grpSpPr>
          <a:xfrm>
            <a:off x="4612711" y="2673336"/>
            <a:ext cx="545075" cy="300041"/>
            <a:chOff x="4523423" y="2354259"/>
            <a:chExt cx="830579" cy="457199"/>
          </a:xfrm>
          <a:solidFill>
            <a:schemeClr val="bg1"/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A7BBF0D-EDBD-1D41-5ED1-280D6C232488}"/>
                </a:ext>
              </a:extLst>
            </p:cNvPr>
            <p:cNvSpPr/>
            <p:nvPr/>
          </p:nvSpPr>
          <p:spPr>
            <a:xfrm>
              <a:off x="4672013" y="2595241"/>
              <a:ext cx="533400" cy="216217"/>
            </a:xfrm>
            <a:custGeom>
              <a:avLst/>
              <a:gdLst>
                <a:gd name="connsiteX0" fmla="*/ 0 w 533400"/>
                <a:gd name="connsiteY0" fmla="*/ 0 h 216217"/>
                <a:gd name="connsiteX1" fmla="*/ 0 w 533400"/>
                <a:gd name="connsiteY1" fmla="*/ 111443 h 216217"/>
                <a:gd name="connsiteX2" fmla="*/ 266700 w 533400"/>
                <a:gd name="connsiteY2" fmla="*/ 216218 h 216217"/>
                <a:gd name="connsiteX3" fmla="*/ 533400 w 533400"/>
                <a:gd name="connsiteY3" fmla="*/ 111443 h 216217"/>
                <a:gd name="connsiteX4" fmla="*/ 533400 w 533400"/>
                <a:gd name="connsiteY4" fmla="*/ 0 h 216217"/>
                <a:gd name="connsiteX5" fmla="*/ 266700 w 533400"/>
                <a:gd name="connsiteY5" fmla="*/ 94298 h 216217"/>
                <a:gd name="connsiteX6" fmla="*/ 0 w 533400"/>
                <a:gd name="connsiteY6" fmla="*/ 0 h 21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216217">
                  <a:moveTo>
                    <a:pt x="0" y="0"/>
                  </a:moveTo>
                  <a:lnTo>
                    <a:pt x="0" y="111443"/>
                  </a:lnTo>
                  <a:cubicBezTo>
                    <a:pt x="0" y="163830"/>
                    <a:pt x="119063" y="216218"/>
                    <a:pt x="266700" y="216218"/>
                  </a:cubicBezTo>
                  <a:cubicBezTo>
                    <a:pt x="414338" y="216218"/>
                    <a:pt x="533400" y="163830"/>
                    <a:pt x="533400" y="111443"/>
                  </a:cubicBezTo>
                  <a:lnTo>
                    <a:pt x="533400" y="0"/>
                  </a:lnTo>
                  <a:lnTo>
                    <a:pt x="266700" y="942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DCA7CF8-89F0-EC4E-BE1D-FE1CED736CE7}"/>
                </a:ext>
              </a:extLst>
            </p:cNvPr>
            <p:cNvSpPr/>
            <p:nvPr/>
          </p:nvSpPr>
          <p:spPr>
            <a:xfrm>
              <a:off x="4523423" y="2354259"/>
              <a:ext cx="830579" cy="361950"/>
            </a:xfrm>
            <a:custGeom>
              <a:avLst/>
              <a:gdLst>
                <a:gd name="connsiteX0" fmla="*/ 415290 w 830579"/>
                <a:gd name="connsiteY0" fmla="*/ 294323 h 361950"/>
                <a:gd name="connsiteX1" fmla="*/ 830580 w 830579"/>
                <a:gd name="connsiteY1" fmla="*/ 148590 h 361950"/>
                <a:gd name="connsiteX2" fmla="*/ 415290 w 830579"/>
                <a:gd name="connsiteY2" fmla="*/ 0 h 361950"/>
                <a:gd name="connsiteX3" fmla="*/ 0 w 830579"/>
                <a:gd name="connsiteY3" fmla="*/ 148590 h 361950"/>
                <a:gd name="connsiteX4" fmla="*/ 53340 w 830579"/>
                <a:gd name="connsiteY4" fmla="*/ 167640 h 361950"/>
                <a:gd name="connsiteX5" fmla="*/ 53340 w 830579"/>
                <a:gd name="connsiteY5" fmla="*/ 342900 h 361950"/>
                <a:gd name="connsiteX6" fmla="*/ 72390 w 830579"/>
                <a:gd name="connsiteY6" fmla="*/ 361950 h 361950"/>
                <a:gd name="connsiteX7" fmla="*/ 91440 w 830579"/>
                <a:gd name="connsiteY7" fmla="*/ 342900 h 361950"/>
                <a:gd name="connsiteX8" fmla="*/ 91440 w 830579"/>
                <a:gd name="connsiteY8" fmla="*/ 180975 h 361950"/>
                <a:gd name="connsiteX9" fmla="*/ 415290 w 830579"/>
                <a:gd name="connsiteY9" fmla="*/ 29432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0579" h="361950">
                  <a:moveTo>
                    <a:pt x="415290" y="294323"/>
                  </a:moveTo>
                  <a:lnTo>
                    <a:pt x="830580" y="148590"/>
                  </a:lnTo>
                  <a:lnTo>
                    <a:pt x="415290" y="0"/>
                  </a:lnTo>
                  <a:lnTo>
                    <a:pt x="0" y="148590"/>
                  </a:lnTo>
                  <a:lnTo>
                    <a:pt x="53340" y="167640"/>
                  </a:lnTo>
                  <a:lnTo>
                    <a:pt x="53340" y="342900"/>
                  </a:lnTo>
                  <a:cubicBezTo>
                    <a:pt x="53340" y="353378"/>
                    <a:pt x="61912" y="361950"/>
                    <a:pt x="72390" y="361950"/>
                  </a:cubicBezTo>
                  <a:cubicBezTo>
                    <a:pt x="82868" y="361950"/>
                    <a:pt x="91440" y="353378"/>
                    <a:pt x="91440" y="342900"/>
                  </a:cubicBezTo>
                  <a:lnTo>
                    <a:pt x="91440" y="180975"/>
                  </a:lnTo>
                  <a:lnTo>
                    <a:pt x="415290" y="2943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7211-E421-7586-E127-1375E976F717}"/>
              </a:ext>
            </a:extLst>
          </p:cNvPr>
          <p:cNvSpPr txBox="1"/>
          <p:nvPr/>
        </p:nvSpPr>
        <p:spPr>
          <a:xfrm>
            <a:off x="1930400" y="3512138"/>
            <a:ext cx="8331200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6915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主要结论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2" name="Freeform 30">
            <a:extLst>
              <a:ext uri="{FF2B5EF4-FFF2-40B4-BE49-F238E27FC236}">
                <a16:creationId xmlns:a16="http://schemas.microsoft.com/office/drawing/2014/main" id="{B9B87A56-CB6E-F84B-74BB-43E1A71B6F4F}"/>
              </a:ext>
            </a:extLst>
          </p:cNvPr>
          <p:cNvSpPr>
            <a:spLocks/>
          </p:cNvSpPr>
          <p:nvPr/>
        </p:nvSpPr>
        <p:spPr bwMode="auto">
          <a:xfrm rot="19983584" flipH="1">
            <a:off x="4901033" y="3707855"/>
            <a:ext cx="2493037" cy="1644107"/>
          </a:xfrm>
          <a:custGeom>
            <a:avLst/>
            <a:gdLst>
              <a:gd name="T0" fmla="*/ 20 w 499"/>
              <a:gd name="T1" fmla="*/ 240 h 313"/>
              <a:gd name="T2" fmla="*/ 42 w 499"/>
              <a:gd name="T3" fmla="*/ 294 h 313"/>
              <a:gd name="T4" fmla="*/ 57 w 499"/>
              <a:gd name="T5" fmla="*/ 259 h 313"/>
              <a:gd name="T6" fmla="*/ 408 w 499"/>
              <a:gd name="T7" fmla="*/ 141 h 313"/>
              <a:gd name="T8" fmla="*/ 445 w 499"/>
              <a:gd name="T9" fmla="*/ 18 h 313"/>
              <a:gd name="T10" fmla="*/ 499 w 499"/>
              <a:gd name="T11" fmla="*/ 18 h 313"/>
              <a:gd name="T12" fmla="*/ 499 w 499"/>
              <a:gd name="T13" fmla="*/ 0 h 313"/>
              <a:gd name="T14" fmla="*/ 446 w 499"/>
              <a:gd name="T15" fmla="*/ 0 h 313"/>
              <a:gd name="T16" fmla="*/ 446 w 499"/>
              <a:gd name="T17" fmla="*/ 0 h 313"/>
              <a:gd name="T18" fmla="*/ 370 w 499"/>
              <a:gd name="T19" fmla="*/ 0 h 313"/>
              <a:gd name="T20" fmla="*/ 370 w 499"/>
              <a:gd name="T21" fmla="*/ 11 h 313"/>
              <a:gd name="T22" fmla="*/ 343 w 499"/>
              <a:gd name="T23" fmla="*/ 103 h 313"/>
              <a:gd name="T24" fmla="*/ 86 w 499"/>
              <a:gd name="T25" fmla="*/ 189 h 313"/>
              <a:gd name="T26" fmla="*/ 101 w 499"/>
              <a:gd name="T27" fmla="*/ 154 h 313"/>
              <a:gd name="T28" fmla="*/ 53 w 499"/>
              <a:gd name="T29" fmla="*/ 172 h 313"/>
              <a:gd name="T30" fmla="*/ 0 w 499"/>
              <a:gd name="T31" fmla="*/ 192 h 313"/>
              <a:gd name="T32" fmla="*/ 20 w 499"/>
              <a:gd name="T33" fmla="*/ 240 h 313"/>
              <a:gd name="connsiteX0" fmla="*/ 401 w 10000"/>
              <a:gd name="connsiteY0" fmla="*/ 7668 h 9393"/>
              <a:gd name="connsiteX1" fmla="*/ 842 w 10000"/>
              <a:gd name="connsiteY1" fmla="*/ 9393 h 9393"/>
              <a:gd name="connsiteX2" fmla="*/ 1142 w 10000"/>
              <a:gd name="connsiteY2" fmla="*/ 8275 h 9393"/>
              <a:gd name="connsiteX3" fmla="*/ 8176 w 10000"/>
              <a:gd name="connsiteY3" fmla="*/ 4505 h 9393"/>
              <a:gd name="connsiteX4" fmla="*/ 8918 w 10000"/>
              <a:gd name="connsiteY4" fmla="*/ 575 h 9393"/>
              <a:gd name="connsiteX5" fmla="*/ 10000 w 10000"/>
              <a:gd name="connsiteY5" fmla="*/ 0 h 9393"/>
              <a:gd name="connsiteX6" fmla="*/ 8938 w 10000"/>
              <a:gd name="connsiteY6" fmla="*/ 0 h 9393"/>
              <a:gd name="connsiteX7" fmla="*/ 8938 w 10000"/>
              <a:gd name="connsiteY7" fmla="*/ 0 h 9393"/>
              <a:gd name="connsiteX8" fmla="*/ 7415 w 10000"/>
              <a:gd name="connsiteY8" fmla="*/ 0 h 9393"/>
              <a:gd name="connsiteX9" fmla="*/ 7415 w 10000"/>
              <a:gd name="connsiteY9" fmla="*/ 351 h 9393"/>
              <a:gd name="connsiteX10" fmla="*/ 6874 w 10000"/>
              <a:gd name="connsiteY10" fmla="*/ 3291 h 9393"/>
              <a:gd name="connsiteX11" fmla="*/ 1723 w 10000"/>
              <a:gd name="connsiteY11" fmla="*/ 6038 h 9393"/>
              <a:gd name="connsiteX12" fmla="*/ 2024 w 10000"/>
              <a:gd name="connsiteY12" fmla="*/ 4920 h 9393"/>
              <a:gd name="connsiteX13" fmla="*/ 1062 w 10000"/>
              <a:gd name="connsiteY13" fmla="*/ 5495 h 9393"/>
              <a:gd name="connsiteX14" fmla="*/ 0 w 10000"/>
              <a:gd name="connsiteY14" fmla="*/ 6134 h 9393"/>
              <a:gd name="connsiteX15" fmla="*/ 401 w 10000"/>
              <a:gd name="connsiteY15" fmla="*/ 7668 h 9393"/>
              <a:gd name="connsiteX0" fmla="*/ 401 w 8938"/>
              <a:gd name="connsiteY0" fmla="*/ 8164 h 10000"/>
              <a:gd name="connsiteX1" fmla="*/ 842 w 8938"/>
              <a:gd name="connsiteY1" fmla="*/ 10000 h 10000"/>
              <a:gd name="connsiteX2" fmla="*/ 1142 w 8938"/>
              <a:gd name="connsiteY2" fmla="*/ 8810 h 10000"/>
              <a:gd name="connsiteX3" fmla="*/ 8176 w 8938"/>
              <a:gd name="connsiteY3" fmla="*/ 4796 h 10000"/>
              <a:gd name="connsiteX4" fmla="*/ 8918 w 8938"/>
              <a:gd name="connsiteY4" fmla="*/ 612 h 10000"/>
              <a:gd name="connsiteX5" fmla="*/ 8938 w 8938"/>
              <a:gd name="connsiteY5" fmla="*/ 0 h 10000"/>
              <a:gd name="connsiteX6" fmla="*/ 8938 w 8938"/>
              <a:gd name="connsiteY6" fmla="*/ 0 h 10000"/>
              <a:gd name="connsiteX7" fmla="*/ 7415 w 8938"/>
              <a:gd name="connsiteY7" fmla="*/ 0 h 10000"/>
              <a:gd name="connsiteX8" fmla="*/ 7415 w 8938"/>
              <a:gd name="connsiteY8" fmla="*/ 374 h 10000"/>
              <a:gd name="connsiteX9" fmla="*/ 6874 w 8938"/>
              <a:gd name="connsiteY9" fmla="*/ 3504 h 10000"/>
              <a:gd name="connsiteX10" fmla="*/ 1723 w 8938"/>
              <a:gd name="connsiteY10" fmla="*/ 6428 h 10000"/>
              <a:gd name="connsiteX11" fmla="*/ 2024 w 8938"/>
              <a:gd name="connsiteY11" fmla="*/ 5238 h 10000"/>
              <a:gd name="connsiteX12" fmla="*/ 1062 w 8938"/>
              <a:gd name="connsiteY12" fmla="*/ 5850 h 10000"/>
              <a:gd name="connsiteX13" fmla="*/ 0 w 8938"/>
              <a:gd name="connsiteY13" fmla="*/ 6530 h 10000"/>
              <a:gd name="connsiteX14" fmla="*/ 401 w 8938"/>
              <a:gd name="connsiteY14" fmla="*/ 8164 h 10000"/>
              <a:gd name="connsiteX0" fmla="*/ 449 w 10000"/>
              <a:gd name="connsiteY0" fmla="*/ 8194 h 10030"/>
              <a:gd name="connsiteX1" fmla="*/ 942 w 10000"/>
              <a:gd name="connsiteY1" fmla="*/ 10030 h 10030"/>
              <a:gd name="connsiteX2" fmla="*/ 1278 w 10000"/>
              <a:gd name="connsiteY2" fmla="*/ 8840 h 10030"/>
              <a:gd name="connsiteX3" fmla="*/ 9147 w 10000"/>
              <a:gd name="connsiteY3" fmla="*/ 4826 h 10030"/>
              <a:gd name="connsiteX4" fmla="*/ 9978 w 10000"/>
              <a:gd name="connsiteY4" fmla="*/ 642 h 10030"/>
              <a:gd name="connsiteX5" fmla="*/ 10000 w 10000"/>
              <a:gd name="connsiteY5" fmla="*/ 30 h 10030"/>
              <a:gd name="connsiteX6" fmla="*/ 10000 w 10000"/>
              <a:gd name="connsiteY6" fmla="*/ 30 h 10030"/>
              <a:gd name="connsiteX7" fmla="*/ 9157 w 10000"/>
              <a:gd name="connsiteY7" fmla="*/ 0 h 10030"/>
              <a:gd name="connsiteX8" fmla="*/ 8296 w 10000"/>
              <a:gd name="connsiteY8" fmla="*/ 30 h 10030"/>
              <a:gd name="connsiteX9" fmla="*/ 8296 w 10000"/>
              <a:gd name="connsiteY9" fmla="*/ 404 h 10030"/>
              <a:gd name="connsiteX10" fmla="*/ 7691 w 10000"/>
              <a:gd name="connsiteY10" fmla="*/ 3534 h 10030"/>
              <a:gd name="connsiteX11" fmla="*/ 1928 w 10000"/>
              <a:gd name="connsiteY11" fmla="*/ 6458 h 10030"/>
              <a:gd name="connsiteX12" fmla="*/ 2264 w 10000"/>
              <a:gd name="connsiteY12" fmla="*/ 5268 h 10030"/>
              <a:gd name="connsiteX13" fmla="*/ 1188 w 10000"/>
              <a:gd name="connsiteY13" fmla="*/ 5880 h 10030"/>
              <a:gd name="connsiteX14" fmla="*/ 0 w 10000"/>
              <a:gd name="connsiteY14" fmla="*/ 6560 h 10030"/>
              <a:gd name="connsiteX15" fmla="*/ 449 w 10000"/>
              <a:gd name="connsiteY15" fmla="*/ 8194 h 10030"/>
              <a:gd name="connsiteX0" fmla="*/ 449 w 10000"/>
              <a:gd name="connsiteY0" fmla="*/ 8164 h 10000"/>
              <a:gd name="connsiteX1" fmla="*/ 942 w 10000"/>
              <a:gd name="connsiteY1" fmla="*/ 10000 h 10000"/>
              <a:gd name="connsiteX2" fmla="*/ 1278 w 10000"/>
              <a:gd name="connsiteY2" fmla="*/ 8810 h 10000"/>
              <a:gd name="connsiteX3" fmla="*/ 9147 w 10000"/>
              <a:gd name="connsiteY3" fmla="*/ 4796 h 10000"/>
              <a:gd name="connsiteX4" fmla="*/ 9978 w 10000"/>
              <a:gd name="connsiteY4" fmla="*/ 612 h 10000"/>
              <a:gd name="connsiteX5" fmla="*/ 10000 w 10000"/>
              <a:gd name="connsiteY5" fmla="*/ 0 h 10000"/>
              <a:gd name="connsiteX6" fmla="*/ 10000 w 10000"/>
              <a:gd name="connsiteY6" fmla="*/ 0 h 10000"/>
              <a:gd name="connsiteX7" fmla="*/ 9112 w 10000"/>
              <a:gd name="connsiteY7" fmla="*/ 881 h 10000"/>
              <a:gd name="connsiteX8" fmla="*/ 8296 w 10000"/>
              <a:gd name="connsiteY8" fmla="*/ 0 h 10000"/>
              <a:gd name="connsiteX9" fmla="*/ 8296 w 10000"/>
              <a:gd name="connsiteY9" fmla="*/ 374 h 10000"/>
              <a:gd name="connsiteX10" fmla="*/ 7691 w 10000"/>
              <a:gd name="connsiteY10" fmla="*/ 3504 h 10000"/>
              <a:gd name="connsiteX11" fmla="*/ 1928 w 10000"/>
              <a:gd name="connsiteY11" fmla="*/ 6428 h 10000"/>
              <a:gd name="connsiteX12" fmla="*/ 2264 w 10000"/>
              <a:gd name="connsiteY12" fmla="*/ 5238 h 10000"/>
              <a:gd name="connsiteX13" fmla="*/ 1188 w 10000"/>
              <a:gd name="connsiteY13" fmla="*/ 5850 h 10000"/>
              <a:gd name="connsiteX14" fmla="*/ 0 w 10000"/>
              <a:gd name="connsiteY14" fmla="*/ 6530 h 10000"/>
              <a:gd name="connsiteX15" fmla="*/ 449 w 10000"/>
              <a:gd name="connsiteY15" fmla="*/ 81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0" h="10000">
                <a:moveTo>
                  <a:pt x="449" y="8164"/>
                </a:moveTo>
                <a:lnTo>
                  <a:pt x="942" y="10000"/>
                </a:lnTo>
                <a:lnTo>
                  <a:pt x="1278" y="8810"/>
                </a:lnTo>
                <a:cubicBezTo>
                  <a:pt x="4147" y="10646"/>
                  <a:pt x="7557" y="8980"/>
                  <a:pt x="9147" y="4796"/>
                </a:cubicBezTo>
                <a:cubicBezTo>
                  <a:pt x="9663" y="3470"/>
                  <a:pt x="9933" y="2041"/>
                  <a:pt x="9978" y="612"/>
                </a:cubicBezTo>
                <a:cubicBezTo>
                  <a:pt x="9985" y="408"/>
                  <a:pt x="9992" y="204"/>
                  <a:pt x="10000" y="0"/>
                </a:cubicBezTo>
                <a:lnTo>
                  <a:pt x="10000" y="0"/>
                </a:lnTo>
                <a:lnTo>
                  <a:pt x="9112" y="881"/>
                </a:lnTo>
                <a:lnTo>
                  <a:pt x="8296" y="0"/>
                </a:lnTo>
                <a:lnTo>
                  <a:pt x="8296" y="374"/>
                </a:lnTo>
                <a:cubicBezTo>
                  <a:pt x="8251" y="1429"/>
                  <a:pt x="8071" y="2517"/>
                  <a:pt x="7691" y="3504"/>
                </a:cubicBezTo>
                <a:cubicBezTo>
                  <a:pt x="6503" y="6564"/>
                  <a:pt x="4036" y="7789"/>
                  <a:pt x="1928" y="6428"/>
                </a:cubicBezTo>
                <a:cubicBezTo>
                  <a:pt x="2040" y="6031"/>
                  <a:pt x="2153" y="5635"/>
                  <a:pt x="2264" y="5238"/>
                </a:cubicBezTo>
                <a:lnTo>
                  <a:pt x="1188" y="5850"/>
                </a:lnTo>
                <a:lnTo>
                  <a:pt x="0" y="6530"/>
                </a:lnTo>
                <a:cubicBezTo>
                  <a:pt x="150" y="7074"/>
                  <a:pt x="299" y="7620"/>
                  <a:pt x="449" y="8164"/>
                </a:cubicBezTo>
                <a:close/>
              </a:path>
            </a:pathLst>
          </a:custGeom>
          <a:solidFill>
            <a:srgbClr val="F7B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타원 30">
            <a:extLst>
              <a:ext uri="{FF2B5EF4-FFF2-40B4-BE49-F238E27FC236}">
                <a16:creationId xmlns:a16="http://schemas.microsoft.com/office/drawing/2014/main" id="{1155EA46-A112-A460-AA08-90359E6C11F6}"/>
              </a:ext>
            </a:extLst>
          </p:cNvPr>
          <p:cNvSpPr/>
          <p:nvPr/>
        </p:nvSpPr>
        <p:spPr>
          <a:xfrm rot="19983584" flipH="1">
            <a:off x="4134754" y="3077864"/>
            <a:ext cx="974471" cy="974469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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851" descr="D:\51PPT模板网\51pptmoban.com\图片.jpg">
            <a:extLst>
              <a:ext uri="{FF2B5EF4-FFF2-40B4-BE49-F238E27FC236}">
                <a16:creationId xmlns:a16="http://schemas.microsoft.com/office/drawing/2014/main" id="{48C77A80-0E64-A314-E490-B541633DEFCD}"/>
              </a:ext>
            </a:extLst>
          </p:cNvPr>
          <p:cNvSpPr>
            <a:spLocks noEditPoints="1"/>
          </p:cNvSpPr>
          <p:nvPr/>
        </p:nvSpPr>
        <p:spPr bwMode="auto">
          <a:xfrm>
            <a:off x="4424472" y="3324781"/>
            <a:ext cx="397532" cy="455259"/>
          </a:xfrm>
          <a:custGeom>
            <a:avLst/>
            <a:gdLst>
              <a:gd name="T0" fmla="*/ 119 w 141"/>
              <a:gd name="T1" fmla="*/ 84 h 160"/>
              <a:gd name="T2" fmla="*/ 95 w 141"/>
              <a:gd name="T3" fmla="*/ 20 h 160"/>
              <a:gd name="T4" fmla="*/ 84 w 141"/>
              <a:gd name="T5" fmla="*/ 15 h 160"/>
              <a:gd name="T6" fmla="*/ 55 w 141"/>
              <a:gd name="T7" fmla="*/ 15 h 160"/>
              <a:gd name="T8" fmla="*/ 46 w 141"/>
              <a:gd name="T9" fmla="*/ 20 h 160"/>
              <a:gd name="T10" fmla="*/ 20 w 141"/>
              <a:gd name="T11" fmla="*/ 84 h 160"/>
              <a:gd name="T12" fmla="*/ 0 w 141"/>
              <a:gd name="T13" fmla="*/ 135 h 160"/>
              <a:gd name="T14" fmla="*/ 30 w 141"/>
              <a:gd name="T15" fmla="*/ 141 h 160"/>
              <a:gd name="T16" fmla="*/ 70 w 141"/>
              <a:gd name="T17" fmla="*/ 160 h 160"/>
              <a:gd name="T18" fmla="*/ 111 w 141"/>
              <a:gd name="T19" fmla="*/ 141 h 160"/>
              <a:gd name="T20" fmla="*/ 140 w 141"/>
              <a:gd name="T21" fmla="*/ 135 h 160"/>
              <a:gd name="T22" fmla="*/ 61 w 141"/>
              <a:gd name="T23" fmla="*/ 15 h 160"/>
              <a:gd name="T24" fmla="*/ 79 w 141"/>
              <a:gd name="T25" fmla="*/ 15 h 160"/>
              <a:gd name="T26" fmla="*/ 61 w 141"/>
              <a:gd name="T27" fmla="*/ 15 h 160"/>
              <a:gd name="T28" fmla="*/ 52 w 141"/>
              <a:gd name="T29" fmla="*/ 145 h 160"/>
              <a:gd name="T30" fmla="*/ 89 w 141"/>
              <a:gd name="T31" fmla="*/ 145 h 160"/>
              <a:gd name="T32" fmla="*/ 110 w 141"/>
              <a:gd name="T33" fmla="*/ 136 h 160"/>
              <a:gd name="T34" fmla="*/ 94 w 141"/>
              <a:gd name="T35" fmla="*/ 138 h 160"/>
              <a:gd name="T36" fmla="*/ 88 w 141"/>
              <a:gd name="T37" fmla="*/ 139 h 160"/>
              <a:gd name="T38" fmla="*/ 81 w 141"/>
              <a:gd name="T39" fmla="*/ 139 h 160"/>
              <a:gd name="T40" fmla="*/ 76 w 141"/>
              <a:gd name="T41" fmla="*/ 140 h 160"/>
              <a:gd name="T42" fmla="*/ 64 w 141"/>
              <a:gd name="T43" fmla="*/ 140 h 160"/>
              <a:gd name="T44" fmla="*/ 58 w 141"/>
              <a:gd name="T45" fmla="*/ 139 h 160"/>
              <a:gd name="T46" fmla="*/ 53 w 141"/>
              <a:gd name="T47" fmla="*/ 139 h 160"/>
              <a:gd name="T48" fmla="*/ 47 w 141"/>
              <a:gd name="T49" fmla="*/ 138 h 160"/>
              <a:gd name="T50" fmla="*/ 9 w 141"/>
              <a:gd name="T51" fmla="*/ 132 h 160"/>
              <a:gd name="T52" fmla="*/ 26 w 141"/>
              <a:gd name="T53" fmla="*/ 58 h 160"/>
              <a:gd name="T54" fmla="*/ 59 w 141"/>
              <a:gd name="T55" fmla="*/ 22 h 160"/>
              <a:gd name="T56" fmla="*/ 81 w 141"/>
              <a:gd name="T57" fmla="*/ 21 h 160"/>
              <a:gd name="T58" fmla="*/ 92 w 141"/>
              <a:gd name="T59" fmla="*/ 25 h 160"/>
              <a:gd name="T60" fmla="*/ 114 w 141"/>
              <a:gd name="T61" fmla="*/ 84 h 160"/>
              <a:gd name="T62" fmla="*/ 110 w 141"/>
              <a:gd name="T63" fmla="*/ 136 h 160"/>
              <a:gd name="T64" fmla="*/ 86 w 141"/>
              <a:gd name="T65" fmla="*/ 38 h 160"/>
              <a:gd name="T66" fmla="*/ 41 w 141"/>
              <a:gd name="T67" fmla="*/ 58 h 160"/>
              <a:gd name="T68" fmla="*/ 38 w 141"/>
              <a:gd name="T69" fmla="*/ 61 h 160"/>
              <a:gd name="T70" fmla="*/ 52 w 141"/>
              <a:gd name="T71" fmla="*/ 33 h 160"/>
              <a:gd name="T72" fmla="*/ 90 w 141"/>
              <a:gd name="T73" fmla="*/ 3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1" h="160">
                <a:moveTo>
                  <a:pt x="140" y="132"/>
                </a:moveTo>
                <a:cubicBezTo>
                  <a:pt x="126" y="118"/>
                  <a:pt x="119" y="102"/>
                  <a:pt x="119" y="84"/>
                </a:cubicBezTo>
                <a:cubicBezTo>
                  <a:pt x="119" y="58"/>
                  <a:pt x="119" y="58"/>
                  <a:pt x="119" y="58"/>
                </a:cubicBezTo>
                <a:cubicBezTo>
                  <a:pt x="119" y="38"/>
                  <a:pt x="106" y="25"/>
                  <a:pt x="95" y="20"/>
                </a:cubicBezTo>
                <a:cubicBezTo>
                  <a:pt x="91" y="18"/>
                  <a:pt x="88" y="17"/>
                  <a:pt x="84" y="16"/>
                </a:cubicBezTo>
                <a:cubicBezTo>
                  <a:pt x="84" y="15"/>
                  <a:pt x="84" y="15"/>
                  <a:pt x="84" y="15"/>
                </a:cubicBezTo>
                <a:cubicBezTo>
                  <a:pt x="84" y="7"/>
                  <a:pt x="78" y="0"/>
                  <a:pt x="70" y="0"/>
                </a:cubicBezTo>
                <a:cubicBezTo>
                  <a:pt x="62" y="0"/>
                  <a:pt x="55" y="7"/>
                  <a:pt x="55" y="15"/>
                </a:cubicBezTo>
                <a:cubicBezTo>
                  <a:pt x="55" y="16"/>
                  <a:pt x="55" y="16"/>
                  <a:pt x="55" y="16"/>
                </a:cubicBezTo>
                <a:cubicBezTo>
                  <a:pt x="52" y="17"/>
                  <a:pt x="49" y="18"/>
                  <a:pt x="46" y="20"/>
                </a:cubicBezTo>
                <a:cubicBezTo>
                  <a:pt x="33" y="26"/>
                  <a:pt x="20" y="40"/>
                  <a:pt x="20" y="58"/>
                </a:cubicBezTo>
                <a:cubicBezTo>
                  <a:pt x="20" y="84"/>
                  <a:pt x="20" y="84"/>
                  <a:pt x="20" y="84"/>
                </a:cubicBezTo>
                <a:cubicBezTo>
                  <a:pt x="20" y="103"/>
                  <a:pt x="14" y="119"/>
                  <a:pt x="1" y="132"/>
                </a:cubicBezTo>
                <a:cubicBezTo>
                  <a:pt x="0" y="133"/>
                  <a:pt x="0" y="134"/>
                  <a:pt x="0" y="135"/>
                </a:cubicBezTo>
                <a:cubicBezTo>
                  <a:pt x="0" y="136"/>
                  <a:pt x="1" y="137"/>
                  <a:pt x="2" y="137"/>
                </a:cubicBezTo>
                <a:cubicBezTo>
                  <a:pt x="30" y="141"/>
                  <a:pt x="30" y="141"/>
                  <a:pt x="30" y="141"/>
                </a:cubicBezTo>
                <a:cubicBezTo>
                  <a:pt x="35" y="142"/>
                  <a:pt x="40" y="143"/>
                  <a:pt x="44" y="144"/>
                </a:cubicBezTo>
                <a:cubicBezTo>
                  <a:pt x="49" y="154"/>
                  <a:pt x="59" y="160"/>
                  <a:pt x="70" y="160"/>
                </a:cubicBezTo>
                <a:cubicBezTo>
                  <a:pt x="81" y="160"/>
                  <a:pt x="91" y="154"/>
                  <a:pt x="96" y="144"/>
                </a:cubicBezTo>
                <a:cubicBezTo>
                  <a:pt x="101" y="143"/>
                  <a:pt x="105" y="142"/>
                  <a:pt x="111" y="141"/>
                </a:cubicBezTo>
                <a:cubicBezTo>
                  <a:pt x="138" y="137"/>
                  <a:pt x="138" y="137"/>
                  <a:pt x="138" y="137"/>
                </a:cubicBezTo>
                <a:cubicBezTo>
                  <a:pt x="139" y="137"/>
                  <a:pt x="140" y="136"/>
                  <a:pt x="140" y="135"/>
                </a:cubicBezTo>
                <a:cubicBezTo>
                  <a:pt x="141" y="134"/>
                  <a:pt x="141" y="133"/>
                  <a:pt x="140" y="132"/>
                </a:cubicBezTo>
                <a:close/>
                <a:moveTo>
                  <a:pt x="61" y="15"/>
                </a:moveTo>
                <a:cubicBezTo>
                  <a:pt x="61" y="10"/>
                  <a:pt x="65" y="6"/>
                  <a:pt x="70" y="6"/>
                </a:cubicBezTo>
                <a:cubicBezTo>
                  <a:pt x="75" y="6"/>
                  <a:pt x="79" y="10"/>
                  <a:pt x="79" y="15"/>
                </a:cubicBezTo>
                <a:cubicBezTo>
                  <a:pt x="79" y="15"/>
                  <a:pt x="79" y="15"/>
                  <a:pt x="79" y="15"/>
                </a:cubicBezTo>
                <a:cubicBezTo>
                  <a:pt x="73" y="14"/>
                  <a:pt x="67" y="14"/>
                  <a:pt x="61" y="15"/>
                </a:cubicBezTo>
                <a:close/>
                <a:moveTo>
                  <a:pt x="70" y="154"/>
                </a:moveTo>
                <a:cubicBezTo>
                  <a:pt x="63" y="154"/>
                  <a:pt x="56" y="151"/>
                  <a:pt x="52" y="145"/>
                </a:cubicBezTo>
                <a:cubicBezTo>
                  <a:pt x="58" y="145"/>
                  <a:pt x="64" y="146"/>
                  <a:pt x="70" y="146"/>
                </a:cubicBezTo>
                <a:cubicBezTo>
                  <a:pt x="76" y="146"/>
                  <a:pt x="82" y="145"/>
                  <a:pt x="89" y="145"/>
                </a:cubicBezTo>
                <a:cubicBezTo>
                  <a:pt x="85" y="151"/>
                  <a:pt x="78" y="154"/>
                  <a:pt x="70" y="154"/>
                </a:cubicBezTo>
                <a:close/>
                <a:moveTo>
                  <a:pt x="110" y="136"/>
                </a:moveTo>
                <a:cubicBezTo>
                  <a:pt x="104" y="137"/>
                  <a:pt x="99" y="137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2" y="138"/>
                  <a:pt x="90" y="139"/>
                  <a:pt x="88" y="139"/>
                </a:cubicBezTo>
                <a:cubicBezTo>
                  <a:pt x="88" y="139"/>
                  <a:pt x="88" y="139"/>
                  <a:pt x="88" y="139"/>
                </a:cubicBezTo>
                <a:cubicBezTo>
                  <a:pt x="86" y="139"/>
                  <a:pt x="84" y="139"/>
                  <a:pt x="82" y="139"/>
                </a:cubicBezTo>
                <a:cubicBezTo>
                  <a:pt x="82" y="139"/>
                  <a:pt x="82" y="139"/>
                  <a:pt x="81" y="139"/>
                </a:cubicBezTo>
                <a:cubicBezTo>
                  <a:pt x="80" y="139"/>
                  <a:pt x="78" y="140"/>
                  <a:pt x="77" y="140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72" y="140"/>
                  <a:pt x="69" y="140"/>
                  <a:pt x="65" y="140"/>
                </a:cubicBezTo>
                <a:cubicBezTo>
                  <a:pt x="65" y="140"/>
                  <a:pt x="64" y="140"/>
                  <a:pt x="64" y="140"/>
                </a:cubicBezTo>
                <a:cubicBezTo>
                  <a:pt x="62" y="140"/>
                  <a:pt x="61" y="139"/>
                  <a:pt x="59" y="139"/>
                </a:cubicBezTo>
                <a:cubicBezTo>
                  <a:pt x="59" y="139"/>
                  <a:pt x="59" y="139"/>
                  <a:pt x="58" y="139"/>
                </a:cubicBezTo>
                <a:cubicBezTo>
                  <a:pt x="57" y="139"/>
                  <a:pt x="55" y="139"/>
                  <a:pt x="53" y="139"/>
                </a:cubicBezTo>
                <a:cubicBezTo>
                  <a:pt x="53" y="139"/>
                  <a:pt x="53" y="139"/>
                  <a:pt x="53" y="139"/>
                </a:cubicBezTo>
                <a:cubicBezTo>
                  <a:pt x="51" y="139"/>
                  <a:pt x="49" y="138"/>
                  <a:pt x="47" y="138"/>
                </a:cubicBezTo>
                <a:cubicBezTo>
                  <a:pt x="47" y="138"/>
                  <a:pt x="47" y="138"/>
                  <a:pt x="47" y="138"/>
                </a:cubicBezTo>
                <a:cubicBezTo>
                  <a:pt x="42" y="137"/>
                  <a:pt x="37" y="137"/>
                  <a:pt x="31" y="136"/>
                </a:cubicBezTo>
                <a:cubicBezTo>
                  <a:pt x="9" y="132"/>
                  <a:pt x="9" y="132"/>
                  <a:pt x="9" y="132"/>
                </a:cubicBezTo>
                <a:cubicBezTo>
                  <a:pt x="20" y="119"/>
                  <a:pt x="26" y="103"/>
                  <a:pt x="26" y="84"/>
                </a:cubicBezTo>
                <a:cubicBezTo>
                  <a:pt x="26" y="58"/>
                  <a:pt x="26" y="58"/>
                  <a:pt x="26" y="58"/>
                </a:cubicBezTo>
                <a:cubicBezTo>
                  <a:pt x="26" y="42"/>
                  <a:pt x="37" y="30"/>
                  <a:pt x="49" y="25"/>
                </a:cubicBezTo>
                <a:cubicBezTo>
                  <a:pt x="52" y="24"/>
                  <a:pt x="55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66" y="20"/>
                  <a:pt x="74" y="20"/>
                  <a:pt x="81" y="21"/>
                </a:cubicBezTo>
                <a:cubicBezTo>
                  <a:pt x="81" y="21"/>
                  <a:pt x="81" y="21"/>
                  <a:pt x="81" y="21"/>
                </a:cubicBezTo>
                <a:cubicBezTo>
                  <a:pt x="85" y="22"/>
                  <a:pt x="89" y="23"/>
                  <a:pt x="92" y="25"/>
                </a:cubicBezTo>
                <a:cubicBezTo>
                  <a:pt x="103" y="30"/>
                  <a:pt x="114" y="42"/>
                  <a:pt x="114" y="58"/>
                </a:cubicBezTo>
                <a:cubicBezTo>
                  <a:pt x="114" y="84"/>
                  <a:pt x="114" y="84"/>
                  <a:pt x="114" y="84"/>
                </a:cubicBezTo>
                <a:cubicBezTo>
                  <a:pt x="114" y="102"/>
                  <a:pt x="120" y="118"/>
                  <a:pt x="132" y="132"/>
                </a:cubicBezTo>
                <a:lnTo>
                  <a:pt x="110" y="136"/>
                </a:lnTo>
                <a:close/>
                <a:moveTo>
                  <a:pt x="90" y="37"/>
                </a:moveTo>
                <a:cubicBezTo>
                  <a:pt x="89" y="38"/>
                  <a:pt x="88" y="39"/>
                  <a:pt x="86" y="38"/>
                </a:cubicBezTo>
                <a:cubicBezTo>
                  <a:pt x="76" y="34"/>
                  <a:pt x="64" y="34"/>
                  <a:pt x="55" y="38"/>
                </a:cubicBezTo>
                <a:cubicBezTo>
                  <a:pt x="50" y="41"/>
                  <a:pt x="41" y="48"/>
                  <a:pt x="41" y="58"/>
                </a:cubicBezTo>
                <a:cubicBezTo>
                  <a:pt x="41" y="60"/>
                  <a:pt x="39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6" y="61"/>
                  <a:pt x="35" y="60"/>
                  <a:pt x="35" y="58"/>
                </a:cubicBezTo>
                <a:cubicBezTo>
                  <a:pt x="35" y="45"/>
                  <a:pt x="46" y="36"/>
                  <a:pt x="52" y="33"/>
                </a:cubicBezTo>
                <a:cubicBezTo>
                  <a:pt x="63" y="28"/>
                  <a:pt x="77" y="28"/>
                  <a:pt x="88" y="33"/>
                </a:cubicBezTo>
                <a:cubicBezTo>
                  <a:pt x="90" y="34"/>
                  <a:pt x="91" y="35"/>
                  <a:pt x="90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타원 34">
            <a:extLst>
              <a:ext uri="{FF2B5EF4-FFF2-40B4-BE49-F238E27FC236}">
                <a16:creationId xmlns:a16="http://schemas.microsoft.com/office/drawing/2014/main" id="{85EC7514-818F-8FE5-5BDA-9EC424C23D07}"/>
              </a:ext>
            </a:extLst>
          </p:cNvPr>
          <p:cNvSpPr/>
          <p:nvPr/>
        </p:nvSpPr>
        <p:spPr>
          <a:xfrm rot="19983584" flipH="1">
            <a:off x="7108531" y="3065542"/>
            <a:ext cx="974471" cy="974469"/>
          </a:xfrm>
          <a:prstGeom prst="ellipse">
            <a:avLst/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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2123">
            <a:extLst>
              <a:ext uri="{FF2B5EF4-FFF2-40B4-BE49-F238E27FC236}">
                <a16:creationId xmlns:a16="http://schemas.microsoft.com/office/drawing/2014/main" id="{D7F508FD-B1BC-C137-60E2-DDC4F3252DE5}"/>
              </a:ext>
            </a:extLst>
          </p:cNvPr>
          <p:cNvSpPr>
            <a:spLocks noEditPoints="1"/>
          </p:cNvSpPr>
          <p:nvPr/>
        </p:nvSpPr>
        <p:spPr bwMode="auto">
          <a:xfrm>
            <a:off x="7387160" y="3324781"/>
            <a:ext cx="417211" cy="453946"/>
          </a:xfrm>
          <a:custGeom>
            <a:avLst/>
            <a:gdLst>
              <a:gd name="T0" fmla="*/ 24 w 148"/>
              <a:gd name="T1" fmla="*/ 74 h 160"/>
              <a:gd name="T2" fmla="*/ 56 w 148"/>
              <a:gd name="T3" fmla="*/ 148 h 160"/>
              <a:gd name="T4" fmla="*/ 62 w 148"/>
              <a:gd name="T5" fmla="*/ 151 h 160"/>
              <a:gd name="T6" fmla="*/ 65 w 148"/>
              <a:gd name="T7" fmla="*/ 160 h 160"/>
              <a:gd name="T8" fmla="*/ 86 w 148"/>
              <a:gd name="T9" fmla="*/ 157 h 160"/>
              <a:gd name="T10" fmla="*/ 89 w 148"/>
              <a:gd name="T11" fmla="*/ 151 h 160"/>
              <a:gd name="T12" fmla="*/ 92 w 148"/>
              <a:gd name="T13" fmla="*/ 121 h 160"/>
              <a:gd name="T14" fmla="*/ 74 w 148"/>
              <a:gd name="T15" fmla="*/ 24 h 160"/>
              <a:gd name="T16" fmla="*/ 80 w 148"/>
              <a:gd name="T17" fmla="*/ 148 h 160"/>
              <a:gd name="T18" fmla="*/ 68 w 148"/>
              <a:gd name="T19" fmla="*/ 154 h 160"/>
              <a:gd name="T20" fmla="*/ 65 w 148"/>
              <a:gd name="T21" fmla="*/ 145 h 160"/>
              <a:gd name="T22" fmla="*/ 62 w 148"/>
              <a:gd name="T23" fmla="*/ 130 h 160"/>
              <a:gd name="T24" fmla="*/ 86 w 148"/>
              <a:gd name="T25" fmla="*/ 145 h 160"/>
              <a:gd name="T26" fmla="*/ 88 w 148"/>
              <a:gd name="T27" fmla="*/ 116 h 160"/>
              <a:gd name="T28" fmla="*/ 86 w 148"/>
              <a:gd name="T29" fmla="*/ 124 h 160"/>
              <a:gd name="T30" fmla="*/ 62 w 148"/>
              <a:gd name="T31" fmla="*/ 119 h 160"/>
              <a:gd name="T32" fmla="*/ 30 w 148"/>
              <a:gd name="T33" fmla="*/ 74 h 160"/>
              <a:gd name="T34" fmla="*/ 119 w 148"/>
              <a:gd name="T35" fmla="*/ 74 h 160"/>
              <a:gd name="T36" fmla="*/ 71 w 148"/>
              <a:gd name="T37" fmla="*/ 15 h 160"/>
              <a:gd name="T38" fmla="*/ 74 w 148"/>
              <a:gd name="T39" fmla="*/ 0 h 160"/>
              <a:gd name="T40" fmla="*/ 77 w 148"/>
              <a:gd name="T41" fmla="*/ 15 h 160"/>
              <a:gd name="T42" fmla="*/ 71 w 148"/>
              <a:gd name="T43" fmla="*/ 15 h 160"/>
              <a:gd name="T44" fmla="*/ 145 w 148"/>
              <a:gd name="T45" fmla="*/ 77 h 160"/>
              <a:gd name="T46" fmla="*/ 130 w 148"/>
              <a:gd name="T47" fmla="*/ 74 h 160"/>
              <a:gd name="T48" fmla="*/ 145 w 148"/>
              <a:gd name="T49" fmla="*/ 71 h 160"/>
              <a:gd name="T50" fmla="*/ 18 w 148"/>
              <a:gd name="T51" fmla="*/ 74 h 160"/>
              <a:gd name="T52" fmla="*/ 3 w 148"/>
              <a:gd name="T53" fmla="*/ 77 h 160"/>
              <a:gd name="T54" fmla="*/ 3 w 148"/>
              <a:gd name="T55" fmla="*/ 71 h 160"/>
              <a:gd name="T56" fmla="*/ 18 w 148"/>
              <a:gd name="T57" fmla="*/ 74 h 160"/>
              <a:gd name="T58" fmla="*/ 126 w 148"/>
              <a:gd name="T59" fmla="*/ 26 h 160"/>
              <a:gd name="T60" fmla="*/ 116 w 148"/>
              <a:gd name="T61" fmla="*/ 35 h 160"/>
              <a:gd name="T62" fmla="*/ 114 w 148"/>
              <a:gd name="T63" fmla="*/ 30 h 160"/>
              <a:gd name="T64" fmla="*/ 126 w 148"/>
              <a:gd name="T65" fmla="*/ 22 h 160"/>
              <a:gd name="T66" fmla="*/ 34 w 148"/>
              <a:gd name="T67" fmla="*/ 118 h 160"/>
              <a:gd name="T68" fmla="*/ 24 w 148"/>
              <a:gd name="T69" fmla="*/ 127 h 160"/>
              <a:gd name="T70" fmla="*/ 22 w 148"/>
              <a:gd name="T71" fmla="*/ 122 h 160"/>
              <a:gd name="T72" fmla="*/ 34 w 148"/>
              <a:gd name="T73" fmla="*/ 114 h 160"/>
              <a:gd name="T74" fmla="*/ 126 w 148"/>
              <a:gd name="T75" fmla="*/ 126 h 160"/>
              <a:gd name="T76" fmla="*/ 122 w 148"/>
              <a:gd name="T77" fmla="*/ 126 h 160"/>
              <a:gd name="T78" fmla="*/ 114 w 148"/>
              <a:gd name="T79" fmla="*/ 114 h 160"/>
              <a:gd name="T80" fmla="*/ 126 w 148"/>
              <a:gd name="T81" fmla="*/ 122 h 160"/>
              <a:gd name="T82" fmla="*/ 22 w 148"/>
              <a:gd name="T83" fmla="*/ 22 h 160"/>
              <a:gd name="T84" fmla="*/ 34 w 148"/>
              <a:gd name="T85" fmla="*/ 30 h 160"/>
              <a:gd name="T86" fmla="*/ 32 w 148"/>
              <a:gd name="T87" fmla="*/ 35 h 160"/>
              <a:gd name="T88" fmla="*/ 22 w 148"/>
              <a:gd name="T89" fmla="*/ 26 h 160"/>
              <a:gd name="T90" fmla="*/ 74 w 148"/>
              <a:gd name="T91" fmla="*/ 44 h 160"/>
              <a:gd name="T92" fmla="*/ 41 w 148"/>
              <a:gd name="T93" fmla="*/ 77 h 160"/>
              <a:gd name="T94" fmla="*/ 74 w 148"/>
              <a:gd name="T95" fmla="*/ 3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8" h="160">
                <a:moveTo>
                  <a:pt x="74" y="24"/>
                </a:moveTo>
                <a:cubicBezTo>
                  <a:pt x="46" y="24"/>
                  <a:pt x="24" y="46"/>
                  <a:pt x="24" y="74"/>
                </a:cubicBezTo>
                <a:cubicBezTo>
                  <a:pt x="24" y="95"/>
                  <a:pt x="37" y="114"/>
                  <a:pt x="56" y="121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50"/>
                  <a:pt x="58" y="151"/>
                  <a:pt x="59" y="151"/>
                </a:cubicBezTo>
                <a:cubicBezTo>
                  <a:pt x="62" y="151"/>
                  <a:pt x="62" y="151"/>
                  <a:pt x="62" y="151"/>
                </a:cubicBezTo>
                <a:cubicBezTo>
                  <a:pt x="62" y="157"/>
                  <a:pt x="62" y="157"/>
                  <a:pt x="62" y="157"/>
                </a:cubicBezTo>
                <a:cubicBezTo>
                  <a:pt x="62" y="159"/>
                  <a:pt x="64" y="160"/>
                  <a:pt x="65" y="160"/>
                </a:cubicBezTo>
                <a:cubicBezTo>
                  <a:pt x="83" y="160"/>
                  <a:pt x="83" y="160"/>
                  <a:pt x="83" y="160"/>
                </a:cubicBezTo>
                <a:cubicBezTo>
                  <a:pt x="85" y="160"/>
                  <a:pt x="86" y="159"/>
                  <a:pt x="86" y="157"/>
                </a:cubicBezTo>
                <a:cubicBezTo>
                  <a:pt x="86" y="151"/>
                  <a:pt x="86" y="151"/>
                  <a:pt x="86" y="151"/>
                </a:cubicBezTo>
                <a:cubicBezTo>
                  <a:pt x="89" y="151"/>
                  <a:pt x="89" y="151"/>
                  <a:pt x="89" y="151"/>
                </a:cubicBezTo>
                <a:cubicBezTo>
                  <a:pt x="91" y="151"/>
                  <a:pt x="92" y="150"/>
                  <a:pt x="92" y="148"/>
                </a:cubicBezTo>
                <a:cubicBezTo>
                  <a:pt x="92" y="121"/>
                  <a:pt x="92" y="121"/>
                  <a:pt x="92" y="121"/>
                </a:cubicBezTo>
                <a:cubicBezTo>
                  <a:pt x="111" y="114"/>
                  <a:pt x="124" y="95"/>
                  <a:pt x="124" y="74"/>
                </a:cubicBezTo>
                <a:cubicBezTo>
                  <a:pt x="124" y="46"/>
                  <a:pt x="102" y="24"/>
                  <a:pt x="74" y="24"/>
                </a:cubicBezTo>
                <a:close/>
                <a:moveTo>
                  <a:pt x="83" y="145"/>
                </a:moveTo>
                <a:cubicBezTo>
                  <a:pt x="81" y="145"/>
                  <a:pt x="80" y="147"/>
                  <a:pt x="80" y="148"/>
                </a:cubicBezTo>
                <a:cubicBezTo>
                  <a:pt x="80" y="154"/>
                  <a:pt x="80" y="154"/>
                  <a:pt x="80" y="154"/>
                </a:cubicBezTo>
                <a:cubicBezTo>
                  <a:pt x="68" y="154"/>
                  <a:pt x="68" y="154"/>
                  <a:pt x="68" y="154"/>
                </a:cubicBezTo>
                <a:cubicBezTo>
                  <a:pt x="68" y="148"/>
                  <a:pt x="68" y="148"/>
                  <a:pt x="68" y="148"/>
                </a:cubicBezTo>
                <a:cubicBezTo>
                  <a:pt x="68" y="147"/>
                  <a:pt x="67" y="145"/>
                  <a:pt x="65" y="145"/>
                </a:cubicBezTo>
                <a:cubicBezTo>
                  <a:pt x="62" y="145"/>
                  <a:pt x="62" y="145"/>
                  <a:pt x="62" y="145"/>
                </a:cubicBezTo>
                <a:cubicBezTo>
                  <a:pt x="62" y="130"/>
                  <a:pt x="62" y="130"/>
                  <a:pt x="62" y="130"/>
                </a:cubicBezTo>
                <a:cubicBezTo>
                  <a:pt x="86" y="130"/>
                  <a:pt x="86" y="130"/>
                  <a:pt x="86" y="130"/>
                </a:cubicBezTo>
                <a:cubicBezTo>
                  <a:pt x="86" y="145"/>
                  <a:pt x="86" y="145"/>
                  <a:pt x="86" y="145"/>
                </a:cubicBezTo>
                <a:lnTo>
                  <a:pt x="83" y="145"/>
                </a:lnTo>
                <a:close/>
                <a:moveTo>
                  <a:pt x="88" y="116"/>
                </a:moveTo>
                <a:cubicBezTo>
                  <a:pt x="87" y="117"/>
                  <a:pt x="86" y="118"/>
                  <a:pt x="86" y="119"/>
                </a:cubicBezTo>
                <a:cubicBezTo>
                  <a:pt x="86" y="124"/>
                  <a:pt x="86" y="124"/>
                  <a:pt x="86" y="124"/>
                </a:cubicBezTo>
                <a:cubicBezTo>
                  <a:pt x="62" y="124"/>
                  <a:pt x="62" y="124"/>
                  <a:pt x="62" y="12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62" y="118"/>
                  <a:pt x="61" y="117"/>
                  <a:pt x="60" y="116"/>
                </a:cubicBezTo>
                <a:cubicBezTo>
                  <a:pt x="42" y="110"/>
                  <a:pt x="30" y="93"/>
                  <a:pt x="30" y="74"/>
                </a:cubicBezTo>
                <a:cubicBezTo>
                  <a:pt x="30" y="50"/>
                  <a:pt x="50" y="30"/>
                  <a:pt x="74" y="30"/>
                </a:cubicBezTo>
                <a:cubicBezTo>
                  <a:pt x="99" y="30"/>
                  <a:pt x="119" y="50"/>
                  <a:pt x="119" y="74"/>
                </a:cubicBezTo>
                <a:cubicBezTo>
                  <a:pt x="119" y="93"/>
                  <a:pt x="106" y="110"/>
                  <a:pt x="88" y="116"/>
                </a:cubicBezTo>
                <a:close/>
                <a:moveTo>
                  <a:pt x="71" y="15"/>
                </a:moveTo>
                <a:cubicBezTo>
                  <a:pt x="71" y="3"/>
                  <a:pt x="71" y="3"/>
                  <a:pt x="71" y="3"/>
                </a:cubicBezTo>
                <a:cubicBezTo>
                  <a:pt x="71" y="1"/>
                  <a:pt x="72" y="0"/>
                  <a:pt x="74" y="0"/>
                </a:cubicBezTo>
                <a:cubicBezTo>
                  <a:pt x="76" y="0"/>
                  <a:pt x="77" y="1"/>
                  <a:pt x="77" y="3"/>
                </a:cubicBezTo>
                <a:cubicBezTo>
                  <a:pt x="77" y="15"/>
                  <a:pt x="77" y="15"/>
                  <a:pt x="77" y="15"/>
                </a:cubicBezTo>
                <a:cubicBezTo>
                  <a:pt x="77" y="16"/>
                  <a:pt x="76" y="18"/>
                  <a:pt x="74" y="18"/>
                </a:cubicBezTo>
                <a:cubicBezTo>
                  <a:pt x="72" y="18"/>
                  <a:pt x="71" y="16"/>
                  <a:pt x="71" y="15"/>
                </a:cubicBezTo>
                <a:close/>
                <a:moveTo>
                  <a:pt x="148" y="74"/>
                </a:moveTo>
                <a:cubicBezTo>
                  <a:pt x="148" y="76"/>
                  <a:pt x="147" y="77"/>
                  <a:pt x="145" y="77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2" y="77"/>
                  <a:pt x="130" y="76"/>
                  <a:pt x="130" y="74"/>
                </a:cubicBezTo>
                <a:cubicBezTo>
                  <a:pt x="130" y="72"/>
                  <a:pt x="132" y="71"/>
                  <a:pt x="133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7" y="71"/>
                  <a:pt x="148" y="72"/>
                  <a:pt x="148" y="74"/>
                </a:cubicBezTo>
                <a:close/>
                <a:moveTo>
                  <a:pt x="18" y="74"/>
                </a:moveTo>
                <a:cubicBezTo>
                  <a:pt x="18" y="76"/>
                  <a:pt x="16" y="77"/>
                  <a:pt x="15" y="77"/>
                </a:cubicBezTo>
                <a:cubicBezTo>
                  <a:pt x="3" y="77"/>
                  <a:pt x="3" y="77"/>
                  <a:pt x="3" y="77"/>
                </a:cubicBezTo>
                <a:cubicBezTo>
                  <a:pt x="1" y="77"/>
                  <a:pt x="0" y="76"/>
                  <a:pt x="0" y="74"/>
                </a:cubicBezTo>
                <a:cubicBezTo>
                  <a:pt x="0" y="72"/>
                  <a:pt x="1" y="71"/>
                  <a:pt x="3" y="71"/>
                </a:cubicBezTo>
                <a:cubicBezTo>
                  <a:pt x="15" y="71"/>
                  <a:pt x="15" y="71"/>
                  <a:pt x="15" y="71"/>
                </a:cubicBezTo>
                <a:cubicBezTo>
                  <a:pt x="16" y="71"/>
                  <a:pt x="18" y="72"/>
                  <a:pt x="18" y="74"/>
                </a:cubicBezTo>
                <a:close/>
                <a:moveTo>
                  <a:pt x="126" y="22"/>
                </a:moveTo>
                <a:cubicBezTo>
                  <a:pt x="128" y="23"/>
                  <a:pt x="128" y="25"/>
                  <a:pt x="126" y="26"/>
                </a:cubicBezTo>
                <a:cubicBezTo>
                  <a:pt x="118" y="34"/>
                  <a:pt x="118" y="34"/>
                  <a:pt x="118" y="34"/>
                </a:cubicBezTo>
                <a:cubicBezTo>
                  <a:pt x="117" y="35"/>
                  <a:pt x="117" y="35"/>
                  <a:pt x="116" y="35"/>
                </a:cubicBezTo>
                <a:cubicBezTo>
                  <a:pt x="115" y="35"/>
                  <a:pt x="114" y="35"/>
                  <a:pt x="114" y="34"/>
                </a:cubicBezTo>
                <a:cubicBezTo>
                  <a:pt x="113" y="33"/>
                  <a:pt x="113" y="31"/>
                  <a:pt x="114" y="30"/>
                </a:cubicBezTo>
                <a:cubicBezTo>
                  <a:pt x="122" y="22"/>
                  <a:pt x="122" y="22"/>
                  <a:pt x="122" y="22"/>
                </a:cubicBezTo>
                <a:cubicBezTo>
                  <a:pt x="123" y="21"/>
                  <a:pt x="125" y="21"/>
                  <a:pt x="126" y="22"/>
                </a:cubicBezTo>
                <a:close/>
                <a:moveTo>
                  <a:pt x="34" y="114"/>
                </a:moveTo>
                <a:cubicBezTo>
                  <a:pt x="35" y="115"/>
                  <a:pt x="35" y="117"/>
                  <a:pt x="34" y="118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5" y="127"/>
                  <a:pt x="25" y="127"/>
                  <a:pt x="24" y="127"/>
                </a:cubicBezTo>
                <a:cubicBezTo>
                  <a:pt x="23" y="127"/>
                  <a:pt x="22" y="127"/>
                  <a:pt x="22" y="126"/>
                </a:cubicBezTo>
                <a:cubicBezTo>
                  <a:pt x="21" y="125"/>
                  <a:pt x="21" y="123"/>
                  <a:pt x="22" y="122"/>
                </a:cubicBezTo>
                <a:cubicBezTo>
                  <a:pt x="30" y="114"/>
                  <a:pt x="30" y="114"/>
                  <a:pt x="30" y="114"/>
                </a:cubicBezTo>
                <a:cubicBezTo>
                  <a:pt x="31" y="113"/>
                  <a:pt x="33" y="113"/>
                  <a:pt x="34" y="114"/>
                </a:cubicBezTo>
                <a:close/>
                <a:moveTo>
                  <a:pt x="126" y="122"/>
                </a:moveTo>
                <a:cubicBezTo>
                  <a:pt x="128" y="123"/>
                  <a:pt x="128" y="125"/>
                  <a:pt x="126" y="126"/>
                </a:cubicBezTo>
                <a:cubicBezTo>
                  <a:pt x="126" y="127"/>
                  <a:pt x="125" y="127"/>
                  <a:pt x="124" y="127"/>
                </a:cubicBezTo>
                <a:cubicBezTo>
                  <a:pt x="124" y="127"/>
                  <a:pt x="123" y="127"/>
                  <a:pt x="122" y="126"/>
                </a:cubicBezTo>
                <a:cubicBezTo>
                  <a:pt x="114" y="118"/>
                  <a:pt x="114" y="118"/>
                  <a:pt x="114" y="118"/>
                </a:cubicBezTo>
                <a:cubicBezTo>
                  <a:pt x="113" y="117"/>
                  <a:pt x="113" y="115"/>
                  <a:pt x="114" y="114"/>
                </a:cubicBezTo>
                <a:cubicBezTo>
                  <a:pt x="115" y="113"/>
                  <a:pt x="117" y="113"/>
                  <a:pt x="118" y="114"/>
                </a:cubicBezTo>
                <a:lnTo>
                  <a:pt x="126" y="122"/>
                </a:lnTo>
                <a:close/>
                <a:moveTo>
                  <a:pt x="22" y="26"/>
                </a:moveTo>
                <a:cubicBezTo>
                  <a:pt x="21" y="25"/>
                  <a:pt x="21" y="23"/>
                  <a:pt x="22" y="22"/>
                </a:cubicBezTo>
                <a:cubicBezTo>
                  <a:pt x="23" y="21"/>
                  <a:pt x="25" y="21"/>
                  <a:pt x="26" y="22"/>
                </a:cubicBezTo>
                <a:cubicBezTo>
                  <a:pt x="34" y="30"/>
                  <a:pt x="34" y="30"/>
                  <a:pt x="34" y="30"/>
                </a:cubicBezTo>
                <a:cubicBezTo>
                  <a:pt x="35" y="31"/>
                  <a:pt x="35" y="33"/>
                  <a:pt x="34" y="34"/>
                </a:cubicBezTo>
                <a:cubicBezTo>
                  <a:pt x="34" y="35"/>
                  <a:pt x="33" y="35"/>
                  <a:pt x="32" y="35"/>
                </a:cubicBezTo>
                <a:cubicBezTo>
                  <a:pt x="31" y="35"/>
                  <a:pt x="31" y="35"/>
                  <a:pt x="30" y="34"/>
                </a:cubicBezTo>
                <a:lnTo>
                  <a:pt x="22" y="26"/>
                </a:lnTo>
                <a:close/>
                <a:moveTo>
                  <a:pt x="77" y="41"/>
                </a:moveTo>
                <a:cubicBezTo>
                  <a:pt x="77" y="43"/>
                  <a:pt x="76" y="44"/>
                  <a:pt x="74" y="44"/>
                </a:cubicBezTo>
                <a:cubicBezTo>
                  <a:pt x="58" y="44"/>
                  <a:pt x="44" y="58"/>
                  <a:pt x="44" y="74"/>
                </a:cubicBezTo>
                <a:cubicBezTo>
                  <a:pt x="44" y="76"/>
                  <a:pt x="43" y="77"/>
                  <a:pt x="41" y="77"/>
                </a:cubicBezTo>
                <a:cubicBezTo>
                  <a:pt x="40" y="77"/>
                  <a:pt x="39" y="76"/>
                  <a:pt x="39" y="74"/>
                </a:cubicBezTo>
                <a:cubicBezTo>
                  <a:pt x="39" y="54"/>
                  <a:pt x="54" y="39"/>
                  <a:pt x="74" y="39"/>
                </a:cubicBezTo>
                <a:cubicBezTo>
                  <a:pt x="76" y="39"/>
                  <a:pt x="77" y="40"/>
                  <a:pt x="77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riangle 13">
            <a:extLst>
              <a:ext uri="{FF2B5EF4-FFF2-40B4-BE49-F238E27FC236}">
                <a16:creationId xmlns:a16="http://schemas.microsoft.com/office/drawing/2014/main" id="{31220D45-2987-B485-7E18-AB79D20EBF13}"/>
              </a:ext>
            </a:extLst>
          </p:cNvPr>
          <p:cNvSpPr/>
          <p:nvPr/>
        </p:nvSpPr>
        <p:spPr>
          <a:xfrm rot="2458214" flipH="1">
            <a:off x="6813380" y="4138516"/>
            <a:ext cx="827140" cy="448563"/>
          </a:xfrm>
          <a:prstGeom prst="triangle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99000">
                <a:schemeClr val="bg1">
                  <a:alpha val="0"/>
                </a:schemeClr>
              </a:gs>
            </a:gsLst>
            <a:lin ang="5400000" scaled="0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0" descr="D:\51PPT模板网\51pptmoban.com\图片.jpg">
            <a:extLst>
              <a:ext uri="{FF2B5EF4-FFF2-40B4-BE49-F238E27FC236}">
                <a16:creationId xmlns:a16="http://schemas.microsoft.com/office/drawing/2014/main" id="{571A7CD2-5267-2735-182E-403ABE8B24A0}"/>
              </a:ext>
            </a:extLst>
          </p:cNvPr>
          <p:cNvSpPr>
            <a:spLocks/>
          </p:cNvSpPr>
          <p:nvPr/>
        </p:nvSpPr>
        <p:spPr bwMode="auto">
          <a:xfrm rot="9183584" flipH="1">
            <a:off x="4727901" y="1730861"/>
            <a:ext cx="2493037" cy="1644107"/>
          </a:xfrm>
          <a:custGeom>
            <a:avLst/>
            <a:gdLst>
              <a:gd name="T0" fmla="*/ 20 w 499"/>
              <a:gd name="T1" fmla="*/ 240 h 313"/>
              <a:gd name="T2" fmla="*/ 42 w 499"/>
              <a:gd name="T3" fmla="*/ 294 h 313"/>
              <a:gd name="T4" fmla="*/ 57 w 499"/>
              <a:gd name="T5" fmla="*/ 259 h 313"/>
              <a:gd name="T6" fmla="*/ 408 w 499"/>
              <a:gd name="T7" fmla="*/ 141 h 313"/>
              <a:gd name="T8" fmla="*/ 445 w 499"/>
              <a:gd name="T9" fmla="*/ 18 h 313"/>
              <a:gd name="T10" fmla="*/ 499 w 499"/>
              <a:gd name="T11" fmla="*/ 18 h 313"/>
              <a:gd name="T12" fmla="*/ 499 w 499"/>
              <a:gd name="T13" fmla="*/ 0 h 313"/>
              <a:gd name="T14" fmla="*/ 446 w 499"/>
              <a:gd name="T15" fmla="*/ 0 h 313"/>
              <a:gd name="T16" fmla="*/ 446 w 499"/>
              <a:gd name="T17" fmla="*/ 0 h 313"/>
              <a:gd name="T18" fmla="*/ 370 w 499"/>
              <a:gd name="T19" fmla="*/ 0 h 313"/>
              <a:gd name="T20" fmla="*/ 370 w 499"/>
              <a:gd name="T21" fmla="*/ 11 h 313"/>
              <a:gd name="T22" fmla="*/ 343 w 499"/>
              <a:gd name="T23" fmla="*/ 103 h 313"/>
              <a:gd name="T24" fmla="*/ 86 w 499"/>
              <a:gd name="T25" fmla="*/ 189 h 313"/>
              <a:gd name="T26" fmla="*/ 101 w 499"/>
              <a:gd name="T27" fmla="*/ 154 h 313"/>
              <a:gd name="T28" fmla="*/ 53 w 499"/>
              <a:gd name="T29" fmla="*/ 172 h 313"/>
              <a:gd name="T30" fmla="*/ 0 w 499"/>
              <a:gd name="T31" fmla="*/ 192 h 313"/>
              <a:gd name="T32" fmla="*/ 20 w 499"/>
              <a:gd name="T33" fmla="*/ 240 h 313"/>
              <a:gd name="connsiteX0" fmla="*/ 401 w 10000"/>
              <a:gd name="connsiteY0" fmla="*/ 7668 h 9393"/>
              <a:gd name="connsiteX1" fmla="*/ 842 w 10000"/>
              <a:gd name="connsiteY1" fmla="*/ 9393 h 9393"/>
              <a:gd name="connsiteX2" fmla="*/ 1142 w 10000"/>
              <a:gd name="connsiteY2" fmla="*/ 8275 h 9393"/>
              <a:gd name="connsiteX3" fmla="*/ 8176 w 10000"/>
              <a:gd name="connsiteY3" fmla="*/ 4505 h 9393"/>
              <a:gd name="connsiteX4" fmla="*/ 8918 w 10000"/>
              <a:gd name="connsiteY4" fmla="*/ 575 h 9393"/>
              <a:gd name="connsiteX5" fmla="*/ 10000 w 10000"/>
              <a:gd name="connsiteY5" fmla="*/ 0 h 9393"/>
              <a:gd name="connsiteX6" fmla="*/ 8938 w 10000"/>
              <a:gd name="connsiteY6" fmla="*/ 0 h 9393"/>
              <a:gd name="connsiteX7" fmla="*/ 8938 w 10000"/>
              <a:gd name="connsiteY7" fmla="*/ 0 h 9393"/>
              <a:gd name="connsiteX8" fmla="*/ 7415 w 10000"/>
              <a:gd name="connsiteY8" fmla="*/ 0 h 9393"/>
              <a:gd name="connsiteX9" fmla="*/ 7415 w 10000"/>
              <a:gd name="connsiteY9" fmla="*/ 351 h 9393"/>
              <a:gd name="connsiteX10" fmla="*/ 6874 w 10000"/>
              <a:gd name="connsiteY10" fmla="*/ 3291 h 9393"/>
              <a:gd name="connsiteX11" fmla="*/ 1723 w 10000"/>
              <a:gd name="connsiteY11" fmla="*/ 6038 h 9393"/>
              <a:gd name="connsiteX12" fmla="*/ 2024 w 10000"/>
              <a:gd name="connsiteY12" fmla="*/ 4920 h 9393"/>
              <a:gd name="connsiteX13" fmla="*/ 1062 w 10000"/>
              <a:gd name="connsiteY13" fmla="*/ 5495 h 9393"/>
              <a:gd name="connsiteX14" fmla="*/ 0 w 10000"/>
              <a:gd name="connsiteY14" fmla="*/ 6134 h 9393"/>
              <a:gd name="connsiteX15" fmla="*/ 401 w 10000"/>
              <a:gd name="connsiteY15" fmla="*/ 7668 h 9393"/>
              <a:gd name="connsiteX0" fmla="*/ 401 w 8938"/>
              <a:gd name="connsiteY0" fmla="*/ 8164 h 10000"/>
              <a:gd name="connsiteX1" fmla="*/ 842 w 8938"/>
              <a:gd name="connsiteY1" fmla="*/ 10000 h 10000"/>
              <a:gd name="connsiteX2" fmla="*/ 1142 w 8938"/>
              <a:gd name="connsiteY2" fmla="*/ 8810 h 10000"/>
              <a:gd name="connsiteX3" fmla="*/ 8176 w 8938"/>
              <a:gd name="connsiteY3" fmla="*/ 4796 h 10000"/>
              <a:gd name="connsiteX4" fmla="*/ 8918 w 8938"/>
              <a:gd name="connsiteY4" fmla="*/ 612 h 10000"/>
              <a:gd name="connsiteX5" fmla="*/ 8938 w 8938"/>
              <a:gd name="connsiteY5" fmla="*/ 0 h 10000"/>
              <a:gd name="connsiteX6" fmla="*/ 8938 w 8938"/>
              <a:gd name="connsiteY6" fmla="*/ 0 h 10000"/>
              <a:gd name="connsiteX7" fmla="*/ 7415 w 8938"/>
              <a:gd name="connsiteY7" fmla="*/ 0 h 10000"/>
              <a:gd name="connsiteX8" fmla="*/ 7415 w 8938"/>
              <a:gd name="connsiteY8" fmla="*/ 374 h 10000"/>
              <a:gd name="connsiteX9" fmla="*/ 6874 w 8938"/>
              <a:gd name="connsiteY9" fmla="*/ 3504 h 10000"/>
              <a:gd name="connsiteX10" fmla="*/ 1723 w 8938"/>
              <a:gd name="connsiteY10" fmla="*/ 6428 h 10000"/>
              <a:gd name="connsiteX11" fmla="*/ 2024 w 8938"/>
              <a:gd name="connsiteY11" fmla="*/ 5238 h 10000"/>
              <a:gd name="connsiteX12" fmla="*/ 1062 w 8938"/>
              <a:gd name="connsiteY12" fmla="*/ 5850 h 10000"/>
              <a:gd name="connsiteX13" fmla="*/ 0 w 8938"/>
              <a:gd name="connsiteY13" fmla="*/ 6530 h 10000"/>
              <a:gd name="connsiteX14" fmla="*/ 401 w 8938"/>
              <a:gd name="connsiteY14" fmla="*/ 8164 h 10000"/>
              <a:gd name="connsiteX0" fmla="*/ 449 w 10000"/>
              <a:gd name="connsiteY0" fmla="*/ 8194 h 10030"/>
              <a:gd name="connsiteX1" fmla="*/ 942 w 10000"/>
              <a:gd name="connsiteY1" fmla="*/ 10030 h 10030"/>
              <a:gd name="connsiteX2" fmla="*/ 1278 w 10000"/>
              <a:gd name="connsiteY2" fmla="*/ 8840 h 10030"/>
              <a:gd name="connsiteX3" fmla="*/ 9147 w 10000"/>
              <a:gd name="connsiteY3" fmla="*/ 4826 h 10030"/>
              <a:gd name="connsiteX4" fmla="*/ 9978 w 10000"/>
              <a:gd name="connsiteY4" fmla="*/ 642 h 10030"/>
              <a:gd name="connsiteX5" fmla="*/ 10000 w 10000"/>
              <a:gd name="connsiteY5" fmla="*/ 30 h 10030"/>
              <a:gd name="connsiteX6" fmla="*/ 10000 w 10000"/>
              <a:gd name="connsiteY6" fmla="*/ 30 h 10030"/>
              <a:gd name="connsiteX7" fmla="*/ 9157 w 10000"/>
              <a:gd name="connsiteY7" fmla="*/ 0 h 10030"/>
              <a:gd name="connsiteX8" fmla="*/ 8296 w 10000"/>
              <a:gd name="connsiteY8" fmla="*/ 30 h 10030"/>
              <a:gd name="connsiteX9" fmla="*/ 8296 w 10000"/>
              <a:gd name="connsiteY9" fmla="*/ 404 h 10030"/>
              <a:gd name="connsiteX10" fmla="*/ 7691 w 10000"/>
              <a:gd name="connsiteY10" fmla="*/ 3534 h 10030"/>
              <a:gd name="connsiteX11" fmla="*/ 1928 w 10000"/>
              <a:gd name="connsiteY11" fmla="*/ 6458 h 10030"/>
              <a:gd name="connsiteX12" fmla="*/ 2264 w 10000"/>
              <a:gd name="connsiteY12" fmla="*/ 5268 h 10030"/>
              <a:gd name="connsiteX13" fmla="*/ 1188 w 10000"/>
              <a:gd name="connsiteY13" fmla="*/ 5880 h 10030"/>
              <a:gd name="connsiteX14" fmla="*/ 0 w 10000"/>
              <a:gd name="connsiteY14" fmla="*/ 6560 h 10030"/>
              <a:gd name="connsiteX15" fmla="*/ 449 w 10000"/>
              <a:gd name="connsiteY15" fmla="*/ 8194 h 10030"/>
              <a:gd name="connsiteX0" fmla="*/ 449 w 10000"/>
              <a:gd name="connsiteY0" fmla="*/ 8164 h 10000"/>
              <a:gd name="connsiteX1" fmla="*/ 942 w 10000"/>
              <a:gd name="connsiteY1" fmla="*/ 10000 h 10000"/>
              <a:gd name="connsiteX2" fmla="*/ 1278 w 10000"/>
              <a:gd name="connsiteY2" fmla="*/ 8810 h 10000"/>
              <a:gd name="connsiteX3" fmla="*/ 9147 w 10000"/>
              <a:gd name="connsiteY3" fmla="*/ 4796 h 10000"/>
              <a:gd name="connsiteX4" fmla="*/ 9978 w 10000"/>
              <a:gd name="connsiteY4" fmla="*/ 612 h 10000"/>
              <a:gd name="connsiteX5" fmla="*/ 10000 w 10000"/>
              <a:gd name="connsiteY5" fmla="*/ 0 h 10000"/>
              <a:gd name="connsiteX6" fmla="*/ 10000 w 10000"/>
              <a:gd name="connsiteY6" fmla="*/ 0 h 10000"/>
              <a:gd name="connsiteX7" fmla="*/ 9112 w 10000"/>
              <a:gd name="connsiteY7" fmla="*/ 881 h 10000"/>
              <a:gd name="connsiteX8" fmla="*/ 8296 w 10000"/>
              <a:gd name="connsiteY8" fmla="*/ 0 h 10000"/>
              <a:gd name="connsiteX9" fmla="*/ 8296 w 10000"/>
              <a:gd name="connsiteY9" fmla="*/ 374 h 10000"/>
              <a:gd name="connsiteX10" fmla="*/ 7691 w 10000"/>
              <a:gd name="connsiteY10" fmla="*/ 3504 h 10000"/>
              <a:gd name="connsiteX11" fmla="*/ 1928 w 10000"/>
              <a:gd name="connsiteY11" fmla="*/ 6428 h 10000"/>
              <a:gd name="connsiteX12" fmla="*/ 2264 w 10000"/>
              <a:gd name="connsiteY12" fmla="*/ 5238 h 10000"/>
              <a:gd name="connsiteX13" fmla="*/ 1188 w 10000"/>
              <a:gd name="connsiteY13" fmla="*/ 5850 h 10000"/>
              <a:gd name="connsiteX14" fmla="*/ 0 w 10000"/>
              <a:gd name="connsiteY14" fmla="*/ 6530 h 10000"/>
              <a:gd name="connsiteX15" fmla="*/ 449 w 10000"/>
              <a:gd name="connsiteY15" fmla="*/ 81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0" h="10000">
                <a:moveTo>
                  <a:pt x="449" y="8164"/>
                </a:moveTo>
                <a:lnTo>
                  <a:pt x="942" y="10000"/>
                </a:lnTo>
                <a:lnTo>
                  <a:pt x="1278" y="8810"/>
                </a:lnTo>
                <a:cubicBezTo>
                  <a:pt x="4147" y="10646"/>
                  <a:pt x="7557" y="8980"/>
                  <a:pt x="9147" y="4796"/>
                </a:cubicBezTo>
                <a:cubicBezTo>
                  <a:pt x="9663" y="3470"/>
                  <a:pt x="9933" y="2041"/>
                  <a:pt x="9978" y="612"/>
                </a:cubicBezTo>
                <a:cubicBezTo>
                  <a:pt x="9985" y="408"/>
                  <a:pt x="9992" y="204"/>
                  <a:pt x="10000" y="0"/>
                </a:cubicBezTo>
                <a:lnTo>
                  <a:pt x="10000" y="0"/>
                </a:lnTo>
                <a:lnTo>
                  <a:pt x="9112" y="881"/>
                </a:lnTo>
                <a:lnTo>
                  <a:pt x="8296" y="0"/>
                </a:lnTo>
                <a:lnTo>
                  <a:pt x="8296" y="374"/>
                </a:lnTo>
                <a:cubicBezTo>
                  <a:pt x="8251" y="1429"/>
                  <a:pt x="8071" y="2517"/>
                  <a:pt x="7691" y="3504"/>
                </a:cubicBezTo>
                <a:cubicBezTo>
                  <a:pt x="6503" y="6564"/>
                  <a:pt x="4036" y="7789"/>
                  <a:pt x="1928" y="6428"/>
                </a:cubicBezTo>
                <a:cubicBezTo>
                  <a:pt x="2040" y="6031"/>
                  <a:pt x="2153" y="5635"/>
                  <a:pt x="2264" y="5238"/>
                </a:cubicBezTo>
                <a:lnTo>
                  <a:pt x="1188" y="5850"/>
                </a:lnTo>
                <a:lnTo>
                  <a:pt x="0" y="6530"/>
                </a:lnTo>
                <a:cubicBezTo>
                  <a:pt x="150" y="7074"/>
                  <a:pt x="299" y="7620"/>
                  <a:pt x="449" y="8164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990104E-97C9-EDFB-EB2E-DF3C5606E40F}"/>
              </a:ext>
            </a:extLst>
          </p:cNvPr>
          <p:cNvGrpSpPr/>
          <p:nvPr/>
        </p:nvGrpSpPr>
        <p:grpSpPr>
          <a:xfrm>
            <a:off x="997250" y="3218835"/>
            <a:ext cx="10201223" cy="816522"/>
            <a:chOff x="931517" y="2169217"/>
            <a:chExt cx="10201223" cy="81652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C949AB3-0EEC-E7D4-15D1-D1FF822E7CEE}"/>
                </a:ext>
              </a:extLst>
            </p:cNvPr>
            <p:cNvGrpSpPr/>
            <p:nvPr/>
          </p:nvGrpSpPr>
          <p:grpSpPr>
            <a:xfrm>
              <a:off x="8166315" y="2169217"/>
              <a:ext cx="2966425" cy="816522"/>
              <a:chOff x="823466" y="1906534"/>
              <a:chExt cx="2966425" cy="816522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555BF91-34A2-FD94-E31E-A06F4DB87CF6}"/>
                  </a:ext>
                </a:extLst>
              </p:cNvPr>
              <p:cNvSpPr txBox="1"/>
              <p:nvPr/>
            </p:nvSpPr>
            <p:spPr>
              <a:xfrm>
                <a:off x="823466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E7C3E33-ED6F-5830-F351-44F19151C95E}"/>
                  </a:ext>
                </a:extLst>
              </p:cNvPr>
              <p:cNvSpPr txBox="1"/>
              <p:nvPr/>
            </p:nvSpPr>
            <p:spPr>
              <a:xfrm>
                <a:off x="823467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D20452B-F8E3-9082-C7F5-CBE21758A966}"/>
                </a:ext>
              </a:extLst>
            </p:cNvPr>
            <p:cNvGrpSpPr/>
            <p:nvPr/>
          </p:nvGrpSpPr>
          <p:grpSpPr>
            <a:xfrm>
              <a:off x="931517" y="2169217"/>
              <a:ext cx="2984539" cy="816522"/>
              <a:chOff x="-250735" y="1906534"/>
              <a:chExt cx="2984539" cy="81652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7AD1C93-CC38-64D3-0481-597A252A35E5}"/>
                  </a:ext>
                </a:extLst>
              </p:cNvPr>
              <p:cNvSpPr txBox="1"/>
              <p:nvPr/>
            </p:nvSpPr>
            <p:spPr>
              <a:xfrm>
                <a:off x="-250735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r"/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4DCF11-81DD-77A9-4AF8-42B5B3C7FCE3}"/>
                  </a:ext>
                </a:extLst>
              </p:cNvPr>
              <p:cNvSpPr txBox="1"/>
              <p:nvPr/>
            </p:nvSpPr>
            <p:spPr>
              <a:xfrm>
                <a:off x="498237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r"/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44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主要结论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A54C8C5-17E7-0D60-DC0A-0EE22E46D369}"/>
              </a:ext>
            </a:extLst>
          </p:cNvPr>
          <p:cNvGrpSpPr/>
          <p:nvPr/>
        </p:nvGrpSpPr>
        <p:grpSpPr>
          <a:xfrm>
            <a:off x="702354" y="1375229"/>
            <a:ext cx="2534331" cy="3072338"/>
            <a:chOff x="658812" y="1375229"/>
            <a:chExt cx="2534331" cy="307233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9046BE4-A9B9-011E-638B-B6E1BE85C3FC}"/>
                </a:ext>
              </a:extLst>
            </p:cNvPr>
            <p:cNvSpPr/>
            <p:nvPr/>
          </p:nvSpPr>
          <p:spPr>
            <a:xfrm>
              <a:off x="658812" y="3576710"/>
              <a:ext cx="2302101" cy="870857"/>
            </a:xfrm>
            <a:prstGeom prst="rect">
              <a:avLst/>
            </a:prstGeom>
            <a:solidFill>
              <a:srgbClr val="2651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35C586FE-9FF4-E320-B9D9-73093B863A19}"/>
                </a:ext>
              </a:extLst>
            </p:cNvPr>
            <p:cNvSpPr/>
            <p:nvPr/>
          </p:nvSpPr>
          <p:spPr>
            <a:xfrm>
              <a:off x="658813" y="1375229"/>
              <a:ext cx="2534330" cy="2831792"/>
            </a:xfrm>
            <a:custGeom>
              <a:avLst/>
              <a:gdLst>
                <a:gd name="connsiteX0" fmla="*/ 0 w 2534330"/>
                <a:gd name="connsiteY0" fmla="*/ 0 h 2831792"/>
                <a:gd name="connsiteX1" fmla="*/ 2534330 w 2534330"/>
                <a:gd name="connsiteY1" fmla="*/ 0 h 2831792"/>
                <a:gd name="connsiteX2" fmla="*/ 2534330 w 2534330"/>
                <a:gd name="connsiteY2" fmla="*/ 2225729 h 2831792"/>
                <a:gd name="connsiteX3" fmla="*/ 0 w 2534330"/>
                <a:gd name="connsiteY3" fmla="*/ 2831792 h 2831792"/>
                <a:gd name="connsiteX4" fmla="*/ 0 w 2534330"/>
                <a:gd name="connsiteY4" fmla="*/ 0 h 283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330" h="2831792">
                  <a:moveTo>
                    <a:pt x="0" y="0"/>
                  </a:moveTo>
                  <a:lnTo>
                    <a:pt x="2534330" y="0"/>
                  </a:lnTo>
                  <a:lnTo>
                    <a:pt x="2534330" y="2225729"/>
                  </a:lnTo>
                  <a:lnTo>
                    <a:pt x="0" y="2831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651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F6F242C-F3CD-406B-5BC5-64716A0A0FA6}"/>
                </a:ext>
              </a:extLst>
            </p:cNvPr>
            <p:cNvSpPr txBox="1"/>
            <p:nvPr/>
          </p:nvSpPr>
          <p:spPr>
            <a:xfrm>
              <a:off x="2313709" y="391442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01</a:t>
              </a:r>
              <a:endParaRPr lang="zh-CN" altLang="en-US" sz="2400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EBB3684-9333-8E44-CF4D-44FD5CBD83A7}"/>
                </a:ext>
              </a:extLst>
            </p:cNvPr>
            <p:cNvSpPr txBox="1"/>
            <p:nvPr/>
          </p:nvSpPr>
          <p:spPr>
            <a:xfrm>
              <a:off x="957575" y="2356673"/>
              <a:ext cx="1874225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0250353-3829-497E-2867-9631D837CB3F}"/>
                </a:ext>
              </a:extLst>
            </p:cNvPr>
            <p:cNvSpPr txBox="1"/>
            <p:nvPr/>
          </p:nvSpPr>
          <p:spPr>
            <a:xfrm>
              <a:off x="957576" y="207260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571F642-838E-8A43-1AB5-ACEF8104382F}"/>
              </a:ext>
            </a:extLst>
          </p:cNvPr>
          <p:cNvGrpSpPr/>
          <p:nvPr/>
        </p:nvGrpSpPr>
        <p:grpSpPr>
          <a:xfrm>
            <a:off x="3460068" y="1375229"/>
            <a:ext cx="2534331" cy="3072338"/>
            <a:chOff x="658812" y="1375229"/>
            <a:chExt cx="2534331" cy="3072338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B3F8782-FB66-9794-D594-63DFA163BB00}"/>
                </a:ext>
              </a:extLst>
            </p:cNvPr>
            <p:cNvSpPr/>
            <p:nvPr/>
          </p:nvSpPr>
          <p:spPr>
            <a:xfrm>
              <a:off x="658812" y="3576710"/>
              <a:ext cx="2302101" cy="870857"/>
            </a:xfrm>
            <a:prstGeom prst="rect">
              <a:avLst/>
            </a:prstGeom>
            <a:solidFill>
              <a:srgbClr val="F7BD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D087EA33-C838-D7A0-686B-AC831B61E5E1}"/>
                </a:ext>
              </a:extLst>
            </p:cNvPr>
            <p:cNvSpPr/>
            <p:nvPr/>
          </p:nvSpPr>
          <p:spPr>
            <a:xfrm>
              <a:off x="658813" y="1375229"/>
              <a:ext cx="2534330" cy="2831792"/>
            </a:xfrm>
            <a:custGeom>
              <a:avLst/>
              <a:gdLst>
                <a:gd name="connsiteX0" fmla="*/ 0 w 2534330"/>
                <a:gd name="connsiteY0" fmla="*/ 0 h 2831792"/>
                <a:gd name="connsiteX1" fmla="*/ 2534330 w 2534330"/>
                <a:gd name="connsiteY1" fmla="*/ 0 h 2831792"/>
                <a:gd name="connsiteX2" fmla="*/ 2534330 w 2534330"/>
                <a:gd name="connsiteY2" fmla="*/ 2225729 h 2831792"/>
                <a:gd name="connsiteX3" fmla="*/ 0 w 2534330"/>
                <a:gd name="connsiteY3" fmla="*/ 2831792 h 2831792"/>
                <a:gd name="connsiteX4" fmla="*/ 0 w 2534330"/>
                <a:gd name="connsiteY4" fmla="*/ 0 h 283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330" h="2831792">
                  <a:moveTo>
                    <a:pt x="0" y="0"/>
                  </a:moveTo>
                  <a:lnTo>
                    <a:pt x="2534330" y="0"/>
                  </a:lnTo>
                  <a:lnTo>
                    <a:pt x="2534330" y="2225729"/>
                  </a:lnTo>
                  <a:lnTo>
                    <a:pt x="0" y="2831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7BD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1CFC91F-75BF-2CB9-3DE9-1541F10C4583}"/>
                </a:ext>
              </a:extLst>
            </p:cNvPr>
            <p:cNvSpPr txBox="1"/>
            <p:nvPr/>
          </p:nvSpPr>
          <p:spPr>
            <a:xfrm>
              <a:off x="2313709" y="3914420"/>
              <a:ext cx="564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02</a:t>
              </a:r>
              <a:endParaRPr lang="zh-CN" altLang="en-US" sz="2400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D8059F1-FBEC-211C-5F4A-EC4355EB2BB5}"/>
                </a:ext>
              </a:extLst>
            </p:cNvPr>
            <p:cNvSpPr txBox="1"/>
            <p:nvPr/>
          </p:nvSpPr>
          <p:spPr>
            <a:xfrm>
              <a:off x="957575" y="2356673"/>
              <a:ext cx="1874225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3EACBAA-BE15-B3D2-5EDE-F120A458C0EF}"/>
                </a:ext>
              </a:extLst>
            </p:cNvPr>
            <p:cNvSpPr txBox="1"/>
            <p:nvPr/>
          </p:nvSpPr>
          <p:spPr>
            <a:xfrm>
              <a:off x="957576" y="207260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11D88A9-12B1-FDE9-6183-4F37F457FD5C}"/>
              </a:ext>
            </a:extLst>
          </p:cNvPr>
          <p:cNvGrpSpPr/>
          <p:nvPr/>
        </p:nvGrpSpPr>
        <p:grpSpPr>
          <a:xfrm>
            <a:off x="6217782" y="1375229"/>
            <a:ext cx="2534331" cy="3072338"/>
            <a:chOff x="658812" y="1375229"/>
            <a:chExt cx="2534331" cy="307233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ECD438C-EC36-456E-DB58-B852E881254F}"/>
                </a:ext>
              </a:extLst>
            </p:cNvPr>
            <p:cNvSpPr/>
            <p:nvPr/>
          </p:nvSpPr>
          <p:spPr>
            <a:xfrm>
              <a:off x="658812" y="3576710"/>
              <a:ext cx="2302101" cy="870857"/>
            </a:xfrm>
            <a:prstGeom prst="rect">
              <a:avLst/>
            </a:prstGeom>
            <a:solidFill>
              <a:srgbClr val="2651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68AF0170-B094-2DC3-11A0-386841295143}"/>
                </a:ext>
              </a:extLst>
            </p:cNvPr>
            <p:cNvSpPr/>
            <p:nvPr/>
          </p:nvSpPr>
          <p:spPr>
            <a:xfrm>
              <a:off x="658813" y="1375229"/>
              <a:ext cx="2534330" cy="2831792"/>
            </a:xfrm>
            <a:custGeom>
              <a:avLst/>
              <a:gdLst>
                <a:gd name="connsiteX0" fmla="*/ 0 w 2534330"/>
                <a:gd name="connsiteY0" fmla="*/ 0 h 2831792"/>
                <a:gd name="connsiteX1" fmla="*/ 2534330 w 2534330"/>
                <a:gd name="connsiteY1" fmla="*/ 0 h 2831792"/>
                <a:gd name="connsiteX2" fmla="*/ 2534330 w 2534330"/>
                <a:gd name="connsiteY2" fmla="*/ 2225729 h 2831792"/>
                <a:gd name="connsiteX3" fmla="*/ 0 w 2534330"/>
                <a:gd name="connsiteY3" fmla="*/ 2831792 h 2831792"/>
                <a:gd name="connsiteX4" fmla="*/ 0 w 2534330"/>
                <a:gd name="connsiteY4" fmla="*/ 0 h 283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330" h="2831792">
                  <a:moveTo>
                    <a:pt x="0" y="0"/>
                  </a:moveTo>
                  <a:lnTo>
                    <a:pt x="2534330" y="0"/>
                  </a:lnTo>
                  <a:lnTo>
                    <a:pt x="2534330" y="2225729"/>
                  </a:lnTo>
                  <a:lnTo>
                    <a:pt x="0" y="2831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651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B2A6E4F-3CFA-0461-6119-9D9F7CF3BC03}"/>
                </a:ext>
              </a:extLst>
            </p:cNvPr>
            <p:cNvSpPr txBox="1"/>
            <p:nvPr/>
          </p:nvSpPr>
          <p:spPr>
            <a:xfrm>
              <a:off x="2313709" y="391442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03</a:t>
              </a:r>
              <a:endParaRPr lang="zh-CN" altLang="en-US" sz="2400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97CE3D0-CC74-EF5E-8EF1-C345E4F37D28}"/>
                </a:ext>
              </a:extLst>
            </p:cNvPr>
            <p:cNvSpPr txBox="1"/>
            <p:nvPr/>
          </p:nvSpPr>
          <p:spPr>
            <a:xfrm>
              <a:off x="957575" y="2356673"/>
              <a:ext cx="1874225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95B97B8-7735-0EFA-48DA-7DB389B0CB69}"/>
                </a:ext>
              </a:extLst>
            </p:cNvPr>
            <p:cNvSpPr txBox="1"/>
            <p:nvPr/>
          </p:nvSpPr>
          <p:spPr>
            <a:xfrm>
              <a:off x="957576" y="207260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A3878C1-EFF5-FB61-0D80-6884E72269F5}"/>
              </a:ext>
            </a:extLst>
          </p:cNvPr>
          <p:cNvGrpSpPr/>
          <p:nvPr/>
        </p:nvGrpSpPr>
        <p:grpSpPr>
          <a:xfrm>
            <a:off x="8975496" y="1375229"/>
            <a:ext cx="2534331" cy="3072338"/>
            <a:chOff x="658812" y="1375229"/>
            <a:chExt cx="2534331" cy="3072338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433AD8D-FF89-4FB9-D439-D1EB699B6656}"/>
                </a:ext>
              </a:extLst>
            </p:cNvPr>
            <p:cNvSpPr/>
            <p:nvPr/>
          </p:nvSpPr>
          <p:spPr>
            <a:xfrm>
              <a:off x="658812" y="3576710"/>
              <a:ext cx="2302101" cy="870857"/>
            </a:xfrm>
            <a:prstGeom prst="rect">
              <a:avLst/>
            </a:prstGeom>
            <a:solidFill>
              <a:srgbClr val="F7BD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06A07990-460C-7B1E-330E-30C9B006A347}"/>
                </a:ext>
              </a:extLst>
            </p:cNvPr>
            <p:cNvSpPr/>
            <p:nvPr/>
          </p:nvSpPr>
          <p:spPr>
            <a:xfrm>
              <a:off x="658813" y="1375229"/>
              <a:ext cx="2534330" cy="2831792"/>
            </a:xfrm>
            <a:custGeom>
              <a:avLst/>
              <a:gdLst>
                <a:gd name="connsiteX0" fmla="*/ 0 w 2534330"/>
                <a:gd name="connsiteY0" fmla="*/ 0 h 2831792"/>
                <a:gd name="connsiteX1" fmla="*/ 2534330 w 2534330"/>
                <a:gd name="connsiteY1" fmla="*/ 0 h 2831792"/>
                <a:gd name="connsiteX2" fmla="*/ 2534330 w 2534330"/>
                <a:gd name="connsiteY2" fmla="*/ 2225729 h 2831792"/>
                <a:gd name="connsiteX3" fmla="*/ 0 w 2534330"/>
                <a:gd name="connsiteY3" fmla="*/ 2831792 h 2831792"/>
                <a:gd name="connsiteX4" fmla="*/ 0 w 2534330"/>
                <a:gd name="connsiteY4" fmla="*/ 0 h 283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4330" h="2831792">
                  <a:moveTo>
                    <a:pt x="0" y="0"/>
                  </a:moveTo>
                  <a:lnTo>
                    <a:pt x="2534330" y="0"/>
                  </a:lnTo>
                  <a:lnTo>
                    <a:pt x="2534330" y="2225729"/>
                  </a:lnTo>
                  <a:lnTo>
                    <a:pt x="0" y="2831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7BD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49D00E6-69F0-6735-859C-C273CB3EE417}"/>
                </a:ext>
              </a:extLst>
            </p:cNvPr>
            <p:cNvSpPr txBox="1"/>
            <p:nvPr/>
          </p:nvSpPr>
          <p:spPr>
            <a:xfrm>
              <a:off x="2313709" y="3914420"/>
              <a:ext cx="570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04</a:t>
              </a:r>
              <a:endParaRPr lang="zh-CN" altLang="en-US" sz="2400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33DEA14-3620-31D1-1434-929F99A8B942}"/>
                </a:ext>
              </a:extLst>
            </p:cNvPr>
            <p:cNvSpPr txBox="1"/>
            <p:nvPr/>
          </p:nvSpPr>
          <p:spPr>
            <a:xfrm>
              <a:off x="957575" y="2356673"/>
              <a:ext cx="1874225" cy="7632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EBBD94A-3482-95AD-2AC4-1FB1F43B7B4C}"/>
                </a:ext>
              </a:extLst>
            </p:cNvPr>
            <p:cNvSpPr txBox="1"/>
            <p:nvPr/>
          </p:nvSpPr>
          <p:spPr>
            <a:xfrm>
              <a:off x="957576" y="207260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3DB30AD8-088D-AD57-F28C-09D174BE42BF}"/>
              </a:ext>
            </a:extLst>
          </p:cNvPr>
          <p:cNvSpPr txBox="1"/>
          <p:nvPr/>
        </p:nvSpPr>
        <p:spPr>
          <a:xfrm>
            <a:off x="658812" y="5128539"/>
            <a:ext cx="10874376" cy="708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896F558-8DF0-0A4A-4964-7FB642C99B14}"/>
              </a:ext>
            </a:extLst>
          </p:cNvPr>
          <p:cNvCxnSpPr/>
          <p:nvPr/>
        </p:nvCxnSpPr>
        <p:spPr>
          <a:xfrm>
            <a:off x="658813" y="4864100"/>
            <a:ext cx="10851014" cy="0"/>
          </a:xfrm>
          <a:prstGeom prst="line">
            <a:avLst/>
          </a:prstGeom>
          <a:ln w="12700">
            <a:solidFill>
              <a:srgbClr val="2651A7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00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主要结论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2" name="矩形 1" descr="D:\51PPT模板网\51pptmoban.com\图片.jpg">
            <a:extLst>
              <a:ext uri="{FF2B5EF4-FFF2-40B4-BE49-F238E27FC236}">
                <a16:creationId xmlns:a16="http://schemas.microsoft.com/office/drawing/2014/main" id="{2106C76F-9CF8-43D8-154B-F839B4615529}"/>
              </a:ext>
            </a:extLst>
          </p:cNvPr>
          <p:cNvSpPr/>
          <p:nvPr/>
        </p:nvSpPr>
        <p:spPr>
          <a:xfrm>
            <a:off x="947738" y="1511300"/>
            <a:ext cx="5021262" cy="198120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5779EB9-75F6-64DD-1A9E-76CCF79A9D13}"/>
              </a:ext>
            </a:extLst>
          </p:cNvPr>
          <p:cNvGrpSpPr/>
          <p:nvPr/>
        </p:nvGrpSpPr>
        <p:grpSpPr>
          <a:xfrm>
            <a:off x="6819902" y="1524000"/>
            <a:ext cx="4424362" cy="1316287"/>
            <a:chOff x="-94764" y="1931934"/>
            <a:chExt cx="4424362" cy="1316287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1BD68B0-319B-05B9-0356-F3444B1C2978}"/>
                </a:ext>
              </a:extLst>
            </p:cNvPr>
            <p:cNvSpPr txBox="1"/>
            <p:nvPr/>
          </p:nvSpPr>
          <p:spPr>
            <a:xfrm>
              <a:off x="-94764" y="2254103"/>
              <a:ext cx="4424362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200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5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分钟之内。此处添加详细文本描述，建议与标题相关并符合整体语言风格，语言描述尽量简洁生动。</a:t>
              </a:r>
              <a:endParaRPr lang="en-US" altLang="zh-CN" sz="1000" dirty="0">
                <a:sym typeface="HarmonyOS Sans SC Light" panose="00000400000000000000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E187CA4-FAE6-78CC-C3F3-E5BA9633749E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6" name="L 形 5">
            <a:extLst>
              <a:ext uri="{FF2B5EF4-FFF2-40B4-BE49-F238E27FC236}">
                <a16:creationId xmlns:a16="http://schemas.microsoft.com/office/drawing/2014/main" id="{F4BD1BB3-068A-5DDD-6F63-93C8EBD7BD30}"/>
              </a:ext>
            </a:extLst>
          </p:cNvPr>
          <p:cNvSpPr/>
          <p:nvPr/>
        </p:nvSpPr>
        <p:spPr>
          <a:xfrm>
            <a:off x="6223000" y="2578100"/>
            <a:ext cx="914400" cy="914400"/>
          </a:xfrm>
          <a:prstGeom prst="corner">
            <a:avLst/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L 形 6">
            <a:extLst>
              <a:ext uri="{FF2B5EF4-FFF2-40B4-BE49-F238E27FC236}">
                <a16:creationId xmlns:a16="http://schemas.microsoft.com/office/drawing/2014/main" id="{0972DD13-F866-C902-A3CD-7E3F44734592}"/>
              </a:ext>
            </a:extLst>
          </p:cNvPr>
          <p:cNvSpPr/>
          <p:nvPr/>
        </p:nvSpPr>
        <p:spPr>
          <a:xfrm rot="10800000">
            <a:off x="5054600" y="3620799"/>
            <a:ext cx="914400" cy="914400"/>
          </a:xfrm>
          <a:prstGeom prst="corner">
            <a:avLst/>
          </a:prstGeom>
          <a:solidFill>
            <a:srgbClr val="F7B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 descr="D:\51PPT模板网\51pptmoban.com\图片.jpg">
            <a:extLst>
              <a:ext uri="{FF2B5EF4-FFF2-40B4-BE49-F238E27FC236}">
                <a16:creationId xmlns:a16="http://schemas.microsoft.com/office/drawing/2014/main" id="{96D458D6-0AA3-828D-F849-18659797558E}"/>
              </a:ext>
            </a:extLst>
          </p:cNvPr>
          <p:cNvSpPr/>
          <p:nvPr/>
        </p:nvSpPr>
        <p:spPr>
          <a:xfrm>
            <a:off x="6223000" y="3638461"/>
            <a:ext cx="5021262" cy="1981200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EFBA280-E9B5-DB81-3252-2FE1814C045F}"/>
              </a:ext>
            </a:extLst>
          </p:cNvPr>
          <p:cNvGrpSpPr/>
          <p:nvPr/>
        </p:nvGrpSpPr>
        <p:grpSpPr>
          <a:xfrm>
            <a:off x="947738" y="4077999"/>
            <a:ext cx="4424362" cy="1316287"/>
            <a:chOff x="-94764" y="1931934"/>
            <a:chExt cx="4424362" cy="131628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5CC6044-A498-EA0F-18D3-1944C3890E01}"/>
                </a:ext>
              </a:extLst>
            </p:cNvPr>
            <p:cNvSpPr txBox="1"/>
            <p:nvPr/>
          </p:nvSpPr>
          <p:spPr>
            <a:xfrm>
              <a:off x="-94764" y="2254103"/>
              <a:ext cx="4424362" cy="9941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此处添加详细文本描述，建议与标题相关并符合整体语言风格，语言描述尽量简洁生动。尽量将每页幻灯片的字数控制在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200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字以内，据统计每页幻灯片的最好控制在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5</a:t>
              </a:r>
              <a:r>
                <a:rPr lang="zh-CN" altLang="en-US" sz="1000" dirty="0">
                  <a:sym typeface="HarmonyOS Sans SC Light" panose="00000400000000000000" pitchFamily="2" charset="-122"/>
                </a:rPr>
                <a:t>分钟之内。此处添加详细文本描述，建议与标题相关并符合整体语言风格，语言描述尽量简洁生动。</a:t>
              </a:r>
              <a:endParaRPr lang="en-US" altLang="zh-CN" sz="1000" dirty="0">
                <a:sym typeface="HarmonyOS Sans SC Light" panose="00000400000000000000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E7DA8B2-9188-3C6F-1E7E-BCE3284F95CB}"/>
                </a:ext>
              </a:extLst>
            </p:cNvPr>
            <p:cNvSpPr txBox="1"/>
            <p:nvPr/>
          </p:nvSpPr>
          <p:spPr>
            <a:xfrm>
              <a:off x="-94764" y="19319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600" dirty="0">
                  <a:solidFill>
                    <a:schemeClr val="tx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8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主要结论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2" name="Ellipse 9">
            <a:extLst>
              <a:ext uri="{FF2B5EF4-FFF2-40B4-BE49-F238E27FC236}">
                <a16:creationId xmlns:a16="http://schemas.microsoft.com/office/drawing/2014/main" id="{35015EF7-751D-2DE8-A1C3-DBFBC9D7C2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2342" y="1958307"/>
            <a:ext cx="3328267" cy="3325813"/>
          </a:xfrm>
          <a:prstGeom prst="ellipse">
            <a:avLst/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llipse 8">
            <a:extLst>
              <a:ext uri="{FF2B5EF4-FFF2-40B4-BE49-F238E27FC236}">
                <a16:creationId xmlns:a16="http://schemas.microsoft.com/office/drawing/2014/main" id="{AF452900-FB57-EE99-609F-F66FFE146F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14594" y="2899695"/>
            <a:ext cx="2329470" cy="2327275"/>
          </a:xfrm>
          <a:prstGeom prst="ellipse">
            <a:avLst/>
          </a:prstGeom>
          <a:solidFill>
            <a:srgbClr val="F7B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llipse 7">
            <a:extLst>
              <a:ext uri="{FF2B5EF4-FFF2-40B4-BE49-F238E27FC236}">
                <a16:creationId xmlns:a16="http://schemas.microsoft.com/office/drawing/2014/main" id="{DE598085-A2C9-1042-E8C7-8DF8F3A485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57660" y="3939507"/>
            <a:ext cx="1257628" cy="1254125"/>
          </a:xfrm>
          <a:prstGeom prst="ellipse">
            <a:avLst/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E344128E-EB3B-CC17-02C5-8799F2C9D2D3}"/>
              </a:ext>
            </a:extLst>
          </p:cNvPr>
          <p:cNvGrpSpPr/>
          <p:nvPr/>
        </p:nvGrpSpPr>
        <p:grpSpPr bwMode="auto">
          <a:xfrm>
            <a:off x="2950345" y="1518568"/>
            <a:ext cx="6302429" cy="4159250"/>
            <a:chOff x="846" y="1001"/>
            <a:chExt cx="3969" cy="2620"/>
          </a:xfrm>
        </p:grpSpPr>
        <p:sp>
          <p:nvSpPr>
            <p:cNvPr id="6" name="Text Box 19">
              <a:extLst>
                <a:ext uri="{FF2B5EF4-FFF2-40B4-BE49-F238E27FC236}">
                  <a16:creationId xmlns:a16="http://schemas.microsoft.com/office/drawing/2014/main" id="{431363F7-3DAC-5BE4-CEDC-F2C1F234A8E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55" y="1001"/>
              <a:ext cx="17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40000"/>
                </a:spcAft>
                <a:defRPr/>
              </a:pPr>
              <a:r>
                <a:rPr lang="zh-CN" altLang="en-US" sz="1600" kern="0" noProof="1">
                  <a:latin typeface="+mn-ea"/>
                  <a:cs typeface="Arial" panose="020B0604020202020204" pitchFamily="34" charset="0"/>
                </a:rPr>
                <a:t>添加标题文本</a:t>
              </a:r>
            </a:p>
          </p:txBody>
        </p:sp>
        <p:sp>
          <p:nvSpPr>
            <p:cNvPr id="7" name="Text Box 19">
              <a:extLst>
                <a:ext uri="{FF2B5EF4-FFF2-40B4-BE49-F238E27FC236}">
                  <a16:creationId xmlns:a16="http://schemas.microsoft.com/office/drawing/2014/main" id="{AA64732A-112B-28A9-B891-03B0D77FBF4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990" y="3467"/>
              <a:ext cx="171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40000"/>
                </a:spcAft>
                <a:defRPr/>
              </a:pPr>
              <a:r>
                <a:rPr lang="zh-CN" altLang="en-US" sz="1600" kern="0" noProof="1">
                  <a:latin typeface="+mn-ea"/>
                  <a:cs typeface="Arial" panose="020B0604020202020204" pitchFamily="34" charset="0"/>
                </a:rPr>
                <a:t>添加标题文本</a:t>
              </a:r>
            </a:p>
          </p:txBody>
        </p:sp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413587DC-9562-8E77-81DF-1993BF55D8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46" y="2127"/>
              <a:ext cx="8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40000"/>
                </a:spcAft>
                <a:defRPr/>
              </a:pPr>
              <a:r>
                <a:rPr lang="zh-CN" altLang="en-US" sz="1600" kern="0" noProof="1">
                  <a:latin typeface="+mn-ea"/>
                  <a:cs typeface="Arial" panose="020B0604020202020204" pitchFamily="34" charset="0"/>
                </a:rPr>
                <a:t>添加标题文本</a:t>
              </a:r>
            </a:p>
          </p:txBody>
        </p: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8173640A-0CE5-E062-1E03-723AB0676BE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3975" y="2127"/>
              <a:ext cx="84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137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137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Aft>
                  <a:spcPct val="40000"/>
                </a:spcAft>
                <a:defRPr/>
              </a:pPr>
              <a:r>
                <a:rPr lang="zh-CN" altLang="en-US" sz="1600" kern="0" noProof="1">
                  <a:latin typeface="+mn-ea"/>
                  <a:cs typeface="Arial" panose="020B0604020202020204" pitchFamily="34" charset="0"/>
                </a:rPr>
                <a:t>添加标题文本</a:t>
              </a:r>
            </a:p>
          </p:txBody>
        </p:sp>
      </p:grpSp>
      <p:sp>
        <p:nvSpPr>
          <p:cNvPr id="10" name="Text Box 19">
            <a:extLst>
              <a:ext uri="{FF2B5EF4-FFF2-40B4-BE49-F238E27FC236}">
                <a16:creationId xmlns:a16="http://schemas.microsoft.com/office/drawing/2014/main" id="{AEEF3DE4-355D-B659-9E04-8E8A79F2D6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11611" y="2101182"/>
            <a:ext cx="133226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ct val="40000"/>
              </a:spcAft>
              <a:defRPr/>
            </a:pPr>
            <a:r>
              <a:rPr lang="zh-CN" altLang="en-US" sz="1600" b="1" kern="0" noProof="1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添加标题</a:t>
            </a:r>
            <a:endParaRPr lang="en-US" altLang="zh-CN" sz="1600" b="1" kern="0" noProof="1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542A6901-823A-89FA-8DEF-7B50F5E153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13199" y="3094957"/>
            <a:ext cx="133226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ct val="40000"/>
              </a:spcAft>
              <a:defRPr/>
            </a:pPr>
            <a:r>
              <a:rPr lang="zh-CN" altLang="en-US" sz="1600" b="1" kern="0" noProof="1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添加标题</a:t>
            </a:r>
            <a:endParaRPr lang="en-US" altLang="zh-CN" sz="1600" b="1" kern="0" noProof="1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F022ADAE-EC8D-4D5C-7E9E-56F5AADD980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19551" y="4245893"/>
            <a:ext cx="13322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0137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0137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Aft>
                <a:spcPct val="40000"/>
              </a:spcAft>
              <a:defRPr/>
            </a:pPr>
            <a:r>
              <a:rPr lang="zh-CN" altLang="en-US" sz="1400" b="1" kern="0" noProof="1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添加标题</a:t>
            </a:r>
            <a:endParaRPr lang="de-DE" altLang="zh-CN" sz="1400" b="1" kern="0" noProof="1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21C77EA1-1C0B-549E-3370-E4743EF646B5}"/>
              </a:ext>
            </a:extLst>
          </p:cNvPr>
          <p:cNvGrpSpPr/>
          <p:nvPr/>
        </p:nvGrpSpPr>
        <p:grpSpPr bwMode="auto">
          <a:xfrm flipV="1">
            <a:off x="3850693" y="1867818"/>
            <a:ext cx="4471565" cy="3505200"/>
            <a:chOff x="1237" y="874"/>
            <a:chExt cx="3283" cy="2567"/>
          </a:xfrm>
        </p:grpSpPr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4F64DEC-2563-D5F8-4F8D-96B54B9FDC09}"/>
                </a:ext>
              </a:extLst>
            </p:cNvPr>
            <p:cNvSpPr/>
            <p:nvPr/>
          </p:nvSpPr>
          <p:spPr bwMode="gray">
            <a:xfrm>
              <a:off x="3936" y="874"/>
              <a:ext cx="584" cy="942"/>
            </a:xfrm>
            <a:custGeom>
              <a:avLst/>
              <a:gdLst>
                <a:gd name="T0" fmla="*/ 247 w 247"/>
                <a:gd name="T1" fmla="*/ 399 h 399"/>
                <a:gd name="T2" fmla="*/ 0 w 247"/>
                <a:gd name="T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7" h="399">
                  <a:moveTo>
                    <a:pt x="247" y="399"/>
                  </a:moveTo>
                  <a:cubicBezTo>
                    <a:pt x="212" y="239"/>
                    <a:pt x="123" y="100"/>
                    <a:pt x="0" y="0"/>
                  </a:cubicBezTo>
                </a:path>
              </a:pathLst>
            </a:custGeom>
            <a:noFill/>
            <a:ln w="63500" cap="rnd" cmpd="sng">
              <a:solidFill>
                <a:srgbClr val="2651A7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7D46B979-EF87-750A-D8F1-79DBE8FBDD0D}"/>
                </a:ext>
              </a:extLst>
            </p:cNvPr>
            <p:cNvSpPr/>
            <p:nvPr/>
          </p:nvSpPr>
          <p:spPr bwMode="gray">
            <a:xfrm>
              <a:off x="3993" y="2638"/>
              <a:ext cx="506" cy="803"/>
            </a:xfrm>
            <a:custGeom>
              <a:avLst/>
              <a:gdLst>
                <a:gd name="T0" fmla="*/ 0 w 214"/>
                <a:gd name="T1" fmla="*/ 340 h 340"/>
                <a:gd name="T2" fmla="*/ 214 w 214"/>
                <a:gd name="T3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4" h="340">
                  <a:moveTo>
                    <a:pt x="0" y="340"/>
                  </a:moveTo>
                  <a:cubicBezTo>
                    <a:pt x="101" y="250"/>
                    <a:pt x="176" y="133"/>
                    <a:pt x="214" y="0"/>
                  </a:cubicBezTo>
                </a:path>
              </a:pathLst>
            </a:custGeom>
            <a:noFill/>
            <a:ln w="63500" cap="rnd" cmpd="sng">
              <a:solidFill>
                <a:srgbClr val="2651A7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DA8EF476-70A0-5C0E-5589-5DD906BBDD2B}"/>
                </a:ext>
              </a:extLst>
            </p:cNvPr>
            <p:cNvSpPr/>
            <p:nvPr/>
          </p:nvSpPr>
          <p:spPr bwMode="gray">
            <a:xfrm>
              <a:off x="1260" y="2638"/>
              <a:ext cx="503" cy="803"/>
            </a:xfrm>
            <a:custGeom>
              <a:avLst/>
              <a:gdLst>
                <a:gd name="T0" fmla="*/ 0 w 213"/>
                <a:gd name="T1" fmla="*/ 0 h 340"/>
                <a:gd name="T2" fmla="*/ 213 w 213"/>
                <a:gd name="T3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3" h="340">
                  <a:moveTo>
                    <a:pt x="0" y="0"/>
                  </a:moveTo>
                  <a:cubicBezTo>
                    <a:pt x="37" y="133"/>
                    <a:pt x="112" y="250"/>
                    <a:pt x="213" y="340"/>
                  </a:cubicBezTo>
                </a:path>
              </a:pathLst>
            </a:custGeom>
            <a:noFill/>
            <a:ln w="63500" cap="rnd" cmpd="sng">
              <a:solidFill>
                <a:srgbClr val="2651A7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DC5D0687-CFC5-9CFF-EA36-FFE191547EE7}"/>
                </a:ext>
              </a:extLst>
            </p:cNvPr>
            <p:cNvSpPr/>
            <p:nvPr/>
          </p:nvSpPr>
          <p:spPr bwMode="gray">
            <a:xfrm>
              <a:off x="1237" y="874"/>
              <a:ext cx="583" cy="942"/>
            </a:xfrm>
            <a:custGeom>
              <a:avLst/>
              <a:gdLst>
                <a:gd name="T0" fmla="*/ 247 w 247"/>
                <a:gd name="T1" fmla="*/ 0 h 399"/>
                <a:gd name="T2" fmla="*/ 0 w 247"/>
                <a:gd name="T3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7" h="399">
                  <a:moveTo>
                    <a:pt x="247" y="0"/>
                  </a:moveTo>
                  <a:cubicBezTo>
                    <a:pt x="125" y="100"/>
                    <a:pt x="35" y="239"/>
                    <a:pt x="0" y="399"/>
                  </a:cubicBezTo>
                </a:path>
              </a:pathLst>
            </a:custGeom>
            <a:noFill/>
            <a:ln w="63500" cap="rnd" cmpd="sng">
              <a:solidFill>
                <a:srgbClr val="2651A7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CE4FD6B-F174-F935-E9AF-E9E75FB38DFE}"/>
              </a:ext>
            </a:extLst>
          </p:cNvPr>
          <p:cNvGrpSpPr/>
          <p:nvPr/>
        </p:nvGrpSpPr>
        <p:grpSpPr>
          <a:xfrm>
            <a:off x="1073212" y="1834955"/>
            <a:ext cx="10043762" cy="532453"/>
            <a:chOff x="1033673" y="1834955"/>
            <a:chExt cx="10043762" cy="53245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8E87B3F-2656-C62A-36B1-9005293CAA2A}"/>
                </a:ext>
              </a:extLst>
            </p:cNvPr>
            <p:cNvSpPr txBox="1"/>
            <p:nvPr/>
          </p:nvSpPr>
          <p:spPr>
            <a:xfrm>
              <a:off x="1033673" y="1834955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20303B6-E718-CE1B-D65A-63ABA6811CE5}"/>
                </a:ext>
              </a:extLst>
            </p:cNvPr>
            <p:cNvSpPr txBox="1"/>
            <p:nvPr/>
          </p:nvSpPr>
          <p:spPr>
            <a:xfrm>
              <a:off x="8111010" y="1834955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4FF6088-1123-D178-A590-F7FC3D446675}"/>
              </a:ext>
            </a:extLst>
          </p:cNvPr>
          <p:cNvGrpSpPr/>
          <p:nvPr/>
        </p:nvGrpSpPr>
        <p:grpSpPr>
          <a:xfrm>
            <a:off x="1073212" y="4794438"/>
            <a:ext cx="10043762" cy="532453"/>
            <a:chOff x="1033673" y="1834955"/>
            <a:chExt cx="10043762" cy="532453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1CB9398-2318-666B-8497-00946D3B97C3}"/>
                </a:ext>
              </a:extLst>
            </p:cNvPr>
            <p:cNvSpPr txBox="1"/>
            <p:nvPr/>
          </p:nvSpPr>
          <p:spPr>
            <a:xfrm>
              <a:off x="1033673" y="1834955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2A087A8-70BA-A5D5-723C-36862CCB2F21}"/>
                </a:ext>
              </a:extLst>
            </p:cNvPr>
            <p:cNvSpPr txBox="1"/>
            <p:nvPr/>
          </p:nvSpPr>
          <p:spPr>
            <a:xfrm>
              <a:off x="8111010" y="1834955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61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0C58A5-7509-5BD6-A4C2-0F9078B20EEA}"/>
              </a:ext>
            </a:extLst>
          </p:cNvPr>
          <p:cNvSpPr txBox="1"/>
          <p:nvPr/>
        </p:nvSpPr>
        <p:spPr>
          <a:xfrm flipH="1">
            <a:off x="5286373" y="121302"/>
            <a:ext cx="1619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651A7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04</a:t>
            </a:r>
            <a:endParaRPr lang="zh-CN" altLang="en-US" sz="4000" dirty="0">
              <a:solidFill>
                <a:srgbClr val="2651A7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B67EC35-19E1-8F1F-131F-1F17F7AC238D}"/>
              </a:ext>
            </a:extLst>
          </p:cNvPr>
          <p:cNvGrpSpPr/>
          <p:nvPr/>
        </p:nvGrpSpPr>
        <p:grpSpPr>
          <a:xfrm>
            <a:off x="9763877" y="4405144"/>
            <a:ext cx="1805824" cy="1552285"/>
            <a:chOff x="6850944" y="4231262"/>
            <a:chExt cx="5502383" cy="4729845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7779037" y="4231262"/>
              <a:ext cx="4574290" cy="3945491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noFill/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6850944" y="5009789"/>
              <a:ext cx="4375118" cy="3941730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7001963" y="8413566"/>
              <a:ext cx="4006491" cy="547541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noFill/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0E27F9E9-0917-7D3F-D5FF-85526542191C}"/>
              </a:ext>
            </a:extLst>
          </p:cNvPr>
          <p:cNvSpPr txBox="1"/>
          <p:nvPr/>
        </p:nvSpPr>
        <p:spPr>
          <a:xfrm>
            <a:off x="5324475" y="734762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PART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1BE1D7B-ACCD-F69E-081D-399B44AEA13C}"/>
              </a:ext>
            </a:extLst>
          </p:cNvPr>
          <p:cNvGrpSpPr/>
          <p:nvPr/>
        </p:nvGrpSpPr>
        <p:grpSpPr>
          <a:xfrm>
            <a:off x="4481513" y="2527300"/>
            <a:ext cx="3228974" cy="569716"/>
            <a:chOff x="3276602" y="3248555"/>
            <a:chExt cx="3228974" cy="56971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FE437FF-AC6B-B2D7-44CF-CF7EA2343E9C}"/>
                </a:ext>
              </a:extLst>
            </p:cNvPr>
            <p:cNvGrpSpPr/>
            <p:nvPr/>
          </p:nvGrpSpPr>
          <p:grpSpPr>
            <a:xfrm>
              <a:off x="3276602" y="3248555"/>
              <a:ext cx="3228974" cy="569716"/>
              <a:chOff x="3276602" y="3248555"/>
              <a:chExt cx="3228974" cy="569716"/>
            </a:xfrm>
          </p:grpSpPr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5B4E5683-2332-55AC-4DA8-40AE114AB4FD}"/>
                  </a:ext>
                </a:extLst>
              </p:cNvPr>
              <p:cNvSpPr/>
              <p:nvPr/>
            </p:nvSpPr>
            <p:spPr>
              <a:xfrm>
                <a:off x="3276602" y="3248555"/>
                <a:ext cx="893633" cy="569716"/>
              </a:xfrm>
              <a:custGeom>
                <a:avLst/>
                <a:gdLst>
                  <a:gd name="connsiteX0" fmla="*/ 0 w 893633"/>
                  <a:gd name="connsiteY0" fmla="*/ 0 h 569716"/>
                  <a:gd name="connsiteX1" fmla="*/ 893633 w 893633"/>
                  <a:gd name="connsiteY1" fmla="*/ 0 h 569716"/>
                  <a:gd name="connsiteX2" fmla="*/ 735451 w 893633"/>
                  <a:gd name="connsiteY2" fmla="*/ 569716 h 569716"/>
                  <a:gd name="connsiteX3" fmla="*/ 0 w 893633"/>
                  <a:gd name="connsiteY3" fmla="*/ 569716 h 569716"/>
                  <a:gd name="connsiteX4" fmla="*/ 0 w 893633"/>
                  <a:gd name="connsiteY4" fmla="*/ 0 h 56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3633" h="569716">
                    <a:moveTo>
                      <a:pt x="0" y="0"/>
                    </a:moveTo>
                    <a:lnTo>
                      <a:pt x="893633" y="0"/>
                    </a:lnTo>
                    <a:lnTo>
                      <a:pt x="735451" y="569716"/>
                    </a:lnTo>
                    <a:lnTo>
                      <a:pt x="0" y="569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51A7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A4C21D17-2AF1-067C-46F4-9D09A1A99062}"/>
                  </a:ext>
                </a:extLst>
              </p:cNvPr>
              <p:cNvSpPr/>
              <p:nvPr/>
            </p:nvSpPr>
            <p:spPr>
              <a:xfrm>
                <a:off x="4012053" y="3248555"/>
                <a:ext cx="2493523" cy="569716"/>
              </a:xfrm>
              <a:custGeom>
                <a:avLst/>
                <a:gdLst>
                  <a:gd name="connsiteX0" fmla="*/ 158182 w 2493523"/>
                  <a:gd name="connsiteY0" fmla="*/ 0 h 569716"/>
                  <a:gd name="connsiteX1" fmla="*/ 2493523 w 2493523"/>
                  <a:gd name="connsiteY1" fmla="*/ 0 h 569716"/>
                  <a:gd name="connsiteX2" fmla="*/ 2493523 w 2493523"/>
                  <a:gd name="connsiteY2" fmla="*/ 335061 h 569716"/>
                  <a:gd name="connsiteX3" fmla="*/ 2258868 w 2493523"/>
                  <a:gd name="connsiteY3" fmla="*/ 569716 h 569716"/>
                  <a:gd name="connsiteX4" fmla="*/ 0 w 2493523"/>
                  <a:gd name="connsiteY4" fmla="*/ 569716 h 569716"/>
                  <a:gd name="connsiteX5" fmla="*/ 158182 w 2493523"/>
                  <a:gd name="connsiteY5" fmla="*/ 0 h 56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3523" h="569716">
                    <a:moveTo>
                      <a:pt x="158182" y="0"/>
                    </a:moveTo>
                    <a:lnTo>
                      <a:pt x="2493523" y="0"/>
                    </a:lnTo>
                    <a:lnTo>
                      <a:pt x="2493523" y="335061"/>
                    </a:lnTo>
                    <a:lnTo>
                      <a:pt x="2258868" y="569716"/>
                    </a:lnTo>
                    <a:lnTo>
                      <a:pt x="0" y="569716"/>
                    </a:lnTo>
                    <a:lnTo>
                      <a:pt x="1581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81E576-DD46-1EE7-A0F3-5C3D58E94DF6}"/>
                </a:ext>
              </a:extLst>
            </p:cNvPr>
            <p:cNvSpPr txBox="1"/>
            <p:nvPr/>
          </p:nvSpPr>
          <p:spPr>
            <a:xfrm>
              <a:off x="4809136" y="3356078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2651A7"/>
                  </a:solidFill>
                  <a:cs typeface="+mn-ea"/>
                  <a:sym typeface="+mn-lt"/>
                </a:rPr>
                <a:t>参考文献</a:t>
              </a:r>
              <a:endParaRPr lang="zh-CN" altLang="en-US" sz="1600" b="1" dirty="0">
                <a:solidFill>
                  <a:srgbClr val="2651A7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E2C948B-EA73-8A19-FC9D-F487F8416515}"/>
              </a:ext>
            </a:extLst>
          </p:cNvPr>
          <p:cNvGrpSpPr/>
          <p:nvPr/>
        </p:nvGrpSpPr>
        <p:grpSpPr>
          <a:xfrm>
            <a:off x="4612711" y="2673336"/>
            <a:ext cx="545075" cy="300041"/>
            <a:chOff x="4523423" y="2354259"/>
            <a:chExt cx="830579" cy="457199"/>
          </a:xfrm>
          <a:solidFill>
            <a:schemeClr val="bg1"/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A7BBF0D-EDBD-1D41-5ED1-280D6C232488}"/>
                </a:ext>
              </a:extLst>
            </p:cNvPr>
            <p:cNvSpPr/>
            <p:nvPr/>
          </p:nvSpPr>
          <p:spPr>
            <a:xfrm>
              <a:off x="4672013" y="2595241"/>
              <a:ext cx="533400" cy="216217"/>
            </a:xfrm>
            <a:custGeom>
              <a:avLst/>
              <a:gdLst>
                <a:gd name="connsiteX0" fmla="*/ 0 w 533400"/>
                <a:gd name="connsiteY0" fmla="*/ 0 h 216217"/>
                <a:gd name="connsiteX1" fmla="*/ 0 w 533400"/>
                <a:gd name="connsiteY1" fmla="*/ 111443 h 216217"/>
                <a:gd name="connsiteX2" fmla="*/ 266700 w 533400"/>
                <a:gd name="connsiteY2" fmla="*/ 216218 h 216217"/>
                <a:gd name="connsiteX3" fmla="*/ 533400 w 533400"/>
                <a:gd name="connsiteY3" fmla="*/ 111443 h 216217"/>
                <a:gd name="connsiteX4" fmla="*/ 533400 w 533400"/>
                <a:gd name="connsiteY4" fmla="*/ 0 h 216217"/>
                <a:gd name="connsiteX5" fmla="*/ 266700 w 533400"/>
                <a:gd name="connsiteY5" fmla="*/ 94298 h 216217"/>
                <a:gd name="connsiteX6" fmla="*/ 0 w 533400"/>
                <a:gd name="connsiteY6" fmla="*/ 0 h 21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216217">
                  <a:moveTo>
                    <a:pt x="0" y="0"/>
                  </a:moveTo>
                  <a:lnTo>
                    <a:pt x="0" y="111443"/>
                  </a:lnTo>
                  <a:cubicBezTo>
                    <a:pt x="0" y="163830"/>
                    <a:pt x="119063" y="216218"/>
                    <a:pt x="266700" y="216218"/>
                  </a:cubicBezTo>
                  <a:cubicBezTo>
                    <a:pt x="414338" y="216218"/>
                    <a:pt x="533400" y="163830"/>
                    <a:pt x="533400" y="111443"/>
                  </a:cubicBezTo>
                  <a:lnTo>
                    <a:pt x="533400" y="0"/>
                  </a:lnTo>
                  <a:lnTo>
                    <a:pt x="266700" y="942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DCA7CF8-89F0-EC4E-BE1D-FE1CED736CE7}"/>
                </a:ext>
              </a:extLst>
            </p:cNvPr>
            <p:cNvSpPr/>
            <p:nvPr/>
          </p:nvSpPr>
          <p:spPr>
            <a:xfrm>
              <a:off x="4523423" y="2354259"/>
              <a:ext cx="830579" cy="361950"/>
            </a:xfrm>
            <a:custGeom>
              <a:avLst/>
              <a:gdLst>
                <a:gd name="connsiteX0" fmla="*/ 415290 w 830579"/>
                <a:gd name="connsiteY0" fmla="*/ 294323 h 361950"/>
                <a:gd name="connsiteX1" fmla="*/ 830580 w 830579"/>
                <a:gd name="connsiteY1" fmla="*/ 148590 h 361950"/>
                <a:gd name="connsiteX2" fmla="*/ 415290 w 830579"/>
                <a:gd name="connsiteY2" fmla="*/ 0 h 361950"/>
                <a:gd name="connsiteX3" fmla="*/ 0 w 830579"/>
                <a:gd name="connsiteY3" fmla="*/ 148590 h 361950"/>
                <a:gd name="connsiteX4" fmla="*/ 53340 w 830579"/>
                <a:gd name="connsiteY4" fmla="*/ 167640 h 361950"/>
                <a:gd name="connsiteX5" fmla="*/ 53340 w 830579"/>
                <a:gd name="connsiteY5" fmla="*/ 342900 h 361950"/>
                <a:gd name="connsiteX6" fmla="*/ 72390 w 830579"/>
                <a:gd name="connsiteY6" fmla="*/ 361950 h 361950"/>
                <a:gd name="connsiteX7" fmla="*/ 91440 w 830579"/>
                <a:gd name="connsiteY7" fmla="*/ 342900 h 361950"/>
                <a:gd name="connsiteX8" fmla="*/ 91440 w 830579"/>
                <a:gd name="connsiteY8" fmla="*/ 180975 h 361950"/>
                <a:gd name="connsiteX9" fmla="*/ 415290 w 830579"/>
                <a:gd name="connsiteY9" fmla="*/ 29432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0579" h="361950">
                  <a:moveTo>
                    <a:pt x="415290" y="294323"/>
                  </a:moveTo>
                  <a:lnTo>
                    <a:pt x="830580" y="148590"/>
                  </a:lnTo>
                  <a:lnTo>
                    <a:pt x="415290" y="0"/>
                  </a:lnTo>
                  <a:lnTo>
                    <a:pt x="0" y="148590"/>
                  </a:lnTo>
                  <a:lnTo>
                    <a:pt x="53340" y="167640"/>
                  </a:lnTo>
                  <a:lnTo>
                    <a:pt x="53340" y="342900"/>
                  </a:lnTo>
                  <a:cubicBezTo>
                    <a:pt x="53340" y="353378"/>
                    <a:pt x="61912" y="361950"/>
                    <a:pt x="72390" y="361950"/>
                  </a:cubicBezTo>
                  <a:cubicBezTo>
                    <a:pt x="82868" y="361950"/>
                    <a:pt x="91440" y="353378"/>
                    <a:pt x="91440" y="342900"/>
                  </a:cubicBezTo>
                  <a:lnTo>
                    <a:pt x="91440" y="180975"/>
                  </a:lnTo>
                  <a:lnTo>
                    <a:pt x="415290" y="2943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7211-E421-7586-E127-1375E976F717}"/>
              </a:ext>
            </a:extLst>
          </p:cNvPr>
          <p:cNvSpPr txBox="1"/>
          <p:nvPr/>
        </p:nvSpPr>
        <p:spPr>
          <a:xfrm>
            <a:off x="1930400" y="3512138"/>
            <a:ext cx="8331200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266789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参考文献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2" name="Bent Arrow 57">
            <a:extLst>
              <a:ext uri="{FF2B5EF4-FFF2-40B4-BE49-F238E27FC236}">
                <a16:creationId xmlns:a16="http://schemas.microsoft.com/office/drawing/2014/main" id="{9CED5EAB-859B-FB31-1278-3A99A96BED63}"/>
              </a:ext>
            </a:extLst>
          </p:cNvPr>
          <p:cNvSpPr/>
          <p:nvPr/>
        </p:nvSpPr>
        <p:spPr>
          <a:xfrm>
            <a:off x="5476064" y="2380729"/>
            <a:ext cx="2765136" cy="4070895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rgbClr val="F7B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3" name="Bent Arrow 58">
            <a:extLst>
              <a:ext uri="{FF2B5EF4-FFF2-40B4-BE49-F238E27FC236}">
                <a16:creationId xmlns:a16="http://schemas.microsoft.com/office/drawing/2014/main" id="{7F4E5F13-189E-90DE-1AF0-BAB9B3452C2F}"/>
              </a:ext>
            </a:extLst>
          </p:cNvPr>
          <p:cNvSpPr/>
          <p:nvPr/>
        </p:nvSpPr>
        <p:spPr>
          <a:xfrm flipH="1">
            <a:off x="4151224" y="3148822"/>
            <a:ext cx="3116435" cy="3302801"/>
          </a:xfrm>
          <a:prstGeom prst="bentArrow">
            <a:avLst>
              <a:gd name="adj1" fmla="val 8879"/>
              <a:gd name="adj2" fmla="val 9038"/>
              <a:gd name="adj3" fmla="val 14263"/>
              <a:gd name="adj4" fmla="val 19454"/>
            </a:avLst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4" name="Bent Arrow 59">
            <a:extLst>
              <a:ext uri="{FF2B5EF4-FFF2-40B4-BE49-F238E27FC236}">
                <a16:creationId xmlns:a16="http://schemas.microsoft.com/office/drawing/2014/main" id="{E4819208-2642-42FE-383D-1B3B57941C6E}"/>
              </a:ext>
            </a:extLst>
          </p:cNvPr>
          <p:cNvSpPr/>
          <p:nvPr/>
        </p:nvSpPr>
        <p:spPr>
          <a:xfrm flipH="1">
            <a:off x="3778649" y="4121270"/>
            <a:ext cx="1494385" cy="2330353"/>
          </a:xfrm>
          <a:prstGeom prst="bentArrow">
            <a:avLst>
              <a:gd name="adj1" fmla="val 19713"/>
              <a:gd name="adj2" fmla="val 20879"/>
              <a:gd name="adj3" fmla="val 22762"/>
              <a:gd name="adj4" fmla="val 29493"/>
            </a:avLst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sp>
        <p:nvSpPr>
          <p:cNvPr id="5" name="Bent Arrow 60">
            <a:extLst>
              <a:ext uri="{FF2B5EF4-FFF2-40B4-BE49-F238E27FC236}">
                <a16:creationId xmlns:a16="http://schemas.microsoft.com/office/drawing/2014/main" id="{CAC298E7-C4D3-A278-59A4-FBF25014D781}"/>
              </a:ext>
            </a:extLst>
          </p:cNvPr>
          <p:cNvSpPr/>
          <p:nvPr/>
        </p:nvSpPr>
        <p:spPr>
          <a:xfrm>
            <a:off x="6425173" y="3944335"/>
            <a:ext cx="2435963" cy="2507288"/>
          </a:xfrm>
          <a:prstGeom prst="bentArrow">
            <a:avLst>
              <a:gd name="adj1" fmla="val 13127"/>
              <a:gd name="adj2" fmla="val 10495"/>
              <a:gd name="adj3" fmla="val 17138"/>
              <a:gd name="adj4" fmla="val 21923"/>
            </a:avLst>
          </a:prstGeom>
          <a:solidFill>
            <a:srgbClr val="F7B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2A7108B-02EE-AF9A-2929-7D3EE9769C62}"/>
              </a:ext>
            </a:extLst>
          </p:cNvPr>
          <p:cNvGrpSpPr/>
          <p:nvPr/>
        </p:nvGrpSpPr>
        <p:grpSpPr>
          <a:xfrm>
            <a:off x="8908472" y="3769130"/>
            <a:ext cx="2966425" cy="816522"/>
            <a:chOff x="823466" y="1906534"/>
            <a:chExt cx="2966425" cy="81652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840286F-B470-FC84-051D-ABAE10331E05}"/>
                </a:ext>
              </a:extLst>
            </p:cNvPr>
            <p:cNvSpPr txBox="1"/>
            <p:nvPr/>
          </p:nvSpPr>
          <p:spPr>
            <a:xfrm>
              <a:off x="823466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8E051D2-7026-9D31-6426-FB30121E0FE6}"/>
                </a:ext>
              </a:extLst>
            </p:cNvPr>
            <p:cNvSpPr txBox="1"/>
            <p:nvPr/>
          </p:nvSpPr>
          <p:spPr>
            <a:xfrm>
              <a:off x="823467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186237-7BBD-6769-5A0B-9BB51E736614}"/>
              </a:ext>
            </a:extLst>
          </p:cNvPr>
          <p:cNvGrpSpPr/>
          <p:nvPr/>
        </p:nvGrpSpPr>
        <p:grpSpPr>
          <a:xfrm>
            <a:off x="746773" y="4053199"/>
            <a:ext cx="2984539" cy="816522"/>
            <a:chOff x="-250735" y="1906534"/>
            <a:chExt cx="2984539" cy="81652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617381-887C-E770-0C88-7285F92A3090}"/>
                </a:ext>
              </a:extLst>
            </p:cNvPr>
            <p:cNvSpPr txBox="1"/>
            <p:nvPr/>
          </p:nvSpPr>
          <p:spPr>
            <a:xfrm>
              <a:off x="-250735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9BE6209-FEF2-6984-94BE-8CE9EAC2E338}"/>
                </a:ext>
              </a:extLst>
            </p:cNvPr>
            <p:cNvSpPr txBox="1"/>
            <p:nvPr/>
          </p:nvSpPr>
          <p:spPr>
            <a:xfrm>
              <a:off x="498237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5622F0E-095B-CE1B-D375-68740101DD25}"/>
              </a:ext>
            </a:extLst>
          </p:cNvPr>
          <p:cNvGrpSpPr/>
          <p:nvPr/>
        </p:nvGrpSpPr>
        <p:grpSpPr>
          <a:xfrm>
            <a:off x="1065170" y="2818524"/>
            <a:ext cx="2984539" cy="816522"/>
            <a:chOff x="-250735" y="1906534"/>
            <a:chExt cx="2984539" cy="81652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58C1622-480F-6CC1-7966-B8E776CE0930}"/>
                </a:ext>
              </a:extLst>
            </p:cNvPr>
            <p:cNvSpPr txBox="1"/>
            <p:nvPr/>
          </p:nvSpPr>
          <p:spPr>
            <a:xfrm>
              <a:off x="-250735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976B2A6-8CAB-19DB-9E94-43088EA66121}"/>
                </a:ext>
              </a:extLst>
            </p:cNvPr>
            <p:cNvSpPr txBox="1"/>
            <p:nvPr/>
          </p:nvSpPr>
          <p:spPr>
            <a:xfrm>
              <a:off x="498237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9408C35-8E17-82CC-DEFA-B038DE47F09E}"/>
              </a:ext>
            </a:extLst>
          </p:cNvPr>
          <p:cNvGrpSpPr/>
          <p:nvPr/>
        </p:nvGrpSpPr>
        <p:grpSpPr>
          <a:xfrm>
            <a:off x="8349672" y="2225417"/>
            <a:ext cx="2966425" cy="816522"/>
            <a:chOff x="823466" y="1906534"/>
            <a:chExt cx="2966425" cy="81652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AEBC0DE-F4FB-CFAA-8539-84E3E28065EE}"/>
                </a:ext>
              </a:extLst>
            </p:cNvPr>
            <p:cNvSpPr txBox="1"/>
            <p:nvPr/>
          </p:nvSpPr>
          <p:spPr>
            <a:xfrm>
              <a:off x="823466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102C381-68F5-248F-A256-B7BB9AA20065}"/>
                </a:ext>
              </a:extLst>
            </p:cNvPr>
            <p:cNvSpPr txBox="1"/>
            <p:nvPr/>
          </p:nvSpPr>
          <p:spPr>
            <a:xfrm>
              <a:off x="823467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3D3FEE1-318B-9A68-7477-48FEC8E9F635}"/>
              </a:ext>
            </a:extLst>
          </p:cNvPr>
          <p:cNvSpPr txBox="1"/>
          <p:nvPr/>
        </p:nvSpPr>
        <p:spPr>
          <a:xfrm>
            <a:off x="1968500" y="1049034"/>
            <a:ext cx="8255000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114774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0C58A5-7509-5BD6-A4C2-0F9078B20EEA}"/>
              </a:ext>
            </a:extLst>
          </p:cNvPr>
          <p:cNvSpPr txBox="1"/>
          <p:nvPr/>
        </p:nvSpPr>
        <p:spPr>
          <a:xfrm flipH="1">
            <a:off x="5286373" y="121302"/>
            <a:ext cx="1619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651A7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 录</a:t>
            </a: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B67EC35-19E1-8F1F-131F-1F17F7AC238D}"/>
              </a:ext>
            </a:extLst>
          </p:cNvPr>
          <p:cNvGrpSpPr/>
          <p:nvPr/>
        </p:nvGrpSpPr>
        <p:grpSpPr>
          <a:xfrm>
            <a:off x="9763877" y="4405144"/>
            <a:ext cx="1805824" cy="1552285"/>
            <a:chOff x="6850944" y="4231262"/>
            <a:chExt cx="5502383" cy="4729845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7779037" y="4231262"/>
              <a:ext cx="4574290" cy="3945491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noFill/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6850944" y="5009789"/>
              <a:ext cx="4375118" cy="3941730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7001963" y="8413566"/>
              <a:ext cx="4006491" cy="547541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noFill/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0E27F9E9-0917-7D3F-D5FF-85526542191C}"/>
              </a:ext>
            </a:extLst>
          </p:cNvPr>
          <p:cNvSpPr txBox="1"/>
          <p:nvPr/>
        </p:nvSpPr>
        <p:spPr>
          <a:xfrm>
            <a:off x="5324475" y="734762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</a:rPr>
              <a:t>CONTENTS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16CD676-E9C3-EBEE-A2E8-A89C48FF6337}"/>
              </a:ext>
            </a:extLst>
          </p:cNvPr>
          <p:cNvGrpSpPr/>
          <p:nvPr/>
        </p:nvGrpSpPr>
        <p:grpSpPr>
          <a:xfrm>
            <a:off x="2357673" y="2298001"/>
            <a:ext cx="7476654" cy="569716"/>
            <a:chOff x="2219311" y="2105555"/>
            <a:chExt cx="7476654" cy="569716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1BE1D7B-ACCD-F69E-081D-399B44AEA13C}"/>
                </a:ext>
              </a:extLst>
            </p:cNvPr>
            <p:cNvGrpSpPr/>
            <p:nvPr/>
          </p:nvGrpSpPr>
          <p:grpSpPr>
            <a:xfrm>
              <a:off x="2219311" y="2105555"/>
              <a:ext cx="3228974" cy="569716"/>
              <a:chOff x="3276602" y="3248555"/>
              <a:chExt cx="3228974" cy="569716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4FE437FF-AC6B-B2D7-44CF-CF7EA2343E9C}"/>
                  </a:ext>
                </a:extLst>
              </p:cNvPr>
              <p:cNvGrpSpPr/>
              <p:nvPr/>
            </p:nvGrpSpPr>
            <p:grpSpPr>
              <a:xfrm>
                <a:off x="3276602" y="3248555"/>
                <a:ext cx="3228974" cy="569716"/>
                <a:chOff x="3276602" y="3248555"/>
                <a:chExt cx="3228974" cy="569716"/>
              </a:xfrm>
            </p:grpSpPr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5B4E5683-2332-55AC-4DA8-40AE114AB4FD}"/>
                    </a:ext>
                  </a:extLst>
                </p:cNvPr>
                <p:cNvSpPr/>
                <p:nvPr/>
              </p:nvSpPr>
              <p:spPr>
                <a:xfrm>
                  <a:off x="3276602" y="3248555"/>
                  <a:ext cx="893633" cy="569716"/>
                </a:xfrm>
                <a:custGeom>
                  <a:avLst/>
                  <a:gdLst>
                    <a:gd name="connsiteX0" fmla="*/ 0 w 893633"/>
                    <a:gd name="connsiteY0" fmla="*/ 0 h 569716"/>
                    <a:gd name="connsiteX1" fmla="*/ 893633 w 893633"/>
                    <a:gd name="connsiteY1" fmla="*/ 0 h 569716"/>
                    <a:gd name="connsiteX2" fmla="*/ 735451 w 893633"/>
                    <a:gd name="connsiteY2" fmla="*/ 569716 h 569716"/>
                    <a:gd name="connsiteX3" fmla="*/ 0 w 893633"/>
                    <a:gd name="connsiteY3" fmla="*/ 569716 h 569716"/>
                    <a:gd name="connsiteX4" fmla="*/ 0 w 893633"/>
                    <a:gd name="connsiteY4" fmla="*/ 0 h 569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3633" h="569716">
                      <a:moveTo>
                        <a:pt x="0" y="0"/>
                      </a:moveTo>
                      <a:lnTo>
                        <a:pt x="893633" y="0"/>
                      </a:lnTo>
                      <a:lnTo>
                        <a:pt x="735451" y="569716"/>
                      </a:lnTo>
                      <a:lnTo>
                        <a:pt x="0" y="5697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51A7"/>
                </a:solidFill>
                <a:ln>
                  <a:solidFill>
                    <a:srgbClr val="2651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A4C21D17-2AF1-067C-46F4-9D09A1A99062}"/>
                    </a:ext>
                  </a:extLst>
                </p:cNvPr>
                <p:cNvSpPr/>
                <p:nvPr/>
              </p:nvSpPr>
              <p:spPr>
                <a:xfrm>
                  <a:off x="4012053" y="3248555"/>
                  <a:ext cx="2493523" cy="569716"/>
                </a:xfrm>
                <a:custGeom>
                  <a:avLst/>
                  <a:gdLst>
                    <a:gd name="connsiteX0" fmla="*/ 158182 w 2493523"/>
                    <a:gd name="connsiteY0" fmla="*/ 0 h 569716"/>
                    <a:gd name="connsiteX1" fmla="*/ 2493523 w 2493523"/>
                    <a:gd name="connsiteY1" fmla="*/ 0 h 569716"/>
                    <a:gd name="connsiteX2" fmla="*/ 2493523 w 2493523"/>
                    <a:gd name="connsiteY2" fmla="*/ 335061 h 569716"/>
                    <a:gd name="connsiteX3" fmla="*/ 2258868 w 2493523"/>
                    <a:gd name="connsiteY3" fmla="*/ 569716 h 569716"/>
                    <a:gd name="connsiteX4" fmla="*/ 0 w 2493523"/>
                    <a:gd name="connsiteY4" fmla="*/ 569716 h 569716"/>
                    <a:gd name="connsiteX5" fmla="*/ 158182 w 2493523"/>
                    <a:gd name="connsiteY5" fmla="*/ 0 h 569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3523" h="569716">
                      <a:moveTo>
                        <a:pt x="158182" y="0"/>
                      </a:moveTo>
                      <a:lnTo>
                        <a:pt x="2493523" y="0"/>
                      </a:lnTo>
                      <a:lnTo>
                        <a:pt x="2493523" y="335061"/>
                      </a:lnTo>
                      <a:lnTo>
                        <a:pt x="2258868" y="569716"/>
                      </a:lnTo>
                      <a:lnTo>
                        <a:pt x="0" y="569716"/>
                      </a:lnTo>
                      <a:lnTo>
                        <a:pt x="15818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2651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B81E576-DD46-1EE7-A0F3-5C3D58E94DF6}"/>
                  </a:ext>
                </a:extLst>
              </p:cNvPr>
              <p:cNvSpPr txBox="1"/>
              <p:nvPr/>
            </p:nvSpPr>
            <p:spPr>
              <a:xfrm>
                <a:off x="4732936" y="3356078"/>
                <a:ext cx="992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2651A7"/>
                    </a:solidFill>
                    <a:cs typeface="+mn-ea"/>
                    <a:sym typeface="+mn-lt"/>
                  </a:rPr>
                  <a:t>选题背景</a:t>
                </a:r>
                <a:endParaRPr lang="zh-CN" altLang="en-US" sz="1600" b="1" dirty="0">
                  <a:solidFill>
                    <a:srgbClr val="2651A7"/>
                  </a:solidFill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08106B4-6625-F0D6-E40B-BD7F2E5A2C36}"/>
                  </a:ext>
                </a:extLst>
              </p:cNvPr>
              <p:cNvSpPr txBox="1"/>
              <p:nvPr/>
            </p:nvSpPr>
            <p:spPr>
              <a:xfrm>
                <a:off x="3354634" y="3295051"/>
                <a:ext cx="598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Semibold" panose="00000700000000000000" pitchFamily="2" charset="-122"/>
                    <a:ea typeface="MiSans Semibold" panose="00000700000000000000" pitchFamily="2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latin typeface="MiSans Semibold" panose="00000700000000000000" pitchFamily="2" charset="-122"/>
                  <a:ea typeface="MiSans Semibold" panose="00000700000000000000" pitchFamily="2" charset="-122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11CA4488-301B-C50D-3277-1D2930380B6E}"/>
                </a:ext>
              </a:extLst>
            </p:cNvPr>
            <p:cNvGrpSpPr/>
            <p:nvPr/>
          </p:nvGrpSpPr>
          <p:grpSpPr>
            <a:xfrm>
              <a:off x="6466991" y="2105555"/>
              <a:ext cx="3228974" cy="569716"/>
              <a:chOff x="3276602" y="3248555"/>
              <a:chExt cx="3228974" cy="569716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F6E476D5-D777-5536-067A-4E7763ECE7DF}"/>
                  </a:ext>
                </a:extLst>
              </p:cNvPr>
              <p:cNvGrpSpPr/>
              <p:nvPr/>
            </p:nvGrpSpPr>
            <p:grpSpPr>
              <a:xfrm>
                <a:off x="3276602" y="3248555"/>
                <a:ext cx="3228974" cy="569716"/>
                <a:chOff x="3276602" y="3248555"/>
                <a:chExt cx="3228974" cy="569716"/>
              </a:xfrm>
            </p:grpSpPr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D611ABBC-900D-FF78-5BF6-2772198F82C5}"/>
                    </a:ext>
                  </a:extLst>
                </p:cNvPr>
                <p:cNvSpPr/>
                <p:nvPr/>
              </p:nvSpPr>
              <p:spPr>
                <a:xfrm>
                  <a:off x="3276602" y="3248555"/>
                  <a:ext cx="893633" cy="569716"/>
                </a:xfrm>
                <a:custGeom>
                  <a:avLst/>
                  <a:gdLst>
                    <a:gd name="connsiteX0" fmla="*/ 0 w 893633"/>
                    <a:gd name="connsiteY0" fmla="*/ 0 h 569716"/>
                    <a:gd name="connsiteX1" fmla="*/ 893633 w 893633"/>
                    <a:gd name="connsiteY1" fmla="*/ 0 h 569716"/>
                    <a:gd name="connsiteX2" fmla="*/ 735451 w 893633"/>
                    <a:gd name="connsiteY2" fmla="*/ 569716 h 569716"/>
                    <a:gd name="connsiteX3" fmla="*/ 0 w 893633"/>
                    <a:gd name="connsiteY3" fmla="*/ 569716 h 569716"/>
                    <a:gd name="connsiteX4" fmla="*/ 0 w 893633"/>
                    <a:gd name="connsiteY4" fmla="*/ 0 h 569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3633" h="569716">
                      <a:moveTo>
                        <a:pt x="0" y="0"/>
                      </a:moveTo>
                      <a:lnTo>
                        <a:pt x="893633" y="0"/>
                      </a:lnTo>
                      <a:lnTo>
                        <a:pt x="735451" y="569716"/>
                      </a:lnTo>
                      <a:lnTo>
                        <a:pt x="0" y="5697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51A7"/>
                </a:solidFill>
                <a:ln>
                  <a:solidFill>
                    <a:srgbClr val="2651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521A43CA-AAB5-91E1-8648-82BD5DAFB36C}"/>
                    </a:ext>
                  </a:extLst>
                </p:cNvPr>
                <p:cNvSpPr/>
                <p:nvPr/>
              </p:nvSpPr>
              <p:spPr>
                <a:xfrm>
                  <a:off x="4012053" y="3248555"/>
                  <a:ext cx="2493523" cy="569716"/>
                </a:xfrm>
                <a:custGeom>
                  <a:avLst/>
                  <a:gdLst>
                    <a:gd name="connsiteX0" fmla="*/ 158182 w 2493523"/>
                    <a:gd name="connsiteY0" fmla="*/ 0 h 569716"/>
                    <a:gd name="connsiteX1" fmla="*/ 2493523 w 2493523"/>
                    <a:gd name="connsiteY1" fmla="*/ 0 h 569716"/>
                    <a:gd name="connsiteX2" fmla="*/ 2493523 w 2493523"/>
                    <a:gd name="connsiteY2" fmla="*/ 335061 h 569716"/>
                    <a:gd name="connsiteX3" fmla="*/ 2258868 w 2493523"/>
                    <a:gd name="connsiteY3" fmla="*/ 569716 h 569716"/>
                    <a:gd name="connsiteX4" fmla="*/ 0 w 2493523"/>
                    <a:gd name="connsiteY4" fmla="*/ 569716 h 569716"/>
                    <a:gd name="connsiteX5" fmla="*/ 158182 w 2493523"/>
                    <a:gd name="connsiteY5" fmla="*/ 0 h 569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3523" h="569716">
                      <a:moveTo>
                        <a:pt x="158182" y="0"/>
                      </a:moveTo>
                      <a:lnTo>
                        <a:pt x="2493523" y="0"/>
                      </a:lnTo>
                      <a:lnTo>
                        <a:pt x="2493523" y="335061"/>
                      </a:lnTo>
                      <a:lnTo>
                        <a:pt x="2258868" y="569716"/>
                      </a:lnTo>
                      <a:lnTo>
                        <a:pt x="0" y="569716"/>
                      </a:lnTo>
                      <a:lnTo>
                        <a:pt x="15818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2651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4791F3F-CC59-C2D7-F163-5C7DC2605963}"/>
                  </a:ext>
                </a:extLst>
              </p:cNvPr>
              <p:cNvSpPr txBox="1"/>
              <p:nvPr/>
            </p:nvSpPr>
            <p:spPr>
              <a:xfrm>
                <a:off x="4227991" y="3356078"/>
                <a:ext cx="20024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2651A7"/>
                    </a:solidFill>
                  </a:rPr>
                  <a:t>论文结构与研究方法</a:t>
                </a: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321BE5FD-CB7E-A9E6-9376-54BF260C5FDD}"/>
                  </a:ext>
                </a:extLst>
              </p:cNvPr>
              <p:cNvSpPr txBox="1"/>
              <p:nvPr/>
            </p:nvSpPr>
            <p:spPr>
              <a:xfrm>
                <a:off x="3354634" y="3295051"/>
                <a:ext cx="646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Semibold" panose="00000700000000000000" pitchFamily="2" charset="-122"/>
                    <a:ea typeface="MiSans Semibold" panose="00000700000000000000" pitchFamily="2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latin typeface="MiSans Semibold" panose="00000700000000000000" pitchFamily="2" charset="-122"/>
                  <a:ea typeface="MiSans Semibold" panose="00000700000000000000" pitchFamily="2" charset="-122"/>
                </a:endParaRPr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15267F7-A517-F6BE-41DF-A47530882AD8}"/>
              </a:ext>
            </a:extLst>
          </p:cNvPr>
          <p:cNvGrpSpPr/>
          <p:nvPr/>
        </p:nvGrpSpPr>
        <p:grpSpPr>
          <a:xfrm>
            <a:off x="2357673" y="3996967"/>
            <a:ext cx="7476654" cy="569716"/>
            <a:chOff x="2219311" y="2105555"/>
            <a:chExt cx="7476654" cy="569716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FCCDBF42-6C3C-9FCB-250A-C726AECB02E2}"/>
                </a:ext>
              </a:extLst>
            </p:cNvPr>
            <p:cNvGrpSpPr/>
            <p:nvPr/>
          </p:nvGrpSpPr>
          <p:grpSpPr>
            <a:xfrm>
              <a:off x="2219311" y="2105555"/>
              <a:ext cx="3228974" cy="569716"/>
              <a:chOff x="3276602" y="3248555"/>
              <a:chExt cx="3228974" cy="569716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4ED1D6C5-0350-5462-CB09-BA36CF74CCA6}"/>
                  </a:ext>
                </a:extLst>
              </p:cNvPr>
              <p:cNvGrpSpPr/>
              <p:nvPr/>
            </p:nvGrpSpPr>
            <p:grpSpPr>
              <a:xfrm>
                <a:off x="3276602" y="3248555"/>
                <a:ext cx="3228974" cy="569716"/>
                <a:chOff x="3276602" y="3248555"/>
                <a:chExt cx="3228974" cy="569716"/>
              </a:xfrm>
            </p:grpSpPr>
            <p:sp>
              <p:nvSpPr>
                <p:cNvPr id="83" name="任意多边形: 形状 82">
                  <a:extLst>
                    <a:ext uri="{FF2B5EF4-FFF2-40B4-BE49-F238E27FC236}">
                      <a16:creationId xmlns:a16="http://schemas.microsoft.com/office/drawing/2014/main" id="{880C896C-9C18-E488-2CB3-297209E5FAF8}"/>
                    </a:ext>
                  </a:extLst>
                </p:cNvPr>
                <p:cNvSpPr/>
                <p:nvPr/>
              </p:nvSpPr>
              <p:spPr>
                <a:xfrm>
                  <a:off x="3276602" y="3248555"/>
                  <a:ext cx="893633" cy="569716"/>
                </a:xfrm>
                <a:custGeom>
                  <a:avLst/>
                  <a:gdLst>
                    <a:gd name="connsiteX0" fmla="*/ 0 w 893633"/>
                    <a:gd name="connsiteY0" fmla="*/ 0 h 569716"/>
                    <a:gd name="connsiteX1" fmla="*/ 893633 w 893633"/>
                    <a:gd name="connsiteY1" fmla="*/ 0 h 569716"/>
                    <a:gd name="connsiteX2" fmla="*/ 735451 w 893633"/>
                    <a:gd name="connsiteY2" fmla="*/ 569716 h 569716"/>
                    <a:gd name="connsiteX3" fmla="*/ 0 w 893633"/>
                    <a:gd name="connsiteY3" fmla="*/ 569716 h 569716"/>
                    <a:gd name="connsiteX4" fmla="*/ 0 w 893633"/>
                    <a:gd name="connsiteY4" fmla="*/ 0 h 569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3633" h="569716">
                      <a:moveTo>
                        <a:pt x="0" y="0"/>
                      </a:moveTo>
                      <a:lnTo>
                        <a:pt x="893633" y="0"/>
                      </a:lnTo>
                      <a:lnTo>
                        <a:pt x="735451" y="569716"/>
                      </a:lnTo>
                      <a:lnTo>
                        <a:pt x="0" y="5697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51A7"/>
                </a:solidFill>
                <a:ln>
                  <a:solidFill>
                    <a:srgbClr val="2651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4C5E7A57-C5FA-ADC1-6CE0-E453EB64A17A}"/>
                    </a:ext>
                  </a:extLst>
                </p:cNvPr>
                <p:cNvSpPr/>
                <p:nvPr/>
              </p:nvSpPr>
              <p:spPr>
                <a:xfrm>
                  <a:off x="4012053" y="3248555"/>
                  <a:ext cx="2493523" cy="569716"/>
                </a:xfrm>
                <a:custGeom>
                  <a:avLst/>
                  <a:gdLst>
                    <a:gd name="connsiteX0" fmla="*/ 158182 w 2493523"/>
                    <a:gd name="connsiteY0" fmla="*/ 0 h 569716"/>
                    <a:gd name="connsiteX1" fmla="*/ 2493523 w 2493523"/>
                    <a:gd name="connsiteY1" fmla="*/ 0 h 569716"/>
                    <a:gd name="connsiteX2" fmla="*/ 2493523 w 2493523"/>
                    <a:gd name="connsiteY2" fmla="*/ 335061 h 569716"/>
                    <a:gd name="connsiteX3" fmla="*/ 2258868 w 2493523"/>
                    <a:gd name="connsiteY3" fmla="*/ 569716 h 569716"/>
                    <a:gd name="connsiteX4" fmla="*/ 0 w 2493523"/>
                    <a:gd name="connsiteY4" fmla="*/ 569716 h 569716"/>
                    <a:gd name="connsiteX5" fmla="*/ 158182 w 2493523"/>
                    <a:gd name="connsiteY5" fmla="*/ 0 h 569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3523" h="569716">
                      <a:moveTo>
                        <a:pt x="158182" y="0"/>
                      </a:moveTo>
                      <a:lnTo>
                        <a:pt x="2493523" y="0"/>
                      </a:lnTo>
                      <a:lnTo>
                        <a:pt x="2493523" y="335061"/>
                      </a:lnTo>
                      <a:lnTo>
                        <a:pt x="2258868" y="569716"/>
                      </a:lnTo>
                      <a:lnTo>
                        <a:pt x="0" y="569716"/>
                      </a:lnTo>
                      <a:lnTo>
                        <a:pt x="15818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2651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73DCD88-C443-D189-4CE1-B16A3DBF1F55}"/>
                  </a:ext>
                </a:extLst>
              </p:cNvPr>
              <p:cNvSpPr txBox="1"/>
              <p:nvPr/>
            </p:nvSpPr>
            <p:spPr>
              <a:xfrm>
                <a:off x="4732936" y="3356078"/>
                <a:ext cx="992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2651A7"/>
                    </a:solidFill>
                    <a:cs typeface="+mn-ea"/>
                    <a:sym typeface="+mn-lt"/>
                  </a:rPr>
                  <a:t>主要结论</a:t>
                </a:r>
                <a:endParaRPr lang="zh-CN" altLang="en-US" sz="1600" b="1" dirty="0">
                  <a:solidFill>
                    <a:srgbClr val="2651A7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01F3CEC-CCBC-C54C-287C-974D2E49DAC3}"/>
                  </a:ext>
                </a:extLst>
              </p:cNvPr>
              <p:cNvSpPr txBox="1"/>
              <p:nvPr/>
            </p:nvSpPr>
            <p:spPr>
              <a:xfrm>
                <a:off x="3354634" y="3295051"/>
                <a:ext cx="649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Semibold" panose="00000700000000000000" pitchFamily="2" charset="-122"/>
                    <a:ea typeface="MiSans Semibold" panose="00000700000000000000" pitchFamily="2" charset="-122"/>
                  </a:rPr>
                  <a:t>03</a:t>
                </a:r>
                <a:endParaRPr lang="zh-CN" altLang="en-US" sz="2800" dirty="0">
                  <a:solidFill>
                    <a:schemeClr val="bg1"/>
                  </a:solidFill>
                  <a:latin typeface="MiSans Semibold" panose="00000700000000000000" pitchFamily="2" charset="-122"/>
                  <a:ea typeface="MiSans Semibold" panose="00000700000000000000" pitchFamily="2" charset="-122"/>
                </a:endParaRPr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4A1B1123-F8D8-7DFC-B510-A8480B2C2857}"/>
                </a:ext>
              </a:extLst>
            </p:cNvPr>
            <p:cNvGrpSpPr/>
            <p:nvPr/>
          </p:nvGrpSpPr>
          <p:grpSpPr>
            <a:xfrm>
              <a:off x="6466991" y="2105555"/>
              <a:ext cx="3228974" cy="569716"/>
              <a:chOff x="3276602" y="3248555"/>
              <a:chExt cx="3228974" cy="569716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AC404DE9-BFE8-44B3-6399-FC962AF1AC08}"/>
                  </a:ext>
                </a:extLst>
              </p:cNvPr>
              <p:cNvGrpSpPr/>
              <p:nvPr/>
            </p:nvGrpSpPr>
            <p:grpSpPr>
              <a:xfrm>
                <a:off x="3276602" y="3248555"/>
                <a:ext cx="3228974" cy="569716"/>
                <a:chOff x="3276602" y="3248555"/>
                <a:chExt cx="3228974" cy="569716"/>
              </a:xfrm>
            </p:grpSpPr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5E150AA7-3ED6-6317-460A-BD844C5159F6}"/>
                    </a:ext>
                  </a:extLst>
                </p:cNvPr>
                <p:cNvSpPr/>
                <p:nvPr/>
              </p:nvSpPr>
              <p:spPr>
                <a:xfrm>
                  <a:off x="3276602" y="3248555"/>
                  <a:ext cx="893633" cy="569716"/>
                </a:xfrm>
                <a:custGeom>
                  <a:avLst/>
                  <a:gdLst>
                    <a:gd name="connsiteX0" fmla="*/ 0 w 893633"/>
                    <a:gd name="connsiteY0" fmla="*/ 0 h 569716"/>
                    <a:gd name="connsiteX1" fmla="*/ 893633 w 893633"/>
                    <a:gd name="connsiteY1" fmla="*/ 0 h 569716"/>
                    <a:gd name="connsiteX2" fmla="*/ 735451 w 893633"/>
                    <a:gd name="connsiteY2" fmla="*/ 569716 h 569716"/>
                    <a:gd name="connsiteX3" fmla="*/ 0 w 893633"/>
                    <a:gd name="connsiteY3" fmla="*/ 569716 h 569716"/>
                    <a:gd name="connsiteX4" fmla="*/ 0 w 893633"/>
                    <a:gd name="connsiteY4" fmla="*/ 0 h 569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3633" h="569716">
                      <a:moveTo>
                        <a:pt x="0" y="0"/>
                      </a:moveTo>
                      <a:lnTo>
                        <a:pt x="893633" y="0"/>
                      </a:lnTo>
                      <a:lnTo>
                        <a:pt x="735451" y="569716"/>
                      </a:lnTo>
                      <a:lnTo>
                        <a:pt x="0" y="5697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51A7"/>
                </a:solidFill>
                <a:ln>
                  <a:solidFill>
                    <a:srgbClr val="2651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任意多边形: 形状 78">
                  <a:extLst>
                    <a:ext uri="{FF2B5EF4-FFF2-40B4-BE49-F238E27FC236}">
                      <a16:creationId xmlns:a16="http://schemas.microsoft.com/office/drawing/2014/main" id="{84A4FBAA-CADE-8DED-9779-D3A45688EAE9}"/>
                    </a:ext>
                  </a:extLst>
                </p:cNvPr>
                <p:cNvSpPr/>
                <p:nvPr/>
              </p:nvSpPr>
              <p:spPr>
                <a:xfrm>
                  <a:off x="4012053" y="3248555"/>
                  <a:ext cx="2493523" cy="569716"/>
                </a:xfrm>
                <a:custGeom>
                  <a:avLst/>
                  <a:gdLst>
                    <a:gd name="connsiteX0" fmla="*/ 158182 w 2493523"/>
                    <a:gd name="connsiteY0" fmla="*/ 0 h 569716"/>
                    <a:gd name="connsiteX1" fmla="*/ 2493523 w 2493523"/>
                    <a:gd name="connsiteY1" fmla="*/ 0 h 569716"/>
                    <a:gd name="connsiteX2" fmla="*/ 2493523 w 2493523"/>
                    <a:gd name="connsiteY2" fmla="*/ 335061 h 569716"/>
                    <a:gd name="connsiteX3" fmla="*/ 2258868 w 2493523"/>
                    <a:gd name="connsiteY3" fmla="*/ 569716 h 569716"/>
                    <a:gd name="connsiteX4" fmla="*/ 0 w 2493523"/>
                    <a:gd name="connsiteY4" fmla="*/ 569716 h 569716"/>
                    <a:gd name="connsiteX5" fmla="*/ 158182 w 2493523"/>
                    <a:gd name="connsiteY5" fmla="*/ 0 h 569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3523" h="569716">
                      <a:moveTo>
                        <a:pt x="158182" y="0"/>
                      </a:moveTo>
                      <a:lnTo>
                        <a:pt x="2493523" y="0"/>
                      </a:lnTo>
                      <a:lnTo>
                        <a:pt x="2493523" y="335061"/>
                      </a:lnTo>
                      <a:lnTo>
                        <a:pt x="2258868" y="569716"/>
                      </a:lnTo>
                      <a:lnTo>
                        <a:pt x="0" y="569716"/>
                      </a:lnTo>
                      <a:lnTo>
                        <a:pt x="15818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2651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08C0132A-8DFB-8A68-8061-0EC5CC9A51F0}"/>
                  </a:ext>
                </a:extLst>
              </p:cNvPr>
              <p:cNvSpPr txBox="1"/>
              <p:nvPr/>
            </p:nvSpPr>
            <p:spPr>
              <a:xfrm>
                <a:off x="4732936" y="3356078"/>
                <a:ext cx="992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b="1" dirty="0">
                    <a:solidFill>
                      <a:srgbClr val="2651A7"/>
                    </a:solidFill>
                    <a:cs typeface="+mn-ea"/>
                    <a:sym typeface="+mn-lt"/>
                  </a:rPr>
                  <a:t>参考文献</a:t>
                </a:r>
                <a:endParaRPr lang="zh-CN" altLang="en-US" sz="1600" b="1" dirty="0">
                  <a:solidFill>
                    <a:srgbClr val="2651A7"/>
                  </a:solidFill>
                </a:endParaRPr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A8B22E01-D301-C839-955E-D3937904FBE3}"/>
                  </a:ext>
                </a:extLst>
              </p:cNvPr>
              <p:cNvSpPr txBox="1"/>
              <p:nvPr/>
            </p:nvSpPr>
            <p:spPr>
              <a:xfrm>
                <a:off x="3354634" y="3295051"/>
                <a:ext cx="654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bg1"/>
                    </a:solidFill>
                    <a:latin typeface="MiSans Semibold" panose="00000700000000000000" pitchFamily="2" charset="-122"/>
                    <a:ea typeface="MiSans Semibold" panose="00000700000000000000" pitchFamily="2" charset="-122"/>
                  </a:rPr>
                  <a:t>04</a:t>
                </a:r>
                <a:endParaRPr lang="zh-CN" altLang="en-US" sz="2800" dirty="0">
                  <a:solidFill>
                    <a:schemeClr val="bg1"/>
                  </a:solidFill>
                  <a:latin typeface="MiSans Semibold" panose="00000700000000000000" pitchFamily="2" charset="-122"/>
                  <a:ea typeface="MiSans Semibold" panose="000007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08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参考文献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AFA0656-0446-56F2-64B3-EF354E13C298}"/>
              </a:ext>
            </a:extLst>
          </p:cNvPr>
          <p:cNvGrpSpPr/>
          <p:nvPr/>
        </p:nvGrpSpPr>
        <p:grpSpPr>
          <a:xfrm>
            <a:off x="955676" y="1462128"/>
            <a:ext cx="3232150" cy="4139877"/>
            <a:chOff x="1174750" y="1398628"/>
            <a:chExt cx="3232150" cy="4139877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E316CB9-572F-9654-E5B7-FD6B7C137B1D}"/>
                </a:ext>
              </a:extLst>
            </p:cNvPr>
            <p:cNvGrpSpPr/>
            <p:nvPr/>
          </p:nvGrpSpPr>
          <p:grpSpPr>
            <a:xfrm>
              <a:off x="1174750" y="1398628"/>
              <a:ext cx="3232150" cy="4139877"/>
              <a:chOff x="1111250" y="1398628"/>
              <a:chExt cx="4819650" cy="6173216"/>
            </a:xfrm>
          </p:grpSpPr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5726072E-18CC-62AC-E3C4-B09A7DE06DF9}"/>
                  </a:ext>
                </a:extLst>
              </p:cNvPr>
              <p:cNvSpPr/>
              <p:nvPr/>
            </p:nvSpPr>
            <p:spPr>
              <a:xfrm>
                <a:off x="1111250" y="1511454"/>
                <a:ext cx="4819650" cy="6060390"/>
              </a:xfrm>
              <a:custGeom>
                <a:avLst/>
                <a:gdLst>
                  <a:gd name="connsiteX0" fmla="*/ 6058 w 4819650"/>
                  <a:gd name="connsiteY0" fmla="*/ 0 h 6060390"/>
                  <a:gd name="connsiteX1" fmla="*/ 3782196 w 4819650"/>
                  <a:gd name="connsiteY1" fmla="*/ 0 h 6060390"/>
                  <a:gd name="connsiteX2" fmla="*/ 3880445 w 4819650"/>
                  <a:gd name="connsiteY2" fmla="*/ 354109 h 6060390"/>
                  <a:gd name="connsiteX3" fmla="*/ 4819650 w 4819650"/>
                  <a:gd name="connsiteY3" fmla="*/ 354109 h 6060390"/>
                  <a:gd name="connsiteX4" fmla="*/ 4819650 w 4819650"/>
                  <a:gd name="connsiteY4" fmla="*/ 6060390 h 6060390"/>
                  <a:gd name="connsiteX5" fmla="*/ 4060 w 4819650"/>
                  <a:gd name="connsiteY5" fmla="*/ 6060390 h 6060390"/>
                  <a:gd name="connsiteX6" fmla="*/ 0 w 4819650"/>
                  <a:gd name="connsiteY6" fmla="*/ 6040264 h 6060390"/>
                  <a:gd name="connsiteX7" fmla="*/ 0 w 4819650"/>
                  <a:gd name="connsiteY7" fmla="*/ 30028 h 6060390"/>
                  <a:gd name="connsiteX8" fmla="*/ 6058 w 4819650"/>
                  <a:gd name="connsiteY8" fmla="*/ 0 h 606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19650" h="6060390">
                    <a:moveTo>
                      <a:pt x="6058" y="0"/>
                    </a:moveTo>
                    <a:lnTo>
                      <a:pt x="3782196" y="0"/>
                    </a:lnTo>
                    <a:lnTo>
                      <a:pt x="3880445" y="354109"/>
                    </a:lnTo>
                    <a:lnTo>
                      <a:pt x="4819650" y="354109"/>
                    </a:lnTo>
                    <a:lnTo>
                      <a:pt x="4819650" y="6060390"/>
                    </a:lnTo>
                    <a:lnTo>
                      <a:pt x="4060" y="6060390"/>
                    </a:lnTo>
                    <a:lnTo>
                      <a:pt x="0" y="6040264"/>
                    </a:lnTo>
                    <a:lnTo>
                      <a:pt x="0" y="30028"/>
                    </a:lnTo>
                    <a:lnTo>
                      <a:pt x="605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AF6269C4-A341-6DD7-FBD1-6B7D5A454935}"/>
                  </a:ext>
                </a:extLst>
              </p:cNvPr>
              <p:cNvSpPr/>
              <p:nvPr/>
            </p:nvSpPr>
            <p:spPr>
              <a:xfrm>
                <a:off x="1117312" y="1398628"/>
                <a:ext cx="3778798" cy="112827"/>
              </a:xfrm>
              <a:custGeom>
                <a:avLst/>
                <a:gdLst>
                  <a:gd name="connsiteX0" fmla="*/ 136793 w 3778798"/>
                  <a:gd name="connsiteY0" fmla="*/ 0 h 112827"/>
                  <a:gd name="connsiteX1" fmla="*/ 3747471 w 3778798"/>
                  <a:gd name="connsiteY1" fmla="*/ 0 h 112827"/>
                  <a:gd name="connsiteX2" fmla="*/ 3778798 w 3778798"/>
                  <a:gd name="connsiteY2" fmla="*/ 112827 h 112827"/>
                  <a:gd name="connsiteX3" fmla="*/ 0 w 3778798"/>
                  <a:gd name="connsiteY3" fmla="*/ 112827 h 112827"/>
                  <a:gd name="connsiteX4" fmla="*/ 5164 w 3778798"/>
                  <a:gd name="connsiteY4" fmla="*/ 87249 h 112827"/>
                  <a:gd name="connsiteX5" fmla="*/ 136793 w 3778798"/>
                  <a:gd name="connsiteY5" fmla="*/ 0 h 11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8798" h="112827">
                    <a:moveTo>
                      <a:pt x="136793" y="0"/>
                    </a:moveTo>
                    <a:lnTo>
                      <a:pt x="3747471" y="0"/>
                    </a:lnTo>
                    <a:lnTo>
                      <a:pt x="3778798" y="112827"/>
                    </a:lnTo>
                    <a:lnTo>
                      <a:pt x="0" y="112827"/>
                    </a:lnTo>
                    <a:lnTo>
                      <a:pt x="5164" y="87249"/>
                    </a:lnTo>
                    <a:cubicBezTo>
                      <a:pt x="26851" y="35976"/>
                      <a:pt x="77620" y="0"/>
                      <a:pt x="136793" y="0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2780DD6-3F24-1633-3208-938376770C80}"/>
                </a:ext>
              </a:extLst>
            </p:cNvPr>
            <p:cNvGrpSpPr/>
            <p:nvPr/>
          </p:nvGrpSpPr>
          <p:grpSpPr>
            <a:xfrm>
              <a:off x="1593273" y="1679317"/>
              <a:ext cx="2521528" cy="3144116"/>
              <a:chOff x="823467" y="1906534"/>
              <a:chExt cx="2521528" cy="3144116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935A51A-4D77-E951-120C-9EB4BEBE06EB}"/>
                  </a:ext>
                </a:extLst>
              </p:cNvPr>
              <p:cNvSpPr txBox="1"/>
              <p:nvPr/>
            </p:nvSpPr>
            <p:spPr>
              <a:xfrm>
                <a:off x="823467" y="2768230"/>
                <a:ext cx="2521528" cy="2282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200" dirty="0"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200" dirty="0"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200" dirty="0"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200" dirty="0"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200" dirty="0"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  <a:endParaRPr lang="en-US" altLang="zh-CN" sz="1200" dirty="0"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35E1157-1F2E-BB90-9706-69A02881BA48}"/>
                  </a:ext>
                </a:extLst>
              </p:cNvPr>
              <p:cNvSpPr txBox="1"/>
              <p:nvPr/>
            </p:nvSpPr>
            <p:spPr>
              <a:xfrm>
                <a:off x="823467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F342902-E082-38F7-D3AC-6C6647CB4C28}"/>
                </a:ext>
              </a:extLst>
            </p:cNvPr>
            <p:cNvCxnSpPr/>
            <p:nvPr/>
          </p:nvCxnSpPr>
          <p:spPr>
            <a:xfrm>
              <a:off x="1555173" y="2209800"/>
              <a:ext cx="2521528" cy="0"/>
            </a:xfrm>
            <a:prstGeom prst="line">
              <a:avLst/>
            </a:prstGeom>
            <a:ln w="38100" cap="rnd">
              <a:solidFill>
                <a:srgbClr val="2651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CDAA738-CC83-FFD7-3527-5BBDE793A40B}"/>
              </a:ext>
            </a:extLst>
          </p:cNvPr>
          <p:cNvGrpSpPr/>
          <p:nvPr/>
        </p:nvGrpSpPr>
        <p:grpSpPr>
          <a:xfrm>
            <a:off x="4479925" y="1462128"/>
            <a:ext cx="3232150" cy="4139877"/>
            <a:chOff x="1174750" y="1398628"/>
            <a:chExt cx="3232150" cy="413987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137B2E8-42EB-E9C9-80EF-9EBFB7BF77D5}"/>
                </a:ext>
              </a:extLst>
            </p:cNvPr>
            <p:cNvGrpSpPr/>
            <p:nvPr/>
          </p:nvGrpSpPr>
          <p:grpSpPr>
            <a:xfrm>
              <a:off x="1174750" y="1398628"/>
              <a:ext cx="3232150" cy="4139877"/>
              <a:chOff x="1111250" y="1398628"/>
              <a:chExt cx="4819650" cy="6173216"/>
            </a:xfrm>
          </p:grpSpPr>
          <p:sp>
            <p:nvSpPr>
              <p:cNvPr id="25" name="任意多边形: 形状 24" descr="D:\51PPT模板网\51pptmoban.com\图片.jpg">
                <a:extLst>
                  <a:ext uri="{FF2B5EF4-FFF2-40B4-BE49-F238E27FC236}">
                    <a16:creationId xmlns:a16="http://schemas.microsoft.com/office/drawing/2014/main" id="{FCF0B165-47CE-5D27-3395-A5A1EBAF1651}"/>
                  </a:ext>
                </a:extLst>
              </p:cNvPr>
              <p:cNvSpPr/>
              <p:nvPr/>
            </p:nvSpPr>
            <p:spPr>
              <a:xfrm>
                <a:off x="1111250" y="1511454"/>
                <a:ext cx="4819650" cy="6060390"/>
              </a:xfrm>
              <a:custGeom>
                <a:avLst/>
                <a:gdLst>
                  <a:gd name="connsiteX0" fmla="*/ 6058 w 4819650"/>
                  <a:gd name="connsiteY0" fmla="*/ 0 h 6060390"/>
                  <a:gd name="connsiteX1" fmla="*/ 3782196 w 4819650"/>
                  <a:gd name="connsiteY1" fmla="*/ 0 h 6060390"/>
                  <a:gd name="connsiteX2" fmla="*/ 3880445 w 4819650"/>
                  <a:gd name="connsiteY2" fmla="*/ 354109 h 6060390"/>
                  <a:gd name="connsiteX3" fmla="*/ 4819650 w 4819650"/>
                  <a:gd name="connsiteY3" fmla="*/ 354109 h 6060390"/>
                  <a:gd name="connsiteX4" fmla="*/ 4819650 w 4819650"/>
                  <a:gd name="connsiteY4" fmla="*/ 6060390 h 6060390"/>
                  <a:gd name="connsiteX5" fmla="*/ 4060 w 4819650"/>
                  <a:gd name="connsiteY5" fmla="*/ 6060390 h 6060390"/>
                  <a:gd name="connsiteX6" fmla="*/ 0 w 4819650"/>
                  <a:gd name="connsiteY6" fmla="*/ 6040264 h 6060390"/>
                  <a:gd name="connsiteX7" fmla="*/ 0 w 4819650"/>
                  <a:gd name="connsiteY7" fmla="*/ 30028 h 6060390"/>
                  <a:gd name="connsiteX8" fmla="*/ 6058 w 4819650"/>
                  <a:gd name="connsiteY8" fmla="*/ 0 h 606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19650" h="6060390">
                    <a:moveTo>
                      <a:pt x="6058" y="0"/>
                    </a:moveTo>
                    <a:lnTo>
                      <a:pt x="3782196" y="0"/>
                    </a:lnTo>
                    <a:lnTo>
                      <a:pt x="3880445" y="354109"/>
                    </a:lnTo>
                    <a:lnTo>
                      <a:pt x="4819650" y="354109"/>
                    </a:lnTo>
                    <a:lnTo>
                      <a:pt x="4819650" y="6060390"/>
                    </a:lnTo>
                    <a:lnTo>
                      <a:pt x="4060" y="6060390"/>
                    </a:lnTo>
                    <a:lnTo>
                      <a:pt x="0" y="6040264"/>
                    </a:lnTo>
                    <a:lnTo>
                      <a:pt x="0" y="30028"/>
                    </a:lnTo>
                    <a:lnTo>
                      <a:pt x="605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F7BD0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75C3B8DF-3CFF-CD27-BD06-F9AFFE4BDA62}"/>
                  </a:ext>
                </a:extLst>
              </p:cNvPr>
              <p:cNvSpPr/>
              <p:nvPr/>
            </p:nvSpPr>
            <p:spPr>
              <a:xfrm>
                <a:off x="1117312" y="1398628"/>
                <a:ext cx="3778798" cy="112827"/>
              </a:xfrm>
              <a:custGeom>
                <a:avLst/>
                <a:gdLst>
                  <a:gd name="connsiteX0" fmla="*/ 136793 w 3778798"/>
                  <a:gd name="connsiteY0" fmla="*/ 0 h 112827"/>
                  <a:gd name="connsiteX1" fmla="*/ 3747471 w 3778798"/>
                  <a:gd name="connsiteY1" fmla="*/ 0 h 112827"/>
                  <a:gd name="connsiteX2" fmla="*/ 3778798 w 3778798"/>
                  <a:gd name="connsiteY2" fmla="*/ 112827 h 112827"/>
                  <a:gd name="connsiteX3" fmla="*/ 0 w 3778798"/>
                  <a:gd name="connsiteY3" fmla="*/ 112827 h 112827"/>
                  <a:gd name="connsiteX4" fmla="*/ 5164 w 3778798"/>
                  <a:gd name="connsiteY4" fmla="*/ 87249 h 112827"/>
                  <a:gd name="connsiteX5" fmla="*/ 136793 w 3778798"/>
                  <a:gd name="connsiteY5" fmla="*/ 0 h 11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8798" h="112827">
                    <a:moveTo>
                      <a:pt x="136793" y="0"/>
                    </a:moveTo>
                    <a:lnTo>
                      <a:pt x="3747471" y="0"/>
                    </a:lnTo>
                    <a:lnTo>
                      <a:pt x="3778798" y="112827"/>
                    </a:lnTo>
                    <a:lnTo>
                      <a:pt x="0" y="112827"/>
                    </a:lnTo>
                    <a:lnTo>
                      <a:pt x="5164" y="87249"/>
                    </a:lnTo>
                    <a:cubicBezTo>
                      <a:pt x="26851" y="35976"/>
                      <a:pt x="77620" y="0"/>
                      <a:pt x="136793" y="0"/>
                    </a:cubicBezTo>
                    <a:close/>
                  </a:path>
                </a:pathLst>
              </a:custGeom>
              <a:solidFill>
                <a:srgbClr val="F7BD0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B89A330-436A-8949-70DC-0E28A9C17ACB}"/>
                </a:ext>
              </a:extLst>
            </p:cNvPr>
            <p:cNvGrpSpPr/>
            <p:nvPr/>
          </p:nvGrpSpPr>
          <p:grpSpPr>
            <a:xfrm>
              <a:off x="1593273" y="1679317"/>
              <a:ext cx="2521528" cy="3144116"/>
              <a:chOff x="823467" y="1906534"/>
              <a:chExt cx="2521528" cy="3144116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B39A763-1CAE-58C5-E032-5E323478728E}"/>
                  </a:ext>
                </a:extLst>
              </p:cNvPr>
              <p:cNvSpPr txBox="1"/>
              <p:nvPr/>
            </p:nvSpPr>
            <p:spPr>
              <a:xfrm>
                <a:off x="823467" y="2768230"/>
                <a:ext cx="2521528" cy="2282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200" dirty="0"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200" dirty="0"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200" dirty="0"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200" dirty="0"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200" dirty="0"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  <a:endParaRPr lang="en-US" altLang="zh-CN" sz="1200" dirty="0"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0C9DA71-F470-3B50-8374-BBC835F8ADAB}"/>
                  </a:ext>
                </a:extLst>
              </p:cNvPr>
              <p:cNvSpPr txBox="1"/>
              <p:nvPr/>
            </p:nvSpPr>
            <p:spPr>
              <a:xfrm>
                <a:off x="823467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CF4639A-731C-A4ED-DD5F-3965AB468421}"/>
                </a:ext>
              </a:extLst>
            </p:cNvPr>
            <p:cNvCxnSpPr/>
            <p:nvPr/>
          </p:nvCxnSpPr>
          <p:spPr>
            <a:xfrm>
              <a:off x="1555173" y="2209800"/>
              <a:ext cx="2521528" cy="0"/>
            </a:xfrm>
            <a:prstGeom prst="line">
              <a:avLst/>
            </a:prstGeom>
            <a:ln w="38100" cap="rnd">
              <a:solidFill>
                <a:srgbClr val="F7BD0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315B6F7-4307-D87F-215C-3501DA824EB4}"/>
              </a:ext>
            </a:extLst>
          </p:cNvPr>
          <p:cNvGrpSpPr/>
          <p:nvPr/>
        </p:nvGrpSpPr>
        <p:grpSpPr>
          <a:xfrm>
            <a:off x="8001000" y="1462128"/>
            <a:ext cx="3232150" cy="4139877"/>
            <a:chOff x="1174750" y="1398628"/>
            <a:chExt cx="3232150" cy="413987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73E0F63-9C98-54FC-CD31-A1D20C6CC275}"/>
                </a:ext>
              </a:extLst>
            </p:cNvPr>
            <p:cNvGrpSpPr/>
            <p:nvPr/>
          </p:nvGrpSpPr>
          <p:grpSpPr>
            <a:xfrm>
              <a:off x="1174750" y="1398628"/>
              <a:ext cx="3232150" cy="4139877"/>
              <a:chOff x="1111250" y="1398628"/>
              <a:chExt cx="4819650" cy="6173216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E3DCCC75-A753-6C7F-5D33-2F67DBB326BA}"/>
                  </a:ext>
                </a:extLst>
              </p:cNvPr>
              <p:cNvSpPr/>
              <p:nvPr/>
            </p:nvSpPr>
            <p:spPr>
              <a:xfrm>
                <a:off x="1111250" y="1511454"/>
                <a:ext cx="4819650" cy="6060390"/>
              </a:xfrm>
              <a:custGeom>
                <a:avLst/>
                <a:gdLst>
                  <a:gd name="connsiteX0" fmla="*/ 6058 w 4819650"/>
                  <a:gd name="connsiteY0" fmla="*/ 0 h 6060390"/>
                  <a:gd name="connsiteX1" fmla="*/ 3782196 w 4819650"/>
                  <a:gd name="connsiteY1" fmla="*/ 0 h 6060390"/>
                  <a:gd name="connsiteX2" fmla="*/ 3880445 w 4819650"/>
                  <a:gd name="connsiteY2" fmla="*/ 354109 h 6060390"/>
                  <a:gd name="connsiteX3" fmla="*/ 4819650 w 4819650"/>
                  <a:gd name="connsiteY3" fmla="*/ 354109 h 6060390"/>
                  <a:gd name="connsiteX4" fmla="*/ 4819650 w 4819650"/>
                  <a:gd name="connsiteY4" fmla="*/ 6060390 h 6060390"/>
                  <a:gd name="connsiteX5" fmla="*/ 4060 w 4819650"/>
                  <a:gd name="connsiteY5" fmla="*/ 6060390 h 6060390"/>
                  <a:gd name="connsiteX6" fmla="*/ 0 w 4819650"/>
                  <a:gd name="connsiteY6" fmla="*/ 6040264 h 6060390"/>
                  <a:gd name="connsiteX7" fmla="*/ 0 w 4819650"/>
                  <a:gd name="connsiteY7" fmla="*/ 30028 h 6060390"/>
                  <a:gd name="connsiteX8" fmla="*/ 6058 w 4819650"/>
                  <a:gd name="connsiteY8" fmla="*/ 0 h 6060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19650" h="6060390">
                    <a:moveTo>
                      <a:pt x="6058" y="0"/>
                    </a:moveTo>
                    <a:lnTo>
                      <a:pt x="3782196" y="0"/>
                    </a:lnTo>
                    <a:lnTo>
                      <a:pt x="3880445" y="354109"/>
                    </a:lnTo>
                    <a:lnTo>
                      <a:pt x="4819650" y="354109"/>
                    </a:lnTo>
                    <a:lnTo>
                      <a:pt x="4819650" y="6060390"/>
                    </a:lnTo>
                    <a:lnTo>
                      <a:pt x="4060" y="6060390"/>
                    </a:lnTo>
                    <a:lnTo>
                      <a:pt x="0" y="6040264"/>
                    </a:lnTo>
                    <a:lnTo>
                      <a:pt x="0" y="30028"/>
                    </a:lnTo>
                    <a:lnTo>
                      <a:pt x="605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EE56C9F-ECBF-04C2-0BBB-07326BCA0687}"/>
                  </a:ext>
                </a:extLst>
              </p:cNvPr>
              <p:cNvSpPr/>
              <p:nvPr/>
            </p:nvSpPr>
            <p:spPr>
              <a:xfrm>
                <a:off x="1117312" y="1398628"/>
                <a:ext cx="3778798" cy="112827"/>
              </a:xfrm>
              <a:custGeom>
                <a:avLst/>
                <a:gdLst>
                  <a:gd name="connsiteX0" fmla="*/ 136793 w 3778798"/>
                  <a:gd name="connsiteY0" fmla="*/ 0 h 112827"/>
                  <a:gd name="connsiteX1" fmla="*/ 3747471 w 3778798"/>
                  <a:gd name="connsiteY1" fmla="*/ 0 h 112827"/>
                  <a:gd name="connsiteX2" fmla="*/ 3778798 w 3778798"/>
                  <a:gd name="connsiteY2" fmla="*/ 112827 h 112827"/>
                  <a:gd name="connsiteX3" fmla="*/ 0 w 3778798"/>
                  <a:gd name="connsiteY3" fmla="*/ 112827 h 112827"/>
                  <a:gd name="connsiteX4" fmla="*/ 5164 w 3778798"/>
                  <a:gd name="connsiteY4" fmla="*/ 87249 h 112827"/>
                  <a:gd name="connsiteX5" fmla="*/ 136793 w 3778798"/>
                  <a:gd name="connsiteY5" fmla="*/ 0 h 112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8798" h="112827">
                    <a:moveTo>
                      <a:pt x="136793" y="0"/>
                    </a:moveTo>
                    <a:lnTo>
                      <a:pt x="3747471" y="0"/>
                    </a:lnTo>
                    <a:lnTo>
                      <a:pt x="3778798" y="112827"/>
                    </a:lnTo>
                    <a:lnTo>
                      <a:pt x="0" y="112827"/>
                    </a:lnTo>
                    <a:lnTo>
                      <a:pt x="5164" y="87249"/>
                    </a:lnTo>
                    <a:cubicBezTo>
                      <a:pt x="26851" y="35976"/>
                      <a:pt x="77620" y="0"/>
                      <a:pt x="136793" y="0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FA32BFB-C427-DFF5-46DB-86F92FCB206A}"/>
                </a:ext>
              </a:extLst>
            </p:cNvPr>
            <p:cNvGrpSpPr/>
            <p:nvPr/>
          </p:nvGrpSpPr>
          <p:grpSpPr>
            <a:xfrm>
              <a:off x="1593273" y="1679317"/>
              <a:ext cx="2521528" cy="3144116"/>
              <a:chOff x="823467" y="1906534"/>
              <a:chExt cx="2521528" cy="3144116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4CF82B7-8E2A-2FC9-CD90-F93A506043E5}"/>
                  </a:ext>
                </a:extLst>
              </p:cNvPr>
              <p:cNvSpPr txBox="1"/>
              <p:nvPr/>
            </p:nvSpPr>
            <p:spPr>
              <a:xfrm>
                <a:off x="823467" y="2768230"/>
                <a:ext cx="2521528" cy="2282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200" dirty="0"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200" dirty="0"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200" dirty="0"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200" dirty="0"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200" dirty="0"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  <a:endParaRPr lang="en-US" altLang="zh-CN" sz="1200" dirty="0"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7CAA585-4E7B-C640-78AF-CE66616DA990}"/>
                  </a:ext>
                </a:extLst>
              </p:cNvPr>
              <p:cNvSpPr txBox="1"/>
              <p:nvPr/>
            </p:nvSpPr>
            <p:spPr>
              <a:xfrm>
                <a:off x="823467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44C7A0DB-ED2D-8A74-F983-AE3C6C969378}"/>
                </a:ext>
              </a:extLst>
            </p:cNvPr>
            <p:cNvCxnSpPr/>
            <p:nvPr/>
          </p:nvCxnSpPr>
          <p:spPr>
            <a:xfrm>
              <a:off x="1555173" y="2209800"/>
              <a:ext cx="2521528" cy="0"/>
            </a:xfrm>
            <a:prstGeom prst="line">
              <a:avLst/>
            </a:prstGeom>
            <a:ln w="38100" cap="rnd">
              <a:solidFill>
                <a:srgbClr val="2651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625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参考文献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5C212F-76FB-94E8-4998-64E933C285BE}"/>
              </a:ext>
            </a:extLst>
          </p:cNvPr>
          <p:cNvGrpSpPr/>
          <p:nvPr/>
        </p:nvGrpSpPr>
        <p:grpSpPr>
          <a:xfrm>
            <a:off x="1534999" y="1206500"/>
            <a:ext cx="9120188" cy="4682275"/>
            <a:chOff x="1014413" y="1320800"/>
            <a:chExt cx="9120188" cy="468227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67AE0ED-BDE6-A5EF-D1AD-A38FF463EEE9}"/>
                </a:ext>
              </a:extLst>
            </p:cNvPr>
            <p:cNvGrpSpPr/>
            <p:nvPr/>
          </p:nvGrpSpPr>
          <p:grpSpPr>
            <a:xfrm>
              <a:off x="1014413" y="1320800"/>
              <a:ext cx="4243388" cy="4682275"/>
              <a:chOff x="1014413" y="1320800"/>
              <a:chExt cx="4243388" cy="4682275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2F52EBAC-D247-2CEF-5174-64B544E1314F}"/>
                  </a:ext>
                </a:extLst>
              </p:cNvPr>
              <p:cNvGrpSpPr/>
              <p:nvPr/>
            </p:nvGrpSpPr>
            <p:grpSpPr>
              <a:xfrm>
                <a:off x="1014413" y="1320800"/>
                <a:ext cx="4243388" cy="4682275"/>
                <a:chOff x="684212" y="1193800"/>
                <a:chExt cx="4914591" cy="5422900"/>
              </a:xfrm>
            </p:grpSpPr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7F73D617-8EF8-5889-BC3B-6909C6CEE422}"/>
                    </a:ext>
                  </a:extLst>
                </p:cNvPr>
                <p:cNvSpPr/>
                <p:nvPr/>
              </p:nvSpPr>
              <p:spPr>
                <a:xfrm>
                  <a:off x="976157" y="1193800"/>
                  <a:ext cx="4330700" cy="5422900"/>
                </a:xfrm>
                <a:prstGeom prst="roundRect">
                  <a:avLst>
                    <a:gd name="adj" fmla="val 2591"/>
                  </a:avLst>
                </a:prstGeom>
                <a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solidFill>
                    <a:srgbClr val="2651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ECA3F35D-5707-6D8E-CC3D-61EB933C57A5}"/>
                    </a:ext>
                  </a:extLst>
                </p:cNvPr>
                <p:cNvSpPr/>
                <p:nvPr/>
              </p:nvSpPr>
              <p:spPr>
                <a:xfrm>
                  <a:off x="684212" y="1909731"/>
                  <a:ext cx="4914591" cy="4446535"/>
                </a:xfrm>
                <a:custGeom>
                  <a:avLst/>
                  <a:gdLst>
                    <a:gd name="connsiteX0" fmla="*/ 0 w 3733800"/>
                    <a:gd name="connsiteY0" fmla="*/ 0 h 3378200"/>
                    <a:gd name="connsiteX1" fmla="*/ 1150132 w 3733800"/>
                    <a:gd name="connsiteY1" fmla="*/ 0 h 3378200"/>
                    <a:gd name="connsiteX2" fmla="*/ 1782100 w 3733800"/>
                    <a:gd name="connsiteY2" fmla="*/ 193040 h 3378200"/>
                    <a:gd name="connsiteX3" fmla="*/ 1866901 w 3733800"/>
                    <a:gd name="connsiteY3" fmla="*/ 256452 h 3378200"/>
                    <a:gd name="connsiteX4" fmla="*/ 1951701 w 3733800"/>
                    <a:gd name="connsiteY4" fmla="*/ 193040 h 3378200"/>
                    <a:gd name="connsiteX5" fmla="*/ 2583669 w 3733800"/>
                    <a:gd name="connsiteY5" fmla="*/ 0 h 3378200"/>
                    <a:gd name="connsiteX6" fmla="*/ 3733800 w 3733800"/>
                    <a:gd name="connsiteY6" fmla="*/ 0 h 3378200"/>
                    <a:gd name="connsiteX7" fmla="*/ 3733800 w 3733800"/>
                    <a:gd name="connsiteY7" fmla="*/ 3378200 h 3378200"/>
                    <a:gd name="connsiteX8" fmla="*/ 2583669 w 3733800"/>
                    <a:gd name="connsiteY8" fmla="*/ 3378200 h 3378200"/>
                    <a:gd name="connsiteX9" fmla="*/ 1951701 w 3733800"/>
                    <a:gd name="connsiteY9" fmla="*/ 3185161 h 3378200"/>
                    <a:gd name="connsiteX10" fmla="*/ 1866901 w 3733800"/>
                    <a:gd name="connsiteY10" fmla="*/ 3121748 h 3378200"/>
                    <a:gd name="connsiteX11" fmla="*/ 1782100 w 3733800"/>
                    <a:gd name="connsiteY11" fmla="*/ 3185161 h 3378200"/>
                    <a:gd name="connsiteX12" fmla="*/ 1150132 w 3733800"/>
                    <a:gd name="connsiteY12" fmla="*/ 3378200 h 3378200"/>
                    <a:gd name="connsiteX13" fmla="*/ 0 w 3733800"/>
                    <a:gd name="connsiteY13" fmla="*/ 3378200 h 3378200"/>
                    <a:gd name="connsiteX14" fmla="*/ 0 w 3733800"/>
                    <a:gd name="connsiteY14" fmla="*/ 0 h 337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733800" h="3378200">
                      <a:moveTo>
                        <a:pt x="0" y="0"/>
                      </a:moveTo>
                      <a:lnTo>
                        <a:pt x="1150132" y="0"/>
                      </a:lnTo>
                      <a:cubicBezTo>
                        <a:pt x="1384227" y="0"/>
                        <a:pt x="1601701" y="71165"/>
                        <a:pt x="1782100" y="193040"/>
                      </a:cubicBezTo>
                      <a:lnTo>
                        <a:pt x="1866901" y="256452"/>
                      </a:lnTo>
                      <a:lnTo>
                        <a:pt x="1951701" y="193040"/>
                      </a:lnTo>
                      <a:cubicBezTo>
                        <a:pt x="2132100" y="71165"/>
                        <a:pt x="2349574" y="0"/>
                        <a:pt x="2583669" y="0"/>
                      </a:cubicBezTo>
                      <a:lnTo>
                        <a:pt x="3733800" y="0"/>
                      </a:lnTo>
                      <a:lnTo>
                        <a:pt x="3733800" y="3378200"/>
                      </a:lnTo>
                      <a:lnTo>
                        <a:pt x="2583669" y="3378200"/>
                      </a:lnTo>
                      <a:cubicBezTo>
                        <a:pt x="2349574" y="3378200"/>
                        <a:pt x="2132100" y="3307036"/>
                        <a:pt x="1951701" y="3185161"/>
                      </a:cubicBezTo>
                      <a:lnTo>
                        <a:pt x="1866901" y="3121748"/>
                      </a:lnTo>
                      <a:lnTo>
                        <a:pt x="1782100" y="3185161"/>
                      </a:lnTo>
                      <a:cubicBezTo>
                        <a:pt x="1601701" y="3307036"/>
                        <a:pt x="1384227" y="3378200"/>
                        <a:pt x="1150132" y="3378200"/>
                      </a:cubicBezTo>
                      <a:lnTo>
                        <a:pt x="0" y="3378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4AA75A-5DF0-A669-A1E1-701553955206}"/>
                  </a:ext>
                </a:extLst>
              </p:cNvPr>
              <p:cNvSpPr txBox="1"/>
              <p:nvPr/>
            </p:nvSpPr>
            <p:spPr>
              <a:xfrm>
                <a:off x="1874599" y="2467013"/>
                <a:ext cx="2521528" cy="2282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  <a:endParaRPr lang="en-US" altLang="zh-CN" sz="1200" dirty="0">
                  <a:solidFill>
                    <a:schemeClr val="bg1"/>
                  </a:solidFill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219FEE-5306-4AA1-1351-6B982679C40D}"/>
                  </a:ext>
                </a:extLst>
              </p:cNvPr>
              <p:cNvSpPr txBox="1"/>
              <p:nvPr/>
            </p:nvSpPr>
            <p:spPr>
              <a:xfrm>
                <a:off x="2014299" y="1544812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6AE86A0-BD48-A85F-9589-EEF18717CB95}"/>
                </a:ext>
              </a:extLst>
            </p:cNvPr>
            <p:cNvGrpSpPr/>
            <p:nvPr/>
          </p:nvGrpSpPr>
          <p:grpSpPr>
            <a:xfrm>
              <a:off x="5891213" y="1320800"/>
              <a:ext cx="4243388" cy="4682275"/>
              <a:chOff x="1014413" y="1320800"/>
              <a:chExt cx="4243388" cy="468227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35B8C860-30D8-40B5-6948-2A02BF6DD091}"/>
                  </a:ext>
                </a:extLst>
              </p:cNvPr>
              <p:cNvGrpSpPr/>
              <p:nvPr/>
            </p:nvGrpSpPr>
            <p:grpSpPr>
              <a:xfrm>
                <a:off x="1014413" y="1320800"/>
                <a:ext cx="4243388" cy="4682275"/>
                <a:chOff x="684212" y="1193800"/>
                <a:chExt cx="4914591" cy="5422900"/>
              </a:xfrm>
            </p:grpSpPr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99C679AE-3B68-E1BB-49FB-36F70EBB151B}"/>
                    </a:ext>
                  </a:extLst>
                </p:cNvPr>
                <p:cNvSpPr/>
                <p:nvPr/>
              </p:nvSpPr>
              <p:spPr>
                <a:xfrm>
                  <a:off x="976157" y="1193800"/>
                  <a:ext cx="4330700" cy="5422900"/>
                </a:xfrm>
                <a:prstGeom prst="roundRect">
                  <a:avLst>
                    <a:gd name="adj" fmla="val 2591"/>
                  </a:avLst>
                </a:prstGeom>
                <a:solidFill>
                  <a:schemeClr val="bg1"/>
                </a:solidFill>
                <a:ln>
                  <a:solidFill>
                    <a:srgbClr val="F7BD0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: 形状 21" descr="D:\51PPT模板网\51pptmoban.com\图片.jpg">
                  <a:extLst>
                    <a:ext uri="{FF2B5EF4-FFF2-40B4-BE49-F238E27FC236}">
                      <a16:creationId xmlns:a16="http://schemas.microsoft.com/office/drawing/2014/main" id="{AB8099BA-BD19-61A5-90AE-74CAD4B852F6}"/>
                    </a:ext>
                  </a:extLst>
                </p:cNvPr>
                <p:cNvSpPr/>
                <p:nvPr/>
              </p:nvSpPr>
              <p:spPr>
                <a:xfrm>
                  <a:off x="684212" y="1909731"/>
                  <a:ext cx="4914591" cy="4446535"/>
                </a:xfrm>
                <a:custGeom>
                  <a:avLst/>
                  <a:gdLst>
                    <a:gd name="connsiteX0" fmla="*/ 0 w 3733800"/>
                    <a:gd name="connsiteY0" fmla="*/ 0 h 3378200"/>
                    <a:gd name="connsiteX1" fmla="*/ 1150132 w 3733800"/>
                    <a:gd name="connsiteY1" fmla="*/ 0 h 3378200"/>
                    <a:gd name="connsiteX2" fmla="*/ 1782100 w 3733800"/>
                    <a:gd name="connsiteY2" fmla="*/ 193040 h 3378200"/>
                    <a:gd name="connsiteX3" fmla="*/ 1866901 w 3733800"/>
                    <a:gd name="connsiteY3" fmla="*/ 256452 h 3378200"/>
                    <a:gd name="connsiteX4" fmla="*/ 1951701 w 3733800"/>
                    <a:gd name="connsiteY4" fmla="*/ 193040 h 3378200"/>
                    <a:gd name="connsiteX5" fmla="*/ 2583669 w 3733800"/>
                    <a:gd name="connsiteY5" fmla="*/ 0 h 3378200"/>
                    <a:gd name="connsiteX6" fmla="*/ 3733800 w 3733800"/>
                    <a:gd name="connsiteY6" fmla="*/ 0 h 3378200"/>
                    <a:gd name="connsiteX7" fmla="*/ 3733800 w 3733800"/>
                    <a:gd name="connsiteY7" fmla="*/ 3378200 h 3378200"/>
                    <a:gd name="connsiteX8" fmla="*/ 2583669 w 3733800"/>
                    <a:gd name="connsiteY8" fmla="*/ 3378200 h 3378200"/>
                    <a:gd name="connsiteX9" fmla="*/ 1951701 w 3733800"/>
                    <a:gd name="connsiteY9" fmla="*/ 3185161 h 3378200"/>
                    <a:gd name="connsiteX10" fmla="*/ 1866901 w 3733800"/>
                    <a:gd name="connsiteY10" fmla="*/ 3121748 h 3378200"/>
                    <a:gd name="connsiteX11" fmla="*/ 1782100 w 3733800"/>
                    <a:gd name="connsiteY11" fmla="*/ 3185161 h 3378200"/>
                    <a:gd name="connsiteX12" fmla="*/ 1150132 w 3733800"/>
                    <a:gd name="connsiteY12" fmla="*/ 3378200 h 3378200"/>
                    <a:gd name="connsiteX13" fmla="*/ 0 w 3733800"/>
                    <a:gd name="connsiteY13" fmla="*/ 3378200 h 3378200"/>
                    <a:gd name="connsiteX14" fmla="*/ 0 w 3733800"/>
                    <a:gd name="connsiteY14" fmla="*/ 0 h 3378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733800" h="3378200">
                      <a:moveTo>
                        <a:pt x="0" y="0"/>
                      </a:moveTo>
                      <a:lnTo>
                        <a:pt x="1150132" y="0"/>
                      </a:lnTo>
                      <a:cubicBezTo>
                        <a:pt x="1384227" y="0"/>
                        <a:pt x="1601701" y="71165"/>
                        <a:pt x="1782100" y="193040"/>
                      </a:cubicBezTo>
                      <a:lnTo>
                        <a:pt x="1866901" y="256452"/>
                      </a:lnTo>
                      <a:lnTo>
                        <a:pt x="1951701" y="193040"/>
                      </a:lnTo>
                      <a:cubicBezTo>
                        <a:pt x="2132100" y="71165"/>
                        <a:pt x="2349574" y="0"/>
                        <a:pt x="2583669" y="0"/>
                      </a:cubicBezTo>
                      <a:lnTo>
                        <a:pt x="3733800" y="0"/>
                      </a:lnTo>
                      <a:lnTo>
                        <a:pt x="3733800" y="3378200"/>
                      </a:lnTo>
                      <a:lnTo>
                        <a:pt x="2583669" y="3378200"/>
                      </a:lnTo>
                      <a:cubicBezTo>
                        <a:pt x="2349574" y="3378200"/>
                        <a:pt x="2132100" y="3307036"/>
                        <a:pt x="1951701" y="3185161"/>
                      </a:cubicBezTo>
                      <a:lnTo>
                        <a:pt x="1866901" y="3121748"/>
                      </a:lnTo>
                      <a:lnTo>
                        <a:pt x="1782100" y="3185161"/>
                      </a:lnTo>
                      <a:cubicBezTo>
                        <a:pt x="1601701" y="3307036"/>
                        <a:pt x="1384227" y="3378200"/>
                        <a:pt x="1150132" y="3378200"/>
                      </a:cubicBezTo>
                      <a:lnTo>
                        <a:pt x="0" y="33782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7BD0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5E5DDCA-20EE-6EBC-3A96-3C8CEAFDC26B}"/>
                  </a:ext>
                </a:extLst>
              </p:cNvPr>
              <p:cNvSpPr txBox="1"/>
              <p:nvPr/>
            </p:nvSpPr>
            <p:spPr>
              <a:xfrm>
                <a:off x="1874599" y="2467013"/>
                <a:ext cx="2521528" cy="2282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en-US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200" dirty="0">
                    <a:solidFill>
                      <a:schemeClr val="bg1"/>
                    </a:solidFill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  <a:endParaRPr lang="en-US" altLang="zh-CN" sz="1200" dirty="0">
                  <a:solidFill>
                    <a:schemeClr val="bg1"/>
                  </a:solidFill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154024-E348-FB30-C155-334F75814667}"/>
                  </a:ext>
                </a:extLst>
              </p:cNvPr>
              <p:cNvSpPr txBox="1"/>
              <p:nvPr/>
            </p:nvSpPr>
            <p:spPr>
              <a:xfrm>
                <a:off x="2014299" y="1544812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ctr"/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86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参考文献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2" name="矩形: 剪去对角 1" descr="D:\51PPT模板网\51pptmoban.com\图片.jpg">
            <a:extLst>
              <a:ext uri="{FF2B5EF4-FFF2-40B4-BE49-F238E27FC236}">
                <a16:creationId xmlns:a16="http://schemas.microsoft.com/office/drawing/2014/main" id="{EF9A9815-DFDB-2FC1-6CD5-A20F85F76430}"/>
              </a:ext>
            </a:extLst>
          </p:cNvPr>
          <p:cNvSpPr/>
          <p:nvPr/>
        </p:nvSpPr>
        <p:spPr>
          <a:xfrm>
            <a:off x="1264897" y="1943100"/>
            <a:ext cx="9662205" cy="3410005"/>
          </a:xfrm>
          <a:prstGeom prst="snip2DiagRect">
            <a:avLst>
              <a:gd name="adj1" fmla="val 20813"/>
              <a:gd name="adj2" fmla="val 0"/>
            </a:avLst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688FBD-9D65-DA3C-1426-F77FD1BAFBFF}"/>
              </a:ext>
            </a:extLst>
          </p:cNvPr>
          <p:cNvSpPr txBox="1"/>
          <p:nvPr/>
        </p:nvSpPr>
        <p:spPr>
          <a:xfrm>
            <a:off x="1968500" y="3766834"/>
            <a:ext cx="8255000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C96F80-C7A7-22D6-2692-2A6845377F10}"/>
              </a:ext>
            </a:extLst>
          </p:cNvPr>
          <p:cNvSpPr txBox="1"/>
          <p:nvPr/>
        </p:nvSpPr>
        <p:spPr>
          <a:xfrm>
            <a:off x="1968500" y="2456603"/>
            <a:ext cx="8255000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26CB04-88B1-D47B-8DC7-BBE8A871CC5C}"/>
              </a:ext>
            </a:extLst>
          </p:cNvPr>
          <p:cNvSpPr txBox="1"/>
          <p:nvPr/>
        </p:nvSpPr>
        <p:spPr>
          <a:xfrm>
            <a:off x="3048000" y="12557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单击此处添加标题文本</a:t>
            </a:r>
          </a:p>
        </p:txBody>
      </p:sp>
    </p:spTree>
    <p:extLst>
      <p:ext uri="{BB962C8B-B14F-4D97-AF65-F5344CB8AC3E}">
        <p14:creationId xmlns:p14="http://schemas.microsoft.com/office/powerpoint/2010/main" val="4169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: 折角 88">
            <a:extLst>
              <a:ext uri="{FF2B5EF4-FFF2-40B4-BE49-F238E27FC236}">
                <a16:creationId xmlns:a16="http://schemas.microsoft.com/office/drawing/2014/main" id="{AAE676D8-B545-7476-B2A1-AC769C230ADC}"/>
              </a:ext>
            </a:extLst>
          </p:cNvPr>
          <p:cNvSpPr/>
          <p:nvPr/>
        </p:nvSpPr>
        <p:spPr>
          <a:xfrm>
            <a:off x="3276600" y="3248555"/>
            <a:ext cx="5638800" cy="569716"/>
          </a:xfrm>
          <a:prstGeom prst="foldedCorner">
            <a:avLst>
              <a:gd name="adj" fmla="val 41188"/>
            </a:avLst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0C58A5-7509-5BD6-A4C2-0F9078B20EEA}"/>
              </a:ext>
            </a:extLst>
          </p:cNvPr>
          <p:cNvSpPr txBox="1"/>
          <p:nvPr/>
        </p:nvSpPr>
        <p:spPr>
          <a:xfrm flipH="1">
            <a:off x="1892298" y="1676713"/>
            <a:ext cx="840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2651A7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感谢老师聆听指导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B7FEE97-84EF-CF80-F8FF-304CDCA2AB77}"/>
              </a:ext>
            </a:extLst>
          </p:cNvPr>
          <p:cNvGrpSpPr/>
          <p:nvPr/>
        </p:nvGrpSpPr>
        <p:grpSpPr>
          <a:xfrm>
            <a:off x="3099665" y="5570865"/>
            <a:ext cx="6018070" cy="320193"/>
            <a:chOff x="2608890" y="5894793"/>
            <a:chExt cx="6018070" cy="32019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51E2115-AF55-5872-2F64-8C7BAC9FE817}"/>
                </a:ext>
              </a:extLst>
            </p:cNvPr>
            <p:cNvGrpSpPr/>
            <p:nvPr/>
          </p:nvGrpSpPr>
          <p:grpSpPr>
            <a:xfrm>
              <a:off x="2608890" y="5900679"/>
              <a:ext cx="2229895" cy="314307"/>
              <a:chOff x="2608890" y="5900679"/>
              <a:chExt cx="2229895" cy="314307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621DEAD1-702C-6CF6-FA7F-5C4EED025839}"/>
                  </a:ext>
                </a:extLst>
              </p:cNvPr>
              <p:cNvSpPr txBox="1"/>
              <p:nvPr/>
            </p:nvSpPr>
            <p:spPr>
              <a:xfrm>
                <a:off x="2811657" y="5907209"/>
                <a:ext cx="2027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答辩学生：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XXX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46" name="graduate_57239">
                <a:extLst>
                  <a:ext uri="{FF2B5EF4-FFF2-40B4-BE49-F238E27FC236}">
                    <a16:creationId xmlns:a16="http://schemas.microsoft.com/office/drawing/2014/main" id="{6F0A254B-1E52-0FC1-BFA6-27E6011380B4}"/>
                  </a:ext>
                </a:extLst>
              </p:cNvPr>
              <p:cNvSpPr/>
              <p:nvPr/>
            </p:nvSpPr>
            <p:spPr>
              <a:xfrm>
                <a:off x="2608890" y="5900679"/>
                <a:ext cx="211529" cy="307777"/>
              </a:xfrm>
              <a:custGeom>
                <a:avLst/>
                <a:gdLst>
                  <a:gd name="connsiteX0" fmla="*/ 142468 w 412043"/>
                  <a:gd name="connsiteY0" fmla="*/ 396851 h 599527"/>
                  <a:gd name="connsiteX1" fmla="*/ 153964 w 412043"/>
                  <a:gd name="connsiteY1" fmla="*/ 405753 h 599527"/>
                  <a:gd name="connsiteX2" fmla="*/ 144814 w 412043"/>
                  <a:gd name="connsiteY2" fmla="*/ 585910 h 599527"/>
                  <a:gd name="connsiteX3" fmla="*/ 135898 w 412043"/>
                  <a:gd name="connsiteY3" fmla="*/ 595046 h 599527"/>
                  <a:gd name="connsiteX4" fmla="*/ 15768 w 412043"/>
                  <a:gd name="connsiteY4" fmla="*/ 599498 h 599527"/>
                  <a:gd name="connsiteX5" fmla="*/ 6383 w 412043"/>
                  <a:gd name="connsiteY5" fmla="*/ 590127 h 599527"/>
                  <a:gd name="connsiteX6" fmla="*/ 142468 w 412043"/>
                  <a:gd name="connsiteY6" fmla="*/ 396851 h 599527"/>
                  <a:gd name="connsiteX7" fmla="*/ 275305 w 412043"/>
                  <a:gd name="connsiteY7" fmla="*/ 271238 h 599527"/>
                  <a:gd name="connsiteX8" fmla="*/ 222034 w 412043"/>
                  <a:gd name="connsiteY8" fmla="*/ 284828 h 599527"/>
                  <a:gd name="connsiteX9" fmla="*/ 158437 w 412043"/>
                  <a:gd name="connsiteY9" fmla="*/ 287640 h 599527"/>
                  <a:gd name="connsiteX10" fmla="*/ 99299 w 412043"/>
                  <a:gd name="connsiteY10" fmla="*/ 277096 h 599527"/>
                  <a:gd name="connsiteX11" fmla="*/ 205137 w 412043"/>
                  <a:gd name="connsiteY11" fmla="*/ 392382 h 599527"/>
                  <a:gd name="connsiteX12" fmla="*/ 312148 w 412043"/>
                  <a:gd name="connsiteY12" fmla="*/ 309432 h 599527"/>
                  <a:gd name="connsiteX13" fmla="*/ 305108 w 412043"/>
                  <a:gd name="connsiteY13" fmla="*/ 310604 h 599527"/>
                  <a:gd name="connsiteX14" fmla="*/ 275305 w 412043"/>
                  <a:gd name="connsiteY14" fmla="*/ 271238 h 599527"/>
                  <a:gd name="connsiteX15" fmla="*/ 93667 w 412043"/>
                  <a:gd name="connsiteY15" fmla="*/ 210314 h 599527"/>
                  <a:gd name="connsiteX16" fmla="*/ 93667 w 412043"/>
                  <a:gd name="connsiteY16" fmla="*/ 212892 h 599527"/>
                  <a:gd name="connsiteX17" fmla="*/ 100003 w 412043"/>
                  <a:gd name="connsiteY17" fmla="*/ 213595 h 599527"/>
                  <a:gd name="connsiteX18" fmla="*/ 93667 w 412043"/>
                  <a:gd name="connsiteY18" fmla="*/ 210314 h 599527"/>
                  <a:gd name="connsiteX19" fmla="*/ 80202 w 412043"/>
                  <a:gd name="connsiteY19" fmla="*/ 186355 h 599527"/>
                  <a:gd name="connsiteX20" fmla="*/ 89443 w 412043"/>
                  <a:gd name="connsiteY20" fmla="*/ 186413 h 599527"/>
                  <a:gd name="connsiteX21" fmla="*/ 269203 w 412043"/>
                  <a:gd name="connsiteY21" fmla="*/ 193209 h 599527"/>
                  <a:gd name="connsiteX22" fmla="*/ 279059 w 412043"/>
                  <a:gd name="connsiteY22" fmla="*/ 193209 h 599527"/>
                  <a:gd name="connsiteX23" fmla="*/ 284222 w 412043"/>
                  <a:gd name="connsiteY23" fmla="*/ 197661 h 599527"/>
                  <a:gd name="connsiteX24" fmla="*/ 288681 w 412043"/>
                  <a:gd name="connsiteY24" fmla="*/ 255304 h 599527"/>
                  <a:gd name="connsiteX25" fmla="*/ 312383 w 412043"/>
                  <a:gd name="connsiteY25" fmla="*/ 289280 h 599527"/>
                  <a:gd name="connsiteX26" fmla="*/ 314965 w 412043"/>
                  <a:gd name="connsiteY26" fmla="*/ 201175 h 599527"/>
                  <a:gd name="connsiteX27" fmla="*/ 330688 w 412043"/>
                  <a:gd name="connsiteY27" fmla="*/ 199067 h 599527"/>
                  <a:gd name="connsiteX28" fmla="*/ 260051 w 412043"/>
                  <a:gd name="connsiteY28" fmla="*/ 401287 h 599527"/>
                  <a:gd name="connsiteX29" fmla="*/ 263102 w 412043"/>
                  <a:gd name="connsiteY29" fmla="*/ 401990 h 599527"/>
                  <a:gd name="connsiteX30" fmla="*/ 401325 w 412043"/>
                  <a:gd name="connsiteY30" fmla="*/ 590150 h 599527"/>
                  <a:gd name="connsiteX31" fmla="*/ 389591 w 412043"/>
                  <a:gd name="connsiteY31" fmla="*/ 599289 h 599527"/>
                  <a:gd name="connsiteX32" fmla="*/ 262867 w 412043"/>
                  <a:gd name="connsiteY32" fmla="*/ 595071 h 599527"/>
                  <a:gd name="connsiteX33" fmla="*/ 253480 w 412043"/>
                  <a:gd name="connsiteY33" fmla="*/ 585698 h 599527"/>
                  <a:gd name="connsiteX34" fmla="*/ 247144 w 412043"/>
                  <a:gd name="connsiteY34" fmla="*/ 414643 h 599527"/>
                  <a:gd name="connsiteX35" fmla="*/ 248786 w 412043"/>
                  <a:gd name="connsiteY35" fmla="*/ 410660 h 599527"/>
                  <a:gd name="connsiteX36" fmla="*/ 251603 w 412043"/>
                  <a:gd name="connsiteY36" fmla="*/ 404802 h 599527"/>
                  <a:gd name="connsiteX37" fmla="*/ 205137 w 412043"/>
                  <a:gd name="connsiteY37" fmla="*/ 410894 h 599527"/>
                  <a:gd name="connsiteX38" fmla="*/ 75362 w 412043"/>
                  <a:gd name="connsiteY38" fmla="*/ 194380 h 599527"/>
                  <a:gd name="connsiteX39" fmla="*/ 80202 w 412043"/>
                  <a:gd name="connsiteY39" fmla="*/ 186355 h 599527"/>
                  <a:gd name="connsiteX40" fmla="*/ 204675 w 412043"/>
                  <a:gd name="connsiteY40" fmla="*/ 1071 h 599527"/>
                  <a:gd name="connsiteX41" fmla="*/ 297143 w 412043"/>
                  <a:gd name="connsiteY41" fmla="*/ 36212 h 599527"/>
                  <a:gd name="connsiteX42" fmla="*/ 407917 w 412043"/>
                  <a:gd name="connsiteY42" fmla="*/ 88689 h 599527"/>
                  <a:gd name="connsiteX43" fmla="*/ 405335 w 412043"/>
                  <a:gd name="connsiteY43" fmla="*/ 105790 h 599527"/>
                  <a:gd name="connsiteX44" fmla="*/ 367785 w 412043"/>
                  <a:gd name="connsiteY44" fmla="*/ 126172 h 599527"/>
                  <a:gd name="connsiteX45" fmla="*/ 313102 w 412043"/>
                  <a:gd name="connsiteY45" fmla="*/ 136948 h 599527"/>
                  <a:gd name="connsiteX46" fmla="*/ 200216 w 412043"/>
                  <a:gd name="connsiteY46" fmla="*/ 93608 h 599527"/>
                  <a:gd name="connsiteX47" fmla="*/ 282123 w 412043"/>
                  <a:gd name="connsiteY47" fmla="*/ 147256 h 599527"/>
                  <a:gd name="connsiteX48" fmla="*/ 285643 w 412043"/>
                  <a:gd name="connsiteY48" fmla="*/ 153347 h 599527"/>
                  <a:gd name="connsiteX49" fmla="*/ 285174 w 412043"/>
                  <a:gd name="connsiteY49" fmla="*/ 165530 h 599527"/>
                  <a:gd name="connsiteX50" fmla="*/ 172757 w 412043"/>
                  <a:gd name="connsiteY50" fmla="*/ 198328 h 599527"/>
                  <a:gd name="connsiteX51" fmla="*/ 8474 w 412043"/>
                  <a:gd name="connsiteY51" fmla="*/ 110242 h 599527"/>
                  <a:gd name="connsiteX52" fmla="*/ 3310 w 412043"/>
                  <a:gd name="connsiteY52" fmla="*/ 97122 h 599527"/>
                  <a:gd name="connsiteX53" fmla="*/ 113146 w 412043"/>
                  <a:gd name="connsiteY53" fmla="*/ 45114 h 599527"/>
                  <a:gd name="connsiteX54" fmla="*/ 204675 w 412043"/>
                  <a:gd name="connsiteY54" fmla="*/ 1071 h 59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412043" h="599527">
                    <a:moveTo>
                      <a:pt x="142468" y="396851"/>
                    </a:moveTo>
                    <a:cubicBezTo>
                      <a:pt x="148333" y="395679"/>
                      <a:pt x="153730" y="399662"/>
                      <a:pt x="153964" y="405753"/>
                    </a:cubicBezTo>
                    <a:cubicBezTo>
                      <a:pt x="156545" y="464556"/>
                      <a:pt x="165461" y="529215"/>
                      <a:pt x="144814" y="585910"/>
                    </a:cubicBezTo>
                    <a:cubicBezTo>
                      <a:pt x="145048" y="590595"/>
                      <a:pt x="142233" y="595515"/>
                      <a:pt x="135898" y="595046"/>
                    </a:cubicBezTo>
                    <a:cubicBezTo>
                      <a:pt x="95776" y="591532"/>
                      <a:pt x="55889" y="595046"/>
                      <a:pt x="15768" y="599498"/>
                    </a:cubicBezTo>
                    <a:cubicBezTo>
                      <a:pt x="10606" y="599966"/>
                      <a:pt x="6383" y="594812"/>
                      <a:pt x="6383" y="590127"/>
                    </a:cubicBezTo>
                    <a:cubicBezTo>
                      <a:pt x="5913" y="512348"/>
                      <a:pt x="62224" y="414655"/>
                      <a:pt x="142468" y="396851"/>
                    </a:cubicBezTo>
                    <a:close/>
                    <a:moveTo>
                      <a:pt x="275305" y="271238"/>
                    </a:moveTo>
                    <a:cubicBezTo>
                      <a:pt x="260285" y="280845"/>
                      <a:pt x="239165" y="282251"/>
                      <a:pt x="222034" y="284828"/>
                    </a:cubicBezTo>
                    <a:cubicBezTo>
                      <a:pt x="201148" y="287875"/>
                      <a:pt x="179557" y="289280"/>
                      <a:pt x="158437" y="287640"/>
                    </a:cubicBezTo>
                    <a:cubicBezTo>
                      <a:pt x="143887" y="286469"/>
                      <a:pt x="116899" y="285531"/>
                      <a:pt x="99299" y="277096"/>
                    </a:cubicBezTo>
                    <a:cubicBezTo>
                      <a:pt x="110329" y="336145"/>
                      <a:pt x="139663" y="391679"/>
                      <a:pt x="205137" y="392382"/>
                    </a:cubicBezTo>
                    <a:cubicBezTo>
                      <a:pt x="262163" y="392851"/>
                      <a:pt x="296895" y="356062"/>
                      <a:pt x="312148" y="309432"/>
                    </a:cubicBezTo>
                    <a:cubicBezTo>
                      <a:pt x="310036" y="310135"/>
                      <a:pt x="307690" y="310604"/>
                      <a:pt x="305108" y="310604"/>
                    </a:cubicBezTo>
                    <a:cubicBezTo>
                      <a:pt x="287977" y="310604"/>
                      <a:pt x="279294" y="293030"/>
                      <a:pt x="275305" y="271238"/>
                    </a:cubicBezTo>
                    <a:close/>
                    <a:moveTo>
                      <a:pt x="93667" y="210314"/>
                    </a:moveTo>
                    <a:cubicBezTo>
                      <a:pt x="93667" y="211251"/>
                      <a:pt x="93667" y="212189"/>
                      <a:pt x="93667" y="212892"/>
                    </a:cubicBezTo>
                    <a:cubicBezTo>
                      <a:pt x="95779" y="213126"/>
                      <a:pt x="97891" y="213360"/>
                      <a:pt x="100003" y="213595"/>
                    </a:cubicBezTo>
                    <a:cubicBezTo>
                      <a:pt x="97891" y="212423"/>
                      <a:pt x="95779" y="211486"/>
                      <a:pt x="93667" y="210314"/>
                    </a:cubicBezTo>
                    <a:close/>
                    <a:moveTo>
                      <a:pt x="80202" y="186355"/>
                    </a:moveTo>
                    <a:cubicBezTo>
                      <a:pt x="82872" y="184714"/>
                      <a:pt x="86275" y="184422"/>
                      <a:pt x="89443" y="186413"/>
                    </a:cubicBezTo>
                    <a:cubicBezTo>
                      <a:pt x="144356" y="220156"/>
                      <a:pt x="213820" y="232340"/>
                      <a:pt x="269203" y="193209"/>
                    </a:cubicBezTo>
                    <a:cubicBezTo>
                      <a:pt x="272958" y="190397"/>
                      <a:pt x="276713" y="191100"/>
                      <a:pt x="279059" y="193209"/>
                    </a:cubicBezTo>
                    <a:cubicBezTo>
                      <a:pt x="281641" y="192271"/>
                      <a:pt x="284692" y="194380"/>
                      <a:pt x="284222" y="197661"/>
                    </a:cubicBezTo>
                    <a:cubicBezTo>
                      <a:pt x="281876" y="216172"/>
                      <a:pt x="285630" y="237261"/>
                      <a:pt x="288681" y="255304"/>
                    </a:cubicBezTo>
                    <a:cubicBezTo>
                      <a:pt x="289620" y="261162"/>
                      <a:pt x="304404" y="314587"/>
                      <a:pt x="312383" y="289280"/>
                    </a:cubicBezTo>
                    <a:cubicBezTo>
                      <a:pt x="321301" y="261162"/>
                      <a:pt x="315434" y="229997"/>
                      <a:pt x="314965" y="201175"/>
                    </a:cubicBezTo>
                    <a:cubicBezTo>
                      <a:pt x="314730" y="192037"/>
                      <a:pt x="328341" y="190397"/>
                      <a:pt x="330688" y="199067"/>
                    </a:cubicBezTo>
                    <a:cubicBezTo>
                      <a:pt x="349227" y="270300"/>
                      <a:pt x="328576" y="369887"/>
                      <a:pt x="260051" y="401287"/>
                    </a:cubicBezTo>
                    <a:cubicBezTo>
                      <a:pt x="261224" y="401287"/>
                      <a:pt x="262163" y="401521"/>
                      <a:pt x="263102" y="401990"/>
                    </a:cubicBezTo>
                    <a:cubicBezTo>
                      <a:pt x="332330" y="431983"/>
                      <a:pt x="406018" y="510481"/>
                      <a:pt x="401325" y="590150"/>
                    </a:cubicBezTo>
                    <a:cubicBezTo>
                      <a:pt x="401090" y="596711"/>
                      <a:pt x="395693" y="600226"/>
                      <a:pt x="389591" y="599289"/>
                    </a:cubicBezTo>
                    <a:cubicBezTo>
                      <a:pt x="347584" y="591790"/>
                      <a:pt x="305108" y="600460"/>
                      <a:pt x="262867" y="595071"/>
                    </a:cubicBezTo>
                    <a:cubicBezTo>
                      <a:pt x="257704" y="594368"/>
                      <a:pt x="253480" y="591322"/>
                      <a:pt x="253480" y="585698"/>
                    </a:cubicBezTo>
                    <a:cubicBezTo>
                      <a:pt x="252776" y="529226"/>
                      <a:pt x="239634" y="471115"/>
                      <a:pt x="247144" y="414643"/>
                    </a:cubicBezTo>
                    <a:cubicBezTo>
                      <a:pt x="247378" y="413003"/>
                      <a:pt x="248082" y="411831"/>
                      <a:pt x="248786" y="410660"/>
                    </a:cubicBezTo>
                    <a:cubicBezTo>
                      <a:pt x="249021" y="408551"/>
                      <a:pt x="249960" y="406442"/>
                      <a:pt x="251603" y="404802"/>
                    </a:cubicBezTo>
                    <a:cubicBezTo>
                      <a:pt x="237757" y="409722"/>
                      <a:pt x="222268" y="411831"/>
                      <a:pt x="205137" y="410894"/>
                    </a:cubicBezTo>
                    <a:cubicBezTo>
                      <a:pt x="96248" y="404802"/>
                      <a:pt x="70903" y="284360"/>
                      <a:pt x="75362" y="194380"/>
                    </a:cubicBezTo>
                    <a:cubicBezTo>
                      <a:pt x="75597" y="190983"/>
                      <a:pt x="77533" y="187995"/>
                      <a:pt x="80202" y="186355"/>
                    </a:cubicBezTo>
                    <a:close/>
                    <a:moveTo>
                      <a:pt x="204675" y="1071"/>
                    </a:moveTo>
                    <a:cubicBezTo>
                      <a:pt x="234481" y="-6191"/>
                      <a:pt x="272031" y="25435"/>
                      <a:pt x="297143" y="36212"/>
                    </a:cubicBezTo>
                    <a:cubicBezTo>
                      <a:pt x="334459" y="52142"/>
                      <a:pt x="374121" y="65730"/>
                      <a:pt x="407917" y="88689"/>
                    </a:cubicBezTo>
                    <a:cubicBezTo>
                      <a:pt x="415192" y="93843"/>
                      <a:pt x="411907" y="104150"/>
                      <a:pt x="405335" y="105790"/>
                    </a:cubicBezTo>
                    <a:cubicBezTo>
                      <a:pt x="398295" y="117035"/>
                      <a:pt x="379519" y="122189"/>
                      <a:pt x="367785" y="126172"/>
                    </a:cubicBezTo>
                    <a:cubicBezTo>
                      <a:pt x="351122" y="132029"/>
                      <a:pt x="331173" y="139291"/>
                      <a:pt x="313102" y="136948"/>
                    </a:cubicBezTo>
                    <a:cubicBezTo>
                      <a:pt x="271562" y="131092"/>
                      <a:pt x="243164" y="83769"/>
                      <a:pt x="200216" y="93608"/>
                    </a:cubicBezTo>
                    <a:cubicBezTo>
                      <a:pt x="211481" y="122658"/>
                      <a:pt x="255368" y="139760"/>
                      <a:pt x="282123" y="147256"/>
                    </a:cubicBezTo>
                    <a:cubicBezTo>
                      <a:pt x="285174" y="148193"/>
                      <a:pt x="286113" y="150770"/>
                      <a:pt x="285643" y="153347"/>
                    </a:cubicBezTo>
                    <a:cubicBezTo>
                      <a:pt x="288459" y="156627"/>
                      <a:pt x="289398" y="161547"/>
                      <a:pt x="285174" y="165530"/>
                    </a:cubicBezTo>
                    <a:cubicBezTo>
                      <a:pt x="254899" y="193408"/>
                      <a:pt x="213358" y="214961"/>
                      <a:pt x="172757" y="198328"/>
                    </a:cubicBezTo>
                    <a:cubicBezTo>
                      <a:pt x="115493" y="174666"/>
                      <a:pt x="65738" y="134840"/>
                      <a:pt x="8474" y="110242"/>
                    </a:cubicBezTo>
                    <a:cubicBezTo>
                      <a:pt x="728" y="112584"/>
                      <a:pt x="-3261" y="101339"/>
                      <a:pt x="3310" y="97122"/>
                    </a:cubicBezTo>
                    <a:cubicBezTo>
                      <a:pt x="37341" y="75569"/>
                      <a:pt x="76769" y="61982"/>
                      <a:pt x="113146" y="45114"/>
                    </a:cubicBezTo>
                    <a:cubicBezTo>
                      <a:pt x="142482" y="31526"/>
                      <a:pt x="173226" y="8568"/>
                      <a:pt x="204675" y="1071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D252DD8-EFA1-F2AE-AC5A-9B06205B5E20}"/>
                </a:ext>
              </a:extLst>
            </p:cNvPr>
            <p:cNvGrpSpPr/>
            <p:nvPr/>
          </p:nvGrpSpPr>
          <p:grpSpPr>
            <a:xfrm>
              <a:off x="4694640" y="5897744"/>
              <a:ext cx="2205242" cy="317242"/>
              <a:chOff x="4759954" y="5897744"/>
              <a:chExt cx="2205242" cy="317242"/>
            </a:xfrm>
          </p:grpSpPr>
          <p:sp>
            <p:nvSpPr>
              <p:cNvPr id="43" name="university-teacher_65684">
                <a:extLst>
                  <a:ext uri="{FF2B5EF4-FFF2-40B4-BE49-F238E27FC236}">
                    <a16:creationId xmlns:a16="http://schemas.microsoft.com/office/drawing/2014/main" id="{D9FF4D4B-FD63-0EFE-8D99-0F7AF462D188}"/>
                  </a:ext>
                </a:extLst>
              </p:cNvPr>
              <p:cNvSpPr/>
              <p:nvPr/>
            </p:nvSpPr>
            <p:spPr>
              <a:xfrm>
                <a:off x="4759954" y="5897744"/>
                <a:ext cx="138508" cy="307777"/>
              </a:xfrm>
              <a:custGeom>
                <a:avLst/>
                <a:gdLst>
                  <a:gd name="T0" fmla="*/ 215 w 257"/>
                  <a:gd name="T1" fmla="*/ 163 h 572"/>
                  <a:gd name="T2" fmla="*/ 201 w 257"/>
                  <a:gd name="T3" fmla="*/ 163 h 572"/>
                  <a:gd name="T4" fmla="*/ 226 w 257"/>
                  <a:gd name="T5" fmla="*/ 97 h 572"/>
                  <a:gd name="T6" fmla="*/ 129 w 257"/>
                  <a:gd name="T7" fmla="*/ 0 h 572"/>
                  <a:gd name="T8" fmla="*/ 31 w 257"/>
                  <a:gd name="T9" fmla="*/ 97 h 572"/>
                  <a:gd name="T10" fmla="*/ 56 w 257"/>
                  <a:gd name="T11" fmla="*/ 163 h 572"/>
                  <a:gd name="T12" fmla="*/ 42 w 257"/>
                  <a:gd name="T13" fmla="*/ 163 h 572"/>
                  <a:gd name="T14" fmla="*/ 0 w 257"/>
                  <a:gd name="T15" fmla="*/ 205 h 572"/>
                  <a:gd name="T16" fmla="*/ 0 w 257"/>
                  <a:gd name="T17" fmla="*/ 323 h 572"/>
                  <a:gd name="T18" fmla="*/ 39 w 257"/>
                  <a:gd name="T19" fmla="*/ 365 h 572"/>
                  <a:gd name="T20" fmla="*/ 39 w 257"/>
                  <a:gd name="T21" fmla="*/ 522 h 572"/>
                  <a:gd name="T22" fmla="*/ 89 w 257"/>
                  <a:gd name="T23" fmla="*/ 572 h 572"/>
                  <a:gd name="T24" fmla="*/ 128 w 257"/>
                  <a:gd name="T25" fmla="*/ 554 h 572"/>
                  <a:gd name="T26" fmla="*/ 167 w 257"/>
                  <a:gd name="T27" fmla="*/ 572 h 572"/>
                  <a:gd name="T28" fmla="*/ 218 w 257"/>
                  <a:gd name="T29" fmla="*/ 522 h 572"/>
                  <a:gd name="T30" fmla="*/ 218 w 257"/>
                  <a:gd name="T31" fmla="*/ 365 h 572"/>
                  <a:gd name="T32" fmla="*/ 257 w 257"/>
                  <a:gd name="T33" fmla="*/ 323 h 572"/>
                  <a:gd name="T34" fmla="*/ 257 w 257"/>
                  <a:gd name="T35" fmla="*/ 205 h 572"/>
                  <a:gd name="T36" fmla="*/ 215 w 257"/>
                  <a:gd name="T37" fmla="*/ 163 h 572"/>
                  <a:gd name="T38" fmla="*/ 160 w 257"/>
                  <a:gd name="T39" fmla="*/ 289 h 572"/>
                  <a:gd name="T40" fmla="*/ 133 w 257"/>
                  <a:gd name="T41" fmla="*/ 316 h 572"/>
                  <a:gd name="T42" fmla="*/ 128 w 257"/>
                  <a:gd name="T43" fmla="*/ 318 h 572"/>
                  <a:gd name="T44" fmla="*/ 124 w 257"/>
                  <a:gd name="T45" fmla="*/ 316 h 572"/>
                  <a:gd name="T46" fmla="*/ 96 w 257"/>
                  <a:gd name="T47" fmla="*/ 289 h 572"/>
                  <a:gd name="T48" fmla="*/ 95 w 257"/>
                  <a:gd name="T49" fmla="*/ 283 h 572"/>
                  <a:gd name="T50" fmla="*/ 112 w 257"/>
                  <a:gd name="T51" fmla="*/ 213 h 572"/>
                  <a:gd name="T52" fmla="*/ 97 w 257"/>
                  <a:gd name="T53" fmla="*/ 199 h 572"/>
                  <a:gd name="T54" fmla="*/ 96 w 257"/>
                  <a:gd name="T55" fmla="*/ 192 h 572"/>
                  <a:gd name="T56" fmla="*/ 101 w 257"/>
                  <a:gd name="T57" fmla="*/ 188 h 572"/>
                  <a:gd name="T58" fmla="*/ 155 w 257"/>
                  <a:gd name="T59" fmla="*/ 188 h 572"/>
                  <a:gd name="T60" fmla="*/ 161 w 257"/>
                  <a:gd name="T61" fmla="*/ 192 h 572"/>
                  <a:gd name="T62" fmla="*/ 159 w 257"/>
                  <a:gd name="T63" fmla="*/ 199 h 572"/>
                  <a:gd name="T64" fmla="*/ 145 w 257"/>
                  <a:gd name="T65" fmla="*/ 213 h 572"/>
                  <a:gd name="T66" fmla="*/ 162 w 257"/>
                  <a:gd name="T67" fmla="*/ 283 h 572"/>
                  <a:gd name="T68" fmla="*/ 160 w 257"/>
                  <a:gd name="T69" fmla="*/ 289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7" h="572">
                    <a:moveTo>
                      <a:pt x="215" y="163"/>
                    </a:moveTo>
                    <a:lnTo>
                      <a:pt x="201" y="163"/>
                    </a:lnTo>
                    <a:cubicBezTo>
                      <a:pt x="216" y="145"/>
                      <a:pt x="226" y="123"/>
                      <a:pt x="226" y="97"/>
                    </a:cubicBezTo>
                    <a:cubicBezTo>
                      <a:pt x="226" y="44"/>
                      <a:pt x="182" y="0"/>
                      <a:pt x="129" y="0"/>
                    </a:cubicBezTo>
                    <a:cubicBezTo>
                      <a:pt x="75" y="0"/>
                      <a:pt x="31" y="44"/>
                      <a:pt x="31" y="97"/>
                    </a:cubicBezTo>
                    <a:cubicBezTo>
                      <a:pt x="31" y="123"/>
                      <a:pt x="41" y="145"/>
                      <a:pt x="56" y="163"/>
                    </a:cubicBezTo>
                    <a:lnTo>
                      <a:pt x="42" y="163"/>
                    </a:lnTo>
                    <a:cubicBezTo>
                      <a:pt x="19" y="163"/>
                      <a:pt x="0" y="181"/>
                      <a:pt x="0" y="205"/>
                    </a:cubicBezTo>
                    <a:lnTo>
                      <a:pt x="0" y="323"/>
                    </a:lnTo>
                    <a:cubicBezTo>
                      <a:pt x="0" y="345"/>
                      <a:pt x="17" y="363"/>
                      <a:pt x="39" y="365"/>
                    </a:cubicBezTo>
                    <a:lnTo>
                      <a:pt x="39" y="522"/>
                    </a:lnTo>
                    <a:cubicBezTo>
                      <a:pt x="39" y="550"/>
                      <a:pt x="61" y="572"/>
                      <a:pt x="89" y="572"/>
                    </a:cubicBezTo>
                    <a:cubicBezTo>
                      <a:pt x="105" y="572"/>
                      <a:pt x="119" y="565"/>
                      <a:pt x="128" y="554"/>
                    </a:cubicBezTo>
                    <a:cubicBezTo>
                      <a:pt x="137" y="565"/>
                      <a:pt x="151" y="572"/>
                      <a:pt x="167" y="572"/>
                    </a:cubicBezTo>
                    <a:cubicBezTo>
                      <a:pt x="195" y="572"/>
                      <a:pt x="218" y="550"/>
                      <a:pt x="218" y="522"/>
                    </a:cubicBezTo>
                    <a:lnTo>
                      <a:pt x="218" y="365"/>
                    </a:lnTo>
                    <a:cubicBezTo>
                      <a:pt x="239" y="363"/>
                      <a:pt x="257" y="345"/>
                      <a:pt x="257" y="323"/>
                    </a:cubicBezTo>
                    <a:lnTo>
                      <a:pt x="257" y="205"/>
                    </a:lnTo>
                    <a:cubicBezTo>
                      <a:pt x="257" y="181"/>
                      <a:pt x="238" y="163"/>
                      <a:pt x="215" y="163"/>
                    </a:cubicBezTo>
                    <a:close/>
                    <a:moveTo>
                      <a:pt x="160" y="289"/>
                    </a:moveTo>
                    <a:lnTo>
                      <a:pt x="133" y="316"/>
                    </a:lnTo>
                    <a:cubicBezTo>
                      <a:pt x="131" y="318"/>
                      <a:pt x="130" y="318"/>
                      <a:pt x="128" y="318"/>
                    </a:cubicBezTo>
                    <a:cubicBezTo>
                      <a:pt x="127" y="318"/>
                      <a:pt x="125" y="318"/>
                      <a:pt x="124" y="316"/>
                    </a:cubicBezTo>
                    <a:lnTo>
                      <a:pt x="96" y="289"/>
                    </a:lnTo>
                    <a:cubicBezTo>
                      <a:pt x="95" y="287"/>
                      <a:pt x="94" y="285"/>
                      <a:pt x="95" y="283"/>
                    </a:cubicBezTo>
                    <a:lnTo>
                      <a:pt x="112" y="213"/>
                    </a:lnTo>
                    <a:lnTo>
                      <a:pt x="97" y="199"/>
                    </a:lnTo>
                    <a:cubicBezTo>
                      <a:pt x="95" y="197"/>
                      <a:pt x="95" y="194"/>
                      <a:pt x="96" y="192"/>
                    </a:cubicBezTo>
                    <a:cubicBezTo>
                      <a:pt x="97" y="189"/>
                      <a:pt x="99" y="188"/>
                      <a:pt x="101" y="188"/>
                    </a:cubicBezTo>
                    <a:lnTo>
                      <a:pt x="155" y="188"/>
                    </a:lnTo>
                    <a:cubicBezTo>
                      <a:pt x="157" y="188"/>
                      <a:pt x="160" y="189"/>
                      <a:pt x="161" y="192"/>
                    </a:cubicBezTo>
                    <a:cubicBezTo>
                      <a:pt x="162" y="194"/>
                      <a:pt x="161" y="197"/>
                      <a:pt x="159" y="199"/>
                    </a:cubicBezTo>
                    <a:lnTo>
                      <a:pt x="145" y="213"/>
                    </a:lnTo>
                    <a:lnTo>
                      <a:pt x="162" y="283"/>
                    </a:lnTo>
                    <a:cubicBezTo>
                      <a:pt x="162" y="285"/>
                      <a:pt x="162" y="287"/>
                      <a:pt x="160" y="289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B9A94D4-BEC3-2394-A491-44223FC46528}"/>
                  </a:ext>
                </a:extLst>
              </p:cNvPr>
              <p:cNvSpPr txBox="1"/>
              <p:nvPr/>
            </p:nvSpPr>
            <p:spPr>
              <a:xfrm>
                <a:off x="4938068" y="5907209"/>
                <a:ext cx="2027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指导老师：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XXX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40BB819-5A37-69A1-A6C7-459E6918406C}"/>
                </a:ext>
              </a:extLst>
            </p:cNvPr>
            <p:cNvGrpSpPr/>
            <p:nvPr/>
          </p:nvGrpSpPr>
          <p:grpSpPr>
            <a:xfrm>
              <a:off x="6713006" y="5894793"/>
              <a:ext cx="1913954" cy="313663"/>
              <a:chOff x="7007446" y="5894793"/>
              <a:chExt cx="1913954" cy="313663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F568484-3775-EC6C-827F-DA2AB1F7EED9}"/>
                  </a:ext>
                </a:extLst>
              </p:cNvPr>
              <p:cNvSpPr txBox="1"/>
              <p:nvPr/>
            </p:nvSpPr>
            <p:spPr>
              <a:xfrm>
                <a:off x="7253195" y="5900679"/>
                <a:ext cx="16682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000" b="1">
                    <a:solidFill>
                      <a:schemeClr val="bg1"/>
                    </a:solidFill>
                    <a:latin typeface="阿里巴巴普惠体 2.0 55 Regular" panose="00020600040101010101" pitchFamily="18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时间：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+mn-lt"/>
                  </a:rPr>
                  <a:t>2024.06.6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+mn-lt"/>
                </a:endParaRPr>
              </a:p>
            </p:txBody>
          </p:sp>
          <p:sp>
            <p:nvSpPr>
              <p:cNvPr id="42" name="watch_346578">
                <a:extLst>
                  <a:ext uri="{FF2B5EF4-FFF2-40B4-BE49-F238E27FC236}">
                    <a16:creationId xmlns:a16="http://schemas.microsoft.com/office/drawing/2014/main" id="{0D87C1B8-BBCF-0FDD-401D-1FA7342DF0D7}"/>
                  </a:ext>
                </a:extLst>
              </p:cNvPr>
              <p:cNvSpPr/>
              <p:nvPr/>
            </p:nvSpPr>
            <p:spPr>
              <a:xfrm>
                <a:off x="7007446" y="5894793"/>
                <a:ext cx="223172" cy="307777"/>
              </a:xfrm>
              <a:custGeom>
                <a:avLst/>
                <a:gdLst>
                  <a:gd name="connsiteX0" fmla="*/ 102320 w 439481"/>
                  <a:gd name="connsiteY0" fmla="*/ 517598 h 606087"/>
                  <a:gd name="connsiteX1" fmla="*/ 219811 w 439481"/>
                  <a:gd name="connsiteY1" fmla="*/ 547703 h 606087"/>
                  <a:gd name="connsiteX2" fmla="*/ 337303 w 439481"/>
                  <a:gd name="connsiteY2" fmla="*/ 517598 h 606087"/>
                  <a:gd name="connsiteX3" fmla="*/ 337303 w 439481"/>
                  <a:gd name="connsiteY3" fmla="*/ 606087 h 606087"/>
                  <a:gd name="connsiteX4" fmla="*/ 102320 w 439481"/>
                  <a:gd name="connsiteY4" fmla="*/ 606087 h 606087"/>
                  <a:gd name="connsiteX5" fmla="*/ 207075 w 439481"/>
                  <a:gd name="connsiteY5" fmla="*/ 135040 h 606087"/>
                  <a:gd name="connsiteX6" fmla="*/ 207075 w 439481"/>
                  <a:gd name="connsiteY6" fmla="*/ 308224 h 606087"/>
                  <a:gd name="connsiteX7" fmla="*/ 275651 w 439481"/>
                  <a:gd name="connsiteY7" fmla="*/ 376689 h 606087"/>
                  <a:gd name="connsiteX8" fmla="*/ 293565 w 439481"/>
                  <a:gd name="connsiteY8" fmla="*/ 358900 h 606087"/>
                  <a:gd name="connsiteX9" fmla="*/ 232406 w 439481"/>
                  <a:gd name="connsiteY9" fmla="*/ 297838 h 606087"/>
                  <a:gd name="connsiteX10" fmla="*/ 232406 w 439481"/>
                  <a:gd name="connsiteY10" fmla="*/ 135040 h 606087"/>
                  <a:gd name="connsiteX11" fmla="*/ 219789 w 439481"/>
                  <a:gd name="connsiteY11" fmla="*/ 83691 h 606087"/>
                  <a:gd name="connsiteX12" fmla="*/ 439481 w 439481"/>
                  <a:gd name="connsiteY12" fmla="*/ 303031 h 606087"/>
                  <a:gd name="connsiteX13" fmla="*/ 219789 w 439481"/>
                  <a:gd name="connsiteY13" fmla="*/ 522467 h 606087"/>
                  <a:gd name="connsiteX14" fmla="*/ 0 w 439481"/>
                  <a:gd name="connsiteY14" fmla="*/ 303031 h 606087"/>
                  <a:gd name="connsiteX15" fmla="*/ 219789 w 439481"/>
                  <a:gd name="connsiteY15" fmla="*/ 83691 h 606087"/>
                  <a:gd name="connsiteX16" fmla="*/ 102320 w 439481"/>
                  <a:gd name="connsiteY16" fmla="*/ 0 h 606087"/>
                  <a:gd name="connsiteX17" fmla="*/ 337303 w 439481"/>
                  <a:gd name="connsiteY17" fmla="*/ 0 h 606087"/>
                  <a:gd name="connsiteX18" fmla="*/ 337303 w 439481"/>
                  <a:gd name="connsiteY18" fmla="*/ 88489 h 606087"/>
                  <a:gd name="connsiteX19" fmla="*/ 219811 w 439481"/>
                  <a:gd name="connsiteY19" fmla="*/ 58384 h 606087"/>
                  <a:gd name="connsiteX20" fmla="*/ 102320 w 439481"/>
                  <a:gd name="connsiteY20" fmla="*/ 88489 h 6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39481" h="606087">
                    <a:moveTo>
                      <a:pt x="102320" y="517598"/>
                    </a:moveTo>
                    <a:cubicBezTo>
                      <a:pt x="137182" y="536739"/>
                      <a:pt x="177245" y="547703"/>
                      <a:pt x="219811" y="547703"/>
                    </a:cubicBezTo>
                    <a:cubicBezTo>
                      <a:pt x="262378" y="547703"/>
                      <a:pt x="302344" y="536739"/>
                      <a:pt x="337303" y="517598"/>
                    </a:cubicBezTo>
                    <a:lnTo>
                      <a:pt x="337303" y="606087"/>
                    </a:lnTo>
                    <a:lnTo>
                      <a:pt x="102320" y="606087"/>
                    </a:lnTo>
                    <a:close/>
                    <a:moveTo>
                      <a:pt x="207075" y="135040"/>
                    </a:moveTo>
                    <a:lnTo>
                      <a:pt x="207075" y="308224"/>
                    </a:lnTo>
                    <a:lnTo>
                      <a:pt x="275651" y="376689"/>
                    </a:lnTo>
                    <a:lnTo>
                      <a:pt x="293565" y="358900"/>
                    </a:lnTo>
                    <a:lnTo>
                      <a:pt x="232406" y="297838"/>
                    </a:lnTo>
                    <a:lnTo>
                      <a:pt x="232406" y="135040"/>
                    </a:lnTo>
                    <a:close/>
                    <a:moveTo>
                      <a:pt x="219789" y="83691"/>
                    </a:moveTo>
                    <a:cubicBezTo>
                      <a:pt x="341144" y="83691"/>
                      <a:pt x="439481" y="181870"/>
                      <a:pt x="439481" y="303031"/>
                    </a:cubicBezTo>
                    <a:cubicBezTo>
                      <a:pt x="439481" y="424192"/>
                      <a:pt x="341144" y="522467"/>
                      <a:pt x="219789" y="522467"/>
                    </a:cubicBezTo>
                    <a:cubicBezTo>
                      <a:pt x="98433" y="522467"/>
                      <a:pt x="0" y="424192"/>
                      <a:pt x="0" y="303031"/>
                    </a:cubicBezTo>
                    <a:cubicBezTo>
                      <a:pt x="0" y="181870"/>
                      <a:pt x="98433" y="83691"/>
                      <a:pt x="219789" y="83691"/>
                    </a:cubicBezTo>
                    <a:close/>
                    <a:moveTo>
                      <a:pt x="102320" y="0"/>
                    </a:moveTo>
                    <a:lnTo>
                      <a:pt x="337303" y="0"/>
                    </a:lnTo>
                    <a:lnTo>
                      <a:pt x="337303" y="88489"/>
                    </a:lnTo>
                    <a:cubicBezTo>
                      <a:pt x="302344" y="69348"/>
                      <a:pt x="262378" y="58384"/>
                      <a:pt x="219811" y="58384"/>
                    </a:cubicBezTo>
                    <a:cubicBezTo>
                      <a:pt x="177245" y="58384"/>
                      <a:pt x="137182" y="69348"/>
                      <a:pt x="102320" y="88489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3966253" y="3361819"/>
            <a:ext cx="4259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</a:rPr>
              <a:t>论文答辩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开题报告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学术汇报  </a:t>
            </a:r>
            <a:r>
              <a:rPr lang="en-US" altLang="zh-CN" sz="1600" b="1" dirty="0">
                <a:solidFill>
                  <a:schemeClr val="bg1"/>
                </a:solidFill>
              </a:rPr>
              <a:t>/  </a:t>
            </a:r>
            <a:r>
              <a:rPr lang="zh-CN" altLang="en-US" sz="1600" b="1" dirty="0">
                <a:solidFill>
                  <a:schemeClr val="bg1"/>
                </a:solidFill>
              </a:rPr>
              <a:t>毕业总结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81F03C2-C186-BE8D-36B7-E450585A60DE}"/>
              </a:ext>
            </a:extLst>
          </p:cNvPr>
          <p:cNvSpPr txBox="1"/>
          <p:nvPr/>
        </p:nvSpPr>
        <p:spPr>
          <a:xfrm>
            <a:off x="3543300" y="4092658"/>
            <a:ext cx="5105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Your content to play here, or through paste in this box, and select only the text. Your content to play here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F9F100C-C769-4358-7403-8611EAE8C3D0}"/>
              </a:ext>
            </a:extLst>
          </p:cNvPr>
          <p:cNvGrpSpPr/>
          <p:nvPr/>
        </p:nvGrpSpPr>
        <p:grpSpPr>
          <a:xfrm>
            <a:off x="5129212" y="177682"/>
            <a:ext cx="1933576" cy="705954"/>
            <a:chOff x="5129211" y="-727868"/>
            <a:chExt cx="1933576" cy="70595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4764E89-539D-FB51-0BA6-38793807F0B6}"/>
                </a:ext>
              </a:extLst>
            </p:cNvPr>
            <p:cNvGrpSpPr/>
            <p:nvPr/>
          </p:nvGrpSpPr>
          <p:grpSpPr>
            <a:xfrm>
              <a:off x="5129211" y="-727868"/>
              <a:ext cx="705954" cy="705954"/>
              <a:chOff x="4719753" y="720468"/>
              <a:chExt cx="932120" cy="93212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E3BD78E8-EA23-69B6-CDB8-1F3E26391763}"/>
                  </a:ext>
                </a:extLst>
              </p:cNvPr>
              <p:cNvSpPr/>
              <p:nvPr/>
            </p:nvSpPr>
            <p:spPr>
              <a:xfrm>
                <a:off x="4719753" y="720468"/>
                <a:ext cx="932120" cy="932120"/>
              </a:xfrm>
              <a:prstGeom prst="ellipse">
                <a:avLst/>
              </a:prstGeom>
              <a:noFill/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7BF61B1-DA5C-129A-3173-51597F5C6F3A}"/>
                  </a:ext>
                </a:extLst>
              </p:cNvPr>
              <p:cNvSpPr/>
              <p:nvPr/>
            </p:nvSpPr>
            <p:spPr>
              <a:xfrm>
                <a:off x="4842478" y="843193"/>
                <a:ext cx="686670" cy="686670"/>
              </a:xfrm>
              <a:prstGeom prst="ellipse">
                <a:avLst/>
              </a:pr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ym typeface="+mn-lt"/>
                </a:endParaRPr>
              </a:p>
            </p:txBody>
          </p:sp>
          <p:sp>
            <p:nvSpPr>
              <p:cNvPr id="36" name="school-building_46763">
                <a:extLst>
                  <a:ext uri="{FF2B5EF4-FFF2-40B4-BE49-F238E27FC236}">
                    <a16:creationId xmlns:a16="http://schemas.microsoft.com/office/drawing/2014/main" id="{865E82A8-53BE-0E77-9E80-19BA9693134B}"/>
                  </a:ext>
                </a:extLst>
              </p:cNvPr>
              <p:cNvSpPr/>
              <p:nvPr/>
            </p:nvSpPr>
            <p:spPr>
              <a:xfrm>
                <a:off x="4944187" y="984810"/>
                <a:ext cx="483252" cy="394293"/>
              </a:xfrm>
              <a:custGeom>
                <a:avLst/>
                <a:gdLst>
                  <a:gd name="connsiteX0" fmla="*/ 508188 w 609120"/>
                  <a:gd name="connsiteY0" fmla="*/ 388434 h 496992"/>
                  <a:gd name="connsiteX1" fmla="*/ 508188 w 609120"/>
                  <a:gd name="connsiteY1" fmla="*/ 438152 h 496992"/>
                  <a:gd name="connsiteX2" fmla="*/ 557983 w 609120"/>
                  <a:gd name="connsiteY2" fmla="*/ 438152 h 496992"/>
                  <a:gd name="connsiteX3" fmla="*/ 557983 w 609120"/>
                  <a:gd name="connsiteY3" fmla="*/ 388434 h 496992"/>
                  <a:gd name="connsiteX4" fmla="*/ 51136 w 609120"/>
                  <a:gd name="connsiteY4" fmla="*/ 388434 h 496992"/>
                  <a:gd name="connsiteX5" fmla="*/ 51136 w 609120"/>
                  <a:gd name="connsiteY5" fmla="*/ 438152 h 496992"/>
                  <a:gd name="connsiteX6" fmla="*/ 100931 w 609120"/>
                  <a:gd name="connsiteY6" fmla="*/ 438152 h 496992"/>
                  <a:gd name="connsiteX7" fmla="*/ 100931 w 609120"/>
                  <a:gd name="connsiteY7" fmla="*/ 388434 h 496992"/>
                  <a:gd name="connsiteX8" fmla="*/ 508188 w 609120"/>
                  <a:gd name="connsiteY8" fmla="*/ 314770 h 496992"/>
                  <a:gd name="connsiteX9" fmla="*/ 508188 w 609120"/>
                  <a:gd name="connsiteY9" fmla="*/ 364430 h 496992"/>
                  <a:gd name="connsiteX10" fmla="*/ 557983 w 609120"/>
                  <a:gd name="connsiteY10" fmla="*/ 364430 h 496992"/>
                  <a:gd name="connsiteX11" fmla="*/ 557983 w 609120"/>
                  <a:gd name="connsiteY11" fmla="*/ 314770 h 496992"/>
                  <a:gd name="connsiteX12" fmla="*/ 51136 w 609120"/>
                  <a:gd name="connsiteY12" fmla="*/ 314770 h 496992"/>
                  <a:gd name="connsiteX13" fmla="*/ 51136 w 609120"/>
                  <a:gd name="connsiteY13" fmla="*/ 364430 h 496992"/>
                  <a:gd name="connsiteX14" fmla="*/ 100931 w 609120"/>
                  <a:gd name="connsiteY14" fmla="*/ 364430 h 496992"/>
                  <a:gd name="connsiteX15" fmla="*/ 100931 w 609120"/>
                  <a:gd name="connsiteY15" fmla="*/ 314770 h 496992"/>
                  <a:gd name="connsiteX16" fmla="*/ 354456 w 609120"/>
                  <a:gd name="connsiteY16" fmla="*/ 314763 h 496992"/>
                  <a:gd name="connsiteX17" fmla="*/ 354456 w 609120"/>
                  <a:gd name="connsiteY17" fmla="*/ 364425 h 496992"/>
                  <a:gd name="connsiteX18" fmla="*/ 404189 w 609120"/>
                  <a:gd name="connsiteY18" fmla="*/ 364425 h 496992"/>
                  <a:gd name="connsiteX19" fmla="*/ 404189 w 609120"/>
                  <a:gd name="connsiteY19" fmla="*/ 314763 h 496992"/>
                  <a:gd name="connsiteX20" fmla="*/ 279770 w 609120"/>
                  <a:gd name="connsiteY20" fmla="*/ 314763 h 496992"/>
                  <a:gd name="connsiteX21" fmla="*/ 279770 w 609120"/>
                  <a:gd name="connsiteY21" fmla="*/ 364425 h 496992"/>
                  <a:gd name="connsiteX22" fmla="*/ 329561 w 609120"/>
                  <a:gd name="connsiteY22" fmla="*/ 364425 h 496992"/>
                  <a:gd name="connsiteX23" fmla="*/ 329561 w 609120"/>
                  <a:gd name="connsiteY23" fmla="*/ 314763 h 496992"/>
                  <a:gd name="connsiteX24" fmla="*/ 205085 w 609120"/>
                  <a:gd name="connsiteY24" fmla="*/ 314763 h 496992"/>
                  <a:gd name="connsiteX25" fmla="*/ 205085 w 609120"/>
                  <a:gd name="connsiteY25" fmla="*/ 364425 h 496992"/>
                  <a:gd name="connsiteX26" fmla="*/ 254875 w 609120"/>
                  <a:gd name="connsiteY26" fmla="*/ 364425 h 496992"/>
                  <a:gd name="connsiteX27" fmla="*/ 254875 w 609120"/>
                  <a:gd name="connsiteY27" fmla="*/ 314763 h 496992"/>
                  <a:gd name="connsiteX28" fmla="*/ 469471 w 609120"/>
                  <a:gd name="connsiteY28" fmla="*/ 288542 h 496992"/>
                  <a:gd name="connsiteX29" fmla="*/ 596700 w 609120"/>
                  <a:gd name="connsiteY29" fmla="*/ 288542 h 496992"/>
                  <a:gd name="connsiteX30" fmla="*/ 596700 w 609120"/>
                  <a:gd name="connsiteY30" fmla="*/ 496992 h 496992"/>
                  <a:gd name="connsiteX31" fmla="*/ 469471 w 609120"/>
                  <a:gd name="connsiteY31" fmla="*/ 496992 h 496992"/>
                  <a:gd name="connsiteX32" fmla="*/ 12419 w 609120"/>
                  <a:gd name="connsiteY32" fmla="*/ 288542 h 496992"/>
                  <a:gd name="connsiteX33" fmla="*/ 139648 w 609120"/>
                  <a:gd name="connsiteY33" fmla="*/ 288542 h 496992"/>
                  <a:gd name="connsiteX34" fmla="*/ 139648 w 609120"/>
                  <a:gd name="connsiteY34" fmla="*/ 496992 h 496992"/>
                  <a:gd name="connsiteX35" fmla="*/ 12419 w 609120"/>
                  <a:gd name="connsiteY35" fmla="*/ 496992 h 496992"/>
                  <a:gd name="connsiteX36" fmla="*/ 469471 w 609120"/>
                  <a:gd name="connsiteY36" fmla="*/ 257070 h 496992"/>
                  <a:gd name="connsiteX37" fmla="*/ 609120 w 609120"/>
                  <a:gd name="connsiteY37" fmla="*/ 257070 h 496992"/>
                  <a:gd name="connsiteX38" fmla="*/ 609120 w 609120"/>
                  <a:gd name="connsiteY38" fmla="*/ 271959 h 496992"/>
                  <a:gd name="connsiteX39" fmla="*/ 469471 w 609120"/>
                  <a:gd name="connsiteY39" fmla="*/ 271959 h 496992"/>
                  <a:gd name="connsiteX40" fmla="*/ 0 w 609120"/>
                  <a:gd name="connsiteY40" fmla="*/ 257070 h 496992"/>
                  <a:gd name="connsiteX41" fmla="*/ 139649 w 609120"/>
                  <a:gd name="connsiteY41" fmla="*/ 257070 h 496992"/>
                  <a:gd name="connsiteX42" fmla="*/ 139649 w 609120"/>
                  <a:gd name="connsiteY42" fmla="*/ 271959 h 496992"/>
                  <a:gd name="connsiteX43" fmla="*/ 0 w 609120"/>
                  <a:gd name="connsiteY43" fmla="*/ 271959 h 496992"/>
                  <a:gd name="connsiteX44" fmla="*/ 354456 w 609120"/>
                  <a:gd name="connsiteY44" fmla="*/ 240183 h 496992"/>
                  <a:gd name="connsiteX45" fmla="*/ 354456 w 609120"/>
                  <a:gd name="connsiteY45" fmla="*/ 289903 h 496992"/>
                  <a:gd name="connsiteX46" fmla="*/ 404189 w 609120"/>
                  <a:gd name="connsiteY46" fmla="*/ 289903 h 496992"/>
                  <a:gd name="connsiteX47" fmla="*/ 404189 w 609120"/>
                  <a:gd name="connsiteY47" fmla="*/ 240183 h 496992"/>
                  <a:gd name="connsiteX48" fmla="*/ 279770 w 609120"/>
                  <a:gd name="connsiteY48" fmla="*/ 240183 h 496992"/>
                  <a:gd name="connsiteX49" fmla="*/ 279770 w 609120"/>
                  <a:gd name="connsiteY49" fmla="*/ 289903 h 496992"/>
                  <a:gd name="connsiteX50" fmla="*/ 329561 w 609120"/>
                  <a:gd name="connsiteY50" fmla="*/ 289903 h 496992"/>
                  <a:gd name="connsiteX51" fmla="*/ 329561 w 609120"/>
                  <a:gd name="connsiteY51" fmla="*/ 240183 h 496992"/>
                  <a:gd name="connsiteX52" fmla="*/ 205085 w 609120"/>
                  <a:gd name="connsiteY52" fmla="*/ 240183 h 496992"/>
                  <a:gd name="connsiteX53" fmla="*/ 205085 w 609120"/>
                  <a:gd name="connsiteY53" fmla="*/ 289903 h 496992"/>
                  <a:gd name="connsiteX54" fmla="*/ 254875 w 609120"/>
                  <a:gd name="connsiteY54" fmla="*/ 289903 h 496992"/>
                  <a:gd name="connsiteX55" fmla="*/ 254875 w 609120"/>
                  <a:gd name="connsiteY55" fmla="*/ 240183 h 496992"/>
                  <a:gd name="connsiteX56" fmla="*/ 354456 w 609120"/>
                  <a:gd name="connsiteY56" fmla="*/ 165603 h 496992"/>
                  <a:gd name="connsiteX57" fmla="*/ 354456 w 609120"/>
                  <a:gd name="connsiteY57" fmla="*/ 215323 h 496992"/>
                  <a:gd name="connsiteX58" fmla="*/ 404189 w 609120"/>
                  <a:gd name="connsiteY58" fmla="*/ 215323 h 496992"/>
                  <a:gd name="connsiteX59" fmla="*/ 404189 w 609120"/>
                  <a:gd name="connsiteY59" fmla="*/ 165603 h 496992"/>
                  <a:gd name="connsiteX60" fmla="*/ 279770 w 609120"/>
                  <a:gd name="connsiteY60" fmla="*/ 165603 h 496992"/>
                  <a:gd name="connsiteX61" fmla="*/ 279770 w 609120"/>
                  <a:gd name="connsiteY61" fmla="*/ 215323 h 496992"/>
                  <a:gd name="connsiteX62" fmla="*/ 329561 w 609120"/>
                  <a:gd name="connsiteY62" fmla="*/ 215323 h 496992"/>
                  <a:gd name="connsiteX63" fmla="*/ 329561 w 609120"/>
                  <a:gd name="connsiteY63" fmla="*/ 165603 h 496992"/>
                  <a:gd name="connsiteX64" fmla="*/ 205085 w 609120"/>
                  <a:gd name="connsiteY64" fmla="*/ 165603 h 496992"/>
                  <a:gd name="connsiteX65" fmla="*/ 205085 w 609120"/>
                  <a:gd name="connsiteY65" fmla="*/ 215323 h 496992"/>
                  <a:gd name="connsiteX66" fmla="*/ 254875 w 609120"/>
                  <a:gd name="connsiteY66" fmla="*/ 215323 h 496992"/>
                  <a:gd name="connsiteX67" fmla="*/ 254875 w 609120"/>
                  <a:gd name="connsiteY67" fmla="*/ 165603 h 496992"/>
                  <a:gd name="connsiteX68" fmla="*/ 304666 w 609120"/>
                  <a:gd name="connsiteY68" fmla="*/ 50313 h 496992"/>
                  <a:gd name="connsiteX69" fmla="*/ 446043 w 609120"/>
                  <a:gd name="connsiteY69" fmla="*/ 144792 h 496992"/>
                  <a:gd name="connsiteX70" fmla="*/ 446043 w 609120"/>
                  <a:gd name="connsiteY70" fmla="*/ 496992 h 496992"/>
                  <a:gd name="connsiteX71" fmla="*/ 346119 w 609120"/>
                  <a:gd name="connsiteY71" fmla="*/ 496992 h 496992"/>
                  <a:gd name="connsiteX72" fmla="*/ 346119 w 609120"/>
                  <a:gd name="connsiteY72" fmla="*/ 381018 h 496992"/>
                  <a:gd name="connsiteX73" fmla="*/ 263154 w 609120"/>
                  <a:gd name="connsiteY73" fmla="*/ 381018 h 496992"/>
                  <a:gd name="connsiteX74" fmla="*/ 263154 w 609120"/>
                  <a:gd name="connsiteY74" fmla="*/ 496992 h 496992"/>
                  <a:gd name="connsiteX75" fmla="*/ 163288 w 609120"/>
                  <a:gd name="connsiteY75" fmla="*/ 496992 h 496992"/>
                  <a:gd name="connsiteX76" fmla="*/ 163288 w 609120"/>
                  <a:gd name="connsiteY76" fmla="*/ 144792 h 496992"/>
                  <a:gd name="connsiteX77" fmla="*/ 304666 w 609120"/>
                  <a:gd name="connsiteY77" fmla="*/ 0 h 496992"/>
                  <a:gd name="connsiteX78" fmla="*/ 501719 w 609120"/>
                  <a:gd name="connsiteY78" fmla="*/ 131040 h 496992"/>
                  <a:gd name="connsiteX79" fmla="*/ 455296 w 609120"/>
                  <a:gd name="connsiteY79" fmla="*/ 131040 h 496992"/>
                  <a:gd name="connsiteX80" fmla="*/ 309291 w 609120"/>
                  <a:gd name="connsiteY80" fmla="*/ 33473 h 496992"/>
                  <a:gd name="connsiteX81" fmla="*/ 300040 w 609120"/>
                  <a:gd name="connsiteY81" fmla="*/ 33473 h 496992"/>
                  <a:gd name="connsiteX82" fmla="*/ 154035 w 609120"/>
                  <a:gd name="connsiteY82" fmla="*/ 131040 h 496992"/>
                  <a:gd name="connsiteX83" fmla="*/ 107612 w 609120"/>
                  <a:gd name="connsiteY83" fmla="*/ 131040 h 49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609120" h="496992">
                    <a:moveTo>
                      <a:pt x="508188" y="388434"/>
                    </a:moveTo>
                    <a:lnTo>
                      <a:pt x="508188" y="438152"/>
                    </a:lnTo>
                    <a:lnTo>
                      <a:pt x="557983" y="438152"/>
                    </a:lnTo>
                    <a:lnTo>
                      <a:pt x="557983" y="388434"/>
                    </a:lnTo>
                    <a:close/>
                    <a:moveTo>
                      <a:pt x="51136" y="388434"/>
                    </a:moveTo>
                    <a:lnTo>
                      <a:pt x="51136" y="438152"/>
                    </a:lnTo>
                    <a:lnTo>
                      <a:pt x="100931" y="438152"/>
                    </a:lnTo>
                    <a:lnTo>
                      <a:pt x="100931" y="388434"/>
                    </a:lnTo>
                    <a:close/>
                    <a:moveTo>
                      <a:pt x="508188" y="314770"/>
                    </a:moveTo>
                    <a:lnTo>
                      <a:pt x="508188" y="364430"/>
                    </a:lnTo>
                    <a:lnTo>
                      <a:pt x="557983" y="364430"/>
                    </a:lnTo>
                    <a:lnTo>
                      <a:pt x="557983" y="314770"/>
                    </a:lnTo>
                    <a:close/>
                    <a:moveTo>
                      <a:pt x="51136" y="314770"/>
                    </a:moveTo>
                    <a:lnTo>
                      <a:pt x="51136" y="364430"/>
                    </a:lnTo>
                    <a:lnTo>
                      <a:pt x="100931" y="364430"/>
                    </a:lnTo>
                    <a:lnTo>
                      <a:pt x="100931" y="314770"/>
                    </a:lnTo>
                    <a:close/>
                    <a:moveTo>
                      <a:pt x="354456" y="314763"/>
                    </a:moveTo>
                    <a:lnTo>
                      <a:pt x="354456" y="364425"/>
                    </a:lnTo>
                    <a:lnTo>
                      <a:pt x="404189" y="364425"/>
                    </a:lnTo>
                    <a:lnTo>
                      <a:pt x="404189" y="314763"/>
                    </a:lnTo>
                    <a:close/>
                    <a:moveTo>
                      <a:pt x="279770" y="314763"/>
                    </a:moveTo>
                    <a:lnTo>
                      <a:pt x="279770" y="364425"/>
                    </a:lnTo>
                    <a:lnTo>
                      <a:pt x="329561" y="364425"/>
                    </a:lnTo>
                    <a:lnTo>
                      <a:pt x="329561" y="314763"/>
                    </a:lnTo>
                    <a:close/>
                    <a:moveTo>
                      <a:pt x="205085" y="314763"/>
                    </a:moveTo>
                    <a:lnTo>
                      <a:pt x="205085" y="364425"/>
                    </a:lnTo>
                    <a:lnTo>
                      <a:pt x="254875" y="364425"/>
                    </a:lnTo>
                    <a:lnTo>
                      <a:pt x="254875" y="314763"/>
                    </a:lnTo>
                    <a:close/>
                    <a:moveTo>
                      <a:pt x="469471" y="288542"/>
                    </a:moveTo>
                    <a:lnTo>
                      <a:pt x="596700" y="288542"/>
                    </a:lnTo>
                    <a:lnTo>
                      <a:pt x="596700" y="496992"/>
                    </a:lnTo>
                    <a:lnTo>
                      <a:pt x="469471" y="496992"/>
                    </a:lnTo>
                    <a:close/>
                    <a:moveTo>
                      <a:pt x="12419" y="288542"/>
                    </a:moveTo>
                    <a:lnTo>
                      <a:pt x="139648" y="288542"/>
                    </a:lnTo>
                    <a:lnTo>
                      <a:pt x="139648" y="496992"/>
                    </a:lnTo>
                    <a:lnTo>
                      <a:pt x="12419" y="496992"/>
                    </a:lnTo>
                    <a:close/>
                    <a:moveTo>
                      <a:pt x="469471" y="257070"/>
                    </a:moveTo>
                    <a:lnTo>
                      <a:pt x="609120" y="257070"/>
                    </a:lnTo>
                    <a:lnTo>
                      <a:pt x="609120" y="271959"/>
                    </a:lnTo>
                    <a:lnTo>
                      <a:pt x="469471" y="271959"/>
                    </a:lnTo>
                    <a:close/>
                    <a:moveTo>
                      <a:pt x="0" y="257070"/>
                    </a:moveTo>
                    <a:lnTo>
                      <a:pt x="139649" y="257070"/>
                    </a:lnTo>
                    <a:lnTo>
                      <a:pt x="139649" y="271959"/>
                    </a:lnTo>
                    <a:lnTo>
                      <a:pt x="0" y="271959"/>
                    </a:lnTo>
                    <a:close/>
                    <a:moveTo>
                      <a:pt x="354456" y="240183"/>
                    </a:moveTo>
                    <a:lnTo>
                      <a:pt x="354456" y="289903"/>
                    </a:lnTo>
                    <a:lnTo>
                      <a:pt x="404189" y="289903"/>
                    </a:lnTo>
                    <a:lnTo>
                      <a:pt x="404189" y="240183"/>
                    </a:lnTo>
                    <a:close/>
                    <a:moveTo>
                      <a:pt x="279770" y="240183"/>
                    </a:moveTo>
                    <a:lnTo>
                      <a:pt x="279770" y="289903"/>
                    </a:lnTo>
                    <a:lnTo>
                      <a:pt x="329561" y="289903"/>
                    </a:lnTo>
                    <a:lnTo>
                      <a:pt x="329561" y="240183"/>
                    </a:lnTo>
                    <a:close/>
                    <a:moveTo>
                      <a:pt x="205085" y="240183"/>
                    </a:moveTo>
                    <a:lnTo>
                      <a:pt x="205085" y="289903"/>
                    </a:lnTo>
                    <a:lnTo>
                      <a:pt x="254875" y="289903"/>
                    </a:lnTo>
                    <a:lnTo>
                      <a:pt x="254875" y="240183"/>
                    </a:lnTo>
                    <a:close/>
                    <a:moveTo>
                      <a:pt x="354456" y="165603"/>
                    </a:moveTo>
                    <a:lnTo>
                      <a:pt x="354456" y="215323"/>
                    </a:lnTo>
                    <a:lnTo>
                      <a:pt x="404189" y="215323"/>
                    </a:lnTo>
                    <a:lnTo>
                      <a:pt x="404189" y="165603"/>
                    </a:lnTo>
                    <a:close/>
                    <a:moveTo>
                      <a:pt x="279770" y="165603"/>
                    </a:moveTo>
                    <a:lnTo>
                      <a:pt x="279770" y="215323"/>
                    </a:lnTo>
                    <a:lnTo>
                      <a:pt x="329561" y="215323"/>
                    </a:lnTo>
                    <a:lnTo>
                      <a:pt x="329561" y="165603"/>
                    </a:lnTo>
                    <a:close/>
                    <a:moveTo>
                      <a:pt x="205085" y="165603"/>
                    </a:moveTo>
                    <a:lnTo>
                      <a:pt x="205085" y="215323"/>
                    </a:lnTo>
                    <a:lnTo>
                      <a:pt x="254875" y="215323"/>
                    </a:lnTo>
                    <a:lnTo>
                      <a:pt x="254875" y="165603"/>
                    </a:lnTo>
                    <a:close/>
                    <a:moveTo>
                      <a:pt x="304666" y="50313"/>
                    </a:moveTo>
                    <a:lnTo>
                      <a:pt x="446043" y="144792"/>
                    </a:lnTo>
                    <a:lnTo>
                      <a:pt x="446043" y="496992"/>
                    </a:lnTo>
                    <a:lnTo>
                      <a:pt x="346119" y="496992"/>
                    </a:lnTo>
                    <a:lnTo>
                      <a:pt x="346119" y="381018"/>
                    </a:lnTo>
                    <a:lnTo>
                      <a:pt x="263154" y="381018"/>
                    </a:lnTo>
                    <a:lnTo>
                      <a:pt x="263154" y="496992"/>
                    </a:lnTo>
                    <a:lnTo>
                      <a:pt x="163288" y="496992"/>
                    </a:lnTo>
                    <a:lnTo>
                      <a:pt x="163288" y="144792"/>
                    </a:lnTo>
                    <a:close/>
                    <a:moveTo>
                      <a:pt x="304666" y="0"/>
                    </a:moveTo>
                    <a:lnTo>
                      <a:pt x="501719" y="131040"/>
                    </a:lnTo>
                    <a:lnTo>
                      <a:pt x="455296" y="131040"/>
                    </a:lnTo>
                    <a:lnTo>
                      <a:pt x="309291" y="33473"/>
                    </a:lnTo>
                    <a:lnTo>
                      <a:pt x="300040" y="33473"/>
                    </a:lnTo>
                    <a:lnTo>
                      <a:pt x="154035" y="131040"/>
                    </a:lnTo>
                    <a:lnTo>
                      <a:pt x="107612" y="1310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78F02E8-6AB0-1CCE-0EF6-E82832CE5DF3}"/>
                </a:ext>
              </a:extLst>
            </p:cNvPr>
            <p:cNvGrpSpPr/>
            <p:nvPr/>
          </p:nvGrpSpPr>
          <p:grpSpPr>
            <a:xfrm>
              <a:off x="5948485" y="-634921"/>
              <a:ext cx="1114302" cy="514367"/>
              <a:chOff x="5819839" y="646922"/>
              <a:chExt cx="1282883" cy="592184"/>
            </a:xfrm>
            <a:solidFill>
              <a:srgbClr val="2651A7"/>
            </a:solidFill>
          </p:grpSpPr>
          <p:grpSp>
            <p:nvGrpSpPr>
              <p:cNvPr id="6" name="文本框-50_矢量">
                <a:extLst>
                  <a:ext uri="{FF2B5EF4-FFF2-40B4-BE49-F238E27FC236}">
                    <a16:creationId xmlns:a16="http://schemas.microsoft.com/office/drawing/2014/main" id="{06A16375-A5ED-2F97-551E-58FC925E9C84}"/>
                  </a:ext>
                </a:extLst>
              </p:cNvPr>
              <p:cNvGrpSpPr/>
              <p:nvPr/>
            </p:nvGrpSpPr>
            <p:grpSpPr>
              <a:xfrm>
                <a:off x="5878015" y="1104999"/>
                <a:ext cx="1207309" cy="134107"/>
                <a:chOff x="5480244" y="1069310"/>
                <a:chExt cx="920595" cy="102259"/>
              </a:xfrm>
              <a:grpFill/>
            </p:grpSpPr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4419E483-E8BB-264D-3A22-80627A32498D}"/>
                    </a:ext>
                  </a:extLst>
                </p:cNvPr>
                <p:cNvSpPr txBox="1"/>
                <p:nvPr/>
              </p:nvSpPr>
              <p:spPr>
                <a:xfrm>
                  <a:off x="5480244" y="1069310"/>
                  <a:ext cx="69676" cy="7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76" h="76695">
                      <a:moveTo>
                        <a:pt x="0" y="0"/>
                      </a:moveTo>
                      <a:lnTo>
                        <a:pt x="5449" y="0"/>
                      </a:lnTo>
                      <a:lnTo>
                        <a:pt x="35100" y="46939"/>
                      </a:lnTo>
                      <a:lnTo>
                        <a:pt x="64542" y="0"/>
                      </a:lnTo>
                      <a:lnTo>
                        <a:pt x="69676" y="0"/>
                      </a:lnTo>
                      <a:lnTo>
                        <a:pt x="69676" y="76695"/>
                      </a:lnTo>
                      <a:lnTo>
                        <a:pt x="63704" y="76695"/>
                      </a:lnTo>
                      <a:lnTo>
                        <a:pt x="63704" y="12154"/>
                      </a:lnTo>
                      <a:lnTo>
                        <a:pt x="36776" y="54588"/>
                      </a:lnTo>
                      <a:lnTo>
                        <a:pt x="33109" y="54588"/>
                      </a:lnTo>
                      <a:lnTo>
                        <a:pt x="5972" y="12049"/>
                      </a:lnTo>
                      <a:lnTo>
                        <a:pt x="5972" y="76695"/>
                      </a:lnTo>
                      <a:lnTo>
                        <a:pt x="0" y="7669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A48DFD3-8368-E82A-E518-529C7B1C7186}"/>
                    </a:ext>
                  </a:extLst>
                </p:cNvPr>
                <p:cNvSpPr txBox="1"/>
                <p:nvPr/>
              </p:nvSpPr>
              <p:spPr>
                <a:xfrm>
                  <a:off x="5585115" y="1091521"/>
                  <a:ext cx="50501" cy="8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1" h="80048">
                      <a:moveTo>
                        <a:pt x="523" y="0"/>
                      </a:moveTo>
                      <a:lnTo>
                        <a:pt x="7439" y="0"/>
                      </a:lnTo>
                      <a:lnTo>
                        <a:pt x="25984" y="47568"/>
                      </a:lnTo>
                      <a:lnTo>
                        <a:pt x="44215" y="0"/>
                      </a:lnTo>
                      <a:lnTo>
                        <a:pt x="50501" y="0"/>
                      </a:lnTo>
                      <a:lnTo>
                        <a:pt x="24203" y="65799"/>
                      </a:lnTo>
                      <a:cubicBezTo>
                        <a:pt x="22247" y="70828"/>
                        <a:pt x="20151" y="74460"/>
                        <a:pt x="17916" y="76695"/>
                      </a:cubicBezTo>
                      <a:cubicBezTo>
                        <a:pt x="15681" y="78931"/>
                        <a:pt x="12573" y="80048"/>
                        <a:pt x="8591" y="80048"/>
                      </a:cubicBezTo>
                      <a:cubicBezTo>
                        <a:pt x="4959" y="80048"/>
                        <a:pt x="2095" y="79175"/>
                        <a:pt x="0" y="77429"/>
                      </a:cubicBezTo>
                      <a:lnTo>
                        <a:pt x="2409" y="72504"/>
                      </a:lnTo>
                      <a:cubicBezTo>
                        <a:pt x="3108" y="73063"/>
                        <a:pt x="4033" y="73535"/>
                        <a:pt x="5186" y="73919"/>
                      </a:cubicBezTo>
                      <a:cubicBezTo>
                        <a:pt x="6338" y="74303"/>
                        <a:pt x="7474" y="74495"/>
                        <a:pt x="8591" y="74495"/>
                      </a:cubicBezTo>
                      <a:cubicBezTo>
                        <a:pt x="10966" y="74495"/>
                        <a:pt x="12957" y="73692"/>
                        <a:pt x="14563" y="72085"/>
                      </a:cubicBezTo>
                      <a:cubicBezTo>
                        <a:pt x="16170" y="70479"/>
                        <a:pt x="17776" y="67650"/>
                        <a:pt x="19383" y="63598"/>
                      </a:cubicBezTo>
                      <a:lnTo>
                        <a:pt x="22841" y="55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D0EE90C-59A3-E4B0-09E6-996D85C02740}"/>
                    </a:ext>
                  </a:extLst>
                </p:cNvPr>
                <p:cNvSpPr txBox="1"/>
                <p:nvPr/>
              </p:nvSpPr>
              <p:spPr>
                <a:xfrm>
                  <a:off x="5745897" y="1069310"/>
                  <a:ext cx="56788" cy="77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88" h="77743">
                      <a:moveTo>
                        <a:pt x="0" y="0"/>
                      </a:moveTo>
                      <a:lnTo>
                        <a:pt x="6181" y="0"/>
                      </a:lnTo>
                      <a:lnTo>
                        <a:pt x="6181" y="45682"/>
                      </a:lnTo>
                      <a:cubicBezTo>
                        <a:pt x="6181" y="53994"/>
                        <a:pt x="8102" y="60455"/>
                        <a:pt x="11944" y="65065"/>
                      </a:cubicBezTo>
                      <a:cubicBezTo>
                        <a:pt x="15786" y="69675"/>
                        <a:pt x="21269" y="71980"/>
                        <a:pt x="28394" y="71980"/>
                      </a:cubicBezTo>
                      <a:cubicBezTo>
                        <a:pt x="35448" y="71980"/>
                        <a:pt x="40897" y="69675"/>
                        <a:pt x="44738" y="65065"/>
                      </a:cubicBezTo>
                      <a:cubicBezTo>
                        <a:pt x="48580" y="60455"/>
                        <a:pt x="50501" y="53994"/>
                        <a:pt x="50501" y="45682"/>
                      </a:cubicBezTo>
                      <a:lnTo>
                        <a:pt x="50501" y="0"/>
                      </a:lnTo>
                      <a:lnTo>
                        <a:pt x="56788" y="0"/>
                      </a:lnTo>
                      <a:lnTo>
                        <a:pt x="56788" y="46729"/>
                      </a:lnTo>
                      <a:cubicBezTo>
                        <a:pt x="56788" y="53016"/>
                        <a:pt x="55670" y="58482"/>
                        <a:pt x="53435" y="63127"/>
                      </a:cubicBezTo>
                      <a:cubicBezTo>
                        <a:pt x="51200" y="67772"/>
                        <a:pt x="47934" y="71369"/>
                        <a:pt x="43638" y="73919"/>
                      </a:cubicBezTo>
                      <a:cubicBezTo>
                        <a:pt x="39343" y="76468"/>
                        <a:pt x="34261" y="77743"/>
                        <a:pt x="28394" y="77743"/>
                      </a:cubicBezTo>
                      <a:cubicBezTo>
                        <a:pt x="22526" y="77743"/>
                        <a:pt x="17445" y="76468"/>
                        <a:pt x="13149" y="73919"/>
                      </a:cubicBezTo>
                      <a:cubicBezTo>
                        <a:pt x="8853" y="71369"/>
                        <a:pt x="5588" y="67772"/>
                        <a:pt x="3352" y="63127"/>
                      </a:cubicBezTo>
                      <a:cubicBezTo>
                        <a:pt x="1117" y="58482"/>
                        <a:pt x="0" y="53016"/>
                        <a:pt x="0" y="467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7FC804E-E54A-C7EE-C8F4-12E6200E3E2B}"/>
                    </a:ext>
                  </a:extLst>
                </p:cNvPr>
                <p:cNvSpPr txBox="1"/>
                <p:nvPr/>
              </p:nvSpPr>
              <p:spPr>
                <a:xfrm>
                  <a:off x="5841461" y="1090370"/>
                  <a:ext cx="42643" cy="5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3" h="55635">
                      <a:moveTo>
                        <a:pt x="23889" y="0"/>
                      </a:moveTo>
                      <a:cubicBezTo>
                        <a:pt x="29477" y="0"/>
                        <a:pt x="33999" y="1851"/>
                        <a:pt x="37457" y="5553"/>
                      </a:cubicBezTo>
                      <a:cubicBezTo>
                        <a:pt x="40915" y="9255"/>
                        <a:pt x="42643" y="14563"/>
                        <a:pt x="42643" y="21478"/>
                      </a:cubicBezTo>
                      <a:lnTo>
                        <a:pt x="42643" y="55635"/>
                      </a:lnTo>
                      <a:lnTo>
                        <a:pt x="36671" y="55635"/>
                      </a:lnTo>
                      <a:lnTo>
                        <a:pt x="36671" y="23050"/>
                      </a:lnTo>
                      <a:cubicBezTo>
                        <a:pt x="36671" y="17462"/>
                        <a:pt x="35431" y="13166"/>
                        <a:pt x="32952" y="10163"/>
                      </a:cubicBezTo>
                      <a:cubicBezTo>
                        <a:pt x="30472" y="7159"/>
                        <a:pt x="27032" y="5657"/>
                        <a:pt x="22631" y="5657"/>
                      </a:cubicBezTo>
                      <a:cubicBezTo>
                        <a:pt x="19698" y="5657"/>
                        <a:pt x="16956" y="6338"/>
                        <a:pt x="14406" y="7701"/>
                      </a:cubicBezTo>
                      <a:cubicBezTo>
                        <a:pt x="11857" y="9063"/>
                        <a:pt x="9796" y="11106"/>
                        <a:pt x="8225" y="13830"/>
                      </a:cubicBezTo>
                      <a:cubicBezTo>
                        <a:pt x="6653" y="16554"/>
                        <a:pt x="5867" y="19837"/>
                        <a:pt x="5867" y="23679"/>
                      </a:cubicBezTo>
                      <a:lnTo>
                        <a:pt x="5867" y="55635"/>
                      </a:lnTo>
                      <a:lnTo>
                        <a:pt x="0" y="55635"/>
                      </a:lnTo>
                      <a:lnTo>
                        <a:pt x="0" y="1152"/>
                      </a:lnTo>
                      <a:lnTo>
                        <a:pt x="5134" y="1152"/>
                      </a:lnTo>
                      <a:cubicBezTo>
                        <a:pt x="5343" y="6880"/>
                        <a:pt x="5483" y="10372"/>
                        <a:pt x="5553" y="11630"/>
                      </a:cubicBezTo>
                      <a:cubicBezTo>
                        <a:pt x="7160" y="7928"/>
                        <a:pt x="9587" y="5064"/>
                        <a:pt x="12835" y="3038"/>
                      </a:cubicBezTo>
                      <a:cubicBezTo>
                        <a:pt x="16083" y="1012"/>
                        <a:pt x="19767" y="0"/>
                        <a:pt x="2388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1C9770F-2945-262B-74A0-C541D1D599E5}"/>
                    </a:ext>
                  </a:extLst>
                </p:cNvPr>
                <p:cNvSpPr txBox="1"/>
                <p:nvPr/>
              </p:nvSpPr>
              <p:spPr>
                <a:xfrm>
                  <a:off x="5916299" y="1070566"/>
                  <a:ext cx="8696" cy="75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6" h="75438">
                      <a:moveTo>
                        <a:pt x="1362" y="20955"/>
                      </a:moveTo>
                      <a:lnTo>
                        <a:pt x="7229" y="20955"/>
                      </a:lnTo>
                      <a:lnTo>
                        <a:pt x="7229" y="75438"/>
                      </a:lnTo>
                      <a:lnTo>
                        <a:pt x="1362" y="75438"/>
                      </a:lnTo>
                      <a:close/>
                      <a:moveTo>
                        <a:pt x="4296" y="0"/>
                      </a:moveTo>
                      <a:cubicBezTo>
                        <a:pt x="5553" y="0"/>
                        <a:pt x="6601" y="437"/>
                        <a:pt x="7439" y="1310"/>
                      </a:cubicBezTo>
                      <a:cubicBezTo>
                        <a:pt x="8277" y="2183"/>
                        <a:pt x="8696" y="3248"/>
                        <a:pt x="8696" y="4505"/>
                      </a:cubicBezTo>
                      <a:cubicBezTo>
                        <a:pt x="8696" y="5693"/>
                        <a:pt x="8260" y="6723"/>
                        <a:pt x="7386" y="7596"/>
                      </a:cubicBezTo>
                      <a:cubicBezTo>
                        <a:pt x="6513" y="8469"/>
                        <a:pt x="5483" y="8906"/>
                        <a:pt x="4296" y="8906"/>
                      </a:cubicBezTo>
                      <a:cubicBezTo>
                        <a:pt x="3108" y="8906"/>
                        <a:pt x="2095" y="8469"/>
                        <a:pt x="1257" y="7596"/>
                      </a:cubicBezTo>
                      <a:cubicBezTo>
                        <a:pt x="419" y="6723"/>
                        <a:pt x="0" y="5693"/>
                        <a:pt x="0" y="4505"/>
                      </a:cubicBezTo>
                      <a:cubicBezTo>
                        <a:pt x="0" y="3318"/>
                        <a:pt x="436" y="2270"/>
                        <a:pt x="1309" y="1362"/>
                      </a:cubicBezTo>
                      <a:cubicBezTo>
                        <a:pt x="2183" y="454"/>
                        <a:pt x="3178" y="0"/>
                        <a:pt x="42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8B0F7EB2-8470-DBC3-A9FD-232821768F18}"/>
                    </a:ext>
                  </a:extLst>
                </p:cNvPr>
                <p:cNvSpPr txBox="1"/>
                <p:nvPr/>
              </p:nvSpPr>
              <p:spPr>
                <a:xfrm>
                  <a:off x="5966953" y="1091522"/>
                  <a:ext cx="49454" cy="5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54" h="54483">
                      <a:moveTo>
                        <a:pt x="0" y="0"/>
                      </a:moveTo>
                      <a:lnTo>
                        <a:pt x="6810" y="0"/>
                      </a:lnTo>
                      <a:lnTo>
                        <a:pt x="25670" y="46415"/>
                      </a:lnTo>
                      <a:lnTo>
                        <a:pt x="43272" y="0"/>
                      </a:lnTo>
                      <a:lnTo>
                        <a:pt x="49454" y="0"/>
                      </a:lnTo>
                      <a:lnTo>
                        <a:pt x="27660" y="54483"/>
                      </a:lnTo>
                      <a:lnTo>
                        <a:pt x="22841" y="544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A77ED46-C27A-8072-740F-D374663127D4}"/>
                    </a:ext>
                  </a:extLst>
                </p:cNvPr>
                <p:cNvSpPr txBox="1"/>
                <p:nvPr/>
              </p:nvSpPr>
              <p:spPr>
                <a:xfrm>
                  <a:off x="6038238" y="1090370"/>
                  <a:ext cx="46520" cy="56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20" h="56683">
                      <a:moveTo>
                        <a:pt x="24308" y="5448"/>
                      </a:moveTo>
                      <a:cubicBezTo>
                        <a:pt x="19628" y="5448"/>
                        <a:pt x="15646" y="7054"/>
                        <a:pt x="12363" y="10267"/>
                      </a:cubicBezTo>
                      <a:cubicBezTo>
                        <a:pt x="9080" y="13481"/>
                        <a:pt x="7125" y="18021"/>
                        <a:pt x="6496" y="23888"/>
                      </a:cubicBezTo>
                      <a:lnTo>
                        <a:pt x="40129" y="23888"/>
                      </a:lnTo>
                      <a:cubicBezTo>
                        <a:pt x="40129" y="18370"/>
                        <a:pt x="38714" y="13917"/>
                        <a:pt x="35885" y="10529"/>
                      </a:cubicBezTo>
                      <a:cubicBezTo>
                        <a:pt x="33056" y="7142"/>
                        <a:pt x="29197" y="5448"/>
                        <a:pt x="24308" y="5448"/>
                      </a:cubicBezTo>
                      <a:close/>
                      <a:moveTo>
                        <a:pt x="24517" y="0"/>
                      </a:moveTo>
                      <a:cubicBezTo>
                        <a:pt x="28988" y="0"/>
                        <a:pt x="32882" y="1082"/>
                        <a:pt x="36200" y="3248"/>
                      </a:cubicBezTo>
                      <a:cubicBezTo>
                        <a:pt x="39518" y="5413"/>
                        <a:pt x="42067" y="8329"/>
                        <a:pt x="43848" y="11996"/>
                      </a:cubicBezTo>
                      <a:cubicBezTo>
                        <a:pt x="45629" y="15663"/>
                        <a:pt x="46520" y="19732"/>
                        <a:pt x="46520" y="24203"/>
                      </a:cubicBezTo>
                      <a:cubicBezTo>
                        <a:pt x="46520" y="25669"/>
                        <a:pt x="46415" y="27206"/>
                        <a:pt x="46206" y="28813"/>
                      </a:cubicBezTo>
                      <a:lnTo>
                        <a:pt x="6182" y="28813"/>
                      </a:lnTo>
                      <a:cubicBezTo>
                        <a:pt x="6461" y="36007"/>
                        <a:pt x="8364" y="41525"/>
                        <a:pt x="11892" y="45367"/>
                      </a:cubicBezTo>
                      <a:cubicBezTo>
                        <a:pt x="15419" y="49209"/>
                        <a:pt x="20012" y="51130"/>
                        <a:pt x="25670" y="51130"/>
                      </a:cubicBezTo>
                      <a:cubicBezTo>
                        <a:pt x="28813" y="51130"/>
                        <a:pt x="31624" y="50466"/>
                        <a:pt x="34104" y="49139"/>
                      </a:cubicBezTo>
                      <a:cubicBezTo>
                        <a:pt x="36584" y="47812"/>
                        <a:pt x="38522" y="45821"/>
                        <a:pt x="39919" y="43167"/>
                      </a:cubicBezTo>
                      <a:lnTo>
                        <a:pt x="44529" y="45786"/>
                      </a:lnTo>
                      <a:cubicBezTo>
                        <a:pt x="43062" y="49279"/>
                        <a:pt x="40565" y="51968"/>
                        <a:pt x="37038" y="53854"/>
                      </a:cubicBezTo>
                      <a:cubicBezTo>
                        <a:pt x="33510" y="55740"/>
                        <a:pt x="29616" y="56683"/>
                        <a:pt x="25355" y="56683"/>
                      </a:cubicBezTo>
                      <a:cubicBezTo>
                        <a:pt x="20675" y="56683"/>
                        <a:pt x="16415" y="55548"/>
                        <a:pt x="12573" y="53278"/>
                      </a:cubicBezTo>
                      <a:cubicBezTo>
                        <a:pt x="8731" y="51008"/>
                        <a:pt x="5675" y="47707"/>
                        <a:pt x="3405" y="43376"/>
                      </a:cubicBezTo>
                      <a:cubicBezTo>
                        <a:pt x="1135" y="39046"/>
                        <a:pt x="0" y="33912"/>
                        <a:pt x="0" y="27974"/>
                      </a:cubicBezTo>
                      <a:cubicBezTo>
                        <a:pt x="0" y="22247"/>
                        <a:pt x="1100" y="17270"/>
                        <a:pt x="3300" y="13044"/>
                      </a:cubicBezTo>
                      <a:cubicBezTo>
                        <a:pt x="5501" y="8818"/>
                        <a:pt x="8469" y="5588"/>
                        <a:pt x="12206" y="3352"/>
                      </a:cubicBezTo>
                      <a:cubicBezTo>
                        <a:pt x="15943" y="1117"/>
                        <a:pt x="20047" y="0"/>
                        <a:pt x="245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EEF1A88-3488-0025-8AC2-A08B19600241}"/>
                    </a:ext>
                  </a:extLst>
                </p:cNvPr>
                <p:cNvSpPr txBox="1"/>
                <p:nvPr/>
              </p:nvSpPr>
              <p:spPr>
                <a:xfrm>
                  <a:off x="6127211" y="1090370"/>
                  <a:ext cx="27451" cy="55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51" h="55635">
                      <a:moveTo>
                        <a:pt x="20431" y="0"/>
                      </a:moveTo>
                      <a:cubicBezTo>
                        <a:pt x="23435" y="0"/>
                        <a:pt x="25775" y="663"/>
                        <a:pt x="27451" y="1990"/>
                      </a:cubicBezTo>
                      <a:lnTo>
                        <a:pt x="25146" y="6810"/>
                      </a:lnTo>
                      <a:cubicBezTo>
                        <a:pt x="23958" y="6042"/>
                        <a:pt x="22352" y="5657"/>
                        <a:pt x="20326" y="5657"/>
                      </a:cubicBezTo>
                      <a:cubicBezTo>
                        <a:pt x="16205" y="5657"/>
                        <a:pt x="12765" y="7386"/>
                        <a:pt x="10006" y="10844"/>
                      </a:cubicBezTo>
                      <a:cubicBezTo>
                        <a:pt x="7247" y="14301"/>
                        <a:pt x="5867" y="19208"/>
                        <a:pt x="5867" y="25565"/>
                      </a:cubicBezTo>
                      <a:lnTo>
                        <a:pt x="5867" y="55635"/>
                      </a:lnTo>
                      <a:lnTo>
                        <a:pt x="0" y="55635"/>
                      </a:lnTo>
                      <a:lnTo>
                        <a:pt x="0" y="1152"/>
                      </a:lnTo>
                      <a:lnTo>
                        <a:pt x="5134" y="1152"/>
                      </a:lnTo>
                      <a:cubicBezTo>
                        <a:pt x="5343" y="6670"/>
                        <a:pt x="5483" y="10058"/>
                        <a:pt x="5553" y="11315"/>
                      </a:cubicBezTo>
                      <a:cubicBezTo>
                        <a:pt x="6950" y="7683"/>
                        <a:pt x="8941" y="4889"/>
                        <a:pt x="11525" y="2933"/>
                      </a:cubicBezTo>
                      <a:cubicBezTo>
                        <a:pt x="14110" y="977"/>
                        <a:pt x="17078" y="0"/>
                        <a:pt x="204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8A3A4337-2A73-2944-962A-300B43DB05DF}"/>
                    </a:ext>
                  </a:extLst>
                </p:cNvPr>
                <p:cNvSpPr txBox="1"/>
                <p:nvPr/>
              </p:nvSpPr>
              <p:spPr>
                <a:xfrm>
                  <a:off x="6179332" y="1090370"/>
                  <a:ext cx="38976" cy="56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76" h="56683">
                      <a:moveTo>
                        <a:pt x="20117" y="0"/>
                      </a:moveTo>
                      <a:cubicBezTo>
                        <a:pt x="24517" y="0"/>
                        <a:pt x="28324" y="995"/>
                        <a:pt x="31537" y="2986"/>
                      </a:cubicBezTo>
                      <a:cubicBezTo>
                        <a:pt x="34750" y="4976"/>
                        <a:pt x="36950" y="7683"/>
                        <a:pt x="38138" y="11106"/>
                      </a:cubicBezTo>
                      <a:lnTo>
                        <a:pt x="33528" y="13830"/>
                      </a:lnTo>
                      <a:cubicBezTo>
                        <a:pt x="32550" y="11245"/>
                        <a:pt x="30838" y="9202"/>
                        <a:pt x="28394" y="7701"/>
                      </a:cubicBezTo>
                      <a:cubicBezTo>
                        <a:pt x="25949" y="6199"/>
                        <a:pt x="23120" y="5448"/>
                        <a:pt x="19907" y="5448"/>
                      </a:cubicBezTo>
                      <a:cubicBezTo>
                        <a:pt x="16484" y="5448"/>
                        <a:pt x="13673" y="6251"/>
                        <a:pt x="11473" y="7858"/>
                      </a:cubicBezTo>
                      <a:cubicBezTo>
                        <a:pt x="9272" y="9464"/>
                        <a:pt x="8172" y="11664"/>
                        <a:pt x="8172" y="14458"/>
                      </a:cubicBezTo>
                      <a:cubicBezTo>
                        <a:pt x="8172" y="16414"/>
                        <a:pt x="8766" y="18038"/>
                        <a:pt x="9953" y="19331"/>
                      </a:cubicBezTo>
                      <a:cubicBezTo>
                        <a:pt x="11141" y="20623"/>
                        <a:pt x="12625" y="21636"/>
                        <a:pt x="14406" y="22369"/>
                      </a:cubicBezTo>
                      <a:cubicBezTo>
                        <a:pt x="16187" y="23102"/>
                        <a:pt x="18580" y="23923"/>
                        <a:pt x="21583" y="24831"/>
                      </a:cubicBezTo>
                      <a:cubicBezTo>
                        <a:pt x="25285" y="25949"/>
                        <a:pt x="28289" y="27049"/>
                        <a:pt x="30594" y="28132"/>
                      </a:cubicBezTo>
                      <a:cubicBezTo>
                        <a:pt x="32899" y="29214"/>
                        <a:pt x="34872" y="30786"/>
                        <a:pt x="36514" y="32847"/>
                      </a:cubicBezTo>
                      <a:cubicBezTo>
                        <a:pt x="38155" y="34907"/>
                        <a:pt x="38976" y="37579"/>
                        <a:pt x="38976" y="40862"/>
                      </a:cubicBezTo>
                      <a:cubicBezTo>
                        <a:pt x="38976" y="45612"/>
                        <a:pt x="37230" y="49436"/>
                        <a:pt x="33737" y="52335"/>
                      </a:cubicBezTo>
                      <a:cubicBezTo>
                        <a:pt x="30245" y="55233"/>
                        <a:pt x="25739" y="56683"/>
                        <a:pt x="20221" y="56683"/>
                      </a:cubicBezTo>
                      <a:cubicBezTo>
                        <a:pt x="15332" y="56683"/>
                        <a:pt x="11036" y="55548"/>
                        <a:pt x="7334" y="53278"/>
                      </a:cubicBezTo>
                      <a:cubicBezTo>
                        <a:pt x="3632" y="51008"/>
                        <a:pt x="1187" y="47812"/>
                        <a:pt x="0" y="43691"/>
                      </a:cubicBezTo>
                      <a:lnTo>
                        <a:pt x="4610" y="41071"/>
                      </a:lnTo>
                      <a:cubicBezTo>
                        <a:pt x="5797" y="44424"/>
                        <a:pt x="7770" y="46956"/>
                        <a:pt x="10530" y="48668"/>
                      </a:cubicBezTo>
                      <a:cubicBezTo>
                        <a:pt x="13289" y="50379"/>
                        <a:pt x="16519" y="51235"/>
                        <a:pt x="20221" y="51235"/>
                      </a:cubicBezTo>
                      <a:cubicBezTo>
                        <a:pt x="23993" y="51235"/>
                        <a:pt x="27032" y="50344"/>
                        <a:pt x="29337" y="48563"/>
                      </a:cubicBezTo>
                      <a:cubicBezTo>
                        <a:pt x="31642" y="46782"/>
                        <a:pt x="32794" y="44389"/>
                        <a:pt x="32794" y="41386"/>
                      </a:cubicBezTo>
                      <a:cubicBezTo>
                        <a:pt x="32794" y="39081"/>
                        <a:pt x="32148" y="37195"/>
                        <a:pt x="30856" y="35728"/>
                      </a:cubicBezTo>
                      <a:cubicBezTo>
                        <a:pt x="29564" y="34261"/>
                        <a:pt x="27957" y="33126"/>
                        <a:pt x="26036" y="32323"/>
                      </a:cubicBezTo>
                      <a:cubicBezTo>
                        <a:pt x="24115" y="31519"/>
                        <a:pt x="21548" y="30629"/>
                        <a:pt x="18335" y="29651"/>
                      </a:cubicBezTo>
                      <a:cubicBezTo>
                        <a:pt x="14703" y="28533"/>
                        <a:pt x="11804" y="27468"/>
                        <a:pt x="9639" y="26455"/>
                      </a:cubicBezTo>
                      <a:cubicBezTo>
                        <a:pt x="7474" y="25442"/>
                        <a:pt x="5640" y="24010"/>
                        <a:pt x="4138" y="22159"/>
                      </a:cubicBezTo>
                      <a:cubicBezTo>
                        <a:pt x="2636" y="20308"/>
                        <a:pt x="1886" y="17916"/>
                        <a:pt x="1886" y="14982"/>
                      </a:cubicBezTo>
                      <a:cubicBezTo>
                        <a:pt x="1886" y="10442"/>
                        <a:pt x="3632" y="6810"/>
                        <a:pt x="7124" y="4086"/>
                      </a:cubicBezTo>
                      <a:cubicBezTo>
                        <a:pt x="10617" y="1362"/>
                        <a:pt x="14948" y="0"/>
                        <a:pt x="201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8359309-9ED6-2334-AF89-F437A90FE7E1}"/>
                    </a:ext>
                  </a:extLst>
                </p:cNvPr>
                <p:cNvSpPr txBox="1"/>
                <p:nvPr/>
              </p:nvSpPr>
              <p:spPr>
                <a:xfrm>
                  <a:off x="6249674" y="1070566"/>
                  <a:ext cx="8696" cy="75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6" h="75438">
                      <a:moveTo>
                        <a:pt x="1362" y="20955"/>
                      </a:moveTo>
                      <a:lnTo>
                        <a:pt x="7229" y="20955"/>
                      </a:lnTo>
                      <a:lnTo>
                        <a:pt x="7229" y="75438"/>
                      </a:lnTo>
                      <a:lnTo>
                        <a:pt x="1362" y="75438"/>
                      </a:lnTo>
                      <a:close/>
                      <a:moveTo>
                        <a:pt x="4296" y="0"/>
                      </a:moveTo>
                      <a:cubicBezTo>
                        <a:pt x="5553" y="0"/>
                        <a:pt x="6601" y="437"/>
                        <a:pt x="7439" y="1310"/>
                      </a:cubicBezTo>
                      <a:cubicBezTo>
                        <a:pt x="8277" y="2183"/>
                        <a:pt x="8696" y="3248"/>
                        <a:pt x="8696" y="4505"/>
                      </a:cubicBezTo>
                      <a:cubicBezTo>
                        <a:pt x="8696" y="5693"/>
                        <a:pt x="8260" y="6723"/>
                        <a:pt x="7386" y="7596"/>
                      </a:cubicBezTo>
                      <a:cubicBezTo>
                        <a:pt x="6513" y="8469"/>
                        <a:pt x="5483" y="8906"/>
                        <a:pt x="4296" y="8906"/>
                      </a:cubicBezTo>
                      <a:cubicBezTo>
                        <a:pt x="3108" y="8906"/>
                        <a:pt x="2095" y="8469"/>
                        <a:pt x="1257" y="7596"/>
                      </a:cubicBezTo>
                      <a:cubicBezTo>
                        <a:pt x="419" y="6723"/>
                        <a:pt x="0" y="5693"/>
                        <a:pt x="0" y="4505"/>
                      </a:cubicBezTo>
                      <a:cubicBezTo>
                        <a:pt x="0" y="3318"/>
                        <a:pt x="436" y="2270"/>
                        <a:pt x="1309" y="1362"/>
                      </a:cubicBezTo>
                      <a:cubicBezTo>
                        <a:pt x="2183" y="454"/>
                        <a:pt x="3178" y="0"/>
                        <a:pt x="42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380DE67-1F3D-8389-A7C8-C35A93B37007}"/>
                    </a:ext>
                  </a:extLst>
                </p:cNvPr>
                <p:cNvSpPr txBox="1"/>
                <p:nvPr/>
              </p:nvSpPr>
              <p:spPr>
                <a:xfrm>
                  <a:off x="6291536" y="1076330"/>
                  <a:ext cx="32900" cy="70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00" h="70723">
                      <a:moveTo>
                        <a:pt x="9011" y="0"/>
                      </a:moveTo>
                      <a:lnTo>
                        <a:pt x="14983" y="0"/>
                      </a:lnTo>
                      <a:lnTo>
                        <a:pt x="14983" y="15087"/>
                      </a:lnTo>
                      <a:lnTo>
                        <a:pt x="30385" y="15087"/>
                      </a:lnTo>
                      <a:lnTo>
                        <a:pt x="30385" y="20221"/>
                      </a:lnTo>
                      <a:lnTo>
                        <a:pt x="14983" y="20221"/>
                      </a:lnTo>
                      <a:lnTo>
                        <a:pt x="14983" y="53330"/>
                      </a:lnTo>
                      <a:cubicBezTo>
                        <a:pt x="14983" y="57591"/>
                        <a:pt x="15751" y="60612"/>
                        <a:pt x="17288" y="62393"/>
                      </a:cubicBezTo>
                      <a:cubicBezTo>
                        <a:pt x="18825" y="64174"/>
                        <a:pt x="20990" y="65065"/>
                        <a:pt x="23784" y="65065"/>
                      </a:cubicBezTo>
                      <a:cubicBezTo>
                        <a:pt x="26229" y="65065"/>
                        <a:pt x="28604" y="64436"/>
                        <a:pt x="30909" y="63179"/>
                      </a:cubicBezTo>
                      <a:lnTo>
                        <a:pt x="32900" y="67999"/>
                      </a:lnTo>
                      <a:cubicBezTo>
                        <a:pt x="30245" y="69815"/>
                        <a:pt x="27032" y="70723"/>
                        <a:pt x="23260" y="70723"/>
                      </a:cubicBezTo>
                      <a:cubicBezTo>
                        <a:pt x="18930" y="70723"/>
                        <a:pt x="15472" y="69483"/>
                        <a:pt x="12888" y="67003"/>
                      </a:cubicBezTo>
                      <a:cubicBezTo>
                        <a:pt x="10303" y="64524"/>
                        <a:pt x="9011" y="60210"/>
                        <a:pt x="9011" y="54064"/>
                      </a:cubicBezTo>
                      <a:lnTo>
                        <a:pt x="9011" y="20221"/>
                      </a:lnTo>
                      <a:lnTo>
                        <a:pt x="0" y="20221"/>
                      </a:lnTo>
                      <a:lnTo>
                        <a:pt x="0" y="15087"/>
                      </a:lnTo>
                      <a:lnTo>
                        <a:pt x="9011" y="1508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23B519B-B187-B32B-B2B9-5144D5D7D518}"/>
                    </a:ext>
                  </a:extLst>
                </p:cNvPr>
                <p:cNvSpPr txBox="1"/>
                <p:nvPr/>
              </p:nvSpPr>
              <p:spPr>
                <a:xfrm>
                  <a:off x="6356640" y="1091521"/>
                  <a:ext cx="44199" cy="8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99" h="80048">
                      <a:moveTo>
                        <a:pt x="523" y="0"/>
                      </a:moveTo>
                      <a:lnTo>
                        <a:pt x="7439" y="0"/>
                      </a:lnTo>
                      <a:lnTo>
                        <a:pt x="25984" y="47568"/>
                      </a:lnTo>
                      <a:lnTo>
                        <a:pt x="44199" y="41"/>
                      </a:lnTo>
                      <a:lnTo>
                        <a:pt x="44199" y="15768"/>
                      </a:lnTo>
                      <a:lnTo>
                        <a:pt x="24203" y="65799"/>
                      </a:lnTo>
                      <a:cubicBezTo>
                        <a:pt x="22247" y="70828"/>
                        <a:pt x="20151" y="74460"/>
                        <a:pt x="17916" y="76695"/>
                      </a:cubicBezTo>
                      <a:cubicBezTo>
                        <a:pt x="15681" y="78931"/>
                        <a:pt x="12572" y="80048"/>
                        <a:pt x="8591" y="80048"/>
                      </a:cubicBezTo>
                      <a:cubicBezTo>
                        <a:pt x="4959" y="80048"/>
                        <a:pt x="2095" y="79175"/>
                        <a:pt x="0" y="77429"/>
                      </a:cubicBezTo>
                      <a:lnTo>
                        <a:pt x="2409" y="72504"/>
                      </a:lnTo>
                      <a:cubicBezTo>
                        <a:pt x="3108" y="73063"/>
                        <a:pt x="4033" y="73535"/>
                        <a:pt x="5186" y="73919"/>
                      </a:cubicBezTo>
                      <a:cubicBezTo>
                        <a:pt x="6338" y="74303"/>
                        <a:pt x="7473" y="74495"/>
                        <a:pt x="8591" y="74495"/>
                      </a:cubicBezTo>
                      <a:cubicBezTo>
                        <a:pt x="10966" y="74495"/>
                        <a:pt x="12957" y="73692"/>
                        <a:pt x="14563" y="72085"/>
                      </a:cubicBezTo>
                      <a:cubicBezTo>
                        <a:pt x="16170" y="70479"/>
                        <a:pt x="17776" y="67650"/>
                        <a:pt x="19383" y="63598"/>
                      </a:cubicBezTo>
                      <a:lnTo>
                        <a:pt x="22840" y="552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dist"/>
                  <a:endParaRPr lang="zh-CN" altLang="en-US" sz="80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76E3EE4-DC3B-066D-0E53-5A1CA08C26A8}"/>
                  </a:ext>
                </a:extLst>
              </p:cNvPr>
              <p:cNvGrpSpPr/>
              <p:nvPr/>
            </p:nvGrpSpPr>
            <p:grpSpPr>
              <a:xfrm>
                <a:off x="5819839" y="646922"/>
                <a:ext cx="1282883" cy="399125"/>
                <a:chOff x="1322882" y="4607182"/>
                <a:chExt cx="1779216" cy="553543"/>
              </a:xfrm>
              <a:grpFill/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CF41D63A-9FC3-3CBA-75B2-9E543E3C87E2}"/>
                    </a:ext>
                  </a:extLst>
                </p:cNvPr>
                <p:cNvGrpSpPr/>
                <p:nvPr/>
              </p:nvGrpSpPr>
              <p:grpSpPr>
                <a:xfrm>
                  <a:off x="1322882" y="4607182"/>
                  <a:ext cx="546765" cy="553543"/>
                  <a:chOff x="3759129" y="4511932"/>
                  <a:chExt cx="546765" cy="553543"/>
                </a:xfrm>
                <a:grpFill/>
              </p:grpSpPr>
              <p:sp>
                <p:nvSpPr>
                  <p:cNvPr id="19" name="任意多边形: 形状 18">
                    <a:extLst>
                      <a:ext uri="{FF2B5EF4-FFF2-40B4-BE49-F238E27FC236}">
                        <a16:creationId xmlns:a16="http://schemas.microsoft.com/office/drawing/2014/main" id="{78474322-A607-71DF-2265-EDA6821B0399}"/>
                      </a:ext>
                    </a:extLst>
                  </p:cNvPr>
                  <p:cNvSpPr/>
                  <p:nvPr/>
                </p:nvSpPr>
                <p:spPr>
                  <a:xfrm>
                    <a:off x="4120626" y="4511932"/>
                    <a:ext cx="103921" cy="106203"/>
                  </a:xfrm>
                  <a:custGeom>
                    <a:avLst/>
                    <a:gdLst>
                      <a:gd name="connsiteX0" fmla="*/ 40674 w 103921"/>
                      <a:gd name="connsiteY0" fmla="*/ 0 h 106203"/>
                      <a:gd name="connsiteX1" fmla="*/ 94905 w 103921"/>
                      <a:gd name="connsiteY1" fmla="*/ 36154 h 106203"/>
                      <a:gd name="connsiteX2" fmla="*/ 103921 w 103921"/>
                      <a:gd name="connsiteY2" fmla="*/ 61010 h 106203"/>
                      <a:gd name="connsiteX3" fmla="*/ 85866 w 103921"/>
                      <a:gd name="connsiteY3" fmla="*/ 94904 h 106203"/>
                      <a:gd name="connsiteX4" fmla="*/ 72309 w 103921"/>
                      <a:gd name="connsiteY4" fmla="*/ 90385 h 106203"/>
                      <a:gd name="connsiteX5" fmla="*/ 33895 w 103921"/>
                      <a:gd name="connsiteY5" fmla="*/ 106203 h 106203"/>
                      <a:gd name="connsiteX6" fmla="*/ 0 w 103921"/>
                      <a:gd name="connsiteY6" fmla="*/ 33894 h 106203"/>
                      <a:gd name="connsiteX7" fmla="*/ 40674 w 103921"/>
                      <a:gd name="connsiteY7" fmla="*/ 0 h 1062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21" h="106203">
                        <a:moveTo>
                          <a:pt x="40674" y="0"/>
                        </a:moveTo>
                        <a:cubicBezTo>
                          <a:pt x="56491" y="0"/>
                          <a:pt x="94905" y="33894"/>
                          <a:pt x="94905" y="36154"/>
                        </a:cubicBezTo>
                        <a:cubicBezTo>
                          <a:pt x="99402" y="40673"/>
                          <a:pt x="103921" y="54231"/>
                          <a:pt x="103921" y="61010"/>
                        </a:cubicBezTo>
                        <a:cubicBezTo>
                          <a:pt x="103921" y="70048"/>
                          <a:pt x="97142" y="94904"/>
                          <a:pt x="85866" y="94904"/>
                        </a:cubicBezTo>
                        <a:cubicBezTo>
                          <a:pt x="81347" y="94904"/>
                          <a:pt x="76828" y="90385"/>
                          <a:pt x="72309" y="90385"/>
                        </a:cubicBezTo>
                        <a:cubicBezTo>
                          <a:pt x="63270" y="90385"/>
                          <a:pt x="38414" y="103943"/>
                          <a:pt x="33895" y="106203"/>
                        </a:cubicBezTo>
                        <a:cubicBezTo>
                          <a:pt x="29375" y="99424"/>
                          <a:pt x="0" y="42933"/>
                          <a:pt x="0" y="33894"/>
                        </a:cubicBezTo>
                        <a:cubicBezTo>
                          <a:pt x="0" y="9038"/>
                          <a:pt x="27116" y="0"/>
                          <a:pt x="40674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3EE34255-1EDD-9938-FEDE-285D8F733FB2}"/>
                      </a:ext>
                    </a:extLst>
                  </p:cNvPr>
                  <p:cNvSpPr/>
                  <p:nvPr/>
                </p:nvSpPr>
                <p:spPr>
                  <a:xfrm>
                    <a:off x="3876607" y="4581980"/>
                    <a:ext cx="101684" cy="70049"/>
                  </a:xfrm>
                  <a:custGeom>
                    <a:avLst/>
                    <a:gdLst>
                      <a:gd name="connsiteX0" fmla="*/ 29375 w 101684"/>
                      <a:gd name="connsiteY0" fmla="*/ 0 h 70049"/>
                      <a:gd name="connsiteX1" fmla="*/ 101684 w 101684"/>
                      <a:gd name="connsiteY1" fmla="*/ 49712 h 70049"/>
                      <a:gd name="connsiteX2" fmla="*/ 101684 w 101684"/>
                      <a:gd name="connsiteY2" fmla="*/ 67789 h 70049"/>
                      <a:gd name="connsiteX3" fmla="*/ 49712 w 101684"/>
                      <a:gd name="connsiteY3" fmla="*/ 70049 h 70049"/>
                      <a:gd name="connsiteX4" fmla="*/ 11298 w 101684"/>
                      <a:gd name="connsiteY4" fmla="*/ 54232 h 70049"/>
                      <a:gd name="connsiteX5" fmla="*/ 15817 w 101684"/>
                      <a:gd name="connsiteY5" fmla="*/ 45193 h 70049"/>
                      <a:gd name="connsiteX6" fmla="*/ 0 w 101684"/>
                      <a:gd name="connsiteY6" fmla="*/ 18077 h 70049"/>
                      <a:gd name="connsiteX7" fmla="*/ 29375 w 101684"/>
                      <a:gd name="connsiteY7" fmla="*/ 0 h 700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684" h="70049">
                        <a:moveTo>
                          <a:pt x="29375" y="0"/>
                        </a:moveTo>
                        <a:cubicBezTo>
                          <a:pt x="40673" y="0"/>
                          <a:pt x="101684" y="27116"/>
                          <a:pt x="101684" y="49712"/>
                        </a:cubicBezTo>
                        <a:lnTo>
                          <a:pt x="101684" y="67789"/>
                        </a:lnTo>
                        <a:cubicBezTo>
                          <a:pt x="88126" y="56491"/>
                          <a:pt x="65529" y="70049"/>
                          <a:pt x="49712" y="70049"/>
                        </a:cubicBezTo>
                        <a:cubicBezTo>
                          <a:pt x="40673" y="70049"/>
                          <a:pt x="11298" y="67789"/>
                          <a:pt x="11298" y="54232"/>
                        </a:cubicBezTo>
                        <a:cubicBezTo>
                          <a:pt x="11298" y="47453"/>
                          <a:pt x="15817" y="51972"/>
                          <a:pt x="15817" y="45193"/>
                        </a:cubicBezTo>
                        <a:cubicBezTo>
                          <a:pt x="15817" y="40674"/>
                          <a:pt x="0" y="24856"/>
                          <a:pt x="0" y="18077"/>
                        </a:cubicBezTo>
                        <a:cubicBezTo>
                          <a:pt x="0" y="0"/>
                          <a:pt x="24856" y="0"/>
                          <a:pt x="29375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48E39240-80AA-94BD-0330-0836A4DF0D20}"/>
                      </a:ext>
                    </a:extLst>
                  </p:cNvPr>
                  <p:cNvSpPr/>
                  <p:nvPr/>
                </p:nvSpPr>
                <p:spPr>
                  <a:xfrm>
                    <a:off x="3759129" y="4611356"/>
                    <a:ext cx="546765" cy="454119"/>
                  </a:xfrm>
                  <a:custGeom>
                    <a:avLst/>
                    <a:gdLst>
                      <a:gd name="connsiteX0" fmla="*/ 250797 w 546765"/>
                      <a:gd name="connsiteY0" fmla="*/ 0 h 454119"/>
                      <a:gd name="connsiteX1" fmla="*/ 347939 w 546765"/>
                      <a:gd name="connsiteY1" fmla="*/ 79064 h 454119"/>
                      <a:gd name="connsiteX2" fmla="*/ 354718 w 546765"/>
                      <a:gd name="connsiteY2" fmla="*/ 108440 h 454119"/>
                      <a:gd name="connsiteX3" fmla="*/ 399911 w 546765"/>
                      <a:gd name="connsiteY3" fmla="*/ 187527 h 454119"/>
                      <a:gd name="connsiteX4" fmla="*/ 483495 w 546765"/>
                      <a:gd name="connsiteY4" fmla="*/ 140075 h 454119"/>
                      <a:gd name="connsiteX5" fmla="*/ 546765 w 546765"/>
                      <a:gd name="connsiteY5" fmla="*/ 198825 h 454119"/>
                      <a:gd name="connsiteX6" fmla="*/ 539986 w 546765"/>
                      <a:gd name="connsiteY6" fmla="*/ 230437 h 454119"/>
                      <a:gd name="connsiteX7" fmla="*/ 539986 w 546765"/>
                      <a:gd name="connsiteY7" fmla="*/ 395391 h 454119"/>
                      <a:gd name="connsiteX8" fmla="*/ 490274 w 546765"/>
                      <a:gd name="connsiteY8" fmla="*/ 454119 h 454119"/>
                      <a:gd name="connsiteX9" fmla="*/ 474456 w 546765"/>
                      <a:gd name="connsiteY9" fmla="*/ 449600 h 454119"/>
                      <a:gd name="connsiteX10" fmla="*/ 440584 w 546765"/>
                      <a:gd name="connsiteY10" fmla="*/ 413445 h 454119"/>
                      <a:gd name="connsiteX11" fmla="*/ 417988 w 546765"/>
                      <a:gd name="connsiteY11" fmla="*/ 379573 h 454119"/>
                      <a:gd name="connsiteX12" fmla="*/ 386353 w 546765"/>
                      <a:gd name="connsiteY12" fmla="*/ 329861 h 454119"/>
                      <a:gd name="connsiteX13" fmla="*/ 302747 w 546765"/>
                      <a:gd name="connsiteY13" fmla="*/ 370535 h 454119"/>
                      <a:gd name="connsiteX14" fmla="*/ 289189 w 546765"/>
                      <a:gd name="connsiteY14" fmla="*/ 366016 h 454119"/>
                      <a:gd name="connsiteX15" fmla="*/ 271134 w 546765"/>
                      <a:gd name="connsiteY15" fmla="*/ 347939 h 454119"/>
                      <a:gd name="connsiteX16" fmla="*/ 268875 w 546765"/>
                      <a:gd name="connsiteY16" fmla="*/ 336640 h 454119"/>
                      <a:gd name="connsiteX17" fmla="*/ 347939 w 546765"/>
                      <a:gd name="connsiteY17" fmla="*/ 230437 h 454119"/>
                      <a:gd name="connsiteX18" fmla="*/ 318564 w 546765"/>
                      <a:gd name="connsiteY18" fmla="*/ 151373 h 454119"/>
                      <a:gd name="connsiteX19" fmla="*/ 307266 w 546765"/>
                      <a:gd name="connsiteY19" fmla="*/ 140075 h 454119"/>
                      <a:gd name="connsiteX20" fmla="*/ 228201 w 546765"/>
                      <a:gd name="connsiteY20" fmla="*/ 216902 h 454119"/>
                      <a:gd name="connsiteX21" fmla="*/ 221422 w 546765"/>
                      <a:gd name="connsiteY21" fmla="*/ 268851 h 454119"/>
                      <a:gd name="connsiteX22" fmla="*/ 135556 w 546765"/>
                      <a:gd name="connsiteY22" fmla="*/ 366016 h 454119"/>
                      <a:gd name="connsiteX23" fmla="*/ 67789 w 546765"/>
                      <a:gd name="connsiteY23" fmla="*/ 318563 h 454119"/>
                      <a:gd name="connsiteX24" fmla="*/ 54231 w 546765"/>
                      <a:gd name="connsiteY24" fmla="*/ 282409 h 454119"/>
                      <a:gd name="connsiteX25" fmla="*/ 103921 w 546765"/>
                      <a:gd name="connsiteY25" fmla="*/ 210123 h 454119"/>
                      <a:gd name="connsiteX26" fmla="*/ 47452 w 546765"/>
                      <a:gd name="connsiteY26" fmla="*/ 216902 h 454119"/>
                      <a:gd name="connsiteX27" fmla="*/ 18077 w 546765"/>
                      <a:gd name="connsiteY27" fmla="*/ 203344 h 454119"/>
                      <a:gd name="connsiteX28" fmla="*/ 22596 w 546765"/>
                      <a:gd name="connsiteY28" fmla="*/ 192046 h 454119"/>
                      <a:gd name="connsiteX29" fmla="*/ 0 w 546765"/>
                      <a:gd name="connsiteY29" fmla="*/ 162671 h 454119"/>
                      <a:gd name="connsiteX30" fmla="*/ 45193 w 546765"/>
                      <a:gd name="connsiteY30" fmla="*/ 137815 h 454119"/>
                      <a:gd name="connsiteX31" fmla="*/ 94905 w 546765"/>
                      <a:gd name="connsiteY31" fmla="*/ 128776 h 454119"/>
                      <a:gd name="connsiteX32" fmla="*/ 155893 w 546765"/>
                      <a:gd name="connsiteY32" fmla="*/ 110699 h 454119"/>
                      <a:gd name="connsiteX33" fmla="*/ 158152 w 546765"/>
                      <a:gd name="connsiteY33" fmla="*/ 106180 h 454119"/>
                      <a:gd name="connsiteX34" fmla="*/ 176229 w 546765"/>
                      <a:gd name="connsiteY34" fmla="*/ 72285 h 454119"/>
                      <a:gd name="connsiteX35" fmla="*/ 221422 w 546765"/>
                      <a:gd name="connsiteY35" fmla="*/ 94882 h 454119"/>
                      <a:gd name="connsiteX36" fmla="*/ 259836 w 546765"/>
                      <a:gd name="connsiteY36" fmla="*/ 101661 h 454119"/>
                      <a:gd name="connsiteX37" fmla="*/ 255317 w 546765"/>
                      <a:gd name="connsiteY37" fmla="*/ 103920 h 454119"/>
                      <a:gd name="connsiteX38" fmla="*/ 266615 w 546765"/>
                      <a:gd name="connsiteY38" fmla="*/ 110699 h 454119"/>
                      <a:gd name="connsiteX39" fmla="*/ 234980 w 546765"/>
                      <a:gd name="connsiteY39" fmla="*/ 133296 h 454119"/>
                      <a:gd name="connsiteX40" fmla="*/ 234980 w 546765"/>
                      <a:gd name="connsiteY40" fmla="*/ 140075 h 454119"/>
                      <a:gd name="connsiteX41" fmla="*/ 239499 w 546765"/>
                      <a:gd name="connsiteY41" fmla="*/ 144594 h 454119"/>
                      <a:gd name="connsiteX42" fmla="*/ 250797 w 546765"/>
                      <a:gd name="connsiteY42" fmla="*/ 137815 h 454119"/>
                      <a:gd name="connsiteX43" fmla="*/ 257576 w 546765"/>
                      <a:gd name="connsiteY43" fmla="*/ 146853 h 454119"/>
                      <a:gd name="connsiteX44" fmla="*/ 300487 w 546765"/>
                      <a:gd name="connsiteY44" fmla="*/ 115219 h 454119"/>
                      <a:gd name="connsiteX45" fmla="*/ 286929 w 546765"/>
                      <a:gd name="connsiteY45" fmla="*/ 81324 h 454119"/>
                      <a:gd name="connsiteX46" fmla="*/ 241759 w 546765"/>
                      <a:gd name="connsiteY46" fmla="*/ 9038 h 454119"/>
                      <a:gd name="connsiteX47" fmla="*/ 250797 w 546765"/>
                      <a:gd name="connsiteY47" fmla="*/ 0 h 454119"/>
                      <a:gd name="connsiteX48" fmla="*/ 167191 w 546765"/>
                      <a:gd name="connsiteY48" fmla="*/ 271111 h 454119"/>
                      <a:gd name="connsiteX49" fmla="*/ 144595 w 546765"/>
                      <a:gd name="connsiteY49" fmla="*/ 305005 h 454119"/>
                      <a:gd name="connsiteX50" fmla="*/ 151373 w 546765"/>
                      <a:gd name="connsiteY50" fmla="*/ 307265 h 454119"/>
                      <a:gd name="connsiteX51" fmla="*/ 169451 w 546765"/>
                      <a:gd name="connsiteY51" fmla="*/ 282409 h 454119"/>
                      <a:gd name="connsiteX52" fmla="*/ 167191 w 546765"/>
                      <a:gd name="connsiteY52" fmla="*/ 271111 h 454119"/>
                      <a:gd name="connsiteX53" fmla="*/ 508351 w 546765"/>
                      <a:gd name="connsiteY53" fmla="*/ 225918 h 454119"/>
                      <a:gd name="connsiteX54" fmla="*/ 478976 w 546765"/>
                      <a:gd name="connsiteY54" fmla="*/ 248514 h 454119"/>
                      <a:gd name="connsiteX55" fmla="*/ 438325 w 546765"/>
                      <a:gd name="connsiteY55" fmla="*/ 295967 h 454119"/>
                      <a:gd name="connsiteX56" fmla="*/ 481235 w 546765"/>
                      <a:gd name="connsiteY56" fmla="*/ 386352 h 454119"/>
                      <a:gd name="connsiteX57" fmla="*/ 490274 w 546765"/>
                      <a:gd name="connsiteY57" fmla="*/ 375054 h 454119"/>
                      <a:gd name="connsiteX58" fmla="*/ 519649 w 546765"/>
                      <a:gd name="connsiteY58" fmla="*/ 271111 h 454119"/>
                      <a:gd name="connsiteX59" fmla="*/ 508351 w 546765"/>
                      <a:gd name="connsiteY59" fmla="*/ 225918 h 454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546765" h="454119">
                        <a:moveTo>
                          <a:pt x="250797" y="0"/>
                        </a:moveTo>
                        <a:cubicBezTo>
                          <a:pt x="275653" y="0"/>
                          <a:pt x="345680" y="70026"/>
                          <a:pt x="347939" y="79064"/>
                        </a:cubicBezTo>
                        <a:cubicBezTo>
                          <a:pt x="352459" y="85843"/>
                          <a:pt x="350199" y="99401"/>
                          <a:pt x="354718" y="108440"/>
                        </a:cubicBezTo>
                        <a:cubicBezTo>
                          <a:pt x="361497" y="126517"/>
                          <a:pt x="388613" y="187527"/>
                          <a:pt x="399911" y="187527"/>
                        </a:cubicBezTo>
                        <a:cubicBezTo>
                          <a:pt x="404430" y="187527"/>
                          <a:pt x="456402" y="140075"/>
                          <a:pt x="483495" y="140075"/>
                        </a:cubicBezTo>
                        <a:cubicBezTo>
                          <a:pt x="512870" y="140075"/>
                          <a:pt x="546765" y="178488"/>
                          <a:pt x="546765" y="198825"/>
                        </a:cubicBezTo>
                        <a:cubicBezTo>
                          <a:pt x="546765" y="205604"/>
                          <a:pt x="539986" y="223681"/>
                          <a:pt x="539986" y="230437"/>
                        </a:cubicBezTo>
                        <a:lnTo>
                          <a:pt x="539986" y="395391"/>
                        </a:lnTo>
                        <a:cubicBezTo>
                          <a:pt x="533207" y="438301"/>
                          <a:pt x="519649" y="454119"/>
                          <a:pt x="490274" y="454119"/>
                        </a:cubicBezTo>
                        <a:cubicBezTo>
                          <a:pt x="483495" y="454119"/>
                          <a:pt x="476716" y="454119"/>
                          <a:pt x="474456" y="449600"/>
                        </a:cubicBezTo>
                        <a:cubicBezTo>
                          <a:pt x="460899" y="440561"/>
                          <a:pt x="449623" y="427003"/>
                          <a:pt x="440584" y="413445"/>
                        </a:cubicBezTo>
                        <a:cubicBezTo>
                          <a:pt x="431546" y="402170"/>
                          <a:pt x="424767" y="390872"/>
                          <a:pt x="417988" y="379573"/>
                        </a:cubicBezTo>
                        <a:cubicBezTo>
                          <a:pt x="411209" y="366016"/>
                          <a:pt x="397651" y="329861"/>
                          <a:pt x="386353" y="329861"/>
                        </a:cubicBezTo>
                        <a:cubicBezTo>
                          <a:pt x="381834" y="329861"/>
                          <a:pt x="336641" y="370535"/>
                          <a:pt x="302747" y="370535"/>
                        </a:cubicBezTo>
                        <a:cubicBezTo>
                          <a:pt x="298227" y="370535"/>
                          <a:pt x="291448" y="370535"/>
                          <a:pt x="289189" y="366016"/>
                        </a:cubicBezTo>
                        <a:cubicBezTo>
                          <a:pt x="282410" y="361496"/>
                          <a:pt x="275653" y="352458"/>
                          <a:pt x="271134" y="347939"/>
                        </a:cubicBezTo>
                        <a:cubicBezTo>
                          <a:pt x="268875" y="345679"/>
                          <a:pt x="268875" y="343419"/>
                          <a:pt x="268875" y="336640"/>
                        </a:cubicBezTo>
                        <a:cubicBezTo>
                          <a:pt x="268875" y="302746"/>
                          <a:pt x="347939" y="243995"/>
                          <a:pt x="347939" y="230437"/>
                        </a:cubicBezTo>
                        <a:cubicBezTo>
                          <a:pt x="347939" y="225918"/>
                          <a:pt x="327603" y="178488"/>
                          <a:pt x="318564" y="151373"/>
                        </a:cubicBezTo>
                        <a:cubicBezTo>
                          <a:pt x="318564" y="146853"/>
                          <a:pt x="314045" y="140075"/>
                          <a:pt x="307266" y="140075"/>
                        </a:cubicBezTo>
                        <a:cubicBezTo>
                          <a:pt x="298227" y="140075"/>
                          <a:pt x="234980" y="192046"/>
                          <a:pt x="228201" y="216902"/>
                        </a:cubicBezTo>
                        <a:cubicBezTo>
                          <a:pt x="223682" y="230437"/>
                          <a:pt x="223682" y="250774"/>
                          <a:pt x="221422" y="268851"/>
                        </a:cubicBezTo>
                        <a:cubicBezTo>
                          <a:pt x="210124" y="336640"/>
                          <a:pt x="189787" y="366016"/>
                          <a:pt x="135556" y="366016"/>
                        </a:cubicBezTo>
                        <a:cubicBezTo>
                          <a:pt x="103921" y="366016"/>
                          <a:pt x="85866" y="361496"/>
                          <a:pt x="67789" y="318563"/>
                        </a:cubicBezTo>
                        <a:cubicBezTo>
                          <a:pt x="63270" y="305005"/>
                          <a:pt x="54231" y="289188"/>
                          <a:pt x="54231" y="282409"/>
                        </a:cubicBezTo>
                        <a:cubicBezTo>
                          <a:pt x="54231" y="253034"/>
                          <a:pt x="92645" y="225918"/>
                          <a:pt x="103921" y="210123"/>
                        </a:cubicBezTo>
                        <a:cubicBezTo>
                          <a:pt x="79087" y="214643"/>
                          <a:pt x="54231" y="216902"/>
                          <a:pt x="47452" y="216902"/>
                        </a:cubicBezTo>
                        <a:cubicBezTo>
                          <a:pt x="36154" y="216902"/>
                          <a:pt x="18077" y="219162"/>
                          <a:pt x="18077" y="203344"/>
                        </a:cubicBezTo>
                        <a:cubicBezTo>
                          <a:pt x="18077" y="196565"/>
                          <a:pt x="22596" y="196565"/>
                          <a:pt x="22596" y="192046"/>
                        </a:cubicBezTo>
                        <a:cubicBezTo>
                          <a:pt x="22596" y="185267"/>
                          <a:pt x="0" y="176229"/>
                          <a:pt x="0" y="162671"/>
                        </a:cubicBezTo>
                        <a:cubicBezTo>
                          <a:pt x="0" y="137815"/>
                          <a:pt x="38414" y="140075"/>
                          <a:pt x="45193" y="137815"/>
                        </a:cubicBezTo>
                        <a:cubicBezTo>
                          <a:pt x="61010" y="135555"/>
                          <a:pt x="79087" y="131036"/>
                          <a:pt x="94905" y="128776"/>
                        </a:cubicBezTo>
                        <a:cubicBezTo>
                          <a:pt x="110700" y="126517"/>
                          <a:pt x="140075" y="131036"/>
                          <a:pt x="155893" y="110699"/>
                        </a:cubicBezTo>
                        <a:cubicBezTo>
                          <a:pt x="155893" y="110699"/>
                          <a:pt x="158152" y="108440"/>
                          <a:pt x="158152" y="106180"/>
                        </a:cubicBezTo>
                        <a:cubicBezTo>
                          <a:pt x="158152" y="103920"/>
                          <a:pt x="158152" y="72285"/>
                          <a:pt x="176229" y="72285"/>
                        </a:cubicBezTo>
                        <a:cubicBezTo>
                          <a:pt x="180749" y="72285"/>
                          <a:pt x="203345" y="85843"/>
                          <a:pt x="221422" y="94882"/>
                        </a:cubicBezTo>
                        <a:cubicBezTo>
                          <a:pt x="225941" y="97141"/>
                          <a:pt x="259836" y="88103"/>
                          <a:pt x="259836" y="101661"/>
                        </a:cubicBezTo>
                        <a:cubicBezTo>
                          <a:pt x="259836" y="106180"/>
                          <a:pt x="257576" y="101661"/>
                          <a:pt x="255317" y="103920"/>
                        </a:cubicBezTo>
                        <a:cubicBezTo>
                          <a:pt x="257576" y="106180"/>
                          <a:pt x="262096" y="110699"/>
                          <a:pt x="266615" y="110699"/>
                        </a:cubicBezTo>
                        <a:cubicBezTo>
                          <a:pt x="264355" y="121997"/>
                          <a:pt x="244019" y="126517"/>
                          <a:pt x="234980" y="133296"/>
                        </a:cubicBezTo>
                        <a:lnTo>
                          <a:pt x="234980" y="140075"/>
                        </a:lnTo>
                        <a:cubicBezTo>
                          <a:pt x="237240" y="142334"/>
                          <a:pt x="234980" y="144594"/>
                          <a:pt x="239499" y="144594"/>
                        </a:cubicBezTo>
                        <a:cubicBezTo>
                          <a:pt x="246278" y="144594"/>
                          <a:pt x="248538" y="142334"/>
                          <a:pt x="250797" y="137815"/>
                        </a:cubicBezTo>
                        <a:cubicBezTo>
                          <a:pt x="253057" y="140075"/>
                          <a:pt x="255317" y="142334"/>
                          <a:pt x="257576" y="146853"/>
                        </a:cubicBezTo>
                        <a:cubicBezTo>
                          <a:pt x="266615" y="140075"/>
                          <a:pt x="300487" y="121997"/>
                          <a:pt x="300487" y="115219"/>
                        </a:cubicBezTo>
                        <a:cubicBezTo>
                          <a:pt x="300487" y="108440"/>
                          <a:pt x="291448" y="90362"/>
                          <a:pt x="286929" y="81324"/>
                        </a:cubicBezTo>
                        <a:cubicBezTo>
                          <a:pt x="273394" y="54208"/>
                          <a:pt x="241759" y="36154"/>
                          <a:pt x="241759" y="9038"/>
                        </a:cubicBezTo>
                        <a:cubicBezTo>
                          <a:pt x="241759" y="2259"/>
                          <a:pt x="244019" y="0"/>
                          <a:pt x="250797" y="0"/>
                        </a:cubicBezTo>
                        <a:close/>
                        <a:moveTo>
                          <a:pt x="167191" y="271111"/>
                        </a:moveTo>
                        <a:cubicBezTo>
                          <a:pt x="160412" y="277890"/>
                          <a:pt x="140075" y="289188"/>
                          <a:pt x="144595" y="305005"/>
                        </a:cubicBezTo>
                        <a:cubicBezTo>
                          <a:pt x="144595" y="305005"/>
                          <a:pt x="146854" y="307265"/>
                          <a:pt x="151373" y="307265"/>
                        </a:cubicBezTo>
                        <a:cubicBezTo>
                          <a:pt x="162672" y="307265"/>
                          <a:pt x="169451" y="291448"/>
                          <a:pt x="169451" y="282409"/>
                        </a:cubicBezTo>
                        <a:cubicBezTo>
                          <a:pt x="169451" y="275630"/>
                          <a:pt x="167191" y="273371"/>
                          <a:pt x="167191" y="271111"/>
                        </a:cubicBezTo>
                        <a:close/>
                        <a:moveTo>
                          <a:pt x="508351" y="225918"/>
                        </a:moveTo>
                        <a:cubicBezTo>
                          <a:pt x="501572" y="225918"/>
                          <a:pt x="485755" y="239476"/>
                          <a:pt x="478976" y="248514"/>
                        </a:cubicBezTo>
                        <a:cubicBezTo>
                          <a:pt x="460899" y="268851"/>
                          <a:pt x="438325" y="275630"/>
                          <a:pt x="438325" y="295967"/>
                        </a:cubicBezTo>
                        <a:cubicBezTo>
                          <a:pt x="438325" y="300486"/>
                          <a:pt x="463158" y="386352"/>
                          <a:pt x="481235" y="386352"/>
                        </a:cubicBezTo>
                        <a:cubicBezTo>
                          <a:pt x="485755" y="386352"/>
                          <a:pt x="488014" y="377314"/>
                          <a:pt x="490274" y="375054"/>
                        </a:cubicBezTo>
                        <a:cubicBezTo>
                          <a:pt x="510611" y="341160"/>
                          <a:pt x="519649" y="307265"/>
                          <a:pt x="519649" y="271111"/>
                        </a:cubicBezTo>
                        <a:cubicBezTo>
                          <a:pt x="519649" y="268851"/>
                          <a:pt x="517389" y="225918"/>
                          <a:pt x="508351" y="225918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D6A40188-09D0-FED5-2CC2-D4831E9338A2}"/>
                    </a:ext>
                  </a:extLst>
                </p:cNvPr>
                <p:cNvGrpSpPr/>
                <p:nvPr/>
              </p:nvGrpSpPr>
              <p:grpSpPr>
                <a:xfrm>
                  <a:off x="1941041" y="4706606"/>
                  <a:ext cx="451861" cy="334381"/>
                  <a:chOff x="7568403" y="4819220"/>
                  <a:chExt cx="451861" cy="334381"/>
                </a:xfrm>
                <a:grpFill/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4A0C061E-D609-CFCF-737A-CCA01930FBE3}"/>
                      </a:ext>
                    </a:extLst>
                  </p:cNvPr>
                  <p:cNvSpPr/>
                  <p:nvPr/>
                </p:nvSpPr>
                <p:spPr>
                  <a:xfrm>
                    <a:off x="7624895" y="4819220"/>
                    <a:ext cx="90363" cy="67766"/>
                  </a:xfrm>
                  <a:custGeom>
                    <a:avLst/>
                    <a:gdLst>
                      <a:gd name="connsiteX0" fmla="*/ 29353 w 90363"/>
                      <a:gd name="connsiteY0" fmla="*/ 0 h 67766"/>
                      <a:gd name="connsiteX1" fmla="*/ 90363 w 90363"/>
                      <a:gd name="connsiteY1" fmla="*/ 47429 h 67766"/>
                      <a:gd name="connsiteX2" fmla="*/ 45170 w 90363"/>
                      <a:gd name="connsiteY2" fmla="*/ 67766 h 67766"/>
                      <a:gd name="connsiteX3" fmla="*/ 20337 w 90363"/>
                      <a:gd name="connsiteY3" fmla="*/ 58728 h 67766"/>
                      <a:gd name="connsiteX4" fmla="*/ 0 w 90363"/>
                      <a:gd name="connsiteY4" fmla="*/ 18054 h 67766"/>
                      <a:gd name="connsiteX5" fmla="*/ 29353 w 90363"/>
                      <a:gd name="connsiteY5" fmla="*/ 0 h 67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0363" h="67766">
                        <a:moveTo>
                          <a:pt x="29353" y="0"/>
                        </a:moveTo>
                        <a:cubicBezTo>
                          <a:pt x="42910" y="0"/>
                          <a:pt x="90363" y="27093"/>
                          <a:pt x="90363" y="47429"/>
                        </a:cubicBezTo>
                        <a:cubicBezTo>
                          <a:pt x="90363" y="67766"/>
                          <a:pt x="45170" y="67766"/>
                          <a:pt x="45170" y="67766"/>
                        </a:cubicBezTo>
                        <a:cubicBezTo>
                          <a:pt x="40651" y="67766"/>
                          <a:pt x="27093" y="67766"/>
                          <a:pt x="20337" y="58728"/>
                        </a:cubicBezTo>
                        <a:cubicBezTo>
                          <a:pt x="11298" y="47429"/>
                          <a:pt x="0" y="22573"/>
                          <a:pt x="0" y="18054"/>
                        </a:cubicBezTo>
                        <a:cubicBezTo>
                          <a:pt x="0" y="2259"/>
                          <a:pt x="24833" y="0"/>
                          <a:pt x="29353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2010355E-DFB8-8FF9-BFD7-AF9CA32C3C76}"/>
                      </a:ext>
                    </a:extLst>
                  </p:cNvPr>
                  <p:cNvSpPr/>
                  <p:nvPr/>
                </p:nvSpPr>
                <p:spPr>
                  <a:xfrm>
                    <a:off x="7656507" y="4871169"/>
                    <a:ext cx="363757" cy="282432"/>
                  </a:xfrm>
                  <a:custGeom>
                    <a:avLst/>
                    <a:gdLst>
                      <a:gd name="connsiteX0" fmla="*/ 153656 w 363757"/>
                      <a:gd name="connsiteY0" fmla="*/ 0 h 282432"/>
                      <a:gd name="connsiteX1" fmla="*/ 205605 w 363757"/>
                      <a:gd name="connsiteY1" fmla="*/ 38414 h 282432"/>
                      <a:gd name="connsiteX2" fmla="*/ 314067 w 363757"/>
                      <a:gd name="connsiteY2" fmla="*/ 56491 h 282432"/>
                      <a:gd name="connsiteX3" fmla="*/ 345702 w 363757"/>
                      <a:gd name="connsiteY3" fmla="*/ 88126 h 282432"/>
                      <a:gd name="connsiteX4" fmla="*/ 363757 w 363757"/>
                      <a:gd name="connsiteY4" fmla="*/ 131059 h 282432"/>
                      <a:gd name="connsiteX5" fmla="*/ 198826 w 363757"/>
                      <a:gd name="connsiteY5" fmla="*/ 282432 h 282432"/>
                      <a:gd name="connsiteX6" fmla="*/ 112982 w 363757"/>
                      <a:gd name="connsiteY6" fmla="*/ 178488 h 282432"/>
                      <a:gd name="connsiteX7" fmla="*/ 155915 w 363757"/>
                      <a:gd name="connsiteY7" fmla="*/ 142357 h 282432"/>
                      <a:gd name="connsiteX8" fmla="*/ 234980 w 363757"/>
                      <a:gd name="connsiteY8" fmla="*/ 164931 h 282432"/>
                      <a:gd name="connsiteX9" fmla="*/ 280173 w 363757"/>
                      <a:gd name="connsiteY9" fmla="*/ 112982 h 282432"/>
                      <a:gd name="connsiteX10" fmla="*/ 271134 w 363757"/>
                      <a:gd name="connsiteY10" fmla="*/ 101683 h 282432"/>
                      <a:gd name="connsiteX11" fmla="*/ 214643 w 363757"/>
                      <a:gd name="connsiteY11" fmla="*/ 94904 h 282432"/>
                      <a:gd name="connsiteX12" fmla="*/ 178489 w 363757"/>
                      <a:gd name="connsiteY12" fmla="*/ 88126 h 282432"/>
                      <a:gd name="connsiteX13" fmla="*/ 155915 w 363757"/>
                      <a:gd name="connsiteY13" fmla="*/ 67789 h 282432"/>
                      <a:gd name="connsiteX14" fmla="*/ 74568 w 363757"/>
                      <a:gd name="connsiteY14" fmla="*/ 142357 h 282432"/>
                      <a:gd name="connsiteX15" fmla="*/ 74568 w 363757"/>
                      <a:gd name="connsiteY15" fmla="*/ 201085 h 282432"/>
                      <a:gd name="connsiteX16" fmla="*/ 45193 w 363757"/>
                      <a:gd name="connsiteY16" fmla="*/ 212383 h 282432"/>
                      <a:gd name="connsiteX17" fmla="*/ 36154 w 363757"/>
                      <a:gd name="connsiteY17" fmla="*/ 198825 h 282432"/>
                      <a:gd name="connsiteX18" fmla="*/ 15818 w 363757"/>
                      <a:gd name="connsiteY18" fmla="*/ 151373 h 282432"/>
                      <a:gd name="connsiteX19" fmla="*/ 6779 w 363757"/>
                      <a:gd name="connsiteY19" fmla="*/ 146854 h 282432"/>
                      <a:gd name="connsiteX20" fmla="*/ 2260 w 363757"/>
                      <a:gd name="connsiteY20" fmla="*/ 146854 h 282432"/>
                      <a:gd name="connsiteX21" fmla="*/ 4519 w 363757"/>
                      <a:gd name="connsiteY21" fmla="*/ 128799 h 282432"/>
                      <a:gd name="connsiteX22" fmla="*/ 0 w 363757"/>
                      <a:gd name="connsiteY22" fmla="*/ 115241 h 282432"/>
                      <a:gd name="connsiteX23" fmla="*/ 13558 w 363757"/>
                      <a:gd name="connsiteY23" fmla="*/ 94904 h 282432"/>
                      <a:gd name="connsiteX24" fmla="*/ 47453 w 363757"/>
                      <a:gd name="connsiteY24" fmla="*/ 115241 h 282432"/>
                      <a:gd name="connsiteX25" fmla="*/ 63270 w 363757"/>
                      <a:gd name="connsiteY25" fmla="*/ 99424 h 282432"/>
                      <a:gd name="connsiteX26" fmla="*/ 153656 w 363757"/>
                      <a:gd name="connsiteY26" fmla="*/ 0 h 282432"/>
                      <a:gd name="connsiteX27" fmla="*/ 176229 w 363757"/>
                      <a:gd name="connsiteY27" fmla="*/ 178488 h 282432"/>
                      <a:gd name="connsiteX28" fmla="*/ 142357 w 363757"/>
                      <a:gd name="connsiteY28" fmla="*/ 192046 h 282432"/>
                      <a:gd name="connsiteX29" fmla="*/ 158175 w 363757"/>
                      <a:gd name="connsiteY29" fmla="*/ 214643 h 282432"/>
                      <a:gd name="connsiteX30" fmla="*/ 210124 w 363757"/>
                      <a:gd name="connsiteY30" fmla="*/ 187527 h 282432"/>
                      <a:gd name="connsiteX31" fmla="*/ 207864 w 363757"/>
                      <a:gd name="connsiteY31" fmla="*/ 183008 h 282432"/>
                      <a:gd name="connsiteX32" fmla="*/ 176229 w 363757"/>
                      <a:gd name="connsiteY32" fmla="*/ 178488 h 282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363757" h="282432">
                        <a:moveTo>
                          <a:pt x="153656" y="0"/>
                        </a:moveTo>
                        <a:cubicBezTo>
                          <a:pt x="167213" y="0"/>
                          <a:pt x="196566" y="36154"/>
                          <a:pt x="205605" y="38414"/>
                        </a:cubicBezTo>
                        <a:cubicBezTo>
                          <a:pt x="239499" y="51971"/>
                          <a:pt x="277913" y="38414"/>
                          <a:pt x="314067" y="56491"/>
                        </a:cubicBezTo>
                        <a:cubicBezTo>
                          <a:pt x="327625" y="63270"/>
                          <a:pt x="336664" y="76827"/>
                          <a:pt x="345702" y="88126"/>
                        </a:cubicBezTo>
                        <a:cubicBezTo>
                          <a:pt x="356978" y="97164"/>
                          <a:pt x="363757" y="117501"/>
                          <a:pt x="363757" y="131059"/>
                        </a:cubicBezTo>
                        <a:cubicBezTo>
                          <a:pt x="363757" y="205604"/>
                          <a:pt x="248538" y="282432"/>
                          <a:pt x="198826" y="282432"/>
                        </a:cubicBezTo>
                        <a:cubicBezTo>
                          <a:pt x="146877" y="282432"/>
                          <a:pt x="112982" y="207864"/>
                          <a:pt x="112982" y="178488"/>
                        </a:cubicBezTo>
                        <a:cubicBezTo>
                          <a:pt x="112982" y="146854"/>
                          <a:pt x="133319" y="142357"/>
                          <a:pt x="155915" y="142357"/>
                        </a:cubicBezTo>
                        <a:cubicBezTo>
                          <a:pt x="198826" y="142357"/>
                          <a:pt x="216903" y="164931"/>
                          <a:pt x="234980" y="164931"/>
                        </a:cubicBezTo>
                        <a:cubicBezTo>
                          <a:pt x="250797" y="164931"/>
                          <a:pt x="280173" y="115241"/>
                          <a:pt x="280173" y="112982"/>
                        </a:cubicBezTo>
                        <a:cubicBezTo>
                          <a:pt x="280173" y="106203"/>
                          <a:pt x="275653" y="101683"/>
                          <a:pt x="271134" y="101683"/>
                        </a:cubicBezTo>
                        <a:cubicBezTo>
                          <a:pt x="253057" y="97164"/>
                          <a:pt x="232720" y="97164"/>
                          <a:pt x="214643" y="94904"/>
                        </a:cubicBezTo>
                        <a:cubicBezTo>
                          <a:pt x="203345" y="94904"/>
                          <a:pt x="187527" y="90385"/>
                          <a:pt x="178489" y="88126"/>
                        </a:cubicBezTo>
                        <a:cubicBezTo>
                          <a:pt x="164954" y="85866"/>
                          <a:pt x="164954" y="76827"/>
                          <a:pt x="155915" y="67789"/>
                        </a:cubicBezTo>
                        <a:cubicBezTo>
                          <a:pt x="142357" y="67789"/>
                          <a:pt x="74568" y="112982"/>
                          <a:pt x="74568" y="142357"/>
                        </a:cubicBezTo>
                        <a:lnTo>
                          <a:pt x="74568" y="201085"/>
                        </a:lnTo>
                        <a:cubicBezTo>
                          <a:pt x="65530" y="216902"/>
                          <a:pt x="51972" y="194306"/>
                          <a:pt x="45193" y="212383"/>
                        </a:cubicBezTo>
                        <a:cubicBezTo>
                          <a:pt x="40674" y="210123"/>
                          <a:pt x="38414" y="201085"/>
                          <a:pt x="36154" y="198825"/>
                        </a:cubicBezTo>
                        <a:cubicBezTo>
                          <a:pt x="29375" y="180748"/>
                          <a:pt x="20337" y="167190"/>
                          <a:pt x="15818" y="151373"/>
                        </a:cubicBezTo>
                        <a:cubicBezTo>
                          <a:pt x="15818" y="149113"/>
                          <a:pt x="13558" y="146854"/>
                          <a:pt x="6779" y="146854"/>
                        </a:cubicBezTo>
                        <a:lnTo>
                          <a:pt x="2260" y="146854"/>
                        </a:lnTo>
                        <a:cubicBezTo>
                          <a:pt x="2260" y="142357"/>
                          <a:pt x="4519" y="135578"/>
                          <a:pt x="4519" y="128799"/>
                        </a:cubicBezTo>
                        <a:cubicBezTo>
                          <a:pt x="4519" y="124280"/>
                          <a:pt x="0" y="119760"/>
                          <a:pt x="0" y="115241"/>
                        </a:cubicBezTo>
                        <a:cubicBezTo>
                          <a:pt x="0" y="99424"/>
                          <a:pt x="2260" y="94904"/>
                          <a:pt x="13558" y="94904"/>
                        </a:cubicBezTo>
                        <a:cubicBezTo>
                          <a:pt x="27116" y="94904"/>
                          <a:pt x="38414" y="115241"/>
                          <a:pt x="47453" y="115241"/>
                        </a:cubicBezTo>
                        <a:cubicBezTo>
                          <a:pt x="54231" y="115241"/>
                          <a:pt x="61010" y="106203"/>
                          <a:pt x="63270" y="99424"/>
                        </a:cubicBezTo>
                        <a:cubicBezTo>
                          <a:pt x="72309" y="81347"/>
                          <a:pt x="108463" y="0"/>
                          <a:pt x="153656" y="0"/>
                        </a:cubicBezTo>
                        <a:close/>
                        <a:moveTo>
                          <a:pt x="176229" y="178488"/>
                        </a:moveTo>
                        <a:cubicBezTo>
                          <a:pt x="167213" y="178488"/>
                          <a:pt x="142357" y="178488"/>
                          <a:pt x="142357" y="192046"/>
                        </a:cubicBezTo>
                        <a:cubicBezTo>
                          <a:pt x="142357" y="196566"/>
                          <a:pt x="144617" y="214643"/>
                          <a:pt x="158175" y="214643"/>
                        </a:cubicBezTo>
                        <a:cubicBezTo>
                          <a:pt x="169473" y="214643"/>
                          <a:pt x="203345" y="194306"/>
                          <a:pt x="210124" y="187527"/>
                        </a:cubicBezTo>
                        <a:cubicBezTo>
                          <a:pt x="207864" y="185267"/>
                          <a:pt x="207864" y="183008"/>
                          <a:pt x="207864" y="183008"/>
                        </a:cubicBezTo>
                        <a:cubicBezTo>
                          <a:pt x="196566" y="180748"/>
                          <a:pt x="180749" y="178488"/>
                          <a:pt x="176229" y="178488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DC281D5F-5F7A-CD82-F2EB-FE8527D60CFE}"/>
                      </a:ext>
                    </a:extLst>
                  </p:cNvPr>
                  <p:cNvSpPr/>
                  <p:nvPr/>
                </p:nvSpPr>
                <p:spPr>
                  <a:xfrm>
                    <a:off x="7568403" y="4938958"/>
                    <a:ext cx="81324" cy="205604"/>
                  </a:xfrm>
                  <a:custGeom>
                    <a:avLst/>
                    <a:gdLst>
                      <a:gd name="connsiteX0" fmla="*/ 20337 w 81324"/>
                      <a:gd name="connsiteY0" fmla="*/ 0 h 205604"/>
                      <a:gd name="connsiteX1" fmla="*/ 79087 w 81324"/>
                      <a:gd name="connsiteY1" fmla="*/ 97142 h 205604"/>
                      <a:gd name="connsiteX2" fmla="*/ 81324 w 81324"/>
                      <a:gd name="connsiteY2" fmla="*/ 110699 h 205604"/>
                      <a:gd name="connsiteX3" fmla="*/ 79087 w 81324"/>
                      <a:gd name="connsiteY3" fmla="*/ 180748 h 205604"/>
                      <a:gd name="connsiteX4" fmla="*/ 70049 w 81324"/>
                      <a:gd name="connsiteY4" fmla="*/ 196566 h 205604"/>
                      <a:gd name="connsiteX5" fmla="*/ 49712 w 81324"/>
                      <a:gd name="connsiteY5" fmla="*/ 196566 h 205604"/>
                      <a:gd name="connsiteX6" fmla="*/ 36154 w 81324"/>
                      <a:gd name="connsiteY6" fmla="*/ 205604 h 205604"/>
                      <a:gd name="connsiteX7" fmla="*/ 22596 w 81324"/>
                      <a:gd name="connsiteY7" fmla="*/ 185267 h 205604"/>
                      <a:gd name="connsiteX8" fmla="*/ 6779 w 81324"/>
                      <a:gd name="connsiteY8" fmla="*/ 151373 h 205604"/>
                      <a:gd name="connsiteX9" fmla="*/ 0 w 81324"/>
                      <a:gd name="connsiteY9" fmla="*/ 83584 h 205604"/>
                      <a:gd name="connsiteX10" fmla="*/ 20337 w 81324"/>
                      <a:gd name="connsiteY10" fmla="*/ 0 h 2056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1324" h="205604">
                        <a:moveTo>
                          <a:pt x="20337" y="0"/>
                        </a:moveTo>
                        <a:cubicBezTo>
                          <a:pt x="42933" y="24856"/>
                          <a:pt x="61010" y="61010"/>
                          <a:pt x="79087" y="97142"/>
                        </a:cubicBezTo>
                        <a:cubicBezTo>
                          <a:pt x="81324" y="99401"/>
                          <a:pt x="81324" y="103921"/>
                          <a:pt x="81324" y="110699"/>
                        </a:cubicBezTo>
                        <a:cubicBezTo>
                          <a:pt x="81324" y="115219"/>
                          <a:pt x="79087" y="126517"/>
                          <a:pt x="79087" y="180748"/>
                        </a:cubicBezTo>
                        <a:cubicBezTo>
                          <a:pt x="79087" y="185267"/>
                          <a:pt x="76828" y="192046"/>
                          <a:pt x="70049" y="196566"/>
                        </a:cubicBezTo>
                        <a:cubicBezTo>
                          <a:pt x="63270" y="198825"/>
                          <a:pt x="56491" y="198825"/>
                          <a:pt x="49712" y="196566"/>
                        </a:cubicBezTo>
                        <a:cubicBezTo>
                          <a:pt x="45193" y="201085"/>
                          <a:pt x="42933" y="205604"/>
                          <a:pt x="36154" y="205604"/>
                        </a:cubicBezTo>
                        <a:cubicBezTo>
                          <a:pt x="24856" y="205604"/>
                          <a:pt x="24856" y="189787"/>
                          <a:pt x="22596" y="185267"/>
                        </a:cubicBezTo>
                        <a:cubicBezTo>
                          <a:pt x="18077" y="171710"/>
                          <a:pt x="9038" y="162671"/>
                          <a:pt x="6779" y="151373"/>
                        </a:cubicBezTo>
                        <a:cubicBezTo>
                          <a:pt x="0" y="128777"/>
                          <a:pt x="0" y="90363"/>
                          <a:pt x="0" y="83584"/>
                        </a:cubicBezTo>
                        <a:cubicBezTo>
                          <a:pt x="0" y="56491"/>
                          <a:pt x="6779" y="24856"/>
                          <a:pt x="20337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792177-3318-1FA8-3DEA-3F193D08FBF0}"/>
                    </a:ext>
                  </a:extLst>
                </p:cNvPr>
                <p:cNvGrpSpPr/>
                <p:nvPr/>
              </p:nvGrpSpPr>
              <p:grpSpPr>
                <a:xfrm>
                  <a:off x="2438682" y="4758555"/>
                  <a:ext cx="244018" cy="244018"/>
                  <a:chOff x="10923535" y="4141396"/>
                  <a:chExt cx="244018" cy="244018"/>
                </a:xfrm>
                <a:grpFill/>
              </p:grpSpPr>
              <p:sp>
                <p:nvSpPr>
                  <p:cNvPr id="14" name="任意多边形: 形状 13">
                    <a:extLst>
                      <a:ext uri="{FF2B5EF4-FFF2-40B4-BE49-F238E27FC236}">
                        <a16:creationId xmlns:a16="http://schemas.microsoft.com/office/drawing/2014/main" id="{0B48F0CD-5372-A44C-00EF-8C73CC9228AC}"/>
                      </a:ext>
                    </a:extLst>
                  </p:cNvPr>
                  <p:cNvSpPr/>
                  <p:nvPr/>
                </p:nvSpPr>
                <p:spPr>
                  <a:xfrm>
                    <a:off x="10923535" y="4141396"/>
                    <a:ext cx="183008" cy="244018"/>
                  </a:xfrm>
                  <a:custGeom>
                    <a:avLst/>
                    <a:gdLst>
                      <a:gd name="connsiteX0" fmla="*/ 76827 w 183008"/>
                      <a:gd name="connsiteY0" fmla="*/ 0 h 244018"/>
                      <a:gd name="connsiteX1" fmla="*/ 160412 w 183008"/>
                      <a:gd name="connsiteY1" fmla="*/ 18077 h 244018"/>
                      <a:gd name="connsiteX2" fmla="*/ 183008 w 183008"/>
                      <a:gd name="connsiteY2" fmla="*/ 51972 h 244018"/>
                      <a:gd name="connsiteX3" fmla="*/ 119760 w 183008"/>
                      <a:gd name="connsiteY3" fmla="*/ 112982 h 244018"/>
                      <a:gd name="connsiteX4" fmla="*/ 112982 w 183008"/>
                      <a:gd name="connsiteY4" fmla="*/ 151396 h 244018"/>
                      <a:gd name="connsiteX5" fmla="*/ 58750 w 183008"/>
                      <a:gd name="connsiteY5" fmla="*/ 234980 h 244018"/>
                      <a:gd name="connsiteX6" fmla="*/ 31635 w 183008"/>
                      <a:gd name="connsiteY6" fmla="*/ 244018 h 244018"/>
                      <a:gd name="connsiteX7" fmla="*/ 9038 w 183008"/>
                      <a:gd name="connsiteY7" fmla="*/ 237240 h 244018"/>
                      <a:gd name="connsiteX8" fmla="*/ 0 w 183008"/>
                      <a:gd name="connsiteY8" fmla="*/ 221422 h 244018"/>
                      <a:gd name="connsiteX9" fmla="*/ 54231 w 183008"/>
                      <a:gd name="connsiteY9" fmla="*/ 133319 h 244018"/>
                      <a:gd name="connsiteX10" fmla="*/ 15817 w 183008"/>
                      <a:gd name="connsiteY10" fmla="*/ 106203 h 244018"/>
                      <a:gd name="connsiteX11" fmla="*/ 2259 w 183008"/>
                      <a:gd name="connsiteY11" fmla="*/ 70049 h 244018"/>
                      <a:gd name="connsiteX12" fmla="*/ 47452 w 183008"/>
                      <a:gd name="connsiteY12" fmla="*/ 42933 h 244018"/>
                      <a:gd name="connsiteX13" fmla="*/ 56491 w 183008"/>
                      <a:gd name="connsiteY13" fmla="*/ 18077 h 244018"/>
                      <a:gd name="connsiteX14" fmla="*/ 76827 w 183008"/>
                      <a:gd name="connsiteY14" fmla="*/ 0 h 244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83008" h="244018">
                        <a:moveTo>
                          <a:pt x="76827" y="0"/>
                        </a:moveTo>
                        <a:cubicBezTo>
                          <a:pt x="83606" y="0"/>
                          <a:pt x="133318" y="9039"/>
                          <a:pt x="160412" y="18077"/>
                        </a:cubicBezTo>
                        <a:cubicBezTo>
                          <a:pt x="173970" y="22596"/>
                          <a:pt x="183008" y="40674"/>
                          <a:pt x="183008" y="51972"/>
                        </a:cubicBezTo>
                        <a:cubicBezTo>
                          <a:pt x="183008" y="74568"/>
                          <a:pt x="128799" y="97165"/>
                          <a:pt x="119760" y="112982"/>
                        </a:cubicBezTo>
                        <a:cubicBezTo>
                          <a:pt x="112982" y="122021"/>
                          <a:pt x="115241" y="137838"/>
                          <a:pt x="112982" y="151396"/>
                        </a:cubicBezTo>
                        <a:cubicBezTo>
                          <a:pt x="108462" y="176229"/>
                          <a:pt x="94904" y="219162"/>
                          <a:pt x="58750" y="234980"/>
                        </a:cubicBezTo>
                        <a:cubicBezTo>
                          <a:pt x="49712" y="239499"/>
                          <a:pt x="38413" y="244018"/>
                          <a:pt x="31635" y="244018"/>
                        </a:cubicBezTo>
                        <a:cubicBezTo>
                          <a:pt x="27115" y="244018"/>
                          <a:pt x="15817" y="241759"/>
                          <a:pt x="9038" y="237240"/>
                        </a:cubicBezTo>
                        <a:cubicBezTo>
                          <a:pt x="6779" y="234980"/>
                          <a:pt x="9038" y="221422"/>
                          <a:pt x="0" y="221422"/>
                        </a:cubicBezTo>
                        <a:cubicBezTo>
                          <a:pt x="9038" y="205605"/>
                          <a:pt x="54231" y="155893"/>
                          <a:pt x="54231" y="133319"/>
                        </a:cubicBezTo>
                        <a:cubicBezTo>
                          <a:pt x="54231" y="112982"/>
                          <a:pt x="27115" y="119761"/>
                          <a:pt x="15817" y="106203"/>
                        </a:cubicBezTo>
                        <a:cubicBezTo>
                          <a:pt x="9038" y="94905"/>
                          <a:pt x="2259" y="76828"/>
                          <a:pt x="2259" y="70049"/>
                        </a:cubicBezTo>
                        <a:cubicBezTo>
                          <a:pt x="2259" y="54232"/>
                          <a:pt x="45192" y="42933"/>
                          <a:pt x="47452" y="42933"/>
                        </a:cubicBezTo>
                        <a:cubicBezTo>
                          <a:pt x="56491" y="36154"/>
                          <a:pt x="54231" y="24856"/>
                          <a:pt x="56491" y="18077"/>
                        </a:cubicBezTo>
                        <a:cubicBezTo>
                          <a:pt x="61010" y="6779"/>
                          <a:pt x="72308" y="0"/>
                          <a:pt x="76827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" name="任意多边形: 形状 14">
                    <a:extLst>
                      <a:ext uri="{FF2B5EF4-FFF2-40B4-BE49-F238E27FC236}">
                        <a16:creationId xmlns:a16="http://schemas.microsoft.com/office/drawing/2014/main" id="{8494D045-3ADC-6E10-A68E-6EB1D5774BD2}"/>
                      </a:ext>
                    </a:extLst>
                  </p:cNvPr>
                  <p:cNvSpPr/>
                  <p:nvPr/>
                </p:nvSpPr>
                <p:spPr>
                  <a:xfrm>
                    <a:off x="11047815" y="4276974"/>
                    <a:ext cx="119738" cy="108440"/>
                  </a:xfrm>
                  <a:custGeom>
                    <a:avLst/>
                    <a:gdLst>
                      <a:gd name="connsiteX0" fmla="*/ 11298 w 119738"/>
                      <a:gd name="connsiteY0" fmla="*/ 0 h 108440"/>
                      <a:gd name="connsiteX1" fmla="*/ 119738 w 119738"/>
                      <a:gd name="connsiteY1" fmla="*/ 85844 h 108440"/>
                      <a:gd name="connsiteX2" fmla="*/ 112960 w 119738"/>
                      <a:gd name="connsiteY2" fmla="*/ 101662 h 108440"/>
                      <a:gd name="connsiteX3" fmla="*/ 92623 w 119738"/>
                      <a:gd name="connsiteY3" fmla="*/ 101662 h 108440"/>
                      <a:gd name="connsiteX4" fmla="*/ 79065 w 119738"/>
                      <a:gd name="connsiteY4" fmla="*/ 108440 h 108440"/>
                      <a:gd name="connsiteX5" fmla="*/ 0 w 119738"/>
                      <a:gd name="connsiteY5" fmla="*/ 9039 h 108440"/>
                      <a:gd name="connsiteX6" fmla="*/ 0 w 119738"/>
                      <a:gd name="connsiteY6" fmla="*/ 2260 h 108440"/>
                      <a:gd name="connsiteX7" fmla="*/ 11298 w 119738"/>
                      <a:gd name="connsiteY7" fmla="*/ 0 h 108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9738" h="108440">
                        <a:moveTo>
                          <a:pt x="11298" y="0"/>
                        </a:moveTo>
                        <a:cubicBezTo>
                          <a:pt x="51949" y="0"/>
                          <a:pt x="119738" y="49690"/>
                          <a:pt x="119738" y="85844"/>
                        </a:cubicBezTo>
                        <a:cubicBezTo>
                          <a:pt x="119738" y="90363"/>
                          <a:pt x="117479" y="97142"/>
                          <a:pt x="112960" y="101662"/>
                        </a:cubicBezTo>
                        <a:cubicBezTo>
                          <a:pt x="106181" y="103921"/>
                          <a:pt x="99402" y="99402"/>
                          <a:pt x="92623" y="101662"/>
                        </a:cubicBezTo>
                        <a:cubicBezTo>
                          <a:pt x="85844" y="101662"/>
                          <a:pt x="85844" y="108440"/>
                          <a:pt x="79065" y="108440"/>
                        </a:cubicBezTo>
                        <a:cubicBezTo>
                          <a:pt x="47430" y="108440"/>
                          <a:pt x="2259" y="13558"/>
                          <a:pt x="0" y="9039"/>
                        </a:cubicBezTo>
                        <a:lnTo>
                          <a:pt x="0" y="2260"/>
                        </a:lnTo>
                        <a:cubicBezTo>
                          <a:pt x="4519" y="0"/>
                          <a:pt x="6779" y="0"/>
                          <a:pt x="11298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91647143-9ABD-2CC6-CE06-2AF3EFFF71F0}"/>
                    </a:ext>
                  </a:extLst>
                </p:cNvPr>
                <p:cNvGrpSpPr/>
                <p:nvPr/>
              </p:nvGrpSpPr>
              <p:grpSpPr>
                <a:xfrm>
                  <a:off x="2687673" y="4706606"/>
                  <a:ext cx="414425" cy="421572"/>
                  <a:chOff x="10379031" y="5515098"/>
                  <a:chExt cx="524167" cy="533206"/>
                </a:xfrm>
                <a:grpFill/>
              </p:grpSpPr>
              <p:sp>
                <p:nvSpPr>
                  <p:cNvPr id="12" name="任意多边形: 形状 11">
                    <a:extLst>
                      <a:ext uri="{FF2B5EF4-FFF2-40B4-BE49-F238E27FC236}">
                        <a16:creationId xmlns:a16="http://schemas.microsoft.com/office/drawing/2014/main" id="{B7127545-49A0-65A1-40AA-11DC60A84A3B}"/>
                      </a:ext>
                    </a:extLst>
                  </p:cNvPr>
                  <p:cNvSpPr/>
                  <p:nvPr/>
                </p:nvSpPr>
                <p:spPr>
                  <a:xfrm>
                    <a:off x="10467156" y="5515098"/>
                    <a:ext cx="436042" cy="533206"/>
                  </a:xfrm>
                  <a:custGeom>
                    <a:avLst/>
                    <a:gdLst>
                      <a:gd name="connsiteX0" fmla="*/ 298227 w 436042"/>
                      <a:gd name="connsiteY0" fmla="*/ 0 h 533206"/>
                      <a:gd name="connsiteX1" fmla="*/ 323083 w 436042"/>
                      <a:gd name="connsiteY1" fmla="*/ 4519 h 533206"/>
                      <a:gd name="connsiteX2" fmla="*/ 359237 w 436042"/>
                      <a:gd name="connsiteY2" fmla="*/ 40673 h 533206"/>
                      <a:gd name="connsiteX3" fmla="*/ 363757 w 436042"/>
                      <a:gd name="connsiteY3" fmla="*/ 49689 h 533206"/>
                      <a:gd name="connsiteX4" fmla="*/ 366016 w 436042"/>
                      <a:gd name="connsiteY4" fmla="*/ 58727 h 533206"/>
                      <a:gd name="connsiteX5" fmla="*/ 332122 w 436042"/>
                      <a:gd name="connsiteY5" fmla="*/ 92622 h 533206"/>
                      <a:gd name="connsiteX6" fmla="*/ 368276 w 436042"/>
                      <a:gd name="connsiteY6" fmla="*/ 142334 h 533206"/>
                      <a:gd name="connsiteX7" fmla="*/ 210123 w 436042"/>
                      <a:gd name="connsiteY7" fmla="*/ 214642 h 533206"/>
                      <a:gd name="connsiteX8" fmla="*/ 230460 w 436042"/>
                      <a:gd name="connsiteY8" fmla="*/ 257553 h 533206"/>
                      <a:gd name="connsiteX9" fmla="*/ 318564 w 436042"/>
                      <a:gd name="connsiteY9" fmla="*/ 257553 h 533206"/>
                      <a:gd name="connsiteX10" fmla="*/ 377314 w 436042"/>
                      <a:gd name="connsiteY10" fmla="*/ 248514 h 533206"/>
                      <a:gd name="connsiteX11" fmla="*/ 386353 w 436042"/>
                      <a:gd name="connsiteY11" fmla="*/ 248514 h 533206"/>
                      <a:gd name="connsiteX12" fmla="*/ 424767 w 436042"/>
                      <a:gd name="connsiteY12" fmla="*/ 282409 h 533206"/>
                      <a:gd name="connsiteX13" fmla="*/ 436042 w 436042"/>
                      <a:gd name="connsiteY13" fmla="*/ 307265 h 533206"/>
                      <a:gd name="connsiteX14" fmla="*/ 427027 w 436042"/>
                      <a:gd name="connsiteY14" fmla="*/ 325342 h 533206"/>
                      <a:gd name="connsiteX15" fmla="*/ 384093 w 436042"/>
                      <a:gd name="connsiteY15" fmla="*/ 338900 h 533206"/>
                      <a:gd name="connsiteX16" fmla="*/ 327602 w 436042"/>
                      <a:gd name="connsiteY16" fmla="*/ 338900 h 533206"/>
                      <a:gd name="connsiteX17" fmla="*/ 280150 w 436042"/>
                      <a:gd name="connsiteY17" fmla="*/ 341160 h 533206"/>
                      <a:gd name="connsiteX18" fmla="*/ 307266 w 436042"/>
                      <a:gd name="connsiteY18" fmla="*/ 411186 h 533206"/>
                      <a:gd name="connsiteX19" fmla="*/ 142334 w 436042"/>
                      <a:gd name="connsiteY19" fmla="*/ 533206 h 533206"/>
                      <a:gd name="connsiteX20" fmla="*/ 0 w 436042"/>
                      <a:gd name="connsiteY20" fmla="*/ 408926 h 533206"/>
                      <a:gd name="connsiteX21" fmla="*/ 121998 w 436042"/>
                      <a:gd name="connsiteY21" fmla="*/ 442821 h 533206"/>
                      <a:gd name="connsiteX22" fmla="*/ 228200 w 436042"/>
                      <a:gd name="connsiteY22" fmla="*/ 388612 h 533206"/>
                      <a:gd name="connsiteX23" fmla="*/ 241758 w 436042"/>
                      <a:gd name="connsiteY23" fmla="*/ 338900 h 533206"/>
                      <a:gd name="connsiteX24" fmla="*/ 192046 w 436042"/>
                      <a:gd name="connsiteY24" fmla="*/ 338900 h 533206"/>
                      <a:gd name="connsiteX25" fmla="*/ 74545 w 436042"/>
                      <a:gd name="connsiteY25" fmla="*/ 363756 h 533206"/>
                      <a:gd name="connsiteX26" fmla="*/ 54232 w 436042"/>
                      <a:gd name="connsiteY26" fmla="*/ 327602 h 533206"/>
                      <a:gd name="connsiteX27" fmla="*/ 54232 w 436042"/>
                      <a:gd name="connsiteY27" fmla="*/ 318563 h 533206"/>
                      <a:gd name="connsiteX28" fmla="*/ 173969 w 436042"/>
                      <a:gd name="connsiteY28" fmla="*/ 257553 h 533206"/>
                      <a:gd name="connsiteX29" fmla="*/ 140075 w 436042"/>
                      <a:gd name="connsiteY29" fmla="*/ 230437 h 533206"/>
                      <a:gd name="connsiteX30" fmla="*/ 124257 w 436042"/>
                      <a:gd name="connsiteY30" fmla="*/ 194306 h 533206"/>
                      <a:gd name="connsiteX31" fmla="*/ 142334 w 436042"/>
                      <a:gd name="connsiteY31" fmla="*/ 176229 h 533206"/>
                      <a:gd name="connsiteX32" fmla="*/ 189787 w 436042"/>
                      <a:gd name="connsiteY32" fmla="*/ 178488 h 533206"/>
                      <a:gd name="connsiteX33" fmla="*/ 198825 w 436042"/>
                      <a:gd name="connsiteY33" fmla="*/ 173969 h 533206"/>
                      <a:gd name="connsiteX34" fmla="*/ 205604 w 436042"/>
                      <a:gd name="connsiteY34" fmla="*/ 180748 h 533206"/>
                      <a:gd name="connsiteX35" fmla="*/ 207864 w 436042"/>
                      <a:gd name="connsiteY35" fmla="*/ 169450 h 533206"/>
                      <a:gd name="connsiteX36" fmla="*/ 219162 w 436042"/>
                      <a:gd name="connsiteY36" fmla="*/ 164930 h 533206"/>
                      <a:gd name="connsiteX37" fmla="*/ 228200 w 436042"/>
                      <a:gd name="connsiteY37" fmla="*/ 169450 h 533206"/>
                      <a:gd name="connsiteX38" fmla="*/ 229195 w 436042"/>
                      <a:gd name="connsiteY38" fmla="*/ 168184 h 533206"/>
                      <a:gd name="connsiteX39" fmla="*/ 228200 w 436042"/>
                      <a:gd name="connsiteY39" fmla="*/ 162671 h 533206"/>
                      <a:gd name="connsiteX40" fmla="*/ 246278 w 436042"/>
                      <a:gd name="connsiteY40" fmla="*/ 151373 h 533206"/>
                      <a:gd name="connsiteX41" fmla="*/ 250797 w 436042"/>
                      <a:gd name="connsiteY41" fmla="*/ 142334 h 533206"/>
                      <a:gd name="connsiteX42" fmla="*/ 316304 w 436042"/>
                      <a:gd name="connsiteY42" fmla="*/ 97141 h 533206"/>
                      <a:gd name="connsiteX43" fmla="*/ 289189 w 436042"/>
                      <a:gd name="connsiteY43" fmla="*/ 81324 h 533206"/>
                      <a:gd name="connsiteX44" fmla="*/ 286929 w 436042"/>
                      <a:gd name="connsiteY44" fmla="*/ 56468 h 533206"/>
                      <a:gd name="connsiteX45" fmla="*/ 273371 w 436042"/>
                      <a:gd name="connsiteY45" fmla="*/ 40673 h 533206"/>
                      <a:gd name="connsiteX46" fmla="*/ 221422 w 436042"/>
                      <a:gd name="connsiteY46" fmla="*/ 70026 h 533206"/>
                      <a:gd name="connsiteX47" fmla="*/ 212383 w 436042"/>
                      <a:gd name="connsiteY47" fmla="*/ 97141 h 533206"/>
                      <a:gd name="connsiteX48" fmla="*/ 162671 w 436042"/>
                      <a:gd name="connsiteY48" fmla="*/ 110699 h 533206"/>
                      <a:gd name="connsiteX49" fmla="*/ 128776 w 436042"/>
                      <a:gd name="connsiteY49" fmla="*/ 70026 h 533206"/>
                      <a:gd name="connsiteX50" fmla="*/ 119738 w 436042"/>
                      <a:gd name="connsiteY50" fmla="*/ 70026 h 533206"/>
                      <a:gd name="connsiteX51" fmla="*/ 110699 w 436042"/>
                      <a:gd name="connsiteY51" fmla="*/ 94882 h 533206"/>
                      <a:gd name="connsiteX52" fmla="*/ 83584 w 436042"/>
                      <a:gd name="connsiteY52" fmla="*/ 99401 h 533206"/>
                      <a:gd name="connsiteX53" fmla="*/ 70049 w 436042"/>
                      <a:gd name="connsiteY53" fmla="*/ 92622 h 533206"/>
                      <a:gd name="connsiteX54" fmla="*/ 36154 w 436042"/>
                      <a:gd name="connsiteY54" fmla="*/ 40673 h 533206"/>
                      <a:gd name="connsiteX55" fmla="*/ 47453 w 436042"/>
                      <a:gd name="connsiteY55" fmla="*/ 29375 h 533206"/>
                      <a:gd name="connsiteX56" fmla="*/ 103920 w 436042"/>
                      <a:gd name="connsiteY56" fmla="*/ 54208 h 533206"/>
                      <a:gd name="connsiteX57" fmla="*/ 112959 w 436042"/>
                      <a:gd name="connsiteY57" fmla="*/ 47429 h 533206"/>
                      <a:gd name="connsiteX58" fmla="*/ 112959 w 436042"/>
                      <a:gd name="connsiteY58" fmla="*/ 31634 h 533206"/>
                      <a:gd name="connsiteX59" fmla="*/ 112959 w 436042"/>
                      <a:gd name="connsiteY59" fmla="*/ 24856 h 533206"/>
                      <a:gd name="connsiteX60" fmla="*/ 112959 w 436042"/>
                      <a:gd name="connsiteY60" fmla="*/ 20336 h 533206"/>
                      <a:gd name="connsiteX61" fmla="*/ 135555 w 436042"/>
                      <a:gd name="connsiteY61" fmla="*/ 9038 h 533206"/>
                      <a:gd name="connsiteX62" fmla="*/ 212383 w 436042"/>
                      <a:gd name="connsiteY62" fmla="*/ 49689 h 533206"/>
                      <a:gd name="connsiteX63" fmla="*/ 298227 w 436042"/>
                      <a:gd name="connsiteY63" fmla="*/ 0 h 533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</a:cxnLst>
                    <a:rect l="l" t="t" r="r" b="b"/>
                    <a:pathLst>
                      <a:path w="436042" h="533206">
                        <a:moveTo>
                          <a:pt x="298227" y="0"/>
                        </a:moveTo>
                        <a:cubicBezTo>
                          <a:pt x="302746" y="0"/>
                          <a:pt x="314045" y="0"/>
                          <a:pt x="323083" y="4519"/>
                        </a:cubicBezTo>
                        <a:cubicBezTo>
                          <a:pt x="334381" y="13557"/>
                          <a:pt x="347939" y="29375"/>
                          <a:pt x="359237" y="40673"/>
                        </a:cubicBezTo>
                        <a:cubicBezTo>
                          <a:pt x="361497" y="42933"/>
                          <a:pt x="363757" y="47429"/>
                          <a:pt x="363757" y="49689"/>
                        </a:cubicBezTo>
                        <a:cubicBezTo>
                          <a:pt x="366016" y="51949"/>
                          <a:pt x="366016" y="54208"/>
                          <a:pt x="366016" y="58727"/>
                        </a:cubicBezTo>
                        <a:cubicBezTo>
                          <a:pt x="366016" y="92622"/>
                          <a:pt x="332122" y="74545"/>
                          <a:pt x="332122" y="92622"/>
                        </a:cubicBezTo>
                        <a:cubicBezTo>
                          <a:pt x="332122" y="106180"/>
                          <a:pt x="368276" y="117478"/>
                          <a:pt x="368276" y="142334"/>
                        </a:cubicBezTo>
                        <a:cubicBezTo>
                          <a:pt x="368276" y="178488"/>
                          <a:pt x="210123" y="185267"/>
                          <a:pt x="210123" y="214642"/>
                        </a:cubicBezTo>
                        <a:cubicBezTo>
                          <a:pt x="210123" y="221421"/>
                          <a:pt x="223681" y="243995"/>
                          <a:pt x="230460" y="257553"/>
                        </a:cubicBezTo>
                        <a:cubicBezTo>
                          <a:pt x="314045" y="255293"/>
                          <a:pt x="316304" y="255293"/>
                          <a:pt x="318564" y="257553"/>
                        </a:cubicBezTo>
                        <a:cubicBezTo>
                          <a:pt x="336641" y="255293"/>
                          <a:pt x="370536" y="248514"/>
                          <a:pt x="377314" y="248514"/>
                        </a:cubicBezTo>
                        <a:lnTo>
                          <a:pt x="386353" y="248514"/>
                        </a:lnTo>
                        <a:cubicBezTo>
                          <a:pt x="397651" y="259813"/>
                          <a:pt x="413469" y="271111"/>
                          <a:pt x="424767" y="282409"/>
                        </a:cubicBezTo>
                        <a:cubicBezTo>
                          <a:pt x="431546" y="286928"/>
                          <a:pt x="436042" y="300486"/>
                          <a:pt x="436042" y="307265"/>
                        </a:cubicBezTo>
                        <a:cubicBezTo>
                          <a:pt x="436042" y="311784"/>
                          <a:pt x="431546" y="323082"/>
                          <a:pt x="427027" y="325342"/>
                        </a:cubicBezTo>
                        <a:cubicBezTo>
                          <a:pt x="413469" y="334381"/>
                          <a:pt x="397651" y="336640"/>
                          <a:pt x="384093" y="338900"/>
                        </a:cubicBezTo>
                        <a:cubicBezTo>
                          <a:pt x="366016" y="341160"/>
                          <a:pt x="345680" y="338900"/>
                          <a:pt x="327602" y="338900"/>
                        </a:cubicBezTo>
                        <a:lnTo>
                          <a:pt x="280150" y="341160"/>
                        </a:lnTo>
                        <a:cubicBezTo>
                          <a:pt x="295968" y="361496"/>
                          <a:pt x="307266" y="388612"/>
                          <a:pt x="307266" y="411186"/>
                        </a:cubicBezTo>
                        <a:cubicBezTo>
                          <a:pt x="307266" y="492533"/>
                          <a:pt x="187527" y="533206"/>
                          <a:pt x="142334" y="533206"/>
                        </a:cubicBezTo>
                        <a:cubicBezTo>
                          <a:pt x="76805" y="533206"/>
                          <a:pt x="40674" y="483494"/>
                          <a:pt x="0" y="408926"/>
                        </a:cubicBezTo>
                        <a:cubicBezTo>
                          <a:pt x="29376" y="422484"/>
                          <a:pt x="85843" y="442821"/>
                          <a:pt x="121998" y="442821"/>
                        </a:cubicBezTo>
                        <a:cubicBezTo>
                          <a:pt x="151373" y="442821"/>
                          <a:pt x="210123" y="424744"/>
                          <a:pt x="228200" y="388612"/>
                        </a:cubicBezTo>
                        <a:cubicBezTo>
                          <a:pt x="237239" y="372794"/>
                          <a:pt x="237239" y="354717"/>
                          <a:pt x="241758" y="338900"/>
                        </a:cubicBezTo>
                        <a:lnTo>
                          <a:pt x="192046" y="338900"/>
                        </a:lnTo>
                        <a:cubicBezTo>
                          <a:pt x="185267" y="338900"/>
                          <a:pt x="79064" y="363756"/>
                          <a:pt x="74545" y="363756"/>
                        </a:cubicBezTo>
                        <a:cubicBezTo>
                          <a:pt x="67789" y="363756"/>
                          <a:pt x="63270" y="338900"/>
                          <a:pt x="54232" y="327602"/>
                        </a:cubicBezTo>
                        <a:lnTo>
                          <a:pt x="54232" y="318563"/>
                        </a:lnTo>
                        <a:cubicBezTo>
                          <a:pt x="54232" y="266592"/>
                          <a:pt x="164931" y="257553"/>
                          <a:pt x="173969" y="257553"/>
                        </a:cubicBezTo>
                        <a:cubicBezTo>
                          <a:pt x="164931" y="250774"/>
                          <a:pt x="133296" y="253034"/>
                          <a:pt x="140075" y="230437"/>
                        </a:cubicBezTo>
                        <a:cubicBezTo>
                          <a:pt x="140075" y="210123"/>
                          <a:pt x="124257" y="210123"/>
                          <a:pt x="124257" y="194306"/>
                        </a:cubicBezTo>
                        <a:cubicBezTo>
                          <a:pt x="124257" y="183008"/>
                          <a:pt x="128776" y="176229"/>
                          <a:pt x="142334" y="176229"/>
                        </a:cubicBezTo>
                        <a:cubicBezTo>
                          <a:pt x="158152" y="173969"/>
                          <a:pt x="173969" y="176229"/>
                          <a:pt x="189787" y="178488"/>
                        </a:cubicBezTo>
                        <a:cubicBezTo>
                          <a:pt x="192046" y="178488"/>
                          <a:pt x="194306" y="173969"/>
                          <a:pt x="198825" y="173969"/>
                        </a:cubicBezTo>
                        <a:cubicBezTo>
                          <a:pt x="205604" y="173969"/>
                          <a:pt x="203344" y="178488"/>
                          <a:pt x="205604" y="180748"/>
                        </a:cubicBezTo>
                        <a:cubicBezTo>
                          <a:pt x="207864" y="178488"/>
                          <a:pt x="207864" y="173969"/>
                          <a:pt x="207864" y="169450"/>
                        </a:cubicBezTo>
                        <a:cubicBezTo>
                          <a:pt x="210123" y="169450"/>
                          <a:pt x="212383" y="164930"/>
                          <a:pt x="219162" y="164930"/>
                        </a:cubicBezTo>
                        <a:cubicBezTo>
                          <a:pt x="223681" y="164930"/>
                          <a:pt x="225941" y="169450"/>
                          <a:pt x="228200" y="169450"/>
                        </a:cubicBezTo>
                        <a:cubicBezTo>
                          <a:pt x="228946" y="168682"/>
                          <a:pt x="229195" y="168433"/>
                          <a:pt x="229195" y="168184"/>
                        </a:cubicBezTo>
                        <a:cubicBezTo>
                          <a:pt x="229195" y="167687"/>
                          <a:pt x="228200" y="167190"/>
                          <a:pt x="228200" y="162671"/>
                        </a:cubicBezTo>
                        <a:cubicBezTo>
                          <a:pt x="228200" y="158152"/>
                          <a:pt x="239499" y="155892"/>
                          <a:pt x="246278" y="151373"/>
                        </a:cubicBezTo>
                        <a:cubicBezTo>
                          <a:pt x="250797" y="149113"/>
                          <a:pt x="248537" y="142334"/>
                          <a:pt x="250797" y="142334"/>
                        </a:cubicBezTo>
                        <a:cubicBezTo>
                          <a:pt x="268852" y="124257"/>
                          <a:pt x="293708" y="110699"/>
                          <a:pt x="316304" y="97141"/>
                        </a:cubicBezTo>
                        <a:cubicBezTo>
                          <a:pt x="314045" y="90362"/>
                          <a:pt x="293708" y="81324"/>
                          <a:pt x="289189" y="81324"/>
                        </a:cubicBezTo>
                        <a:cubicBezTo>
                          <a:pt x="289189" y="74545"/>
                          <a:pt x="286929" y="60987"/>
                          <a:pt x="286929" y="56468"/>
                        </a:cubicBezTo>
                        <a:cubicBezTo>
                          <a:pt x="286929" y="47429"/>
                          <a:pt x="277890" y="40673"/>
                          <a:pt x="273371" y="40673"/>
                        </a:cubicBezTo>
                        <a:cubicBezTo>
                          <a:pt x="264333" y="40673"/>
                          <a:pt x="223681" y="60987"/>
                          <a:pt x="221422" y="70026"/>
                        </a:cubicBezTo>
                        <a:cubicBezTo>
                          <a:pt x="219162" y="76805"/>
                          <a:pt x="219162" y="88103"/>
                          <a:pt x="212383" y="97141"/>
                        </a:cubicBezTo>
                        <a:cubicBezTo>
                          <a:pt x="210123" y="99401"/>
                          <a:pt x="171710" y="110699"/>
                          <a:pt x="162671" y="110699"/>
                        </a:cubicBezTo>
                        <a:cubicBezTo>
                          <a:pt x="151373" y="110699"/>
                          <a:pt x="131036" y="74545"/>
                          <a:pt x="128776" y="70026"/>
                        </a:cubicBezTo>
                        <a:lnTo>
                          <a:pt x="119738" y="70026"/>
                        </a:lnTo>
                        <a:cubicBezTo>
                          <a:pt x="119738" y="76805"/>
                          <a:pt x="119738" y="88103"/>
                          <a:pt x="110699" y="94882"/>
                        </a:cubicBezTo>
                        <a:cubicBezTo>
                          <a:pt x="101661" y="94882"/>
                          <a:pt x="90363" y="99401"/>
                          <a:pt x="83584" y="99401"/>
                        </a:cubicBezTo>
                        <a:cubicBezTo>
                          <a:pt x="79064" y="99401"/>
                          <a:pt x="72309" y="97141"/>
                          <a:pt x="70049" y="92622"/>
                        </a:cubicBezTo>
                        <a:cubicBezTo>
                          <a:pt x="54232" y="76805"/>
                          <a:pt x="36154" y="45170"/>
                          <a:pt x="36154" y="40673"/>
                        </a:cubicBezTo>
                        <a:cubicBezTo>
                          <a:pt x="36154" y="31634"/>
                          <a:pt x="38414" y="29375"/>
                          <a:pt x="47453" y="29375"/>
                        </a:cubicBezTo>
                        <a:cubicBezTo>
                          <a:pt x="51972" y="29375"/>
                          <a:pt x="85843" y="45170"/>
                          <a:pt x="103920" y="54208"/>
                        </a:cubicBezTo>
                        <a:cubicBezTo>
                          <a:pt x="108440" y="54208"/>
                          <a:pt x="112959" y="49689"/>
                          <a:pt x="112959" y="47429"/>
                        </a:cubicBezTo>
                        <a:lnTo>
                          <a:pt x="112959" y="31634"/>
                        </a:lnTo>
                        <a:lnTo>
                          <a:pt x="112959" y="24856"/>
                        </a:lnTo>
                        <a:lnTo>
                          <a:pt x="112959" y="20336"/>
                        </a:lnTo>
                        <a:cubicBezTo>
                          <a:pt x="115219" y="15817"/>
                          <a:pt x="133296" y="9038"/>
                          <a:pt x="135555" y="9038"/>
                        </a:cubicBezTo>
                        <a:cubicBezTo>
                          <a:pt x="142334" y="9038"/>
                          <a:pt x="205604" y="49689"/>
                          <a:pt x="212383" y="49689"/>
                        </a:cubicBezTo>
                        <a:cubicBezTo>
                          <a:pt x="216902" y="49689"/>
                          <a:pt x="291448" y="0"/>
                          <a:pt x="298227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" name="任意多边形: 形状 12">
                    <a:extLst>
                      <a:ext uri="{FF2B5EF4-FFF2-40B4-BE49-F238E27FC236}">
                        <a16:creationId xmlns:a16="http://schemas.microsoft.com/office/drawing/2014/main" id="{120BD734-ABD3-B683-9B0A-3B6AD27D9990}"/>
                      </a:ext>
                    </a:extLst>
                  </p:cNvPr>
                  <p:cNvSpPr/>
                  <p:nvPr/>
                </p:nvSpPr>
                <p:spPr>
                  <a:xfrm>
                    <a:off x="10379031" y="5652913"/>
                    <a:ext cx="164931" cy="124257"/>
                  </a:xfrm>
                  <a:custGeom>
                    <a:avLst/>
                    <a:gdLst>
                      <a:gd name="connsiteX0" fmla="*/ 119761 w 164931"/>
                      <a:gd name="connsiteY0" fmla="*/ 0 h 124257"/>
                      <a:gd name="connsiteX1" fmla="*/ 131059 w 164931"/>
                      <a:gd name="connsiteY1" fmla="*/ 6779 h 124257"/>
                      <a:gd name="connsiteX2" fmla="*/ 149136 w 164931"/>
                      <a:gd name="connsiteY2" fmla="*/ 2259 h 124257"/>
                      <a:gd name="connsiteX3" fmla="*/ 164931 w 164931"/>
                      <a:gd name="connsiteY3" fmla="*/ 11298 h 124257"/>
                      <a:gd name="connsiteX4" fmla="*/ 149136 w 164931"/>
                      <a:gd name="connsiteY4" fmla="*/ 27115 h 124257"/>
                      <a:gd name="connsiteX5" fmla="*/ 137838 w 164931"/>
                      <a:gd name="connsiteY5" fmla="*/ 51971 h 124257"/>
                      <a:gd name="connsiteX6" fmla="*/ 79088 w 164931"/>
                      <a:gd name="connsiteY6" fmla="*/ 110699 h 124257"/>
                      <a:gd name="connsiteX7" fmla="*/ 47453 w 164931"/>
                      <a:gd name="connsiteY7" fmla="*/ 117478 h 124257"/>
                      <a:gd name="connsiteX8" fmla="*/ 33895 w 164931"/>
                      <a:gd name="connsiteY8" fmla="*/ 124257 h 124257"/>
                      <a:gd name="connsiteX9" fmla="*/ 22597 w 164931"/>
                      <a:gd name="connsiteY9" fmla="*/ 119738 h 124257"/>
                      <a:gd name="connsiteX10" fmla="*/ 18077 w 164931"/>
                      <a:gd name="connsiteY10" fmla="*/ 92622 h 124257"/>
                      <a:gd name="connsiteX11" fmla="*/ 0 w 164931"/>
                      <a:gd name="connsiteY11" fmla="*/ 63270 h 124257"/>
                      <a:gd name="connsiteX12" fmla="*/ 119761 w 164931"/>
                      <a:gd name="connsiteY12" fmla="*/ 0 h 124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64931" h="124257">
                        <a:moveTo>
                          <a:pt x="119761" y="0"/>
                        </a:moveTo>
                        <a:cubicBezTo>
                          <a:pt x="124280" y="0"/>
                          <a:pt x="126540" y="6779"/>
                          <a:pt x="131059" y="6779"/>
                        </a:cubicBezTo>
                        <a:cubicBezTo>
                          <a:pt x="137838" y="6779"/>
                          <a:pt x="142358" y="2259"/>
                          <a:pt x="149136" y="2259"/>
                        </a:cubicBezTo>
                        <a:cubicBezTo>
                          <a:pt x="153656" y="2259"/>
                          <a:pt x="160435" y="9038"/>
                          <a:pt x="164931" y="11298"/>
                        </a:cubicBezTo>
                        <a:cubicBezTo>
                          <a:pt x="160435" y="15817"/>
                          <a:pt x="151396" y="20337"/>
                          <a:pt x="149136" y="27115"/>
                        </a:cubicBezTo>
                        <a:cubicBezTo>
                          <a:pt x="144617" y="31635"/>
                          <a:pt x="144617" y="42933"/>
                          <a:pt x="137838" y="51971"/>
                        </a:cubicBezTo>
                        <a:lnTo>
                          <a:pt x="79088" y="110699"/>
                        </a:lnTo>
                        <a:cubicBezTo>
                          <a:pt x="70049" y="117478"/>
                          <a:pt x="56491" y="115219"/>
                          <a:pt x="47453" y="117478"/>
                        </a:cubicBezTo>
                        <a:cubicBezTo>
                          <a:pt x="42934" y="117478"/>
                          <a:pt x="38414" y="124257"/>
                          <a:pt x="33895" y="124257"/>
                        </a:cubicBezTo>
                        <a:cubicBezTo>
                          <a:pt x="27116" y="124257"/>
                          <a:pt x="24856" y="121998"/>
                          <a:pt x="22597" y="119738"/>
                        </a:cubicBezTo>
                        <a:cubicBezTo>
                          <a:pt x="18077" y="110699"/>
                          <a:pt x="22597" y="99401"/>
                          <a:pt x="18077" y="92622"/>
                        </a:cubicBezTo>
                        <a:cubicBezTo>
                          <a:pt x="13558" y="79087"/>
                          <a:pt x="0" y="74568"/>
                          <a:pt x="0" y="63270"/>
                        </a:cubicBezTo>
                        <a:cubicBezTo>
                          <a:pt x="0" y="15817"/>
                          <a:pt x="103944" y="0"/>
                          <a:pt x="119761" y="0"/>
                        </a:cubicBezTo>
                        <a:close/>
                      </a:path>
                    </a:pathLst>
                  </a:custGeom>
                  <a:grpFill/>
                  <a:ln w="225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B67EC35-19E1-8F1F-131F-1F17F7AC238D}"/>
              </a:ext>
            </a:extLst>
          </p:cNvPr>
          <p:cNvGrpSpPr/>
          <p:nvPr/>
        </p:nvGrpSpPr>
        <p:grpSpPr>
          <a:xfrm>
            <a:off x="9763877" y="4405144"/>
            <a:ext cx="1805824" cy="1552285"/>
            <a:chOff x="6850944" y="4231262"/>
            <a:chExt cx="5502383" cy="4729845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7779037" y="4231262"/>
              <a:ext cx="4574290" cy="3945491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noFill/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6850944" y="5009789"/>
              <a:ext cx="4375118" cy="3941730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7001963" y="8413566"/>
              <a:ext cx="4006491" cy="547541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noFill/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846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0C58A5-7509-5BD6-A4C2-0F9078B20EEA}"/>
              </a:ext>
            </a:extLst>
          </p:cNvPr>
          <p:cNvSpPr txBox="1"/>
          <p:nvPr/>
        </p:nvSpPr>
        <p:spPr>
          <a:xfrm flipH="1">
            <a:off x="5286373" y="121302"/>
            <a:ext cx="1619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651A7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01</a:t>
            </a:r>
            <a:endParaRPr lang="zh-CN" altLang="en-US" sz="4000" dirty="0">
              <a:solidFill>
                <a:srgbClr val="2651A7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B67EC35-19E1-8F1F-131F-1F17F7AC238D}"/>
              </a:ext>
            </a:extLst>
          </p:cNvPr>
          <p:cNvGrpSpPr/>
          <p:nvPr/>
        </p:nvGrpSpPr>
        <p:grpSpPr>
          <a:xfrm>
            <a:off x="9763877" y="4405144"/>
            <a:ext cx="1805824" cy="1552285"/>
            <a:chOff x="6850944" y="4231262"/>
            <a:chExt cx="5502383" cy="4729845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7779037" y="4231262"/>
              <a:ext cx="4574290" cy="3945491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noFill/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6850944" y="5009789"/>
              <a:ext cx="4375118" cy="3941730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7001963" y="8413566"/>
              <a:ext cx="4006491" cy="547541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noFill/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0E27F9E9-0917-7D3F-D5FF-85526542191C}"/>
              </a:ext>
            </a:extLst>
          </p:cNvPr>
          <p:cNvSpPr txBox="1"/>
          <p:nvPr/>
        </p:nvSpPr>
        <p:spPr>
          <a:xfrm>
            <a:off x="5324475" y="734762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PART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1BE1D7B-ACCD-F69E-081D-399B44AEA13C}"/>
              </a:ext>
            </a:extLst>
          </p:cNvPr>
          <p:cNvGrpSpPr/>
          <p:nvPr/>
        </p:nvGrpSpPr>
        <p:grpSpPr>
          <a:xfrm>
            <a:off x="4481513" y="2527300"/>
            <a:ext cx="3228974" cy="569716"/>
            <a:chOff x="3276602" y="3248555"/>
            <a:chExt cx="3228974" cy="56971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FE437FF-AC6B-B2D7-44CF-CF7EA2343E9C}"/>
                </a:ext>
              </a:extLst>
            </p:cNvPr>
            <p:cNvGrpSpPr/>
            <p:nvPr/>
          </p:nvGrpSpPr>
          <p:grpSpPr>
            <a:xfrm>
              <a:off x="3276602" y="3248555"/>
              <a:ext cx="3228974" cy="569716"/>
              <a:chOff x="3276602" y="3248555"/>
              <a:chExt cx="3228974" cy="569716"/>
            </a:xfrm>
          </p:grpSpPr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5B4E5683-2332-55AC-4DA8-40AE114AB4FD}"/>
                  </a:ext>
                </a:extLst>
              </p:cNvPr>
              <p:cNvSpPr/>
              <p:nvPr/>
            </p:nvSpPr>
            <p:spPr>
              <a:xfrm>
                <a:off x="3276602" y="3248555"/>
                <a:ext cx="893633" cy="569716"/>
              </a:xfrm>
              <a:custGeom>
                <a:avLst/>
                <a:gdLst>
                  <a:gd name="connsiteX0" fmla="*/ 0 w 893633"/>
                  <a:gd name="connsiteY0" fmla="*/ 0 h 569716"/>
                  <a:gd name="connsiteX1" fmla="*/ 893633 w 893633"/>
                  <a:gd name="connsiteY1" fmla="*/ 0 h 569716"/>
                  <a:gd name="connsiteX2" fmla="*/ 735451 w 893633"/>
                  <a:gd name="connsiteY2" fmla="*/ 569716 h 569716"/>
                  <a:gd name="connsiteX3" fmla="*/ 0 w 893633"/>
                  <a:gd name="connsiteY3" fmla="*/ 569716 h 569716"/>
                  <a:gd name="connsiteX4" fmla="*/ 0 w 893633"/>
                  <a:gd name="connsiteY4" fmla="*/ 0 h 56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3633" h="569716">
                    <a:moveTo>
                      <a:pt x="0" y="0"/>
                    </a:moveTo>
                    <a:lnTo>
                      <a:pt x="893633" y="0"/>
                    </a:lnTo>
                    <a:lnTo>
                      <a:pt x="735451" y="569716"/>
                    </a:lnTo>
                    <a:lnTo>
                      <a:pt x="0" y="569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51A7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A4C21D17-2AF1-067C-46F4-9D09A1A99062}"/>
                  </a:ext>
                </a:extLst>
              </p:cNvPr>
              <p:cNvSpPr/>
              <p:nvPr/>
            </p:nvSpPr>
            <p:spPr>
              <a:xfrm>
                <a:off x="4012053" y="3248555"/>
                <a:ext cx="2493523" cy="569716"/>
              </a:xfrm>
              <a:custGeom>
                <a:avLst/>
                <a:gdLst>
                  <a:gd name="connsiteX0" fmla="*/ 158182 w 2493523"/>
                  <a:gd name="connsiteY0" fmla="*/ 0 h 569716"/>
                  <a:gd name="connsiteX1" fmla="*/ 2493523 w 2493523"/>
                  <a:gd name="connsiteY1" fmla="*/ 0 h 569716"/>
                  <a:gd name="connsiteX2" fmla="*/ 2493523 w 2493523"/>
                  <a:gd name="connsiteY2" fmla="*/ 335061 h 569716"/>
                  <a:gd name="connsiteX3" fmla="*/ 2258868 w 2493523"/>
                  <a:gd name="connsiteY3" fmla="*/ 569716 h 569716"/>
                  <a:gd name="connsiteX4" fmla="*/ 0 w 2493523"/>
                  <a:gd name="connsiteY4" fmla="*/ 569716 h 569716"/>
                  <a:gd name="connsiteX5" fmla="*/ 158182 w 2493523"/>
                  <a:gd name="connsiteY5" fmla="*/ 0 h 56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3523" h="569716">
                    <a:moveTo>
                      <a:pt x="158182" y="0"/>
                    </a:moveTo>
                    <a:lnTo>
                      <a:pt x="2493523" y="0"/>
                    </a:lnTo>
                    <a:lnTo>
                      <a:pt x="2493523" y="335061"/>
                    </a:lnTo>
                    <a:lnTo>
                      <a:pt x="2258868" y="569716"/>
                    </a:lnTo>
                    <a:lnTo>
                      <a:pt x="0" y="569716"/>
                    </a:lnTo>
                    <a:lnTo>
                      <a:pt x="1581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81E576-DD46-1EE7-A0F3-5C3D58E94DF6}"/>
                </a:ext>
              </a:extLst>
            </p:cNvPr>
            <p:cNvSpPr txBox="1"/>
            <p:nvPr/>
          </p:nvSpPr>
          <p:spPr>
            <a:xfrm>
              <a:off x="4732936" y="3356078"/>
              <a:ext cx="9925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2651A7"/>
                  </a:solidFill>
                  <a:cs typeface="+mn-ea"/>
                  <a:sym typeface="+mn-lt"/>
                </a:rPr>
                <a:t>选题背景</a:t>
              </a:r>
              <a:endParaRPr lang="zh-CN" altLang="en-US" sz="1600" b="1" dirty="0">
                <a:solidFill>
                  <a:srgbClr val="2651A7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E2C948B-EA73-8A19-FC9D-F487F8416515}"/>
              </a:ext>
            </a:extLst>
          </p:cNvPr>
          <p:cNvGrpSpPr/>
          <p:nvPr/>
        </p:nvGrpSpPr>
        <p:grpSpPr>
          <a:xfrm>
            <a:off x="4612711" y="2673336"/>
            <a:ext cx="545075" cy="300041"/>
            <a:chOff x="4523423" y="2354259"/>
            <a:chExt cx="830579" cy="457199"/>
          </a:xfrm>
          <a:solidFill>
            <a:schemeClr val="bg1"/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A7BBF0D-EDBD-1D41-5ED1-280D6C232488}"/>
                </a:ext>
              </a:extLst>
            </p:cNvPr>
            <p:cNvSpPr/>
            <p:nvPr/>
          </p:nvSpPr>
          <p:spPr>
            <a:xfrm>
              <a:off x="4672013" y="2595241"/>
              <a:ext cx="533400" cy="216217"/>
            </a:xfrm>
            <a:custGeom>
              <a:avLst/>
              <a:gdLst>
                <a:gd name="connsiteX0" fmla="*/ 0 w 533400"/>
                <a:gd name="connsiteY0" fmla="*/ 0 h 216217"/>
                <a:gd name="connsiteX1" fmla="*/ 0 w 533400"/>
                <a:gd name="connsiteY1" fmla="*/ 111443 h 216217"/>
                <a:gd name="connsiteX2" fmla="*/ 266700 w 533400"/>
                <a:gd name="connsiteY2" fmla="*/ 216218 h 216217"/>
                <a:gd name="connsiteX3" fmla="*/ 533400 w 533400"/>
                <a:gd name="connsiteY3" fmla="*/ 111443 h 216217"/>
                <a:gd name="connsiteX4" fmla="*/ 533400 w 533400"/>
                <a:gd name="connsiteY4" fmla="*/ 0 h 216217"/>
                <a:gd name="connsiteX5" fmla="*/ 266700 w 533400"/>
                <a:gd name="connsiteY5" fmla="*/ 94298 h 216217"/>
                <a:gd name="connsiteX6" fmla="*/ 0 w 533400"/>
                <a:gd name="connsiteY6" fmla="*/ 0 h 21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216217">
                  <a:moveTo>
                    <a:pt x="0" y="0"/>
                  </a:moveTo>
                  <a:lnTo>
                    <a:pt x="0" y="111443"/>
                  </a:lnTo>
                  <a:cubicBezTo>
                    <a:pt x="0" y="163830"/>
                    <a:pt x="119063" y="216218"/>
                    <a:pt x="266700" y="216218"/>
                  </a:cubicBezTo>
                  <a:cubicBezTo>
                    <a:pt x="414338" y="216218"/>
                    <a:pt x="533400" y="163830"/>
                    <a:pt x="533400" y="111443"/>
                  </a:cubicBezTo>
                  <a:lnTo>
                    <a:pt x="533400" y="0"/>
                  </a:lnTo>
                  <a:lnTo>
                    <a:pt x="266700" y="942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DCA7CF8-89F0-EC4E-BE1D-FE1CED736CE7}"/>
                </a:ext>
              </a:extLst>
            </p:cNvPr>
            <p:cNvSpPr/>
            <p:nvPr/>
          </p:nvSpPr>
          <p:spPr>
            <a:xfrm>
              <a:off x="4523423" y="2354259"/>
              <a:ext cx="830579" cy="361950"/>
            </a:xfrm>
            <a:custGeom>
              <a:avLst/>
              <a:gdLst>
                <a:gd name="connsiteX0" fmla="*/ 415290 w 830579"/>
                <a:gd name="connsiteY0" fmla="*/ 294323 h 361950"/>
                <a:gd name="connsiteX1" fmla="*/ 830580 w 830579"/>
                <a:gd name="connsiteY1" fmla="*/ 148590 h 361950"/>
                <a:gd name="connsiteX2" fmla="*/ 415290 w 830579"/>
                <a:gd name="connsiteY2" fmla="*/ 0 h 361950"/>
                <a:gd name="connsiteX3" fmla="*/ 0 w 830579"/>
                <a:gd name="connsiteY3" fmla="*/ 148590 h 361950"/>
                <a:gd name="connsiteX4" fmla="*/ 53340 w 830579"/>
                <a:gd name="connsiteY4" fmla="*/ 167640 h 361950"/>
                <a:gd name="connsiteX5" fmla="*/ 53340 w 830579"/>
                <a:gd name="connsiteY5" fmla="*/ 342900 h 361950"/>
                <a:gd name="connsiteX6" fmla="*/ 72390 w 830579"/>
                <a:gd name="connsiteY6" fmla="*/ 361950 h 361950"/>
                <a:gd name="connsiteX7" fmla="*/ 91440 w 830579"/>
                <a:gd name="connsiteY7" fmla="*/ 342900 h 361950"/>
                <a:gd name="connsiteX8" fmla="*/ 91440 w 830579"/>
                <a:gd name="connsiteY8" fmla="*/ 180975 h 361950"/>
                <a:gd name="connsiteX9" fmla="*/ 415290 w 830579"/>
                <a:gd name="connsiteY9" fmla="*/ 29432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0579" h="361950">
                  <a:moveTo>
                    <a:pt x="415290" y="294323"/>
                  </a:moveTo>
                  <a:lnTo>
                    <a:pt x="830580" y="148590"/>
                  </a:lnTo>
                  <a:lnTo>
                    <a:pt x="415290" y="0"/>
                  </a:lnTo>
                  <a:lnTo>
                    <a:pt x="0" y="148590"/>
                  </a:lnTo>
                  <a:lnTo>
                    <a:pt x="53340" y="167640"/>
                  </a:lnTo>
                  <a:lnTo>
                    <a:pt x="53340" y="342900"/>
                  </a:lnTo>
                  <a:cubicBezTo>
                    <a:pt x="53340" y="353378"/>
                    <a:pt x="61912" y="361950"/>
                    <a:pt x="72390" y="361950"/>
                  </a:cubicBezTo>
                  <a:cubicBezTo>
                    <a:pt x="82868" y="361950"/>
                    <a:pt x="91440" y="353378"/>
                    <a:pt x="91440" y="342900"/>
                  </a:cubicBezTo>
                  <a:lnTo>
                    <a:pt x="91440" y="180975"/>
                  </a:lnTo>
                  <a:lnTo>
                    <a:pt x="415290" y="2943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7211-E421-7586-E127-1375E976F717}"/>
              </a:ext>
            </a:extLst>
          </p:cNvPr>
          <p:cNvSpPr txBox="1"/>
          <p:nvPr/>
        </p:nvSpPr>
        <p:spPr>
          <a:xfrm>
            <a:off x="1930400" y="3512138"/>
            <a:ext cx="8331200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39167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选题背景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sp>
        <p:nvSpPr>
          <p:cNvPr id="18" name="对角圆角矩形 23">
            <a:extLst>
              <a:ext uri="{FF2B5EF4-FFF2-40B4-BE49-F238E27FC236}">
                <a16:creationId xmlns:a16="http://schemas.microsoft.com/office/drawing/2014/main" id="{32F980D9-0AB4-E224-2B5A-5A14FAB60B69}"/>
              </a:ext>
            </a:extLst>
          </p:cNvPr>
          <p:cNvSpPr/>
          <p:nvPr/>
        </p:nvSpPr>
        <p:spPr>
          <a:xfrm>
            <a:off x="4093845" y="1632585"/>
            <a:ext cx="1910080" cy="1910080"/>
          </a:xfrm>
          <a:prstGeom prst="round2DiagRect">
            <a:avLst/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ym typeface="Open Sans" panose="020B0606030504020204" pitchFamily="34" charset="0"/>
            </a:endParaRPr>
          </a:p>
        </p:txBody>
      </p:sp>
      <p:sp>
        <p:nvSpPr>
          <p:cNvPr id="19" name="对角圆角矩形 24">
            <a:extLst>
              <a:ext uri="{FF2B5EF4-FFF2-40B4-BE49-F238E27FC236}">
                <a16:creationId xmlns:a16="http://schemas.microsoft.com/office/drawing/2014/main" id="{1E0DDEFA-96D9-1952-E005-90CB1885DABD}"/>
              </a:ext>
            </a:extLst>
          </p:cNvPr>
          <p:cNvSpPr/>
          <p:nvPr/>
        </p:nvSpPr>
        <p:spPr>
          <a:xfrm>
            <a:off x="6207125" y="3735705"/>
            <a:ext cx="1910080" cy="1910080"/>
          </a:xfrm>
          <a:prstGeom prst="round2DiagRect">
            <a:avLst/>
          </a:prstGeom>
          <a:solidFill>
            <a:srgbClr val="F7B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ym typeface="Open Sans" panose="020B0606030504020204" pitchFamily="34" charset="0"/>
            </a:endParaRPr>
          </a:p>
        </p:txBody>
      </p:sp>
      <p:sp>
        <p:nvSpPr>
          <p:cNvPr id="20" name="对角圆角矩形 25" descr="D:\51PPT模板网\51pptmoban.com\图片.jpg">
            <a:extLst>
              <a:ext uri="{FF2B5EF4-FFF2-40B4-BE49-F238E27FC236}">
                <a16:creationId xmlns:a16="http://schemas.microsoft.com/office/drawing/2014/main" id="{EA551923-1EC4-CB7A-379C-7ABE886F8819}"/>
              </a:ext>
            </a:extLst>
          </p:cNvPr>
          <p:cNvSpPr/>
          <p:nvPr/>
        </p:nvSpPr>
        <p:spPr>
          <a:xfrm rot="16200000">
            <a:off x="6207125" y="1632585"/>
            <a:ext cx="1910080" cy="1910080"/>
          </a:xfrm>
          <a:prstGeom prst="round2DiagRect">
            <a:avLst/>
          </a:prstGeo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Open Sans" panose="020B0606030504020204" pitchFamily="34" charset="0"/>
              <a:ea typeface="Microsoft YaHei" panose="020B0503020204020204" pitchFamily="34" charset="-122"/>
              <a:sym typeface="Open Sans" panose="020B0606030504020204" pitchFamily="34" charset="0"/>
            </a:endParaRPr>
          </a:p>
        </p:txBody>
      </p:sp>
      <p:sp>
        <p:nvSpPr>
          <p:cNvPr id="21" name="对角圆角矩形 26" descr="D:\51PPT模板网\51pptmoban.com\图片.jpg">
            <a:extLst>
              <a:ext uri="{FF2B5EF4-FFF2-40B4-BE49-F238E27FC236}">
                <a16:creationId xmlns:a16="http://schemas.microsoft.com/office/drawing/2014/main" id="{02708349-5B47-2C99-415D-B9414B81528C}"/>
              </a:ext>
            </a:extLst>
          </p:cNvPr>
          <p:cNvSpPr/>
          <p:nvPr/>
        </p:nvSpPr>
        <p:spPr>
          <a:xfrm rot="16200000">
            <a:off x="4093845" y="3735705"/>
            <a:ext cx="1910080" cy="1910080"/>
          </a:xfrm>
          <a:prstGeom prst="round2DiagRect">
            <a:avLst/>
          </a:prstGeom>
          <a:blipFill dpi="0" rotWithShape="0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Open Sans" panose="020B0606030504020204" pitchFamily="34" charset="0"/>
              <a:ea typeface="Microsoft YaHei" panose="020B0503020204020204" pitchFamily="34" charset="-122"/>
              <a:sym typeface="Open Sans" panose="020B0606030504020204" pitchFamily="34" charset="0"/>
            </a:endParaRPr>
          </a:p>
        </p:txBody>
      </p:sp>
      <p:sp>
        <p:nvSpPr>
          <p:cNvPr id="4" name="ïṧḷïḓê-任意多边形: 形状 47" descr="D:\51PPT模板网\51pptmoban.com\图片.jpg">
            <a:extLst>
              <a:ext uri="{FF2B5EF4-FFF2-40B4-BE49-F238E27FC236}">
                <a16:creationId xmlns:a16="http://schemas.microsoft.com/office/drawing/2014/main" id="{73C55282-4507-7D5B-90C3-86380ECFEBE3}"/>
              </a:ext>
            </a:extLst>
          </p:cNvPr>
          <p:cNvSpPr>
            <a:spLocks/>
          </p:cNvSpPr>
          <p:nvPr/>
        </p:nvSpPr>
        <p:spPr bwMode="auto">
          <a:xfrm>
            <a:off x="4760256" y="2298995"/>
            <a:ext cx="577258" cy="577258"/>
          </a:xfrm>
          <a:custGeom>
            <a:avLst/>
            <a:gdLst>
              <a:gd name="T0" fmla="*/ 116 w 232"/>
              <a:gd name="T1" fmla="*/ 0 h 232"/>
              <a:gd name="T2" fmla="*/ 0 w 232"/>
              <a:gd name="T3" fmla="*/ 116 h 232"/>
              <a:gd name="T4" fmla="*/ 116 w 232"/>
              <a:gd name="T5" fmla="*/ 232 h 232"/>
              <a:gd name="T6" fmla="*/ 232 w 232"/>
              <a:gd name="T7" fmla="*/ 116 h 232"/>
              <a:gd name="T8" fmla="*/ 116 w 232"/>
              <a:gd name="T9" fmla="*/ 0 h 232"/>
              <a:gd name="T10" fmla="*/ 129 w 232"/>
              <a:gd name="T11" fmla="*/ 208 h 232"/>
              <a:gd name="T12" fmla="*/ 129 w 232"/>
              <a:gd name="T13" fmla="*/ 190 h 232"/>
              <a:gd name="T14" fmla="*/ 117 w 232"/>
              <a:gd name="T15" fmla="*/ 178 h 232"/>
              <a:gd name="T16" fmla="*/ 105 w 232"/>
              <a:gd name="T17" fmla="*/ 190 h 232"/>
              <a:gd name="T18" fmla="*/ 105 w 232"/>
              <a:gd name="T19" fmla="*/ 208 h 232"/>
              <a:gd name="T20" fmla="*/ 25 w 232"/>
              <a:gd name="T21" fmla="*/ 129 h 232"/>
              <a:gd name="T22" fmla="*/ 42 w 232"/>
              <a:gd name="T23" fmla="*/ 129 h 232"/>
              <a:gd name="T24" fmla="*/ 53 w 232"/>
              <a:gd name="T25" fmla="*/ 117 h 232"/>
              <a:gd name="T26" fmla="*/ 42 w 232"/>
              <a:gd name="T27" fmla="*/ 105 h 232"/>
              <a:gd name="T28" fmla="*/ 24 w 232"/>
              <a:gd name="T29" fmla="*/ 105 h 232"/>
              <a:gd name="T30" fmla="*/ 104 w 232"/>
              <a:gd name="T31" fmla="*/ 25 h 232"/>
              <a:gd name="T32" fmla="*/ 104 w 232"/>
              <a:gd name="T33" fmla="*/ 41 h 232"/>
              <a:gd name="T34" fmla="*/ 116 w 232"/>
              <a:gd name="T35" fmla="*/ 53 h 232"/>
              <a:gd name="T36" fmla="*/ 128 w 232"/>
              <a:gd name="T37" fmla="*/ 41 h 232"/>
              <a:gd name="T38" fmla="*/ 128 w 232"/>
              <a:gd name="T39" fmla="*/ 25 h 232"/>
              <a:gd name="T40" fmla="*/ 208 w 232"/>
              <a:gd name="T41" fmla="*/ 104 h 232"/>
              <a:gd name="T42" fmla="*/ 190 w 232"/>
              <a:gd name="T43" fmla="*/ 104 h 232"/>
              <a:gd name="T44" fmla="*/ 179 w 232"/>
              <a:gd name="T45" fmla="*/ 116 h 232"/>
              <a:gd name="T46" fmla="*/ 190 w 232"/>
              <a:gd name="T47" fmla="*/ 128 h 232"/>
              <a:gd name="T48" fmla="*/ 208 w 232"/>
              <a:gd name="T49" fmla="*/ 128 h 232"/>
              <a:gd name="T50" fmla="*/ 129 w 232"/>
              <a:gd name="T51" fmla="*/ 208 h 232"/>
              <a:gd name="T52" fmla="*/ 124 w 232"/>
              <a:gd name="T53" fmla="*/ 94 h 232"/>
              <a:gd name="T54" fmla="*/ 70 w 232"/>
              <a:gd name="T55" fmla="*/ 69 h 232"/>
              <a:gd name="T56" fmla="*/ 94 w 232"/>
              <a:gd name="T57" fmla="*/ 124 h 232"/>
              <a:gd name="T58" fmla="*/ 109 w 232"/>
              <a:gd name="T59" fmla="*/ 138 h 232"/>
              <a:gd name="T60" fmla="*/ 163 w 232"/>
              <a:gd name="T61" fmla="*/ 163 h 232"/>
              <a:gd name="T62" fmla="*/ 138 w 232"/>
              <a:gd name="T63" fmla="*/ 108 h 232"/>
              <a:gd name="T64" fmla="*/ 124 w 232"/>
              <a:gd name="T65" fmla="*/ 94 h 232"/>
              <a:gd name="T66" fmla="*/ 123 w 232"/>
              <a:gd name="T67" fmla="*/ 123 h 232"/>
              <a:gd name="T68" fmla="*/ 110 w 232"/>
              <a:gd name="T69" fmla="*/ 123 h 232"/>
              <a:gd name="T70" fmla="*/ 110 w 232"/>
              <a:gd name="T71" fmla="*/ 109 h 232"/>
              <a:gd name="T72" fmla="*/ 123 w 232"/>
              <a:gd name="T73" fmla="*/ 109 h 232"/>
              <a:gd name="T74" fmla="*/ 123 w 232"/>
              <a:gd name="T75" fmla="*/ 12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52" y="0"/>
                  <a:pt x="0" y="52"/>
                  <a:pt x="0" y="116"/>
                </a:cubicBezTo>
                <a:cubicBezTo>
                  <a:pt x="0" y="180"/>
                  <a:pt x="52" y="232"/>
                  <a:pt x="116" y="232"/>
                </a:cubicBezTo>
                <a:cubicBezTo>
                  <a:pt x="180" y="232"/>
                  <a:pt x="232" y="180"/>
                  <a:pt x="232" y="116"/>
                </a:cubicBezTo>
                <a:cubicBezTo>
                  <a:pt x="232" y="52"/>
                  <a:pt x="180" y="0"/>
                  <a:pt x="116" y="0"/>
                </a:cubicBezTo>
                <a:close/>
                <a:moveTo>
                  <a:pt x="129" y="208"/>
                </a:moveTo>
                <a:cubicBezTo>
                  <a:pt x="129" y="190"/>
                  <a:pt x="129" y="190"/>
                  <a:pt x="129" y="190"/>
                </a:cubicBezTo>
                <a:cubicBezTo>
                  <a:pt x="129" y="183"/>
                  <a:pt x="123" y="178"/>
                  <a:pt x="117" y="178"/>
                </a:cubicBezTo>
                <a:cubicBezTo>
                  <a:pt x="110" y="178"/>
                  <a:pt x="105" y="183"/>
                  <a:pt x="105" y="190"/>
                </a:cubicBezTo>
                <a:cubicBezTo>
                  <a:pt x="105" y="208"/>
                  <a:pt x="105" y="208"/>
                  <a:pt x="105" y="208"/>
                </a:cubicBezTo>
                <a:cubicBezTo>
                  <a:pt x="63" y="203"/>
                  <a:pt x="30" y="170"/>
                  <a:pt x="25" y="129"/>
                </a:cubicBezTo>
                <a:cubicBezTo>
                  <a:pt x="42" y="129"/>
                  <a:pt x="42" y="129"/>
                  <a:pt x="42" y="129"/>
                </a:cubicBezTo>
                <a:cubicBezTo>
                  <a:pt x="48" y="129"/>
                  <a:pt x="53" y="123"/>
                  <a:pt x="53" y="117"/>
                </a:cubicBezTo>
                <a:cubicBezTo>
                  <a:pt x="53" y="110"/>
                  <a:pt x="48" y="105"/>
                  <a:pt x="42" y="105"/>
                </a:cubicBezTo>
                <a:cubicBezTo>
                  <a:pt x="24" y="105"/>
                  <a:pt x="24" y="105"/>
                  <a:pt x="24" y="105"/>
                </a:cubicBezTo>
                <a:cubicBezTo>
                  <a:pt x="29" y="63"/>
                  <a:pt x="63" y="30"/>
                  <a:pt x="104" y="25"/>
                </a:cubicBezTo>
                <a:cubicBezTo>
                  <a:pt x="104" y="41"/>
                  <a:pt x="104" y="41"/>
                  <a:pt x="104" y="41"/>
                </a:cubicBezTo>
                <a:cubicBezTo>
                  <a:pt x="104" y="47"/>
                  <a:pt x="109" y="53"/>
                  <a:pt x="116" y="53"/>
                </a:cubicBezTo>
                <a:cubicBezTo>
                  <a:pt x="122" y="53"/>
                  <a:pt x="128" y="47"/>
                  <a:pt x="128" y="41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69" y="30"/>
                  <a:pt x="202" y="63"/>
                  <a:pt x="208" y="104"/>
                </a:cubicBezTo>
                <a:cubicBezTo>
                  <a:pt x="190" y="104"/>
                  <a:pt x="190" y="104"/>
                  <a:pt x="190" y="104"/>
                </a:cubicBezTo>
                <a:cubicBezTo>
                  <a:pt x="184" y="104"/>
                  <a:pt x="179" y="109"/>
                  <a:pt x="179" y="116"/>
                </a:cubicBezTo>
                <a:cubicBezTo>
                  <a:pt x="179" y="122"/>
                  <a:pt x="184" y="128"/>
                  <a:pt x="190" y="128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3" y="169"/>
                  <a:pt x="170" y="202"/>
                  <a:pt x="129" y="208"/>
                </a:cubicBezTo>
                <a:close/>
                <a:moveTo>
                  <a:pt x="124" y="94"/>
                </a:moveTo>
                <a:cubicBezTo>
                  <a:pt x="70" y="69"/>
                  <a:pt x="70" y="69"/>
                  <a:pt x="70" y="69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97" y="129"/>
                  <a:pt x="103" y="136"/>
                  <a:pt x="109" y="138"/>
                </a:cubicBezTo>
                <a:cubicBezTo>
                  <a:pt x="163" y="163"/>
                  <a:pt x="163" y="163"/>
                  <a:pt x="163" y="163"/>
                </a:cubicBezTo>
                <a:cubicBezTo>
                  <a:pt x="138" y="108"/>
                  <a:pt x="138" y="108"/>
                  <a:pt x="138" y="108"/>
                </a:cubicBezTo>
                <a:cubicBezTo>
                  <a:pt x="136" y="103"/>
                  <a:pt x="130" y="96"/>
                  <a:pt x="124" y="94"/>
                </a:cubicBezTo>
                <a:close/>
                <a:moveTo>
                  <a:pt x="123" y="123"/>
                </a:moveTo>
                <a:cubicBezTo>
                  <a:pt x="119" y="126"/>
                  <a:pt x="113" y="126"/>
                  <a:pt x="110" y="123"/>
                </a:cubicBezTo>
                <a:cubicBezTo>
                  <a:pt x="106" y="119"/>
                  <a:pt x="106" y="113"/>
                  <a:pt x="110" y="109"/>
                </a:cubicBezTo>
                <a:cubicBezTo>
                  <a:pt x="113" y="106"/>
                  <a:pt x="119" y="106"/>
                  <a:pt x="123" y="109"/>
                </a:cubicBezTo>
                <a:cubicBezTo>
                  <a:pt x="127" y="113"/>
                  <a:pt x="127" y="119"/>
                  <a:pt x="123" y="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b="1">
              <a:latin typeface="Open Sans" panose="020B0606030504020204" pitchFamily="34" charset="0"/>
              <a:ea typeface="Microsoft YaHei" panose="020B0503020204020204" pitchFamily="34" charset="-122"/>
              <a:cs typeface="+mn-ea"/>
              <a:sym typeface="Open Sans" panose="020B0606030504020204" pitchFamily="34" charset="0"/>
            </a:endParaRPr>
          </a:p>
        </p:txBody>
      </p:sp>
      <p:sp>
        <p:nvSpPr>
          <p:cNvPr id="5" name="ïṧḷïḓê-任意多边形: 形状 53">
            <a:extLst>
              <a:ext uri="{FF2B5EF4-FFF2-40B4-BE49-F238E27FC236}">
                <a16:creationId xmlns:a16="http://schemas.microsoft.com/office/drawing/2014/main" id="{2219266B-D1BE-26A5-3814-E20E64CE910C}"/>
              </a:ext>
            </a:extLst>
          </p:cNvPr>
          <p:cNvSpPr>
            <a:spLocks noChangeAspect="1"/>
          </p:cNvSpPr>
          <p:nvPr/>
        </p:nvSpPr>
        <p:spPr bwMode="auto">
          <a:xfrm>
            <a:off x="6873536" y="4419114"/>
            <a:ext cx="577258" cy="543260"/>
          </a:xfrm>
          <a:custGeom>
            <a:avLst/>
            <a:gdLst>
              <a:gd name="connsiteX0" fmla="*/ 69646 w 508000"/>
              <a:gd name="connsiteY0" fmla="*/ 394096 h 478080"/>
              <a:gd name="connsiteX1" fmla="*/ 438355 w 508000"/>
              <a:gd name="connsiteY1" fmla="*/ 394096 h 478080"/>
              <a:gd name="connsiteX2" fmla="*/ 438355 w 508000"/>
              <a:gd name="connsiteY2" fmla="*/ 422773 h 478080"/>
              <a:gd name="connsiteX3" fmla="*/ 473178 w 508000"/>
              <a:gd name="connsiteY3" fmla="*/ 422773 h 478080"/>
              <a:gd name="connsiteX4" fmla="*/ 473178 w 508000"/>
              <a:gd name="connsiteY4" fmla="*/ 447354 h 478080"/>
              <a:gd name="connsiteX5" fmla="*/ 497758 w 508000"/>
              <a:gd name="connsiteY5" fmla="*/ 447354 h 478080"/>
              <a:gd name="connsiteX6" fmla="*/ 497758 w 508000"/>
              <a:gd name="connsiteY6" fmla="*/ 478080 h 478080"/>
              <a:gd name="connsiteX7" fmla="*/ 14339 w 508000"/>
              <a:gd name="connsiteY7" fmla="*/ 478080 h 478080"/>
              <a:gd name="connsiteX8" fmla="*/ 14339 w 508000"/>
              <a:gd name="connsiteY8" fmla="*/ 447354 h 478080"/>
              <a:gd name="connsiteX9" fmla="*/ 38920 w 508000"/>
              <a:gd name="connsiteY9" fmla="*/ 447354 h 478080"/>
              <a:gd name="connsiteX10" fmla="*/ 38920 w 508000"/>
              <a:gd name="connsiteY10" fmla="*/ 422773 h 478080"/>
              <a:gd name="connsiteX11" fmla="*/ 69646 w 508000"/>
              <a:gd name="connsiteY11" fmla="*/ 422773 h 478080"/>
              <a:gd name="connsiteX12" fmla="*/ 362031 w 508000"/>
              <a:gd name="connsiteY12" fmla="*/ 193354 h 478080"/>
              <a:gd name="connsiteX13" fmla="*/ 436842 w 508000"/>
              <a:gd name="connsiteY13" fmla="*/ 193354 h 478080"/>
              <a:gd name="connsiteX14" fmla="*/ 456791 w 508000"/>
              <a:gd name="connsiteY14" fmla="*/ 213383 h 478080"/>
              <a:gd name="connsiteX15" fmla="*/ 456791 w 508000"/>
              <a:gd name="connsiteY15" fmla="*/ 233411 h 478080"/>
              <a:gd name="connsiteX16" fmla="*/ 436842 w 508000"/>
              <a:gd name="connsiteY16" fmla="*/ 233411 h 478080"/>
              <a:gd name="connsiteX17" fmla="*/ 436842 w 508000"/>
              <a:gd name="connsiteY17" fmla="*/ 373612 h 478080"/>
              <a:gd name="connsiteX18" fmla="*/ 362031 w 508000"/>
              <a:gd name="connsiteY18" fmla="*/ 373612 h 478080"/>
              <a:gd name="connsiteX19" fmla="*/ 362031 w 508000"/>
              <a:gd name="connsiteY19" fmla="*/ 233411 h 478080"/>
              <a:gd name="connsiteX20" fmla="*/ 342081 w 508000"/>
              <a:gd name="connsiteY20" fmla="*/ 233411 h 478080"/>
              <a:gd name="connsiteX21" fmla="*/ 342081 w 508000"/>
              <a:gd name="connsiteY21" fmla="*/ 213383 h 478080"/>
              <a:gd name="connsiteX22" fmla="*/ 362031 w 508000"/>
              <a:gd name="connsiteY22" fmla="*/ 193354 h 478080"/>
              <a:gd name="connsiteX23" fmla="*/ 218644 w 508000"/>
              <a:gd name="connsiteY23" fmla="*/ 193354 h 478080"/>
              <a:gd name="connsiteX24" fmla="*/ 293455 w 508000"/>
              <a:gd name="connsiteY24" fmla="*/ 193354 h 478080"/>
              <a:gd name="connsiteX25" fmla="*/ 313404 w 508000"/>
              <a:gd name="connsiteY25" fmla="*/ 213383 h 478080"/>
              <a:gd name="connsiteX26" fmla="*/ 313404 w 508000"/>
              <a:gd name="connsiteY26" fmla="*/ 233411 h 478080"/>
              <a:gd name="connsiteX27" fmla="*/ 293455 w 508000"/>
              <a:gd name="connsiteY27" fmla="*/ 233411 h 478080"/>
              <a:gd name="connsiteX28" fmla="*/ 293455 w 508000"/>
              <a:gd name="connsiteY28" fmla="*/ 373612 h 478080"/>
              <a:gd name="connsiteX29" fmla="*/ 213656 w 508000"/>
              <a:gd name="connsiteY29" fmla="*/ 373612 h 478080"/>
              <a:gd name="connsiteX30" fmla="*/ 213656 w 508000"/>
              <a:gd name="connsiteY30" fmla="*/ 233411 h 478080"/>
              <a:gd name="connsiteX31" fmla="*/ 198694 w 508000"/>
              <a:gd name="connsiteY31" fmla="*/ 233411 h 478080"/>
              <a:gd name="connsiteX32" fmla="*/ 198694 w 508000"/>
              <a:gd name="connsiteY32" fmla="*/ 213383 h 478080"/>
              <a:gd name="connsiteX33" fmla="*/ 218644 w 508000"/>
              <a:gd name="connsiteY33" fmla="*/ 193354 h 478080"/>
              <a:gd name="connsiteX34" fmla="*/ 73208 w 508000"/>
              <a:gd name="connsiteY34" fmla="*/ 193354 h 478080"/>
              <a:gd name="connsiteX35" fmla="*/ 148019 w 508000"/>
              <a:gd name="connsiteY35" fmla="*/ 193354 h 478080"/>
              <a:gd name="connsiteX36" fmla="*/ 167968 w 508000"/>
              <a:gd name="connsiteY36" fmla="*/ 213383 h 478080"/>
              <a:gd name="connsiteX37" fmla="*/ 167968 w 508000"/>
              <a:gd name="connsiteY37" fmla="*/ 233411 h 478080"/>
              <a:gd name="connsiteX38" fmla="*/ 148019 w 508000"/>
              <a:gd name="connsiteY38" fmla="*/ 233411 h 478080"/>
              <a:gd name="connsiteX39" fmla="*/ 148019 w 508000"/>
              <a:gd name="connsiteY39" fmla="*/ 373612 h 478080"/>
              <a:gd name="connsiteX40" fmla="*/ 73208 w 508000"/>
              <a:gd name="connsiteY40" fmla="*/ 373612 h 478080"/>
              <a:gd name="connsiteX41" fmla="*/ 73208 w 508000"/>
              <a:gd name="connsiteY41" fmla="*/ 233411 h 478080"/>
              <a:gd name="connsiteX42" fmla="*/ 53258 w 508000"/>
              <a:gd name="connsiteY42" fmla="*/ 233411 h 478080"/>
              <a:gd name="connsiteX43" fmla="*/ 53258 w 508000"/>
              <a:gd name="connsiteY43" fmla="*/ 213383 h 478080"/>
              <a:gd name="connsiteX44" fmla="*/ 73208 w 508000"/>
              <a:gd name="connsiteY44" fmla="*/ 193354 h 478080"/>
              <a:gd name="connsiteX45" fmla="*/ 234079 w 508000"/>
              <a:gd name="connsiteY45" fmla="*/ 68402 h 478080"/>
              <a:gd name="connsiteX46" fmla="*/ 169334 w 508000"/>
              <a:gd name="connsiteY46" fmla="*/ 108199 h 478080"/>
              <a:gd name="connsiteX47" fmla="*/ 169334 w 508000"/>
              <a:gd name="connsiteY47" fmla="*/ 113174 h 478080"/>
              <a:gd name="connsiteX48" fmla="*/ 174314 w 508000"/>
              <a:gd name="connsiteY48" fmla="*/ 113174 h 478080"/>
              <a:gd name="connsiteX49" fmla="*/ 333687 w 508000"/>
              <a:gd name="connsiteY49" fmla="*/ 113174 h 478080"/>
              <a:gd name="connsiteX50" fmla="*/ 338667 w 508000"/>
              <a:gd name="connsiteY50" fmla="*/ 113174 h 478080"/>
              <a:gd name="connsiteX51" fmla="*/ 338667 w 508000"/>
              <a:gd name="connsiteY51" fmla="*/ 108199 h 478080"/>
              <a:gd name="connsiteX52" fmla="*/ 273922 w 508000"/>
              <a:gd name="connsiteY52" fmla="*/ 68402 h 478080"/>
              <a:gd name="connsiteX53" fmla="*/ 234079 w 508000"/>
              <a:gd name="connsiteY53" fmla="*/ 68402 h 478080"/>
              <a:gd name="connsiteX54" fmla="*/ 234079 w 508000"/>
              <a:gd name="connsiteY54" fmla="*/ 3732 h 478080"/>
              <a:gd name="connsiteX55" fmla="*/ 273922 w 508000"/>
              <a:gd name="connsiteY55" fmla="*/ 3732 h 478080"/>
              <a:gd name="connsiteX56" fmla="*/ 488079 w 508000"/>
              <a:gd name="connsiteY56" fmla="*/ 123123 h 478080"/>
              <a:gd name="connsiteX57" fmla="*/ 508000 w 508000"/>
              <a:gd name="connsiteY57" fmla="*/ 157946 h 478080"/>
              <a:gd name="connsiteX58" fmla="*/ 508000 w 508000"/>
              <a:gd name="connsiteY58" fmla="*/ 172870 h 478080"/>
              <a:gd name="connsiteX59" fmla="*/ 0 w 508000"/>
              <a:gd name="connsiteY59" fmla="*/ 172870 h 478080"/>
              <a:gd name="connsiteX60" fmla="*/ 0 w 508000"/>
              <a:gd name="connsiteY60" fmla="*/ 157946 h 478080"/>
              <a:gd name="connsiteX61" fmla="*/ 19922 w 508000"/>
              <a:gd name="connsiteY61" fmla="*/ 123123 h 478080"/>
              <a:gd name="connsiteX62" fmla="*/ 234079 w 508000"/>
              <a:gd name="connsiteY62" fmla="*/ 3732 h 47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508000" h="478080">
                <a:moveTo>
                  <a:pt x="69646" y="394096"/>
                </a:moveTo>
                <a:lnTo>
                  <a:pt x="438355" y="394096"/>
                </a:lnTo>
                <a:lnTo>
                  <a:pt x="438355" y="422773"/>
                </a:lnTo>
                <a:lnTo>
                  <a:pt x="473178" y="422773"/>
                </a:lnTo>
                <a:lnTo>
                  <a:pt x="473178" y="447354"/>
                </a:lnTo>
                <a:lnTo>
                  <a:pt x="497758" y="447354"/>
                </a:lnTo>
                <a:lnTo>
                  <a:pt x="497758" y="478080"/>
                </a:lnTo>
                <a:lnTo>
                  <a:pt x="14339" y="478080"/>
                </a:lnTo>
                <a:lnTo>
                  <a:pt x="14339" y="447354"/>
                </a:lnTo>
                <a:lnTo>
                  <a:pt x="38920" y="447354"/>
                </a:lnTo>
                <a:lnTo>
                  <a:pt x="38920" y="422773"/>
                </a:lnTo>
                <a:lnTo>
                  <a:pt x="69646" y="422773"/>
                </a:lnTo>
                <a:close/>
                <a:moveTo>
                  <a:pt x="362031" y="193354"/>
                </a:moveTo>
                <a:cubicBezTo>
                  <a:pt x="362031" y="193354"/>
                  <a:pt x="362031" y="193354"/>
                  <a:pt x="436842" y="193354"/>
                </a:cubicBezTo>
                <a:cubicBezTo>
                  <a:pt x="446816" y="193354"/>
                  <a:pt x="456791" y="203368"/>
                  <a:pt x="456791" y="213383"/>
                </a:cubicBezTo>
                <a:cubicBezTo>
                  <a:pt x="456791" y="213383"/>
                  <a:pt x="456791" y="213383"/>
                  <a:pt x="456791" y="233411"/>
                </a:cubicBezTo>
                <a:cubicBezTo>
                  <a:pt x="456791" y="233411"/>
                  <a:pt x="456791" y="233411"/>
                  <a:pt x="436842" y="233411"/>
                </a:cubicBezTo>
                <a:cubicBezTo>
                  <a:pt x="436842" y="233411"/>
                  <a:pt x="436842" y="233411"/>
                  <a:pt x="436842" y="373612"/>
                </a:cubicBezTo>
                <a:lnTo>
                  <a:pt x="362031" y="373612"/>
                </a:lnTo>
                <a:cubicBezTo>
                  <a:pt x="362031" y="373612"/>
                  <a:pt x="362031" y="373612"/>
                  <a:pt x="362031" y="233411"/>
                </a:cubicBezTo>
                <a:cubicBezTo>
                  <a:pt x="362031" y="233411"/>
                  <a:pt x="362031" y="233411"/>
                  <a:pt x="342081" y="233411"/>
                </a:cubicBezTo>
                <a:cubicBezTo>
                  <a:pt x="342081" y="233411"/>
                  <a:pt x="342081" y="233411"/>
                  <a:pt x="342081" y="213383"/>
                </a:cubicBezTo>
                <a:cubicBezTo>
                  <a:pt x="342081" y="203368"/>
                  <a:pt x="352056" y="193354"/>
                  <a:pt x="362031" y="193354"/>
                </a:cubicBezTo>
                <a:close/>
                <a:moveTo>
                  <a:pt x="218644" y="193354"/>
                </a:moveTo>
                <a:cubicBezTo>
                  <a:pt x="218644" y="193354"/>
                  <a:pt x="218644" y="193354"/>
                  <a:pt x="293455" y="193354"/>
                </a:cubicBezTo>
                <a:cubicBezTo>
                  <a:pt x="303429" y="193354"/>
                  <a:pt x="313404" y="203368"/>
                  <a:pt x="313404" y="213383"/>
                </a:cubicBezTo>
                <a:cubicBezTo>
                  <a:pt x="313404" y="213383"/>
                  <a:pt x="313404" y="213383"/>
                  <a:pt x="313404" y="233411"/>
                </a:cubicBezTo>
                <a:cubicBezTo>
                  <a:pt x="313404" y="233411"/>
                  <a:pt x="313404" y="233411"/>
                  <a:pt x="293455" y="233411"/>
                </a:cubicBezTo>
                <a:cubicBezTo>
                  <a:pt x="293455" y="233411"/>
                  <a:pt x="293455" y="233411"/>
                  <a:pt x="293455" y="373612"/>
                </a:cubicBezTo>
                <a:lnTo>
                  <a:pt x="213656" y="373612"/>
                </a:lnTo>
                <a:cubicBezTo>
                  <a:pt x="213656" y="373612"/>
                  <a:pt x="213656" y="373612"/>
                  <a:pt x="213656" y="233411"/>
                </a:cubicBezTo>
                <a:cubicBezTo>
                  <a:pt x="213656" y="233411"/>
                  <a:pt x="213656" y="233411"/>
                  <a:pt x="198694" y="233411"/>
                </a:cubicBezTo>
                <a:cubicBezTo>
                  <a:pt x="198694" y="233411"/>
                  <a:pt x="198694" y="233411"/>
                  <a:pt x="198694" y="213383"/>
                </a:cubicBezTo>
                <a:cubicBezTo>
                  <a:pt x="198694" y="203368"/>
                  <a:pt x="208669" y="193354"/>
                  <a:pt x="218644" y="193354"/>
                </a:cubicBezTo>
                <a:close/>
                <a:moveTo>
                  <a:pt x="73208" y="193354"/>
                </a:moveTo>
                <a:cubicBezTo>
                  <a:pt x="73208" y="193354"/>
                  <a:pt x="73208" y="193354"/>
                  <a:pt x="148019" y="193354"/>
                </a:cubicBezTo>
                <a:cubicBezTo>
                  <a:pt x="157993" y="193354"/>
                  <a:pt x="167968" y="203368"/>
                  <a:pt x="167968" y="213383"/>
                </a:cubicBezTo>
                <a:cubicBezTo>
                  <a:pt x="167968" y="213383"/>
                  <a:pt x="167968" y="213383"/>
                  <a:pt x="167968" y="233411"/>
                </a:cubicBezTo>
                <a:cubicBezTo>
                  <a:pt x="167968" y="233411"/>
                  <a:pt x="167968" y="233411"/>
                  <a:pt x="148019" y="233411"/>
                </a:cubicBezTo>
                <a:cubicBezTo>
                  <a:pt x="148019" y="233411"/>
                  <a:pt x="148019" y="233411"/>
                  <a:pt x="148019" y="373612"/>
                </a:cubicBezTo>
                <a:lnTo>
                  <a:pt x="73208" y="373612"/>
                </a:lnTo>
                <a:cubicBezTo>
                  <a:pt x="73208" y="373612"/>
                  <a:pt x="73208" y="373612"/>
                  <a:pt x="73208" y="233411"/>
                </a:cubicBezTo>
                <a:cubicBezTo>
                  <a:pt x="73208" y="233411"/>
                  <a:pt x="73208" y="233411"/>
                  <a:pt x="53258" y="233411"/>
                </a:cubicBezTo>
                <a:cubicBezTo>
                  <a:pt x="53258" y="233411"/>
                  <a:pt x="53258" y="233411"/>
                  <a:pt x="53258" y="213383"/>
                </a:cubicBezTo>
                <a:cubicBezTo>
                  <a:pt x="53258" y="203368"/>
                  <a:pt x="63233" y="193354"/>
                  <a:pt x="73208" y="193354"/>
                </a:cubicBezTo>
                <a:close/>
                <a:moveTo>
                  <a:pt x="234079" y="68402"/>
                </a:moveTo>
                <a:cubicBezTo>
                  <a:pt x="234079" y="68402"/>
                  <a:pt x="234079" y="68402"/>
                  <a:pt x="169334" y="108199"/>
                </a:cubicBezTo>
                <a:cubicBezTo>
                  <a:pt x="169334" y="108199"/>
                  <a:pt x="169334" y="108199"/>
                  <a:pt x="169334" y="113174"/>
                </a:cubicBezTo>
                <a:cubicBezTo>
                  <a:pt x="169334" y="113174"/>
                  <a:pt x="169334" y="113174"/>
                  <a:pt x="174314" y="113174"/>
                </a:cubicBezTo>
                <a:lnTo>
                  <a:pt x="333687" y="113174"/>
                </a:lnTo>
                <a:cubicBezTo>
                  <a:pt x="338667" y="113174"/>
                  <a:pt x="338667" y="113174"/>
                  <a:pt x="338667" y="113174"/>
                </a:cubicBezTo>
                <a:cubicBezTo>
                  <a:pt x="338667" y="108199"/>
                  <a:pt x="338667" y="108199"/>
                  <a:pt x="338667" y="108199"/>
                </a:cubicBezTo>
                <a:cubicBezTo>
                  <a:pt x="338667" y="108199"/>
                  <a:pt x="338667" y="108199"/>
                  <a:pt x="273922" y="68402"/>
                </a:cubicBezTo>
                <a:cubicBezTo>
                  <a:pt x="258981" y="63428"/>
                  <a:pt x="249020" y="63428"/>
                  <a:pt x="234079" y="68402"/>
                </a:cubicBezTo>
                <a:close/>
                <a:moveTo>
                  <a:pt x="234079" y="3732"/>
                </a:moveTo>
                <a:cubicBezTo>
                  <a:pt x="249020" y="-1243"/>
                  <a:pt x="258981" y="-1243"/>
                  <a:pt x="273922" y="3732"/>
                </a:cubicBezTo>
                <a:lnTo>
                  <a:pt x="488079" y="123123"/>
                </a:lnTo>
                <a:cubicBezTo>
                  <a:pt x="498039" y="128098"/>
                  <a:pt x="508000" y="143022"/>
                  <a:pt x="508000" y="157946"/>
                </a:cubicBezTo>
                <a:cubicBezTo>
                  <a:pt x="508000" y="157946"/>
                  <a:pt x="508000" y="157946"/>
                  <a:pt x="508000" y="172870"/>
                </a:cubicBezTo>
                <a:cubicBezTo>
                  <a:pt x="508000" y="172870"/>
                  <a:pt x="508000" y="172870"/>
                  <a:pt x="0" y="172870"/>
                </a:cubicBezTo>
                <a:cubicBezTo>
                  <a:pt x="0" y="172870"/>
                  <a:pt x="0" y="172870"/>
                  <a:pt x="0" y="157946"/>
                </a:cubicBezTo>
                <a:cubicBezTo>
                  <a:pt x="0" y="143022"/>
                  <a:pt x="9961" y="128098"/>
                  <a:pt x="19922" y="123123"/>
                </a:cubicBezTo>
                <a:cubicBezTo>
                  <a:pt x="19922" y="123123"/>
                  <a:pt x="19922" y="123123"/>
                  <a:pt x="234079" y="37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 b="1">
              <a:latin typeface="Open Sans" panose="020B0606030504020204" pitchFamily="34" charset="0"/>
              <a:ea typeface="Microsoft YaHei" panose="020B0503020204020204" pitchFamily="34" charset="-122"/>
              <a:cs typeface="+mn-ea"/>
              <a:sym typeface="Open Sans" panose="020B0606030504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E8BE4E-2368-6443-7E77-AEFF7C10E07F}"/>
              </a:ext>
            </a:extLst>
          </p:cNvPr>
          <p:cNvGrpSpPr/>
          <p:nvPr/>
        </p:nvGrpSpPr>
        <p:grpSpPr>
          <a:xfrm>
            <a:off x="8221777" y="2169217"/>
            <a:ext cx="2966425" cy="816522"/>
            <a:chOff x="283598" y="1906534"/>
            <a:chExt cx="2966425" cy="81652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E54EB25-2829-3104-3AD9-4D457AFC1FC1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CFC91C-D122-161B-A033-B94DA670D864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F9A81DA-2CEC-C61B-1857-2DC3837843C8}"/>
              </a:ext>
            </a:extLst>
          </p:cNvPr>
          <p:cNvGrpSpPr/>
          <p:nvPr/>
        </p:nvGrpSpPr>
        <p:grpSpPr>
          <a:xfrm>
            <a:off x="1004734" y="2169217"/>
            <a:ext cx="2984539" cy="816522"/>
            <a:chOff x="283598" y="1906534"/>
            <a:chExt cx="2984539" cy="81652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8D208F2-5F88-350C-6BC6-2FCB9E87AC79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8B998FE-B1A7-62F4-04D2-F153352E1DC9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21E9EFB-3A50-25D0-7CE6-640307BCF931}"/>
              </a:ext>
            </a:extLst>
          </p:cNvPr>
          <p:cNvGrpSpPr/>
          <p:nvPr/>
        </p:nvGrpSpPr>
        <p:grpSpPr>
          <a:xfrm>
            <a:off x="8221777" y="4209075"/>
            <a:ext cx="2966425" cy="816522"/>
            <a:chOff x="283598" y="1906534"/>
            <a:chExt cx="2966425" cy="81652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BE667A9-C10F-C13A-8916-4ADCEBF7A2F3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D22DFD9-FEFD-32E8-ECB3-7B320BC712A8}"/>
                </a:ext>
              </a:extLst>
            </p:cNvPr>
            <p:cNvSpPr txBox="1"/>
            <p:nvPr/>
          </p:nvSpPr>
          <p:spPr>
            <a:xfrm>
              <a:off x="283599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B637872-74F7-A314-37CB-8CA5920A69EA}"/>
              </a:ext>
            </a:extLst>
          </p:cNvPr>
          <p:cNvGrpSpPr/>
          <p:nvPr/>
        </p:nvGrpSpPr>
        <p:grpSpPr>
          <a:xfrm>
            <a:off x="1004734" y="4209075"/>
            <a:ext cx="2984539" cy="816522"/>
            <a:chOff x="283598" y="1906534"/>
            <a:chExt cx="2984539" cy="816522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3AB3F4-ADCC-DCE9-AD04-ACE4AB16B0EF}"/>
                </a:ext>
              </a:extLst>
            </p:cNvPr>
            <p:cNvSpPr txBox="1"/>
            <p:nvPr/>
          </p:nvSpPr>
          <p:spPr>
            <a:xfrm>
              <a:off x="283598" y="2190603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000" dirty="0"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5DE3B56-C15E-F5EF-9FC6-C79A5F011380}"/>
                </a:ext>
              </a:extLst>
            </p:cNvPr>
            <p:cNvSpPr txBox="1"/>
            <p:nvPr/>
          </p:nvSpPr>
          <p:spPr>
            <a:xfrm>
              <a:off x="1032570" y="1906534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pPr algn="r"/>
              <a:r>
                <a: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73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选题背景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07DFB4-B044-163B-6C93-AABD1D449E5F}"/>
              </a:ext>
            </a:extLst>
          </p:cNvPr>
          <p:cNvGrpSpPr/>
          <p:nvPr/>
        </p:nvGrpSpPr>
        <p:grpSpPr>
          <a:xfrm>
            <a:off x="1382123" y="1509084"/>
            <a:ext cx="9450861" cy="1206790"/>
            <a:chOff x="1382123" y="1775784"/>
            <a:chExt cx="9450861" cy="1206790"/>
          </a:xfrm>
        </p:grpSpPr>
        <p:sp>
          <p:nvSpPr>
            <p:cNvPr id="3" name="îṧḷidé">
              <a:extLst>
                <a:ext uri="{FF2B5EF4-FFF2-40B4-BE49-F238E27FC236}">
                  <a16:creationId xmlns:a16="http://schemas.microsoft.com/office/drawing/2014/main" id="{CFA41160-3976-8BE6-D5DA-396A57A9B958}"/>
                </a:ext>
              </a:extLst>
            </p:cNvPr>
            <p:cNvSpPr/>
            <p:nvPr/>
          </p:nvSpPr>
          <p:spPr bwMode="auto">
            <a:xfrm>
              <a:off x="1975808" y="1775784"/>
              <a:ext cx="8857176" cy="12067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51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sym typeface="Open Sans" panose="020B0606030504020204" pitchFamily="34" charset="0"/>
              </a:endParaRPr>
            </a:p>
          </p:txBody>
        </p:sp>
        <p:sp>
          <p:nvSpPr>
            <p:cNvPr id="4" name="îŝlidè" descr="D:\51PPT模板网\51pptmoban.com\图片.jpg">
              <a:extLst>
                <a:ext uri="{FF2B5EF4-FFF2-40B4-BE49-F238E27FC236}">
                  <a16:creationId xmlns:a16="http://schemas.microsoft.com/office/drawing/2014/main" id="{38B59C15-C674-C638-F562-DC1D4ABCD86B}"/>
                </a:ext>
              </a:extLst>
            </p:cNvPr>
            <p:cNvSpPr/>
            <p:nvPr/>
          </p:nvSpPr>
          <p:spPr>
            <a:xfrm>
              <a:off x="1382123" y="1775784"/>
              <a:ext cx="1179587" cy="1180114"/>
            </a:xfrm>
            <a:prstGeom prst="flowChartMagneticTape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63500">
              <a:solidFill>
                <a:srgbClr val="2651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ym typeface="Open Sans" panose="020B0606030504020204" pitchFamily="34" charset="0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129968C-EE4E-5101-916B-1B925C350064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89" y="1892300"/>
              <a:ext cx="0" cy="97597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7206488-4175-179E-4D3E-3F24EF2FF77C}"/>
                </a:ext>
              </a:extLst>
            </p:cNvPr>
            <p:cNvGrpSpPr/>
            <p:nvPr/>
          </p:nvGrpSpPr>
          <p:grpSpPr>
            <a:xfrm>
              <a:off x="3155396" y="1991626"/>
              <a:ext cx="7512602" cy="763286"/>
              <a:chOff x="487717" y="1758784"/>
              <a:chExt cx="7512602" cy="763286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2ADF35F-2D37-F864-FB68-B2AFC112A241}"/>
                  </a:ext>
                </a:extLst>
              </p:cNvPr>
              <p:cNvSpPr txBox="1"/>
              <p:nvPr/>
            </p:nvSpPr>
            <p:spPr>
              <a:xfrm>
                <a:off x="2375810" y="1758784"/>
                <a:ext cx="5624509" cy="76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  <a:endParaRPr lang="en-US" altLang="zh-CN" sz="1000" dirty="0"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22A5768-EFA5-E808-82A7-89806408774F}"/>
                  </a:ext>
                </a:extLst>
              </p:cNvPr>
              <p:cNvSpPr txBox="1"/>
              <p:nvPr/>
            </p:nvSpPr>
            <p:spPr>
              <a:xfrm>
                <a:off x="487717" y="1990868"/>
                <a:ext cx="14905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FAEC414-6D86-FE1D-187D-E9EB474E8E4D}"/>
              </a:ext>
            </a:extLst>
          </p:cNvPr>
          <p:cNvGrpSpPr/>
          <p:nvPr/>
        </p:nvGrpSpPr>
        <p:grpSpPr>
          <a:xfrm flipH="1">
            <a:off x="1382123" y="2931484"/>
            <a:ext cx="9450861" cy="1206790"/>
            <a:chOff x="1382123" y="1775784"/>
            <a:chExt cx="9450861" cy="1206790"/>
          </a:xfrm>
        </p:grpSpPr>
        <p:sp>
          <p:nvSpPr>
            <p:cNvPr id="27" name="îṧḷidé">
              <a:extLst>
                <a:ext uri="{FF2B5EF4-FFF2-40B4-BE49-F238E27FC236}">
                  <a16:creationId xmlns:a16="http://schemas.microsoft.com/office/drawing/2014/main" id="{14948331-6168-AEE8-0228-A27207538859}"/>
                </a:ext>
              </a:extLst>
            </p:cNvPr>
            <p:cNvSpPr/>
            <p:nvPr/>
          </p:nvSpPr>
          <p:spPr bwMode="auto">
            <a:xfrm>
              <a:off x="1975808" y="1775784"/>
              <a:ext cx="8857176" cy="12067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7BD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sym typeface="Open Sans" panose="020B0606030504020204" pitchFamily="34" charset="0"/>
              </a:endParaRPr>
            </a:p>
          </p:txBody>
        </p:sp>
        <p:sp>
          <p:nvSpPr>
            <p:cNvPr id="28" name="îŝlidè" descr="D:\51PPT模板网\51pptmoban.com\图片.jpg">
              <a:extLst>
                <a:ext uri="{FF2B5EF4-FFF2-40B4-BE49-F238E27FC236}">
                  <a16:creationId xmlns:a16="http://schemas.microsoft.com/office/drawing/2014/main" id="{5ADB289F-9AE4-C9A4-8AA8-1C67D38AADC9}"/>
                </a:ext>
              </a:extLst>
            </p:cNvPr>
            <p:cNvSpPr/>
            <p:nvPr/>
          </p:nvSpPr>
          <p:spPr>
            <a:xfrm>
              <a:off x="1382123" y="1775784"/>
              <a:ext cx="1179587" cy="1180114"/>
            </a:xfrm>
            <a:prstGeom prst="flowChartMagneticTape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63500">
              <a:solidFill>
                <a:srgbClr val="F7BD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ym typeface="Open Sans" panose="020B0606030504020204" pitchFamily="34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B639477-D737-D8CE-8634-F3C16C154EAA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89" y="1892300"/>
              <a:ext cx="0" cy="97597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B9CB967-B6D9-93A0-AE61-4D3CA6FDF582}"/>
                </a:ext>
              </a:extLst>
            </p:cNvPr>
            <p:cNvGrpSpPr/>
            <p:nvPr/>
          </p:nvGrpSpPr>
          <p:grpSpPr>
            <a:xfrm>
              <a:off x="3155396" y="1991626"/>
              <a:ext cx="7512602" cy="763286"/>
              <a:chOff x="487717" y="1758784"/>
              <a:chExt cx="7512602" cy="763286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8114C87-A1A0-FC99-AB32-0612D41D877F}"/>
                  </a:ext>
                </a:extLst>
              </p:cNvPr>
              <p:cNvSpPr txBox="1"/>
              <p:nvPr/>
            </p:nvSpPr>
            <p:spPr>
              <a:xfrm>
                <a:off x="2375810" y="1758784"/>
                <a:ext cx="5624509" cy="76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r"/>
                <a:r>
                  <a:rPr lang="zh-CN" altLang="en-US" sz="1000" dirty="0"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  <a:endParaRPr lang="en-US" altLang="zh-CN" sz="1000" dirty="0"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A85023A-F13D-DF93-49C8-7AFDF8D2A3CB}"/>
                  </a:ext>
                </a:extLst>
              </p:cNvPr>
              <p:cNvSpPr txBox="1"/>
              <p:nvPr/>
            </p:nvSpPr>
            <p:spPr>
              <a:xfrm>
                <a:off x="487717" y="1990868"/>
                <a:ext cx="14905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987DB62-6DDC-E423-02C9-4FA1AEF4DAF4}"/>
              </a:ext>
            </a:extLst>
          </p:cNvPr>
          <p:cNvGrpSpPr/>
          <p:nvPr/>
        </p:nvGrpSpPr>
        <p:grpSpPr>
          <a:xfrm>
            <a:off x="1382123" y="4353884"/>
            <a:ext cx="9450861" cy="1206790"/>
            <a:chOff x="1382123" y="1775784"/>
            <a:chExt cx="9450861" cy="1206790"/>
          </a:xfrm>
        </p:grpSpPr>
        <p:sp>
          <p:nvSpPr>
            <p:cNvPr id="34" name="îṧḷidé">
              <a:extLst>
                <a:ext uri="{FF2B5EF4-FFF2-40B4-BE49-F238E27FC236}">
                  <a16:creationId xmlns:a16="http://schemas.microsoft.com/office/drawing/2014/main" id="{4B4AC324-6D2F-76C5-F0C1-5AB13F9B6BFA}"/>
                </a:ext>
              </a:extLst>
            </p:cNvPr>
            <p:cNvSpPr/>
            <p:nvPr/>
          </p:nvSpPr>
          <p:spPr bwMode="auto">
            <a:xfrm>
              <a:off x="1975808" y="1775784"/>
              <a:ext cx="8857176" cy="12067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651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sym typeface="Open Sans" panose="020B0606030504020204" pitchFamily="34" charset="0"/>
              </a:endParaRPr>
            </a:p>
          </p:txBody>
        </p:sp>
        <p:sp>
          <p:nvSpPr>
            <p:cNvPr id="35" name="îŝlidè">
              <a:extLst>
                <a:ext uri="{FF2B5EF4-FFF2-40B4-BE49-F238E27FC236}">
                  <a16:creationId xmlns:a16="http://schemas.microsoft.com/office/drawing/2014/main" id="{FE0B8B48-AAFF-7FCE-175C-6FD86648854E}"/>
                </a:ext>
              </a:extLst>
            </p:cNvPr>
            <p:cNvSpPr/>
            <p:nvPr/>
          </p:nvSpPr>
          <p:spPr>
            <a:xfrm>
              <a:off x="1382123" y="1775784"/>
              <a:ext cx="1179587" cy="1180114"/>
            </a:xfrm>
            <a:prstGeom prst="flowChartMagneticTape">
              <a:avLst/>
            </a:prstGeom>
            <a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63500">
              <a:solidFill>
                <a:srgbClr val="2651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ym typeface="Open Sans" panose="020B0606030504020204" pitchFamily="34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BB048B7-F9EB-46DF-2FD8-CA87DF84A1E9}"/>
                </a:ext>
              </a:extLst>
            </p:cNvPr>
            <p:cNvCxnSpPr>
              <a:cxnSpLocks/>
            </p:cNvCxnSpPr>
            <p:nvPr/>
          </p:nvCxnSpPr>
          <p:spPr>
            <a:xfrm>
              <a:off x="4810889" y="1892300"/>
              <a:ext cx="0" cy="97597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944E2B7-CCCD-5237-BC35-EFBD67F183D4}"/>
                </a:ext>
              </a:extLst>
            </p:cNvPr>
            <p:cNvGrpSpPr/>
            <p:nvPr/>
          </p:nvGrpSpPr>
          <p:grpSpPr>
            <a:xfrm>
              <a:off x="3155396" y="1991626"/>
              <a:ext cx="7512602" cy="763286"/>
              <a:chOff x="487717" y="1758784"/>
              <a:chExt cx="7512602" cy="763286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A76EE272-E8DB-C8F1-CA8D-69C4CAC13BE7}"/>
                  </a:ext>
                </a:extLst>
              </p:cNvPr>
              <p:cNvSpPr txBox="1"/>
              <p:nvPr/>
            </p:nvSpPr>
            <p:spPr>
              <a:xfrm>
                <a:off x="2375810" y="1758784"/>
                <a:ext cx="5624509" cy="763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此处添加详细文本描述，建议与标题相关并符合整体语言风格，语言描述尽量简洁生动。尽量将每页幻灯片的字数控制在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200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字以内，据统计每页幻灯片的最好控制在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5</a:t>
                </a:r>
                <a:r>
                  <a:rPr lang="zh-CN" altLang="en-US" sz="1000" dirty="0">
                    <a:sym typeface="HarmonyOS Sans SC Light" panose="00000400000000000000" pitchFamily="2" charset="-122"/>
                  </a:rPr>
                  <a:t>分钟之内。此处添加详细文本描述，建议与标题相关并符合整体语言风格，语言描述尽量简洁生动。</a:t>
                </a:r>
                <a:endParaRPr lang="en-US" altLang="zh-CN" sz="1000" dirty="0">
                  <a:sym typeface="HarmonyOS Sans SC Light" panose="00000400000000000000" pitchFamily="2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8083232-AB1E-2C75-4933-133733E3F0E9}"/>
                  </a:ext>
                </a:extLst>
              </p:cNvPr>
              <p:cNvSpPr txBox="1"/>
              <p:nvPr/>
            </p:nvSpPr>
            <p:spPr>
              <a:xfrm>
                <a:off x="487717" y="1990868"/>
                <a:ext cx="14905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0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93B0A8AE-2DB7-CF89-CF02-BD094D0B40AB}"/>
              </a:ext>
            </a:extLst>
          </p:cNvPr>
          <p:cNvSpPr/>
          <p:nvPr/>
        </p:nvSpPr>
        <p:spPr>
          <a:xfrm>
            <a:off x="2642658" y="1611153"/>
            <a:ext cx="2761192" cy="35213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2651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选题背景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pic>
        <p:nvPicPr>
          <p:cNvPr id="3" name="图片占位符 22" descr="D:\51PPT模板网\51pptmoban.com\图片.jpg">
            <a:extLst>
              <a:ext uri="{FF2B5EF4-FFF2-40B4-BE49-F238E27FC236}">
                <a16:creationId xmlns:a16="http://schemas.microsoft.com/office/drawing/2014/main" id="{114F82E6-16A4-5C25-57B8-50B124498E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1063" y="2189389"/>
            <a:ext cx="2634191" cy="3521394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C8280B94-CAFA-9E28-B692-A6B3D72F0956}"/>
              </a:ext>
            </a:extLst>
          </p:cNvPr>
          <p:cNvGrpSpPr/>
          <p:nvPr/>
        </p:nvGrpSpPr>
        <p:grpSpPr>
          <a:xfrm>
            <a:off x="6443354" y="1640785"/>
            <a:ext cx="3694910" cy="816522"/>
            <a:chOff x="5509904" y="1640785"/>
            <a:chExt cx="3694910" cy="81652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DCD8379-0877-9C09-AE0D-936F1E84A838}"/>
                </a:ext>
              </a:extLst>
            </p:cNvPr>
            <p:cNvSpPr/>
            <p:nvPr/>
          </p:nvSpPr>
          <p:spPr>
            <a:xfrm>
              <a:off x="5509904" y="1763296"/>
              <a:ext cx="571500" cy="571500"/>
            </a:xfrm>
            <a:prstGeom prst="ellipse">
              <a:avLst/>
            </a:prstGeom>
            <a:solidFill>
              <a:srgbClr val="2651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D72896A-052D-B663-3261-B0EB8A3E3780}"/>
                </a:ext>
              </a:extLst>
            </p:cNvPr>
            <p:cNvGrpSpPr/>
            <p:nvPr/>
          </p:nvGrpSpPr>
          <p:grpSpPr>
            <a:xfrm>
              <a:off x="6238389" y="1640785"/>
              <a:ext cx="2966425" cy="816522"/>
              <a:chOff x="283598" y="1906534"/>
              <a:chExt cx="2966425" cy="816522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A708603-41CC-E6CC-4A38-7C66B945F673}"/>
                  </a:ext>
                </a:extLst>
              </p:cNvPr>
              <p:cNvSpPr txBox="1"/>
              <p:nvPr/>
            </p:nvSpPr>
            <p:spPr>
              <a:xfrm>
                <a:off x="283598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867BAE-5095-1346-C3CB-C0FEC894B0DA}"/>
                  </a:ext>
                </a:extLst>
              </p:cNvPr>
              <p:cNvSpPr txBox="1"/>
              <p:nvPr/>
            </p:nvSpPr>
            <p:spPr>
              <a:xfrm>
                <a:off x="283599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A1B1648-B469-8F38-C9B5-024347F17050}"/>
                </a:ext>
              </a:extLst>
            </p:cNvPr>
            <p:cNvSpPr txBox="1"/>
            <p:nvPr/>
          </p:nvSpPr>
          <p:spPr>
            <a:xfrm>
              <a:off x="5575081" y="18645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88F54EC-E4A4-8CED-86A7-60055CE193AE}"/>
              </a:ext>
            </a:extLst>
          </p:cNvPr>
          <p:cNvGrpSpPr/>
          <p:nvPr/>
        </p:nvGrpSpPr>
        <p:grpSpPr>
          <a:xfrm>
            <a:off x="6443354" y="2612478"/>
            <a:ext cx="3694910" cy="816522"/>
            <a:chOff x="5509904" y="1640785"/>
            <a:chExt cx="3694910" cy="81652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C0420A4-B928-16A8-9786-D1A0674ABD29}"/>
                </a:ext>
              </a:extLst>
            </p:cNvPr>
            <p:cNvSpPr/>
            <p:nvPr/>
          </p:nvSpPr>
          <p:spPr>
            <a:xfrm>
              <a:off x="5509904" y="1763296"/>
              <a:ext cx="571500" cy="571500"/>
            </a:xfrm>
            <a:prstGeom prst="ellipse">
              <a:avLst/>
            </a:prstGeom>
            <a:solidFill>
              <a:srgbClr val="F7BD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D009A06-6A0D-E8B3-5B19-9E23D07B29BA}"/>
                </a:ext>
              </a:extLst>
            </p:cNvPr>
            <p:cNvGrpSpPr/>
            <p:nvPr/>
          </p:nvGrpSpPr>
          <p:grpSpPr>
            <a:xfrm>
              <a:off x="6238389" y="1640785"/>
              <a:ext cx="2966425" cy="816522"/>
              <a:chOff x="283598" y="1906534"/>
              <a:chExt cx="2966425" cy="81652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5511390-B265-AB40-BFB7-044A68B7991E}"/>
                  </a:ext>
                </a:extLst>
              </p:cNvPr>
              <p:cNvSpPr txBox="1"/>
              <p:nvPr/>
            </p:nvSpPr>
            <p:spPr>
              <a:xfrm>
                <a:off x="283598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B21E859-A2AE-256D-B990-D04FE4B21EF9}"/>
                  </a:ext>
                </a:extLst>
              </p:cNvPr>
              <p:cNvSpPr txBox="1"/>
              <p:nvPr/>
            </p:nvSpPr>
            <p:spPr>
              <a:xfrm>
                <a:off x="283599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0F188C9-D427-EE44-0C38-766EECCB5DA6}"/>
                </a:ext>
              </a:extLst>
            </p:cNvPr>
            <p:cNvSpPr txBox="1"/>
            <p:nvPr/>
          </p:nvSpPr>
          <p:spPr>
            <a:xfrm>
              <a:off x="5575081" y="1864507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697C124-E836-1FDE-98FF-71E18511BD2B}"/>
              </a:ext>
            </a:extLst>
          </p:cNvPr>
          <p:cNvGrpSpPr/>
          <p:nvPr/>
        </p:nvGrpSpPr>
        <p:grpSpPr>
          <a:xfrm>
            <a:off x="6443354" y="3584171"/>
            <a:ext cx="3694910" cy="816522"/>
            <a:chOff x="5509904" y="1640785"/>
            <a:chExt cx="3694910" cy="81652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4AA8A89-E1B1-D387-8872-D0490C6A4DFC}"/>
                </a:ext>
              </a:extLst>
            </p:cNvPr>
            <p:cNvSpPr/>
            <p:nvPr/>
          </p:nvSpPr>
          <p:spPr>
            <a:xfrm>
              <a:off x="5509904" y="1763296"/>
              <a:ext cx="571500" cy="571500"/>
            </a:xfrm>
            <a:prstGeom prst="ellipse">
              <a:avLst/>
            </a:prstGeom>
            <a:solidFill>
              <a:srgbClr val="2651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E41D88C-68B2-8F80-A119-DF7E81EEFE93}"/>
                </a:ext>
              </a:extLst>
            </p:cNvPr>
            <p:cNvGrpSpPr/>
            <p:nvPr/>
          </p:nvGrpSpPr>
          <p:grpSpPr>
            <a:xfrm>
              <a:off x="6238389" y="1640785"/>
              <a:ext cx="2966425" cy="816522"/>
              <a:chOff x="283598" y="1906534"/>
              <a:chExt cx="2966425" cy="816522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BDC95D9-500F-4273-BF5D-CF6EABDEBDFC}"/>
                  </a:ext>
                </a:extLst>
              </p:cNvPr>
              <p:cNvSpPr txBox="1"/>
              <p:nvPr/>
            </p:nvSpPr>
            <p:spPr>
              <a:xfrm>
                <a:off x="283598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6225EB0-9A51-2C72-7074-7282A7000BBF}"/>
                  </a:ext>
                </a:extLst>
              </p:cNvPr>
              <p:cNvSpPr txBox="1"/>
              <p:nvPr/>
            </p:nvSpPr>
            <p:spPr>
              <a:xfrm>
                <a:off x="283599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4738E1F-6B20-D2B2-85E1-E6CB04D26D19}"/>
                </a:ext>
              </a:extLst>
            </p:cNvPr>
            <p:cNvSpPr txBox="1"/>
            <p:nvPr/>
          </p:nvSpPr>
          <p:spPr>
            <a:xfrm>
              <a:off x="5575081" y="1864507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7EA6D4-32D5-E9B3-DD71-548A9FCBD350}"/>
              </a:ext>
            </a:extLst>
          </p:cNvPr>
          <p:cNvGrpSpPr/>
          <p:nvPr/>
        </p:nvGrpSpPr>
        <p:grpSpPr>
          <a:xfrm>
            <a:off x="6443354" y="4555864"/>
            <a:ext cx="3694910" cy="816522"/>
            <a:chOff x="5509904" y="1640785"/>
            <a:chExt cx="3694910" cy="816522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3ED31FF-4249-33AB-58FE-105C4B487E0E}"/>
                </a:ext>
              </a:extLst>
            </p:cNvPr>
            <p:cNvSpPr/>
            <p:nvPr/>
          </p:nvSpPr>
          <p:spPr>
            <a:xfrm>
              <a:off x="5509904" y="1763296"/>
              <a:ext cx="571500" cy="571500"/>
            </a:xfrm>
            <a:prstGeom prst="ellipse">
              <a:avLst/>
            </a:prstGeom>
            <a:solidFill>
              <a:srgbClr val="F7BD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8CAC304-EBC6-C7A3-8CEF-A2F60828F594}"/>
                </a:ext>
              </a:extLst>
            </p:cNvPr>
            <p:cNvGrpSpPr/>
            <p:nvPr/>
          </p:nvGrpSpPr>
          <p:grpSpPr>
            <a:xfrm>
              <a:off x="6238389" y="1640785"/>
              <a:ext cx="2966425" cy="816522"/>
              <a:chOff x="283598" y="1906534"/>
              <a:chExt cx="2966425" cy="816522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FF68A0-4A5A-4E84-67FC-5F207C7017FB}"/>
                  </a:ext>
                </a:extLst>
              </p:cNvPr>
              <p:cNvSpPr txBox="1"/>
              <p:nvPr/>
            </p:nvSpPr>
            <p:spPr>
              <a:xfrm>
                <a:off x="283598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88B8595-B85E-A0FD-0130-B6678287F736}"/>
                  </a:ext>
                </a:extLst>
              </p:cNvPr>
              <p:cNvSpPr txBox="1"/>
              <p:nvPr/>
            </p:nvSpPr>
            <p:spPr>
              <a:xfrm>
                <a:off x="283599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784050A-D7BA-7035-0E2F-3DD3DCBF228C}"/>
                </a:ext>
              </a:extLst>
            </p:cNvPr>
            <p:cNvSpPr txBox="1"/>
            <p:nvPr/>
          </p:nvSpPr>
          <p:spPr>
            <a:xfrm>
              <a:off x="5575081" y="1864507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MiSans Medium" panose="00000600000000000000" pitchFamily="2" charset="-122"/>
                  <a:ea typeface="MiSans Medium" panose="00000600000000000000" pitchFamily="2" charset="-122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MiSans Medium" panose="00000600000000000000" pitchFamily="2" charset="-122"/>
                <a:ea typeface="MiSans Medium" panose="000006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012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598804" y="26891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  <a:cs typeface="+mn-ea"/>
                <a:sym typeface="+mn-lt"/>
              </a:rPr>
              <a:t>选题背景</a:t>
            </a:r>
            <a:endParaRPr lang="zh-CN" altLang="en-US" sz="1600" b="1" dirty="0">
              <a:solidFill>
                <a:srgbClr val="2651A7"/>
              </a:solidFill>
            </a:endParaRPr>
          </a:p>
        </p:txBody>
      </p:sp>
      <p:pic>
        <p:nvPicPr>
          <p:cNvPr id="2" name="图片 1" descr="D:\51PPT模板网\51pptmoban.com\图片.jpg">
            <a:extLst>
              <a:ext uri="{FF2B5EF4-FFF2-40B4-BE49-F238E27FC236}">
                <a16:creationId xmlns:a16="http://schemas.microsoft.com/office/drawing/2014/main" id="{0D2BFC79-7C41-A576-155F-E78FB93FD5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9169" y="1340756"/>
            <a:ext cx="10484631" cy="4412343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FFC06FB-FC62-FBFF-68B6-408555B1ED13}"/>
              </a:ext>
            </a:extLst>
          </p:cNvPr>
          <p:cNvGrpSpPr/>
          <p:nvPr/>
        </p:nvGrpSpPr>
        <p:grpSpPr>
          <a:xfrm>
            <a:off x="869169" y="1620749"/>
            <a:ext cx="10484631" cy="3693486"/>
            <a:chOff x="621519" y="2058899"/>
            <a:chExt cx="10943142" cy="38550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F3BD74-B101-C7ED-6E44-3C4B3AE3FA5C}"/>
                </a:ext>
              </a:extLst>
            </p:cNvPr>
            <p:cNvSpPr/>
            <p:nvPr/>
          </p:nvSpPr>
          <p:spPr>
            <a:xfrm>
              <a:off x="621519" y="3983507"/>
              <a:ext cx="5483603" cy="1930400"/>
            </a:xfrm>
            <a:prstGeom prst="rect">
              <a:avLst/>
            </a:prstGeom>
            <a:solidFill>
              <a:srgbClr val="F7BD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A139FB-933F-AB32-D782-971366EC0A2D}"/>
                </a:ext>
              </a:extLst>
            </p:cNvPr>
            <p:cNvSpPr/>
            <p:nvPr/>
          </p:nvSpPr>
          <p:spPr>
            <a:xfrm>
              <a:off x="6105122" y="2058899"/>
              <a:ext cx="5459539" cy="1930400"/>
            </a:xfrm>
            <a:prstGeom prst="rect">
              <a:avLst/>
            </a:prstGeom>
            <a:solidFill>
              <a:srgbClr val="2651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6E19FC-D89C-FC23-DF38-B696615526D2}"/>
              </a:ext>
            </a:extLst>
          </p:cNvPr>
          <p:cNvGrpSpPr/>
          <p:nvPr/>
        </p:nvGrpSpPr>
        <p:grpSpPr>
          <a:xfrm>
            <a:off x="6500547" y="2039623"/>
            <a:ext cx="1006000" cy="1011770"/>
            <a:chOff x="6753371" y="2596066"/>
            <a:chExt cx="541585" cy="544692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60D6F4B-2F79-EE68-4160-13DEA8257B44}"/>
                </a:ext>
              </a:extLst>
            </p:cNvPr>
            <p:cNvSpPr/>
            <p:nvPr/>
          </p:nvSpPr>
          <p:spPr>
            <a:xfrm>
              <a:off x="6753371" y="2596066"/>
              <a:ext cx="541585" cy="544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</a:endParaRPr>
            </a:p>
          </p:txBody>
        </p:sp>
        <p:grpSp>
          <p:nvGrpSpPr>
            <p:cNvPr id="13" name="Group 16">
              <a:extLst>
                <a:ext uri="{FF2B5EF4-FFF2-40B4-BE49-F238E27FC236}">
                  <a16:creationId xmlns:a16="http://schemas.microsoft.com/office/drawing/2014/main" id="{CD738BA2-534D-D009-62A3-838EDB3F9366}"/>
                </a:ext>
              </a:extLst>
            </p:cNvPr>
            <p:cNvGrpSpPr/>
            <p:nvPr/>
          </p:nvGrpSpPr>
          <p:grpSpPr>
            <a:xfrm>
              <a:off x="6866929" y="2713673"/>
              <a:ext cx="314468" cy="309477"/>
              <a:chOff x="1587575" y="2265358"/>
              <a:chExt cx="314468" cy="309477"/>
            </a:xfrm>
            <a:solidFill>
              <a:schemeClr val="bg1"/>
            </a:solidFill>
          </p:grpSpPr>
          <p:sp>
            <p:nvSpPr>
              <p:cNvPr id="14" name="Freeform 59">
                <a:extLst>
                  <a:ext uri="{FF2B5EF4-FFF2-40B4-BE49-F238E27FC236}">
                    <a16:creationId xmlns:a16="http://schemas.microsoft.com/office/drawing/2014/main" id="{9D9428A0-BD98-451C-BC4F-D46C1EEDB5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7575" y="2265358"/>
                <a:ext cx="314468" cy="309477"/>
              </a:xfrm>
              <a:custGeom>
                <a:avLst/>
                <a:gdLst>
                  <a:gd name="T0" fmla="*/ 82 w 95"/>
                  <a:gd name="T1" fmla="*/ 57 h 93"/>
                  <a:gd name="T2" fmla="*/ 95 w 95"/>
                  <a:gd name="T3" fmla="*/ 51 h 93"/>
                  <a:gd name="T4" fmla="*/ 95 w 95"/>
                  <a:gd name="T5" fmla="*/ 41 h 93"/>
                  <a:gd name="T6" fmla="*/ 82 w 95"/>
                  <a:gd name="T7" fmla="*/ 36 h 93"/>
                  <a:gd name="T8" fmla="*/ 80 w 95"/>
                  <a:gd name="T9" fmla="*/ 30 h 93"/>
                  <a:gd name="T10" fmla="*/ 85 w 95"/>
                  <a:gd name="T11" fmla="*/ 17 h 93"/>
                  <a:gd name="T12" fmla="*/ 77 w 95"/>
                  <a:gd name="T13" fmla="*/ 10 h 93"/>
                  <a:gd name="T14" fmla="*/ 64 w 95"/>
                  <a:gd name="T15" fmla="*/ 15 h 93"/>
                  <a:gd name="T16" fmla="*/ 59 w 95"/>
                  <a:gd name="T17" fmla="*/ 13 h 93"/>
                  <a:gd name="T18" fmla="*/ 53 w 95"/>
                  <a:gd name="T19" fmla="*/ 0 h 93"/>
                  <a:gd name="T20" fmla="*/ 42 w 95"/>
                  <a:gd name="T21" fmla="*/ 0 h 93"/>
                  <a:gd name="T22" fmla="*/ 37 w 95"/>
                  <a:gd name="T23" fmla="*/ 13 h 93"/>
                  <a:gd name="T24" fmla="*/ 31 w 95"/>
                  <a:gd name="T25" fmla="*/ 15 h 93"/>
                  <a:gd name="T26" fmla="*/ 18 w 95"/>
                  <a:gd name="T27" fmla="*/ 10 h 93"/>
                  <a:gd name="T28" fmla="*/ 10 w 95"/>
                  <a:gd name="T29" fmla="*/ 17 h 93"/>
                  <a:gd name="T30" fmla="*/ 16 w 95"/>
                  <a:gd name="T31" fmla="*/ 30 h 93"/>
                  <a:gd name="T32" fmla="*/ 13 w 95"/>
                  <a:gd name="T33" fmla="*/ 36 h 93"/>
                  <a:gd name="T34" fmla="*/ 0 w 95"/>
                  <a:gd name="T35" fmla="*/ 41 h 93"/>
                  <a:gd name="T36" fmla="*/ 0 w 95"/>
                  <a:gd name="T37" fmla="*/ 52 h 93"/>
                  <a:gd name="T38" fmla="*/ 13 w 95"/>
                  <a:gd name="T39" fmla="*/ 57 h 93"/>
                  <a:gd name="T40" fmla="*/ 16 w 95"/>
                  <a:gd name="T41" fmla="*/ 63 h 93"/>
                  <a:gd name="T42" fmla="*/ 11 w 95"/>
                  <a:gd name="T43" fmla="*/ 76 h 93"/>
                  <a:gd name="T44" fmla="*/ 18 w 95"/>
                  <a:gd name="T45" fmla="*/ 83 h 93"/>
                  <a:gd name="T46" fmla="*/ 31 w 95"/>
                  <a:gd name="T47" fmla="*/ 78 h 93"/>
                  <a:gd name="T48" fmla="*/ 37 w 95"/>
                  <a:gd name="T49" fmla="*/ 80 h 93"/>
                  <a:gd name="T50" fmla="*/ 43 w 95"/>
                  <a:gd name="T51" fmla="*/ 93 h 93"/>
                  <a:gd name="T52" fmla="*/ 53 w 95"/>
                  <a:gd name="T53" fmla="*/ 93 h 93"/>
                  <a:gd name="T54" fmla="*/ 59 w 95"/>
                  <a:gd name="T55" fmla="*/ 80 h 93"/>
                  <a:gd name="T56" fmla="*/ 64 w 95"/>
                  <a:gd name="T57" fmla="*/ 78 h 93"/>
                  <a:gd name="T58" fmla="*/ 78 w 95"/>
                  <a:gd name="T59" fmla="*/ 83 h 93"/>
                  <a:gd name="T60" fmla="*/ 85 w 95"/>
                  <a:gd name="T61" fmla="*/ 75 h 93"/>
                  <a:gd name="T62" fmla="*/ 80 w 95"/>
                  <a:gd name="T63" fmla="*/ 63 h 93"/>
                  <a:gd name="T64" fmla="*/ 82 w 95"/>
                  <a:gd name="T65" fmla="*/ 57 h 93"/>
                  <a:gd name="T66" fmla="*/ 48 w 95"/>
                  <a:gd name="T67" fmla="*/ 61 h 93"/>
                  <a:gd name="T68" fmla="*/ 33 w 95"/>
                  <a:gd name="T69" fmla="*/ 46 h 93"/>
                  <a:gd name="T70" fmla="*/ 48 w 95"/>
                  <a:gd name="T71" fmla="*/ 32 h 93"/>
                  <a:gd name="T72" fmla="*/ 63 w 95"/>
                  <a:gd name="T73" fmla="*/ 46 h 93"/>
                  <a:gd name="T74" fmla="*/ 48 w 95"/>
                  <a:gd name="T75" fmla="*/ 6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5" h="93">
                    <a:moveTo>
                      <a:pt x="82" y="57"/>
                    </a:moveTo>
                    <a:cubicBezTo>
                      <a:pt x="82" y="57"/>
                      <a:pt x="95" y="52"/>
                      <a:pt x="95" y="51"/>
                    </a:cubicBezTo>
                    <a:cubicBezTo>
                      <a:pt x="95" y="41"/>
                      <a:pt x="95" y="41"/>
                      <a:pt x="95" y="41"/>
                    </a:cubicBezTo>
                    <a:cubicBezTo>
                      <a:pt x="95" y="40"/>
                      <a:pt x="82" y="36"/>
                      <a:pt x="82" y="36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80" y="30"/>
                      <a:pt x="85" y="17"/>
                      <a:pt x="85" y="17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7" y="9"/>
                      <a:pt x="64" y="15"/>
                      <a:pt x="64" y="15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3" y="0"/>
                      <a:pt x="53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37" y="13"/>
                      <a:pt x="37" y="13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18" y="10"/>
                      <a:pt x="18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6" y="30"/>
                      <a:pt x="16" y="30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6"/>
                      <a:pt x="0" y="41"/>
                      <a:pt x="0" y="41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2"/>
                      <a:pt x="13" y="57"/>
                      <a:pt x="13" y="57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6" y="63"/>
                      <a:pt x="10" y="75"/>
                      <a:pt x="11" y="76"/>
                    </a:cubicBezTo>
                    <a:cubicBezTo>
                      <a:pt x="18" y="83"/>
                      <a:pt x="18" y="83"/>
                      <a:pt x="18" y="83"/>
                    </a:cubicBezTo>
                    <a:cubicBezTo>
                      <a:pt x="19" y="84"/>
                      <a:pt x="31" y="78"/>
                      <a:pt x="31" y="78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7" y="80"/>
                      <a:pt x="42" y="93"/>
                      <a:pt x="43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4" y="93"/>
                      <a:pt x="59" y="80"/>
                      <a:pt x="59" y="80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4" y="78"/>
                      <a:pt x="77" y="83"/>
                      <a:pt x="78" y="83"/>
                    </a:cubicBezTo>
                    <a:cubicBezTo>
                      <a:pt x="85" y="75"/>
                      <a:pt x="85" y="75"/>
                      <a:pt x="85" y="75"/>
                    </a:cubicBezTo>
                    <a:cubicBezTo>
                      <a:pt x="86" y="75"/>
                      <a:pt x="80" y="63"/>
                      <a:pt x="80" y="63"/>
                    </a:cubicBezTo>
                    <a:lnTo>
                      <a:pt x="82" y="57"/>
                    </a:lnTo>
                    <a:close/>
                    <a:moveTo>
                      <a:pt x="48" y="61"/>
                    </a:moveTo>
                    <a:cubicBezTo>
                      <a:pt x="39" y="61"/>
                      <a:pt x="33" y="55"/>
                      <a:pt x="33" y="46"/>
                    </a:cubicBezTo>
                    <a:cubicBezTo>
                      <a:pt x="33" y="38"/>
                      <a:pt x="39" y="32"/>
                      <a:pt x="48" y="32"/>
                    </a:cubicBezTo>
                    <a:cubicBezTo>
                      <a:pt x="56" y="32"/>
                      <a:pt x="63" y="38"/>
                      <a:pt x="63" y="46"/>
                    </a:cubicBezTo>
                    <a:cubicBezTo>
                      <a:pt x="63" y="55"/>
                      <a:pt x="56" y="61"/>
                      <a:pt x="48" y="61"/>
                    </a:cubicBezTo>
                    <a:close/>
                  </a:path>
                </a:pathLst>
              </a:custGeom>
              <a:solidFill>
                <a:srgbClr val="2651A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Oval 60">
                <a:extLst>
                  <a:ext uri="{FF2B5EF4-FFF2-40B4-BE49-F238E27FC236}">
                    <a16:creationId xmlns:a16="http://schemas.microsoft.com/office/drawing/2014/main" id="{0EF45C25-F5CA-5D17-6674-8354BF44A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364" y="2387652"/>
                <a:ext cx="64890" cy="623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748DEAA-12A5-D805-85CE-F152A3F06918}"/>
              </a:ext>
            </a:extLst>
          </p:cNvPr>
          <p:cNvGrpSpPr/>
          <p:nvPr/>
        </p:nvGrpSpPr>
        <p:grpSpPr>
          <a:xfrm>
            <a:off x="1197451" y="3883591"/>
            <a:ext cx="1006000" cy="1011770"/>
            <a:chOff x="1145457" y="4784835"/>
            <a:chExt cx="541585" cy="544692"/>
          </a:xfrm>
        </p:grpSpPr>
        <p:sp>
          <p:nvSpPr>
            <p:cNvPr id="22" name="Oval 13" descr="D:\51PPT模板网\51pptmoban.com\图片.jpg">
              <a:extLst>
                <a:ext uri="{FF2B5EF4-FFF2-40B4-BE49-F238E27FC236}">
                  <a16:creationId xmlns:a16="http://schemas.microsoft.com/office/drawing/2014/main" id="{4EF91296-C629-A711-4103-6EC14C016A52}"/>
                </a:ext>
              </a:extLst>
            </p:cNvPr>
            <p:cNvSpPr/>
            <p:nvPr/>
          </p:nvSpPr>
          <p:spPr>
            <a:xfrm>
              <a:off x="1145457" y="4784835"/>
              <a:ext cx="541585" cy="5446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>
                <a:solidFill>
                  <a:schemeClr val="bg1"/>
                </a:solidFill>
              </a:endParaRPr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E9B1377F-46C5-0DED-4CB9-EB8031FA27FA}"/>
                </a:ext>
              </a:extLst>
            </p:cNvPr>
            <p:cNvSpPr/>
            <p:nvPr/>
          </p:nvSpPr>
          <p:spPr bwMode="auto">
            <a:xfrm>
              <a:off x="1255653" y="4915218"/>
              <a:ext cx="321193" cy="283927"/>
            </a:xfrm>
            <a:custGeom>
              <a:avLst/>
              <a:gdLst>
                <a:gd name="T0" fmla="*/ 136 w 136"/>
                <a:gd name="T1" fmla="*/ 48 h 120"/>
                <a:gd name="T2" fmla="*/ 68 w 136"/>
                <a:gd name="T3" fmla="*/ 0 h 120"/>
                <a:gd name="T4" fmla="*/ 0 w 136"/>
                <a:gd name="T5" fmla="*/ 48 h 120"/>
                <a:gd name="T6" fmla="*/ 37 w 136"/>
                <a:gd name="T7" fmla="*/ 91 h 120"/>
                <a:gd name="T8" fmla="*/ 22 w 136"/>
                <a:gd name="T9" fmla="*/ 120 h 120"/>
                <a:gd name="T10" fmla="*/ 73 w 136"/>
                <a:gd name="T11" fmla="*/ 96 h 120"/>
                <a:gd name="T12" fmla="*/ 136 w 136"/>
                <a:gd name="T13" fmla="*/ 4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20">
                  <a:moveTo>
                    <a:pt x="136" y="48"/>
                  </a:moveTo>
                  <a:cubicBezTo>
                    <a:pt x="136" y="22"/>
                    <a:pt x="106" y="0"/>
                    <a:pt x="68" y="0"/>
                  </a:cubicBezTo>
                  <a:cubicBezTo>
                    <a:pt x="31" y="0"/>
                    <a:pt x="0" y="22"/>
                    <a:pt x="0" y="48"/>
                  </a:cubicBezTo>
                  <a:cubicBezTo>
                    <a:pt x="0" y="67"/>
                    <a:pt x="15" y="83"/>
                    <a:pt x="37" y="91"/>
                  </a:cubicBezTo>
                  <a:cubicBezTo>
                    <a:pt x="38" y="96"/>
                    <a:pt x="37" y="106"/>
                    <a:pt x="22" y="120"/>
                  </a:cubicBezTo>
                  <a:cubicBezTo>
                    <a:pt x="22" y="120"/>
                    <a:pt x="54" y="111"/>
                    <a:pt x="73" y="96"/>
                  </a:cubicBezTo>
                  <a:cubicBezTo>
                    <a:pt x="108" y="94"/>
                    <a:pt x="136" y="73"/>
                    <a:pt x="136" y="48"/>
                  </a:cubicBezTo>
                  <a:close/>
                </a:path>
              </a:pathLst>
            </a:custGeom>
            <a:solidFill>
              <a:srgbClr val="F7BD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4DD6D13-C9C0-25C4-B6F8-877C800621D2}"/>
              </a:ext>
            </a:extLst>
          </p:cNvPr>
          <p:cNvGrpSpPr/>
          <p:nvPr/>
        </p:nvGrpSpPr>
        <p:grpSpPr>
          <a:xfrm>
            <a:off x="7717482" y="2134929"/>
            <a:ext cx="2966425" cy="816522"/>
            <a:chOff x="7171839" y="1640785"/>
            <a:chExt cx="2966425" cy="81652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8E03045-720E-750E-A32D-E6FE2B5695C5}"/>
                </a:ext>
              </a:extLst>
            </p:cNvPr>
            <p:cNvSpPr txBox="1"/>
            <p:nvPr/>
          </p:nvSpPr>
          <p:spPr>
            <a:xfrm>
              <a:off x="7171839" y="1924854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E3BFA12-FC60-AA19-19B5-6FB459886692}"/>
                </a:ext>
              </a:extLst>
            </p:cNvPr>
            <p:cNvSpPr txBox="1"/>
            <p:nvPr/>
          </p:nvSpPr>
          <p:spPr>
            <a:xfrm>
              <a:off x="7171840" y="1640785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A35B538-FE6E-7863-FA26-5139FBE08133}"/>
              </a:ext>
            </a:extLst>
          </p:cNvPr>
          <p:cNvGrpSpPr/>
          <p:nvPr/>
        </p:nvGrpSpPr>
        <p:grpSpPr>
          <a:xfrm>
            <a:off x="2408141" y="3981215"/>
            <a:ext cx="2966425" cy="816522"/>
            <a:chOff x="7171839" y="1640785"/>
            <a:chExt cx="2966425" cy="816522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2232770-7C1A-4EE9-5384-930B1C20895C}"/>
                </a:ext>
              </a:extLst>
            </p:cNvPr>
            <p:cNvSpPr txBox="1"/>
            <p:nvPr/>
          </p:nvSpPr>
          <p:spPr>
            <a:xfrm>
              <a:off x="7171839" y="1924854"/>
              <a:ext cx="2966425" cy="5324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50" b="0" i="0">
                  <a:solidFill>
                    <a:schemeClr val="bg1">
                      <a:lumMod val="50000"/>
                    </a:schemeClr>
                  </a:solidFill>
                  <a:effectLst/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根据自己的需要添加适当的文字，此处添加详细文本描述，建议与标题相关尽量简洁</a:t>
              </a:r>
              <a:r>
                <a:rPr lang="en-US" altLang="zh-CN" sz="1000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... ...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DBF0B7D-0A59-B77F-F25C-41F0DDAE8997}"/>
                </a:ext>
              </a:extLst>
            </p:cNvPr>
            <p:cNvSpPr txBox="1"/>
            <p:nvPr/>
          </p:nvSpPr>
          <p:spPr>
            <a:xfrm>
              <a:off x="7171840" y="1640785"/>
              <a:ext cx="2235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HarmonyOS Sans SC Light" panose="00000400000000000000" pitchFamily="2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  <a:sym typeface="HarmonyOS Sans SC Light" panose="00000400000000000000" pitchFamily="2" charset="-122"/>
                </a:rPr>
                <a:t>添加标题文本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07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0C58A5-7509-5BD6-A4C2-0F9078B20EEA}"/>
              </a:ext>
            </a:extLst>
          </p:cNvPr>
          <p:cNvSpPr txBox="1"/>
          <p:nvPr/>
        </p:nvSpPr>
        <p:spPr>
          <a:xfrm flipH="1">
            <a:off x="5286373" y="121302"/>
            <a:ext cx="1619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2651A7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02</a:t>
            </a:r>
            <a:endParaRPr lang="zh-CN" altLang="en-US" sz="4000" dirty="0">
              <a:solidFill>
                <a:srgbClr val="2651A7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59959D92-8BAC-F798-576B-12A7F066DA1F}"/>
              </a:ext>
            </a:extLst>
          </p:cNvPr>
          <p:cNvSpPr/>
          <p:nvPr/>
        </p:nvSpPr>
        <p:spPr>
          <a:xfrm>
            <a:off x="329912" y="281028"/>
            <a:ext cx="3778798" cy="112827"/>
          </a:xfrm>
          <a:custGeom>
            <a:avLst/>
            <a:gdLst>
              <a:gd name="connsiteX0" fmla="*/ 136793 w 3778798"/>
              <a:gd name="connsiteY0" fmla="*/ 0 h 112827"/>
              <a:gd name="connsiteX1" fmla="*/ 3747471 w 3778798"/>
              <a:gd name="connsiteY1" fmla="*/ 0 h 112827"/>
              <a:gd name="connsiteX2" fmla="*/ 3778798 w 3778798"/>
              <a:gd name="connsiteY2" fmla="*/ 112827 h 112827"/>
              <a:gd name="connsiteX3" fmla="*/ 0 w 3778798"/>
              <a:gd name="connsiteY3" fmla="*/ 112827 h 112827"/>
              <a:gd name="connsiteX4" fmla="*/ 5164 w 3778798"/>
              <a:gd name="connsiteY4" fmla="*/ 87249 h 112827"/>
              <a:gd name="connsiteX5" fmla="*/ 136793 w 3778798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8" h="112827">
                <a:moveTo>
                  <a:pt x="136793" y="0"/>
                </a:moveTo>
                <a:lnTo>
                  <a:pt x="3747471" y="0"/>
                </a:lnTo>
                <a:lnTo>
                  <a:pt x="3778798" y="112827"/>
                </a:lnTo>
                <a:lnTo>
                  <a:pt x="0" y="112827"/>
                </a:lnTo>
                <a:lnTo>
                  <a:pt x="5164" y="87249"/>
                </a:lnTo>
                <a:cubicBezTo>
                  <a:pt x="26851" y="35976"/>
                  <a:pt x="77620" y="0"/>
                  <a:pt x="136793" y="0"/>
                </a:cubicBez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F9F64209-29C4-2369-35B7-689EB74D8546}"/>
              </a:ext>
            </a:extLst>
          </p:cNvPr>
          <p:cNvSpPr/>
          <p:nvPr/>
        </p:nvSpPr>
        <p:spPr>
          <a:xfrm>
            <a:off x="8081478" y="281028"/>
            <a:ext cx="3778797" cy="112827"/>
          </a:xfrm>
          <a:custGeom>
            <a:avLst/>
            <a:gdLst>
              <a:gd name="connsiteX0" fmla="*/ 31326 w 3778797"/>
              <a:gd name="connsiteY0" fmla="*/ 0 h 112827"/>
              <a:gd name="connsiteX1" fmla="*/ 3642004 w 3778797"/>
              <a:gd name="connsiteY1" fmla="*/ 0 h 112827"/>
              <a:gd name="connsiteX2" fmla="*/ 3773633 w 3778797"/>
              <a:gd name="connsiteY2" fmla="*/ 87249 h 112827"/>
              <a:gd name="connsiteX3" fmla="*/ 3778797 w 3778797"/>
              <a:gd name="connsiteY3" fmla="*/ 112827 h 112827"/>
              <a:gd name="connsiteX4" fmla="*/ 0 w 3778797"/>
              <a:gd name="connsiteY4" fmla="*/ 112827 h 112827"/>
              <a:gd name="connsiteX5" fmla="*/ 31326 w 3778797"/>
              <a:gd name="connsiteY5" fmla="*/ 0 h 11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97" h="112827">
                <a:moveTo>
                  <a:pt x="31326" y="0"/>
                </a:moveTo>
                <a:lnTo>
                  <a:pt x="3642004" y="0"/>
                </a:lnTo>
                <a:cubicBezTo>
                  <a:pt x="3701177" y="0"/>
                  <a:pt x="3751946" y="35976"/>
                  <a:pt x="3773633" y="87249"/>
                </a:cubicBezTo>
                <a:lnTo>
                  <a:pt x="3778797" y="112827"/>
                </a:lnTo>
                <a:lnTo>
                  <a:pt x="0" y="112827"/>
                </a:lnTo>
                <a:lnTo>
                  <a:pt x="31326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8A4537F9-0BD5-E243-B7D3-AB46E1B6ACB0}"/>
              </a:ext>
            </a:extLst>
          </p:cNvPr>
          <p:cNvSpPr/>
          <p:nvPr/>
        </p:nvSpPr>
        <p:spPr>
          <a:xfrm>
            <a:off x="327913" y="6454244"/>
            <a:ext cx="11536174" cy="122729"/>
          </a:xfrm>
          <a:custGeom>
            <a:avLst/>
            <a:gdLst>
              <a:gd name="connsiteX0" fmla="*/ 0 w 11536174"/>
              <a:gd name="connsiteY0" fmla="*/ 0 h 122729"/>
              <a:gd name="connsiteX1" fmla="*/ 11536174 w 11536174"/>
              <a:gd name="connsiteY1" fmla="*/ 0 h 122729"/>
              <a:gd name="connsiteX2" fmla="*/ 11529011 w 11536174"/>
              <a:gd name="connsiteY2" fmla="*/ 35480 h 122729"/>
              <a:gd name="connsiteX3" fmla="*/ 11397382 w 11536174"/>
              <a:gd name="connsiteY3" fmla="*/ 122729 h 122729"/>
              <a:gd name="connsiteX4" fmla="*/ 138792 w 11536174"/>
              <a:gd name="connsiteY4" fmla="*/ 122729 h 122729"/>
              <a:gd name="connsiteX5" fmla="*/ 7163 w 11536174"/>
              <a:gd name="connsiteY5" fmla="*/ 35480 h 122729"/>
              <a:gd name="connsiteX6" fmla="*/ 0 w 11536174"/>
              <a:gd name="connsiteY6" fmla="*/ 0 h 122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36174" h="122729">
                <a:moveTo>
                  <a:pt x="0" y="0"/>
                </a:moveTo>
                <a:lnTo>
                  <a:pt x="11536174" y="0"/>
                </a:lnTo>
                <a:lnTo>
                  <a:pt x="11529011" y="35480"/>
                </a:lnTo>
                <a:cubicBezTo>
                  <a:pt x="11507324" y="86753"/>
                  <a:pt x="11456555" y="122729"/>
                  <a:pt x="11397382" y="122729"/>
                </a:cubicBezTo>
                <a:lnTo>
                  <a:pt x="138792" y="122729"/>
                </a:lnTo>
                <a:cubicBezTo>
                  <a:pt x="79619" y="122729"/>
                  <a:pt x="28850" y="86753"/>
                  <a:pt x="7163" y="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B67EC35-19E1-8F1F-131F-1F17F7AC238D}"/>
              </a:ext>
            </a:extLst>
          </p:cNvPr>
          <p:cNvGrpSpPr/>
          <p:nvPr/>
        </p:nvGrpSpPr>
        <p:grpSpPr>
          <a:xfrm>
            <a:off x="9763877" y="4405144"/>
            <a:ext cx="1805824" cy="1552285"/>
            <a:chOff x="6850944" y="4231262"/>
            <a:chExt cx="5502383" cy="4729845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5492EB2-470A-ACF7-1550-8287D30614D0}"/>
                </a:ext>
              </a:extLst>
            </p:cNvPr>
            <p:cNvSpPr/>
            <p:nvPr/>
          </p:nvSpPr>
          <p:spPr>
            <a:xfrm>
              <a:off x="7779037" y="4231262"/>
              <a:ext cx="4574290" cy="3945491"/>
            </a:xfrm>
            <a:custGeom>
              <a:avLst/>
              <a:gdLst>
                <a:gd name="connsiteX0" fmla="*/ 4442007 w 4574290"/>
                <a:gd name="connsiteY0" fmla="*/ 2439 h 3945491"/>
                <a:gd name="connsiteX1" fmla="*/ 1287517 w 4574290"/>
                <a:gd name="connsiteY1" fmla="*/ 2362068 h 3945491"/>
                <a:gd name="connsiteX2" fmla="*/ 1252709 w 4574290"/>
                <a:gd name="connsiteY2" fmla="*/ 2019472 h 3945491"/>
                <a:gd name="connsiteX3" fmla="*/ 855526 w 4574290"/>
                <a:gd name="connsiteY3" fmla="*/ 2737286 h 3945491"/>
                <a:gd name="connsiteX4" fmla="*/ 745617 w 4574290"/>
                <a:gd name="connsiteY4" fmla="*/ 2554101 h 3945491"/>
                <a:gd name="connsiteX5" fmla="*/ 448361 w 4574290"/>
                <a:gd name="connsiteY5" fmla="*/ 3134517 h 3945491"/>
                <a:gd name="connsiteX6" fmla="*/ 203911 w 4574290"/>
                <a:gd name="connsiteY6" fmla="*/ 3343581 h 3945491"/>
                <a:gd name="connsiteX7" fmla="*/ 51378 w 4574290"/>
                <a:gd name="connsiteY7" fmla="*/ 3647152 h 3945491"/>
                <a:gd name="connsiteX8" fmla="*/ 104 w 4574290"/>
                <a:gd name="connsiteY8" fmla="*/ 3855864 h 3945491"/>
                <a:gd name="connsiteX9" fmla="*/ 66868 w 4574290"/>
                <a:gd name="connsiteY9" fmla="*/ 3944168 h 3945491"/>
                <a:gd name="connsiteX10" fmla="*/ 261493 w 4574290"/>
                <a:gd name="connsiteY10" fmla="*/ 3894821 h 3945491"/>
                <a:gd name="connsiteX11" fmla="*/ 543604 w 4574290"/>
                <a:gd name="connsiteY11" fmla="*/ 3753622 h 3945491"/>
                <a:gd name="connsiteX12" fmla="*/ 992451 w 4574290"/>
                <a:gd name="connsiteY12" fmla="*/ 3500229 h 3945491"/>
                <a:gd name="connsiteX13" fmla="*/ 883151 w 4574290"/>
                <a:gd name="connsiteY13" fmla="*/ 3374899 h 3945491"/>
                <a:gd name="connsiteX14" fmla="*/ 1903184 w 4574290"/>
                <a:gd name="connsiteY14" fmla="*/ 2836098 h 3945491"/>
                <a:gd name="connsiteX15" fmla="*/ 1510992 w 4574290"/>
                <a:gd name="connsiteY15" fmla="*/ 2838850 h 3945491"/>
                <a:gd name="connsiteX16" fmla="*/ 2905452 w 4574290"/>
                <a:gd name="connsiteY16" fmla="*/ 1955597 h 3945491"/>
                <a:gd name="connsiteX17" fmla="*/ 3358909 w 4574290"/>
                <a:gd name="connsiteY17" fmla="*/ 1535992 h 3945491"/>
                <a:gd name="connsiteX18" fmla="*/ 4441901 w 4574290"/>
                <a:gd name="connsiteY18" fmla="*/ 2467 h 39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4290" h="3945491">
                  <a:moveTo>
                    <a:pt x="4442007" y="2439"/>
                  </a:moveTo>
                  <a:cubicBezTo>
                    <a:pt x="4091668" y="-49776"/>
                    <a:pt x="1971793" y="736302"/>
                    <a:pt x="1287517" y="2362068"/>
                  </a:cubicBezTo>
                  <a:cubicBezTo>
                    <a:pt x="1150795" y="2485245"/>
                    <a:pt x="1438565" y="1799159"/>
                    <a:pt x="1252709" y="2019472"/>
                  </a:cubicBezTo>
                  <a:cubicBezTo>
                    <a:pt x="1128608" y="2166586"/>
                    <a:pt x="980685" y="2592163"/>
                    <a:pt x="855526" y="2737286"/>
                  </a:cubicBezTo>
                  <a:cubicBezTo>
                    <a:pt x="730368" y="2882409"/>
                    <a:pt x="1065086" y="1964046"/>
                    <a:pt x="745617" y="2554101"/>
                  </a:cubicBezTo>
                  <a:cubicBezTo>
                    <a:pt x="659314" y="2713512"/>
                    <a:pt x="539582" y="3001519"/>
                    <a:pt x="448361" y="3134517"/>
                  </a:cubicBezTo>
                  <a:cubicBezTo>
                    <a:pt x="357140" y="3267514"/>
                    <a:pt x="597370" y="2343399"/>
                    <a:pt x="203911" y="3343581"/>
                  </a:cubicBezTo>
                  <a:cubicBezTo>
                    <a:pt x="155665" y="3466225"/>
                    <a:pt x="86278" y="3560351"/>
                    <a:pt x="51378" y="3647152"/>
                  </a:cubicBezTo>
                  <a:cubicBezTo>
                    <a:pt x="16478" y="3733953"/>
                    <a:pt x="-1545" y="3804943"/>
                    <a:pt x="104" y="3855864"/>
                  </a:cubicBezTo>
                  <a:cubicBezTo>
                    <a:pt x="1753" y="3906784"/>
                    <a:pt x="23075" y="3937641"/>
                    <a:pt x="66868" y="3944168"/>
                  </a:cubicBezTo>
                  <a:cubicBezTo>
                    <a:pt x="110661" y="3950696"/>
                    <a:pt x="176920" y="3932894"/>
                    <a:pt x="261493" y="3894821"/>
                  </a:cubicBezTo>
                  <a:cubicBezTo>
                    <a:pt x="346065" y="3856748"/>
                    <a:pt x="774776" y="3773282"/>
                    <a:pt x="543604" y="3753622"/>
                  </a:cubicBezTo>
                  <a:cubicBezTo>
                    <a:pt x="334607" y="3735853"/>
                    <a:pt x="840279" y="3585992"/>
                    <a:pt x="992451" y="3500229"/>
                  </a:cubicBezTo>
                  <a:cubicBezTo>
                    <a:pt x="1267590" y="3345172"/>
                    <a:pt x="726246" y="3498107"/>
                    <a:pt x="883151" y="3374899"/>
                  </a:cubicBezTo>
                  <a:cubicBezTo>
                    <a:pt x="1040057" y="3251691"/>
                    <a:pt x="1717360" y="2940006"/>
                    <a:pt x="1903184" y="2836098"/>
                  </a:cubicBezTo>
                  <a:cubicBezTo>
                    <a:pt x="2424925" y="2544376"/>
                    <a:pt x="1322416" y="2941816"/>
                    <a:pt x="1510992" y="2838850"/>
                  </a:cubicBezTo>
                  <a:cubicBezTo>
                    <a:pt x="1793599" y="2684545"/>
                    <a:pt x="2751242" y="2090957"/>
                    <a:pt x="2905452" y="1955597"/>
                  </a:cubicBezTo>
                  <a:cubicBezTo>
                    <a:pt x="3059661" y="1820237"/>
                    <a:pt x="3222187" y="1659169"/>
                    <a:pt x="3358909" y="1535992"/>
                  </a:cubicBezTo>
                  <a:cubicBezTo>
                    <a:pt x="4452665" y="550536"/>
                    <a:pt x="4792231" y="54664"/>
                    <a:pt x="4441901" y="2467"/>
                  </a:cubicBezTo>
                  <a:close/>
                </a:path>
              </a:pathLst>
            </a:custGeom>
            <a:noFill/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DCEDEF14-54A8-7608-3BA5-099FC797339A}"/>
                </a:ext>
              </a:extLst>
            </p:cNvPr>
            <p:cNvSpPr/>
            <p:nvPr/>
          </p:nvSpPr>
          <p:spPr>
            <a:xfrm>
              <a:off x="6850944" y="5009789"/>
              <a:ext cx="4375118" cy="3941730"/>
            </a:xfrm>
            <a:custGeom>
              <a:avLst/>
              <a:gdLst>
                <a:gd name="connsiteX0" fmla="*/ 4375119 w 4375118"/>
                <a:gd name="connsiteY0" fmla="*/ 0 h 3941730"/>
                <a:gd name="connsiteX1" fmla="*/ 2304384 w 4375118"/>
                <a:gd name="connsiteY1" fmla="*/ 1663160 h 3941730"/>
                <a:gd name="connsiteX2" fmla="*/ 0 w 4375118"/>
                <a:gd name="connsiteY2" fmla="*/ 3941731 h 3941730"/>
                <a:gd name="connsiteX3" fmla="*/ 3051429 w 4375118"/>
                <a:gd name="connsiteY3" fmla="*/ 1239393 h 3941730"/>
                <a:gd name="connsiteX4" fmla="*/ 4375119 w 4375118"/>
                <a:gd name="connsiteY4" fmla="*/ 0 h 39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5118" h="3941730">
                  <a:moveTo>
                    <a:pt x="4375119" y="0"/>
                  </a:moveTo>
                  <a:cubicBezTo>
                    <a:pt x="4141813" y="86005"/>
                    <a:pt x="3398139" y="677713"/>
                    <a:pt x="2304384" y="1663160"/>
                  </a:cubicBezTo>
                  <a:cubicBezTo>
                    <a:pt x="1210628" y="2648607"/>
                    <a:pt x="392716" y="3483483"/>
                    <a:pt x="0" y="3941731"/>
                  </a:cubicBezTo>
                  <a:cubicBezTo>
                    <a:pt x="515293" y="3678669"/>
                    <a:pt x="1957673" y="2224850"/>
                    <a:pt x="3051429" y="1239393"/>
                  </a:cubicBezTo>
                  <a:cubicBezTo>
                    <a:pt x="4145185" y="253936"/>
                    <a:pt x="4253294" y="167164"/>
                    <a:pt x="4375119" y="0"/>
                  </a:cubicBezTo>
                  <a:close/>
                </a:path>
              </a:pathLst>
            </a:custGeom>
            <a:solidFill>
              <a:srgbClr val="FFFFFF"/>
            </a:solidFill>
            <a:ln w="25400" cap="rnd">
              <a:solidFill>
                <a:srgbClr val="2651A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1CA8EF81-F92B-2176-5E04-748B12C1C983}"/>
                </a:ext>
              </a:extLst>
            </p:cNvPr>
            <p:cNvSpPr/>
            <p:nvPr/>
          </p:nvSpPr>
          <p:spPr>
            <a:xfrm>
              <a:off x="7001963" y="8413566"/>
              <a:ext cx="4006491" cy="547541"/>
            </a:xfrm>
            <a:custGeom>
              <a:avLst/>
              <a:gdLst>
                <a:gd name="connsiteX0" fmla="*/ 0 w 4006491"/>
                <a:gd name="connsiteY0" fmla="*/ 446514 h 547541"/>
                <a:gd name="connsiteX1" fmla="*/ 2038541 w 4006491"/>
                <a:gd name="connsiteY1" fmla="*/ 63018 h 547541"/>
                <a:gd name="connsiteX2" fmla="*/ 2270655 w 4006491"/>
                <a:gd name="connsiteY2" fmla="*/ 476794 h 547541"/>
                <a:gd name="connsiteX3" fmla="*/ 4006491 w 4006491"/>
                <a:gd name="connsiteY3" fmla="*/ 274949 h 547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6491" h="547541">
                  <a:moveTo>
                    <a:pt x="0" y="446514"/>
                  </a:moveTo>
                  <a:cubicBezTo>
                    <a:pt x="0" y="446514"/>
                    <a:pt x="1474756" y="-200253"/>
                    <a:pt x="2038541" y="63018"/>
                  </a:cubicBezTo>
                  <a:cubicBezTo>
                    <a:pt x="2167509" y="123230"/>
                    <a:pt x="2143887" y="412090"/>
                    <a:pt x="2270655" y="476794"/>
                  </a:cubicBezTo>
                  <a:cubicBezTo>
                    <a:pt x="2737609" y="715109"/>
                    <a:pt x="4006491" y="274949"/>
                    <a:pt x="4006491" y="274949"/>
                  </a:cubicBezTo>
                </a:path>
              </a:pathLst>
            </a:custGeom>
            <a:noFill/>
            <a:ln w="25400" cap="flat">
              <a:gradFill flip="none" rotWithShape="1">
                <a:gsLst>
                  <a:gs pos="67000">
                    <a:srgbClr val="2651A7">
                      <a:alpha val="27000"/>
                    </a:srgbClr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C5A5529-32EF-2CB0-506A-9DE210EF800C}"/>
              </a:ext>
            </a:extLst>
          </p:cNvPr>
          <p:cNvGrpSpPr/>
          <p:nvPr/>
        </p:nvGrpSpPr>
        <p:grpSpPr>
          <a:xfrm>
            <a:off x="559611" y="645569"/>
            <a:ext cx="561441" cy="520612"/>
            <a:chOff x="539466" y="625423"/>
            <a:chExt cx="1089618" cy="1010380"/>
          </a:xfrm>
        </p:grpSpPr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DA5CEC7-13B1-27C2-285D-DB97A9E5CE91}"/>
                </a:ext>
              </a:extLst>
            </p:cNvPr>
            <p:cNvSpPr/>
            <p:nvPr/>
          </p:nvSpPr>
          <p:spPr>
            <a:xfrm>
              <a:off x="539466" y="625423"/>
              <a:ext cx="240281" cy="24028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B8954B3D-2817-9947-9545-B975BD955F9F}"/>
                </a:ext>
              </a:extLst>
            </p:cNvPr>
            <p:cNvSpPr/>
            <p:nvPr/>
          </p:nvSpPr>
          <p:spPr>
            <a:xfrm>
              <a:off x="1005693" y="666982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A64A50B8-7DD9-6FAE-C32B-955CEE0E4FA3}"/>
                </a:ext>
              </a:extLst>
            </p:cNvPr>
            <p:cNvSpPr/>
            <p:nvPr/>
          </p:nvSpPr>
          <p:spPr>
            <a:xfrm>
              <a:off x="1430361" y="666982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932A635B-BED6-59C5-C61C-58269D5A5C7C}"/>
                </a:ext>
              </a:extLst>
            </p:cNvPr>
            <p:cNvSpPr/>
            <p:nvPr/>
          </p:nvSpPr>
          <p:spPr>
            <a:xfrm>
              <a:off x="581025" y="1042505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0899CA46-AACC-AE55-1C4F-A387AE76E923}"/>
                </a:ext>
              </a:extLst>
            </p:cNvPr>
            <p:cNvSpPr/>
            <p:nvPr/>
          </p:nvSpPr>
          <p:spPr>
            <a:xfrm>
              <a:off x="1005693" y="1042505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DE616C0-7A21-447B-331A-DB50FC9D0DF1}"/>
                </a:ext>
              </a:extLst>
            </p:cNvPr>
            <p:cNvSpPr/>
            <p:nvPr/>
          </p:nvSpPr>
          <p:spPr>
            <a:xfrm>
              <a:off x="1388803" y="1000945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D72227D8-E919-564A-DAFB-8248F30ECDE2}"/>
                </a:ext>
              </a:extLst>
            </p:cNvPr>
            <p:cNvSpPr/>
            <p:nvPr/>
          </p:nvSpPr>
          <p:spPr>
            <a:xfrm>
              <a:off x="539466" y="1395522"/>
              <a:ext cx="240281" cy="240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81D70D71-70D6-D5D6-86D5-E360CAE9045A}"/>
                </a:ext>
              </a:extLst>
            </p:cNvPr>
            <p:cNvSpPr/>
            <p:nvPr/>
          </p:nvSpPr>
          <p:spPr>
            <a:xfrm>
              <a:off x="1005693" y="1437080"/>
              <a:ext cx="157163" cy="1571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E7ADE94B-9195-B40E-BB7D-CA6DC9D0C472}"/>
                </a:ext>
              </a:extLst>
            </p:cNvPr>
            <p:cNvSpPr/>
            <p:nvPr/>
          </p:nvSpPr>
          <p:spPr>
            <a:xfrm>
              <a:off x="1430361" y="1437080"/>
              <a:ext cx="157163" cy="15716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0E27F9E9-0917-7D3F-D5FF-85526542191C}"/>
              </a:ext>
            </a:extLst>
          </p:cNvPr>
          <p:cNvSpPr txBox="1"/>
          <p:nvPr/>
        </p:nvSpPr>
        <p:spPr>
          <a:xfrm>
            <a:off x="5324475" y="734762"/>
            <a:ext cx="1543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</a:rPr>
              <a:t>PART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1BE1D7B-ACCD-F69E-081D-399B44AEA13C}"/>
              </a:ext>
            </a:extLst>
          </p:cNvPr>
          <p:cNvGrpSpPr/>
          <p:nvPr/>
        </p:nvGrpSpPr>
        <p:grpSpPr>
          <a:xfrm>
            <a:off x="4481513" y="2527300"/>
            <a:ext cx="3228974" cy="569716"/>
            <a:chOff x="3276602" y="3248555"/>
            <a:chExt cx="3228974" cy="569716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FE437FF-AC6B-B2D7-44CF-CF7EA2343E9C}"/>
                </a:ext>
              </a:extLst>
            </p:cNvPr>
            <p:cNvGrpSpPr/>
            <p:nvPr/>
          </p:nvGrpSpPr>
          <p:grpSpPr>
            <a:xfrm>
              <a:off x="3276602" y="3248555"/>
              <a:ext cx="3228974" cy="569716"/>
              <a:chOff x="3276602" y="3248555"/>
              <a:chExt cx="3228974" cy="569716"/>
            </a:xfrm>
          </p:grpSpPr>
          <p:sp>
            <p:nvSpPr>
              <p:cNvPr id="53" name="任意多边形: 形状 52">
                <a:extLst>
                  <a:ext uri="{FF2B5EF4-FFF2-40B4-BE49-F238E27FC236}">
                    <a16:creationId xmlns:a16="http://schemas.microsoft.com/office/drawing/2014/main" id="{5B4E5683-2332-55AC-4DA8-40AE114AB4FD}"/>
                  </a:ext>
                </a:extLst>
              </p:cNvPr>
              <p:cNvSpPr/>
              <p:nvPr/>
            </p:nvSpPr>
            <p:spPr>
              <a:xfrm>
                <a:off x="3276602" y="3248555"/>
                <a:ext cx="893633" cy="569716"/>
              </a:xfrm>
              <a:custGeom>
                <a:avLst/>
                <a:gdLst>
                  <a:gd name="connsiteX0" fmla="*/ 0 w 893633"/>
                  <a:gd name="connsiteY0" fmla="*/ 0 h 569716"/>
                  <a:gd name="connsiteX1" fmla="*/ 893633 w 893633"/>
                  <a:gd name="connsiteY1" fmla="*/ 0 h 569716"/>
                  <a:gd name="connsiteX2" fmla="*/ 735451 w 893633"/>
                  <a:gd name="connsiteY2" fmla="*/ 569716 h 569716"/>
                  <a:gd name="connsiteX3" fmla="*/ 0 w 893633"/>
                  <a:gd name="connsiteY3" fmla="*/ 569716 h 569716"/>
                  <a:gd name="connsiteX4" fmla="*/ 0 w 893633"/>
                  <a:gd name="connsiteY4" fmla="*/ 0 h 56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3633" h="569716">
                    <a:moveTo>
                      <a:pt x="0" y="0"/>
                    </a:moveTo>
                    <a:lnTo>
                      <a:pt x="893633" y="0"/>
                    </a:lnTo>
                    <a:lnTo>
                      <a:pt x="735451" y="569716"/>
                    </a:lnTo>
                    <a:lnTo>
                      <a:pt x="0" y="569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51A7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任意多边形: 形状 50">
                <a:extLst>
                  <a:ext uri="{FF2B5EF4-FFF2-40B4-BE49-F238E27FC236}">
                    <a16:creationId xmlns:a16="http://schemas.microsoft.com/office/drawing/2014/main" id="{A4C21D17-2AF1-067C-46F4-9D09A1A99062}"/>
                  </a:ext>
                </a:extLst>
              </p:cNvPr>
              <p:cNvSpPr/>
              <p:nvPr/>
            </p:nvSpPr>
            <p:spPr>
              <a:xfrm>
                <a:off x="4012053" y="3248555"/>
                <a:ext cx="2493523" cy="569716"/>
              </a:xfrm>
              <a:custGeom>
                <a:avLst/>
                <a:gdLst>
                  <a:gd name="connsiteX0" fmla="*/ 158182 w 2493523"/>
                  <a:gd name="connsiteY0" fmla="*/ 0 h 569716"/>
                  <a:gd name="connsiteX1" fmla="*/ 2493523 w 2493523"/>
                  <a:gd name="connsiteY1" fmla="*/ 0 h 569716"/>
                  <a:gd name="connsiteX2" fmla="*/ 2493523 w 2493523"/>
                  <a:gd name="connsiteY2" fmla="*/ 335061 h 569716"/>
                  <a:gd name="connsiteX3" fmla="*/ 2258868 w 2493523"/>
                  <a:gd name="connsiteY3" fmla="*/ 569716 h 569716"/>
                  <a:gd name="connsiteX4" fmla="*/ 0 w 2493523"/>
                  <a:gd name="connsiteY4" fmla="*/ 569716 h 569716"/>
                  <a:gd name="connsiteX5" fmla="*/ 158182 w 2493523"/>
                  <a:gd name="connsiteY5" fmla="*/ 0 h 569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3523" h="569716">
                    <a:moveTo>
                      <a:pt x="158182" y="0"/>
                    </a:moveTo>
                    <a:lnTo>
                      <a:pt x="2493523" y="0"/>
                    </a:lnTo>
                    <a:lnTo>
                      <a:pt x="2493523" y="335061"/>
                    </a:lnTo>
                    <a:lnTo>
                      <a:pt x="2258868" y="569716"/>
                    </a:lnTo>
                    <a:lnTo>
                      <a:pt x="0" y="569716"/>
                    </a:lnTo>
                    <a:lnTo>
                      <a:pt x="15818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651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B81E576-DD46-1EE7-A0F3-5C3D58E94DF6}"/>
                </a:ext>
              </a:extLst>
            </p:cNvPr>
            <p:cNvSpPr txBox="1"/>
            <p:nvPr/>
          </p:nvSpPr>
          <p:spPr>
            <a:xfrm>
              <a:off x="4304190" y="3356078"/>
              <a:ext cx="20024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2651A7"/>
                  </a:solidFill>
                </a:rPr>
                <a:t>论文结构与研究方法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E2C948B-EA73-8A19-FC9D-F487F8416515}"/>
              </a:ext>
            </a:extLst>
          </p:cNvPr>
          <p:cNvGrpSpPr/>
          <p:nvPr/>
        </p:nvGrpSpPr>
        <p:grpSpPr>
          <a:xfrm>
            <a:off x="4612711" y="2673336"/>
            <a:ext cx="545075" cy="300041"/>
            <a:chOff x="4523423" y="2354259"/>
            <a:chExt cx="830579" cy="457199"/>
          </a:xfrm>
          <a:solidFill>
            <a:schemeClr val="bg1"/>
          </a:soli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A7BBF0D-EDBD-1D41-5ED1-280D6C232488}"/>
                </a:ext>
              </a:extLst>
            </p:cNvPr>
            <p:cNvSpPr/>
            <p:nvPr/>
          </p:nvSpPr>
          <p:spPr>
            <a:xfrm>
              <a:off x="4672013" y="2595241"/>
              <a:ext cx="533400" cy="216217"/>
            </a:xfrm>
            <a:custGeom>
              <a:avLst/>
              <a:gdLst>
                <a:gd name="connsiteX0" fmla="*/ 0 w 533400"/>
                <a:gd name="connsiteY0" fmla="*/ 0 h 216217"/>
                <a:gd name="connsiteX1" fmla="*/ 0 w 533400"/>
                <a:gd name="connsiteY1" fmla="*/ 111443 h 216217"/>
                <a:gd name="connsiteX2" fmla="*/ 266700 w 533400"/>
                <a:gd name="connsiteY2" fmla="*/ 216218 h 216217"/>
                <a:gd name="connsiteX3" fmla="*/ 533400 w 533400"/>
                <a:gd name="connsiteY3" fmla="*/ 111443 h 216217"/>
                <a:gd name="connsiteX4" fmla="*/ 533400 w 533400"/>
                <a:gd name="connsiteY4" fmla="*/ 0 h 216217"/>
                <a:gd name="connsiteX5" fmla="*/ 266700 w 533400"/>
                <a:gd name="connsiteY5" fmla="*/ 94298 h 216217"/>
                <a:gd name="connsiteX6" fmla="*/ 0 w 533400"/>
                <a:gd name="connsiteY6" fmla="*/ 0 h 21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216217">
                  <a:moveTo>
                    <a:pt x="0" y="0"/>
                  </a:moveTo>
                  <a:lnTo>
                    <a:pt x="0" y="111443"/>
                  </a:lnTo>
                  <a:cubicBezTo>
                    <a:pt x="0" y="163830"/>
                    <a:pt x="119063" y="216218"/>
                    <a:pt x="266700" y="216218"/>
                  </a:cubicBezTo>
                  <a:cubicBezTo>
                    <a:pt x="414338" y="216218"/>
                    <a:pt x="533400" y="163830"/>
                    <a:pt x="533400" y="111443"/>
                  </a:cubicBezTo>
                  <a:lnTo>
                    <a:pt x="533400" y="0"/>
                  </a:lnTo>
                  <a:lnTo>
                    <a:pt x="266700" y="9429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DCA7CF8-89F0-EC4E-BE1D-FE1CED736CE7}"/>
                </a:ext>
              </a:extLst>
            </p:cNvPr>
            <p:cNvSpPr/>
            <p:nvPr/>
          </p:nvSpPr>
          <p:spPr>
            <a:xfrm>
              <a:off x="4523423" y="2354259"/>
              <a:ext cx="830579" cy="361950"/>
            </a:xfrm>
            <a:custGeom>
              <a:avLst/>
              <a:gdLst>
                <a:gd name="connsiteX0" fmla="*/ 415290 w 830579"/>
                <a:gd name="connsiteY0" fmla="*/ 294323 h 361950"/>
                <a:gd name="connsiteX1" fmla="*/ 830580 w 830579"/>
                <a:gd name="connsiteY1" fmla="*/ 148590 h 361950"/>
                <a:gd name="connsiteX2" fmla="*/ 415290 w 830579"/>
                <a:gd name="connsiteY2" fmla="*/ 0 h 361950"/>
                <a:gd name="connsiteX3" fmla="*/ 0 w 830579"/>
                <a:gd name="connsiteY3" fmla="*/ 148590 h 361950"/>
                <a:gd name="connsiteX4" fmla="*/ 53340 w 830579"/>
                <a:gd name="connsiteY4" fmla="*/ 167640 h 361950"/>
                <a:gd name="connsiteX5" fmla="*/ 53340 w 830579"/>
                <a:gd name="connsiteY5" fmla="*/ 342900 h 361950"/>
                <a:gd name="connsiteX6" fmla="*/ 72390 w 830579"/>
                <a:gd name="connsiteY6" fmla="*/ 361950 h 361950"/>
                <a:gd name="connsiteX7" fmla="*/ 91440 w 830579"/>
                <a:gd name="connsiteY7" fmla="*/ 342900 h 361950"/>
                <a:gd name="connsiteX8" fmla="*/ 91440 w 830579"/>
                <a:gd name="connsiteY8" fmla="*/ 180975 h 361950"/>
                <a:gd name="connsiteX9" fmla="*/ 415290 w 830579"/>
                <a:gd name="connsiteY9" fmla="*/ 29432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0579" h="361950">
                  <a:moveTo>
                    <a:pt x="415290" y="294323"/>
                  </a:moveTo>
                  <a:lnTo>
                    <a:pt x="830580" y="148590"/>
                  </a:lnTo>
                  <a:lnTo>
                    <a:pt x="415290" y="0"/>
                  </a:lnTo>
                  <a:lnTo>
                    <a:pt x="0" y="148590"/>
                  </a:lnTo>
                  <a:lnTo>
                    <a:pt x="53340" y="167640"/>
                  </a:lnTo>
                  <a:lnTo>
                    <a:pt x="53340" y="342900"/>
                  </a:lnTo>
                  <a:cubicBezTo>
                    <a:pt x="53340" y="353378"/>
                    <a:pt x="61912" y="361950"/>
                    <a:pt x="72390" y="361950"/>
                  </a:cubicBezTo>
                  <a:cubicBezTo>
                    <a:pt x="82868" y="361950"/>
                    <a:pt x="91440" y="353378"/>
                    <a:pt x="91440" y="342900"/>
                  </a:cubicBezTo>
                  <a:lnTo>
                    <a:pt x="91440" y="180975"/>
                  </a:lnTo>
                  <a:lnTo>
                    <a:pt x="415290" y="2943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B2F7211-E421-7586-E127-1375E976F717}"/>
              </a:ext>
            </a:extLst>
          </p:cNvPr>
          <p:cNvSpPr txBox="1"/>
          <p:nvPr/>
        </p:nvSpPr>
        <p:spPr>
          <a:xfrm>
            <a:off x="1930400" y="3512138"/>
            <a:ext cx="8331200" cy="103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处添加详细文本描述，建议与标题相关并符合整体语言风格，语言描述尽量简洁生动。尽量将每页幻灯片的字数控制在200字以内，据统计每页幻灯片的最好控制在5分钟之内。此处添加详细文本描述，建议与标题相关并符合整体语言风格，语言描述尽量简洁生动。</a:t>
            </a:r>
          </a:p>
        </p:txBody>
      </p:sp>
    </p:spTree>
    <p:extLst>
      <p:ext uri="{BB962C8B-B14F-4D97-AF65-F5344CB8AC3E}">
        <p14:creationId xmlns:p14="http://schemas.microsoft.com/office/powerpoint/2010/main" val="45230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B81E576-DD46-1EE7-A0F3-5C3D58E94DF6}"/>
              </a:ext>
            </a:extLst>
          </p:cNvPr>
          <p:cNvSpPr txBox="1"/>
          <p:nvPr/>
        </p:nvSpPr>
        <p:spPr>
          <a:xfrm>
            <a:off x="5093858" y="268915"/>
            <a:ext cx="2002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2651A7"/>
                </a:solidFill>
              </a:rPr>
              <a:t>论文结构与研究方法</a:t>
            </a:r>
          </a:p>
        </p:txBody>
      </p:sp>
      <p:sp>
        <p:nvSpPr>
          <p:cNvPr id="3" name="泪滴形 2">
            <a:extLst>
              <a:ext uri="{FF2B5EF4-FFF2-40B4-BE49-F238E27FC236}">
                <a16:creationId xmlns:a16="http://schemas.microsoft.com/office/drawing/2014/main" id="{F0EA3F5E-6452-A13B-6707-2C5D32134F91}"/>
              </a:ext>
            </a:extLst>
          </p:cNvPr>
          <p:cNvSpPr/>
          <p:nvPr/>
        </p:nvSpPr>
        <p:spPr>
          <a:xfrm rot="16200000">
            <a:off x="4609781" y="2093945"/>
            <a:ext cx="1303260" cy="1303260"/>
          </a:xfrm>
          <a:prstGeom prst="teardrop">
            <a:avLst/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任意多边形: 形状 46" descr="D:\51PPT模板网\51pptmoban.com\图片.jpg">
            <a:extLst>
              <a:ext uri="{FF2B5EF4-FFF2-40B4-BE49-F238E27FC236}">
                <a16:creationId xmlns:a16="http://schemas.microsoft.com/office/drawing/2014/main" id="{7CAC9996-542A-EC71-69B4-DC6612B19400}"/>
              </a:ext>
            </a:extLst>
          </p:cNvPr>
          <p:cNvSpPr/>
          <p:nvPr/>
        </p:nvSpPr>
        <p:spPr>
          <a:xfrm>
            <a:off x="5094823" y="2598090"/>
            <a:ext cx="353327" cy="30956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泪滴形 5">
            <a:extLst>
              <a:ext uri="{FF2B5EF4-FFF2-40B4-BE49-F238E27FC236}">
                <a16:creationId xmlns:a16="http://schemas.microsoft.com/office/drawing/2014/main" id="{91F981A5-7ECF-9914-370D-562CE72AAFC7}"/>
              </a:ext>
            </a:extLst>
          </p:cNvPr>
          <p:cNvSpPr/>
          <p:nvPr/>
        </p:nvSpPr>
        <p:spPr>
          <a:xfrm>
            <a:off x="6264193" y="2093945"/>
            <a:ext cx="1303260" cy="1303260"/>
          </a:xfrm>
          <a:prstGeom prst="teardrop">
            <a:avLst/>
          </a:prstGeom>
          <a:solidFill>
            <a:srgbClr val="F7B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任意多边形: 形状 47">
            <a:extLst>
              <a:ext uri="{FF2B5EF4-FFF2-40B4-BE49-F238E27FC236}">
                <a16:creationId xmlns:a16="http://schemas.microsoft.com/office/drawing/2014/main" id="{2199A7C9-7E7D-A469-971F-A8DEF9082B65}"/>
              </a:ext>
            </a:extLst>
          </p:cNvPr>
          <p:cNvSpPr/>
          <p:nvPr/>
        </p:nvSpPr>
        <p:spPr>
          <a:xfrm>
            <a:off x="6768655" y="2571445"/>
            <a:ext cx="353330" cy="3482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5647" y="48605"/>
                </a:moveTo>
                <a:lnTo>
                  <a:pt x="105647" y="48605"/>
                </a:lnTo>
                <a:cubicBezTo>
                  <a:pt x="104252" y="50016"/>
                  <a:pt x="104252" y="58487"/>
                  <a:pt x="114219" y="64134"/>
                </a:cubicBezTo>
                <a:cubicBezTo>
                  <a:pt x="114219" y="64134"/>
                  <a:pt x="100066" y="66957"/>
                  <a:pt x="90299" y="54252"/>
                </a:cubicBezTo>
                <a:cubicBezTo>
                  <a:pt x="87308" y="54252"/>
                  <a:pt x="84518" y="55663"/>
                  <a:pt x="81727" y="55663"/>
                </a:cubicBezTo>
                <a:cubicBezTo>
                  <a:pt x="60598" y="55663"/>
                  <a:pt x="47840" y="42756"/>
                  <a:pt x="47840" y="27226"/>
                </a:cubicBezTo>
                <a:cubicBezTo>
                  <a:pt x="47840" y="12907"/>
                  <a:pt x="60598" y="0"/>
                  <a:pt x="81727" y="0"/>
                </a:cubicBezTo>
                <a:cubicBezTo>
                  <a:pt x="102857" y="0"/>
                  <a:pt x="119800" y="12907"/>
                  <a:pt x="119800" y="27226"/>
                </a:cubicBezTo>
                <a:cubicBezTo>
                  <a:pt x="119800" y="35697"/>
                  <a:pt x="114219" y="44168"/>
                  <a:pt x="105647" y="48605"/>
                </a:cubicBezTo>
                <a:close/>
                <a:moveTo>
                  <a:pt x="40863" y="30050"/>
                </a:moveTo>
                <a:lnTo>
                  <a:pt x="40863" y="30050"/>
                </a:lnTo>
                <a:cubicBezTo>
                  <a:pt x="42259" y="46991"/>
                  <a:pt x="56411" y="61310"/>
                  <a:pt x="78936" y="62722"/>
                </a:cubicBezTo>
                <a:cubicBezTo>
                  <a:pt x="81727" y="62722"/>
                  <a:pt x="84518" y="62722"/>
                  <a:pt x="87308" y="61310"/>
                </a:cubicBezTo>
                <a:lnTo>
                  <a:pt x="87308" y="61310"/>
                </a:lnTo>
                <a:lnTo>
                  <a:pt x="87308" y="61310"/>
                </a:lnTo>
                <a:cubicBezTo>
                  <a:pt x="94485" y="68369"/>
                  <a:pt x="102857" y="69983"/>
                  <a:pt x="107043" y="69983"/>
                </a:cubicBezTo>
                <a:cubicBezTo>
                  <a:pt x="102857" y="88537"/>
                  <a:pt x="84518" y="102655"/>
                  <a:pt x="56411" y="102655"/>
                </a:cubicBezTo>
                <a:cubicBezTo>
                  <a:pt x="53621" y="102655"/>
                  <a:pt x="49435" y="101243"/>
                  <a:pt x="45049" y="99831"/>
                </a:cubicBezTo>
                <a:cubicBezTo>
                  <a:pt x="31096" y="119798"/>
                  <a:pt x="7176" y="115563"/>
                  <a:pt x="7176" y="115563"/>
                </a:cubicBezTo>
                <a:cubicBezTo>
                  <a:pt x="23920" y="108302"/>
                  <a:pt x="23920" y="94184"/>
                  <a:pt x="19734" y="92773"/>
                </a:cubicBezTo>
                <a:cubicBezTo>
                  <a:pt x="7176" y="85512"/>
                  <a:pt x="0" y="72806"/>
                  <a:pt x="0" y="59899"/>
                </a:cubicBezTo>
                <a:cubicBezTo>
                  <a:pt x="0" y="39932"/>
                  <a:pt x="18338" y="22789"/>
                  <a:pt x="43654" y="18554"/>
                </a:cubicBezTo>
                <a:cubicBezTo>
                  <a:pt x="42259" y="22789"/>
                  <a:pt x="40863" y="25815"/>
                  <a:pt x="40863" y="300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" name="泪滴形 8">
            <a:extLst>
              <a:ext uri="{FF2B5EF4-FFF2-40B4-BE49-F238E27FC236}">
                <a16:creationId xmlns:a16="http://schemas.microsoft.com/office/drawing/2014/main" id="{68D94A6E-47BF-6634-6C74-458DB8342EDB}"/>
              </a:ext>
            </a:extLst>
          </p:cNvPr>
          <p:cNvSpPr/>
          <p:nvPr/>
        </p:nvSpPr>
        <p:spPr>
          <a:xfrm rot="10800000">
            <a:off x="4609781" y="3644696"/>
            <a:ext cx="1303260" cy="1303260"/>
          </a:xfrm>
          <a:prstGeom prst="teardrop">
            <a:avLst/>
          </a:prstGeom>
          <a:solidFill>
            <a:srgbClr val="F7BD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任意多边形: 形状 48">
            <a:extLst>
              <a:ext uri="{FF2B5EF4-FFF2-40B4-BE49-F238E27FC236}">
                <a16:creationId xmlns:a16="http://schemas.microsoft.com/office/drawing/2014/main" id="{010AAD58-F08B-D5E0-0B4B-47FBEA3901C0}"/>
              </a:ext>
            </a:extLst>
          </p:cNvPr>
          <p:cNvSpPr/>
          <p:nvPr/>
        </p:nvSpPr>
        <p:spPr>
          <a:xfrm>
            <a:off x="5118275" y="4120905"/>
            <a:ext cx="286273" cy="35084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2" name="泪滴形 11">
            <a:extLst>
              <a:ext uri="{FF2B5EF4-FFF2-40B4-BE49-F238E27FC236}">
                <a16:creationId xmlns:a16="http://schemas.microsoft.com/office/drawing/2014/main" id="{1631084F-536B-5C81-3194-D334420526EA}"/>
              </a:ext>
            </a:extLst>
          </p:cNvPr>
          <p:cNvSpPr/>
          <p:nvPr/>
        </p:nvSpPr>
        <p:spPr>
          <a:xfrm rot="5400000">
            <a:off x="6254120" y="3629460"/>
            <a:ext cx="1303260" cy="1303260"/>
          </a:xfrm>
          <a:prstGeom prst="teardrop">
            <a:avLst/>
          </a:prstGeom>
          <a:solidFill>
            <a:srgbClr val="2651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任意多边形: 形状 51">
            <a:extLst>
              <a:ext uri="{FF2B5EF4-FFF2-40B4-BE49-F238E27FC236}">
                <a16:creationId xmlns:a16="http://schemas.microsoft.com/office/drawing/2014/main" id="{DEBD4B84-B54B-FF7A-E9A5-5B58FE35F530}"/>
              </a:ext>
            </a:extLst>
          </p:cNvPr>
          <p:cNvSpPr/>
          <p:nvPr/>
        </p:nvSpPr>
        <p:spPr>
          <a:xfrm>
            <a:off x="6806157" y="4141222"/>
            <a:ext cx="278329" cy="353327"/>
          </a:xfrm>
          <a:custGeom>
            <a:avLst/>
            <a:gdLst>
              <a:gd name="connsiteX0" fmla="*/ 55563 w 265113"/>
              <a:gd name="connsiteY0" fmla="*/ 196850 h 336550"/>
              <a:gd name="connsiteX1" fmla="*/ 63500 w 265113"/>
              <a:gd name="connsiteY1" fmla="*/ 209550 h 336550"/>
              <a:gd name="connsiteX2" fmla="*/ 25400 w 265113"/>
              <a:gd name="connsiteY2" fmla="*/ 238125 h 336550"/>
              <a:gd name="connsiteX3" fmla="*/ 133350 w 265113"/>
              <a:gd name="connsiteY3" fmla="*/ 319088 h 336550"/>
              <a:gd name="connsiteX4" fmla="*/ 239713 w 265113"/>
              <a:gd name="connsiteY4" fmla="*/ 238125 h 336550"/>
              <a:gd name="connsiteX5" fmla="*/ 200026 w 265113"/>
              <a:gd name="connsiteY5" fmla="*/ 209550 h 336550"/>
              <a:gd name="connsiteX6" fmla="*/ 209551 w 265113"/>
              <a:gd name="connsiteY6" fmla="*/ 196850 h 336550"/>
              <a:gd name="connsiteX7" fmla="*/ 265113 w 265113"/>
              <a:gd name="connsiteY7" fmla="*/ 238125 h 336550"/>
              <a:gd name="connsiteX8" fmla="*/ 133350 w 265113"/>
              <a:gd name="connsiteY8" fmla="*/ 336550 h 336550"/>
              <a:gd name="connsiteX9" fmla="*/ 0 w 265113"/>
              <a:gd name="connsiteY9" fmla="*/ 238125 h 336550"/>
              <a:gd name="connsiteX10" fmla="*/ 132557 w 265113"/>
              <a:gd name="connsiteY10" fmla="*/ 55562 h 336550"/>
              <a:gd name="connsiteX11" fmla="*/ 101600 w 265113"/>
              <a:gd name="connsiteY11" fmla="*/ 85725 h 336550"/>
              <a:gd name="connsiteX12" fmla="*/ 132557 w 265113"/>
              <a:gd name="connsiteY12" fmla="*/ 115888 h 336550"/>
              <a:gd name="connsiteX13" fmla="*/ 163514 w 265113"/>
              <a:gd name="connsiteY13" fmla="*/ 85725 h 336550"/>
              <a:gd name="connsiteX14" fmla="*/ 132557 w 265113"/>
              <a:gd name="connsiteY14" fmla="*/ 55562 h 336550"/>
              <a:gd name="connsiteX15" fmla="*/ 132557 w 265113"/>
              <a:gd name="connsiteY15" fmla="*/ 41275 h 336550"/>
              <a:gd name="connsiteX16" fmla="*/ 179389 w 265113"/>
              <a:gd name="connsiteY16" fmla="*/ 86519 h 336550"/>
              <a:gd name="connsiteX17" fmla="*/ 132557 w 265113"/>
              <a:gd name="connsiteY17" fmla="*/ 131763 h 336550"/>
              <a:gd name="connsiteX18" fmla="*/ 85725 w 265113"/>
              <a:gd name="connsiteY18" fmla="*/ 86519 h 336550"/>
              <a:gd name="connsiteX19" fmla="*/ 132557 w 265113"/>
              <a:gd name="connsiteY19" fmla="*/ 41275 h 336550"/>
              <a:gd name="connsiteX20" fmla="*/ 132556 w 265113"/>
              <a:gd name="connsiteY20" fmla="*/ 15875 h 336550"/>
              <a:gd name="connsiteX21" fmla="*/ 69472 w 265113"/>
              <a:gd name="connsiteY21" fmla="*/ 42204 h 336550"/>
              <a:gd name="connsiteX22" fmla="*/ 61587 w 265113"/>
              <a:gd name="connsiteY22" fmla="*/ 117242 h 336550"/>
              <a:gd name="connsiteX23" fmla="*/ 132556 w 265113"/>
              <a:gd name="connsiteY23" fmla="*/ 231775 h 336550"/>
              <a:gd name="connsiteX24" fmla="*/ 203525 w 265113"/>
              <a:gd name="connsiteY24" fmla="*/ 117242 h 336550"/>
              <a:gd name="connsiteX25" fmla="*/ 196954 w 265113"/>
              <a:gd name="connsiteY25" fmla="*/ 39571 h 336550"/>
              <a:gd name="connsiteX26" fmla="*/ 132556 w 265113"/>
              <a:gd name="connsiteY26" fmla="*/ 15875 h 336550"/>
              <a:gd name="connsiteX27" fmla="*/ 132556 w 265113"/>
              <a:gd name="connsiteY27" fmla="*/ 0 h 336550"/>
              <a:gd name="connsiteX28" fmla="*/ 208865 w 265113"/>
              <a:gd name="connsiteY28" fmla="*/ 30333 h 336550"/>
              <a:gd name="connsiteX29" fmla="*/ 218075 w 265113"/>
              <a:gd name="connsiteY29" fmla="*/ 121334 h 336550"/>
              <a:gd name="connsiteX30" fmla="*/ 139134 w 265113"/>
              <a:gd name="connsiteY30" fmla="*/ 249262 h 336550"/>
              <a:gd name="connsiteX31" fmla="*/ 132556 w 265113"/>
              <a:gd name="connsiteY31" fmla="*/ 257175 h 336550"/>
              <a:gd name="connsiteX32" fmla="*/ 125978 w 265113"/>
              <a:gd name="connsiteY32" fmla="*/ 249262 h 336550"/>
              <a:gd name="connsiteX33" fmla="*/ 45722 w 265113"/>
              <a:gd name="connsiteY33" fmla="*/ 121334 h 336550"/>
              <a:gd name="connsiteX34" fmla="*/ 57563 w 265113"/>
              <a:gd name="connsiteY34" fmla="*/ 32971 h 336550"/>
              <a:gd name="connsiteX35" fmla="*/ 132556 w 265113"/>
              <a:gd name="connsiteY35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113" h="336550">
                <a:moveTo>
                  <a:pt x="55563" y="196850"/>
                </a:moveTo>
                <a:lnTo>
                  <a:pt x="63500" y="209550"/>
                </a:lnTo>
                <a:lnTo>
                  <a:pt x="25400" y="238125"/>
                </a:lnTo>
                <a:lnTo>
                  <a:pt x="133350" y="319088"/>
                </a:lnTo>
                <a:lnTo>
                  <a:pt x="239713" y="238125"/>
                </a:lnTo>
                <a:lnTo>
                  <a:pt x="200026" y="209550"/>
                </a:lnTo>
                <a:lnTo>
                  <a:pt x="209551" y="196850"/>
                </a:lnTo>
                <a:lnTo>
                  <a:pt x="265113" y="238125"/>
                </a:lnTo>
                <a:lnTo>
                  <a:pt x="133350" y="336550"/>
                </a:lnTo>
                <a:lnTo>
                  <a:pt x="0" y="238125"/>
                </a:lnTo>
                <a:close/>
                <a:moveTo>
                  <a:pt x="132557" y="55562"/>
                </a:moveTo>
                <a:cubicBezTo>
                  <a:pt x="115460" y="55562"/>
                  <a:pt x="101600" y="69066"/>
                  <a:pt x="101600" y="85725"/>
                </a:cubicBezTo>
                <a:cubicBezTo>
                  <a:pt x="101600" y="102384"/>
                  <a:pt x="115460" y="115888"/>
                  <a:pt x="132557" y="115888"/>
                </a:cubicBezTo>
                <a:cubicBezTo>
                  <a:pt x="149654" y="115888"/>
                  <a:pt x="163514" y="102384"/>
                  <a:pt x="163514" y="85725"/>
                </a:cubicBezTo>
                <a:cubicBezTo>
                  <a:pt x="163514" y="69066"/>
                  <a:pt x="149654" y="55562"/>
                  <a:pt x="132557" y="55562"/>
                </a:cubicBezTo>
                <a:close/>
                <a:moveTo>
                  <a:pt x="132557" y="41275"/>
                </a:moveTo>
                <a:cubicBezTo>
                  <a:pt x="158422" y="41275"/>
                  <a:pt x="179389" y="61531"/>
                  <a:pt x="179389" y="86519"/>
                </a:cubicBezTo>
                <a:cubicBezTo>
                  <a:pt x="179389" y="111507"/>
                  <a:pt x="158422" y="131763"/>
                  <a:pt x="132557" y="131763"/>
                </a:cubicBezTo>
                <a:cubicBezTo>
                  <a:pt x="106692" y="131763"/>
                  <a:pt x="85725" y="111507"/>
                  <a:pt x="85725" y="86519"/>
                </a:cubicBezTo>
                <a:cubicBezTo>
                  <a:pt x="85725" y="61531"/>
                  <a:pt x="106692" y="41275"/>
                  <a:pt x="132557" y="41275"/>
                </a:cubicBezTo>
                <a:close/>
                <a:moveTo>
                  <a:pt x="132556" y="15875"/>
                </a:moveTo>
                <a:cubicBezTo>
                  <a:pt x="104957" y="15875"/>
                  <a:pt x="82615" y="25090"/>
                  <a:pt x="69472" y="42204"/>
                </a:cubicBezTo>
                <a:cubicBezTo>
                  <a:pt x="56330" y="60635"/>
                  <a:pt x="52387" y="86964"/>
                  <a:pt x="61587" y="117242"/>
                </a:cubicBezTo>
                <a:cubicBezTo>
                  <a:pt x="69472" y="144888"/>
                  <a:pt x="115471" y="209395"/>
                  <a:pt x="132556" y="231775"/>
                </a:cubicBezTo>
                <a:cubicBezTo>
                  <a:pt x="149641" y="209395"/>
                  <a:pt x="195640" y="144888"/>
                  <a:pt x="203525" y="117242"/>
                </a:cubicBezTo>
                <a:cubicBezTo>
                  <a:pt x="212725" y="85647"/>
                  <a:pt x="210097" y="58002"/>
                  <a:pt x="196954" y="39571"/>
                </a:cubicBezTo>
                <a:cubicBezTo>
                  <a:pt x="183812" y="23774"/>
                  <a:pt x="162784" y="15875"/>
                  <a:pt x="132556" y="15875"/>
                </a:cubicBezTo>
                <a:close/>
                <a:moveTo>
                  <a:pt x="132556" y="0"/>
                </a:moveTo>
                <a:cubicBezTo>
                  <a:pt x="168079" y="0"/>
                  <a:pt x="193077" y="10551"/>
                  <a:pt x="208865" y="30333"/>
                </a:cubicBezTo>
                <a:cubicBezTo>
                  <a:pt x="224653" y="52754"/>
                  <a:pt x="228600" y="84406"/>
                  <a:pt x="218075" y="121334"/>
                </a:cubicBezTo>
                <a:cubicBezTo>
                  <a:pt x="207549" y="158261"/>
                  <a:pt x="141766" y="245306"/>
                  <a:pt x="139134" y="249262"/>
                </a:cubicBezTo>
                <a:lnTo>
                  <a:pt x="132556" y="257175"/>
                </a:lnTo>
                <a:cubicBezTo>
                  <a:pt x="125978" y="249262"/>
                  <a:pt x="125978" y="249262"/>
                  <a:pt x="125978" y="249262"/>
                </a:cubicBezTo>
                <a:cubicBezTo>
                  <a:pt x="123346" y="245306"/>
                  <a:pt x="56247" y="158261"/>
                  <a:pt x="45722" y="121334"/>
                </a:cubicBezTo>
                <a:cubicBezTo>
                  <a:pt x="36512" y="87044"/>
                  <a:pt x="40459" y="55391"/>
                  <a:pt x="57563" y="32971"/>
                </a:cubicBezTo>
                <a:cubicBezTo>
                  <a:pt x="73351" y="10551"/>
                  <a:pt x="99664" y="0"/>
                  <a:pt x="1325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C2EB476-7CC5-885B-5A80-8BE3A97E1DA4}"/>
              </a:ext>
            </a:extLst>
          </p:cNvPr>
          <p:cNvGrpSpPr/>
          <p:nvPr/>
        </p:nvGrpSpPr>
        <p:grpSpPr>
          <a:xfrm>
            <a:off x="1531582" y="2021150"/>
            <a:ext cx="9127022" cy="816522"/>
            <a:chOff x="1465850" y="2169217"/>
            <a:chExt cx="9127022" cy="816522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FBC0B6D-1609-F704-3130-A6D6743D56AC}"/>
                </a:ext>
              </a:extLst>
            </p:cNvPr>
            <p:cNvGrpSpPr/>
            <p:nvPr/>
          </p:nvGrpSpPr>
          <p:grpSpPr>
            <a:xfrm>
              <a:off x="7626447" y="2169217"/>
              <a:ext cx="2966425" cy="816522"/>
              <a:chOff x="283598" y="1906534"/>
              <a:chExt cx="2966425" cy="81652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20605BD-D97D-28E1-88B0-B1744E1BAB24}"/>
                  </a:ext>
                </a:extLst>
              </p:cNvPr>
              <p:cNvSpPr txBox="1"/>
              <p:nvPr/>
            </p:nvSpPr>
            <p:spPr>
              <a:xfrm>
                <a:off x="283598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D0FE52F-09A7-FD38-D428-1C2EEACD6A8D}"/>
                  </a:ext>
                </a:extLst>
              </p:cNvPr>
              <p:cNvSpPr txBox="1"/>
              <p:nvPr/>
            </p:nvSpPr>
            <p:spPr>
              <a:xfrm>
                <a:off x="283599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8838996-1B47-28DB-E2F9-FE6544293E3A}"/>
                </a:ext>
              </a:extLst>
            </p:cNvPr>
            <p:cNvGrpSpPr/>
            <p:nvPr/>
          </p:nvGrpSpPr>
          <p:grpSpPr>
            <a:xfrm>
              <a:off x="1465850" y="2169217"/>
              <a:ext cx="2984539" cy="816522"/>
              <a:chOff x="283598" y="1906534"/>
              <a:chExt cx="2984539" cy="816522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80C8480-1684-26C5-C01E-B0544371FC35}"/>
                  </a:ext>
                </a:extLst>
              </p:cNvPr>
              <p:cNvSpPr txBox="1"/>
              <p:nvPr/>
            </p:nvSpPr>
            <p:spPr>
              <a:xfrm>
                <a:off x="283598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r"/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B9C64AA-840E-FC8B-AF94-46686CBC22C8}"/>
                  </a:ext>
                </a:extLst>
              </p:cNvPr>
              <p:cNvSpPr txBox="1"/>
              <p:nvPr/>
            </p:nvSpPr>
            <p:spPr>
              <a:xfrm>
                <a:off x="1032570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r"/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581DF0-098D-4705-70DF-1679F5244D13}"/>
              </a:ext>
            </a:extLst>
          </p:cNvPr>
          <p:cNvGrpSpPr/>
          <p:nvPr/>
        </p:nvGrpSpPr>
        <p:grpSpPr>
          <a:xfrm>
            <a:off x="1531582" y="4166986"/>
            <a:ext cx="9127022" cy="816522"/>
            <a:chOff x="1465850" y="2169217"/>
            <a:chExt cx="9127022" cy="816522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8358788-1D6D-7088-CDFA-3F04E13F756B}"/>
                </a:ext>
              </a:extLst>
            </p:cNvPr>
            <p:cNvGrpSpPr/>
            <p:nvPr/>
          </p:nvGrpSpPr>
          <p:grpSpPr>
            <a:xfrm>
              <a:off x="7626447" y="2169217"/>
              <a:ext cx="2966425" cy="816522"/>
              <a:chOff x="283598" y="1906534"/>
              <a:chExt cx="2966425" cy="816522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088550B-1041-397C-2654-0819C58ACCC4}"/>
                  </a:ext>
                </a:extLst>
              </p:cNvPr>
              <p:cNvSpPr txBox="1"/>
              <p:nvPr/>
            </p:nvSpPr>
            <p:spPr>
              <a:xfrm>
                <a:off x="283598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003F296-F30D-E0B4-0820-E39D173901C3}"/>
                  </a:ext>
                </a:extLst>
              </p:cNvPr>
              <p:cNvSpPr txBox="1"/>
              <p:nvPr/>
            </p:nvSpPr>
            <p:spPr>
              <a:xfrm>
                <a:off x="283599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1600" b="1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r>
                  <a:rPr lang="zh-CN" altLang="en-US" dirty="0"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4D1C3468-4967-9376-E8D5-6F1FBD8DF20D}"/>
                </a:ext>
              </a:extLst>
            </p:cNvPr>
            <p:cNvGrpSpPr/>
            <p:nvPr/>
          </p:nvGrpSpPr>
          <p:grpSpPr>
            <a:xfrm>
              <a:off x="1465850" y="2169217"/>
              <a:ext cx="2984539" cy="816522"/>
              <a:chOff x="283598" y="1906534"/>
              <a:chExt cx="2984539" cy="816522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0605B74-D0A8-7D51-F4E4-52AAF0317E33}"/>
                  </a:ext>
                </a:extLst>
              </p:cNvPr>
              <p:cNvSpPr txBox="1"/>
              <p:nvPr/>
            </p:nvSpPr>
            <p:spPr>
              <a:xfrm>
                <a:off x="283598" y="2190603"/>
                <a:ext cx="2966425" cy="5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lnSpc>
                    <a:spcPct val="150000"/>
                  </a:lnSpc>
                  <a:defRPr sz="1050" b="0" i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r"/>
                <a:r>
                  <a:rPr lang="zh-CN" altLang="en-US" sz="1000" dirty="0">
                    <a:sym typeface="HarmonyOS Sans SC Light" panose="00000400000000000000" pitchFamily="2" charset="-122"/>
                  </a:rPr>
                  <a:t>根据自己的需要添加适当的文字，此处添加详细文本描述，建议与标题相关尽量简洁</a:t>
                </a:r>
                <a:r>
                  <a:rPr lang="en-US" altLang="zh-CN" sz="1000" dirty="0">
                    <a:sym typeface="HarmonyOS Sans SC Light" panose="00000400000000000000" pitchFamily="2" charset="-122"/>
                  </a:rPr>
                  <a:t>... ...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610752B-6886-52EC-9564-8D5EE0778030}"/>
                  </a:ext>
                </a:extLst>
              </p:cNvPr>
              <p:cNvSpPr txBox="1"/>
              <p:nvPr/>
            </p:nvSpPr>
            <p:spPr>
              <a:xfrm>
                <a:off x="1032570" y="1906534"/>
                <a:ext cx="2235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b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armonyOS Sans SC Light" panose="00000400000000000000" pitchFamily="2" charset="-122"/>
                    <a:ea typeface="阿里巴巴普惠体 2.0 55 Regular" panose="00020600040101010101" pitchFamily="18" charset="-122"/>
                    <a:cs typeface="阿里巴巴普惠体 2.0 55 Regular" panose="00020600040101010101" pitchFamily="18" charset="-122"/>
                  </a:defRPr>
                </a:lvl1pPr>
              </a:lstStyle>
              <a:p>
                <a:pPr algn="r"/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sym typeface="HarmonyOS Sans SC Light" panose="00000400000000000000" pitchFamily="2" charset="-122"/>
                  </a:rPr>
                  <a:t>添加标题文本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57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ozo5vyl">
      <a:majorFont>
        <a:latin typeface="HarmonyOS Sans SC Light" panose="020F0302020204030204"/>
        <a:ea typeface="阿里巴巴普惠体 2.0 55 Regular"/>
        <a:cs typeface=""/>
      </a:majorFont>
      <a:minorFont>
        <a:latin typeface="HarmonyOS Sans SC Light" panose="020F0502020204030204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2621</Words>
  <Application>Microsoft Office PowerPoint</Application>
  <PresentationFormat>宽屏</PresentationFormat>
  <Paragraphs>207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HarmonyOS Sans SC Light</vt:lpstr>
      <vt:lpstr>MiSans Medium</vt:lpstr>
      <vt:lpstr>MiSans Semibold</vt:lpstr>
      <vt:lpstr>等线</vt:lpstr>
      <vt:lpstr>思源宋体 CN Heavy</vt:lpstr>
      <vt:lpstr>微软雅黑</vt:lpstr>
      <vt:lpstr>Arial</vt:lpstr>
      <vt:lpstr>Open Sans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极简蓝色学术风论文答辩PPT模板</dc:title>
  <dc:creator>©51PPT模板网（www.51pptmoban.com）</dc:creator>
  <cp:keywords>版权归属：51PPT模板网</cp:keywords>
  <dc:description>51PPT模板网，幻灯片演示模板及素材免费下载！_x000d_
51PPT模板网 唯一访问网址：www.51pptmoban.com</dc:description>
  <cp:lastModifiedBy>jingtao hu</cp:lastModifiedBy>
  <cp:revision>74</cp:revision>
  <dcterms:created xsi:type="dcterms:W3CDTF">2024-06-05T00:57:22Z</dcterms:created>
  <dcterms:modified xsi:type="dcterms:W3CDTF">2024-09-15T02:58:44Z</dcterms:modified>
  <cp:contentStatus>极简蓝色学术风论文答辩PPT模板，www.51pptmoban.com</cp:contentStatus>
  <cp:version>51pptmoban.com（V51PPT-24060505版）</cp:version>
</cp:coreProperties>
</file>