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heme/themeOverride3.xml" ContentType="application/vnd.openxmlformats-officedocument.themeOverride+xml"/>
  <Override PartName="/ppt/tags/tag4.xml" ContentType="application/vnd.openxmlformats-officedocument.presentationml.tags+xml"/>
  <Override PartName="/ppt/theme/themeOverride4.xml" ContentType="application/vnd.openxmlformats-officedocument.themeOverride+xml"/>
  <Override PartName="/ppt/tags/tag5.xml" ContentType="application/vnd.openxmlformats-officedocument.presentationml.tags+xml"/>
  <Override PartName="/ppt/theme/themeOverride5.xml" ContentType="application/vnd.openxmlformats-officedocument.themeOverride+xml"/>
  <Override PartName="/ppt/tags/tag6.xml" ContentType="application/vnd.openxmlformats-officedocument.presentationml.tags+xml"/>
  <Override PartName="/ppt/theme/themeOverride6.xml" ContentType="application/vnd.openxmlformats-officedocument.themeOverride+xml"/>
  <Override PartName="/ppt/tags/tag7.xml" ContentType="application/vnd.openxmlformats-officedocument.presentationml.tags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theme/themeOverride8.xml" ContentType="application/vnd.openxmlformats-officedocument.themeOverr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9.xml" ContentType="application/vnd.openxmlformats-officedocument.themeOverride+xml"/>
  <Override PartName="/ppt/tags/tag11.xml" ContentType="application/vnd.openxmlformats-officedocument.presentationml.tags+xml"/>
  <Override PartName="/ppt/theme/themeOverride10.xml" ContentType="application/vnd.openxmlformats-officedocument.themeOverride+xml"/>
  <Override PartName="/ppt/tags/tag12.xml" ContentType="application/vnd.openxmlformats-officedocument.presentationml.tags+xml"/>
  <Override PartName="/ppt/theme/themeOverride11.xml" ContentType="application/vnd.openxmlformats-officedocument.themeOverride+xml"/>
  <Override PartName="/ppt/tags/tag13.xml" ContentType="application/vnd.openxmlformats-officedocument.presentationml.tags+xml"/>
  <Override PartName="/ppt/theme/themeOverride12.xml" ContentType="application/vnd.openxmlformats-officedocument.themeOverride+xml"/>
  <Override PartName="/ppt/tags/tag14.xml" ContentType="application/vnd.openxmlformats-officedocument.presentationml.tags+xml"/>
  <Override PartName="/ppt/theme/themeOverride13.xml" ContentType="application/vnd.openxmlformats-officedocument.themeOverride+xml"/>
  <Override PartName="/ppt/tags/tag15.xml" ContentType="application/vnd.openxmlformats-officedocument.presentationml.tags+xml"/>
  <Override PartName="/ppt/theme/themeOverride14.xml" ContentType="application/vnd.openxmlformats-officedocument.themeOverr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Override15.xml" ContentType="application/vnd.openxmlformats-officedocument.themeOverride+xml"/>
  <Override PartName="/ppt/tags/tag18.xml" ContentType="application/vnd.openxmlformats-officedocument.presentationml.tags+xml"/>
  <Override PartName="/ppt/theme/themeOverride16.xml" ContentType="application/vnd.openxmlformats-officedocument.themeOverride+xml"/>
  <Override PartName="/ppt/tags/tag19.xml" ContentType="application/vnd.openxmlformats-officedocument.presentationml.tags+xml"/>
  <Override PartName="/ppt/theme/themeOverride17.xml" ContentType="application/vnd.openxmlformats-officedocument.themeOverride+xml"/>
  <Override PartName="/ppt/tags/tag20.xml" ContentType="application/vnd.openxmlformats-officedocument.presentationml.tags+xml"/>
  <Override PartName="/ppt/theme/themeOverride18.xml" ContentType="application/vnd.openxmlformats-officedocument.themeOverride+xml"/>
  <Override PartName="/ppt/tags/tag2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94" r:id="rId3"/>
    <p:sldId id="259" r:id="rId4"/>
    <p:sldId id="278" r:id="rId5"/>
    <p:sldId id="279" r:id="rId6"/>
    <p:sldId id="262" r:id="rId7"/>
    <p:sldId id="280" r:id="rId8"/>
    <p:sldId id="281" r:id="rId9"/>
    <p:sldId id="295" r:id="rId10"/>
    <p:sldId id="266" r:id="rId11"/>
    <p:sldId id="285" r:id="rId12"/>
    <p:sldId id="286" r:id="rId13"/>
    <p:sldId id="287" r:id="rId14"/>
    <p:sldId id="270" r:id="rId15"/>
    <p:sldId id="288" r:id="rId16"/>
    <p:sldId id="296" r:id="rId17"/>
    <p:sldId id="273" r:id="rId18"/>
    <p:sldId id="274" r:id="rId19"/>
    <p:sldId id="290" r:id="rId20"/>
    <p:sldId id="276" r:id="rId21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95889" autoAdjust="0"/>
  </p:normalViewPr>
  <p:slideViewPr>
    <p:cSldViewPr snapToGrid="0" showGuides="1">
      <p:cViewPr varScale="1">
        <p:scale>
          <a:sx n="70" d="100"/>
          <a:sy n="70" d="100"/>
        </p:scale>
        <p:origin x="28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34C40-D109-4353-BE04-8EEE9AA3C284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1A5CB-D4DA-44B1-BAA0-79DA1C0F0A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26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/>
              <a:t>www.51pptmoban.com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1A5CB-D4DA-44B1-BAA0-79DA1C0F0A8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248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1A5CB-D4DA-44B1-BAA0-79DA1C0F0A8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6192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51PPT</a:t>
            </a:r>
            <a:r>
              <a:rPr lang="zh-CN" altLang="en-US" dirty="0"/>
              <a:t>模板网，幻灯片演示模板及素材免费下载！</a:t>
            </a:r>
          </a:p>
          <a:p>
            <a:r>
              <a:rPr lang="en-US" altLang="zh-CN" dirty="0"/>
              <a:t>51PPT</a:t>
            </a:r>
            <a:r>
              <a:rPr lang="zh-CN" altLang="en-US" dirty="0"/>
              <a:t>模板网 唯一访问网址：</a:t>
            </a:r>
            <a:r>
              <a:rPr lang="en-US" altLang="zh-CN" dirty="0"/>
              <a:t>www.51pptmoban.com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11A5CB-D4DA-44B1-BAA0-79DA1C0F0A8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507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0" y="-5861"/>
            <a:ext cx="12224726" cy="6875585"/>
            <a:chOff x="0" y="-17585"/>
            <a:chExt cx="12224726" cy="6875585"/>
          </a:xfrm>
        </p:grpSpPr>
        <p:sp>
          <p:nvSpPr>
            <p:cNvPr id="18" name="矩形 17"/>
            <p:cNvSpPr/>
            <p:nvPr/>
          </p:nvSpPr>
          <p:spPr>
            <a:xfrm>
              <a:off x="0" y="-11724"/>
              <a:ext cx="12224726" cy="686972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3980" t="-8859" r="-6414" b="-338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17585"/>
              <a:ext cx="12224726" cy="6869723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>
            <a:off x="0" y="5581432"/>
            <a:ext cx="12224726" cy="993359"/>
          </a:xfrm>
          <a:prstGeom prst="rect">
            <a:avLst/>
          </a:prstGeom>
          <a:gradFill flip="none" rotWithShape="1">
            <a:gsLst>
              <a:gs pos="13000">
                <a:schemeClr val="accent1">
                  <a:lumMod val="20000"/>
                  <a:lumOff val="80000"/>
                  <a:alpha val="0"/>
                </a:schemeClr>
              </a:gs>
              <a:gs pos="83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 hasCustomPrompt="1"/>
          </p:nvPr>
        </p:nvSpPr>
        <p:spPr>
          <a:xfrm>
            <a:off x="3355335" y="1629697"/>
            <a:ext cx="8163565" cy="23694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 hasCustomPrompt="1"/>
          </p:nvPr>
        </p:nvSpPr>
        <p:spPr>
          <a:xfrm>
            <a:off x="5649931" y="4034480"/>
            <a:ext cx="5868969" cy="516089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marL="0" indent="0" algn="r">
              <a:lnSpc>
                <a:spcPct val="120000"/>
              </a:lnSpc>
              <a:buNone/>
              <a:defRPr sz="18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内容占位符 8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0BDC-24DC-4B0F-978F-F08E1E0294FF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561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1" hasCustomPrompt="1"/>
          </p:nvPr>
        </p:nvSpPr>
        <p:spPr>
          <a:xfrm>
            <a:off x="3745077" y="1500188"/>
            <a:ext cx="7773823" cy="4633913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2024-09-15</a:t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11" name="组合 10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2" name="直接连接符 11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" name="任意多边形: 形状 12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0" y="-5861"/>
            <a:ext cx="12224726" cy="6875585"/>
            <a:chOff x="0" y="-17585"/>
            <a:chExt cx="12224726" cy="6875585"/>
          </a:xfrm>
        </p:grpSpPr>
        <p:sp>
          <p:nvSpPr>
            <p:cNvPr id="17" name="矩形 16"/>
            <p:cNvSpPr/>
            <p:nvPr/>
          </p:nvSpPr>
          <p:spPr>
            <a:xfrm>
              <a:off x="0" y="-11724"/>
              <a:ext cx="12224726" cy="686972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3980" t="-8859" r="-6414" b="-338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0" y="-17585"/>
              <a:ext cx="12224726" cy="6869723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3064782" y="2639247"/>
            <a:ext cx="6049737" cy="78975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" hasCustomPrompt="1"/>
          </p:nvPr>
        </p:nvSpPr>
        <p:spPr>
          <a:xfrm>
            <a:off x="3064782" y="3501570"/>
            <a:ext cx="6049737" cy="161253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buFont typeface="+mj-lt"/>
              <a:buNone/>
              <a:defRPr sz="18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27A813-B2FD-42E1-9222-83B574E99074}" type="datetime1">
              <a:rPr lang="zh-CN" altLang="en-US" smtClean="0"/>
              <a:pPr/>
              <a:t>2024-09-15</a:t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100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60BDC-24DC-4B0F-978F-F08E1E0294FF}" type="datetime1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iSlide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247650" y="511782"/>
            <a:ext cx="11271251" cy="618517"/>
            <a:chOff x="247650" y="511782"/>
            <a:chExt cx="11271251" cy="618517"/>
          </a:xfrm>
        </p:grpSpPr>
        <p:sp>
          <p:nvSpPr>
            <p:cNvPr id="17" name="任意多边形: 形状 16"/>
            <p:cNvSpPr/>
            <p:nvPr/>
          </p:nvSpPr>
          <p:spPr>
            <a:xfrm>
              <a:off x="7823200" y="813102"/>
              <a:ext cx="3695701" cy="317197"/>
            </a:xfrm>
            <a:custGeom>
              <a:avLst/>
              <a:gdLst>
                <a:gd name="connsiteX0" fmla="*/ 3394896 w 3695701"/>
                <a:gd name="connsiteY0" fmla="*/ 0 h 317197"/>
                <a:gd name="connsiteX1" fmla="*/ 3695701 w 3695701"/>
                <a:gd name="connsiteY1" fmla="*/ 0 h 317197"/>
                <a:gd name="connsiteX2" fmla="*/ 3534543 w 3695701"/>
                <a:gd name="connsiteY2" fmla="*/ 317197 h 317197"/>
                <a:gd name="connsiteX3" fmla="*/ 3233738 w 3695701"/>
                <a:gd name="connsiteY3" fmla="*/ 317197 h 317197"/>
                <a:gd name="connsiteX4" fmla="*/ 2932933 w 3695701"/>
                <a:gd name="connsiteY4" fmla="*/ 0 h 317197"/>
                <a:gd name="connsiteX5" fmla="*/ 3233738 w 3695701"/>
                <a:gd name="connsiteY5" fmla="*/ 0 h 317197"/>
                <a:gd name="connsiteX6" fmla="*/ 3072580 w 3695701"/>
                <a:gd name="connsiteY6" fmla="*/ 317197 h 317197"/>
                <a:gd name="connsiteX7" fmla="*/ 2771775 w 3695701"/>
                <a:gd name="connsiteY7" fmla="*/ 317197 h 317197"/>
                <a:gd name="connsiteX8" fmla="*/ 2470971 w 3695701"/>
                <a:gd name="connsiteY8" fmla="*/ 0 h 317197"/>
                <a:gd name="connsiteX9" fmla="*/ 2771776 w 3695701"/>
                <a:gd name="connsiteY9" fmla="*/ 0 h 317197"/>
                <a:gd name="connsiteX10" fmla="*/ 2610618 w 3695701"/>
                <a:gd name="connsiteY10" fmla="*/ 317197 h 317197"/>
                <a:gd name="connsiteX11" fmla="*/ 2309813 w 3695701"/>
                <a:gd name="connsiteY11" fmla="*/ 317197 h 317197"/>
                <a:gd name="connsiteX12" fmla="*/ 2009008 w 3695701"/>
                <a:gd name="connsiteY12" fmla="*/ 0 h 317197"/>
                <a:gd name="connsiteX13" fmla="*/ 2309813 w 3695701"/>
                <a:gd name="connsiteY13" fmla="*/ 0 h 317197"/>
                <a:gd name="connsiteX14" fmla="*/ 2148655 w 3695701"/>
                <a:gd name="connsiteY14" fmla="*/ 317197 h 317197"/>
                <a:gd name="connsiteX15" fmla="*/ 1847850 w 3695701"/>
                <a:gd name="connsiteY15" fmla="*/ 317197 h 317197"/>
                <a:gd name="connsiteX16" fmla="*/ 1547046 w 3695701"/>
                <a:gd name="connsiteY16" fmla="*/ 0 h 317197"/>
                <a:gd name="connsiteX17" fmla="*/ 1847851 w 3695701"/>
                <a:gd name="connsiteY17" fmla="*/ 0 h 317197"/>
                <a:gd name="connsiteX18" fmla="*/ 1686693 w 3695701"/>
                <a:gd name="connsiteY18" fmla="*/ 317197 h 317197"/>
                <a:gd name="connsiteX19" fmla="*/ 1385888 w 3695701"/>
                <a:gd name="connsiteY19" fmla="*/ 317197 h 317197"/>
                <a:gd name="connsiteX20" fmla="*/ 1085083 w 3695701"/>
                <a:gd name="connsiteY20" fmla="*/ 0 h 317197"/>
                <a:gd name="connsiteX21" fmla="*/ 1385888 w 3695701"/>
                <a:gd name="connsiteY21" fmla="*/ 0 h 317197"/>
                <a:gd name="connsiteX22" fmla="*/ 1224730 w 3695701"/>
                <a:gd name="connsiteY22" fmla="*/ 317197 h 317197"/>
                <a:gd name="connsiteX23" fmla="*/ 923925 w 3695701"/>
                <a:gd name="connsiteY23" fmla="*/ 317197 h 317197"/>
                <a:gd name="connsiteX24" fmla="*/ 623121 w 3695701"/>
                <a:gd name="connsiteY24" fmla="*/ 0 h 317197"/>
                <a:gd name="connsiteX25" fmla="*/ 923926 w 3695701"/>
                <a:gd name="connsiteY25" fmla="*/ 0 h 317197"/>
                <a:gd name="connsiteX26" fmla="*/ 762768 w 3695701"/>
                <a:gd name="connsiteY26" fmla="*/ 317197 h 317197"/>
                <a:gd name="connsiteX27" fmla="*/ 461963 w 3695701"/>
                <a:gd name="connsiteY27" fmla="*/ 317197 h 317197"/>
                <a:gd name="connsiteX28" fmla="*/ 161158 w 3695701"/>
                <a:gd name="connsiteY28" fmla="*/ 0 h 317197"/>
                <a:gd name="connsiteX29" fmla="*/ 461963 w 3695701"/>
                <a:gd name="connsiteY29" fmla="*/ 0 h 317197"/>
                <a:gd name="connsiteX30" fmla="*/ 300805 w 3695701"/>
                <a:gd name="connsiteY30" fmla="*/ 317197 h 317197"/>
                <a:gd name="connsiteX31" fmla="*/ 0 w 3695701"/>
                <a:gd name="connsiteY31" fmla="*/ 317197 h 317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695701" h="317197">
                  <a:moveTo>
                    <a:pt x="3394896" y="0"/>
                  </a:moveTo>
                  <a:lnTo>
                    <a:pt x="3695701" y="0"/>
                  </a:lnTo>
                  <a:lnTo>
                    <a:pt x="3534543" y="317197"/>
                  </a:lnTo>
                  <a:lnTo>
                    <a:pt x="3233738" y="317197"/>
                  </a:lnTo>
                  <a:close/>
                  <a:moveTo>
                    <a:pt x="2932933" y="0"/>
                  </a:moveTo>
                  <a:lnTo>
                    <a:pt x="3233738" y="0"/>
                  </a:lnTo>
                  <a:lnTo>
                    <a:pt x="3072580" y="317197"/>
                  </a:lnTo>
                  <a:lnTo>
                    <a:pt x="2771775" y="317197"/>
                  </a:lnTo>
                  <a:close/>
                  <a:moveTo>
                    <a:pt x="2470971" y="0"/>
                  </a:moveTo>
                  <a:lnTo>
                    <a:pt x="2771776" y="0"/>
                  </a:lnTo>
                  <a:lnTo>
                    <a:pt x="2610618" y="317197"/>
                  </a:lnTo>
                  <a:lnTo>
                    <a:pt x="2309813" y="317197"/>
                  </a:lnTo>
                  <a:close/>
                  <a:moveTo>
                    <a:pt x="2009008" y="0"/>
                  </a:moveTo>
                  <a:lnTo>
                    <a:pt x="2309813" y="0"/>
                  </a:lnTo>
                  <a:lnTo>
                    <a:pt x="2148655" y="317197"/>
                  </a:lnTo>
                  <a:lnTo>
                    <a:pt x="1847850" y="317197"/>
                  </a:lnTo>
                  <a:close/>
                  <a:moveTo>
                    <a:pt x="1547046" y="0"/>
                  </a:moveTo>
                  <a:lnTo>
                    <a:pt x="1847851" y="0"/>
                  </a:lnTo>
                  <a:lnTo>
                    <a:pt x="1686693" y="317197"/>
                  </a:lnTo>
                  <a:lnTo>
                    <a:pt x="1385888" y="317197"/>
                  </a:lnTo>
                  <a:close/>
                  <a:moveTo>
                    <a:pt x="1085083" y="0"/>
                  </a:moveTo>
                  <a:lnTo>
                    <a:pt x="1385888" y="0"/>
                  </a:lnTo>
                  <a:lnTo>
                    <a:pt x="1224730" y="317197"/>
                  </a:lnTo>
                  <a:lnTo>
                    <a:pt x="923925" y="317197"/>
                  </a:lnTo>
                  <a:close/>
                  <a:moveTo>
                    <a:pt x="623121" y="0"/>
                  </a:moveTo>
                  <a:lnTo>
                    <a:pt x="923926" y="0"/>
                  </a:lnTo>
                  <a:lnTo>
                    <a:pt x="762768" y="317197"/>
                  </a:lnTo>
                  <a:lnTo>
                    <a:pt x="461963" y="317197"/>
                  </a:lnTo>
                  <a:close/>
                  <a:moveTo>
                    <a:pt x="161158" y="0"/>
                  </a:moveTo>
                  <a:lnTo>
                    <a:pt x="461963" y="0"/>
                  </a:lnTo>
                  <a:lnTo>
                    <a:pt x="300805" y="317197"/>
                  </a:lnTo>
                  <a:lnTo>
                    <a:pt x="0" y="317197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0"/>
                  </a:schemeClr>
                </a:gs>
                <a:gs pos="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247650" y="511782"/>
              <a:ext cx="419101" cy="516917"/>
            </a:xfrm>
            <a:custGeom>
              <a:avLst/>
              <a:gdLst>
                <a:gd name="connsiteX0" fmla="*/ 376238 w 419101"/>
                <a:gd name="connsiteY0" fmla="*/ 215596 h 516917"/>
                <a:gd name="connsiteX1" fmla="*/ 419101 w 419101"/>
                <a:gd name="connsiteY1" fmla="*/ 258459 h 516917"/>
                <a:gd name="connsiteX2" fmla="*/ 376238 w 419101"/>
                <a:gd name="connsiteY2" fmla="*/ 301322 h 516917"/>
                <a:gd name="connsiteX3" fmla="*/ 333375 w 419101"/>
                <a:gd name="connsiteY3" fmla="*/ 258459 h 516917"/>
                <a:gd name="connsiteX4" fmla="*/ 376238 w 419101"/>
                <a:gd name="connsiteY4" fmla="*/ 215596 h 516917"/>
                <a:gd name="connsiteX5" fmla="*/ 214990 w 419101"/>
                <a:gd name="connsiteY5" fmla="*/ 0 h 516917"/>
                <a:gd name="connsiteX6" fmla="*/ 412750 w 419101"/>
                <a:gd name="connsiteY6" fmla="*/ 0 h 516917"/>
                <a:gd name="connsiteX7" fmla="*/ 198151 w 419101"/>
                <a:gd name="connsiteY7" fmla="*/ 258459 h 516917"/>
                <a:gd name="connsiteX8" fmla="*/ 412750 w 419101"/>
                <a:gd name="connsiteY8" fmla="*/ 516917 h 516917"/>
                <a:gd name="connsiteX9" fmla="*/ 214990 w 419101"/>
                <a:gd name="connsiteY9" fmla="*/ 516917 h 516917"/>
                <a:gd name="connsiteX10" fmla="*/ 0 w 419101"/>
                <a:gd name="connsiteY10" fmla="*/ 258459 h 51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9101" h="516917">
                  <a:moveTo>
                    <a:pt x="376238" y="215596"/>
                  </a:moveTo>
                  <a:cubicBezTo>
                    <a:pt x="399911" y="215596"/>
                    <a:pt x="419101" y="234786"/>
                    <a:pt x="419101" y="258459"/>
                  </a:cubicBezTo>
                  <a:cubicBezTo>
                    <a:pt x="419101" y="282132"/>
                    <a:pt x="399911" y="301322"/>
                    <a:pt x="376238" y="301322"/>
                  </a:cubicBezTo>
                  <a:cubicBezTo>
                    <a:pt x="352565" y="301322"/>
                    <a:pt x="333375" y="282132"/>
                    <a:pt x="333375" y="258459"/>
                  </a:cubicBezTo>
                  <a:cubicBezTo>
                    <a:pt x="333375" y="234786"/>
                    <a:pt x="352565" y="215596"/>
                    <a:pt x="376238" y="215596"/>
                  </a:cubicBezTo>
                  <a:close/>
                  <a:moveTo>
                    <a:pt x="214990" y="0"/>
                  </a:moveTo>
                  <a:lnTo>
                    <a:pt x="412750" y="0"/>
                  </a:lnTo>
                  <a:lnTo>
                    <a:pt x="198151" y="258459"/>
                  </a:lnTo>
                  <a:lnTo>
                    <a:pt x="412750" y="516917"/>
                  </a:lnTo>
                  <a:lnTo>
                    <a:pt x="214990" y="516917"/>
                  </a:lnTo>
                  <a:lnTo>
                    <a:pt x="0" y="258459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alpha val="10000"/>
                  </a:schemeClr>
                </a:gs>
                <a:gs pos="0">
                  <a:schemeClr val="accent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-5861"/>
            <a:ext cx="12224726" cy="6875585"/>
            <a:chOff x="0" y="-17585"/>
            <a:chExt cx="12224726" cy="6875585"/>
          </a:xfrm>
        </p:grpSpPr>
        <p:sp>
          <p:nvSpPr>
            <p:cNvPr id="16" name="矩形 15"/>
            <p:cNvSpPr/>
            <p:nvPr/>
          </p:nvSpPr>
          <p:spPr>
            <a:xfrm>
              <a:off x="0" y="-11724"/>
              <a:ext cx="12224726" cy="6869724"/>
            </a:xfrm>
            <a:prstGeom prst="rect">
              <a:avLst/>
            </a:prstGeom>
            <a:blipFill dpi="0" rotWithShape="1">
              <a:blip r:embed="rId2"/>
              <a:srcRect/>
              <a:stretch>
                <a:fillRect l="-13980" t="-8859" r="-6414" b="-338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0" y="-17585"/>
              <a:ext cx="12224726" cy="6869723"/>
            </a:xfrm>
            <a:prstGeom prst="rect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815772" y="2179411"/>
            <a:ext cx="8617326" cy="2212975"/>
          </a:xfrm>
          <a:prstGeom prst="rect">
            <a:avLst/>
          </a:prstGeom>
        </p:spPr>
        <p:txBody>
          <a:bodyPr anchor="b">
            <a:normAutofit/>
          </a:bodyPr>
          <a:lstStyle>
            <a:lvl1pPr algn="r">
              <a:lnSpc>
                <a:spcPct val="10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9.xml"/><Relationship Id="rId1" Type="http://schemas.openxmlformats.org/officeDocument/2006/relationships/themeOverride" Target="../theme/themeOverride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0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1.xml"/><Relationship Id="rId1" Type="http://schemas.openxmlformats.org/officeDocument/2006/relationships/themeOverride" Target="../theme/themeOverride18.xml"/><Relationship Id="rId4" Type="http://schemas.openxmlformats.org/officeDocument/2006/relationships/notesSlide" Target="../notesSlides/notesSlid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7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3355335" y="1629697"/>
            <a:ext cx="8163565" cy="236947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/>
              <a:t>西北工业大学</a:t>
            </a:r>
            <a:br>
              <a:rPr lang="en-US" altLang="zh-CN" dirty="0"/>
            </a:br>
            <a:r>
              <a:rPr lang="zh-CN" altLang="en-US" sz="7200" dirty="0"/>
              <a:t>本科学科答辩</a:t>
            </a:r>
            <a:r>
              <a:rPr lang="en-US" altLang="zh-CN" sz="7200" dirty="0"/>
              <a:t>PPT</a:t>
            </a:r>
            <a:endParaRPr lang="en-US" dirty="0"/>
          </a:p>
        </p:txBody>
      </p:sp>
      <p:sp>
        <p:nvSpPr>
          <p:cNvPr id="24" name="副标题 23"/>
          <p:cNvSpPr>
            <a:spLocks noGrp="1"/>
          </p:cNvSpPr>
          <p:nvPr>
            <p:ph type="subTitle" sz="quarter" idx="1"/>
          </p:nvPr>
        </p:nvSpPr>
        <p:spPr>
          <a:xfrm>
            <a:off x="5649931" y="4034480"/>
            <a:ext cx="5868969" cy="516089"/>
          </a:xfrm>
        </p:spPr>
        <p:txBody>
          <a:bodyPr/>
          <a:lstStyle/>
          <a:p>
            <a:pPr lvl="0"/>
            <a:r>
              <a:rPr lang="en-US" altLang="zh-CN" dirty="0"/>
              <a:t>—— </a:t>
            </a:r>
            <a:r>
              <a:rPr lang="zh-CN" altLang="en-US" dirty="0"/>
              <a:t>本科文学类学科答辩演示</a:t>
            </a:r>
            <a:endParaRPr lang="en-US" dirty="0"/>
          </a:p>
        </p:txBody>
      </p:sp>
      <p:grpSp>
        <p:nvGrpSpPr>
          <p:cNvPr id="301" name="组合 300">
            <a:extLst>
              <a:ext uri="{FF2B5EF4-FFF2-40B4-BE49-F238E27FC236}">
                <a16:creationId xmlns:a16="http://schemas.microsoft.com/office/drawing/2014/main" id="{1134D3E3-560B-9884-FBBA-976C9990A5E1}"/>
              </a:ext>
            </a:extLst>
          </p:cNvPr>
          <p:cNvGrpSpPr/>
          <p:nvPr/>
        </p:nvGrpSpPr>
        <p:grpSpPr>
          <a:xfrm>
            <a:off x="660400" y="555411"/>
            <a:ext cx="2032000" cy="473289"/>
            <a:chOff x="1198562" y="916191"/>
            <a:chExt cx="2032000" cy="473289"/>
          </a:xfrm>
        </p:grpSpPr>
        <p:grpSp>
          <p:nvGrpSpPr>
            <p:cNvPr id="8" name="íSlîďê">
              <a:extLst>
                <a:ext uri="{FF2B5EF4-FFF2-40B4-BE49-F238E27FC236}">
                  <a16:creationId xmlns:a16="http://schemas.microsoft.com/office/drawing/2014/main" id="{F0DF1151-EAEB-04AB-6809-25617E38B3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562" y="916191"/>
              <a:ext cx="472881" cy="473289"/>
              <a:chOff x="1352" y="1581"/>
              <a:chExt cx="1158" cy="1159"/>
            </a:xfrm>
            <a:solidFill>
              <a:schemeClr val="tx1"/>
            </a:solidFill>
          </p:grpSpPr>
          <p:sp>
            <p:nvSpPr>
              <p:cNvPr id="91" name="iṩḷiḋé">
                <a:extLst>
                  <a:ext uri="{FF2B5EF4-FFF2-40B4-BE49-F238E27FC236}">
                    <a16:creationId xmlns:a16="http://schemas.microsoft.com/office/drawing/2014/main" id="{A91A09B4-80C3-EA3E-7640-13D14BB32482}"/>
                  </a:ext>
                </a:extLst>
              </p:cNvPr>
              <p:cNvSpPr/>
              <p:nvPr/>
            </p:nvSpPr>
            <p:spPr bwMode="auto">
              <a:xfrm>
                <a:off x="1680" y="1908"/>
                <a:ext cx="502" cy="504"/>
              </a:xfrm>
              <a:custGeom>
                <a:avLst/>
                <a:gdLst>
                  <a:gd name="T0" fmla="*/ 514 w 1028"/>
                  <a:gd name="T1" fmla="*/ 0 h 1028"/>
                  <a:gd name="T2" fmla="*/ 1028 w 1028"/>
                  <a:gd name="T3" fmla="*/ 514 h 1028"/>
                  <a:gd name="T4" fmla="*/ 514 w 1028"/>
                  <a:gd name="T5" fmla="*/ 1028 h 1028"/>
                  <a:gd name="T6" fmla="*/ 0 w 1028"/>
                  <a:gd name="T7" fmla="*/ 514 h 1028"/>
                  <a:gd name="T8" fmla="*/ 514 w 1028"/>
                  <a:gd name="T9" fmla="*/ 0 h 1028"/>
                  <a:gd name="T10" fmla="*/ 514 w 1028"/>
                  <a:gd name="T11" fmla="*/ 12 h 1028"/>
                  <a:gd name="T12" fmla="*/ 12 w 1028"/>
                  <a:gd name="T13" fmla="*/ 514 h 1028"/>
                  <a:gd name="T14" fmla="*/ 514 w 1028"/>
                  <a:gd name="T15" fmla="*/ 1016 h 1028"/>
                  <a:gd name="T16" fmla="*/ 1016 w 1028"/>
                  <a:gd name="T17" fmla="*/ 514 h 1028"/>
                  <a:gd name="T18" fmla="*/ 514 w 1028"/>
                  <a:gd name="T19" fmla="*/ 12 h 10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28" h="1028">
                    <a:moveTo>
                      <a:pt x="514" y="0"/>
                    </a:moveTo>
                    <a:cubicBezTo>
                      <a:pt x="797" y="0"/>
                      <a:pt x="1028" y="231"/>
                      <a:pt x="1028" y="514"/>
                    </a:cubicBezTo>
                    <a:cubicBezTo>
                      <a:pt x="1028" y="797"/>
                      <a:pt x="797" y="1028"/>
                      <a:pt x="514" y="1028"/>
                    </a:cubicBezTo>
                    <a:cubicBezTo>
                      <a:pt x="231" y="1028"/>
                      <a:pt x="0" y="797"/>
                      <a:pt x="0" y="514"/>
                    </a:cubicBezTo>
                    <a:cubicBezTo>
                      <a:pt x="0" y="231"/>
                      <a:pt x="231" y="0"/>
                      <a:pt x="514" y="0"/>
                    </a:cubicBezTo>
                    <a:close/>
                    <a:moveTo>
                      <a:pt x="514" y="12"/>
                    </a:moveTo>
                    <a:cubicBezTo>
                      <a:pt x="238" y="12"/>
                      <a:pt x="12" y="238"/>
                      <a:pt x="12" y="514"/>
                    </a:cubicBezTo>
                    <a:cubicBezTo>
                      <a:pt x="12" y="790"/>
                      <a:pt x="238" y="1016"/>
                      <a:pt x="514" y="1016"/>
                    </a:cubicBezTo>
                    <a:cubicBezTo>
                      <a:pt x="790" y="1016"/>
                      <a:pt x="1016" y="790"/>
                      <a:pt x="1016" y="514"/>
                    </a:cubicBezTo>
                    <a:cubicBezTo>
                      <a:pt x="1016" y="238"/>
                      <a:pt x="790" y="12"/>
                      <a:pt x="514" y="1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2" name="îśḻiḍé">
                <a:extLst>
                  <a:ext uri="{FF2B5EF4-FFF2-40B4-BE49-F238E27FC236}">
                    <a16:creationId xmlns:a16="http://schemas.microsoft.com/office/drawing/2014/main" id="{8B58E363-7D30-0E59-DC15-DA686EDCEDD0}"/>
                  </a:ext>
                </a:extLst>
              </p:cNvPr>
              <p:cNvSpPr/>
              <p:nvPr/>
            </p:nvSpPr>
            <p:spPr bwMode="auto">
              <a:xfrm>
                <a:off x="1546" y="1775"/>
                <a:ext cx="770" cy="770"/>
              </a:xfrm>
              <a:custGeom>
                <a:avLst/>
                <a:gdLst>
                  <a:gd name="T0" fmla="*/ 787 w 1574"/>
                  <a:gd name="T1" fmla="*/ 0 h 1574"/>
                  <a:gd name="T2" fmla="*/ 1574 w 1574"/>
                  <a:gd name="T3" fmla="*/ 787 h 1574"/>
                  <a:gd name="T4" fmla="*/ 787 w 1574"/>
                  <a:gd name="T5" fmla="*/ 1574 h 1574"/>
                  <a:gd name="T6" fmla="*/ 0 w 1574"/>
                  <a:gd name="T7" fmla="*/ 787 h 1574"/>
                  <a:gd name="T8" fmla="*/ 787 w 1574"/>
                  <a:gd name="T9" fmla="*/ 0 h 1574"/>
                  <a:gd name="T10" fmla="*/ 787 w 1574"/>
                  <a:gd name="T11" fmla="*/ 18 h 1574"/>
                  <a:gd name="T12" fmla="*/ 18 w 1574"/>
                  <a:gd name="T13" fmla="*/ 787 h 1574"/>
                  <a:gd name="T14" fmla="*/ 787 w 1574"/>
                  <a:gd name="T15" fmla="*/ 1556 h 1574"/>
                  <a:gd name="T16" fmla="*/ 1556 w 1574"/>
                  <a:gd name="T17" fmla="*/ 787 h 1574"/>
                  <a:gd name="T18" fmla="*/ 787 w 1574"/>
                  <a:gd name="T19" fmla="*/ 18 h 1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74" h="1574">
                    <a:moveTo>
                      <a:pt x="787" y="0"/>
                    </a:moveTo>
                    <a:cubicBezTo>
                      <a:pt x="1221" y="0"/>
                      <a:pt x="1574" y="353"/>
                      <a:pt x="1574" y="787"/>
                    </a:cubicBezTo>
                    <a:cubicBezTo>
                      <a:pt x="1574" y="1221"/>
                      <a:pt x="1221" y="1574"/>
                      <a:pt x="787" y="1574"/>
                    </a:cubicBezTo>
                    <a:cubicBezTo>
                      <a:pt x="354" y="1574"/>
                      <a:pt x="0" y="1221"/>
                      <a:pt x="0" y="787"/>
                    </a:cubicBezTo>
                    <a:cubicBezTo>
                      <a:pt x="0" y="353"/>
                      <a:pt x="354" y="0"/>
                      <a:pt x="787" y="0"/>
                    </a:cubicBezTo>
                    <a:close/>
                    <a:moveTo>
                      <a:pt x="787" y="18"/>
                    </a:moveTo>
                    <a:cubicBezTo>
                      <a:pt x="364" y="18"/>
                      <a:pt x="18" y="363"/>
                      <a:pt x="18" y="787"/>
                    </a:cubicBezTo>
                    <a:cubicBezTo>
                      <a:pt x="18" y="1210"/>
                      <a:pt x="364" y="1556"/>
                      <a:pt x="787" y="1556"/>
                    </a:cubicBezTo>
                    <a:cubicBezTo>
                      <a:pt x="1211" y="1556"/>
                      <a:pt x="1556" y="1210"/>
                      <a:pt x="1556" y="787"/>
                    </a:cubicBezTo>
                    <a:cubicBezTo>
                      <a:pt x="1556" y="363"/>
                      <a:pt x="1211" y="18"/>
                      <a:pt x="787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3" name="îṧľîḍè">
                <a:extLst>
                  <a:ext uri="{FF2B5EF4-FFF2-40B4-BE49-F238E27FC236}">
                    <a16:creationId xmlns:a16="http://schemas.microsoft.com/office/drawing/2014/main" id="{A7799C03-4861-266E-24E3-B7E304FFDF39}"/>
                  </a:ext>
                </a:extLst>
              </p:cNvPr>
              <p:cNvSpPr/>
              <p:nvPr/>
            </p:nvSpPr>
            <p:spPr bwMode="auto">
              <a:xfrm>
                <a:off x="1352" y="1581"/>
                <a:ext cx="1158" cy="1159"/>
              </a:xfrm>
              <a:custGeom>
                <a:avLst/>
                <a:gdLst>
                  <a:gd name="T0" fmla="*/ 1183 w 2367"/>
                  <a:gd name="T1" fmla="*/ 0 h 2368"/>
                  <a:gd name="T2" fmla="*/ 2367 w 2367"/>
                  <a:gd name="T3" fmla="*/ 1184 h 2368"/>
                  <a:gd name="T4" fmla="*/ 1183 w 2367"/>
                  <a:gd name="T5" fmla="*/ 2368 h 2368"/>
                  <a:gd name="T6" fmla="*/ 0 w 2367"/>
                  <a:gd name="T7" fmla="*/ 1184 h 2368"/>
                  <a:gd name="T8" fmla="*/ 1183 w 2367"/>
                  <a:gd name="T9" fmla="*/ 0 h 2368"/>
                  <a:gd name="T10" fmla="*/ 1183 w 2367"/>
                  <a:gd name="T11" fmla="*/ 28 h 2368"/>
                  <a:gd name="T12" fmla="*/ 27 w 2367"/>
                  <a:gd name="T13" fmla="*/ 1184 h 2368"/>
                  <a:gd name="T14" fmla="*/ 1183 w 2367"/>
                  <a:gd name="T15" fmla="*/ 2340 h 2368"/>
                  <a:gd name="T16" fmla="*/ 2339 w 2367"/>
                  <a:gd name="T17" fmla="*/ 1184 h 2368"/>
                  <a:gd name="T18" fmla="*/ 1183 w 2367"/>
                  <a:gd name="T19" fmla="*/ 28 h 2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67" h="2368">
                    <a:moveTo>
                      <a:pt x="1183" y="0"/>
                    </a:moveTo>
                    <a:cubicBezTo>
                      <a:pt x="1835" y="0"/>
                      <a:pt x="2367" y="532"/>
                      <a:pt x="2367" y="1184"/>
                    </a:cubicBezTo>
                    <a:cubicBezTo>
                      <a:pt x="2367" y="1836"/>
                      <a:pt x="1835" y="2368"/>
                      <a:pt x="1183" y="2368"/>
                    </a:cubicBezTo>
                    <a:cubicBezTo>
                      <a:pt x="531" y="2368"/>
                      <a:pt x="0" y="1836"/>
                      <a:pt x="0" y="1184"/>
                    </a:cubicBezTo>
                    <a:cubicBezTo>
                      <a:pt x="0" y="532"/>
                      <a:pt x="531" y="0"/>
                      <a:pt x="1183" y="0"/>
                    </a:cubicBezTo>
                    <a:close/>
                    <a:moveTo>
                      <a:pt x="1183" y="28"/>
                    </a:moveTo>
                    <a:cubicBezTo>
                      <a:pt x="546" y="28"/>
                      <a:pt x="27" y="547"/>
                      <a:pt x="27" y="1184"/>
                    </a:cubicBezTo>
                    <a:cubicBezTo>
                      <a:pt x="27" y="1821"/>
                      <a:pt x="546" y="2340"/>
                      <a:pt x="1183" y="2340"/>
                    </a:cubicBezTo>
                    <a:cubicBezTo>
                      <a:pt x="1820" y="2340"/>
                      <a:pt x="2339" y="1821"/>
                      <a:pt x="2339" y="1184"/>
                    </a:cubicBezTo>
                    <a:cubicBezTo>
                      <a:pt x="2339" y="547"/>
                      <a:pt x="1820" y="28"/>
                      <a:pt x="1183" y="2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4" name="îṩḷiḑé">
                <a:extLst>
                  <a:ext uri="{FF2B5EF4-FFF2-40B4-BE49-F238E27FC236}">
                    <a16:creationId xmlns:a16="http://schemas.microsoft.com/office/drawing/2014/main" id="{E9919402-6EDC-880C-E3FA-A9AF1EBBD565}"/>
                  </a:ext>
                </a:extLst>
              </p:cNvPr>
              <p:cNvSpPr/>
              <p:nvPr/>
            </p:nvSpPr>
            <p:spPr bwMode="auto">
              <a:xfrm>
                <a:off x="1546" y="1844"/>
                <a:ext cx="633" cy="409"/>
              </a:xfrm>
              <a:custGeom>
                <a:avLst/>
                <a:gdLst>
                  <a:gd name="T0" fmla="*/ 0 w 633"/>
                  <a:gd name="T1" fmla="*/ 409 h 409"/>
                  <a:gd name="T2" fmla="*/ 633 w 633"/>
                  <a:gd name="T3" fmla="*/ 0 h 409"/>
                  <a:gd name="T4" fmla="*/ 278 w 633"/>
                  <a:gd name="T5" fmla="*/ 389 h 409"/>
                  <a:gd name="T6" fmla="*/ 0 w 633"/>
                  <a:gd name="T7" fmla="*/ 409 h 4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3" h="409">
                    <a:moveTo>
                      <a:pt x="0" y="409"/>
                    </a:moveTo>
                    <a:lnTo>
                      <a:pt x="633" y="0"/>
                    </a:lnTo>
                    <a:lnTo>
                      <a:pt x="278" y="389"/>
                    </a:lnTo>
                    <a:lnTo>
                      <a:pt x="0" y="409"/>
                    </a:ln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5" name="íšļïḍe">
                <a:extLst>
                  <a:ext uri="{FF2B5EF4-FFF2-40B4-BE49-F238E27FC236}">
                    <a16:creationId xmlns:a16="http://schemas.microsoft.com/office/drawing/2014/main" id="{C9DB2CB2-E4CC-9A44-A9F8-E46F299844BC}"/>
                  </a:ext>
                </a:extLst>
              </p:cNvPr>
              <p:cNvSpPr/>
              <p:nvPr/>
            </p:nvSpPr>
            <p:spPr bwMode="auto">
              <a:xfrm>
                <a:off x="1832" y="1849"/>
                <a:ext cx="350" cy="497"/>
              </a:xfrm>
              <a:custGeom>
                <a:avLst/>
                <a:gdLst>
                  <a:gd name="T0" fmla="*/ 0 w 350"/>
                  <a:gd name="T1" fmla="*/ 390 h 497"/>
                  <a:gd name="T2" fmla="*/ 34 w 350"/>
                  <a:gd name="T3" fmla="*/ 497 h 497"/>
                  <a:gd name="T4" fmla="*/ 350 w 350"/>
                  <a:gd name="T5" fmla="*/ 0 h 497"/>
                  <a:gd name="T6" fmla="*/ 0 w 350"/>
                  <a:gd name="T7" fmla="*/ 390 h 4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0" h="497">
                    <a:moveTo>
                      <a:pt x="0" y="390"/>
                    </a:moveTo>
                    <a:lnTo>
                      <a:pt x="34" y="497"/>
                    </a:lnTo>
                    <a:lnTo>
                      <a:pt x="350" y="0"/>
                    </a:lnTo>
                    <a:lnTo>
                      <a:pt x="0" y="390"/>
                    </a:ln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dirty="0"/>
              </a:p>
            </p:txBody>
          </p:sp>
          <p:sp>
            <p:nvSpPr>
              <p:cNvPr id="96" name="ïslide">
                <a:extLst>
                  <a:ext uri="{FF2B5EF4-FFF2-40B4-BE49-F238E27FC236}">
                    <a16:creationId xmlns:a16="http://schemas.microsoft.com/office/drawing/2014/main" id="{81E855C5-2511-151A-282F-C4BD182ABD44}"/>
                  </a:ext>
                </a:extLst>
              </p:cNvPr>
              <p:cNvSpPr/>
              <p:nvPr/>
            </p:nvSpPr>
            <p:spPr bwMode="auto">
              <a:xfrm>
                <a:off x="1720" y="2163"/>
                <a:ext cx="461" cy="248"/>
              </a:xfrm>
              <a:custGeom>
                <a:avLst/>
                <a:gdLst>
                  <a:gd name="T0" fmla="*/ 0 w 943"/>
                  <a:gd name="T1" fmla="*/ 267 h 505"/>
                  <a:gd name="T2" fmla="*/ 455 w 943"/>
                  <a:gd name="T3" fmla="*/ 334 h 505"/>
                  <a:gd name="T4" fmla="*/ 670 w 943"/>
                  <a:gd name="T5" fmla="*/ 92 h 505"/>
                  <a:gd name="T6" fmla="*/ 784 w 943"/>
                  <a:gd name="T7" fmla="*/ 179 h 505"/>
                  <a:gd name="T8" fmla="*/ 711 w 943"/>
                  <a:gd name="T9" fmla="*/ 224 h 505"/>
                  <a:gd name="T10" fmla="*/ 720 w 943"/>
                  <a:gd name="T11" fmla="*/ 243 h 505"/>
                  <a:gd name="T12" fmla="*/ 943 w 943"/>
                  <a:gd name="T13" fmla="*/ 0 h 505"/>
                  <a:gd name="T14" fmla="*/ 431 w 943"/>
                  <a:gd name="T15" fmla="*/ 505 h 505"/>
                  <a:gd name="T16" fmla="*/ 0 w 943"/>
                  <a:gd name="T17" fmla="*/ 267 h 5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3" h="505">
                    <a:moveTo>
                      <a:pt x="0" y="267"/>
                    </a:moveTo>
                    <a:cubicBezTo>
                      <a:pt x="51" y="305"/>
                      <a:pt x="289" y="467"/>
                      <a:pt x="455" y="334"/>
                    </a:cubicBezTo>
                    <a:cubicBezTo>
                      <a:pt x="558" y="251"/>
                      <a:pt x="603" y="101"/>
                      <a:pt x="670" y="92"/>
                    </a:cubicBezTo>
                    <a:cubicBezTo>
                      <a:pt x="737" y="82"/>
                      <a:pt x="795" y="121"/>
                      <a:pt x="784" y="179"/>
                    </a:cubicBezTo>
                    <a:cubicBezTo>
                      <a:pt x="773" y="237"/>
                      <a:pt x="726" y="241"/>
                      <a:pt x="711" y="224"/>
                    </a:cubicBezTo>
                    <a:cubicBezTo>
                      <a:pt x="696" y="206"/>
                      <a:pt x="693" y="240"/>
                      <a:pt x="720" y="243"/>
                    </a:cubicBezTo>
                    <a:cubicBezTo>
                      <a:pt x="745" y="246"/>
                      <a:pt x="844" y="234"/>
                      <a:pt x="943" y="0"/>
                    </a:cubicBezTo>
                    <a:cubicBezTo>
                      <a:pt x="939" y="279"/>
                      <a:pt x="710" y="505"/>
                      <a:pt x="431" y="505"/>
                    </a:cubicBezTo>
                    <a:cubicBezTo>
                      <a:pt x="250" y="505"/>
                      <a:pt x="91" y="410"/>
                      <a:pt x="0" y="26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7" name="i$1ide">
                <a:extLst>
                  <a:ext uri="{FF2B5EF4-FFF2-40B4-BE49-F238E27FC236}">
                    <a16:creationId xmlns:a16="http://schemas.microsoft.com/office/drawing/2014/main" id="{5C35A3A5-599B-5D21-6538-B18F1E62DA84}"/>
                  </a:ext>
                </a:extLst>
              </p:cNvPr>
              <p:cNvSpPr/>
              <p:nvPr/>
            </p:nvSpPr>
            <p:spPr bwMode="auto">
              <a:xfrm>
                <a:off x="1453" y="1681"/>
                <a:ext cx="955" cy="730"/>
              </a:xfrm>
              <a:custGeom>
                <a:avLst/>
                <a:gdLst>
                  <a:gd name="T0" fmla="*/ 133 w 1954"/>
                  <a:gd name="T1" fmla="*/ 1465 h 1491"/>
                  <a:gd name="T2" fmla="*/ 86 w 1954"/>
                  <a:gd name="T3" fmla="*/ 1263 h 1491"/>
                  <a:gd name="T4" fmla="*/ 98 w 1954"/>
                  <a:gd name="T5" fmla="*/ 1129 h 1491"/>
                  <a:gd name="T6" fmla="*/ 103 w 1954"/>
                  <a:gd name="T7" fmla="*/ 1221 h 1491"/>
                  <a:gd name="T8" fmla="*/ 36 w 1954"/>
                  <a:gd name="T9" fmla="*/ 1217 h 1491"/>
                  <a:gd name="T10" fmla="*/ 35 w 1954"/>
                  <a:gd name="T11" fmla="*/ 1119 h 1491"/>
                  <a:gd name="T12" fmla="*/ 87 w 1954"/>
                  <a:gd name="T13" fmla="*/ 948 h 1491"/>
                  <a:gd name="T14" fmla="*/ 39 w 1954"/>
                  <a:gd name="T15" fmla="*/ 979 h 1491"/>
                  <a:gd name="T16" fmla="*/ 81 w 1954"/>
                  <a:gd name="T17" fmla="*/ 968 h 1491"/>
                  <a:gd name="T18" fmla="*/ 35 w 1954"/>
                  <a:gd name="T19" fmla="*/ 747 h 1491"/>
                  <a:gd name="T20" fmla="*/ 79 w 1954"/>
                  <a:gd name="T21" fmla="*/ 833 h 1491"/>
                  <a:gd name="T22" fmla="*/ 23 w 1954"/>
                  <a:gd name="T23" fmla="*/ 807 h 1491"/>
                  <a:gd name="T24" fmla="*/ 88 w 1954"/>
                  <a:gd name="T25" fmla="*/ 707 h 1491"/>
                  <a:gd name="T26" fmla="*/ 34 w 1954"/>
                  <a:gd name="T27" fmla="*/ 722 h 1491"/>
                  <a:gd name="T28" fmla="*/ 86 w 1954"/>
                  <a:gd name="T29" fmla="*/ 592 h 1491"/>
                  <a:gd name="T30" fmla="*/ 123 w 1954"/>
                  <a:gd name="T31" fmla="*/ 642 h 1491"/>
                  <a:gd name="T32" fmla="*/ 126 w 1954"/>
                  <a:gd name="T33" fmla="*/ 549 h 1491"/>
                  <a:gd name="T34" fmla="*/ 206 w 1954"/>
                  <a:gd name="T35" fmla="*/ 393 h 1491"/>
                  <a:gd name="T36" fmla="*/ 262 w 1954"/>
                  <a:gd name="T37" fmla="*/ 411 h 1491"/>
                  <a:gd name="T38" fmla="*/ 285 w 1954"/>
                  <a:gd name="T39" fmla="*/ 363 h 1491"/>
                  <a:gd name="T40" fmla="*/ 239 w 1954"/>
                  <a:gd name="T41" fmla="*/ 339 h 1491"/>
                  <a:gd name="T42" fmla="*/ 285 w 1954"/>
                  <a:gd name="T43" fmla="*/ 363 h 1491"/>
                  <a:gd name="T44" fmla="*/ 367 w 1954"/>
                  <a:gd name="T45" fmla="*/ 310 h 1491"/>
                  <a:gd name="T46" fmla="*/ 391 w 1954"/>
                  <a:gd name="T47" fmla="*/ 214 h 1491"/>
                  <a:gd name="T48" fmla="*/ 531 w 1954"/>
                  <a:gd name="T49" fmla="*/ 191 h 1491"/>
                  <a:gd name="T50" fmla="*/ 518 w 1954"/>
                  <a:gd name="T51" fmla="*/ 123 h 1491"/>
                  <a:gd name="T52" fmla="*/ 778 w 1954"/>
                  <a:gd name="T53" fmla="*/ 101 h 1491"/>
                  <a:gd name="T54" fmla="*/ 725 w 1954"/>
                  <a:gd name="T55" fmla="*/ 121 h 1491"/>
                  <a:gd name="T56" fmla="*/ 839 w 1954"/>
                  <a:gd name="T57" fmla="*/ 24 h 1491"/>
                  <a:gd name="T58" fmla="*/ 840 w 1954"/>
                  <a:gd name="T59" fmla="*/ 96 h 1491"/>
                  <a:gd name="T60" fmla="*/ 935 w 1954"/>
                  <a:gd name="T61" fmla="*/ 4 h 1491"/>
                  <a:gd name="T62" fmla="*/ 993 w 1954"/>
                  <a:gd name="T63" fmla="*/ 81 h 1491"/>
                  <a:gd name="T64" fmla="*/ 1029 w 1954"/>
                  <a:gd name="T65" fmla="*/ 80 h 1491"/>
                  <a:gd name="T66" fmla="*/ 1090 w 1954"/>
                  <a:gd name="T67" fmla="*/ 46 h 1491"/>
                  <a:gd name="T68" fmla="*/ 1199 w 1954"/>
                  <a:gd name="T69" fmla="*/ 25 h 1491"/>
                  <a:gd name="T70" fmla="*/ 1342 w 1954"/>
                  <a:gd name="T71" fmla="*/ 87 h 1491"/>
                  <a:gd name="T72" fmla="*/ 1258 w 1954"/>
                  <a:gd name="T73" fmla="*/ 44 h 1491"/>
                  <a:gd name="T74" fmla="*/ 1308 w 1954"/>
                  <a:gd name="T75" fmla="*/ 132 h 1491"/>
                  <a:gd name="T76" fmla="*/ 1409 w 1954"/>
                  <a:gd name="T77" fmla="*/ 103 h 1491"/>
                  <a:gd name="T78" fmla="*/ 1491 w 1954"/>
                  <a:gd name="T79" fmla="*/ 155 h 1491"/>
                  <a:gd name="T80" fmla="*/ 1530 w 1954"/>
                  <a:gd name="T81" fmla="*/ 173 h 1491"/>
                  <a:gd name="T82" fmla="*/ 1617 w 1954"/>
                  <a:gd name="T83" fmla="*/ 243 h 1491"/>
                  <a:gd name="T84" fmla="*/ 1653 w 1954"/>
                  <a:gd name="T85" fmla="*/ 386 h 1491"/>
                  <a:gd name="T86" fmla="*/ 1624 w 1954"/>
                  <a:gd name="T87" fmla="*/ 319 h 1491"/>
                  <a:gd name="T88" fmla="*/ 1717 w 1954"/>
                  <a:gd name="T89" fmla="*/ 350 h 1491"/>
                  <a:gd name="T90" fmla="*/ 1848 w 1954"/>
                  <a:gd name="T91" fmla="*/ 579 h 1491"/>
                  <a:gd name="T92" fmla="*/ 1824 w 1954"/>
                  <a:gd name="T93" fmla="*/ 601 h 1491"/>
                  <a:gd name="T94" fmla="*/ 1907 w 1954"/>
                  <a:gd name="T95" fmla="*/ 679 h 1491"/>
                  <a:gd name="T96" fmla="*/ 1816 w 1954"/>
                  <a:gd name="T97" fmla="*/ 672 h 1491"/>
                  <a:gd name="T98" fmla="*/ 1864 w 1954"/>
                  <a:gd name="T99" fmla="*/ 780 h 1491"/>
                  <a:gd name="T100" fmla="*/ 1939 w 1954"/>
                  <a:gd name="T101" fmla="*/ 843 h 1491"/>
                  <a:gd name="T102" fmla="*/ 1860 w 1954"/>
                  <a:gd name="T103" fmla="*/ 854 h 1491"/>
                  <a:gd name="T104" fmla="*/ 1891 w 1954"/>
                  <a:gd name="T105" fmla="*/ 998 h 1491"/>
                  <a:gd name="T106" fmla="*/ 1946 w 1954"/>
                  <a:gd name="T107" fmla="*/ 977 h 1491"/>
                  <a:gd name="T108" fmla="*/ 1951 w 1954"/>
                  <a:gd name="T109" fmla="*/ 1059 h 1491"/>
                  <a:gd name="T110" fmla="*/ 1882 w 1954"/>
                  <a:gd name="T111" fmla="*/ 1047 h 1491"/>
                  <a:gd name="T112" fmla="*/ 1885 w 1954"/>
                  <a:gd name="T113" fmla="*/ 1195 h 1491"/>
                  <a:gd name="T114" fmla="*/ 1865 w 1954"/>
                  <a:gd name="T115" fmla="*/ 1180 h 1491"/>
                  <a:gd name="T116" fmla="*/ 1833 w 1954"/>
                  <a:gd name="T117" fmla="*/ 1251 h 1491"/>
                  <a:gd name="T118" fmla="*/ 1873 w 1954"/>
                  <a:gd name="T119" fmla="*/ 1376 h 1491"/>
                  <a:gd name="T120" fmla="*/ 1815 w 1954"/>
                  <a:gd name="T121" fmla="*/ 1286 h 1491"/>
                  <a:gd name="T122" fmla="*/ 1812 w 1954"/>
                  <a:gd name="T123" fmla="*/ 1467 h 1491"/>
                  <a:gd name="T124" fmla="*/ 1775 w 1954"/>
                  <a:gd name="T125" fmla="*/ 1408 h 14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954" h="1491">
                    <a:moveTo>
                      <a:pt x="152" y="1465"/>
                    </a:moveTo>
                    <a:cubicBezTo>
                      <a:pt x="180" y="1376"/>
                      <a:pt x="180" y="1376"/>
                      <a:pt x="180" y="1376"/>
                    </a:cubicBezTo>
                    <a:cubicBezTo>
                      <a:pt x="176" y="1369"/>
                      <a:pt x="176" y="1369"/>
                      <a:pt x="176" y="1369"/>
                    </a:cubicBezTo>
                    <a:cubicBezTo>
                      <a:pt x="113" y="1404"/>
                      <a:pt x="113" y="1404"/>
                      <a:pt x="113" y="1404"/>
                    </a:cubicBezTo>
                    <a:cubicBezTo>
                      <a:pt x="109" y="1407"/>
                      <a:pt x="105" y="1405"/>
                      <a:pt x="102" y="1398"/>
                    </a:cubicBezTo>
                    <a:cubicBezTo>
                      <a:pt x="101" y="1396"/>
                      <a:pt x="101" y="1396"/>
                      <a:pt x="101" y="1396"/>
                    </a:cubicBezTo>
                    <a:cubicBezTo>
                      <a:pt x="97" y="1399"/>
                      <a:pt x="97" y="1399"/>
                      <a:pt x="97" y="1399"/>
                    </a:cubicBezTo>
                    <a:cubicBezTo>
                      <a:pt x="113" y="1429"/>
                      <a:pt x="113" y="1429"/>
                      <a:pt x="113" y="1429"/>
                    </a:cubicBezTo>
                    <a:cubicBezTo>
                      <a:pt x="118" y="1427"/>
                      <a:pt x="118" y="1427"/>
                      <a:pt x="118" y="1427"/>
                    </a:cubicBezTo>
                    <a:cubicBezTo>
                      <a:pt x="117" y="1426"/>
                      <a:pt x="117" y="1426"/>
                      <a:pt x="117" y="1426"/>
                    </a:cubicBezTo>
                    <a:cubicBezTo>
                      <a:pt x="114" y="1421"/>
                      <a:pt x="113" y="1417"/>
                      <a:pt x="114" y="1415"/>
                    </a:cubicBezTo>
                    <a:cubicBezTo>
                      <a:pt x="114" y="1413"/>
                      <a:pt x="117" y="1411"/>
                      <a:pt x="121" y="1409"/>
                    </a:cubicBezTo>
                    <a:cubicBezTo>
                      <a:pt x="157" y="1389"/>
                      <a:pt x="157" y="1389"/>
                      <a:pt x="157" y="1389"/>
                    </a:cubicBezTo>
                    <a:cubicBezTo>
                      <a:pt x="133" y="1465"/>
                      <a:pt x="133" y="1465"/>
                      <a:pt x="133" y="1465"/>
                    </a:cubicBezTo>
                    <a:cubicBezTo>
                      <a:pt x="147" y="1489"/>
                      <a:pt x="147" y="1489"/>
                      <a:pt x="147" y="1489"/>
                    </a:cubicBezTo>
                    <a:cubicBezTo>
                      <a:pt x="151" y="1487"/>
                      <a:pt x="151" y="1487"/>
                      <a:pt x="151" y="1487"/>
                    </a:cubicBezTo>
                    <a:cubicBezTo>
                      <a:pt x="149" y="1483"/>
                      <a:pt x="148" y="1480"/>
                      <a:pt x="148" y="1476"/>
                    </a:cubicBezTo>
                    <a:cubicBezTo>
                      <a:pt x="203" y="1446"/>
                      <a:pt x="203" y="1446"/>
                      <a:pt x="203" y="1446"/>
                    </a:cubicBezTo>
                    <a:cubicBezTo>
                      <a:pt x="208" y="1443"/>
                      <a:pt x="212" y="1445"/>
                      <a:pt x="215" y="1451"/>
                    </a:cubicBezTo>
                    <a:cubicBezTo>
                      <a:pt x="216" y="1452"/>
                      <a:pt x="216" y="1452"/>
                      <a:pt x="216" y="1452"/>
                    </a:cubicBezTo>
                    <a:cubicBezTo>
                      <a:pt x="220" y="1449"/>
                      <a:pt x="220" y="1449"/>
                      <a:pt x="220" y="1449"/>
                    </a:cubicBezTo>
                    <a:cubicBezTo>
                      <a:pt x="204" y="1421"/>
                      <a:pt x="204" y="1421"/>
                      <a:pt x="204" y="1421"/>
                    </a:cubicBezTo>
                    <a:cubicBezTo>
                      <a:pt x="200" y="1423"/>
                      <a:pt x="200" y="1423"/>
                      <a:pt x="200" y="1423"/>
                    </a:cubicBezTo>
                    <a:cubicBezTo>
                      <a:pt x="205" y="1431"/>
                      <a:pt x="204" y="1437"/>
                      <a:pt x="196" y="1440"/>
                    </a:cubicBezTo>
                    <a:cubicBezTo>
                      <a:pt x="152" y="1465"/>
                      <a:pt x="152" y="1465"/>
                      <a:pt x="152" y="1465"/>
                    </a:cubicBezTo>
                    <a:close/>
                    <a:moveTo>
                      <a:pt x="125" y="1355"/>
                    </a:moveTo>
                    <a:cubicBezTo>
                      <a:pt x="148" y="1343"/>
                      <a:pt x="155" y="1323"/>
                      <a:pt x="146" y="1294"/>
                    </a:cubicBezTo>
                    <a:cubicBezTo>
                      <a:pt x="133" y="1265"/>
                      <a:pt x="113" y="1254"/>
                      <a:pt x="86" y="1263"/>
                    </a:cubicBezTo>
                    <a:cubicBezTo>
                      <a:pt x="61" y="1274"/>
                      <a:pt x="54" y="1294"/>
                      <a:pt x="63" y="1323"/>
                    </a:cubicBezTo>
                    <a:cubicBezTo>
                      <a:pt x="76" y="1353"/>
                      <a:pt x="97" y="1363"/>
                      <a:pt x="125" y="1355"/>
                    </a:cubicBezTo>
                    <a:close/>
                    <a:moveTo>
                      <a:pt x="111" y="1338"/>
                    </a:moveTo>
                    <a:cubicBezTo>
                      <a:pt x="91" y="1345"/>
                      <a:pt x="77" y="1340"/>
                      <a:pt x="70" y="1324"/>
                    </a:cubicBezTo>
                    <a:cubicBezTo>
                      <a:pt x="64" y="1305"/>
                      <a:pt x="73" y="1290"/>
                      <a:pt x="98" y="1279"/>
                    </a:cubicBezTo>
                    <a:cubicBezTo>
                      <a:pt x="119" y="1272"/>
                      <a:pt x="133" y="1277"/>
                      <a:pt x="140" y="1293"/>
                    </a:cubicBezTo>
                    <a:cubicBezTo>
                      <a:pt x="146" y="1313"/>
                      <a:pt x="136" y="1328"/>
                      <a:pt x="111" y="1338"/>
                    </a:cubicBezTo>
                    <a:close/>
                    <a:moveTo>
                      <a:pt x="79" y="1207"/>
                    </a:moveTo>
                    <a:cubicBezTo>
                      <a:pt x="77" y="1197"/>
                      <a:pt x="77" y="1197"/>
                      <a:pt x="77" y="1197"/>
                    </a:cubicBezTo>
                    <a:cubicBezTo>
                      <a:pt x="79" y="1193"/>
                      <a:pt x="83" y="1187"/>
                      <a:pt x="90" y="1179"/>
                    </a:cubicBezTo>
                    <a:cubicBezTo>
                      <a:pt x="95" y="1173"/>
                      <a:pt x="98" y="1170"/>
                      <a:pt x="99" y="1167"/>
                    </a:cubicBezTo>
                    <a:cubicBezTo>
                      <a:pt x="102" y="1164"/>
                      <a:pt x="103" y="1160"/>
                      <a:pt x="103" y="1155"/>
                    </a:cubicBezTo>
                    <a:cubicBezTo>
                      <a:pt x="103" y="1151"/>
                      <a:pt x="102" y="1145"/>
                      <a:pt x="100" y="1137"/>
                    </a:cubicBezTo>
                    <a:cubicBezTo>
                      <a:pt x="99" y="1134"/>
                      <a:pt x="99" y="1131"/>
                      <a:pt x="98" y="1129"/>
                    </a:cubicBezTo>
                    <a:cubicBezTo>
                      <a:pt x="94" y="1130"/>
                      <a:pt x="94" y="1130"/>
                      <a:pt x="94" y="1130"/>
                    </a:cubicBezTo>
                    <a:cubicBezTo>
                      <a:pt x="96" y="1137"/>
                      <a:pt x="94" y="1143"/>
                      <a:pt x="90" y="1149"/>
                    </a:cubicBezTo>
                    <a:cubicBezTo>
                      <a:pt x="88" y="1152"/>
                      <a:pt x="85" y="1157"/>
                      <a:pt x="80" y="1163"/>
                    </a:cubicBezTo>
                    <a:cubicBezTo>
                      <a:pt x="74" y="1169"/>
                      <a:pt x="71" y="1174"/>
                      <a:pt x="69" y="1178"/>
                    </a:cubicBezTo>
                    <a:cubicBezTo>
                      <a:pt x="62" y="1166"/>
                      <a:pt x="54" y="1161"/>
                      <a:pt x="43" y="1163"/>
                    </a:cubicBezTo>
                    <a:cubicBezTo>
                      <a:pt x="37" y="1164"/>
                      <a:pt x="33" y="1168"/>
                      <a:pt x="30" y="1173"/>
                    </a:cubicBezTo>
                    <a:cubicBezTo>
                      <a:pt x="24" y="1180"/>
                      <a:pt x="24" y="1193"/>
                      <a:pt x="29" y="1211"/>
                    </a:cubicBezTo>
                    <a:cubicBezTo>
                      <a:pt x="30" y="1216"/>
                      <a:pt x="32" y="1223"/>
                      <a:pt x="35" y="1233"/>
                    </a:cubicBezTo>
                    <a:cubicBezTo>
                      <a:pt x="35" y="1235"/>
                      <a:pt x="37" y="1240"/>
                      <a:pt x="38" y="1246"/>
                    </a:cubicBezTo>
                    <a:cubicBezTo>
                      <a:pt x="39" y="1247"/>
                      <a:pt x="39" y="1248"/>
                      <a:pt x="40" y="1249"/>
                    </a:cubicBezTo>
                    <a:cubicBezTo>
                      <a:pt x="45" y="1248"/>
                      <a:pt x="45" y="1248"/>
                      <a:pt x="45" y="1248"/>
                    </a:cubicBezTo>
                    <a:cubicBezTo>
                      <a:pt x="44" y="1246"/>
                      <a:pt x="44" y="1246"/>
                      <a:pt x="44" y="1246"/>
                    </a:cubicBezTo>
                    <a:cubicBezTo>
                      <a:pt x="42" y="1238"/>
                      <a:pt x="45" y="1233"/>
                      <a:pt x="52" y="1233"/>
                    </a:cubicBezTo>
                    <a:cubicBezTo>
                      <a:pt x="103" y="1221"/>
                      <a:pt x="103" y="1221"/>
                      <a:pt x="103" y="1221"/>
                    </a:cubicBezTo>
                    <a:cubicBezTo>
                      <a:pt x="110" y="1219"/>
                      <a:pt x="114" y="1222"/>
                      <a:pt x="116" y="1230"/>
                    </a:cubicBezTo>
                    <a:cubicBezTo>
                      <a:pt x="116" y="1232"/>
                      <a:pt x="116" y="1232"/>
                      <a:pt x="116" y="1232"/>
                    </a:cubicBezTo>
                    <a:cubicBezTo>
                      <a:pt x="121" y="1231"/>
                      <a:pt x="121" y="1231"/>
                      <a:pt x="121" y="1231"/>
                    </a:cubicBezTo>
                    <a:cubicBezTo>
                      <a:pt x="111" y="1185"/>
                      <a:pt x="111" y="1185"/>
                      <a:pt x="111" y="1185"/>
                    </a:cubicBezTo>
                    <a:cubicBezTo>
                      <a:pt x="106" y="1186"/>
                      <a:pt x="106" y="1186"/>
                      <a:pt x="106" y="1186"/>
                    </a:cubicBezTo>
                    <a:cubicBezTo>
                      <a:pt x="107" y="1190"/>
                      <a:pt x="107" y="1190"/>
                      <a:pt x="107" y="1190"/>
                    </a:cubicBezTo>
                    <a:cubicBezTo>
                      <a:pt x="108" y="1197"/>
                      <a:pt x="106" y="1201"/>
                      <a:pt x="99" y="1203"/>
                    </a:cubicBezTo>
                    <a:cubicBezTo>
                      <a:pt x="79" y="1207"/>
                      <a:pt x="79" y="1207"/>
                      <a:pt x="79" y="1207"/>
                    </a:cubicBezTo>
                    <a:close/>
                    <a:moveTo>
                      <a:pt x="36" y="1217"/>
                    </a:moveTo>
                    <a:cubicBezTo>
                      <a:pt x="34" y="1210"/>
                      <a:pt x="34" y="1210"/>
                      <a:pt x="34" y="1210"/>
                    </a:cubicBezTo>
                    <a:cubicBezTo>
                      <a:pt x="31" y="1195"/>
                      <a:pt x="36" y="1186"/>
                      <a:pt x="48" y="1183"/>
                    </a:cubicBezTo>
                    <a:cubicBezTo>
                      <a:pt x="61" y="1179"/>
                      <a:pt x="69" y="1186"/>
                      <a:pt x="73" y="1203"/>
                    </a:cubicBezTo>
                    <a:cubicBezTo>
                      <a:pt x="74" y="1208"/>
                      <a:pt x="74" y="1208"/>
                      <a:pt x="74" y="1208"/>
                    </a:cubicBezTo>
                    <a:cubicBezTo>
                      <a:pt x="36" y="1217"/>
                      <a:pt x="36" y="1217"/>
                      <a:pt x="36" y="1217"/>
                    </a:cubicBezTo>
                    <a:close/>
                    <a:moveTo>
                      <a:pt x="13" y="1073"/>
                    </a:moveTo>
                    <a:cubicBezTo>
                      <a:pt x="11" y="1057"/>
                      <a:pt x="11" y="1057"/>
                      <a:pt x="11" y="1057"/>
                    </a:cubicBezTo>
                    <a:cubicBezTo>
                      <a:pt x="11" y="1051"/>
                      <a:pt x="11" y="1048"/>
                      <a:pt x="13" y="1046"/>
                    </a:cubicBezTo>
                    <a:cubicBezTo>
                      <a:pt x="14" y="1045"/>
                      <a:pt x="18" y="1043"/>
                      <a:pt x="25" y="1040"/>
                    </a:cubicBezTo>
                    <a:cubicBezTo>
                      <a:pt x="25" y="1035"/>
                      <a:pt x="25" y="1035"/>
                      <a:pt x="25" y="1035"/>
                    </a:cubicBezTo>
                    <a:cubicBezTo>
                      <a:pt x="0" y="1040"/>
                      <a:pt x="0" y="1040"/>
                      <a:pt x="0" y="1040"/>
                    </a:cubicBezTo>
                    <a:cubicBezTo>
                      <a:pt x="0" y="1045"/>
                      <a:pt x="0" y="1045"/>
                      <a:pt x="0" y="1045"/>
                    </a:cubicBezTo>
                    <a:cubicBezTo>
                      <a:pt x="3" y="1046"/>
                      <a:pt x="4" y="1048"/>
                      <a:pt x="4" y="1051"/>
                    </a:cubicBezTo>
                    <a:cubicBezTo>
                      <a:pt x="12" y="1115"/>
                      <a:pt x="12" y="1115"/>
                      <a:pt x="12" y="1115"/>
                    </a:cubicBezTo>
                    <a:cubicBezTo>
                      <a:pt x="12" y="1116"/>
                      <a:pt x="12" y="1118"/>
                      <a:pt x="12" y="1119"/>
                    </a:cubicBezTo>
                    <a:cubicBezTo>
                      <a:pt x="11" y="1119"/>
                      <a:pt x="11" y="1120"/>
                      <a:pt x="10" y="1121"/>
                    </a:cubicBezTo>
                    <a:cubicBezTo>
                      <a:pt x="10" y="1126"/>
                      <a:pt x="10" y="1126"/>
                      <a:pt x="10" y="1126"/>
                    </a:cubicBezTo>
                    <a:cubicBezTo>
                      <a:pt x="36" y="1125"/>
                      <a:pt x="36" y="1125"/>
                      <a:pt x="36" y="1125"/>
                    </a:cubicBezTo>
                    <a:cubicBezTo>
                      <a:pt x="35" y="1119"/>
                      <a:pt x="35" y="1119"/>
                      <a:pt x="35" y="1119"/>
                    </a:cubicBezTo>
                    <a:cubicBezTo>
                      <a:pt x="28" y="1119"/>
                      <a:pt x="23" y="1118"/>
                      <a:pt x="21" y="1117"/>
                    </a:cubicBezTo>
                    <a:cubicBezTo>
                      <a:pt x="20" y="1116"/>
                      <a:pt x="18" y="1112"/>
                      <a:pt x="18" y="1107"/>
                    </a:cubicBezTo>
                    <a:cubicBezTo>
                      <a:pt x="16" y="1091"/>
                      <a:pt x="16" y="1091"/>
                      <a:pt x="16" y="1091"/>
                    </a:cubicBezTo>
                    <a:cubicBezTo>
                      <a:pt x="77" y="1084"/>
                      <a:pt x="77" y="1084"/>
                      <a:pt x="77" y="1084"/>
                    </a:cubicBezTo>
                    <a:cubicBezTo>
                      <a:pt x="83" y="1082"/>
                      <a:pt x="87" y="1085"/>
                      <a:pt x="88" y="1093"/>
                    </a:cubicBezTo>
                    <a:cubicBezTo>
                      <a:pt x="89" y="1097"/>
                      <a:pt x="89" y="1097"/>
                      <a:pt x="89" y="1097"/>
                    </a:cubicBezTo>
                    <a:cubicBezTo>
                      <a:pt x="94" y="1097"/>
                      <a:pt x="94" y="1097"/>
                      <a:pt x="94" y="1097"/>
                    </a:cubicBezTo>
                    <a:cubicBezTo>
                      <a:pt x="88" y="1049"/>
                      <a:pt x="88" y="1049"/>
                      <a:pt x="88" y="1049"/>
                    </a:cubicBezTo>
                    <a:cubicBezTo>
                      <a:pt x="83" y="1049"/>
                      <a:pt x="83" y="1049"/>
                      <a:pt x="83" y="1049"/>
                    </a:cubicBezTo>
                    <a:cubicBezTo>
                      <a:pt x="83" y="1052"/>
                      <a:pt x="83" y="1052"/>
                      <a:pt x="83" y="1052"/>
                    </a:cubicBezTo>
                    <a:cubicBezTo>
                      <a:pt x="84" y="1061"/>
                      <a:pt x="82" y="1065"/>
                      <a:pt x="75" y="1065"/>
                    </a:cubicBezTo>
                    <a:cubicBezTo>
                      <a:pt x="13" y="1073"/>
                      <a:pt x="13" y="1073"/>
                      <a:pt x="13" y="1073"/>
                    </a:cubicBezTo>
                    <a:close/>
                    <a:moveTo>
                      <a:pt x="82" y="948"/>
                    </a:moveTo>
                    <a:cubicBezTo>
                      <a:pt x="87" y="948"/>
                      <a:pt x="87" y="948"/>
                      <a:pt x="87" y="948"/>
                    </a:cubicBezTo>
                    <a:cubicBezTo>
                      <a:pt x="89" y="905"/>
                      <a:pt x="89" y="905"/>
                      <a:pt x="89" y="905"/>
                    </a:cubicBezTo>
                    <a:cubicBezTo>
                      <a:pt x="84" y="905"/>
                      <a:pt x="84" y="905"/>
                      <a:pt x="84" y="905"/>
                    </a:cubicBezTo>
                    <a:cubicBezTo>
                      <a:pt x="84" y="907"/>
                      <a:pt x="84" y="907"/>
                      <a:pt x="84" y="907"/>
                    </a:cubicBezTo>
                    <a:cubicBezTo>
                      <a:pt x="84" y="915"/>
                      <a:pt x="80" y="918"/>
                      <a:pt x="73" y="917"/>
                    </a:cubicBezTo>
                    <a:cubicBezTo>
                      <a:pt x="19" y="915"/>
                      <a:pt x="19" y="915"/>
                      <a:pt x="19" y="915"/>
                    </a:cubicBezTo>
                    <a:cubicBezTo>
                      <a:pt x="13" y="916"/>
                      <a:pt x="10" y="912"/>
                      <a:pt x="10" y="905"/>
                    </a:cubicBezTo>
                    <a:cubicBezTo>
                      <a:pt x="10" y="903"/>
                      <a:pt x="10" y="903"/>
                      <a:pt x="10" y="903"/>
                    </a:cubicBezTo>
                    <a:cubicBezTo>
                      <a:pt x="5" y="902"/>
                      <a:pt x="5" y="902"/>
                      <a:pt x="5" y="902"/>
                    </a:cubicBezTo>
                    <a:cubicBezTo>
                      <a:pt x="4" y="946"/>
                      <a:pt x="4" y="946"/>
                      <a:pt x="4" y="946"/>
                    </a:cubicBezTo>
                    <a:cubicBezTo>
                      <a:pt x="9" y="946"/>
                      <a:pt x="9" y="946"/>
                      <a:pt x="9" y="946"/>
                    </a:cubicBezTo>
                    <a:cubicBezTo>
                      <a:pt x="9" y="945"/>
                      <a:pt x="9" y="945"/>
                      <a:pt x="9" y="945"/>
                    </a:cubicBezTo>
                    <a:cubicBezTo>
                      <a:pt x="9" y="937"/>
                      <a:pt x="12" y="933"/>
                      <a:pt x="19" y="934"/>
                    </a:cubicBezTo>
                    <a:cubicBezTo>
                      <a:pt x="40" y="935"/>
                      <a:pt x="40" y="935"/>
                      <a:pt x="40" y="935"/>
                    </a:cubicBezTo>
                    <a:cubicBezTo>
                      <a:pt x="39" y="979"/>
                      <a:pt x="39" y="979"/>
                      <a:pt x="39" y="979"/>
                    </a:cubicBezTo>
                    <a:cubicBezTo>
                      <a:pt x="17" y="979"/>
                      <a:pt x="17" y="979"/>
                      <a:pt x="17" y="979"/>
                    </a:cubicBezTo>
                    <a:cubicBezTo>
                      <a:pt x="11" y="979"/>
                      <a:pt x="8" y="975"/>
                      <a:pt x="8" y="968"/>
                    </a:cubicBezTo>
                    <a:cubicBezTo>
                      <a:pt x="8" y="966"/>
                      <a:pt x="8" y="966"/>
                      <a:pt x="8" y="966"/>
                    </a:cubicBezTo>
                    <a:cubicBezTo>
                      <a:pt x="3" y="966"/>
                      <a:pt x="3" y="966"/>
                      <a:pt x="3" y="966"/>
                    </a:cubicBezTo>
                    <a:cubicBezTo>
                      <a:pt x="1" y="1009"/>
                      <a:pt x="1" y="1009"/>
                      <a:pt x="1" y="1009"/>
                    </a:cubicBezTo>
                    <a:cubicBezTo>
                      <a:pt x="7" y="1009"/>
                      <a:pt x="7" y="1009"/>
                      <a:pt x="7" y="1009"/>
                    </a:cubicBezTo>
                    <a:cubicBezTo>
                      <a:pt x="7" y="1007"/>
                      <a:pt x="7" y="1007"/>
                      <a:pt x="7" y="1007"/>
                    </a:cubicBezTo>
                    <a:cubicBezTo>
                      <a:pt x="7" y="1000"/>
                      <a:pt x="10" y="997"/>
                      <a:pt x="17" y="997"/>
                    </a:cubicBezTo>
                    <a:cubicBezTo>
                      <a:pt x="70" y="999"/>
                      <a:pt x="70" y="999"/>
                      <a:pt x="70" y="999"/>
                    </a:cubicBezTo>
                    <a:cubicBezTo>
                      <a:pt x="77" y="999"/>
                      <a:pt x="80" y="1003"/>
                      <a:pt x="80" y="1009"/>
                    </a:cubicBezTo>
                    <a:cubicBezTo>
                      <a:pt x="80" y="1011"/>
                      <a:pt x="80" y="1011"/>
                      <a:pt x="80" y="1011"/>
                    </a:cubicBezTo>
                    <a:cubicBezTo>
                      <a:pt x="85" y="1012"/>
                      <a:pt x="85" y="1012"/>
                      <a:pt x="85" y="1012"/>
                    </a:cubicBezTo>
                    <a:cubicBezTo>
                      <a:pt x="87" y="968"/>
                      <a:pt x="87" y="968"/>
                      <a:pt x="87" y="968"/>
                    </a:cubicBezTo>
                    <a:cubicBezTo>
                      <a:pt x="81" y="968"/>
                      <a:pt x="81" y="968"/>
                      <a:pt x="81" y="968"/>
                    </a:cubicBezTo>
                    <a:cubicBezTo>
                      <a:pt x="81" y="970"/>
                      <a:pt x="81" y="970"/>
                      <a:pt x="81" y="970"/>
                    </a:cubicBezTo>
                    <a:cubicBezTo>
                      <a:pt x="81" y="977"/>
                      <a:pt x="78" y="981"/>
                      <a:pt x="71" y="981"/>
                    </a:cubicBezTo>
                    <a:cubicBezTo>
                      <a:pt x="47" y="980"/>
                      <a:pt x="47" y="980"/>
                      <a:pt x="47" y="980"/>
                    </a:cubicBezTo>
                    <a:cubicBezTo>
                      <a:pt x="48" y="935"/>
                      <a:pt x="48" y="935"/>
                      <a:pt x="48" y="935"/>
                    </a:cubicBezTo>
                    <a:cubicBezTo>
                      <a:pt x="72" y="936"/>
                      <a:pt x="72" y="936"/>
                      <a:pt x="72" y="936"/>
                    </a:cubicBezTo>
                    <a:cubicBezTo>
                      <a:pt x="79" y="936"/>
                      <a:pt x="82" y="939"/>
                      <a:pt x="82" y="946"/>
                    </a:cubicBezTo>
                    <a:cubicBezTo>
                      <a:pt x="82" y="948"/>
                      <a:pt x="82" y="948"/>
                      <a:pt x="82" y="948"/>
                    </a:cubicBezTo>
                    <a:close/>
                    <a:moveTo>
                      <a:pt x="96" y="847"/>
                    </a:moveTo>
                    <a:cubicBezTo>
                      <a:pt x="98" y="838"/>
                      <a:pt x="98" y="838"/>
                      <a:pt x="98" y="838"/>
                    </a:cubicBezTo>
                    <a:cubicBezTo>
                      <a:pt x="72" y="819"/>
                      <a:pt x="72" y="819"/>
                      <a:pt x="72" y="819"/>
                    </a:cubicBezTo>
                    <a:cubicBezTo>
                      <a:pt x="103" y="810"/>
                      <a:pt x="103" y="810"/>
                      <a:pt x="103" y="810"/>
                    </a:cubicBezTo>
                    <a:cubicBezTo>
                      <a:pt x="105" y="801"/>
                      <a:pt x="105" y="801"/>
                      <a:pt x="105" y="801"/>
                    </a:cubicBezTo>
                    <a:cubicBezTo>
                      <a:pt x="44" y="762"/>
                      <a:pt x="44" y="762"/>
                      <a:pt x="44" y="762"/>
                    </a:cubicBezTo>
                    <a:cubicBezTo>
                      <a:pt x="37" y="758"/>
                      <a:pt x="34" y="753"/>
                      <a:pt x="35" y="747"/>
                    </a:cubicBezTo>
                    <a:cubicBezTo>
                      <a:pt x="30" y="746"/>
                      <a:pt x="30" y="746"/>
                      <a:pt x="30" y="746"/>
                    </a:cubicBezTo>
                    <a:cubicBezTo>
                      <a:pt x="24" y="772"/>
                      <a:pt x="24" y="772"/>
                      <a:pt x="24" y="772"/>
                    </a:cubicBezTo>
                    <a:cubicBezTo>
                      <a:pt x="30" y="773"/>
                      <a:pt x="30" y="773"/>
                      <a:pt x="30" y="773"/>
                    </a:cubicBezTo>
                    <a:cubicBezTo>
                      <a:pt x="31" y="766"/>
                      <a:pt x="35" y="764"/>
                      <a:pt x="42" y="769"/>
                    </a:cubicBezTo>
                    <a:cubicBezTo>
                      <a:pt x="85" y="796"/>
                      <a:pt x="85" y="796"/>
                      <a:pt x="85" y="796"/>
                    </a:cubicBezTo>
                    <a:cubicBezTo>
                      <a:pt x="54" y="805"/>
                      <a:pt x="54" y="805"/>
                      <a:pt x="54" y="805"/>
                    </a:cubicBezTo>
                    <a:cubicBezTo>
                      <a:pt x="36" y="791"/>
                      <a:pt x="36" y="791"/>
                      <a:pt x="36" y="791"/>
                    </a:cubicBezTo>
                    <a:cubicBezTo>
                      <a:pt x="30" y="788"/>
                      <a:pt x="28" y="784"/>
                      <a:pt x="28" y="780"/>
                    </a:cubicBezTo>
                    <a:cubicBezTo>
                      <a:pt x="23" y="779"/>
                      <a:pt x="23" y="779"/>
                      <a:pt x="23" y="779"/>
                    </a:cubicBezTo>
                    <a:cubicBezTo>
                      <a:pt x="12" y="837"/>
                      <a:pt x="12" y="837"/>
                      <a:pt x="12" y="837"/>
                    </a:cubicBezTo>
                    <a:cubicBezTo>
                      <a:pt x="17" y="838"/>
                      <a:pt x="17" y="838"/>
                      <a:pt x="17" y="838"/>
                    </a:cubicBezTo>
                    <a:cubicBezTo>
                      <a:pt x="17" y="834"/>
                      <a:pt x="21" y="832"/>
                      <a:pt x="28" y="830"/>
                    </a:cubicBezTo>
                    <a:cubicBezTo>
                      <a:pt x="64" y="821"/>
                      <a:pt x="64" y="821"/>
                      <a:pt x="64" y="821"/>
                    </a:cubicBezTo>
                    <a:cubicBezTo>
                      <a:pt x="79" y="833"/>
                      <a:pt x="79" y="833"/>
                      <a:pt x="79" y="833"/>
                    </a:cubicBezTo>
                    <a:cubicBezTo>
                      <a:pt x="23" y="847"/>
                      <a:pt x="23" y="847"/>
                      <a:pt x="23" y="847"/>
                    </a:cubicBezTo>
                    <a:cubicBezTo>
                      <a:pt x="20" y="848"/>
                      <a:pt x="18" y="848"/>
                      <a:pt x="17" y="848"/>
                    </a:cubicBezTo>
                    <a:cubicBezTo>
                      <a:pt x="16" y="847"/>
                      <a:pt x="16" y="845"/>
                      <a:pt x="16" y="843"/>
                    </a:cubicBezTo>
                    <a:cubicBezTo>
                      <a:pt x="11" y="842"/>
                      <a:pt x="11" y="842"/>
                      <a:pt x="11" y="842"/>
                    </a:cubicBezTo>
                    <a:cubicBezTo>
                      <a:pt x="4" y="876"/>
                      <a:pt x="4" y="876"/>
                      <a:pt x="4" y="876"/>
                    </a:cubicBezTo>
                    <a:cubicBezTo>
                      <a:pt x="9" y="877"/>
                      <a:pt x="9" y="877"/>
                      <a:pt x="9" y="877"/>
                    </a:cubicBezTo>
                    <a:cubicBezTo>
                      <a:pt x="10" y="876"/>
                      <a:pt x="10" y="876"/>
                      <a:pt x="10" y="876"/>
                    </a:cubicBezTo>
                    <a:cubicBezTo>
                      <a:pt x="10" y="873"/>
                      <a:pt x="11" y="871"/>
                      <a:pt x="13" y="870"/>
                    </a:cubicBezTo>
                    <a:cubicBezTo>
                      <a:pt x="14" y="869"/>
                      <a:pt x="18" y="867"/>
                      <a:pt x="23" y="866"/>
                    </a:cubicBezTo>
                    <a:cubicBezTo>
                      <a:pt x="96" y="847"/>
                      <a:pt x="96" y="847"/>
                      <a:pt x="96" y="847"/>
                    </a:cubicBezTo>
                    <a:close/>
                    <a:moveTo>
                      <a:pt x="44" y="807"/>
                    </a:moveTo>
                    <a:cubicBezTo>
                      <a:pt x="28" y="812"/>
                      <a:pt x="28" y="812"/>
                      <a:pt x="28" y="812"/>
                    </a:cubicBezTo>
                    <a:cubicBezTo>
                      <a:pt x="26" y="812"/>
                      <a:pt x="24" y="812"/>
                      <a:pt x="23" y="812"/>
                    </a:cubicBezTo>
                    <a:cubicBezTo>
                      <a:pt x="23" y="811"/>
                      <a:pt x="23" y="809"/>
                      <a:pt x="23" y="807"/>
                    </a:cubicBezTo>
                    <a:cubicBezTo>
                      <a:pt x="24" y="800"/>
                      <a:pt x="24" y="800"/>
                      <a:pt x="24" y="800"/>
                    </a:cubicBezTo>
                    <a:cubicBezTo>
                      <a:pt x="25" y="797"/>
                      <a:pt x="26" y="796"/>
                      <a:pt x="27" y="795"/>
                    </a:cubicBezTo>
                    <a:cubicBezTo>
                      <a:pt x="28" y="795"/>
                      <a:pt x="29" y="795"/>
                      <a:pt x="31" y="797"/>
                    </a:cubicBezTo>
                    <a:cubicBezTo>
                      <a:pt x="44" y="807"/>
                      <a:pt x="44" y="807"/>
                      <a:pt x="44" y="807"/>
                    </a:cubicBezTo>
                    <a:close/>
                    <a:moveTo>
                      <a:pt x="61" y="667"/>
                    </a:moveTo>
                    <a:cubicBezTo>
                      <a:pt x="52" y="694"/>
                      <a:pt x="52" y="694"/>
                      <a:pt x="52" y="694"/>
                    </a:cubicBezTo>
                    <a:cubicBezTo>
                      <a:pt x="80" y="704"/>
                      <a:pt x="80" y="704"/>
                      <a:pt x="80" y="704"/>
                    </a:cubicBezTo>
                    <a:cubicBezTo>
                      <a:pt x="87" y="683"/>
                      <a:pt x="87" y="683"/>
                      <a:pt x="87" y="683"/>
                    </a:cubicBezTo>
                    <a:cubicBezTo>
                      <a:pt x="90" y="677"/>
                      <a:pt x="88" y="673"/>
                      <a:pt x="82" y="671"/>
                    </a:cubicBezTo>
                    <a:cubicBezTo>
                      <a:pt x="83" y="666"/>
                      <a:pt x="83" y="666"/>
                      <a:pt x="83" y="666"/>
                    </a:cubicBezTo>
                    <a:cubicBezTo>
                      <a:pt x="109" y="674"/>
                      <a:pt x="109" y="674"/>
                      <a:pt x="109" y="674"/>
                    </a:cubicBezTo>
                    <a:cubicBezTo>
                      <a:pt x="107" y="679"/>
                      <a:pt x="107" y="679"/>
                      <a:pt x="107" y="679"/>
                    </a:cubicBezTo>
                    <a:cubicBezTo>
                      <a:pt x="101" y="676"/>
                      <a:pt x="96" y="679"/>
                      <a:pt x="94" y="688"/>
                    </a:cubicBezTo>
                    <a:cubicBezTo>
                      <a:pt x="88" y="707"/>
                      <a:pt x="88" y="707"/>
                      <a:pt x="88" y="707"/>
                    </a:cubicBezTo>
                    <a:cubicBezTo>
                      <a:pt x="110" y="715"/>
                      <a:pt x="110" y="715"/>
                      <a:pt x="110" y="715"/>
                    </a:cubicBezTo>
                    <a:cubicBezTo>
                      <a:pt x="115" y="717"/>
                      <a:pt x="118" y="716"/>
                      <a:pt x="119" y="712"/>
                    </a:cubicBezTo>
                    <a:cubicBezTo>
                      <a:pt x="126" y="690"/>
                      <a:pt x="126" y="690"/>
                      <a:pt x="126" y="690"/>
                    </a:cubicBezTo>
                    <a:cubicBezTo>
                      <a:pt x="129" y="683"/>
                      <a:pt x="127" y="676"/>
                      <a:pt x="118" y="672"/>
                    </a:cubicBezTo>
                    <a:cubicBezTo>
                      <a:pt x="120" y="667"/>
                      <a:pt x="120" y="667"/>
                      <a:pt x="120" y="667"/>
                    </a:cubicBezTo>
                    <a:cubicBezTo>
                      <a:pt x="139" y="675"/>
                      <a:pt x="139" y="675"/>
                      <a:pt x="139" y="675"/>
                    </a:cubicBezTo>
                    <a:cubicBezTo>
                      <a:pt x="113" y="752"/>
                      <a:pt x="113" y="752"/>
                      <a:pt x="113" y="752"/>
                    </a:cubicBezTo>
                    <a:cubicBezTo>
                      <a:pt x="108" y="750"/>
                      <a:pt x="108" y="750"/>
                      <a:pt x="108" y="750"/>
                    </a:cubicBezTo>
                    <a:cubicBezTo>
                      <a:pt x="109" y="745"/>
                      <a:pt x="109" y="745"/>
                      <a:pt x="109" y="745"/>
                    </a:cubicBezTo>
                    <a:cubicBezTo>
                      <a:pt x="112" y="738"/>
                      <a:pt x="110" y="734"/>
                      <a:pt x="104" y="732"/>
                    </a:cubicBezTo>
                    <a:cubicBezTo>
                      <a:pt x="53" y="714"/>
                      <a:pt x="53" y="714"/>
                      <a:pt x="53" y="714"/>
                    </a:cubicBezTo>
                    <a:cubicBezTo>
                      <a:pt x="46" y="712"/>
                      <a:pt x="42" y="714"/>
                      <a:pt x="40" y="722"/>
                    </a:cubicBezTo>
                    <a:cubicBezTo>
                      <a:pt x="39" y="724"/>
                      <a:pt x="39" y="724"/>
                      <a:pt x="39" y="724"/>
                    </a:cubicBezTo>
                    <a:cubicBezTo>
                      <a:pt x="34" y="722"/>
                      <a:pt x="34" y="722"/>
                      <a:pt x="34" y="722"/>
                    </a:cubicBezTo>
                    <a:cubicBezTo>
                      <a:pt x="59" y="652"/>
                      <a:pt x="59" y="652"/>
                      <a:pt x="59" y="652"/>
                    </a:cubicBezTo>
                    <a:cubicBezTo>
                      <a:pt x="78" y="657"/>
                      <a:pt x="78" y="657"/>
                      <a:pt x="78" y="657"/>
                    </a:cubicBezTo>
                    <a:cubicBezTo>
                      <a:pt x="76" y="662"/>
                      <a:pt x="76" y="662"/>
                      <a:pt x="76" y="662"/>
                    </a:cubicBezTo>
                    <a:cubicBezTo>
                      <a:pt x="67" y="660"/>
                      <a:pt x="62" y="661"/>
                      <a:pt x="61" y="667"/>
                    </a:cubicBezTo>
                    <a:close/>
                    <a:moveTo>
                      <a:pt x="147" y="650"/>
                    </a:moveTo>
                    <a:cubicBezTo>
                      <a:pt x="148" y="646"/>
                      <a:pt x="148" y="646"/>
                      <a:pt x="148" y="646"/>
                    </a:cubicBezTo>
                    <a:cubicBezTo>
                      <a:pt x="147" y="645"/>
                      <a:pt x="147" y="644"/>
                      <a:pt x="148" y="643"/>
                    </a:cubicBezTo>
                    <a:cubicBezTo>
                      <a:pt x="148" y="642"/>
                      <a:pt x="149" y="641"/>
                      <a:pt x="150" y="639"/>
                    </a:cubicBezTo>
                    <a:cubicBezTo>
                      <a:pt x="155" y="633"/>
                      <a:pt x="159" y="628"/>
                      <a:pt x="161" y="624"/>
                    </a:cubicBezTo>
                    <a:cubicBezTo>
                      <a:pt x="168" y="607"/>
                      <a:pt x="164" y="595"/>
                      <a:pt x="151" y="587"/>
                    </a:cubicBezTo>
                    <a:cubicBezTo>
                      <a:pt x="145" y="584"/>
                      <a:pt x="139" y="584"/>
                      <a:pt x="131" y="587"/>
                    </a:cubicBezTo>
                    <a:cubicBezTo>
                      <a:pt x="126" y="589"/>
                      <a:pt x="119" y="593"/>
                      <a:pt x="110" y="600"/>
                    </a:cubicBezTo>
                    <a:cubicBezTo>
                      <a:pt x="100" y="607"/>
                      <a:pt x="93" y="610"/>
                      <a:pt x="89" y="608"/>
                    </a:cubicBezTo>
                    <a:cubicBezTo>
                      <a:pt x="84" y="605"/>
                      <a:pt x="83" y="600"/>
                      <a:pt x="86" y="592"/>
                    </a:cubicBezTo>
                    <a:cubicBezTo>
                      <a:pt x="91" y="582"/>
                      <a:pt x="99" y="578"/>
                      <a:pt x="111" y="580"/>
                    </a:cubicBezTo>
                    <a:cubicBezTo>
                      <a:pt x="114" y="575"/>
                      <a:pt x="114" y="575"/>
                      <a:pt x="114" y="575"/>
                    </a:cubicBezTo>
                    <a:cubicBezTo>
                      <a:pt x="93" y="568"/>
                      <a:pt x="93" y="568"/>
                      <a:pt x="93" y="568"/>
                    </a:cubicBezTo>
                    <a:cubicBezTo>
                      <a:pt x="92" y="571"/>
                      <a:pt x="92" y="571"/>
                      <a:pt x="92" y="571"/>
                    </a:cubicBezTo>
                    <a:cubicBezTo>
                      <a:pt x="92" y="571"/>
                      <a:pt x="92" y="572"/>
                      <a:pt x="92" y="571"/>
                    </a:cubicBezTo>
                    <a:cubicBezTo>
                      <a:pt x="92" y="573"/>
                      <a:pt x="92" y="573"/>
                      <a:pt x="92" y="574"/>
                    </a:cubicBezTo>
                    <a:cubicBezTo>
                      <a:pt x="92" y="574"/>
                      <a:pt x="91" y="575"/>
                      <a:pt x="89" y="577"/>
                    </a:cubicBezTo>
                    <a:cubicBezTo>
                      <a:pt x="85" y="582"/>
                      <a:pt x="82" y="587"/>
                      <a:pt x="80" y="591"/>
                    </a:cubicBezTo>
                    <a:cubicBezTo>
                      <a:pt x="74" y="607"/>
                      <a:pt x="76" y="619"/>
                      <a:pt x="88" y="625"/>
                    </a:cubicBezTo>
                    <a:cubicBezTo>
                      <a:pt x="101" y="629"/>
                      <a:pt x="112" y="626"/>
                      <a:pt x="122" y="615"/>
                    </a:cubicBezTo>
                    <a:cubicBezTo>
                      <a:pt x="131" y="606"/>
                      <a:pt x="140" y="603"/>
                      <a:pt x="148" y="606"/>
                    </a:cubicBezTo>
                    <a:cubicBezTo>
                      <a:pt x="155" y="610"/>
                      <a:pt x="157" y="616"/>
                      <a:pt x="154" y="625"/>
                    </a:cubicBezTo>
                    <a:cubicBezTo>
                      <a:pt x="149" y="635"/>
                      <a:pt x="140" y="639"/>
                      <a:pt x="126" y="638"/>
                    </a:cubicBezTo>
                    <a:cubicBezTo>
                      <a:pt x="123" y="642"/>
                      <a:pt x="123" y="642"/>
                      <a:pt x="123" y="642"/>
                    </a:cubicBezTo>
                    <a:cubicBezTo>
                      <a:pt x="147" y="650"/>
                      <a:pt x="147" y="650"/>
                      <a:pt x="147" y="650"/>
                    </a:cubicBezTo>
                    <a:close/>
                    <a:moveTo>
                      <a:pt x="140" y="494"/>
                    </a:moveTo>
                    <a:cubicBezTo>
                      <a:pt x="148" y="480"/>
                      <a:pt x="148" y="480"/>
                      <a:pt x="148" y="480"/>
                    </a:cubicBezTo>
                    <a:cubicBezTo>
                      <a:pt x="151" y="475"/>
                      <a:pt x="153" y="473"/>
                      <a:pt x="156" y="472"/>
                    </a:cubicBezTo>
                    <a:cubicBezTo>
                      <a:pt x="157" y="472"/>
                      <a:pt x="162" y="473"/>
                      <a:pt x="169" y="475"/>
                    </a:cubicBezTo>
                    <a:cubicBezTo>
                      <a:pt x="172" y="471"/>
                      <a:pt x="172" y="471"/>
                      <a:pt x="172" y="471"/>
                    </a:cubicBezTo>
                    <a:cubicBezTo>
                      <a:pt x="149" y="460"/>
                      <a:pt x="149" y="460"/>
                      <a:pt x="149" y="460"/>
                    </a:cubicBezTo>
                    <a:cubicBezTo>
                      <a:pt x="146" y="464"/>
                      <a:pt x="146" y="464"/>
                      <a:pt x="146" y="464"/>
                    </a:cubicBezTo>
                    <a:cubicBezTo>
                      <a:pt x="147" y="466"/>
                      <a:pt x="147" y="469"/>
                      <a:pt x="145" y="471"/>
                    </a:cubicBezTo>
                    <a:cubicBezTo>
                      <a:pt x="113" y="527"/>
                      <a:pt x="113" y="527"/>
                      <a:pt x="113" y="527"/>
                    </a:cubicBezTo>
                    <a:cubicBezTo>
                      <a:pt x="113" y="528"/>
                      <a:pt x="112" y="529"/>
                      <a:pt x="111" y="529"/>
                    </a:cubicBezTo>
                    <a:cubicBezTo>
                      <a:pt x="110" y="530"/>
                      <a:pt x="109" y="530"/>
                      <a:pt x="108" y="531"/>
                    </a:cubicBezTo>
                    <a:cubicBezTo>
                      <a:pt x="106" y="534"/>
                      <a:pt x="106" y="534"/>
                      <a:pt x="106" y="534"/>
                    </a:cubicBezTo>
                    <a:cubicBezTo>
                      <a:pt x="126" y="549"/>
                      <a:pt x="126" y="549"/>
                      <a:pt x="126" y="549"/>
                    </a:cubicBezTo>
                    <a:cubicBezTo>
                      <a:pt x="129" y="544"/>
                      <a:pt x="129" y="544"/>
                      <a:pt x="129" y="544"/>
                    </a:cubicBezTo>
                    <a:cubicBezTo>
                      <a:pt x="124" y="539"/>
                      <a:pt x="120" y="536"/>
                      <a:pt x="120" y="534"/>
                    </a:cubicBezTo>
                    <a:cubicBezTo>
                      <a:pt x="119" y="532"/>
                      <a:pt x="120" y="529"/>
                      <a:pt x="123" y="524"/>
                    </a:cubicBezTo>
                    <a:cubicBezTo>
                      <a:pt x="131" y="510"/>
                      <a:pt x="131" y="510"/>
                      <a:pt x="131" y="510"/>
                    </a:cubicBezTo>
                    <a:cubicBezTo>
                      <a:pt x="184" y="541"/>
                      <a:pt x="184" y="541"/>
                      <a:pt x="184" y="541"/>
                    </a:cubicBezTo>
                    <a:cubicBezTo>
                      <a:pt x="190" y="544"/>
                      <a:pt x="191" y="548"/>
                      <a:pt x="188" y="555"/>
                    </a:cubicBezTo>
                    <a:cubicBezTo>
                      <a:pt x="185" y="559"/>
                      <a:pt x="185" y="559"/>
                      <a:pt x="185" y="559"/>
                    </a:cubicBezTo>
                    <a:cubicBezTo>
                      <a:pt x="190" y="562"/>
                      <a:pt x="190" y="562"/>
                      <a:pt x="190" y="562"/>
                    </a:cubicBezTo>
                    <a:cubicBezTo>
                      <a:pt x="214" y="520"/>
                      <a:pt x="214" y="520"/>
                      <a:pt x="214" y="520"/>
                    </a:cubicBezTo>
                    <a:cubicBezTo>
                      <a:pt x="210" y="517"/>
                      <a:pt x="210" y="517"/>
                      <a:pt x="210" y="517"/>
                    </a:cubicBezTo>
                    <a:cubicBezTo>
                      <a:pt x="208" y="520"/>
                      <a:pt x="208" y="520"/>
                      <a:pt x="208" y="520"/>
                    </a:cubicBezTo>
                    <a:cubicBezTo>
                      <a:pt x="204" y="527"/>
                      <a:pt x="199" y="529"/>
                      <a:pt x="193" y="525"/>
                    </a:cubicBezTo>
                    <a:cubicBezTo>
                      <a:pt x="140" y="494"/>
                      <a:pt x="140" y="494"/>
                      <a:pt x="140" y="494"/>
                    </a:cubicBezTo>
                    <a:close/>
                    <a:moveTo>
                      <a:pt x="206" y="393"/>
                    </a:moveTo>
                    <a:cubicBezTo>
                      <a:pt x="189" y="417"/>
                      <a:pt x="189" y="417"/>
                      <a:pt x="189" y="417"/>
                    </a:cubicBezTo>
                    <a:cubicBezTo>
                      <a:pt x="213" y="435"/>
                      <a:pt x="213" y="435"/>
                      <a:pt x="213" y="435"/>
                    </a:cubicBezTo>
                    <a:cubicBezTo>
                      <a:pt x="226" y="417"/>
                      <a:pt x="226" y="417"/>
                      <a:pt x="226" y="417"/>
                    </a:cubicBezTo>
                    <a:cubicBezTo>
                      <a:pt x="231" y="412"/>
                      <a:pt x="230" y="407"/>
                      <a:pt x="224" y="403"/>
                    </a:cubicBezTo>
                    <a:cubicBezTo>
                      <a:pt x="227" y="399"/>
                      <a:pt x="227" y="399"/>
                      <a:pt x="227" y="399"/>
                    </a:cubicBezTo>
                    <a:cubicBezTo>
                      <a:pt x="249" y="415"/>
                      <a:pt x="249" y="415"/>
                      <a:pt x="249" y="415"/>
                    </a:cubicBezTo>
                    <a:cubicBezTo>
                      <a:pt x="246" y="419"/>
                      <a:pt x="246" y="419"/>
                      <a:pt x="246" y="419"/>
                    </a:cubicBezTo>
                    <a:cubicBezTo>
                      <a:pt x="241" y="414"/>
                      <a:pt x="236" y="416"/>
                      <a:pt x="231" y="423"/>
                    </a:cubicBezTo>
                    <a:cubicBezTo>
                      <a:pt x="220" y="440"/>
                      <a:pt x="220" y="440"/>
                      <a:pt x="220" y="440"/>
                    </a:cubicBezTo>
                    <a:cubicBezTo>
                      <a:pt x="239" y="454"/>
                      <a:pt x="239" y="454"/>
                      <a:pt x="239" y="454"/>
                    </a:cubicBezTo>
                    <a:cubicBezTo>
                      <a:pt x="243" y="457"/>
                      <a:pt x="246" y="457"/>
                      <a:pt x="248" y="454"/>
                    </a:cubicBezTo>
                    <a:cubicBezTo>
                      <a:pt x="261" y="435"/>
                      <a:pt x="261" y="435"/>
                      <a:pt x="261" y="435"/>
                    </a:cubicBezTo>
                    <a:cubicBezTo>
                      <a:pt x="267" y="429"/>
                      <a:pt x="266" y="422"/>
                      <a:pt x="259" y="415"/>
                    </a:cubicBezTo>
                    <a:cubicBezTo>
                      <a:pt x="262" y="411"/>
                      <a:pt x="262" y="411"/>
                      <a:pt x="262" y="411"/>
                    </a:cubicBezTo>
                    <a:cubicBezTo>
                      <a:pt x="278" y="424"/>
                      <a:pt x="278" y="424"/>
                      <a:pt x="278" y="424"/>
                    </a:cubicBezTo>
                    <a:cubicBezTo>
                      <a:pt x="230" y="490"/>
                      <a:pt x="230" y="490"/>
                      <a:pt x="230" y="490"/>
                    </a:cubicBezTo>
                    <a:cubicBezTo>
                      <a:pt x="226" y="487"/>
                      <a:pt x="226" y="487"/>
                      <a:pt x="226" y="487"/>
                    </a:cubicBezTo>
                    <a:cubicBezTo>
                      <a:pt x="229" y="483"/>
                      <a:pt x="229" y="483"/>
                      <a:pt x="229" y="483"/>
                    </a:cubicBezTo>
                    <a:cubicBezTo>
                      <a:pt x="234" y="477"/>
                      <a:pt x="233" y="472"/>
                      <a:pt x="228" y="468"/>
                    </a:cubicBezTo>
                    <a:cubicBezTo>
                      <a:pt x="184" y="437"/>
                      <a:pt x="184" y="437"/>
                      <a:pt x="184" y="437"/>
                    </a:cubicBezTo>
                    <a:cubicBezTo>
                      <a:pt x="179" y="432"/>
                      <a:pt x="174" y="434"/>
                      <a:pt x="169" y="440"/>
                    </a:cubicBezTo>
                    <a:cubicBezTo>
                      <a:pt x="169" y="442"/>
                      <a:pt x="169" y="442"/>
                      <a:pt x="169" y="442"/>
                    </a:cubicBezTo>
                    <a:cubicBezTo>
                      <a:pt x="164" y="439"/>
                      <a:pt x="164" y="439"/>
                      <a:pt x="164" y="439"/>
                    </a:cubicBezTo>
                    <a:cubicBezTo>
                      <a:pt x="208" y="378"/>
                      <a:pt x="208" y="378"/>
                      <a:pt x="208" y="378"/>
                    </a:cubicBezTo>
                    <a:cubicBezTo>
                      <a:pt x="225" y="389"/>
                      <a:pt x="225" y="389"/>
                      <a:pt x="225" y="389"/>
                    </a:cubicBezTo>
                    <a:cubicBezTo>
                      <a:pt x="222" y="393"/>
                      <a:pt x="222" y="393"/>
                      <a:pt x="222" y="393"/>
                    </a:cubicBezTo>
                    <a:cubicBezTo>
                      <a:pt x="214" y="389"/>
                      <a:pt x="209" y="389"/>
                      <a:pt x="206" y="393"/>
                    </a:cubicBezTo>
                    <a:close/>
                    <a:moveTo>
                      <a:pt x="285" y="363"/>
                    </a:moveTo>
                    <a:cubicBezTo>
                      <a:pt x="292" y="355"/>
                      <a:pt x="292" y="355"/>
                      <a:pt x="292" y="355"/>
                    </a:cubicBezTo>
                    <a:cubicBezTo>
                      <a:pt x="297" y="354"/>
                      <a:pt x="304" y="355"/>
                      <a:pt x="315" y="356"/>
                    </a:cubicBezTo>
                    <a:cubicBezTo>
                      <a:pt x="322" y="357"/>
                      <a:pt x="327" y="358"/>
                      <a:pt x="329" y="358"/>
                    </a:cubicBezTo>
                    <a:cubicBezTo>
                      <a:pt x="334" y="358"/>
                      <a:pt x="338" y="357"/>
                      <a:pt x="342" y="354"/>
                    </a:cubicBezTo>
                    <a:cubicBezTo>
                      <a:pt x="345" y="352"/>
                      <a:pt x="350" y="348"/>
                      <a:pt x="355" y="342"/>
                    </a:cubicBezTo>
                    <a:cubicBezTo>
                      <a:pt x="358" y="339"/>
                      <a:pt x="360" y="337"/>
                      <a:pt x="361" y="336"/>
                    </a:cubicBezTo>
                    <a:cubicBezTo>
                      <a:pt x="358" y="333"/>
                      <a:pt x="358" y="333"/>
                      <a:pt x="358" y="333"/>
                    </a:cubicBezTo>
                    <a:cubicBezTo>
                      <a:pt x="353" y="338"/>
                      <a:pt x="347" y="340"/>
                      <a:pt x="340" y="340"/>
                    </a:cubicBezTo>
                    <a:cubicBezTo>
                      <a:pt x="336" y="340"/>
                      <a:pt x="330" y="340"/>
                      <a:pt x="323" y="339"/>
                    </a:cubicBezTo>
                    <a:cubicBezTo>
                      <a:pt x="314" y="338"/>
                      <a:pt x="308" y="337"/>
                      <a:pt x="304" y="338"/>
                    </a:cubicBezTo>
                    <a:cubicBezTo>
                      <a:pt x="310" y="326"/>
                      <a:pt x="310" y="316"/>
                      <a:pt x="302" y="308"/>
                    </a:cubicBezTo>
                    <a:cubicBezTo>
                      <a:pt x="298" y="304"/>
                      <a:pt x="293" y="302"/>
                      <a:pt x="287" y="302"/>
                    </a:cubicBezTo>
                    <a:cubicBezTo>
                      <a:pt x="278" y="302"/>
                      <a:pt x="267" y="309"/>
                      <a:pt x="254" y="322"/>
                    </a:cubicBezTo>
                    <a:cubicBezTo>
                      <a:pt x="251" y="326"/>
                      <a:pt x="246" y="332"/>
                      <a:pt x="239" y="339"/>
                    </a:cubicBezTo>
                    <a:cubicBezTo>
                      <a:pt x="237" y="341"/>
                      <a:pt x="234" y="345"/>
                      <a:pt x="230" y="349"/>
                    </a:cubicBezTo>
                    <a:cubicBezTo>
                      <a:pt x="230" y="351"/>
                      <a:pt x="229" y="352"/>
                      <a:pt x="228" y="352"/>
                    </a:cubicBezTo>
                    <a:cubicBezTo>
                      <a:pt x="232" y="356"/>
                      <a:pt x="232" y="356"/>
                      <a:pt x="232" y="356"/>
                    </a:cubicBezTo>
                    <a:cubicBezTo>
                      <a:pt x="234" y="354"/>
                      <a:pt x="234" y="354"/>
                      <a:pt x="234" y="354"/>
                    </a:cubicBezTo>
                    <a:cubicBezTo>
                      <a:pt x="239" y="348"/>
                      <a:pt x="244" y="348"/>
                      <a:pt x="249" y="353"/>
                    </a:cubicBezTo>
                    <a:cubicBezTo>
                      <a:pt x="287" y="390"/>
                      <a:pt x="287" y="390"/>
                      <a:pt x="287" y="390"/>
                    </a:cubicBezTo>
                    <a:cubicBezTo>
                      <a:pt x="292" y="395"/>
                      <a:pt x="292" y="400"/>
                      <a:pt x="286" y="405"/>
                    </a:cubicBezTo>
                    <a:cubicBezTo>
                      <a:pt x="285" y="407"/>
                      <a:pt x="285" y="407"/>
                      <a:pt x="285" y="407"/>
                    </a:cubicBezTo>
                    <a:cubicBezTo>
                      <a:pt x="288" y="411"/>
                      <a:pt x="288" y="411"/>
                      <a:pt x="288" y="411"/>
                    </a:cubicBezTo>
                    <a:cubicBezTo>
                      <a:pt x="321" y="377"/>
                      <a:pt x="321" y="377"/>
                      <a:pt x="321" y="377"/>
                    </a:cubicBezTo>
                    <a:cubicBezTo>
                      <a:pt x="317" y="373"/>
                      <a:pt x="317" y="373"/>
                      <a:pt x="317" y="373"/>
                    </a:cubicBezTo>
                    <a:cubicBezTo>
                      <a:pt x="314" y="376"/>
                      <a:pt x="314" y="376"/>
                      <a:pt x="314" y="376"/>
                    </a:cubicBezTo>
                    <a:cubicBezTo>
                      <a:pt x="309" y="381"/>
                      <a:pt x="305" y="381"/>
                      <a:pt x="300" y="377"/>
                    </a:cubicBezTo>
                    <a:cubicBezTo>
                      <a:pt x="285" y="363"/>
                      <a:pt x="285" y="363"/>
                      <a:pt x="285" y="363"/>
                    </a:cubicBezTo>
                    <a:close/>
                    <a:moveTo>
                      <a:pt x="253" y="332"/>
                    </a:moveTo>
                    <a:cubicBezTo>
                      <a:pt x="258" y="326"/>
                      <a:pt x="258" y="326"/>
                      <a:pt x="258" y="326"/>
                    </a:cubicBezTo>
                    <a:cubicBezTo>
                      <a:pt x="269" y="316"/>
                      <a:pt x="279" y="314"/>
                      <a:pt x="289" y="323"/>
                    </a:cubicBezTo>
                    <a:cubicBezTo>
                      <a:pt x="298" y="332"/>
                      <a:pt x="297" y="342"/>
                      <a:pt x="285" y="355"/>
                    </a:cubicBezTo>
                    <a:cubicBezTo>
                      <a:pt x="281" y="359"/>
                      <a:pt x="281" y="359"/>
                      <a:pt x="281" y="359"/>
                    </a:cubicBezTo>
                    <a:cubicBezTo>
                      <a:pt x="253" y="332"/>
                      <a:pt x="253" y="332"/>
                      <a:pt x="253" y="332"/>
                    </a:cubicBezTo>
                    <a:close/>
                    <a:moveTo>
                      <a:pt x="339" y="264"/>
                    </a:moveTo>
                    <a:cubicBezTo>
                      <a:pt x="372" y="302"/>
                      <a:pt x="372" y="302"/>
                      <a:pt x="372" y="302"/>
                    </a:cubicBezTo>
                    <a:cubicBezTo>
                      <a:pt x="377" y="309"/>
                      <a:pt x="382" y="309"/>
                      <a:pt x="389" y="302"/>
                    </a:cubicBezTo>
                    <a:cubicBezTo>
                      <a:pt x="392" y="306"/>
                      <a:pt x="392" y="306"/>
                      <a:pt x="392" y="306"/>
                    </a:cubicBezTo>
                    <a:cubicBezTo>
                      <a:pt x="367" y="327"/>
                      <a:pt x="367" y="327"/>
                      <a:pt x="367" y="327"/>
                    </a:cubicBezTo>
                    <a:cubicBezTo>
                      <a:pt x="364" y="323"/>
                      <a:pt x="364" y="323"/>
                      <a:pt x="364" y="323"/>
                    </a:cubicBezTo>
                    <a:cubicBezTo>
                      <a:pt x="365" y="323"/>
                      <a:pt x="365" y="323"/>
                      <a:pt x="365" y="323"/>
                    </a:cubicBezTo>
                    <a:cubicBezTo>
                      <a:pt x="370" y="318"/>
                      <a:pt x="371" y="314"/>
                      <a:pt x="367" y="310"/>
                    </a:cubicBezTo>
                    <a:cubicBezTo>
                      <a:pt x="327" y="262"/>
                      <a:pt x="327" y="262"/>
                      <a:pt x="327" y="262"/>
                    </a:cubicBezTo>
                    <a:cubicBezTo>
                      <a:pt x="324" y="263"/>
                      <a:pt x="321" y="264"/>
                      <a:pt x="317" y="267"/>
                    </a:cubicBezTo>
                    <a:cubicBezTo>
                      <a:pt x="314" y="263"/>
                      <a:pt x="314" y="263"/>
                      <a:pt x="314" y="263"/>
                    </a:cubicBezTo>
                    <a:cubicBezTo>
                      <a:pt x="335" y="245"/>
                      <a:pt x="335" y="245"/>
                      <a:pt x="335" y="245"/>
                    </a:cubicBezTo>
                    <a:cubicBezTo>
                      <a:pt x="414" y="254"/>
                      <a:pt x="414" y="254"/>
                      <a:pt x="414" y="254"/>
                    </a:cubicBezTo>
                    <a:cubicBezTo>
                      <a:pt x="388" y="223"/>
                      <a:pt x="388" y="223"/>
                      <a:pt x="388" y="223"/>
                    </a:cubicBezTo>
                    <a:cubicBezTo>
                      <a:pt x="385" y="219"/>
                      <a:pt x="382" y="217"/>
                      <a:pt x="380" y="217"/>
                    </a:cubicBezTo>
                    <a:cubicBezTo>
                      <a:pt x="379" y="216"/>
                      <a:pt x="375" y="218"/>
                      <a:pt x="371" y="222"/>
                    </a:cubicBezTo>
                    <a:cubicBezTo>
                      <a:pt x="370" y="223"/>
                      <a:pt x="370" y="223"/>
                      <a:pt x="370" y="223"/>
                    </a:cubicBezTo>
                    <a:cubicBezTo>
                      <a:pt x="366" y="219"/>
                      <a:pt x="366" y="219"/>
                      <a:pt x="366" y="219"/>
                    </a:cubicBezTo>
                    <a:cubicBezTo>
                      <a:pt x="393" y="196"/>
                      <a:pt x="393" y="196"/>
                      <a:pt x="393" y="196"/>
                    </a:cubicBezTo>
                    <a:cubicBezTo>
                      <a:pt x="396" y="200"/>
                      <a:pt x="396" y="200"/>
                      <a:pt x="396" y="200"/>
                    </a:cubicBezTo>
                    <a:cubicBezTo>
                      <a:pt x="395" y="201"/>
                      <a:pt x="395" y="201"/>
                      <a:pt x="395" y="201"/>
                    </a:cubicBezTo>
                    <a:cubicBezTo>
                      <a:pt x="389" y="206"/>
                      <a:pt x="388" y="210"/>
                      <a:pt x="391" y="214"/>
                    </a:cubicBezTo>
                    <a:cubicBezTo>
                      <a:pt x="437" y="269"/>
                      <a:pt x="437" y="269"/>
                      <a:pt x="437" y="269"/>
                    </a:cubicBezTo>
                    <a:cubicBezTo>
                      <a:pt x="432" y="273"/>
                      <a:pt x="432" y="273"/>
                      <a:pt x="432" y="273"/>
                    </a:cubicBezTo>
                    <a:cubicBezTo>
                      <a:pt x="339" y="264"/>
                      <a:pt x="339" y="264"/>
                      <a:pt x="339" y="264"/>
                    </a:cubicBezTo>
                    <a:close/>
                    <a:moveTo>
                      <a:pt x="538" y="162"/>
                    </a:moveTo>
                    <a:cubicBezTo>
                      <a:pt x="540" y="162"/>
                      <a:pt x="542" y="161"/>
                      <a:pt x="544" y="160"/>
                    </a:cubicBezTo>
                    <a:cubicBezTo>
                      <a:pt x="546" y="159"/>
                      <a:pt x="549" y="158"/>
                      <a:pt x="552" y="156"/>
                    </a:cubicBezTo>
                    <a:cubicBezTo>
                      <a:pt x="571" y="146"/>
                      <a:pt x="578" y="133"/>
                      <a:pt x="571" y="118"/>
                    </a:cubicBezTo>
                    <a:cubicBezTo>
                      <a:pt x="562" y="104"/>
                      <a:pt x="547" y="101"/>
                      <a:pt x="526" y="112"/>
                    </a:cubicBezTo>
                    <a:cubicBezTo>
                      <a:pt x="519" y="115"/>
                      <a:pt x="513" y="119"/>
                      <a:pt x="507" y="122"/>
                    </a:cubicBezTo>
                    <a:cubicBezTo>
                      <a:pt x="499" y="126"/>
                      <a:pt x="493" y="130"/>
                      <a:pt x="489" y="133"/>
                    </a:cubicBezTo>
                    <a:cubicBezTo>
                      <a:pt x="491" y="138"/>
                      <a:pt x="491" y="138"/>
                      <a:pt x="491" y="138"/>
                    </a:cubicBezTo>
                    <a:cubicBezTo>
                      <a:pt x="493" y="137"/>
                      <a:pt x="493" y="137"/>
                      <a:pt x="493" y="137"/>
                    </a:cubicBezTo>
                    <a:cubicBezTo>
                      <a:pt x="499" y="133"/>
                      <a:pt x="503" y="134"/>
                      <a:pt x="505" y="139"/>
                    </a:cubicBezTo>
                    <a:cubicBezTo>
                      <a:pt x="531" y="191"/>
                      <a:pt x="531" y="191"/>
                      <a:pt x="531" y="191"/>
                    </a:cubicBezTo>
                    <a:cubicBezTo>
                      <a:pt x="535" y="195"/>
                      <a:pt x="533" y="199"/>
                      <a:pt x="527" y="202"/>
                    </a:cubicBezTo>
                    <a:cubicBezTo>
                      <a:pt x="525" y="203"/>
                      <a:pt x="525" y="203"/>
                      <a:pt x="525" y="203"/>
                    </a:cubicBezTo>
                    <a:cubicBezTo>
                      <a:pt x="527" y="208"/>
                      <a:pt x="527" y="208"/>
                      <a:pt x="527" y="208"/>
                    </a:cubicBezTo>
                    <a:cubicBezTo>
                      <a:pt x="568" y="187"/>
                      <a:pt x="568" y="187"/>
                      <a:pt x="568" y="187"/>
                    </a:cubicBezTo>
                    <a:cubicBezTo>
                      <a:pt x="565" y="182"/>
                      <a:pt x="565" y="182"/>
                      <a:pt x="565" y="182"/>
                    </a:cubicBezTo>
                    <a:cubicBezTo>
                      <a:pt x="562" y="184"/>
                      <a:pt x="562" y="184"/>
                      <a:pt x="562" y="184"/>
                    </a:cubicBezTo>
                    <a:cubicBezTo>
                      <a:pt x="555" y="188"/>
                      <a:pt x="550" y="187"/>
                      <a:pt x="547" y="180"/>
                    </a:cubicBezTo>
                    <a:cubicBezTo>
                      <a:pt x="538" y="162"/>
                      <a:pt x="538" y="162"/>
                      <a:pt x="538" y="162"/>
                    </a:cubicBezTo>
                    <a:close/>
                    <a:moveTo>
                      <a:pt x="518" y="123"/>
                    </a:moveTo>
                    <a:cubicBezTo>
                      <a:pt x="521" y="121"/>
                      <a:pt x="523" y="119"/>
                      <a:pt x="526" y="118"/>
                    </a:cubicBezTo>
                    <a:cubicBezTo>
                      <a:pt x="538" y="113"/>
                      <a:pt x="547" y="115"/>
                      <a:pt x="553" y="127"/>
                    </a:cubicBezTo>
                    <a:cubicBezTo>
                      <a:pt x="558" y="139"/>
                      <a:pt x="556" y="148"/>
                      <a:pt x="545" y="154"/>
                    </a:cubicBezTo>
                    <a:cubicBezTo>
                      <a:pt x="541" y="155"/>
                      <a:pt x="538" y="156"/>
                      <a:pt x="536" y="157"/>
                    </a:cubicBezTo>
                    <a:cubicBezTo>
                      <a:pt x="518" y="123"/>
                      <a:pt x="518" y="123"/>
                      <a:pt x="518" y="123"/>
                    </a:cubicBezTo>
                    <a:close/>
                    <a:moveTo>
                      <a:pt x="601" y="124"/>
                    </a:moveTo>
                    <a:cubicBezTo>
                      <a:pt x="612" y="148"/>
                      <a:pt x="633" y="155"/>
                      <a:pt x="661" y="146"/>
                    </a:cubicBezTo>
                    <a:cubicBezTo>
                      <a:pt x="691" y="133"/>
                      <a:pt x="701" y="113"/>
                      <a:pt x="693" y="86"/>
                    </a:cubicBezTo>
                    <a:cubicBezTo>
                      <a:pt x="682" y="61"/>
                      <a:pt x="662" y="54"/>
                      <a:pt x="633" y="63"/>
                    </a:cubicBezTo>
                    <a:cubicBezTo>
                      <a:pt x="603" y="76"/>
                      <a:pt x="592" y="97"/>
                      <a:pt x="601" y="124"/>
                    </a:cubicBezTo>
                    <a:close/>
                    <a:moveTo>
                      <a:pt x="617" y="111"/>
                    </a:moveTo>
                    <a:cubicBezTo>
                      <a:pt x="610" y="91"/>
                      <a:pt x="615" y="77"/>
                      <a:pt x="632" y="70"/>
                    </a:cubicBezTo>
                    <a:cubicBezTo>
                      <a:pt x="650" y="64"/>
                      <a:pt x="665" y="73"/>
                      <a:pt x="676" y="98"/>
                    </a:cubicBezTo>
                    <a:cubicBezTo>
                      <a:pt x="683" y="119"/>
                      <a:pt x="679" y="133"/>
                      <a:pt x="663" y="140"/>
                    </a:cubicBezTo>
                    <a:cubicBezTo>
                      <a:pt x="643" y="146"/>
                      <a:pt x="628" y="136"/>
                      <a:pt x="617" y="111"/>
                    </a:cubicBezTo>
                    <a:close/>
                    <a:moveTo>
                      <a:pt x="800" y="80"/>
                    </a:moveTo>
                    <a:cubicBezTo>
                      <a:pt x="795" y="81"/>
                      <a:pt x="795" y="81"/>
                      <a:pt x="795" y="81"/>
                    </a:cubicBezTo>
                    <a:cubicBezTo>
                      <a:pt x="794" y="82"/>
                      <a:pt x="794" y="83"/>
                      <a:pt x="793" y="84"/>
                    </a:cubicBezTo>
                    <a:cubicBezTo>
                      <a:pt x="789" y="95"/>
                      <a:pt x="784" y="101"/>
                      <a:pt x="778" y="101"/>
                    </a:cubicBezTo>
                    <a:cubicBezTo>
                      <a:pt x="761" y="105"/>
                      <a:pt x="761" y="105"/>
                      <a:pt x="761" y="105"/>
                    </a:cubicBezTo>
                    <a:cubicBezTo>
                      <a:pt x="757" y="107"/>
                      <a:pt x="754" y="105"/>
                      <a:pt x="753" y="101"/>
                    </a:cubicBezTo>
                    <a:cubicBezTo>
                      <a:pt x="741" y="47"/>
                      <a:pt x="741" y="47"/>
                      <a:pt x="741" y="47"/>
                    </a:cubicBezTo>
                    <a:cubicBezTo>
                      <a:pt x="739" y="41"/>
                      <a:pt x="742" y="37"/>
                      <a:pt x="749" y="35"/>
                    </a:cubicBezTo>
                    <a:cubicBezTo>
                      <a:pt x="753" y="34"/>
                      <a:pt x="753" y="34"/>
                      <a:pt x="753" y="34"/>
                    </a:cubicBezTo>
                    <a:cubicBezTo>
                      <a:pt x="751" y="29"/>
                      <a:pt x="751" y="29"/>
                      <a:pt x="751" y="29"/>
                    </a:cubicBezTo>
                    <a:cubicBezTo>
                      <a:pt x="707" y="39"/>
                      <a:pt x="707" y="39"/>
                      <a:pt x="707" y="39"/>
                    </a:cubicBezTo>
                    <a:cubicBezTo>
                      <a:pt x="708" y="45"/>
                      <a:pt x="708" y="45"/>
                      <a:pt x="708" y="45"/>
                    </a:cubicBezTo>
                    <a:cubicBezTo>
                      <a:pt x="711" y="44"/>
                      <a:pt x="711" y="44"/>
                      <a:pt x="711" y="44"/>
                    </a:cubicBezTo>
                    <a:cubicBezTo>
                      <a:pt x="717" y="42"/>
                      <a:pt x="721" y="44"/>
                      <a:pt x="723" y="51"/>
                    </a:cubicBezTo>
                    <a:cubicBezTo>
                      <a:pt x="735" y="104"/>
                      <a:pt x="735" y="104"/>
                      <a:pt x="735" y="104"/>
                    </a:cubicBezTo>
                    <a:cubicBezTo>
                      <a:pt x="737" y="110"/>
                      <a:pt x="734" y="114"/>
                      <a:pt x="727" y="116"/>
                    </a:cubicBezTo>
                    <a:cubicBezTo>
                      <a:pt x="724" y="116"/>
                      <a:pt x="724" y="116"/>
                      <a:pt x="724" y="116"/>
                    </a:cubicBezTo>
                    <a:cubicBezTo>
                      <a:pt x="725" y="121"/>
                      <a:pt x="725" y="121"/>
                      <a:pt x="725" y="121"/>
                    </a:cubicBezTo>
                    <a:cubicBezTo>
                      <a:pt x="796" y="105"/>
                      <a:pt x="796" y="105"/>
                      <a:pt x="796" y="105"/>
                    </a:cubicBezTo>
                    <a:cubicBezTo>
                      <a:pt x="800" y="80"/>
                      <a:pt x="800" y="80"/>
                      <a:pt x="800" y="80"/>
                    </a:cubicBezTo>
                    <a:close/>
                    <a:moveTo>
                      <a:pt x="869" y="59"/>
                    </a:moveTo>
                    <a:cubicBezTo>
                      <a:pt x="887" y="21"/>
                      <a:pt x="887" y="21"/>
                      <a:pt x="887" y="21"/>
                    </a:cubicBezTo>
                    <a:cubicBezTo>
                      <a:pt x="889" y="17"/>
                      <a:pt x="891" y="14"/>
                      <a:pt x="892" y="13"/>
                    </a:cubicBezTo>
                    <a:cubicBezTo>
                      <a:pt x="894" y="12"/>
                      <a:pt x="897" y="11"/>
                      <a:pt x="901" y="10"/>
                    </a:cubicBezTo>
                    <a:cubicBezTo>
                      <a:pt x="900" y="5"/>
                      <a:pt x="900" y="5"/>
                      <a:pt x="900" y="5"/>
                    </a:cubicBezTo>
                    <a:cubicBezTo>
                      <a:pt x="868" y="9"/>
                      <a:pt x="868" y="9"/>
                      <a:pt x="868" y="9"/>
                    </a:cubicBezTo>
                    <a:cubicBezTo>
                      <a:pt x="869" y="14"/>
                      <a:pt x="869" y="14"/>
                      <a:pt x="869" y="14"/>
                    </a:cubicBezTo>
                    <a:cubicBezTo>
                      <a:pt x="870" y="14"/>
                      <a:pt x="870" y="14"/>
                      <a:pt x="870" y="14"/>
                    </a:cubicBezTo>
                    <a:cubicBezTo>
                      <a:pt x="874" y="13"/>
                      <a:pt x="877" y="14"/>
                      <a:pt x="878" y="15"/>
                    </a:cubicBezTo>
                    <a:cubicBezTo>
                      <a:pt x="879" y="17"/>
                      <a:pt x="879" y="20"/>
                      <a:pt x="877" y="23"/>
                    </a:cubicBezTo>
                    <a:cubicBezTo>
                      <a:pt x="864" y="50"/>
                      <a:pt x="864" y="50"/>
                      <a:pt x="864" y="50"/>
                    </a:cubicBezTo>
                    <a:cubicBezTo>
                      <a:pt x="839" y="24"/>
                      <a:pt x="839" y="24"/>
                      <a:pt x="839" y="24"/>
                    </a:cubicBezTo>
                    <a:cubicBezTo>
                      <a:pt x="838" y="22"/>
                      <a:pt x="837" y="21"/>
                      <a:pt x="838" y="19"/>
                    </a:cubicBezTo>
                    <a:cubicBezTo>
                      <a:pt x="839" y="18"/>
                      <a:pt x="841" y="17"/>
                      <a:pt x="844" y="17"/>
                    </a:cubicBezTo>
                    <a:cubicBezTo>
                      <a:pt x="846" y="17"/>
                      <a:pt x="846" y="17"/>
                      <a:pt x="846" y="17"/>
                    </a:cubicBezTo>
                    <a:cubicBezTo>
                      <a:pt x="846" y="11"/>
                      <a:pt x="846" y="11"/>
                      <a:pt x="846" y="11"/>
                    </a:cubicBezTo>
                    <a:cubicBezTo>
                      <a:pt x="802" y="17"/>
                      <a:pt x="802" y="17"/>
                      <a:pt x="802" y="17"/>
                    </a:cubicBezTo>
                    <a:cubicBezTo>
                      <a:pt x="802" y="22"/>
                      <a:pt x="802" y="22"/>
                      <a:pt x="802" y="22"/>
                    </a:cubicBezTo>
                    <a:cubicBezTo>
                      <a:pt x="804" y="22"/>
                      <a:pt x="804" y="22"/>
                      <a:pt x="804" y="22"/>
                    </a:cubicBezTo>
                    <a:cubicBezTo>
                      <a:pt x="807" y="21"/>
                      <a:pt x="809" y="21"/>
                      <a:pt x="811" y="22"/>
                    </a:cubicBezTo>
                    <a:cubicBezTo>
                      <a:pt x="812" y="22"/>
                      <a:pt x="814" y="24"/>
                      <a:pt x="816" y="27"/>
                    </a:cubicBezTo>
                    <a:cubicBezTo>
                      <a:pt x="850" y="61"/>
                      <a:pt x="850" y="61"/>
                      <a:pt x="850" y="61"/>
                    </a:cubicBezTo>
                    <a:cubicBezTo>
                      <a:pt x="852" y="80"/>
                      <a:pt x="852" y="80"/>
                      <a:pt x="852" y="80"/>
                    </a:cubicBezTo>
                    <a:cubicBezTo>
                      <a:pt x="853" y="86"/>
                      <a:pt x="850" y="90"/>
                      <a:pt x="843" y="91"/>
                    </a:cubicBezTo>
                    <a:cubicBezTo>
                      <a:pt x="840" y="91"/>
                      <a:pt x="840" y="91"/>
                      <a:pt x="840" y="91"/>
                    </a:cubicBezTo>
                    <a:cubicBezTo>
                      <a:pt x="840" y="96"/>
                      <a:pt x="840" y="96"/>
                      <a:pt x="840" y="96"/>
                    </a:cubicBezTo>
                    <a:cubicBezTo>
                      <a:pt x="886" y="91"/>
                      <a:pt x="886" y="91"/>
                      <a:pt x="886" y="91"/>
                    </a:cubicBezTo>
                    <a:cubicBezTo>
                      <a:pt x="886" y="86"/>
                      <a:pt x="886" y="86"/>
                      <a:pt x="886" y="86"/>
                    </a:cubicBezTo>
                    <a:cubicBezTo>
                      <a:pt x="884" y="86"/>
                      <a:pt x="884" y="86"/>
                      <a:pt x="884" y="86"/>
                    </a:cubicBezTo>
                    <a:cubicBezTo>
                      <a:pt x="875" y="87"/>
                      <a:pt x="871" y="84"/>
                      <a:pt x="871" y="77"/>
                    </a:cubicBezTo>
                    <a:cubicBezTo>
                      <a:pt x="869" y="59"/>
                      <a:pt x="869" y="59"/>
                      <a:pt x="869" y="59"/>
                    </a:cubicBezTo>
                    <a:close/>
                    <a:moveTo>
                      <a:pt x="977" y="10"/>
                    </a:moveTo>
                    <a:cubicBezTo>
                      <a:pt x="993" y="10"/>
                      <a:pt x="993" y="10"/>
                      <a:pt x="993" y="10"/>
                    </a:cubicBezTo>
                    <a:cubicBezTo>
                      <a:pt x="998" y="10"/>
                      <a:pt x="1002" y="10"/>
                      <a:pt x="1003" y="12"/>
                    </a:cubicBezTo>
                    <a:cubicBezTo>
                      <a:pt x="1005" y="13"/>
                      <a:pt x="1006" y="18"/>
                      <a:pt x="1008" y="25"/>
                    </a:cubicBezTo>
                    <a:cubicBezTo>
                      <a:pt x="1013" y="25"/>
                      <a:pt x="1013" y="25"/>
                      <a:pt x="1013" y="25"/>
                    </a:cubicBezTo>
                    <a:cubicBezTo>
                      <a:pt x="1011" y="0"/>
                      <a:pt x="1011" y="0"/>
                      <a:pt x="1011" y="0"/>
                    </a:cubicBezTo>
                    <a:cubicBezTo>
                      <a:pt x="1006" y="0"/>
                      <a:pt x="1006" y="0"/>
                      <a:pt x="1006" y="0"/>
                    </a:cubicBezTo>
                    <a:cubicBezTo>
                      <a:pt x="1004" y="2"/>
                      <a:pt x="1002" y="3"/>
                      <a:pt x="999" y="3"/>
                    </a:cubicBezTo>
                    <a:cubicBezTo>
                      <a:pt x="935" y="4"/>
                      <a:pt x="935" y="4"/>
                      <a:pt x="935" y="4"/>
                    </a:cubicBezTo>
                    <a:cubicBezTo>
                      <a:pt x="934" y="4"/>
                      <a:pt x="933" y="4"/>
                      <a:pt x="932" y="3"/>
                    </a:cubicBezTo>
                    <a:cubicBezTo>
                      <a:pt x="931" y="3"/>
                      <a:pt x="930" y="2"/>
                      <a:pt x="929" y="1"/>
                    </a:cubicBezTo>
                    <a:cubicBezTo>
                      <a:pt x="925" y="1"/>
                      <a:pt x="925" y="1"/>
                      <a:pt x="925" y="1"/>
                    </a:cubicBezTo>
                    <a:cubicBezTo>
                      <a:pt x="922" y="27"/>
                      <a:pt x="922" y="27"/>
                      <a:pt x="922" y="27"/>
                    </a:cubicBezTo>
                    <a:cubicBezTo>
                      <a:pt x="928" y="27"/>
                      <a:pt x="928" y="27"/>
                      <a:pt x="928" y="27"/>
                    </a:cubicBezTo>
                    <a:cubicBezTo>
                      <a:pt x="929" y="19"/>
                      <a:pt x="931" y="15"/>
                      <a:pt x="932" y="13"/>
                    </a:cubicBezTo>
                    <a:cubicBezTo>
                      <a:pt x="934" y="12"/>
                      <a:pt x="937" y="11"/>
                      <a:pt x="942" y="10"/>
                    </a:cubicBezTo>
                    <a:cubicBezTo>
                      <a:pt x="959" y="10"/>
                      <a:pt x="959" y="10"/>
                      <a:pt x="959" y="10"/>
                    </a:cubicBezTo>
                    <a:cubicBezTo>
                      <a:pt x="960" y="72"/>
                      <a:pt x="960" y="72"/>
                      <a:pt x="960" y="72"/>
                    </a:cubicBezTo>
                    <a:cubicBezTo>
                      <a:pt x="960" y="79"/>
                      <a:pt x="957" y="82"/>
                      <a:pt x="949" y="82"/>
                    </a:cubicBezTo>
                    <a:cubicBezTo>
                      <a:pt x="944" y="82"/>
                      <a:pt x="944" y="82"/>
                      <a:pt x="944" y="82"/>
                    </a:cubicBezTo>
                    <a:cubicBezTo>
                      <a:pt x="945" y="87"/>
                      <a:pt x="945" y="87"/>
                      <a:pt x="945" y="87"/>
                    </a:cubicBezTo>
                    <a:cubicBezTo>
                      <a:pt x="993" y="87"/>
                      <a:pt x="993" y="87"/>
                      <a:pt x="993" y="87"/>
                    </a:cubicBezTo>
                    <a:cubicBezTo>
                      <a:pt x="993" y="81"/>
                      <a:pt x="993" y="81"/>
                      <a:pt x="993" y="81"/>
                    </a:cubicBezTo>
                    <a:cubicBezTo>
                      <a:pt x="990" y="81"/>
                      <a:pt x="990" y="81"/>
                      <a:pt x="990" y="81"/>
                    </a:cubicBezTo>
                    <a:cubicBezTo>
                      <a:pt x="981" y="82"/>
                      <a:pt x="977" y="79"/>
                      <a:pt x="978" y="72"/>
                    </a:cubicBezTo>
                    <a:cubicBezTo>
                      <a:pt x="977" y="10"/>
                      <a:pt x="977" y="10"/>
                      <a:pt x="977" y="10"/>
                    </a:cubicBezTo>
                    <a:close/>
                    <a:moveTo>
                      <a:pt x="1101" y="17"/>
                    </a:moveTo>
                    <a:cubicBezTo>
                      <a:pt x="1106" y="17"/>
                      <a:pt x="1109" y="21"/>
                      <a:pt x="1109" y="30"/>
                    </a:cubicBezTo>
                    <a:cubicBezTo>
                      <a:pt x="1114" y="31"/>
                      <a:pt x="1114" y="31"/>
                      <a:pt x="1114" y="31"/>
                    </a:cubicBezTo>
                    <a:cubicBezTo>
                      <a:pt x="1115" y="11"/>
                      <a:pt x="1115" y="11"/>
                      <a:pt x="1115" y="11"/>
                    </a:cubicBezTo>
                    <a:cubicBezTo>
                      <a:pt x="1041" y="2"/>
                      <a:pt x="1041" y="2"/>
                      <a:pt x="1041" y="2"/>
                    </a:cubicBezTo>
                    <a:cubicBezTo>
                      <a:pt x="1040" y="8"/>
                      <a:pt x="1040" y="8"/>
                      <a:pt x="1040" y="8"/>
                    </a:cubicBezTo>
                    <a:cubicBezTo>
                      <a:pt x="1042" y="8"/>
                      <a:pt x="1042" y="8"/>
                      <a:pt x="1042" y="8"/>
                    </a:cubicBezTo>
                    <a:cubicBezTo>
                      <a:pt x="1050" y="8"/>
                      <a:pt x="1053" y="12"/>
                      <a:pt x="1052" y="19"/>
                    </a:cubicBezTo>
                    <a:cubicBezTo>
                      <a:pt x="1046" y="72"/>
                      <a:pt x="1046" y="72"/>
                      <a:pt x="1046" y="72"/>
                    </a:cubicBezTo>
                    <a:cubicBezTo>
                      <a:pt x="1045" y="79"/>
                      <a:pt x="1041" y="82"/>
                      <a:pt x="1034" y="81"/>
                    </a:cubicBezTo>
                    <a:cubicBezTo>
                      <a:pt x="1029" y="80"/>
                      <a:pt x="1029" y="80"/>
                      <a:pt x="1029" y="80"/>
                    </a:cubicBezTo>
                    <a:cubicBezTo>
                      <a:pt x="1028" y="85"/>
                      <a:pt x="1028" y="85"/>
                      <a:pt x="1028" y="85"/>
                    </a:cubicBezTo>
                    <a:cubicBezTo>
                      <a:pt x="1109" y="95"/>
                      <a:pt x="1109" y="95"/>
                      <a:pt x="1109" y="95"/>
                    </a:cubicBezTo>
                    <a:cubicBezTo>
                      <a:pt x="1113" y="74"/>
                      <a:pt x="1113" y="74"/>
                      <a:pt x="1113" y="74"/>
                    </a:cubicBezTo>
                    <a:cubicBezTo>
                      <a:pt x="1108" y="74"/>
                      <a:pt x="1108" y="74"/>
                      <a:pt x="1108" y="74"/>
                    </a:cubicBezTo>
                    <a:cubicBezTo>
                      <a:pt x="1105" y="83"/>
                      <a:pt x="1099" y="87"/>
                      <a:pt x="1091" y="85"/>
                    </a:cubicBezTo>
                    <a:cubicBezTo>
                      <a:pt x="1068" y="83"/>
                      <a:pt x="1068" y="83"/>
                      <a:pt x="1068" y="83"/>
                    </a:cubicBezTo>
                    <a:cubicBezTo>
                      <a:pt x="1064" y="83"/>
                      <a:pt x="1063" y="80"/>
                      <a:pt x="1064" y="75"/>
                    </a:cubicBezTo>
                    <a:cubicBezTo>
                      <a:pt x="1067" y="51"/>
                      <a:pt x="1067" y="51"/>
                      <a:pt x="1067" y="51"/>
                    </a:cubicBezTo>
                    <a:cubicBezTo>
                      <a:pt x="1087" y="54"/>
                      <a:pt x="1087" y="54"/>
                      <a:pt x="1087" y="54"/>
                    </a:cubicBezTo>
                    <a:cubicBezTo>
                      <a:pt x="1096" y="54"/>
                      <a:pt x="1099" y="58"/>
                      <a:pt x="1098" y="64"/>
                    </a:cubicBezTo>
                    <a:cubicBezTo>
                      <a:pt x="1103" y="65"/>
                      <a:pt x="1103" y="65"/>
                      <a:pt x="1103" y="65"/>
                    </a:cubicBezTo>
                    <a:cubicBezTo>
                      <a:pt x="1106" y="38"/>
                      <a:pt x="1106" y="38"/>
                      <a:pt x="1106" y="38"/>
                    </a:cubicBezTo>
                    <a:cubicBezTo>
                      <a:pt x="1101" y="38"/>
                      <a:pt x="1101" y="38"/>
                      <a:pt x="1101" y="38"/>
                    </a:cubicBezTo>
                    <a:cubicBezTo>
                      <a:pt x="1100" y="44"/>
                      <a:pt x="1097" y="47"/>
                      <a:pt x="1090" y="46"/>
                    </a:cubicBezTo>
                    <a:cubicBezTo>
                      <a:pt x="1068" y="43"/>
                      <a:pt x="1068" y="43"/>
                      <a:pt x="1068" y="43"/>
                    </a:cubicBezTo>
                    <a:cubicBezTo>
                      <a:pt x="1071" y="13"/>
                      <a:pt x="1071" y="13"/>
                      <a:pt x="1071" y="13"/>
                    </a:cubicBezTo>
                    <a:cubicBezTo>
                      <a:pt x="1101" y="17"/>
                      <a:pt x="1101" y="17"/>
                      <a:pt x="1101" y="17"/>
                    </a:cubicBezTo>
                    <a:close/>
                    <a:moveTo>
                      <a:pt x="1215" y="92"/>
                    </a:moveTo>
                    <a:cubicBezTo>
                      <a:pt x="1206" y="103"/>
                      <a:pt x="1196" y="108"/>
                      <a:pt x="1183" y="105"/>
                    </a:cubicBezTo>
                    <a:cubicBezTo>
                      <a:pt x="1163" y="99"/>
                      <a:pt x="1155" y="84"/>
                      <a:pt x="1159" y="60"/>
                    </a:cubicBezTo>
                    <a:cubicBezTo>
                      <a:pt x="1165" y="38"/>
                      <a:pt x="1178" y="29"/>
                      <a:pt x="1199" y="32"/>
                    </a:cubicBezTo>
                    <a:cubicBezTo>
                      <a:pt x="1211" y="36"/>
                      <a:pt x="1219" y="45"/>
                      <a:pt x="1220" y="59"/>
                    </a:cubicBezTo>
                    <a:cubicBezTo>
                      <a:pt x="1225" y="60"/>
                      <a:pt x="1225" y="60"/>
                      <a:pt x="1225" y="60"/>
                    </a:cubicBezTo>
                    <a:cubicBezTo>
                      <a:pt x="1229" y="37"/>
                      <a:pt x="1229" y="37"/>
                      <a:pt x="1229" y="37"/>
                    </a:cubicBezTo>
                    <a:cubicBezTo>
                      <a:pt x="1226" y="36"/>
                      <a:pt x="1226" y="36"/>
                      <a:pt x="1226" y="36"/>
                    </a:cubicBezTo>
                    <a:cubicBezTo>
                      <a:pt x="1225" y="36"/>
                      <a:pt x="1224" y="37"/>
                      <a:pt x="1223" y="36"/>
                    </a:cubicBezTo>
                    <a:cubicBezTo>
                      <a:pt x="1222" y="36"/>
                      <a:pt x="1221" y="36"/>
                      <a:pt x="1219" y="34"/>
                    </a:cubicBezTo>
                    <a:cubicBezTo>
                      <a:pt x="1212" y="30"/>
                      <a:pt x="1206" y="27"/>
                      <a:pt x="1199" y="25"/>
                    </a:cubicBezTo>
                    <a:cubicBezTo>
                      <a:pt x="1168" y="21"/>
                      <a:pt x="1148" y="31"/>
                      <a:pt x="1139" y="57"/>
                    </a:cubicBezTo>
                    <a:cubicBezTo>
                      <a:pt x="1135" y="83"/>
                      <a:pt x="1148" y="101"/>
                      <a:pt x="1177" y="110"/>
                    </a:cubicBezTo>
                    <a:cubicBezTo>
                      <a:pt x="1181" y="110"/>
                      <a:pt x="1185" y="111"/>
                      <a:pt x="1191" y="112"/>
                    </a:cubicBezTo>
                    <a:cubicBezTo>
                      <a:pt x="1195" y="112"/>
                      <a:pt x="1198" y="113"/>
                      <a:pt x="1200" y="113"/>
                    </a:cubicBezTo>
                    <a:cubicBezTo>
                      <a:pt x="1203" y="114"/>
                      <a:pt x="1205" y="115"/>
                      <a:pt x="1207" y="116"/>
                    </a:cubicBezTo>
                    <a:cubicBezTo>
                      <a:pt x="1213" y="109"/>
                      <a:pt x="1217" y="102"/>
                      <a:pt x="1221" y="94"/>
                    </a:cubicBezTo>
                    <a:cubicBezTo>
                      <a:pt x="1215" y="92"/>
                      <a:pt x="1215" y="92"/>
                      <a:pt x="1215" y="92"/>
                    </a:cubicBezTo>
                    <a:close/>
                    <a:moveTo>
                      <a:pt x="1293" y="138"/>
                    </a:moveTo>
                    <a:cubicBezTo>
                      <a:pt x="1292" y="143"/>
                      <a:pt x="1292" y="143"/>
                      <a:pt x="1292" y="143"/>
                    </a:cubicBezTo>
                    <a:cubicBezTo>
                      <a:pt x="1333" y="157"/>
                      <a:pt x="1333" y="157"/>
                      <a:pt x="1333" y="157"/>
                    </a:cubicBezTo>
                    <a:cubicBezTo>
                      <a:pt x="1334" y="152"/>
                      <a:pt x="1334" y="152"/>
                      <a:pt x="1334" y="152"/>
                    </a:cubicBezTo>
                    <a:cubicBezTo>
                      <a:pt x="1332" y="151"/>
                      <a:pt x="1332" y="151"/>
                      <a:pt x="1332" y="151"/>
                    </a:cubicBezTo>
                    <a:cubicBezTo>
                      <a:pt x="1325" y="149"/>
                      <a:pt x="1323" y="145"/>
                      <a:pt x="1326" y="138"/>
                    </a:cubicBezTo>
                    <a:cubicBezTo>
                      <a:pt x="1342" y="87"/>
                      <a:pt x="1342" y="87"/>
                      <a:pt x="1342" y="87"/>
                    </a:cubicBezTo>
                    <a:cubicBezTo>
                      <a:pt x="1344" y="81"/>
                      <a:pt x="1348" y="79"/>
                      <a:pt x="1355" y="81"/>
                    </a:cubicBezTo>
                    <a:cubicBezTo>
                      <a:pt x="1357" y="82"/>
                      <a:pt x="1357" y="82"/>
                      <a:pt x="1357" y="82"/>
                    </a:cubicBezTo>
                    <a:cubicBezTo>
                      <a:pt x="1359" y="77"/>
                      <a:pt x="1359" y="77"/>
                      <a:pt x="1359" y="77"/>
                    </a:cubicBezTo>
                    <a:cubicBezTo>
                      <a:pt x="1318" y="64"/>
                      <a:pt x="1318" y="64"/>
                      <a:pt x="1318" y="64"/>
                    </a:cubicBezTo>
                    <a:cubicBezTo>
                      <a:pt x="1316" y="69"/>
                      <a:pt x="1316" y="69"/>
                      <a:pt x="1316" y="69"/>
                    </a:cubicBezTo>
                    <a:cubicBezTo>
                      <a:pt x="1317" y="69"/>
                      <a:pt x="1317" y="69"/>
                      <a:pt x="1317" y="69"/>
                    </a:cubicBezTo>
                    <a:cubicBezTo>
                      <a:pt x="1325" y="71"/>
                      <a:pt x="1327" y="75"/>
                      <a:pt x="1324" y="82"/>
                    </a:cubicBezTo>
                    <a:cubicBezTo>
                      <a:pt x="1318" y="102"/>
                      <a:pt x="1318" y="102"/>
                      <a:pt x="1318" y="102"/>
                    </a:cubicBezTo>
                    <a:cubicBezTo>
                      <a:pt x="1275" y="88"/>
                      <a:pt x="1275" y="88"/>
                      <a:pt x="1275" y="88"/>
                    </a:cubicBezTo>
                    <a:cubicBezTo>
                      <a:pt x="1282" y="68"/>
                      <a:pt x="1282" y="68"/>
                      <a:pt x="1282" y="68"/>
                    </a:cubicBezTo>
                    <a:cubicBezTo>
                      <a:pt x="1284" y="61"/>
                      <a:pt x="1288" y="59"/>
                      <a:pt x="1295" y="62"/>
                    </a:cubicBezTo>
                    <a:cubicBezTo>
                      <a:pt x="1297" y="63"/>
                      <a:pt x="1297" y="63"/>
                      <a:pt x="1297" y="63"/>
                    </a:cubicBezTo>
                    <a:cubicBezTo>
                      <a:pt x="1299" y="58"/>
                      <a:pt x="1299" y="58"/>
                      <a:pt x="1299" y="58"/>
                    </a:cubicBezTo>
                    <a:cubicBezTo>
                      <a:pt x="1258" y="44"/>
                      <a:pt x="1258" y="44"/>
                      <a:pt x="1258" y="44"/>
                    </a:cubicBezTo>
                    <a:cubicBezTo>
                      <a:pt x="1256" y="49"/>
                      <a:pt x="1256" y="49"/>
                      <a:pt x="1256" y="49"/>
                    </a:cubicBezTo>
                    <a:cubicBezTo>
                      <a:pt x="1258" y="50"/>
                      <a:pt x="1258" y="50"/>
                      <a:pt x="1258" y="50"/>
                    </a:cubicBezTo>
                    <a:cubicBezTo>
                      <a:pt x="1264" y="52"/>
                      <a:pt x="1266" y="56"/>
                      <a:pt x="1264" y="62"/>
                    </a:cubicBezTo>
                    <a:cubicBezTo>
                      <a:pt x="1248" y="113"/>
                      <a:pt x="1248" y="113"/>
                      <a:pt x="1248" y="113"/>
                    </a:cubicBezTo>
                    <a:cubicBezTo>
                      <a:pt x="1246" y="119"/>
                      <a:pt x="1242" y="122"/>
                      <a:pt x="1235" y="120"/>
                    </a:cubicBezTo>
                    <a:cubicBezTo>
                      <a:pt x="1233" y="119"/>
                      <a:pt x="1233" y="119"/>
                      <a:pt x="1233" y="119"/>
                    </a:cubicBezTo>
                    <a:cubicBezTo>
                      <a:pt x="1232" y="124"/>
                      <a:pt x="1232" y="124"/>
                      <a:pt x="1232" y="124"/>
                    </a:cubicBezTo>
                    <a:cubicBezTo>
                      <a:pt x="1273" y="137"/>
                      <a:pt x="1273" y="137"/>
                      <a:pt x="1273" y="137"/>
                    </a:cubicBezTo>
                    <a:cubicBezTo>
                      <a:pt x="1274" y="132"/>
                      <a:pt x="1274" y="132"/>
                      <a:pt x="1274" y="132"/>
                    </a:cubicBezTo>
                    <a:cubicBezTo>
                      <a:pt x="1272" y="132"/>
                      <a:pt x="1272" y="132"/>
                      <a:pt x="1272" y="132"/>
                    </a:cubicBezTo>
                    <a:cubicBezTo>
                      <a:pt x="1266" y="129"/>
                      <a:pt x="1263" y="125"/>
                      <a:pt x="1265" y="119"/>
                    </a:cubicBezTo>
                    <a:cubicBezTo>
                      <a:pt x="1273" y="96"/>
                      <a:pt x="1273" y="96"/>
                      <a:pt x="1273" y="96"/>
                    </a:cubicBezTo>
                    <a:cubicBezTo>
                      <a:pt x="1315" y="110"/>
                      <a:pt x="1315" y="110"/>
                      <a:pt x="1315" y="110"/>
                    </a:cubicBezTo>
                    <a:cubicBezTo>
                      <a:pt x="1308" y="132"/>
                      <a:pt x="1308" y="132"/>
                      <a:pt x="1308" y="132"/>
                    </a:cubicBezTo>
                    <a:cubicBezTo>
                      <a:pt x="1306" y="139"/>
                      <a:pt x="1302" y="141"/>
                      <a:pt x="1295" y="139"/>
                    </a:cubicBezTo>
                    <a:cubicBezTo>
                      <a:pt x="1293" y="138"/>
                      <a:pt x="1293" y="138"/>
                      <a:pt x="1293" y="138"/>
                    </a:cubicBezTo>
                    <a:close/>
                    <a:moveTo>
                      <a:pt x="1394" y="114"/>
                    </a:moveTo>
                    <a:cubicBezTo>
                      <a:pt x="1371" y="159"/>
                      <a:pt x="1371" y="159"/>
                      <a:pt x="1371" y="159"/>
                    </a:cubicBezTo>
                    <a:cubicBezTo>
                      <a:pt x="1366" y="166"/>
                      <a:pt x="1369" y="171"/>
                      <a:pt x="1377" y="175"/>
                    </a:cubicBezTo>
                    <a:cubicBezTo>
                      <a:pt x="1375" y="180"/>
                      <a:pt x="1375" y="180"/>
                      <a:pt x="1375" y="180"/>
                    </a:cubicBezTo>
                    <a:cubicBezTo>
                      <a:pt x="1346" y="165"/>
                      <a:pt x="1346" y="165"/>
                      <a:pt x="1346" y="165"/>
                    </a:cubicBezTo>
                    <a:cubicBezTo>
                      <a:pt x="1348" y="160"/>
                      <a:pt x="1348" y="160"/>
                      <a:pt x="1348" y="160"/>
                    </a:cubicBezTo>
                    <a:cubicBezTo>
                      <a:pt x="1349" y="161"/>
                      <a:pt x="1349" y="161"/>
                      <a:pt x="1349" y="161"/>
                    </a:cubicBezTo>
                    <a:cubicBezTo>
                      <a:pt x="1355" y="164"/>
                      <a:pt x="1360" y="163"/>
                      <a:pt x="1362" y="158"/>
                    </a:cubicBezTo>
                    <a:cubicBezTo>
                      <a:pt x="1390" y="102"/>
                      <a:pt x="1390" y="102"/>
                      <a:pt x="1390" y="102"/>
                    </a:cubicBezTo>
                    <a:cubicBezTo>
                      <a:pt x="1388" y="99"/>
                      <a:pt x="1386" y="97"/>
                      <a:pt x="1382" y="95"/>
                    </a:cubicBezTo>
                    <a:cubicBezTo>
                      <a:pt x="1384" y="90"/>
                      <a:pt x="1384" y="90"/>
                      <a:pt x="1384" y="90"/>
                    </a:cubicBezTo>
                    <a:cubicBezTo>
                      <a:pt x="1409" y="103"/>
                      <a:pt x="1409" y="103"/>
                      <a:pt x="1409" y="103"/>
                    </a:cubicBezTo>
                    <a:cubicBezTo>
                      <a:pt x="1432" y="179"/>
                      <a:pt x="1432" y="179"/>
                      <a:pt x="1432" y="179"/>
                    </a:cubicBezTo>
                    <a:cubicBezTo>
                      <a:pt x="1450" y="143"/>
                      <a:pt x="1450" y="143"/>
                      <a:pt x="1450" y="143"/>
                    </a:cubicBezTo>
                    <a:cubicBezTo>
                      <a:pt x="1453" y="139"/>
                      <a:pt x="1454" y="136"/>
                      <a:pt x="1453" y="134"/>
                    </a:cubicBezTo>
                    <a:cubicBezTo>
                      <a:pt x="1452" y="132"/>
                      <a:pt x="1449" y="130"/>
                      <a:pt x="1444" y="127"/>
                    </a:cubicBezTo>
                    <a:cubicBezTo>
                      <a:pt x="1443" y="126"/>
                      <a:pt x="1443" y="126"/>
                      <a:pt x="1443" y="126"/>
                    </a:cubicBezTo>
                    <a:cubicBezTo>
                      <a:pt x="1445" y="122"/>
                      <a:pt x="1445" y="122"/>
                      <a:pt x="1445" y="122"/>
                    </a:cubicBezTo>
                    <a:cubicBezTo>
                      <a:pt x="1476" y="137"/>
                      <a:pt x="1476" y="137"/>
                      <a:pt x="1476" y="137"/>
                    </a:cubicBezTo>
                    <a:cubicBezTo>
                      <a:pt x="1474" y="142"/>
                      <a:pt x="1474" y="142"/>
                      <a:pt x="1474" y="142"/>
                    </a:cubicBezTo>
                    <a:cubicBezTo>
                      <a:pt x="1473" y="141"/>
                      <a:pt x="1473" y="141"/>
                      <a:pt x="1473" y="141"/>
                    </a:cubicBezTo>
                    <a:cubicBezTo>
                      <a:pt x="1466" y="137"/>
                      <a:pt x="1462" y="138"/>
                      <a:pt x="1460" y="142"/>
                    </a:cubicBezTo>
                    <a:cubicBezTo>
                      <a:pt x="1427" y="206"/>
                      <a:pt x="1427" y="206"/>
                      <a:pt x="1427" y="206"/>
                    </a:cubicBezTo>
                    <a:cubicBezTo>
                      <a:pt x="1421" y="203"/>
                      <a:pt x="1421" y="203"/>
                      <a:pt x="1421" y="203"/>
                    </a:cubicBezTo>
                    <a:cubicBezTo>
                      <a:pt x="1394" y="114"/>
                      <a:pt x="1394" y="114"/>
                      <a:pt x="1394" y="114"/>
                    </a:cubicBezTo>
                    <a:close/>
                    <a:moveTo>
                      <a:pt x="1491" y="155"/>
                    </a:moveTo>
                    <a:cubicBezTo>
                      <a:pt x="1492" y="156"/>
                      <a:pt x="1492" y="156"/>
                      <a:pt x="1492" y="156"/>
                    </a:cubicBezTo>
                    <a:cubicBezTo>
                      <a:pt x="1499" y="159"/>
                      <a:pt x="1500" y="164"/>
                      <a:pt x="1496" y="170"/>
                    </a:cubicBezTo>
                    <a:cubicBezTo>
                      <a:pt x="1467" y="215"/>
                      <a:pt x="1467" y="215"/>
                      <a:pt x="1467" y="215"/>
                    </a:cubicBezTo>
                    <a:cubicBezTo>
                      <a:pt x="1464" y="221"/>
                      <a:pt x="1460" y="222"/>
                      <a:pt x="1454" y="218"/>
                    </a:cubicBezTo>
                    <a:cubicBezTo>
                      <a:pt x="1452" y="217"/>
                      <a:pt x="1452" y="217"/>
                      <a:pt x="1452" y="217"/>
                    </a:cubicBezTo>
                    <a:cubicBezTo>
                      <a:pt x="1450" y="222"/>
                      <a:pt x="1450" y="222"/>
                      <a:pt x="1450" y="222"/>
                    </a:cubicBezTo>
                    <a:cubicBezTo>
                      <a:pt x="1486" y="244"/>
                      <a:pt x="1486" y="244"/>
                      <a:pt x="1486" y="244"/>
                    </a:cubicBezTo>
                    <a:cubicBezTo>
                      <a:pt x="1488" y="240"/>
                      <a:pt x="1488" y="240"/>
                      <a:pt x="1488" y="240"/>
                    </a:cubicBezTo>
                    <a:cubicBezTo>
                      <a:pt x="1487" y="239"/>
                      <a:pt x="1487" y="239"/>
                      <a:pt x="1487" y="239"/>
                    </a:cubicBezTo>
                    <a:cubicBezTo>
                      <a:pt x="1480" y="235"/>
                      <a:pt x="1479" y="231"/>
                      <a:pt x="1483" y="225"/>
                    </a:cubicBezTo>
                    <a:cubicBezTo>
                      <a:pt x="1511" y="180"/>
                      <a:pt x="1511" y="180"/>
                      <a:pt x="1511" y="180"/>
                    </a:cubicBezTo>
                    <a:cubicBezTo>
                      <a:pt x="1515" y="174"/>
                      <a:pt x="1520" y="173"/>
                      <a:pt x="1526" y="177"/>
                    </a:cubicBezTo>
                    <a:cubicBezTo>
                      <a:pt x="1527" y="178"/>
                      <a:pt x="1527" y="178"/>
                      <a:pt x="1527" y="178"/>
                    </a:cubicBezTo>
                    <a:cubicBezTo>
                      <a:pt x="1530" y="173"/>
                      <a:pt x="1530" y="173"/>
                      <a:pt x="1530" y="173"/>
                    </a:cubicBezTo>
                    <a:cubicBezTo>
                      <a:pt x="1494" y="151"/>
                      <a:pt x="1494" y="151"/>
                      <a:pt x="1494" y="151"/>
                    </a:cubicBezTo>
                    <a:cubicBezTo>
                      <a:pt x="1491" y="155"/>
                      <a:pt x="1491" y="155"/>
                      <a:pt x="1491" y="155"/>
                    </a:cubicBezTo>
                    <a:close/>
                    <a:moveTo>
                      <a:pt x="1580" y="287"/>
                    </a:moveTo>
                    <a:cubicBezTo>
                      <a:pt x="1585" y="290"/>
                      <a:pt x="1585" y="290"/>
                      <a:pt x="1585" y="290"/>
                    </a:cubicBezTo>
                    <a:cubicBezTo>
                      <a:pt x="1579" y="296"/>
                      <a:pt x="1571" y="301"/>
                      <a:pt x="1564" y="305"/>
                    </a:cubicBezTo>
                    <a:cubicBezTo>
                      <a:pt x="1562" y="303"/>
                      <a:pt x="1560" y="301"/>
                      <a:pt x="1558" y="299"/>
                    </a:cubicBezTo>
                    <a:cubicBezTo>
                      <a:pt x="1557" y="298"/>
                      <a:pt x="1554" y="297"/>
                      <a:pt x="1551" y="294"/>
                    </a:cubicBezTo>
                    <a:cubicBezTo>
                      <a:pt x="1546" y="291"/>
                      <a:pt x="1542" y="289"/>
                      <a:pt x="1539" y="286"/>
                    </a:cubicBezTo>
                    <a:cubicBezTo>
                      <a:pt x="1516" y="266"/>
                      <a:pt x="1512" y="245"/>
                      <a:pt x="1526" y="223"/>
                    </a:cubicBezTo>
                    <a:cubicBezTo>
                      <a:pt x="1545" y="203"/>
                      <a:pt x="1568" y="202"/>
                      <a:pt x="1594" y="219"/>
                    </a:cubicBezTo>
                    <a:cubicBezTo>
                      <a:pt x="1600" y="224"/>
                      <a:pt x="1604" y="229"/>
                      <a:pt x="1609" y="236"/>
                    </a:cubicBezTo>
                    <a:cubicBezTo>
                      <a:pt x="1610" y="238"/>
                      <a:pt x="1611" y="239"/>
                      <a:pt x="1611" y="239"/>
                    </a:cubicBezTo>
                    <a:cubicBezTo>
                      <a:pt x="1612" y="240"/>
                      <a:pt x="1613" y="240"/>
                      <a:pt x="1614" y="240"/>
                    </a:cubicBezTo>
                    <a:cubicBezTo>
                      <a:pt x="1617" y="243"/>
                      <a:pt x="1617" y="243"/>
                      <a:pt x="1617" y="243"/>
                    </a:cubicBezTo>
                    <a:cubicBezTo>
                      <a:pt x="1603" y="262"/>
                      <a:pt x="1603" y="262"/>
                      <a:pt x="1603" y="262"/>
                    </a:cubicBezTo>
                    <a:cubicBezTo>
                      <a:pt x="1599" y="259"/>
                      <a:pt x="1599" y="259"/>
                      <a:pt x="1599" y="259"/>
                    </a:cubicBezTo>
                    <a:cubicBezTo>
                      <a:pt x="1604" y="245"/>
                      <a:pt x="1601" y="234"/>
                      <a:pt x="1591" y="225"/>
                    </a:cubicBezTo>
                    <a:cubicBezTo>
                      <a:pt x="1574" y="214"/>
                      <a:pt x="1558" y="217"/>
                      <a:pt x="1543" y="234"/>
                    </a:cubicBezTo>
                    <a:cubicBezTo>
                      <a:pt x="1530" y="254"/>
                      <a:pt x="1531" y="271"/>
                      <a:pt x="1546" y="285"/>
                    </a:cubicBezTo>
                    <a:cubicBezTo>
                      <a:pt x="1557" y="293"/>
                      <a:pt x="1568" y="293"/>
                      <a:pt x="1580" y="287"/>
                    </a:cubicBezTo>
                    <a:close/>
                    <a:moveTo>
                      <a:pt x="1645" y="340"/>
                    </a:moveTo>
                    <a:cubicBezTo>
                      <a:pt x="1638" y="355"/>
                      <a:pt x="1638" y="355"/>
                      <a:pt x="1638" y="355"/>
                    </a:cubicBezTo>
                    <a:cubicBezTo>
                      <a:pt x="1637" y="359"/>
                      <a:pt x="1635" y="361"/>
                      <a:pt x="1633" y="361"/>
                    </a:cubicBezTo>
                    <a:cubicBezTo>
                      <a:pt x="1631" y="362"/>
                      <a:pt x="1629" y="361"/>
                      <a:pt x="1626" y="358"/>
                    </a:cubicBezTo>
                    <a:cubicBezTo>
                      <a:pt x="1623" y="354"/>
                      <a:pt x="1623" y="354"/>
                      <a:pt x="1623" y="354"/>
                    </a:cubicBezTo>
                    <a:cubicBezTo>
                      <a:pt x="1619" y="358"/>
                      <a:pt x="1619" y="358"/>
                      <a:pt x="1619" y="358"/>
                    </a:cubicBezTo>
                    <a:cubicBezTo>
                      <a:pt x="1649" y="389"/>
                      <a:pt x="1649" y="389"/>
                      <a:pt x="1649" y="389"/>
                    </a:cubicBezTo>
                    <a:cubicBezTo>
                      <a:pt x="1653" y="386"/>
                      <a:pt x="1653" y="386"/>
                      <a:pt x="1653" y="386"/>
                    </a:cubicBezTo>
                    <a:cubicBezTo>
                      <a:pt x="1649" y="381"/>
                      <a:pt x="1649" y="375"/>
                      <a:pt x="1652" y="368"/>
                    </a:cubicBezTo>
                    <a:cubicBezTo>
                      <a:pt x="1683" y="301"/>
                      <a:pt x="1683" y="301"/>
                      <a:pt x="1683" y="301"/>
                    </a:cubicBezTo>
                    <a:cubicBezTo>
                      <a:pt x="1669" y="286"/>
                      <a:pt x="1669" y="286"/>
                      <a:pt x="1669" y="286"/>
                    </a:cubicBezTo>
                    <a:cubicBezTo>
                      <a:pt x="1668" y="290"/>
                      <a:pt x="1668" y="290"/>
                      <a:pt x="1668" y="290"/>
                    </a:cubicBezTo>
                    <a:cubicBezTo>
                      <a:pt x="1605" y="318"/>
                      <a:pt x="1605" y="318"/>
                      <a:pt x="1605" y="318"/>
                    </a:cubicBezTo>
                    <a:cubicBezTo>
                      <a:pt x="1597" y="322"/>
                      <a:pt x="1591" y="322"/>
                      <a:pt x="1587" y="317"/>
                    </a:cubicBezTo>
                    <a:cubicBezTo>
                      <a:pt x="1586" y="316"/>
                      <a:pt x="1586" y="316"/>
                      <a:pt x="1586" y="316"/>
                    </a:cubicBezTo>
                    <a:cubicBezTo>
                      <a:pt x="1582" y="319"/>
                      <a:pt x="1582" y="319"/>
                      <a:pt x="1582" y="319"/>
                    </a:cubicBezTo>
                    <a:cubicBezTo>
                      <a:pt x="1607" y="345"/>
                      <a:pt x="1607" y="345"/>
                      <a:pt x="1607" y="345"/>
                    </a:cubicBezTo>
                    <a:cubicBezTo>
                      <a:pt x="1610" y="341"/>
                      <a:pt x="1610" y="341"/>
                      <a:pt x="1610" y="341"/>
                    </a:cubicBezTo>
                    <a:cubicBezTo>
                      <a:pt x="1609" y="340"/>
                      <a:pt x="1609" y="340"/>
                      <a:pt x="1609" y="340"/>
                    </a:cubicBezTo>
                    <a:cubicBezTo>
                      <a:pt x="1605" y="336"/>
                      <a:pt x="1603" y="333"/>
                      <a:pt x="1603" y="331"/>
                    </a:cubicBezTo>
                    <a:cubicBezTo>
                      <a:pt x="1603" y="329"/>
                      <a:pt x="1605" y="327"/>
                      <a:pt x="1609" y="326"/>
                    </a:cubicBezTo>
                    <a:cubicBezTo>
                      <a:pt x="1624" y="319"/>
                      <a:pt x="1624" y="319"/>
                      <a:pt x="1624" y="319"/>
                    </a:cubicBezTo>
                    <a:cubicBezTo>
                      <a:pt x="1645" y="340"/>
                      <a:pt x="1645" y="340"/>
                      <a:pt x="1645" y="340"/>
                    </a:cubicBezTo>
                    <a:close/>
                    <a:moveTo>
                      <a:pt x="1648" y="333"/>
                    </a:moveTo>
                    <a:cubicBezTo>
                      <a:pt x="1631" y="315"/>
                      <a:pt x="1631" y="315"/>
                      <a:pt x="1631" y="315"/>
                    </a:cubicBezTo>
                    <a:cubicBezTo>
                      <a:pt x="1662" y="302"/>
                      <a:pt x="1662" y="302"/>
                      <a:pt x="1662" y="302"/>
                    </a:cubicBezTo>
                    <a:cubicBezTo>
                      <a:pt x="1648" y="333"/>
                      <a:pt x="1648" y="333"/>
                      <a:pt x="1648" y="333"/>
                    </a:cubicBezTo>
                    <a:close/>
                    <a:moveTo>
                      <a:pt x="1726" y="448"/>
                    </a:moveTo>
                    <a:cubicBezTo>
                      <a:pt x="1701" y="456"/>
                      <a:pt x="1701" y="456"/>
                      <a:pt x="1701" y="456"/>
                    </a:cubicBezTo>
                    <a:cubicBezTo>
                      <a:pt x="1655" y="399"/>
                      <a:pt x="1655" y="399"/>
                      <a:pt x="1655" y="399"/>
                    </a:cubicBezTo>
                    <a:cubicBezTo>
                      <a:pt x="1660" y="396"/>
                      <a:pt x="1660" y="396"/>
                      <a:pt x="1660" y="396"/>
                    </a:cubicBezTo>
                    <a:cubicBezTo>
                      <a:pt x="1661" y="398"/>
                      <a:pt x="1661" y="398"/>
                      <a:pt x="1661" y="398"/>
                    </a:cubicBezTo>
                    <a:cubicBezTo>
                      <a:pt x="1666" y="404"/>
                      <a:pt x="1671" y="405"/>
                      <a:pt x="1676" y="401"/>
                    </a:cubicBezTo>
                    <a:cubicBezTo>
                      <a:pt x="1718" y="367"/>
                      <a:pt x="1718" y="367"/>
                      <a:pt x="1718" y="367"/>
                    </a:cubicBezTo>
                    <a:cubicBezTo>
                      <a:pt x="1723" y="362"/>
                      <a:pt x="1723" y="358"/>
                      <a:pt x="1718" y="352"/>
                    </a:cubicBezTo>
                    <a:cubicBezTo>
                      <a:pt x="1717" y="350"/>
                      <a:pt x="1717" y="350"/>
                      <a:pt x="1717" y="350"/>
                    </a:cubicBezTo>
                    <a:cubicBezTo>
                      <a:pt x="1721" y="347"/>
                      <a:pt x="1721" y="347"/>
                      <a:pt x="1721" y="347"/>
                    </a:cubicBezTo>
                    <a:cubicBezTo>
                      <a:pt x="1750" y="383"/>
                      <a:pt x="1750" y="383"/>
                      <a:pt x="1750" y="383"/>
                    </a:cubicBezTo>
                    <a:cubicBezTo>
                      <a:pt x="1746" y="386"/>
                      <a:pt x="1746" y="386"/>
                      <a:pt x="1746" y="386"/>
                    </a:cubicBezTo>
                    <a:cubicBezTo>
                      <a:pt x="1743" y="383"/>
                      <a:pt x="1743" y="383"/>
                      <a:pt x="1743" y="383"/>
                    </a:cubicBezTo>
                    <a:cubicBezTo>
                      <a:pt x="1739" y="378"/>
                      <a:pt x="1734" y="377"/>
                      <a:pt x="1729" y="381"/>
                    </a:cubicBezTo>
                    <a:cubicBezTo>
                      <a:pt x="1686" y="416"/>
                      <a:pt x="1686" y="416"/>
                      <a:pt x="1686" y="416"/>
                    </a:cubicBezTo>
                    <a:cubicBezTo>
                      <a:pt x="1683" y="418"/>
                      <a:pt x="1682" y="421"/>
                      <a:pt x="1686" y="425"/>
                    </a:cubicBezTo>
                    <a:cubicBezTo>
                      <a:pt x="1697" y="439"/>
                      <a:pt x="1697" y="439"/>
                      <a:pt x="1697" y="439"/>
                    </a:cubicBezTo>
                    <a:cubicBezTo>
                      <a:pt x="1699" y="444"/>
                      <a:pt x="1707" y="446"/>
                      <a:pt x="1718" y="444"/>
                    </a:cubicBezTo>
                    <a:cubicBezTo>
                      <a:pt x="1720" y="444"/>
                      <a:pt x="1721" y="444"/>
                      <a:pt x="1722" y="444"/>
                    </a:cubicBezTo>
                    <a:cubicBezTo>
                      <a:pt x="1726" y="448"/>
                      <a:pt x="1726" y="448"/>
                      <a:pt x="1726" y="448"/>
                    </a:cubicBezTo>
                    <a:close/>
                    <a:moveTo>
                      <a:pt x="1854" y="561"/>
                    </a:moveTo>
                    <a:cubicBezTo>
                      <a:pt x="1855" y="563"/>
                      <a:pt x="1855" y="563"/>
                      <a:pt x="1855" y="563"/>
                    </a:cubicBezTo>
                    <a:cubicBezTo>
                      <a:pt x="1859" y="569"/>
                      <a:pt x="1857" y="575"/>
                      <a:pt x="1848" y="579"/>
                    </a:cubicBezTo>
                    <a:cubicBezTo>
                      <a:pt x="1819" y="594"/>
                      <a:pt x="1819" y="594"/>
                      <a:pt x="1819" y="594"/>
                    </a:cubicBezTo>
                    <a:cubicBezTo>
                      <a:pt x="1805" y="601"/>
                      <a:pt x="1793" y="598"/>
                      <a:pt x="1785" y="583"/>
                    </a:cubicBezTo>
                    <a:cubicBezTo>
                      <a:pt x="1778" y="568"/>
                      <a:pt x="1780" y="558"/>
                      <a:pt x="1793" y="551"/>
                    </a:cubicBezTo>
                    <a:cubicBezTo>
                      <a:pt x="1828" y="532"/>
                      <a:pt x="1828" y="532"/>
                      <a:pt x="1828" y="532"/>
                    </a:cubicBezTo>
                    <a:cubicBezTo>
                      <a:pt x="1834" y="529"/>
                      <a:pt x="1838" y="531"/>
                      <a:pt x="1841" y="536"/>
                    </a:cubicBezTo>
                    <a:cubicBezTo>
                      <a:pt x="1842" y="538"/>
                      <a:pt x="1842" y="538"/>
                      <a:pt x="1842" y="538"/>
                    </a:cubicBezTo>
                    <a:cubicBezTo>
                      <a:pt x="1846" y="536"/>
                      <a:pt x="1846" y="536"/>
                      <a:pt x="1846" y="536"/>
                    </a:cubicBezTo>
                    <a:cubicBezTo>
                      <a:pt x="1827" y="498"/>
                      <a:pt x="1827" y="498"/>
                      <a:pt x="1827" y="498"/>
                    </a:cubicBezTo>
                    <a:cubicBezTo>
                      <a:pt x="1822" y="501"/>
                      <a:pt x="1822" y="501"/>
                      <a:pt x="1822" y="501"/>
                    </a:cubicBezTo>
                    <a:cubicBezTo>
                      <a:pt x="1823" y="503"/>
                      <a:pt x="1823" y="503"/>
                      <a:pt x="1823" y="503"/>
                    </a:cubicBezTo>
                    <a:cubicBezTo>
                      <a:pt x="1827" y="509"/>
                      <a:pt x="1826" y="513"/>
                      <a:pt x="1820" y="516"/>
                    </a:cubicBezTo>
                    <a:cubicBezTo>
                      <a:pt x="1784" y="534"/>
                      <a:pt x="1784" y="534"/>
                      <a:pt x="1784" y="534"/>
                    </a:cubicBezTo>
                    <a:cubicBezTo>
                      <a:pt x="1767" y="544"/>
                      <a:pt x="1764" y="561"/>
                      <a:pt x="1776" y="584"/>
                    </a:cubicBezTo>
                    <a:cubicBezTo>
                      <a:pt x="1788" y="606"/>
                      <a:pt x="1804" y="611"/>
                      <a:pt x="1824" y="601"/>
                    </a:cubicBezTo>
                    <a:cubicBezTo>
                      <a:pt x="1854" y="585"/>
                      <a:pt x="1854" y="585"/>
                      <a:pt x="1854" y="585"/>
                    </a:cubicBezTo>
                    <a:cubicBezTo>
                      <a:pt x="1861" y="581"/>
                      <a:pt x="1866" y="583"/>
                      <a:pt x="1870" y="591"/>
                    </a:cubicBezTo>
                    <a:cubicBezTo>
                      <a:pt x="1870" y="592"/>
                      <a:pt x="1870" y="592"/>
                      <a:pt x="1870" y="592"/>
                    </a:cubicBezTo>
                    <a:cubicBezTo>
                      <a:pt x="1875" y="589"/>
                      <a:pt x="1875" y="589"/>
                      <a:pt x="1875" y="589"/>
                    </a:cubicBezTo>
                    <a:cubicBezTo>
                      <a:pt x="1859" y="558"/>
                      <a:pt x="1859" y="558"/>
                      <a:pt x="1859" y="558"/>
                    </a:cubicBezTo>
                    <a:cubicBezTo>
                      <a:pt x="1854" y="561"/>
                      <a:pt x="1854" y="561"/>
                      <a:pt x="1854" y="561"/>
                    </a:cubicBezTo>
                    <a:close/>
                    <a:moveTo>
                      <a:pt x="1875" y="638"/>
                    </a:moveTo>
                    <a:cubicBezTo>
                      <a:pt x="1833" y="721"/>
                      <a:pt x="1833" y="721"/>
                      <a:pt x="1833" y="721"/>
                    </a:cubicBezTo>
                    <a:cubicBezTo>
                      <a:pt x="1835" y="728"/>
                      <a:pt x="1835" y="728"/>
                      <a:pt x="1835" y="728"/>
                    </a:cubicBezTo>
                    <a:cubicBezTo>
                      <a:pt x="1903" y="704"/>
                      <a:pt x="1903" y="704"/>
                      <a:pt x="1903" y="704"/>
                    </a:cubicBezTo>
                    <a:cubicBezTo>
                      <a:pt x="1907" y="702"/>
                      <a:pt x="1911" y="705"/>
                      <a:pt x="1913" y="712"/>
                    </a:cubicBezTo>
                    <a:cubicBezTo>
                      <a:pt x="1914" y="714"/>
                      <a:pt x="1914" y="714"/>
                      <a:pt x="1914" y="714"/>
                    </a:cubicBezTo>
                    <a:cubicBezTo>
                      <a:pt x="1919" y="712"/>
                      <a:pt x="1919" y="712"/>
                      <a:pt x="1919" y="712"/>
                    </a:cubicBezTo>
                    <a:cubicBezTo>
                      <a:pt x="1907" y="679"/>
                      <a:pt x="1907" y="679"/>
                      <a:pt x="1907" y="679"/>
                    </a:cubicBezTo>
                    <a:cubicBezTo>
                      <a:pt x="1902" y="681"/>
                      <a:pt x="1902" y="681"/>
                      <a:pt x="1902" y="681"/>
                    </a:cubicBezTo>
                    <a:cubicBezTo>
                      <a:pt x="1903" y="683"/>
                      <a:pt x="1903" y="683"/>
                      <a:pt x="1903" y="683"/>
                    </a:cubicBezTo>
                    <a:cubicBezTo>
                      <a:pt x="1905" y="688"/>
                      <a:pt x="1905" y="691"/>
                      <a:pt x="1904" y="693"/>
                    </a:cubicBezTo>
                    <a:cubicBezTo>
                      <a:pt x="1903" y="695"/>
                      <a:pt x="1901" y="697"/>
                      <a:pt x="1896" y="698"/>
                    </a:cubicBezTo>
                    <a:cubicBezTo>
                      <a:pt x="1858" y="712"/>
                      <a:pt x="1858" y="712"/>
                      <a:pt x="1858" y="712"/>
                    </a:cubicBezTo>
                    <a:cubicBezTo>
                      <a:pt x="1894" y="640"/>
                      <a:pt x="1894" y="640"/>
                      <a:pt x="1894" y="640"/>
                    </a:cubicBezTo>
                    <a:cubicBezTo>
                      <a:pt x="1885" y="615"/>
                      <a:pt x="1885" y="615"/>
                      <a:pt x="1885" y="615"/>
                    </a:cubicBezTo>
                    <a:cubicBezTo>
                      <a:pt x="1880" y="616"/>
                      <a:pt x="1880" y="616"/>
                      <a:pt x="1880" y="616"/>
                    </a:cubicBezTo>
                    <a:cubicBezTo>
                      <a:pt x="1881" y="620"/>
                      <a:pt x="1882" y="624"/>
                      <a:pt x="1881" y="627"/>
                    </a:cubicBezTo>
                    <a:cubicBezTo>
                      <a:pt x="1822" y="647"/>
                      <a:pt x="1822" y="647"/>
                      <a:pt x="1822" y="647"/>
                    </a:cubicBezTo>
                    <a:cubicBezTo>
                      <a:pt x="1817" y="650"/>
                      <a:pt x="1813" y="647"/>
                      <a:pt x="1811" y="641"/>
                    </a:cubicBezTo>
                    <a:cubicBezTo>
                      <a:pt x="1810" y="640"/>
                      <a:pt x="1810" y="640"/>
                      <a:pt x="1810" y="640"/>
                    </a:cubicBezTo>
                    <a:cubicBezTo>
                      <a:pt x="1805" y="641"/>
                      <a:pt x="1805" y="641"/>
                      <a:pt x="1805" y="641"/>
                    </a:cubicBezTo>
                    <a:cubicBezTo>
                      <a:pt x="1816" y="672"/>
                      <a:pt x="1816" y="672"/>
                      <a:pt x="1816" y="672"/>
                    </a:cubicBezTo>
                    <a:cubicBezTo>
                      <a:pt x="1821" y="671"/>
                      <a:pt x="1821" y="671"/>
                      <a:pt x="1821" y="671"/>
                    </a:cubicBezTo>
                    <a:cubicBezTo>
                      <a:pt x="1817" y="662"/>
                      <a:pt x="1819" y="656"/>
                      <a:pt x="1827" y="654"/>
                    </a:cubicBezTo>
                    <a:cubicBezTo>
                      <a:pt x="1875" y="638"/>
                      <a:pt x="1875" y="638"/>
                      <a:pt x="1875" y="638"/>
                    </a:cubicBezTo>
                    <a:close/>
                    <a:moveTo>
                      <a:pt x="1918" y="736"/>
                    </a:moveTo>
                    <a:cubicBezTo>
                      <a:pt x="1918" y="737"/>
                      <a:pt x="1918" y="737"/>
                      <a:pt x="1918" y="737"/>
                    </a:cubicBezTo>
                    <a:cubicBezTo>
                      <a:pt x="1920" y="744"/>
                      <a:pt x="1918" y="748"/>
                      <a:pt x="1911" y="749"/>
                    </a:cubicBezTo>
                    <a:cubicBezTo>
                      <a:pt x="1859" y="762"/>
                      <a:pt x="1859" y="762"/>
                      <a:pt x="1859" y="762"/>
                    </a:cubicBezTo>
                    <a:cubicBezTo>
                      <a:pt x="1853" y="764"/>
                      <a:pt x="1849" y="762"/>
                      <a:pt x="1847" y="755"/>
                    </a:cubicBezTo>
                    <a:cubicBezTo>
                      <a:pt x="1847" y="754"/>
                      <a:pt x="1847" y="754"/>
                      <a:pt x="1847" y="754"/>
                    </a:cubicBezTo>
                    <a:cubicBezTo>
                      <a:pt x="1841" y="755"/>
                      <a:pt x="1841" y="755"/>
                      <a:pt x="1841" y="755"/>
                    </a:cubicBezTo>
                    <a:cubicBezTo>
                      <a:pt x="1852" y="796"/>
                      <a:pt x="1852" y="796"/>
                      <a:pt x="1852" y="796"/>
                    </a:cubicBezTo>
                    <a:cubicBezTo>
                      <a:pt x="1857" y="795"/>
                      <a:pt x="1857" y="795"/>
                      <a:pt x="1857" y="795"/>
                    </a:cubicBezTo>
                    <a:cubicBezTo>
                      <a:pt x="1856" y="793"/>
                      <a:pt x="1856" y="793"/>
                      <a:pt x="1856" y="793"/>
                    </a:cubicBezTo>
                    <a:cubicBezTo>
                      <a:pt x="1854" y="786"/>
                      <a:pt x="1857" y="782"/>
                      <a:pt x="1864" y="780"/>
                    </a:cubicBezTo>
                    <a:cubicBezTo>
                      <a:pt x="1915" y="767"/>
                      <a:pt x="1915" y="767"/>
                      <a:pt x="1915" y="767"/>
                    </a:cubicBezTo>
                    <a:cubicBezTo>
                      <a:pt x="1922" y="766"/>
                      <a:pt x="1926" y="768"/>
                      <a:pt x="1928" y="775"/>
                    </a:cubicBezTo>
                    <a:cubicBezTo>
                      <a:pt x="1928" y="777"/>
                      <a:pt x="1928" y="777"/>
                      <a:pt x="1928" y="777"/>
                    </a:cubicBezTo>
                    <a:cubicBezTo>
                      <a:pt x="1933" y="776"/>
                      <a:pt x="1933" y="776"/>
                      <a:pt x="1933" y="776"/>
                    </a:cubicBezTo>
                    <a:cubicBezTo>
                      <a:pt x="1923" y="735"/>
                      <a:pt x="1923" y="735"/>
                      <a:pt x="1923" y="735"/>
                    </a:cubicBezTo>
                    <a:cubicBezTo>
                      <a:pt x="1918" y="736"/>
                      <a:pt x="1918" y="736"/>
                      <a:pt x="1918" y="736"/>
                    </a:cubicBezTo>
                    <a:close/>
                    <a:moveTo>
                      <a:pt x="1860" y="854"/>
                    </a:moveTo>
                    <a:cubicBezTo>
                      <a:pt x="1923" y="813"/>
                      <a:pt x="1923" y="813"/>
                      <a:pt x="1923" y="813"/>
                    </a:cubicBezTo>
                    <a:cubicBezTo>
                      <a:pt x="1928" y="810"/>
                      <a:pt x="1930" y="808"/>
                      <a:pt x="1931" y="806"/>
                    </a:cubicBezTo>
                    <a:cubicBezTo>
                      <a:pt x="1932" y="804"/>
                      <a:pt x="1933" y="801"/>
                      <a:pt x="1932" y="798"/>
                    </a:cubicBezTo>
                    <a:cubicBezTo>
                      <a:pt x="1932" y="797"/>
                      <a:pt x="1932" y="797"/>
                      <a:pt x="1932" y="797"/>
                    </a:cubicBezTo>
                    <a:cubicBezTo>
                      <a:pt x="1937" y="796"/>
                      <a:pt x="1937" y="796"/>
                      <a:pt x="1937" y="796"/>
                    </a:cubicBezTo>
                    <a:cubicBezTo>
                      <a:pt x="1944" y="842"/>
                      <a:pt x="1944" y="842"/>
                      <a:pt x="1944" y="842"/>
                    </a:cubicBezTo>
                    <a:cubicBezTo>
                      <a:pt x="1939" y="843"/>
                      <a:pt x="1939" y="843"/>
                      <a:pt x="1939" y="843"/>
                    </a:cubicBezTo>
                    <a:cubicBezTo>
                      <a:pt x="1938" y="841"/>
                      <a:pt x="1938" y="841"/>
                      <a:pt x="1938" y="841"/>
                    </a:cubicBezTo>
                    <a:cubicBezTo>
                      <a:pt x="1937" y="835"/>
                      <a:pt x="1936" y="832"/>
                      <a:pt x="1934" y="831"/>
                    </a:cubicBezTo>
                    <a:cubicBezTo>
                      <a:pt x="1932" y="830"/>
                      <a:pt x="1929" y="831"/>
                      <a:pt x="1925" y="833"/>
                    </a:cubicBezTo>
                    <a:cubicBezTo>
                      <a:pt x="1884" y="860"/>
                      <a:pt x="1884" y="860"/>
                      <a:pt x="1884" y="860"/>
                    </a:cubicBezTo>
                    <a:cubicBezTo>
                      <a:pt x="1935" y="874"/>
                      <a:pt x="1935" y="874"/>
                      <a:pt x="1935" y="874"/>
                    </a:cubicBezTo>
                    <a:cubicBezTo>
                      <a:pt x="1940" y="875"/>
                      <a:pt x="1942" y="872"/>
                      <a:pt x="1942" y="864"/>
                    </a:cubicBezTo>
                    <a:cubicBezTo>
                      <a:pt x="1941" y="861"/>
                      <a:pt x="1941" y="861"/>
                      <a:pt x="1941" y="861"/>
                    </a:cubicBezTo>
                    <a:cubicBezTo>
                      <a:pt x="1946" y="861"/>
                      <a:pt x="1946" y="861"/>
                      <a:pt x="1946" y="861"/>
                    </a:cubicBezTo>
                    <a:cubicBezTo>
                      <a:pt x="1951" y="895"/>
                      <a:pt x="1951" y="895"/>
                      <a:pt x="1951" y="895"/>
                    </a:cubicBezTo>
                    <a:cubicBezTo>
                      <a:pt x="1946" y="895"/>
                      <a:pt x="1946" y="895"/>
                      <a:pt x="1946" y="895"/>
                    </a:cubicBezTo>
                    <a:cubicBezTo>
                      <a:pt x="1946" y="895"/>
                      <a:pt x="1946" y="895"/>
                      <a:pt x="1946" y="895"/>
                    </a:cubicBezTo>
                    <a:cubicBezTo>
                      <a:pt x="1946" y="888"/>
                      <a:pt x="1940" y="883"/>
                      <a:pt x="1930" y="881"/>
                    </a:cubicBezTo>
                    <a:cubicBezTo>
                      <a:pt x="1861" y="862"/>
                      <a:pt x="1861" y="862"/>
                      <a:pt x="1861" y="862"/>
                    </a:cubicBezTo>
                    <a:cubicBezTo>
                      <a:pt x="1860" y="854"/>
                      <a:pt x="1860" y="854"/>
                      <a:pt x="1860" y="854"/>
                    </a:cubicBezTo>
                    <a:close/>
                    <a:moveTo>
                      <a:pt x="1946" y="977"/>
                    </a:moveTo>
                    <a:cubicBezTo>
                      <a:pt x="1947" y="983"/>
                      <a:pt x="1943" y="986"/>
                      <a:pt x="1934" y="987"/>
                    </a:cubicBezTo>
                    <a:cubicBezTo>
                      <a:pt x="1934" y="993"/>
                      <a:pt x="1934" y="993"/>
                      <a:pt x="1934" y="993"/>
                    </a:cubicBezTo>
                    <a:cubicBezTo>
                      <a:pt x="1954" y="990"/>
                      <a:pt x="1954" y="990"/>
                      <a:pt x="1954" y="990"/>
                    </a:cubicBezTo>
                    <a:cubicBezTo>
                      <a:pt x="1951" y="916"/>
                      <a:pt x="1951" y="916"/>
                      <a:pt x="1951" y="916"/>
                    </a:cubicBezTo>
                    <a:cubicBezTo>
                      <a:pt x="1946" y="916"/>
                      <a:pt x="1946" y="916"/>
                      <a:pt x="1946" y="916"/>
                    </a:cubicBezTo>
                    <a:cubicBezTo>
                      <a:pt x="1946" y="918"/>
                      <a:pt x="1946" y="918"/>
                      <a:pt x="1946" y="918"/>
                    </a:cubicBezTo>
                    <a:cubicBezTo>
                      <a:pt x="1946" y="926"/>
                      <a:pt x="1943" y="930"/>
                      <a:pt x="1937" y="930"/>
                    </a:cubicBezTo>
                    <a:cubicBezTo>
                      <a:pt x="1882" y="932"/>
                      <a:pt x="1882" y="932"/>
                      <a:pt x="1882" y="932"/>
                    </a:cubicBezTo>
                    <a:cubicBezTo>
                      <a:pt x="1876" y="932"/>
                      <a:pt x="1873" y="929"/>
                      <a:pt x="1873" y="921"/>
                    </a:cubicBezTo>
                    <a:cubicBezTo>
                      <a:pt x="1872" y="916"/>
                      <a:pt x="1872" y="916"/>
                      <a:pt x="1872" y="916"/>
                    </a:cubicBezTo>
                    <a:cubicBezTo>
                      <a:pt x="1867" y="916"/>
                      <a:pt x="1867" y="916"/>
                      <a:pt x="1867" y="916"/>
                    </a:cubicBezTo>
                    <a:cubicBezTo>
                      <a:pt x="1870" y="997"/>
                      <a:pt x="1870" y="997"/>
                      <a:pt x="1870" y="997"/>
                    </a:cubicBezTo>
                    <a:cubicBezTo>
                      <a:pt x="1891" y="998"/>
                      <a:pt x="1891" y="998"/>
                      <a:pt x="1891" y="998"/>
                    </a:cubicBezTo>
                    <a:cubicBezTo>
                      <a:pt x="1891" y="993"/>
                      <a:pt x="1891" y="993"/>
                      <a:pt x="1891" y="993"/>
                    </a:cubicBezTo>
                    <a:cubicBezTo>
                      <a:pt x="1881" y="992"/>
                      <a:pt x="1876" y="987"/>
                      <a:pt x="1877" y="978"/>
                    </a:cubicBezTo>
                    <a:cubicBezTo>
                      <a:pt x="1876" y="956"/>
                      <a:pt x="1876" y="956"/>
                      <a:pt x="1876" y="956"/>
                    </a:cubicBezTo>
                    <a:cubicBezTo>
                      <a:pt x="1875" y="952"/>
                      <a:pt x="1877" y="950"/>
                      <a:pt x="1883" y="950"/>
                    </a:cubicBezTo>
                    <a:cubicBezTo>
                      <a:pt x="1907" y="949"/>
                      <a:pt x="1907" y="949"/>
                      <a:pt x="1907" y="949"/>
                    </a:cubicBezTo>
                    <a:cubicBezTo>
                      <a:pt x="1908" y="969"/>
                      <a:pt x="1908" y="969"/>
                      <a:pt x="1908" y="969"/>
                    </a:cubicBezTo>
                    <a:cubicBezTo>
                      <a:pt x="1909" y="978"/>
                      <a:pt x="1906" y="982"/>
                      <a:pt x="1898" y="982"/>
                    </a:cubicBezTo>
                    <a:cubicBezTo>
                      <a:pt x="1899" y="987"/>
                      <a:pt x="1899" y="987"/>
                      <a:pt x="1899" y="987"/>
                    </a:cubicBezTo>
                    <a:cubicBezTo>
                      <a:pt x="1926" y="986"/>
                      <a:pt x="1926" y="986"/>
                      <a:pt x="1926" y="986"/>
                    </a:cubicBezTo>
                    <a:cubicBezTo>
                      <a:pt x="1925" y="981"/>
                      <a:pt x="1925" y="981"/>
                      <a:pt x="1925" y="981"/>
                    </a:cubicBezTo>
                    <a:cubicBezTo>
                      <a:pt x="1919" y="981"/>
                      <a:pt x="1915" y="978"/>
                      <a:pt x="1916" y="971"/>
                    </a:cubicBezTo>
                    <a:cubicBezTo>
                      <a:pt x="1915" y="949"/>
                      <a:pt x="1915" y="949"/>
                      <a:pt x="1915" y="949"/>
                    </a:cubicBezTo>
                    <a:cubicBezTo>
                      <a:pt x="1945" y="948"/>
                      <a:pt x="1945" y="948"/>
                      <a:pt x="1945" y="948"/>
                    </a:cubicBezTo>
                    <a:cubicBezTo>
                      <a:pt x="1946" y="977"/>
                      <a:pt x="1946" y="977"/>
                      <a:pt x="1946" y="977"/>
                    </a:cubicBezTo>
                    <a:close/>
                    <a:moveTo>
                      <a:pt x="1902" y="1048"/>
                    </a:moveTo>
                    <a:cubicBezTo>
                      <a:pt x="1901" y="1059"/>
                      <a:pt x="1901" y="1059"/>
                      <a:pt x="1901" y="1059"/>
                    </a:cubicBezTo>
                    <a:cubicBezTo>
                      <a:pt x="1898" y="1062"/>
                      <a:pt x="1892" y="1067"/>
                      <a:pt x="1883" y="1072"/>
                    </a:cubicBezTo>
                    <a:cubicBezTo>
                      <a:pt x="1877" y="1076"/>
                      <a:pt x="1873" y="1079"/>
                      <a:pt x="1871" y="1080"/>
                    </a:cubicBezTo>
                    <a:cubicBezTo>
                      <a:pt x="1868" y="1083"/>
                      <a:pt x="1865" y="1087"/>
                      <a:pt x="1864" y="1091"/>
                    </a:cubicBezTo>
                    <a:cubicBezTo>
                      <a:pt x="1863" y="1095"/>
                      <a:pt x="1862" y="1101"/>
                      <a:pt x="1861" y="1109"/>
                    </a:cubicBezTo>
                    <a:cubicBezTo>
                      <a:pt x="1861" y="1113"/>
                      <a:pt x="1861" y="1116"/>
                      <a:pt x="1861" y="1118"/>
                    </a:cubicBezTo>
                    <a:cubicBezTo>
                      <a:pt x="1865" y="1118"/>
                      <a:pt x="1865" y="1118"/>
                      <a:pt x="1865" y="1118"/>
                    </a:cubicBezTo>
                    <a:cubicBezTo>
                      <a:pt x="1866" y="1111"/>
                      <a:pt x="1869" y="1105"/>
                      <a:pt x="1875" y="1101"/>
                    </a:cubicBezTo>
                    <a:cubicBezTo>
                      <a:pt x="1878" y="1098"/>
                      <a:pt x="1882" y="1095"/>
                      <a:pt x="1889" y="1091"/>
                    </a:cubicBezTo>
                    <a:cubicBezTo>
                      <a:pt x="1896" y="1086"/>
                      <a:pt x="1901" y="1082"/>
                      <a:pt x="1904" y="1080"/>
                    </a:cubicBezTo>
                    <a:cubicBezTo>
                      <a:pt x="1906" y="1093"/>
                      <a:pt x="1913" y="1100"/>
                      <a:pt x="1924" y="1101"/>
                    </a:cubicBezTo>
                    <a:cubicBezTo>
                      <a:pt x="1930" y="1101"/>
                      <a:pt x="1935" y="1100"/>
                      <a:pt x="1939" y="1096"/>
                    </a:cubicBezTo>
                    <a:cubicBezTo>
                      <a:pt x="1946" y="1090"/>
                      <a:pt x="1951" y="1078"/>
                      <a:pt x="1951" y="1059"/>
                    </a:cubicBezTo>
                    <a:cubicBezTo>
                      <a:pt x="1952" y="1054"/>
                      <a:pt x="1952" y="1047"/>
                      <a:pt x="1952" y="1037"/>
                    </a:cubicBezTo>
                    <a:cubicBezTo>
                      <a:pt x="1952" y="1034"/>
                      <a:pt x="1952" y="1030"/>
                      <a:pt x="1952" y="1023"/>
                    </a:cubicBezTo>
                    <a:cubicBezTo>
                      <a:pt x="1952" y="1022"/>
                      <a:pt x="1952" y="1021"/>
                      <a:pt x="1952" y="1020"/>
                    </a:cubicBezTo>
                    <a:cubicBezTo>
                      <a:pt x="1947" y="1019"/>
                      <a:pt x="1947" y="1019"/>
                      <a:pt x="1947" y="1019"/>
                    </a:cubicBezTo>
                    <a:cubicBezTo>
                      <a:pt x="1947" y="1022"/>
                      <a:pt x="1947" y="1022"/>
                      <a:pt x="1947" y="1022"/>
                    </a:cubicBezTo>
                    <a:cubicBezTo>
                      <a:pt x="1946" y="1030"/>
                      <a:pt x="1943" y="1033"/>
                      <a:pt x="1936" y="1032"/>
                    </a:cubicBezTo>
                    <a:cubicBezTo>
                      <a:pt x="1883" y="1028"/>
                      <a:pt x="1883" y="1028"/>
                      <a:pt x="1883" y="1028"/>
                    </a:cubicBezTo>
                    <a:cubicBezTo>
                      <a:pt x="1876" y="1028"/>
                      <a:pt x="1873" y="1024"/>
                      <a:pt x="1874" y="1016"/>
                    </a:cubicBezTo>
                    <a:cubicBezTo>
                      <a:pt x="1874" y="1014"/>
                      <a:pt x="1874" y="1014"/>
                      <a:pt x="1874" y="1014"/>
                    </a:cubicBezTo>
                    <a:cubicBezTo>
                      <a:pt x="1869" y="1014"/>
                      <a:pt x="1869" y="1014"/>
                      <a:pt x="1869" y="1014"/>
                    </a:cubicBezTo>
                    <a:cubicBezTo>
                      <a:pt x="1865" y="1060"/>
                      <a:pt x="1865" y="1060"/>
                      <a:pt x="1865" y="1060"/>
                    </a:cubicBezTo>
                    <a:cubicBezTo>
                      <a:pt x="1871" y="1061"/>
                      <a:pt x="1871" y="1061"/>
                      <a:pt x="1871" y="1061"/>
                    </a:cubicBezTo>
                    <a:cubicBezTo>
                      <a:pt x="1871" y="1057"/>
                      <a:pt x="1871" y="1057"/>
                      <a:pt x="1871" y="1057"/>
                    </a:cubicBezTo>
                    <a:cubicBezTo>
                      <a:pt x="1871" y="1050"/>
                      <a:pt x="1875" y="1046"/>
                      <a:pt x="1882" y="1047"/>
                    </a:cubicBezTo>
                    <a:cubicBezTo>
                      <a:pt x="1902" y="1048"/>
                      <a:pt x="1902" y="1048"/>
                      <a:pt x="1902" y="1048"/>
                    </a:cubicBezTo>
                    <a:close/>
                    <a:moveTo>
                      <a:pt x="1946" y="1051"/>
                    </a:moveTo>
                    <a:cubicBezTo>
                      <a:pt x="1946" y="1059"/>
                      <a:pt x="1946" y="1059"/>
                      <a:pt x="1946" y="1059"/>
                    </a:cubicBezTo>
                    <a:cubicBezTo>
                      <a:pt x="1944" y="1074"/>
                      <a:pt x="1937" y="1082"/>
                      <a:pt x="1925" y="1081"/>
                    </a:cubicBezTo>
                    <a:cubicBezTo>
                      <a:pt x="1912" y="1080"/>
                      <a:pt x="1906" y="1071"/>
                      <a:pt x="1907" y="1054"/>
                    </a:cubicBezTo>
                    <a:cubicBezTo>
                      <a:pt x="1907" y="1049"/>
                      <a:pt x="1907" y="1049"/>
                      <a:pt x="1907" y="1049"/>
                    </a:cubicBezTo>
                    <a:cubicBezTo>
                      <a:pt x="1946" y="1051"/>
                      <a:pt x="1946" y="1051"/>
                      <a:pt x="1946" y="1051"/>
                    </a:cubicBezTo>
                    <a:close/>
                    <a:moveTo>
                      <a:pt x="1857" y="1136"/>
                    </a:moveTo>
                    <a:cubicBezTo>
                      <a:pt x="1856" y="1140"/>
                      <a:pt x="1856" y="1140"/>
                      <a:pt x="1856" y="1140"/>
                    </a:cubicBezTo>
                    <a:cubicBezTo>
                      <a:pt x="1857" y="1141"/>
                      <a:pt x="1858" y="1142"/>
                      <a:pt x="1857" y="1143"/>
                    </a:cubicBezTo>
                    <a:cubicBezTo>
                      <a:pt x="1857" y="1144"/>
                      <a:pt x="1856" y="1145"/>
                      <a:pt x="1855" y="1147"/>
                    </a:cubicBezTo>
                    <a:cubicBezTo>
                      <a:pt x="1852" y="1155"/>
                      <a:pt x="1850" y="1160"/>
                      <a:pt x="1848" y="1165"/>
                    </a:cubicBezTo>
                    <a:cubicBezTo>
                      <a:pt x="1845" y="1182"/>
                      <a:pt x="1851" y="1194"/>
                      <a:pt x="1866" y="1198"/>
                    </a:cubicBezTo>
                    <a:cubicBezTo>
                      <a:pt x="1872" y="1200"/>
                      <a:pt x="1878" y="1199"/>
                      <a:pt x="1885" y="1195"/>
                    </a:cubicBezTo>
                    <a:cubicBezTo>
                      <a:pt x="1890" y="1192"/>
                      <a:pt x="1896" y="1186"/>
                      <a:pt x="1903" y="1177"/>
                    </a:cubicBezTo>
                    <a:cubicBezTo>
                      <a:pt x="1911" y="1168"/>
                      <a:pt x="1918" y="1164"/>
                      <a:pt x="1922" y="1165"/>
                    </a:cubicBezTo>
                    <a:cubicBezTo>
                      <a:pt x="1928" y="1167"/>
                      <a:pt x="1930" y="1172"/>
                      <a:pt x="1928" y="1180"/>
                    </a:cubicBezTo>
                    <a:cubicBezTo>
                      <a:pt x="1926" y="1190"/>
                      <a:pt x="1918" y="1196"/>
                      <a:pt x="1906" y="1197"/>
                    </a:cubicBezTo>
                    <a:cubicBezTo>
                      <a:pt x="1905" y="1203"/>
                      <a:pt x="1905" y="1203"/>
                      <a:pt x="1905" y="1203"/>
                    </a:cubicBezTo>
                    <a:cubicBezTo>
                      <a:pt x="1926" y="1205"/>
                      <a:pt x="1926" y="1205"/>
                      <a:pt x="1926" y="1205"/>
                    </a:cubicBezTo>
                    <a:cubicBezTo>
                      <a:pt x="1927" y="1202"/>
                      <a:pt x="1927" y="1202"/>
                      <a:pt x="1927" y="1202"/>
                    </a:cubicBezTo>
                    <a:cubicBezTo>
                      <a:pt x="1927" y="1202"/>
                      <a:pt x="1927" y="1201"/>
                      <a:pt x="1927" y="1202"/>
                    </a:cubicBezTo>
                    <a:cubicBezTo>
                      <a:pt x="1926" y="1201"/>
                      <a:pt x="1926" y="1200"/>
                      <a:pt x="1926" y="1199"/>
                    </a:cubicBezTo>
                    <a:cubicBezTo>
                      <a:pt x="1926" y="1199"/>
                      <a:pt x="1927" y="1197"/>
                      <a:pt x="1928" y="1196"/>
                    </a:cubicBezTo>
                    <a:cubicBezTo>
                      <a:pt x="1931" y="1190"/>
                      <a:pt x="1933" y="1185"/>
                      <a:pt x="1934" y="1180"/>
                    </a:cubicBezTo>
                    <a:cubicBezTo>
                      <a:pt x="1937" y="1163"/>
                      <a:pt x="1932" y="1152"/>
                      <a:pt x="1919" y="1148"/>
                    </a:cubicBezTo>
                    <a:cubicBezTo>
                      <a:pt x="1906" y="1147"/>
                      <a:pt x="1895" y="1153"/>
                      <a:pt x="1888" y="1165"/>
                    </a:cubicBezTo>
                    <a:cubicBezTo>
                      <a:pt x="1881" y="1175"/>
                      <a:pt x="1873" y="1180"/>
                      <a:pt x="1865" y="1180"/>
                    </a:cubicBezTo>
                    <a:cubicBezTo>
                      <a:pt x="1856" y="1177"/>
                      <a:pt x="1853" y="1171"/>
                      <a:pt x="1855" y="1162"/>
                    </a:cubicBezTo>
                    <a:cubicBezTo>
                      <a:pt x="1858" y="1151"/>
                      <a:pt x="1866" y="1145"/>
                      <a:pt x="1880" y="1144"/>
                    </a:cubicBezTo>
                    <a:cubicBezTo>
                      <a:pt x="1881" y="1139"/>
                      <a:pt x="1881" y="1139"/>
                      <a:pt x="1881" y="1139"/>
                    </a:cubicBezTo>
                    <a:cubicBezTo>
                      <a:pt x="1857" y="1136"/>
                      <a:pt x="1857" y="1136"/>
                      <a:pt x="1857" y="1136"/>
                    </a:cubicBezTo>
                    <a:close/>
                    <a:moveTo>
                      <a:pt x="1915" y="1231"/>
                    </a:moveTo>
                    <a:cubicBezTo>
                      <a:pt x="1914" y="1233"/>
                      <a:pt x="1914" y="1233"/>
                      <a:pt x="1914" y="1233"/>
                    </a:cubicBezTo>
                    <a:cubicBezTo>
                      <a:pt x="1913" y="1240"/>
                      <a:pt x="1909" y="1242"/>
                      <a:pt x="1902" y="1240"/>
                    </a:cubicBezTo>
                    <a:cubicBezTo>
                      <a:pt x="1850" y="1226"/>
                      <a:pt x="1850" y="1226"/>
                      <a:pt x="1850" y="1226"/>
                    </a:cubicBezTo>
                    <a:cubicBezTo>
                      <a:pt x="1844" y="1225"/>
                      <a:pt x="1842" y="1220"/>
                      <a:pt x="1843" y="1214"/>
                    </a:cubicBezTo>
                    <a:cubicBezTo>
                      <a:pt x="1844" y="1212"/>
                      <a:pt x="1844" y="1212"/>
                      <a:pt x="1844" y="1212"/>
                    </a:cubicBezTo>
                    <a:cubicBezTo>
                      <a:pt x="1839" y="1211"/>
                      <a:pt x="1839" y="1211"/>
                      <a:pt x="1839" y="1211"/>
                    </a:cubicBezTo>
                    <a:cubicBezTo>
                      <a:pt x="1828" y="1252"/>
                      <a:pt x="1828" y="1252"/>
                      <a:pt x="1828" y="1252"/>
                    </a:cubicBezTo>
                    <a:cubicBezTo>
                      <a:pt x="1833" y="1253"/>
                      <a:pt x="1833" y="1253"/>
                      <a:pt x="1833" y="1253"/>
                    </a:cubicBezTo>
                    <a:cubicBezTo>
                      <a:pt x="1833" y="1251"/>
                      <a:pt x="1833" y="1251"/>
                      <a:pt x="1833" y="1251"/>
                    </a:cubicBezTo>
                    <a:cubicBezTo>
                      <a:pt x="1835" y="1244"/>
                      <a:pt x="1839" y="1242"/>
                      <a:pt x="1846" y="1244"/>
                    </a:cubicBezTo>
                    <a:cubicBezTo>
                      <a:pt x="1897" y="1258"/>
                      <a:pt x="1897" y="1258"/>
                      <a:pt x="1897" y="1258"/>
                    </a:cubicBezTo>
                    <a:cubicBezTo>
                      <a:pt x="1904" y="1259"/>
                      <a:pt x="1906" y="1264"/>
                      <a:pt x="1904" y="1270"/>
                    </a:cubicBezTo>
                    <a:cubicBezTo>
                      <a:pt x="1904" y="1272"/>
                      <a:pt x="1904" y="1272"/>
                      <a:pt x="1904" y="1272"/>
                    </a:cubicBezTo>
                    <a:cubicBezTo>
                      <a:pt x="1909" y="1274"/>
                      <a:pt x="1909" y="1274"/>
                      <a:pt x="1909" y="1274"/>
                    </a:cubicBezTo>
                    <a:cubicBezTo>
                      <a:pt x="1920" y="1233"/>
                      <a:pt x="1920" y="1233"/>
                      <a:pt x="1920" y="1233"/>
                    </a:cubicBezTo>
                    <a:cubicBezTo>
                      <a:pt x="1915" y="1231"/>
                      <a:pt x="1915" y="1231"/>
                      <a:pt x="1915" y="1231"/>
                    </a:cubicBezTo>
                    <a:close/>
                    <a:moveTo>
                      <a:pt x="1874" y="1345"/>
                    </a:moveTo>
                    <a:cubicBezTo>
                      <a:pt x="1869" y="1360"/>
                      <a:pt x="1869" y="1360"/>
                      <a:pt x="1869" y="1360"/>
                    </a:cubicBezTo>
                    <a:cubicBezTo>
                      <a:pt x="1867" y="1365"/>
                      <a:pt x="1865" y="1368"/>
                      <a:pt x="1862" y="1369"/>
                    </a:cubicBezTo>
                    <a:cubicBezTo>
                      <a:pt x="1861" y="1370"/>
                      <a:pt x="1856" y="1369"/>
                      <a:pt x="1849" y="1368"/>
                    </a:cubicBezTo>
                    <a:cubicBezTo>
                      <a:pt x="1847" y="1373"/>
                      <a:pt x="1847" y="1373"/>
                      <a:pt x="1847" y="1373"/>
                    </a:cubicBezTo>
                    <a:cubicBezTo>
                      <a:pt x="1871" y="1380"/>
                      <a:pt x="1871" y="1380"/>
                      <a:pt x="1871" y="1380"/>
                    </a:cubicBezTo>
                    <a:cubicBezTo>
                      <a:pt x="1873" y="1376"/>
                      <a:pt x="1873" y="1376"/>
                      <a:pt x="1873" y="1376"/>
                    </a:cubicBezTo>
                    <a:cubicBezTo>
                      <a:pt x="1871" y="1374"/>
                      <a:pt x="1871" y="1371"/>
                      <a:pt x="1873" y="1369"/>
                    </a:cubicBezTo>
                    <a:cubicBezTo>
                      <a:pt x="1896" y="1309"/>
                      <a:pt x="1896" y="1309"/>
                      <a:pt x="1896" y="1309"/>
                    </a:cubicBezTo>
                    <a:cubicBezTo>
                      <a:pt x="1896" y="1308"/>
                      <a:pt x="1897" y="1306"/>
                      <a:pt x="1897" y="1306"/>
                    </a:cubicBezTo>
                    <a:cubicBezTo>
                      <a:pt x="1898" y="1305"/>
                      <a:pt x="1899" y="1305"/>
                      <a:pt x="1900" y="1304"/>
                    </a:cubicBezTo>
                    <a:cubicBezTo>
                      <a:pt x="1902" y="1300"/>
                      <a:pt x="1902" y="1300"/>
                      <a:pt x="1902" y="1300"/>
                    </a:cubicBezTo>
                    <a:cubicBezTo>
                      <a:pt x="1879" y="1288"/>
                      <a:pt x="1879" y="1288"/>
                      <a:pt x="1879" y="1288"/>
                    </a:cubicBezTo>
                    <a:cubicBezTo>
                      <a:pt x="1877" y="1294"/>
                      <a:pt x="1877" y="1294"/>
                      <a:pt x="1877" y="1294"/>
                    </a:cubicBezTo>
                    <a:cubicBezTo>
                      <a:pt x="1883" y="1298"/>
                      <a:pt x="1887" y="1301"/>
                      <a:pt x="1888" y="1303"/>
                    </a:cubicBezTo>
                    <a:cubicBezTo>
                      <a:pt x="1889" y="1304"/>
                      <a:pt x="1889" y="1308"/>
                      <a:pt x="1887" y="1313"/>
                    </a:cubicBezTo>
                    <a:cubicBezTo>
                      <a:pt x="1881" y="1328"/>
                      <a:pt x="1881" y="1328"/>
                      <a:pt x="1881" y="1328"/>
                    </a:cubicBezTo>
                    <a:cubicBezTo>
                      <a:pt x="1823" y="1306"/>
                      <a:pt x="1823" y="1306"/>
                      <a:pt x="1823" y="1306"/>
                    </a:cubicBezTo>
                    <a:cubicBezTo>
                      <a:pt x="1817" y="1304"/>
                      <a:pt x="1815" y="1299"/>
                      <a:pt x="1818" y="1293"/>
                    </a:cubicBezTo>
                    <a:cubicBezTo>
                      <a:pt x="1819" y="1288"/>
                      <a:pt x="1819" y="1288"/>
                      <a:pt x="1819" y="1288"/>
                    </a:cubicBezTo>
                    <a:cubicBezTo>
                      <a:pt x="1815" y="1286"/>
                      <a:pt x="1815" y="1286"/>
                      <a:pt x="1815" y="1286"/>
                    </a:cubicBezTo>
                    <a:cubicBezTo>
                      <a:pt x="1797" y="1331"/>
                      <a:pt x="1797" y="1331"/>
                      <a:pt x="1797" y="1331"/>
                    </a:cubicBezTo>
                    <a:cubicBezTo>
                      <a:pt x="1802" y="1333"/>
                      <a:pt x="1802" y="1333"/>
                      <a:pt x="1802" y="1333"/>
                    </a:cubicBezTo>
                    <a:cubicBezTo>
                      <a:pt x="1803" y="1330"/>
                      <a:pt x="1803" y="1330"/>
                      <a:pt x="1803" y="1330"/>
                    </a:cubicBezTo>
                    <a:cubicBezTo>
                      <a:pt x="1806" y="1322"/>
                      <a:pt x="1810" y="1320"/>
                      <a:pt x="1817" y="1323"/>
                    </a:cubicBezTo>
                    <a:cubicBezTo>
                      <a:pt x="1874" y="1345"/>
                      <a:pt x="1874" y="1345"/>
                      <a:pt x="1874" y="1345"/>
                    </a:cubicBezTo>
                    <a:close/>
                    <a:moveTo>
                      <a:pt x="1783" y="1434"/>
                    </a:moveTo>
                    <a:cubicBezTo>
                      <a:pt x="1803" y="1471"/>
                      <a:pt x="1803" y="1471"/>
                      <a:pt x="1803" y="1471"/>
                    </a:cubicBezTo>
                    <a:cubicBezTo>
                      <a:pt x="1805" y="1475"/>
                      <a:pt x="1806" y="1478"/>
                      <a:pt x="1806" y="1480"/>
                    </a:cubicBezTo>
                    <a:cubicBezTo>
                      <a:pt x="1806" y="1482"/>
                      <a:pt x="1805" y="1485"/>
                      <a:pt x="1803" y="1489"/>
                    </a:cubicBezTo>
                    <a:cubicBezTo>
                      <a:pt x="1808" y="1491"/>
                      <a:pt x="1808" y="1491"/>
                      <a:pt x="1808" y="1491"/>
                    </a:cubicBezTo>
                    <a:cubicBezTo>
                      <a:pt x="1824" y="1463"/>
                      <a:pt x="1824" y="1463"/>
                      <a:pt x="1824" y="1463"/>
                    </a:cubicBezTo>
                    <a:cubicBezTo>
                      <a:pt x="1819" y="1460"/>
                      <a:pt x="1819" y="1460"/>
                      <a:pt x="1819" y="1460"/>
                    </a:cubicBezTo>
                    <a:cubicBezTo>
                      <a:pt x="1818" y="1462"/>
                      <a:pt x="1818" y="1462"/>
                      <a:pt x="1818" y="1462"/>
                    </a:cubicBezTo>
                    <a:cubicBezTo>
                      <a:pt x="1816" y="1465"/>
                      <a:pt x="1814" y="1467"/>
                      <a:pt x="1812" y="1467"/>
                    </a:cubicBezTo>
                    <a:cubicBezTo>
                      <a:pt x="1811" y="1467"/>
                      <a:pt x="1809" y="1465"/>
                      <a:pt x="1806" y="1461"/>
                    </a:cubicBezTo>
                    <a:cubicBezTo>
                      <a:pt x="1792" y="1436"/>
                      <a:pt x="1792" y="1436"/>
                      <a:pt x="1792" y="1436"/>
                    </a:cubicBezTo>
                    <a:cubicBezTo>
                      <a:pt x="1828" y="1430"/>
                      <a:pt x="1828" y="1430"/>
                      <a:pt x="1828" y="1430"/>
                    </a:cubicBezTo>
                    <a:cubicBezTo>
                      <a:pt x="1830" y="1430"/>
                      <a:pt x="1832" y="1431"/>
                      <a:pt x="1833" y="1433"/>
                    </a:cubicBezTo>
                    <a:cubicBezTo>
                      <a:pt x="1833" y="1434"/>
                      <a:pt x="1833" y="1436"/>
                      <a:pt x="1831" y="1439"/>
                    </a:cubicBezTo>
                    <a:cubicBezTo>
                      <a:pt x="1830" y="1441"/>
                      <a:pt x="1830" y="1441"/>
                      <a:pt x="1830" y="1441"/>
                    </a:cubicBezTo>
                    <a:cubicBezTo>
                      <a:pt x="1835" y="1443"/>
                      <a:pt x="1835" y="1443"/>
                      <a:pt x="1835" y="1443"/>
                    </a:cubicBezTo>
                    <a:cubicBezTo>
                      <a:pt x="1856" y="1404"/>
                      <a:pt x="1856" y="1404"/>
                      <a:pt x="1856" y="1404"/>
                    </a:cubicBezTo>
                    <a:cubicBezTo>
                      <a:pt x="1851" y="1402"/>
                      <a:pt x="1851" y="1402"/>
                      <a:pt x="1851" y="1402"/>
                    </a:cubicBezTo>
                    <a:cubicBezTo>
                      <a:pt x="1851" y="1403"/>
                      <a:pt x="1851" y="1403"/>
                      <a:pt x="1851" y="1403"/>
                    </a:cubicBezTo>
                    <a:cubicBezTo>
                      <a:pt x="1849" y="1406"/>
                      <a:pt x="1848" y="1408"/>
                      <a:pt x="1846" y="1409"/>
                    </a:cubicBezTo>
                    <a:cubicBezTo>
                      <a:pt x="1845" y="1410"/>
                      <a:pt x="1843" y="1410"/>
                      <a:pt x="1840" y="1410"/>
                    </a:cubicBezTo>
                    <a:cubicBezTo>
                      <a:pt x="1792" y="1417"/>
                      <a:pt x="1792" y="1417"/>
                      <a:pt x="1792" y="1417"/>
                    </a:cubicBezTo>
                    <a:cubicBezTo>
                      <a:pt x="1775" y="1408"/>
                      <a:pt x="1775" y="1408"/>
                      <a:pt x="1775" y="1408"/>
                    </a:cubicBezTo>
                    <a:cubicBezTo>
                      <a:pt x="1770" y="1405"/>
                      <a:pt x="1768" y="1401"/>
                      <a:pt x="1772" y="1395"/>
                    </a:cubicBezTo>
                    <a:cubicBezTo>
                      <a:pt x="1774" y="1391"/>
                      <a:pt x="1774" y="1391"/>
                      <a:pt x="1774" y="1391"/>
                    </a:cubicBezTo>
                    <a:cubicBezTo>
                      <a:pt x="1769" y="1389"/>
                      <a:pt x="1769" y="1389"/>
                      <a:pt x="1769" y="1389"/>
                    </a:cubicBezTo>
                    <a:cubicBezTo>
                      <a:pt x="1747" y="1429"/>
                      <a:pt x="1747" y="1429"/>
                      <a:pt x="1747" y="1429"/>
                    </a:cubicBezTo>
                    <a:cubicBezTo>
                      <a:pt x="1751" y="1432"/>
                      <a:pt x="1751" y="1432"/>
                      <a:pt x="1751" y="1432"/>
                    </a:cubicBezTo>
                    <a:cubicBezTo>
                      <a:pt x="1752" y="1430"/>
                      <a:pt x="1752" y="1430"/>
                      <a:pt x="1752" y="1430"/>
                    </a:cubicBezTo>
                    <a:cubicBezTo>
                      <a:pt x="1756" y="1422"/>
                      <a:pt x="1761" y="1421"/>
                      <a:pt x="1767" y="1425"/>
                    </a:cubicBezTo>
                    <a:lnTo>
                      <a:pt x="1783" y="1434"/>
                    </a:ln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8" name="ïŝḷïḑé">
                <a:extLst>
                  <a:ext uri="{FF2B5EF4-FFF2-40B4-BE49-F238E27FC236}">
                    <a16:creationId xmlns:a16="http://schemas.microsoft.com/office/drawing/2014/main" id="{909F1554-0C2F-EDDC-EAD4-C0604AA9694E}"/>
                  </a:ext>
                </a:extLst>
              </p:cNvPr>
              <p:cNvSpPr/>
              <p:nvPr/>
            </p:nvSpPr>
            <p:spPr bwMode="auto">
              <a:xfrm>
                <a:off x="1567" y="2438"/>
                <a:ext cx="750" cy="258"/>
              </a:xfrm>
              <a:custGeom>
                <a:avLst/>
                <a:gdLst>
                  <a:gd name="T0" fmla="*/ 1426 w 1534"/>
                  <a:gd name="T1" fmla="*/ 26 h 528"/>
                  <a:gd name="T2" fmla="*/ 1434 w 1534"/>
                  <a:gd name="T3" fmla="*/ 1 h 528"/>
                  <a:gd name="T4" fmla="*/ 1375 w 1534"/>
                  <a:gd name="T5" fmla="*/ 73 h 528"/>
                  <a:gd name="T6" fmla="*/ 1407 w 1534"/>
                  <a:gd name="T7" fmla="*/ 111 h 528"/>
                  <a:gd name="T8" fmla="*/ 1411 w 1534"/>
                  <a:gd name="T9" fmla="*/ 117 h 528"/>
                  <a:gd name="T10" fmla="*/ 1451 w 1534"/>
                  <a:gd name="T11" fmla="*/ 117 h 528"/>
                  <a:gd name="T12" fmla="*/ 1438 w 1534"/>
                  <a:gd name="T13" fmla="*/ 8 h 528"/>
                  <a:gd name="T14" fmla="*/ 1510 w 1534"/>
                  <a:gd name="T15" fmla="*/ 175 h 528"/>
                  <a:gd name="T16" fmla="*/ 1455 w 1534"/>
                  <a:gd name="T17" fmla="*/ 189 h 528"/>
                  <a:gd name="T18" fmla="*/ 566 w 1534"/>
                  <a:gd name="T19" fmla="*/ 491 h 528"/>
                  <a:gd name="T20" fmla="*/ 660 w 1534"/>
                  <a:gd name="T21" fmla="*/ 351 h 528"/>
                  <a:gd name="T22" fmla="*/ 646 w 1534"/>
                  <a:gd name="T23" fmla="*/ 419 h 528"/>
                  <a:gd name="T24" fmla="*/ 970 w 1534"/>
                  <a:gd name="T25" fmla="*/ 467 h 528"/>
                  <a:gd name="T26" fmla="*/ 952 w 1534"/>
                  <a:gd name="T27" fmla="*/ 491 h 528"/>
                  <a:gd name="T28" fmla="*/ 927 w 1534"/>
                  <a:gd name="T29" fmla="*/ 384 h 528"/>
                  <a:gd name="T30" fmla="*/ 951 w 1534"/>
                  <a:gd name="T31" fmla="*/ 298 h 528"/>
                  <a:gd name="T32" fmla="*/ 929 w 1534"/>
                  <a:gd name="T33" fmla="*/ 335 h 528"/>
                  <a:gd name="T34" fmla="*/ 893 w 1534"/>
                  <a:gd name="T35" fmla="*/ 343 h 528"/>
                  <a:gd name="T36" fmla="*/ 854 w 1534"/>
                  <a:gd name="T37" fmla="*/ 402 h 528"/>
                  <a:gd name="T38" fmla="*/ 933 w 1534"/>
                  <a:gd name="T39" fmla="*/ 390 h 528"/>
                  <a:gd name="T40" fmla="*/ 923 w 1534"/>
                  <a:gd name="T41" fmla="*/ 439 h 528"/>
                  <a:gd name="T42" fmla="*/ 889 w 1534"/>
                  <a:gd name="T43" fmla="*/ 528 h 528"/>
                  <a:gd name="T44" fmla="*/ 1129 w 1534"/>
                  <a:gd name="T45" fmla="*/ 406 h 528"/>
                  <a:gd name="T46" fmla="*/ 1195 w 1534"/>
                  <a:gd name="T47" fmla="*/ 294 h 528"/>
                  <a:gd name="T48" fmla="*/ 1296 w 1534"/>
                  <a:gd name="T49" fmla="*/ 358 h 528"/>
                  <a:gd name="T50" fmla="*/ 353 w 1534"/>
                  <a:gd name="T51" fmla="*/ 399 h 528"/>
                  <a:gd name="T52" fmla="*/ 385 w 1534"/>
                  <a:gd name="T53" fmla="*/ 374 h 528"/>
                  <a:gd name="T54" fmla="*/ 412 w 1534"/>
                  <a:gd name="T55" fmla="*/ 349 h 528"/>
                  <a:gd name="T56" fmla="*/ 484 w 1534"/>
                  <a:gd name="T57" fmla="*/ 299 h 528"/>
                  <a:gd name="T58" fmla="*/ 390 w 1534"/>
                  <a:gd name="T59" fmla="*/ 397 h 528"/>
                  <a:gd name="T60" fmla="*/ 291 w 1534"/>
                  <a:gd name="T61" fmla="*/ 343 h 528"/>
                  <a:gd name="T62" fmla="*/ 324 w 1534"/>
                  <a:gd name="T63" fmla="*/ 345 h 528"/>
                  <a:gd name="T64" fmla="*/ 340 w 1534"/>
                  <a:gd name="T65" fmla="*/ 378 h 528"/>
                  <a:gd name="T66" fmla="*/ 437 w 1534"/>
                  <a:gd name="T67" fmla="*/ 242 h 528"/>
                  <a:gd name="T68" fmla="*/ 423 w 1534"/>
                  <a:gd name="T69" fmla="*/ 255 h 528"/>
                  <a:gd name="T70" fmla="*/ 296 w 1534"/>
                  <a:gd name="T71" fmla="*/ 370 h 528"/>
                  <a:gd name="T72" fmla="*/ 260 w 1534"/>
                  <a:gd name="T73" fmla="*/ 370 h 528"/>
                  <a:gd name="T74" fmla="*/ 246 w 1534"/>
                  <a:gd name="T75" fmla="*/ 399 h 528"/>
                  <a:gd name="T76" fmla="*/ 113 w 1534"/>
                  <a:gd name="T77" fmla="*/ 211 h 528"/>
                  <a:gd name="T78" fmla="*/ 157 w 1534"/>
                  <a:gd name="T79" fmla="*/ 209 h 528"/>
                  <a:gd name="T80" fmla="*/ 136 w 1534"/>
                  <a:gd name="T81" fmla="*/ 216 h 528"/>
                  <a:gd name="T82" fmla="*/ 1 w 1534"/>
                  <a:gd name="T83" fmla="*/ 208 h 528"/>
                  <a:gd name="T84" fmla="*/ 39 w 1534"/>
                  <a:gd name="T85" fmla="*/ 150 h 528"/>
                  <a:gd name="T86" fmla="*/ 48 w 1534"/>
                  <a:gd name="T87" fmla="*/ 169 h 528"/>
                  <a:gd name="T88" fmla="*/ 58 w 1534"/>
                  <a:gd name="T89" fmla="*/ 173 h 528"/>
                  <a:gd name="T90" fmla="*/ 108 w 1534"/>
                  <a:gd name="T91" fmla="*/ 156 h 528"/>
                  <a:gd name="T92" fmla="*/ 148 w 1534"/>
                  <a:gd name="T93" fmla="*/ 159 h 528"/>
                  <a:gd name="T94" fmla="*/ 137 w 1534"/>
                  <a:gd name="T95" fmla="*/ 94 h 528"/>
                  <a:gd name="T96" fmla="*/ 151 w 1534"/>
                  <a:gd name="T97" fmla="*/ 99 h 528"/>
                  <a:gd name="T98" fmla="*/ 180 w 1534"/>
                  <a:gd name="T99" fmla="*/ 115 h 528"/>
                  <a:gd name="T100" fmla="*/ 192 w 1534"/>
                  <a:gd name="T101" fmla="*/ 120 h 528"/>
                  <a:gd name="T102" fmla="*/ 221 w 1534"/>
                  <a:gd name="T103" fmla="*/ 138 h 528"/>
                  <a:gd name="T104" fmla="*/ 238 w 1534"/>
                  <a:gd name="T105" fmla="*/ 146 h 528"/>
                  <a:gd name="T106" fmla="*/ 248 w 1534"/>
                  <a:gd name="T107" fmla="*/ 150 h 528"/>
                  <a:gd name="T108" fmla="*/ 257 w 1534"/>
                  <a:gd name="T109" fmla="*/ 155 h 528"/>
                  <a:gd name="T110" fmla="*/ 220 w 1534"/>
                  <a:gd name="T111" fmla="*/ 157 h 528"/>
                  <a:gd name="T112" fmla="*/ 172 w 1534"/>
                  <a:gd name="T113" fmla="*/ 137 h 528"/>
                  <a:gd name="T114" fmla="*/ 175 w 1534"/>
                  <a:gd name="T115" fmla="*/ 185 h 528"/>
                  <a:gd name="T116" fmla="*/ 217 w 1534"/>
                  <a:gd name="T117" fmla="*/ 189 h 528"/>
                  <a:gd name="T118" fmla="*/ 85 w 1534"/>
                  <a:gd name="T119" fmla="*/ 226 h 528"/>
                  <a:gd name="T120" fmla="*/ 108 w 1534"/>
                  <a:gd name="T121" fmla="*/ 249 h 528"/>
                  <a:gd name="T122" fmla="*/ 69 w 1534"/>
                  <a:gd name="T123" fmla="*/ 186 h 5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34" h="528">
                    <a:moveTo>
                      <a:pt x="1437" y="62"/>
                    </a:moveTo>
                    <a:cubicBezTo>
                      <a:pt x="1431" y="61"/>
                      <a:pt x="1429" y="59"/>
                      <a:pt x="1423" y="61"/>
                    </a:cubicBezTo>
                    <a:cubicBezTo>
                      <a:pt x="1414" y="66"/>
                      <a:pt x="1419" y="68"/>
                      <a:pt x="1423" y="74"/>
                    </a:cubicBezTo>
                    <a:cubicBezTo>
                      <a:pt x="1421" y="77"/>
                      <a:pt x="1414" y="76"/>
                      <a:pt x="1412" y="74"/>
                    </a:cubicBezTo>
                    <a:cubicBezTo>
                      <a:pt x="1410" y="65"/>
                      <a:pt x="1410" y="55"/>
                      <a:pt x="1409" y="45"/>
                    </a:cubicBezTo>
                    <a:cubicBezTo>
                      <a:pt x="1408" y="42"/>
                      <a:pt x="1407" y="40"/>
                      <a:pt x="1408" y="37"/>
                    </a:cubicBezTo>
                    <a:cubicBezTo>
                      <a:pt x="1410" y="35"/>
                      <a:pt x="1412" y="36"/>
                      <a:pt x="1416" y="37"/>
                    </a:cubicBezTo>
                    <a:cubicBezTo>
                      <a:pt x="1423" y="28"/>
                      <a:pt x="1423" y="28"/>
                      <a:pt x="1426" y="26"/>
                    </a:cubicBezTo>
                    <a:cubicBezTo>
                      <a:pt x="1426" y="26"/>
                      <a:pt x="1427" y="27"/>
                      <a:pt x="1428" y="27"/>
                    </a:cubicBezTo>
                    <a:cubicBezTo>
                      <a:pt x="1429" y="39"/>
                      <a:pt x="1438" y="49"/>
                      <a:pt x="1437" y="62"/>
                    </a:cubicBezTo>
                    <a:close/>
                    <a:moveTo>
                      <a:pt x="1398" y="177"/>
                    </a:moveTo>
                    <a:cubicBezTo>
                      <a:pt x="1389" y="177"/>
                      <a:pt x="1385" y="172"/>
                      <a:pt x="1380" y="165"/>
                    </a:cubicBezTo>
                    <a:cubicBezTo>
                      <a:pt x="1375" y="160"/>
                      <a:pt x="1375" y="160"/>
                      <a:pt x="1374" y="158"/>
                    </a:cubicBezTo>
                    <a:cubicBezTo>
                      <a:pt x="1384" y="155"/>
                      <a:pt x="1393" y="151"/>
                      <a:pt x="1401" y="160"/>
                    </a:cubicBezTo>
                    <a:cubicBezTo>
                      <a:pt x="1405" y="168"/>
                      <a:pt x="1403" y="169"/>
                      <a:pt x="1398" y="177"/>
                    </a:cubicBezTo>
                    <a:close/>
                    <a:moveTo>
                      <a:pt x="1434" y="1"/>
                    </a:moveTo>
                    <a:cubicBezTo>
                      <a:pt x="1431" y="3"/>
                      <a:pt x="1429" y="4"/>
                      <a:pt x="1426" y="5"/>
                    </a:cubicBezTo>
                    <a:cubicBezTo>
                      <a:pt x="1418" y="13"/>
                      <a:pt x="1412" y="23"/>
                      <a:pt x="1406" y="31"/>
                    </a:cubicBezTo>
                    <a:cubicBezTo>
                      <a:pt x="1403" y="30"/>
                      <a:pt x="1400" y="29"/>
                      <a:pt x="1397" y="28"/>
                    </a:cubicBezTo>
                    <a:cubicBezTo>
                      <a:pt x="1395" y="20"/>
                      <a:pt x="1396" y="10"/>
                      <a:pt x="1390" y="3"/>
                    </a:cubicBezTo>
                    <a:cubicBezTo>
                      <a:pt x="1369" y="1"/>
                      <a:pt x="1370" y="0"/>
                      <a:pt x="1376" y="18"/>
                    </a:cubicBezTo>
                    <a:cubicBezTo>
                      <a:pt x="1377" y="27"/>
                      <a:pt x="1381" y="34"/>
                      <a:pt x="1382" y="42"/>
                    </a:cubicBezTo>
                    <a:cubicBezTo>
                      <a:pt x="1379" y="53"/>
                      <a:pt x="1375" y="60"/>
                      <a:pt x="1373" y="71"/>
                    </a:cubicBezTo>
                    <a:cubicBezTo>
                      <a:pt x="1374" y="72"/>
                      <a:pt x="1375" y="72"/>
                      <a:pt x="1375" y="73"/>
                    </a:cubicBezTo>
                    <a:cubicBezTo>
                      <a:pt x="1379" y="72"/>
                      <a:pt x="1382" y="72"/>
                      <a:pt x="1385" y="70"/>
                    </a:cubicBezTo>
                    <a:cubicBezTo>
                      <a:pt x="1389" y="73"/>
                      <a:pt x="1385" y="77"/>
                      <a:pt x="1391" y="81"/>
                    </a:cubicBezTo>
                    <a:cubicBezTo>
                      <a:pt x="1397" y="74"/>
                      <a:pt x="1391" y="65"/>
                      <a:pt x="1398" y="58"/>
                    </a:cubicBezTo>
                    <a:cubicBezTo>
                      <a:pt x="1402" y="62"/>
                      <a:pt x="1403" y="74"/>
                      <a:pt x="1404" y="79"/>
                    </a:cubicBezTo>
                    <a:cubicBezTo>
                      <a:pt x="1402" y="82"/>
                      <a:pt x="1396" y="88"/>
                      <a:pt x="1392" y="94"/>
                    </a:cubicBezTo>
                    <a:cubicBezTo>
                      <a:pt x="1392" y="98"/>
                      <a:pt x="1400" y="96"/>
                      <a:pt x="1403" y="95"/>
                    </a:cubicBezTo>
                    <a:cubicBezTo>
                      <a:pt x="1405" y="96"/>
                      <a:pt x="1406" y="97"/>
                      <a:pt x="1407" y="99"/>
                    </a:cubicBezTo>
                    <a:cubicBezTo>
                      <a:pt x="1406" y="103"/>
                      <a:pt x="1409" y="107"/>
                      <a:pt x="1407" y="111"/>
                    </a:cubicBezTo>
                    <a:cubicBezTo>
                      <a:pt x="1408" y="111"/>
                      <a:pt x="1408" y="111"/>
                      <a:pt x="1409" y="111"/>
                    </a:cubicBezTo>
                    <a:cubicBezTo>
                      <a:pt x="1408" y="112"/>
                      <a:pt x="1408" y="112"/>
                      <a:pt x="1408" y="113"/>
                    </a:cubicBezTo>
                    <a:cubicBezTo>
                      <a:pt x="1407" y="113"/>
                      <a:pt x="1406" y="113"/>
                      <a:pt x="1405" y="114"/>
                    </a:cubicBezTo>
                    <a:cubicBezTo>
                      <a:pt x="1386" y="103"/>
                      <a:pt x="1375" y="109"/>
                      <a:pt x="1355" y="112"/>
                    </a:cubicBezTo>
                    <a:cubicBezTo>
                      <a:pt x="1350" y="110"/>
                      <a:pt x="1340" y="115"/>
                      <a:pt x="1338" y="120"/>
                    </a:cubicBezTo>
                    <a:cubicBezTo>
                      <a:pt x="1344" y="126"/>
                      <a:pt x="1360" y="126"/>
                      <a:pt x="1368" y="126"/>
                    </a:cubicBezTo>
                    <a:cubicBezTo>
                      <a:pt x="1381" y="130"/>
                      <a:pt x="1394" y="134"/>
                      <a:pt x="1408" y="137"/>
                    </a:cubicBezTo>
                    <a:cubicBezTo>
                      <a:pt x="1415" y="134"/>
                      <a:pt x="1411" y="122"/>
                      <a:pt x="1411" y="117"/>
                    </a:cubicBezTo>
                    <a:cubicBezTo>
                      <a:pt x="1415" y="109"/>
                      <a:pt x="1420" y="103"/>
                      <a:pt x="1419" y="93"/>
                    </a:cubicBezTo>
                    <a:cubicBezTo>
                      <a:pt x="1422" y="86"/>
                      <a:pt x="1429" y="92"/>
                      <a:pt x="1434" y="95"/>
                    </a:cubicBezTo>
                    <a:cubicBezTo>
                      <a:pt x="1436" y="93"/>
                      <a:pt x="1438" y="90"/>
                      <a:pt x="1441" y="87"/>
                    </a:cubicBezTo>
                    <a:cubicBezTo>
                      <a:pt x="1441" y="87"/>
                      <a:pt x="1442" y="87"/>
                      <a:pt x="1442" y="88"/>
                    </a:cubicBezTo>
                    <a:cubicBezTo>
                      <a:pt x="1441" y="96"/>
                      <a:pt x="1439" y="104"/>
                      <a:pt x="1438" y="112"/>
                    </a:cubicBezTo>
                    <a:cubicBezTo>
                      <a:pt x="1430" y="134"/>
                      <a:pt x="1421" y="154"/>
                      <a:pt x="1411" y="175"/>
                    </a:cubicBezTo>
                    <a:cubicBezTo>
                      <a:pt x="1410" y="179"/>
                      <a:pt x="1410" y="180"/>
                      <a:pt x="1411" y="184"/>
                    </a:cubicBezTo>
                    <a:cubicBezTo>
                      <a:pt x="1430" y="194"/>
                      <a:pt x="1448" y="126"/>
                      <a:pt x="1451" y="117"/>
                    </a:cubicBezTo>
                    <a:cubicBezTo>
                      <a:pt x="1453" y="102"/>
                      <a:pt x="1452" y="89"/>
                      <a:pt x="1461" y="76"/>
                    </a:cubicBezTo>
                    <a:cubicBezTo>
                      <a:pt x="1462" y="76"/>
                      <a:pt x="1462" y="77"/>
                      <a:pt x="1463" y="77"/>
                    </a:cubicBezTo>
                    <a:cubicBezTo>
                      <a:pt x="1465" y="91"/>
                      <a:pt x="1466" y="98"/>
                      <a:pt x="1464" y="113"/>
                    </a:cubicBezTo>
                    <a:cubicBezTo>
                      <a:pt x="1465" y="115"/>
                      <a:pt x="1465" y="116"/>
                      <a:pt x="1468" y="116"/>
                    </a:cubicBezTo>
                    <a:cubicBezTo>
                      <a:pt x="1474" y="108"/>
                      <a:pt x="1478" y="94"/>
                      <a:pt x="1481" y="84"/>
                    </a:cubicBezTo>
                    <a:cubicBezTo>
                      <a:pt x="1480" y="75"/>
                      <a:pt x="1478" y="57"/>
                      <a:pt x="1471" y="51"/>
                    </a:cubicBezTo>
                    <a:cubicBezTo>
                      <a:pt x="1466" y="55"/>
                      <a:pt x="1454" y="68"/>
                      <a:pt x="1449" y="58"/>
                    </a:cubicBezTo>
                    <a:cubicBezTo>
                      <a:pt x="1454" y="40"/>
                      <a:pt x="1448" y="22"/>
                      <a:pt x="1438" y="8"/>
                    </a:cubicBezTo>
                    <a:cubicBezTo>
                      <a:pt x="1437" y="6"/>
                      <a:pt x="1436" y="4"/>
                      <a:pt x="1436" y="3"/>
                    </a:cubicBezTo>
                    <a:cubicBezTo>
                      <a:pt x="1435" y="2"/>
                      <a:pt x="1435" y="2"/>
                      <a:pt x="1434" y="1"/>
                    </a:cubicBezTo>
                    <a:close/>
                    <a:moveTo>
                      <a:pt x="1528" y="187"/>
                    </a:moveTo>
                    <a:cubicBezTo>
                      <a:pt x="1520" y="193"/>
                      <a:pt x="1509" y="200"/>
                      <a:pt x="1500" y="199"/>
                    </a:cubicBezTo>
                    <a:cubicBezTo>
                      <a:pt x="1500" y="199"/>
                      <a:pt x="1500" y="198"/>
                      <a:pt x="1500" y="198"/>
                    </a:cubicBezTo>
                    <a:cubicBezTo>
                      <a:pt x="1500" y="198"/>
                      <a:pt x="1500" y="197"/>
                      <a:pt x="1499" y="197"/>
                    </a:cubicBezTo>
                    <a:cubicBezTo>
                      <a:pt x="1502" y="189"/>
                      <a:pt x="1509" y="183"/>
                      <a:pt x="1512" y="176"/>
                    </a:cubicBezTo>
                    <a:cubicBezTo>
                      <a:pt x="1511" y="175"/>
                      <a:pt x="1511" y="175"/>
                      <a:pt x="1510" y="175"/>
                    </a:cubicBezTo>
                    <a:cubicBezTo>
                      <a:pt x="1511" y="174"/>
                      <a:pt x="1511" y="174"/>
                      <a:pt x="1511" y="174"/>
                    </a:cubicBezTo>
                    <a:cubicBezTo>
                      <a:pt x="1511" y="172"/>
                      <a:pt x="1510" y="171"/>
                      <a:pt x="1509" y="169"/>
                    </a:cubicBezTo>
                    <a:cubicBezTo>
                      <a:pt x="1501" y="166"/>
                      <a:pt x="1496" y="164"/>
                      <a:pt x="1489" y="159"/>
                    </a:cubicBezTo>
                    <a:cubicBezTo>
                      <a:pt x="1487" y="161"/>
                      <a:pt x="1486" y="163"/>
                      <a:pt x="1485" y="165"/>
                    </a:cubicBezTo>
                    <a:cubicBezTo>
                      <a:pt x="1480" y="183"/>
                      <a:pt x="1476" y="201"/>
                      <a:pt x="1470" y="218"/>
                    </a:cubicBezTo>
                    <a:cubicBezTo>
                      <a:pt x="1468" y="221"/>
                      <a:pt x="1465" y="224"/>
                      <a:pt x="1463" y="227"/>
                    </a:cubicBezTo>
                    <a:cubicBezTo>
                      <a:pt x="1456" y="228"/>
                      <a:pt x="1448" y="231"/>
                      <a:pt x="1445" y="224"/>
                    </a:cubicBezTo>
                    <a:cubicBezTo>
                      <a:pt x="1449" y="213"/>
                      <a:pt x="1451" y="201"/>
                      <a:pt x="1455" y="189"/>
                    </a:cubicBezTo>
                    <a:cubicBezTo>
                      <a:pt x="1459" y="182"/>
                      <a:pt x="1462" y="174"/>
                      <a:pt x="1465" y="167"/>
                    </a:cubicBezTo>
                    <a:cubicBezTo>
                      <a:pt x="1469" y="158"/>
                      <a:pt x="1485" y="100"/>
                      <a:pt x="1504" y="106"/>
                    </a:cubicBezTo>
                    <a:cubicBezTo>
                      <a:pt x="1505" y="107"/>
                      <a:pt x="1507" y="108"/>
                      <a:pt x="1509" y="110"/>
                    </a:cubicBezTo>
                    <a:cubicBezTo>
                      <a:pt x="1508" y="110"/>
                      <a:pt x="1508" y="110"/>
                      <a:pt x="1508" y="111"/>
                    </a:cubicBezTo>
                    <a:cubicBezTo>
                      <a:pt x="1515" y="118"/>
                      <a:pt x="1493" y="137"/>
                      <a:pt x="1497" y="149"/>
                    </a:cubicBezTo>
                    <a:cubicBezTo>
                      <a:pt x="1506" y="157"/>
                      <a:pt x="1527" y="154"/>
                      <a:pt x="1534" y="168"/>
                    </a:cubicBezTo>
                    <a:cubicBezTo>
                      <a:pt x="1533" y="176"/>
                      <a:pt x="1532" y="180"/>
                      <a:pt x="1528" y="187"/>
                    </a:cubicBezTo>
                    <a:close/>
                    <a:moveTo>
                      <a:pt x="566" y="491"/>
                    </a:moveTo>
                    <a:cubicBezTo>
                      <a:pt x="557" y="484"/>
                      <a:pt x="552" y="483"/>
                      <a:pt x="541" y="480"/>
                    </a:cubicBezTo>
                    <a:cubicBezTo>
                      <a:pt x="540" y="479"/>
                      <a:pt x="539" y="478"/>
                      <a:pt x="538" y="478"/>
                    </a:cubicBezTo>
                    <a:cubicBezTo>
                      <a:pt x="538" y="475"/>
                      <a:pt x="538" y="475"/>
                      <a:pt x="540" y="473"/>
                    </a:cubicBezTo>
                    <a:cubicBezTo>
                      <a:pt x="558" y="470"/>
                      <a:pt x="572" y="466"/>
                      <a:pt x="589" y="459"/>
                    </a:cubicBezTo>
                    <a:cubicBezTo>
                      <a:pt x="609" y="448"/>
                      <a:pt x="617" y="424"/>
                      <a:pt x="631" y="407"/>
                    </a:cubicBezTo>
                    <a:cubicBezTo>
                      <a:pt x="644" y="383"/>
                      <a:pt x="644" y="383"/>
                      <a:pt x="646" y="382"/>
                    </a:cubicBezTo>
                    <a:cubicBezTo>
                      <a:pt x="649" y="375"/>
                      <a:pt x="654" y="358"/>
                      <a:pt x="660" y="355"/>
                    </a:cubicBezTo>
                    <a:cubicBezTo>
                      <a:pt x="660" y="354"/>
                      <a:pt x="660" y="352"/>
                      <a:pt x="660" y="351"/>
                    </a:cubicBezTo>
                    <a:cubicBezTo>
                      <a:pt x="659" y="351"/>
                      <a:pt x="658" y="351"/>
                      <a:pt x="658" y="351"/>
                    </a:cubicBezTo>
                    <a:cubicBezTo>
                      <a:pt x="648" y="354"/>
                      <a:pt x="639" y="356"/>
                      <a:pt x="630" y="358"/>
                    </a:cubicBezTo>
                    <a:cubicBezTo>
                      <a:pt x="621" y="357"/>
                      <a:pt x="595" y="355"/>
                      <a:pt x="598" y="341"/>
                    </a:cubicBezTo>
                    <a:cubicBezTo>
                      <a:pt x="611" y="334"/>
                      <a:pt x="631" y="336"/>
                      <a:pt x="646" y="335"/>
                    </a:cubicBezTo>
                    <a:cubicBezTo>
                      <a:pt x="663" y="331"/>
                      <a:pt x="679" y="327"/>
                      <a:pt x="696" y="327"/>
                    </a:cubicBezTo>
                    <a:cubicBezTo>
                      <a:pt x="710" y="334"/>
                      <a:pt x="700" y="344"/>
                      <a:pt x="691" y="351"/>
                    </a:cubicBezTo>
                    <a:cubicBezTo>
                      <a:pt x="690" y="353"/>
                      <a:pt x="688" y="354"/>
                      <a:pt x="687" y="355"/>
                    </a:cubicBezTo>
                    <a:cubicBezTo>
                      <a:pt x="670" y="375"/>
                      <a:pt x="657" y="395"/>
                      <a:pt x="646" y="419"/>
                    </a:cubicBezTo>
                    <a:cubicBezTo>
                      <a:pt x="642" y="422"/>
                      <a:pt x="640" y="427"/>
                      <a:pt x="640" y="432"/>
                    </a:cubicBezTo>
                    <a:cubicBezTo>
                      <a:pt x="649" y="431"/>
                      <a:pt x="658" y="426"/>
                      <a:pt x="666" y="423"/>
                    </a:cubicBezTo>
                    <a:cubicBezTo>
                      <a:pt x="674" y="415"/>
                      <a:pt x="676" y="408"/>
                      <a:pt x="682" y="419"/>
                    </a:cubicBezTo>
                    <a:cubicBezTo>
                      <a:pt x="686" y="434"/>
                      <a:pt x="685" y="432"/>
                      <a:pt x="675" y="442"/>
                    </a:cubicBezTo>
                    <a:cubicBezTo>
                      <a:pt x="645" y="458"/>
                      <a:pt x="615" y="472"/>
                      <a:pt x="587" y="489"/>
                    </a:cubicBezTo>
                    <a:cubicBezTo>
                      <a:pt x="579" y="491"/>
                      <a:pt x="574" y="491"/>
                      <a:pt x="566" y="491"/>
                    </a:cubicBezTo>
                    <a:close/>
                    <a:moveTo>
                      <a:pt x="979" y="479"/>
                    </a:moveTo>
                    <a:cubicBezTo>
                      <a:pt x="974" y="476"/>
                      <a:pt x="972" y="472"/>
                      <a:pt x="970" y="467"/>
                    </a:cubicBezTo>
                    <a:cubicBezTo>
                      <a:pt x="964" y="467"/>
                      <a:pt x="963" y="465"/>
                      <a:pt x="964" y="460"/>
                    </a:cubicBezTo>
                    <a:cubicBezTo>
                      <a:pt x="970" y="453"/>
                      <a:pt x="985" y="456"/>
                      <a:pt x="989" y="464"/>
                    </a:cubicBezTo>
                    <a:cubicBezTo>
                      <a:pt x="990" y="475"/>
                      <a:pt x="991" y="475"/>
                      <a:pt x="979" y="479"/>
                    </a:cubicBezTo>
                    <a:close/>
                    <a:moveTo>
                      <a:pt x="889" y="528"/>
                    </a:moveTo>
                    <a:cubicBezTo>
                      <a:pt x="898" y="526"/>
                      <a:pt x="899" y="526"/>
                      <a:pt x="904" y="517"/>
                    </a:cubicBezTo>
                    <a:cubicBezTo>
                      <a:pt x="909" y="508"/>
                      <a:pt x="917" y="484"/>
                      <a:pt x="929" y="486"/>
                    </a:cubicBezTo>
                    <a:cubicBezTo>
                      <a:pt x="930" y="488"/>
                      <a:pt x="931" y="489"/>
                      <a:pt x="932" y="490"/>
                    </a:cubicBezTo>
                    <a:cubicBezTo>
                      <a:pt x="942" y="497"/>
                      <a:pt x="945" y="502"/>
                      <a:pt x="952" y="491"/>
                    </a:cubicBezTo>
                    <a:cubicBezTo>
                      <a:pt x="951" y="476"/>
                      <a:pt x="945" y="463"/>
                      <a:pt x="947" y="449"/>
                    </a:cubicBezTo>
                    <a:cubicBezTo>
                      <a:pt x="952" y="439"/>
                      <a:pt x="960" y="440"/>
                      <a:pt x="953" y="428"/>
                    </a:cubicBezTo>
                    <a:cubicBezTo>
                      <a:pt x="953" y="425"/>
                      <a:pt x="954" y="422"/>
                      <a:pt x="954" y="420"/>
                    </a:cubicBezTo>
                    <a:cubicBezTo>
                      <a:pt x="952" y="417"/>
                      <a:pt x="952" y="416"/>
                      <a:pt x="952" y="414"/>
                    </a:cubicBezTo>
                    <a:cubicBezTo>
                      <a:pt x="962" y="401"/>
                      <a:pt x="950" y="400"/>
                      <a:pt x="953" y="391"/>
                    </a:cubicBezTo>
                    <a:cubicBezTo>
                      <a:pt x="959" y="386"/>
                      <a:pt x="965" y="374"/>
                      <a:pt x="958" y="368"/>
                    </a:cubicBezTo>
                    <a:cubicBezTo>
                      <a:pt x="946" y="369"/>
                      <a:pt x="939" y="376"/>
                      <a:pt x="931" y="384"/>
                    </a:cubicBezTo>
                    <a:cubicBezTo>
                      <a:pt x="929" y="384"/>
                      <a:pt x="928" y="384"/>
                      <a:pt x="927" y="384"/>
                    </a:cubicBezTo>
                    <a:cubicBezTo>
                      <a:pt x="925" y="382"/>
                      <a:pt x="925" y="381"/>
                      <a:pt x="925" y="378"/>
                    </a:cubicBezTo>
                    <a:cubicBezTo>
                      <a:pt x="932" y="358"/>
                      <a:pt x="958" y="350"/>
                      <a:pt x="978" y="347"/>
                    </a:cubicBezTo>
                    <a:cubicBezTo>
                      <a:pt x="982" y="348"/>
                      <a:pt x="986" y="349"/>
                      <a:pt x="990" y="348"/>
                    </a:cubicBezTo>
                    <a:cubicBezTo>
                      <a:pt x="988" y="334"/>
                      <a:pt x="981" y="335"/>
                      <a:pt x="969" y="337"/>
                    </a:cubicBezTo>
                    <a:cubicBezTo>
                      <a:pt x="965" y="339"/>
                      <a:pt x="961" y="341"/>
                      <a:pt x="958" y="338"/>
                    </a:cubicBezTo>
                    <a:cubicBezTo>
                      <a:pt x="956" y="318"/>
                      <a:pt x="967" y="294"/>
                      <a:pt x="963" y="274"/>
                    </a:cubicBezTo>
                    <a:cubicBezTo>
                      <a:pt x="960" y="273"/>
                      <a:pt x="960" y="273"/>
                      <a:pt x="956" y="273"/>
                    </a:cubicBezTo>
                    <a:cubicBezTo>
                      <a:pt x="938" y="279"/>
                      <a:pt x="950" y="286"/>
                      <a:pt x="951" y="298"/>
                    </a:cubicBezTo>
                    <a:cubicBezTo>
                      <a:pt x="951" y="316"/>
                      <a:pt x="949" y="324"/>
                      <a:pt x="948" y="343"/>
                    </a:cubicBezTo>
                    <a:cubicBezTo>
                      <a:pt x="945" y="348"/>
                      <a:pt x="940" y="350"/>
                      <a:pt x="936" y="353"/>
                    </a:cubicBezTo>
                    <a:cubicBezTo>
                      <a:pt x="935" y="353"/>
                      <a:pt x="935" y="352"/>
                      <a:pt x="934" y="352"/>
                    </a:cubicBezTo>
                    <a:cubicBezTo>
                      <a:pt x="934" y="350"/>
                      <a:pt x="934" y="349"/>
                      <a:pt x="934" y="347"/>
                    </a:cubicBezTo>
                    <a:cubicBezTo>
                      <a:pt x="943" y="339"/>
                      <a:pt x="943" y="338"/>
                      <a:pt x="942" y="326"/>
                    </a:cubicBezTo>
                    <a:cubicBezTo>
                      <a:pt x="943" y="323"/>
                      <a:pt x="943" y="323"/>
                      <a:pt x="944" y="320"/>
                    </a:cubicBezTo>
                    <a:cubicBezTo>
                      <a:pt x="942" y="320"/>
                      <a:pt x="942" y="320"/>
                      <a:pt x="939" y="324"/>
                    </a:cubicBezTo>
                    <a:cubicBezTo>
                      <a:pt x="930" y="327"/>
                      <a:pt x="930" y="325"/>
                      <a:pt x="929" y="335"/>
                    </a:cubicBezTo>
                    <a:cubicBezTo>
                      <a:pt x="929" y="336"/>
                      <a:pt x="928" y="336"/>
                      <a:pt x="927" y="336"/>
                    </a:cubicBezTo>
                    <a:cubicBezTo>
                      <a:pt x="927" y="337"/>
                      <a:pt x="927" y="337"/>
                      <a:pt x="927" y="338"/>
                    </a:cubicBezTo>
                    <a:cubicBezTo>
                      <a:pt x="927" y="337"/>
                      <a:pt x="926" y="337"/>
                      <a:pt x="926" y="337"/>
                    </a:cubicBezTo>
                    <a:cubicBezTo>
                      <a:pt x="923" y="332"/>
                      <a:pt x="924" y="317"/>
                      <a:pt x="923" y="311"/>
                    </a:cubicBezTo>
                    <a:cubicBezTo>
                      <a:pt x="921" y="309"/>
                      <a:pt x="920" y="307"/>
                      <a:pt x="918" y="305"/>
                    </a:cubicBezTo>
                    <a:cubicBezTo>
                      <a:pt x="910" y="300"/>
                      <a:pt x="902" y="307"/>
                      <a:pt x="911" y="314"/>
                    </a:cubicBezTo>
                    <a:cubicBezTo>
                      <a:pt x="911" y="320"/>
                      <a:pt x="911" y="336"/>
                      <a:pt x="908" y="340"/>
                    </a:cubicBezTo>
                    <a:cubicBezTo>
                      <a:pt x="903" y="341"/>
                      <a:pt x="898" y="342"/>
                      <a:pt x="893" y="343"/>
                    </a:cubicBezTo>
                    <a:cubicBezTo>
                      <a:pt x="892" y="347"/>
                      <a:pt x="897" y="349"/>
                      <a:pt x="897" y="355"/>
                    </a:cubicBezTo>
                    <a:cubicBezTo>
                      <a:pt x="898" y="355"/>
                      <a:pt x="898" y="355"/>
                      <a:pt x="900" y="356"/>
                    </a:cubicBezTo>
                    <a:cubicBezTo>
                      <a:pt x="908" y="355"/>
                      <a:pt x="912" y="345"/>
                      <a:pt x="917" y="355"/>
                    </a:cubicBezTo>
                    <a:cubicBezTo>
                      <a:pt x="922" y="358"/>
                      <a:pt x="922" y="358"/>
                      <a:pt x="925" y="361"/>
                    </a:cubicBezTo>
                    <a:cubicBezTo>
                      <a:pt x="925" y="361"/>
                      <a:pt x="925" y="362"/>
                      <a:pt x="925" y="363"/>
                    </a:cubicBezTo>
                    <a:cubicBezTo>
                      <a:pt x="912" y="374"/>
                      <a:pt x="912" y="374"/>
                      <a:pt x="909" y="377"/>
                    </a:cubicBezTo>
                    <a:cubicBezTo>
                      <a:pt x="898" y="384"/>
                      <a:pt x="886" y="392"/>
                      <a:pt x="874" y="398"/>
                    </a:cubicBezTo>
                    <a:cubicBezTo>
                      <a:pt x="867" y="399"/>
                      <a:pt x="861" y="400"/>
                      <a:pt x="854" y="402"/>
                    </a:cubicBezTo>
                    <a:cubicBezTo>
                      <a:pt x="854" y="402"/>
                      <a:pt x="854" y="403"/>
                      <a:pt x="854" y="403"/>
                    </a:cubicBezTo>
                    <a:cubicBezTo>
                      <a:pt x="853" y="403"/>
                      <a:pt x="853" y="403"/>
                      <a:pt x="852" y="403"/>
                    </a:cubicBezTo>
                    <a:cubicBezTo>
                      <a:pt x="856" y="413"/>
                      <a:pt x="875" y="413"/>
                      <a:pt x="884" y="410"/>
                    </a:cubicBezTo>
                    <a:cubicBezTo>
                      <a:pt x="890" y="405"/>
                      <a:pt x="902" y="392"/>
                      <a:pt x="909" y="392"/>
                    </a:cubicBezTo>
                    <a:cubicBezTo>
                      <a:pt x="909" y="393"/>
                      <a:pt x="910" y="393"/>
                      <a:pt x="910" y="394"/>
                    </a:cubicBezTo>
                    <a:cubicBezTo>
                      <a:pt x="904" y="409"/>
                      <a:pt x="927" y="404"/>
                      <a:pt x="932" y="391"/>
                    </a:cubicBezTo>
                    <a:cubicBezTo>
                      <a:pt x="933" y="391"/>
                      <a:pt x="933" y="391"/>
                      <a:pt x="933" y="391"/>
                    </a:cubicBezTo>
                    <a:cubicBezTo>
                      <a:pt x="933" y="391"/>
                      <a:pt x="933" y="390"/>
                      <a:pt x="933" y="390"/>
                    </a:cubicBezTo>
                    <a:cubicBezTo>
                      <a:pt x="934" y="390"/>
                      <a:pt x="934" y="390"/>
                      <a:pt x="935" y="390"/>
                    </a:cubicBezTo>
                    <a:cubicBezTo>
                      <a:pt x="935" y="389"/>
                      <a:pt x="935" y="389"/>
                      <a:pt x="935" y="388"/>
                    </a:cubicBezTo>
                    <a:cubicBezTo>
                      <a:pt x="936" y="388"/>
                      <a:pt x="936" y="387"/>
                      <a:pt x="937" y="387"/>
                    </a:cubicBezTo>
                    <a:cubicBezTo>
                      <a:pt x="937" y="386"/>
                      <a:pt x="937" y="386"/>
                      <a:pt x="937" y="385"/>
                    </a:cubicBezTo>
                    <a:cubicBezTo>
                      <a:pt x="941" y="383"/>
                      <a:pt x="941" y="381"/>
                      <a:pt x="946" y="382"/>
                    </a:cubicBezTo>
                    <a:cubicBezTo>
                      <a:pt x="949" y="395"/>
                      <a:pt x="939" y="402"/>
                      <a:pt x="930" y="410"/>
                    </a:cubicBezTo>
                    <a:cubicBezTo>
                      <a:pt x="926" y="414"/>
                      <a:pt x="906" y="429"/>
                      <a:pt x="922" y="430"/>
                    </a:cubicBezTo>
                    <a:cubicBezTo>
                      <a:pt x="923" y="434"/>
                      <a:pt x="922" y="435"/>
                      <a:pt x="923" y="439"/>
                    </a:cubicBezTo>
                    <a:cubicBezTo>
                      <a:pt x="924" y="440"/>
                      <a:pt x="925" y="440"/>
                      <a:pt x="926" y="442"/>
                    </a:cubicBezTo>
                    <a:cubicBezTo>
                      <a:pt x="922" y="447"/>
                      <a:pt x="914" y="452"/>
                      <a:pt x="911" y="458"/>
                    </a:cubicBezTo>
                    <a:cubicBezTo>
                      <a:pt x="913" y="461"/>
                      <a:pt x="913" y="461"/>
                      <a:pt x="915" y="462"/>
                    </a:cubicBezTo>
                    <a:cubicBezTo>
                      <a:pt x="922" y="461"/>
                      <a:pt x="927" y="457"/>
                      <a:pt x="933" y="456"/>
                    </a:cubicBezTo>
                    <a:cubicBezTo>
                      <a:pt x="939" y="464"/>
                      <a:pt x="926" y="474"/>
                      <a:pt x="921" y="478"/>
                    </a:cubicBezTo>
                    <a:cubicBezTo>
                      <a:pt x="908" y="485"/>
                      <a:pt x="899" y="499"/>
                      <a:pt x="889" y="508"/>
                    </a:cubicBezTo>
                    <a:cubicBezTo>
                      <a:pt x="888" y="510"/>
                      <a:pt x="888" y="512"/>
                      <a:pt x="886" y="513"/>
                    </a:cubicBezTo>
                    <a:cubicBezTo>
                      <a:pt x="884" y="519"/>
                      <a:pt x="886" y="523"/>
                      <a:pt x="889" y="528"/>
                    </a:cubicBezTo>
                    <a:close/>
                    <a:moveTo>
                      <a:pt x="1174" y="421"/>
                    </a:moveTo>
                    <a:cubicBezTo>
                      <a:pt x="1173" y="420"/>
                      <a:pt x="1172" y="419"/>
                      <a:pt x="1172" y="418"/>
                    </a:cubicBezTo>
                    <a:cubicBezTo>
                      <a:pt x="1179" y="408"/>
                      <a:pt x="1182" y="395"/>
                      <a:pt x="1188" y="385"/>
                    </a:cubicBezTo>
                    <a:cubicBezTo>
                      <a:pt x="1188" y="384"/>
                      <a:pt x="1188" y="384"/>
                      <a:pt x="1188" y="384"/>
                    </a:cubicBezTo>
                    <a:cubicBezTo>
                      <a:pt x="1195" y="367"/>
                      <a:pt x="1190" y="347"/>
                      <a:pt x="1187" y="329"/>
                    </a:cubicBezTo>
                    <a:cubicBezTo>
                      <a:pt x="1187" y="329"/>
                      <a:pt x="1186" y="328"/>
                      <a:pt x="1186" y="327"/>
                    </a:cubicBezTo>
                    <a:cubicBezTo>
                      <a:pt x="1179" y="332"/>
                      <a:pt x="1177" y="336"/>
                      <a:pt x="1173" y="343"/>
                    </a:cubicBezTo>
                    <a:cubicBezTo>
                      <a:pt x="1134" y="399"/>
                      <a:pt x="1134" y="399"/>
                      <a:pt x="1129" y="406"/>
                    </a:cubicBezTo>
                    <a:cubicBezTo>
                      <a:pt x="1121" y="407"/>
                      <a:pt x="1105" y="409"/>
                      <a:pt x="1109" y="396"/>
                    </a:cubicBezTo>
                    <a:cubicBezTo>
                      <a:pt x="1129" y="374"/>
                      <a:pt x="1147" y="349"/>
                      <a:pt x="1169" y="327"/>
                    </a:cubicBezTo>
                    <a:cubicBezTo>
                      <a:pt x="1173" y="322"/>
                      <a:pt x="1176" y="317"/>
                      <a:pt x="1180" y="311"/>
                    </a:cubicBezTo>
                    <a:cubicBezTo>
                      <a:pt x="1172" y="286"/>
                      <a:pt x="1156" y="266"/>
                      <a:pt x="1141" y="245"/>
                    </a:cubicBezTo>
                    <a:cubicBezTo>
                      <a:pt x="1131" y="234"/>
                      <a:pt x="1126" y="229"/>
                      <a:pt x="1123" y="226"/>
                    </a:cubicBezTo>
                    <a:cubicBezTo>
                      <a:pt x="1125" y="223"/>
                      <a:pt x="1127" y="222"/>
                      <a:pt x="1130" y="220"/>
                    </a:cubicBezTo>
                    <a:cubicBezTo>
                      <a:pt x="1140" y="223"/>
                      <a:pt x="1154" y="218"/>
                      <a:pt x="1162" y="228"/>
                    </a:cubicBezTo>
                    <a:cubicBezTo>
                      <a:pt x="1172" y="250"/>
                      <a:pt x="1179" y="276"/>
                      <a:pt x="1195" y="294"/>
                    </a:cubicBezTo>
                    <a:cubicBezTo>
                      <a:pt x="1203" y="283"/>
                      <a:pt x="1209" y="269"/>
                      <a:pt x="1215" y="256"/>
                    </a:cubicBezTo>
                    <a:cubicBezTo>
                      <a:pt x="1222" y="251"/>
                      <a:pt x="1226" y="248"/>
                      <a:pt x="1229" y="258"/>
                    </a:cubicBezTo>
                    <a:cubicBezTo>
                      <a:pt x="1221" y="275"/>
                      <a:pt x="1212" y="290"/>
                      <a:pt x="1202" y="305"/>
                    </a:cubicBezTo>
                    <a:cubicBezTo>
                      <a:pt x="1201" y="321"/>
                      <a:pt x="1209" y="335"/>
                      <a:pt x="1209" y="351"/>
                    </a:cubicBezTo>
                    <a:cubicBezTo>
                      <a:pt x="1209" y="351"/>
                      <a:pt x="1208" y="351"/>
                      <a:pt x="1207" y="351"/>
                    </a:cubicBezTo>
                    <a:cubicBezTo>
                      <a:pt x="1214" y="359"/>
                      <a:pt x="1207" y="378"/>
                      <a:pt x="1202" y="386"/>
                    </a:cubicBezTo>
                    <a:cubicBezTo>
                      <a:pt x="1189" y="403"/>
                      <a:pt x="1189" y="403"/>
                      <a:pt x="1174" y="421"/>
                    </a:cubicBezTo>
                    <a:close/>
                    <a:moveTo>
                      <a:pt x="1296" y="358"/>
                    </a:moveTo>
                    <a:cubicBezTo>
                      <a:pt x="1287" y="355"/>
                      <a:pt x="1284" y="353"/>
                      <a:pt x="1277" y="347"/>
                    </a:cubicBezTo>
                    <a:cubicBezTo>
                      <a:pt x="1269" y="344"/>
                      <a:pt x="1263" y="343"/>
                      <a:pt x="1261" y="335"/>
                    </a:cubicBezTo>
                    <a:cubicBezTo>
                      <a:pt x="1267" y="329"/>
                      <a:pt x="1285" y="329"/>
                      <a:pt x="1294" y="332"/>
                    </a:cubicBezTo>
                    <a:cubicBezTo>
                      <a:pt x="1294" y="332"/>
                      <a:pt x="1295" y="332"/>
                      <a:pt x="1295" y="331"/>
                    </a:cubicBezTo>
                    <a:cubicBezTo>
                      <a:pt x="1305" y="337"/>
                      <a:pt x="1309" y="341"/>
                      <a:pt x="1303" y="353"/>
                    </a:cubicBezTo>
                    <a:cubicBezTo>
                      <a:pt x="1300" y="354"/>
                      <a:pt x="1298" y="356"/>
                      <a:pt x="1296" y="358"/>
                    </a:cubicBezTo>
                    <a:close/>
                    <a:moveTo>
                      <a:pt x="354" y="408"/>
                    </a:moveTo>
                    <a:cubicBezTo>
                      <a:pt x="354" y="404"/>
                      <a:pt x="354" y="402"/>
                      <a:pt x="353" y="399"/>
                    </a:cubicBezTo>
                    <a:cubicBezTo>
                      <a:pt x="353" y="399"/>
                      <a:pt x="354" y="398"/>
                      <a:pt x="354" y="398"/>
                    </a:cubicBezTo>
                    <a:cubicBezTo>
                      <a:pt x="354" y="398"/>
                      <a:pt x="353" y="398"/>
                      <a:pt x="353" y="397"/>
                    </a:cubicBezTo>
                    <a:cubicBezTo>
                      <a:pt x="353" y="387"/>
                      <a:pt x="360" y="386"/>
                      <a:pt x="368" y="384"/>
                    </a:cubicBezTo>
                    <a:cubicBezTo>
                      <a:pt x="373" y="381"/>
                      <a:pt x="373" y="381"/>
                      <a:pt x="379" y="376"/>
                    </a:cubicBezTo>
                    <a:cubicBezTo>
                      <a:pt x="379" y="376"/>
                      <a:pt x="380" y="377"/>
                      <a:pt x="380" y="377"/>
                    </a:cubicBezTo>
                    <a:cubicBezTo>
                      <a:pt x="381" y="376"/>
                      <a:pt x="382" y="375"/>
                      <a:pt x="383" y="374"/>
                    </a:cubicBezTo>
                    <a:cubicBezTo>
                      <a:pt x="383" y="374"/>
                      <a:pt x="383" y="373"/>
                      <a:pt x="383" y="372"/>
                    </a:cubicBezTo>
                    <a:cubicBezTo>
                      <a:pt x="383" y="373"/>
                      <a:pt x="384" y="373"/>
                      <a:pt x="385" y="374"/>
                    </a:cubicBezTo>
                    <a:cubicBezTo>
                      <a:pt x="390" y="370"/>
                      <a:pt x="400" y="366"/>
                      <a:pt x="404" y="361"/>
                    </a:cubicBezTo>
                    <a:cubicBezTo>
                      <a:pt x="405" y="361"/>
                      <a:pt x="405" y="361"/>
                      <a:pt x="406" y="361"/>
                    </a:cubicBezTo>
                    <a:cubicBezTo>
                      <a:pt x="406" y="361"/>
                      <a:pt x="407" y="360"/>
                      <a:pt x="407" y="360"/>
                    </a:cubicBezTo>
                    <a:cubicBezTo>
                      <a:pt x="403" y="357"/>
                      <a:pt x="399" y="355"/>
                      <a:pt x="395" y="352"/>
                    </a:cubicBezTo>
                    <a:cubicBezTo>
                      <a:pt x="395" y="352"/>
                      <a:pt x="395" y="351"/>
                      <a:pt x="395" y="351"/>
                    </a:cubicBezTo>
                    <a:cubicBezTo>
                      <a:pt x="398" y="350"/>
                      <a:pt x="398" y="350"/>
                      <a:pt x="399" y="349"/>
                    </a:cubicBezTo>
                    <a:cubicBezTo>
                      <a:pt x="402" y="350"/>
                      <a:pt x="404" y="349"/>
                      <a:pt x="408" y="351"/>
                    </a:cubicBezTo>
                    <a:cubicBezTo>
                      <a:pt x="410" y="349"/>
                      <a:pt x="410" y="349"/>
                      <a:pt x="412" y="349"/>
                    </a:cubicBezTo>
                    <a:cubicBezTo>
                      <a:pt x="412" y="349"/>
                      <a:pt x="413" y="349"/>
                      <a:pt x="413" y="348"/>
                    </a:cubicBezTo>
                    <a:cubicBezTo>
                      <a:pt x="415" y="349"/>
                      <a:pt x="417" y="349"/>
                      <a:pt x="420" y="348"/>
                    </a:cubicBezTo>
                    <a:cubicBezTo>
                      <a:pt x="438" y="335"/>
                      <a:pt x="454" y="317"/>
                      <a:pt x="469" y="301"/>
                    </a:cubicBezTo>
                    <a:cubicBezTo>
                      <a:pt x="472" y="300"/>
                      <a:pt x="476" y="301"/>
                      <a:pt x="479" y="299"/>
                    </a:cubicBezTo>
                    <a:cubicBezTo>
                      <a:pt x="479" y="299"/>
                      <a:pt x="479" y="299"/>
                      <a:pt x="479" y="299"/>
                    </a:cubicBezTo>
                    <a:cubicBezTo>
                      <a:pt x="480" y="300"/>
                      <a:pt x="481" y="300"/>
                      <a:pt x="482" y="300"/>
                    </a:cubicBezTo>
                    <a:cubicBezTo>
                      <a:pt x="481" y="301"/>
                      <a:pt x="481" y="301"/>
                      <a:pt x="482" y="302"/>
                    </a:cubicBezTo>
                    <a:cubicBezTo>
                      <a:pt x="483" y="301"/>
                      <a:pt x="483" y="300"/>
                      <a:pt x="484" y="299"/>
                    </a:cubicBezTo>
                    <a:cubicBezTo>
                      <a:pt x="490" y="304"/>
                      <a:pt x="491" y="307"/>
                      <a:pt x="490" y="317"/>
                    </a:cubicBezTo>
                    <a:cubicBezTo>
                      <a:pt x="484" y="336"/>
                      <a:pt x="459" y="338"/>
                      <a:pt x="452" y="356"/>
                    </a:cubicBezTo>
                    <a:cubicBezTo>
                      <a:pt x="453" y="357"/>
                      <a:pt x="454" y="358"/>
                      <a:pt x="456" y="359"/>
                    </a:cubicBezTo>
                    <a:cubicBezTo>
                      <a:pt x="456" y="358"/>
                      <a:pt x="455" y="357"/>
                      <a:pt x="455" y="357"/>
                    </a:cubicBezTo>
                    <a:cubicBezTo>
                      <a:pt x="458" y="358"/>
                      <a:pt x="458" y="359"/>
                      <a:pt x="460" y="362"/>
                    </a:cubicBezTo>
                    <a:cubicBezTo>
                      <a:pt x="459" y="364"/>
                      <a:pt x="458" y="366"/>
                      <a:pt x="456" y="368"/>
                    </a:cubicBezTo>
                    <a:cubicBezTo>
                      <a:pt x="447" y="375"/>
                      <a:pt x="437" y="365"/>
                      <a:pt x="426" y="370"/>
                    </a:cubicBezTo>
                    <a:cubicBezTo>
                      <a:pt x="416" y="377"/>
                      <a:pt x="396" y="388"/>
                      <a:pt x="390" y="397"/>
                    </a:cubicBezTo>
                    <a:cubicBezTo>
                      <a:pt x="390" y="398"/>
                      <a:pt x="390" y="399"/>
                      <a:pt x="390" y="400"/>
                    </a:cubicBezTo>
                    <a:cubicBezTo>
                      <a:pt x="390" y="400"/>
                      <a:pt x="389" y="400"/>
                      <a:pt x="389" y="400"/>
                    </a:cubicBezTo>
                    <a:cubicBezTo>
                      <a:pt x="391" y="406"/>
                      <a:pt x="399" y="404"/>
                      <a:pt x="403" y="411"/>
                    </a:cubicBezTo>
                    <a:cubicBezTo>
                      <a:pt x="401" y="420"/>
                      <a:pt x="403" y="422"/>
                      <a:pt x="393" y="425"/>
                    </a:cubicBezTo>
                    <a:cubicBezTo>
                      <a:pt x="380" y="422"/>
                      <a:pt x="367" y="415"/>
                      <a:pt x="357" y="408"/>
                    </a:cubicBezTo>
                    <a:cubicBezTo>
                      <a:pt x="356" y="408"/>
                      <a:pt x="356" y="408"/>
                      <a:pt x="354" y="408"/>
                    </a:cubicBezTo>
                    <a:close/>
                    <a:moveTo>
                      <a:pt x="273" y="361"/>
                    </a:moveTo>
                    <a:cubicBezTo>
                      <a:pt x="273" y="354"/>
                      <a:pt x="285" y="347"/>
                      <a:pt x="291" y="343"/>
                    </a:cubicBezTo>
                    <a:cubicBezTo>
                      <a:pt x="293" y="341"/>
                      <a:pt x="295" y="338"/>
                      <a:pt x="297" y="336"/>
                    </a:cubicBezTo>
                    <a:cubicBezTo>
                      <a:pt x="306" y="333"/>
                      <a:pt x="309" y="329"/>
                      <a:pt x="305" y="321"/>
                    </a:cubicBezTo>
                    <a:cubicBezTo>
                      <a:pt x="306" y="316"/>
                      <a:pt x="307" y="313"/>
                      <a:pt x="310" y="309"/>
                    </a:cubicBezTo>
                    <a:cubicBezTo>
                      <a:pt x="310" y="309"/>
                      <a:pt x="310" y="309"/>
                      <a:pt x="311" y="310"/>
                    </a:cubicBezTo>
                    <a:cubicBezTo>
                      <a:pt x="318" y="305"/>
                      <a:pt x="323" y="315"/>
                      <a:pt x="329" y="318"/>
                    </a:cubicBezTo>
                    <a:cubicBezTo>
                      <a:pt x="328" y="319"/>
                      <a:pt x="333" y="325"/>
                      <a:pt x="335" y="328"/>
                    </a:cubicBezTo>
                    <a:cubicBezTo>
                      <a:pt x="334" y="332"/>
                      <a:pt x="338" y="334"/>
                      <a:pt x="334" y="340"/>
                    </a:cubicBezTo>
                    <a:cubicBezTo>
                      <a:pt x="329" y="343"/>
                      <a:pt x="329" y="343"/>
                      <a:pt x="324" y="345"/>
                    </a:cubicBezTo>
                    <a:cubicBezTo>
                      <a:pt x="320" y="346"/>
                      <a:pt x="286" y="358"/>
                      <a:pt x="282" y="359"/>
                    </a:cubicBezTo>
                    <a:cubicBezTo>
                      <a:pt x="280" y="361"/>
                      <a:pt x="276" y="361"/>
                      <a:pt x="273" y="361"/>
                    </a:cubicBezTo>
                    <a:close/>
                    <a:moveTo>
                      <a:pt x="246" y="399"/>
                    </a:moveTo>
                    <a:cubicBezTo>
                      <a:pt x="263" y="406"/>
                      <a:pt x="290" y="392"/>
                      <a:pt x="304" y="383"/>
                    </a:cubicBezTo>
                    <a:cubicBezTo>
                      <a:pt x="309" y="381"/>
                      <a:pt x="313" y="380"/>
                      <a:pt x="317" y="379"/>
                    </a:cubicBezTo>
                    <a:cubicBezTo>
                      <a:pt x="320" y="381"/>
                      <a:pt x="320" y="381"/>
                      <a:pt x="319" y="385"/>
                    </a:cubicBezTo>
                    <a:cubicBezTo>
                      <a:pt x="322" y="391"/>
                      <a:pt x="325" y="391"/>
                      <a:pt x="332" y="392"/>
                    </a:cubicBezTo>
                    <a:cubicBezTo>
                      <a:pt x="337" y="388"/>
                      <a:pt x="338" y="383"/>
                      <a:pt x="340" y="378"/>
                    </a:cubicBezTo>
                    <a:cubicBezTo>
                      <a:pt x="354" y="356"/>
                      <a:pt x="372" y="337"/>
                      <a:pt x="388" y="316"/>
                    </a:cubicBezTo>
                    <a:cubicBezTo>
                      <a:pt x="405" y="301"/>
                      <a:pt x="424" y="291"/>
                      <a:pt x="441" y="276"/>
                    </a:cubicBezTo>
                    <a:cubicBezTo>
                      <a:pt x="442" y="276"/>
                      <a:pt x="442" y="275"/>
                      <a:pt x="443" y="274"/>
                    </a:cubicBezTo>
                    <a:cubicBezTo>
                      <a:pt x="440" y="263"/>
                      <a:pt x="443" y="250"/>
                      <a:pt x="438" y="242"/>
                    </a:cubicBezTo>
                    <a:cubicBezTo>
                      <a:pt x="439" y="241"/>
                      <a:pt x="439" y="241"/>
                      <a:pt x="439" y="240"/>
                    </a:cubicBezTo>
                    <a:cubicBezTo>
                      <a:pt x="438" y="240"/>
                      <a:pt x="438" y="240"/>
                      <a:pt x="437" y="239"/>
                    </a:cubicBezTo>
                    <a:cubicBezTo>
                      <a:pt x="437" y="239"/>
                      <a:pt x="436" y="240"/>
                      <a:pt x="436" y="240"/>
                    </a:cubicBezTo>
                    <a:cubicBezTo>
                      <a:pt x="436" y="241"/>
                      <a:pt x="437" y="242"/>
                      <a:pt x="437" y="242"/>
                    </a:cubicBezTo>
                    <a:cubicBezTo>
                      <a:pt x="436" y="241"/>
                      <a:pt x="436" y="241"/>
                      <a:pt x="435" y="239"/>
                    </a:cubicBezTo>
                    <a:cubicBezTo>
                      <a:pt x="435" y="239"/>
                      <a:pt x="435" y="239"/>
                      <a:pt x="435" y="239"/>
                    </a:cubicBezTo>
                    <a:cubicBezTo>
                      <a:pt x="435" y="238"/>
                      <a:pt x="434" y="238"/>
                      <a:pt x="433" y="238"/>
                    </a:cubicBezTo>
                    <a:cubicBezTo>
                      <a:pt x="433" y="238"/>
                      <a:pt x="433" y="238"/>
                      <a:pt x="432" y="239"/>
                    </a:cubicBezTo>
                    <a:cubicBezTo>
                      <a:pt x="432" y="238"/>
                      <a:pt x="431" y="238"/>
                      <a:pt x="430" y="237"/>
                    </a:cubicBezTo>
                    <a:cubicBezTo>
                      <a:pt x="426" y="242"/>
                      <a:pt x="424" y="246"/>
                      <a:pt x="423" y="253"/>
                    </a:cubicBezTo>
                    <a:cubicBezTo>
                      <a:pt x="422" y="252"/>
                      <a:pt x="422" y="252"/>
                      <a:pt x="421" y="252"/>
                    </a:cubicBezTo>
                    <a:cubicBezTo>
                      <a:pt x="421" y="252"/>
                      <a:pt x="423" y="254"/>
                      <a:pt x="423" y="255"/>
                    </a:cubicBezTo>
                    <a:cubicBezTo>
                      <a:pt x="403" y="276"/>
                      <a:pt x="384" y="296"/>
                      <a:pt x="368" y="320"/>
                    </a:cubicBezTo>
                    <a:cubicBezTo>
                      <a:pt x="360" y="329"/>
                      <a:pt x="360" y="329"/>
                      <a:pt x="343" y="347"/>
                    </a:cubicBezTo>
                    <a:cubicBezTo>
                      <a:pt x="339" y="352"/>
                      <a:pt x="329" y="371"/>
                      <a:pt x="321" y="368"/>
                    </a:cubicBezTo>
                    <a:cubicBezTo>
                      <a:pt x="316" y="371"/>
                      <a:pt x="307" y="369"/>
                      <a:pt x="303" y="369"/>
                    </a:cubicBezTo>
                    <a:cubicBezTo>
                      <a:pt x="302" y="369"/>
                      <a:pt x="302" y="370"/>
                      <a:pt x="302" y="370"/>
                    </a:cubicBezTo>
                    <a:cubicBezTo>
                      <a:pt x="301" y="370"/>
                      <a:pt x="301" y="370"/>
                      <a:pt x="300" y="369"/>
                    </a:cubicBezTo>
                    <a:cubicBezTo>
                      <a:pt x="300" y="370"/>
                      <a:pt x="299" y="370"/>
                      <a:pt x="299" y="371"/>
                    </a:cubicBezTo>
                    <a:cubicBezTo>
                      <a:pt x="298" y="370"/>
                      <a:pt x="297" y="370"/>
                      <a:pt x="296" y="370"/>
                    </a:cubicBezTo>
                    <a:cubicBezTo>
                      <a:pt x="296" y="370"/>
                      <a:pt x="296" y="370"/>
                      <a:pt x="296" y="371"/>
                    </a:cubicBezTo>
                    <a:cubicBezTo>
                      <a:pt x="295" y="371"/>
                      <a:pt x="295" y="370"/>
                      <a:pt x="294" y="370"/>
                    </a:cubicBezTo>
                    <a:cubicBezTo>
                      <a:pt x="294" y="370"/>
                      <a:pt x="294" y="371"/>
                      <a:pt x="294" y="371"/>
                    </a:cubicBezTo>
                    <a:cubicBezTo>
                      <a:pt x="290" y="370"/>
                      <a:pt x="283" y="372"/>
                      <a:pt x="278" y="371"/>
                    </a:cubicBezTo>
                    <a:cubicBezTo>
                      <a:pt x="278" y="372"/>
                      <a:pt x="278" y="372"/>
                      <a:pt x="278" y="372"/>
                    </a:cubicBezTo>
                    <a:cubicBezTo>
                      <a:pt x="275" y="372"/>
                      <a:pt x="273" y="372"/>
                      <a:pt x="271" y="371"/>
                    </a:cubicBezTo>
                    <a:cubicBezTo>
                      <a:pt x="271" y="371"/>
                      <a:pt x="270" y="371"/>
                      <a:pt x="270" y="372"/>
                    </a:cubicBezTo>
                    <a:cubicBezTo>
                      <a:pt x="267" y="371"/>
                      <a:pt x="263" y="370"/>
                      <a:pt x="260" y="370"/>
                    </a:cubicBezTo>
                    <a:cubicBezTo>
                      <a:pt x="260" y="369"/>
                      <a:pt x="259" y="369"/>
                      <a:pt x="259" y="369"/>
                    </a:cubicBezTo>
                    <a:cubicBezTo>
                      <a:pt x="257" y="370"/>
                      <a:pt x="251" y="368"/>
                      <a:pt x="248" y="368"/>
                    </a:cubicBezTo>
                    <a:cubicBezTo>
                      <a:pt x="248" y="369"/>
                      <a:pt x="248" y="369"/>
                      <a:pt x="247" y="369"/>
                    </a:cubicBezTo>
                    <a:cubicBezTo>
                      <a:pt x="246" y="369"/>
                      <a:pt x="245" y="369"/>
                      <a:pt x="244" y="369"/>
                    </a:cubicBezTo>
                    <a:cubicBezTo>
                      <a:pt x="243" y="369"/>
                      <a:pt x="243" y="369"/>
                      <a:pt x="243" y="370"/>
                    </a:cubicBezTo>
                    <a:cubicBezTo>
                      <a:pt x="238" y="369"/>
                      <a:pt x="237" y="374"/>
                      <a:pt x="235" y="378"/>
                    </a:cubicBezTo>
                    <a:cubicBezTo>
                      <a:pt x="235" y="380"/>
                      <a:pt x="236" y="382"/>
                      <a:pt x="236" y="384"/>
                    </a:cubicBezTo>
                    <a:cubicBezTo>
                      <a:pt x="239" y="388"/>
                      <a:pt x="245" y="395"/>
                      <a:pt x="246" y="399"/>
                    </a:cubicBezTo>
                    <a:close/>
                    <a:moveTo>
                      <a:pt x="97" y="196"/>
                    </a:moveTo>
                    <a:cubicBezTo>
                      <a:pt x="94" y="189"/>
                      <a:pt x="101" y="188"/>
                      <a:pt x="106" y="192"/>
                    </a:cubicBezTo>
                    <a:cubicBezTo>
                      <a:pt x="104" y="195"/>
                      <a:pt x="100" y="196"/>
                      <a:pt x="97" y="196"/>
                    </a:cubicBezTo>
                    <a:close/>
                    <a:moveTo>
                      <a:pt x="111" y="218"/>
                    </a:moveTo>
                    <a:cubicBezTo>
                      <a:pt x="111" y="218"/>
                      <a:pt x="110" y="217"/>
                      <a:pt x="110" y="217"/>
                    </a:cubicBezTo>
                    <a:cubicBezTo>
                      <a:pt x="110" y="216"/>
                      <a:pt x="111" y="216"/>
                      <a:pt x="111" y="216"/>
                    </a:cubicBezTo>
                    <a:cubicBezTo>
                      <a:pt x="111" y="216"/>
                      <a:pt x="111" y="216"/>
                      <a:pt x="111" y="217"/>
                    </a:cubicBezTo>
                    <a:cubicBezTo>
                      <a:pt x="113" y="215"/>
                      <a:pt x="112" y="213"/>
                      <a:pt x="113" y="211"/>
                    </a:cubicBezTo>
                    <a:cubicBezTo>
                      <a:pt x="127" y="206"/>
                      <a:pt x="139" y="199"/>
                      <a:pt x="151" y="193"/>
                    </a:cubicBezTo>
                    <a:cubicBezTo>
                      <a:pt x="158" y="193"/>
                      <a:pt x="175" y="198"/>
                      <a:pt x="180" y="203"/>
                    </a:cubicBezTo>
                    <a:cubicBezTo>
                      <a:pt x="180" y="204"/>
                      <a:pt x="179" y="204"/>
                      <a:pt x="179" y="205"/>
                    </a:cubicBezTo>
                    <a:cubicBezTo>
                      <a:pt x="175" y="204"/>
                      <a:pt x="173" y="205"/>
                      <a:pt x="170" y="206"/>
                    </a:cubicBezTo>
                    <a:cubicBezTo>
                      <a:pt x="170" y="206"/>
                      <a:pt x="170" y="205"/>
                      <a:pt x="170" y="205"/>
                    </a:cubicBezTo>
                    <a:cubicBezTo>
                      <a:pt x="168" y="206"/>
                      <a:pt x="168" y="205"/>
                      <a:pt x="166" y="208"/>
                    </a:cubicBezTo>
                    <a:cubicBezTo>
                      <a:pt x="163" y="206"/>
                      <a:pt x="160" y="209"/>
                      <a:pt x="157" y="210"/>
                    </a:cubicBezTo>
                    <a:cubicBezTo>
                      <a:pt x="157" y="210"/>
                      <a:pt x="157" y="209"/>
                      <a:pt x="157" y="209"/>
                    </a:cubicBezTo>
                    <a:cubicBezTo>
                      <a:pt x="157" y="209"/>
                      <a:pt x="156" y="210"/>
                      <a:pt x="156" y="210"/>
                    </a:cubicBezTo>
                    <a:cubicBezTo>
                      <a:pt x="155" y="210"/>
                      <a:pt x="154" y="210"/>
                      <a:pt x="153" y="210"/>
                    </a:cubicBezTo>
                    <a:cubicBezTo>
                      <a:pt x="151" y="212"/>
                      <a:pt x="148" y="213"/>
                      <a:pt x="147" y="214"/>
                    </a:cubicBezTo>
                    <a:cubicBezTo>
                      <a:pt x="146" y="214"/>
                      <a:pt x="146" y="213"/>
                      <a:pt x="145" y="213"/>
                    </a:cubicBezTo>
                    <a:cubicBezTo>
                      <a:pt x="143" y="214"/>
                      <a:pt x="141" y="214"/>
                      <a:pt x="139" y="217"/>
                    </a:cubicBezTo>
                    <a:cubicBezTo>
                      <a:pt x="139" y="216"/>
                      <a:pt x="139" y="216"/>
                      <a:pt x="139" y="215"/>
                    </a:cubicBezTo>
                    <a:cubicBezTo>
                      <a:pt x="138" y="215"/>
                      <a:pt x="138" y="216"/>
                      <a:pt x="138" y="216"/>
                    </a:cubicBezTo>
                    <a:cubicBezTo>
                      <a:pt x="137" y="216"/>
                      <a:pt x="137" y="216"/>
                      <a:pt x="136" y="216"/>
                    </a:cubicBezTo>
                    <a:cubicBezTo>
                      <a:pt x="136" y="216"/>
                      <a:pt x="136" y="217"/>
                      <a:pt x="136" y="217"/>
                    </a:cubicBezTo>
                    <a:cubicBezTo>
                      <a:pt x="136" y="217"/>
                      <a:pt x="135" y="217"/>
                      <a:pt x="135" y="217"/>
                    </a:cubicBezTo>
                    <a:cubicBezTo>
                      <a:pt x="134" y="217"/>
                      <a:pt x="133" y="218"/>
                      <a:pt x="133" y="218"/>
                    </a:cubicBezTo>
                    <a:cubicBezTo>
                      <a:pt x="132" y="218"/>
                      <a:pt x="132" y="217"/>
                      <a:pt x="131" y="217"/>
                    </a:cubicBezTo>
                    <a:cubicBezTo>
                      <a:pt x="128" y="218"/>
                      <a:pt x="126" y="220"/>
                      <a:pt x="123" y="219"/>
                    </a:cubicBezTo>
                    <a:cubicBezTo>
                      <a:pt x="121" y="221"/>
                      <a:pt x="119" y="219"/>
                      <a:pt x="117" y="220"/>
                    </a:cubicBezTo>
                    <a:cubicBezTo>
                      <a:pt x="114" y="218"/>
                      <a:pt x="114" y="219"/>
                      <a:pt x="111" y="218"/>
                    </a:cubicBezTo>
                    <a:close/>
                    <a:moveTo>
                      <a:pt x="1" y="208"/>
                    </a:moveTo>
                    <a:cubicBezTo>
                      <a:pt x="0" y="204"/>
                      <a:pt x="0" y="200"/>
                      <a:pt x="2" y="198"/>
                    </a:cubicBezTo>
                    <a:cubicBezTo>
                      <a:pt x="1" y="197"/>
                      <a:pt x="1" y="196"/>
                      <a:pt x="1" y="196"/>
                    </a:cubicBezTo>
                    <a:cubicBezTo>
                      <a:pt x="2" y="195"/>
                      <a:pt x="3" y="194"/>
                      <a:pt x="4" y="193"/>
                    </a:cubicBezTo>
                    <a:cubicBezTo>
                      <a:pt x="3" y="192"/>
                      <a:pt x="3" y="192"/>
                      <a:pt x="2" y="191"/>
                    </a:cubicBezTo>
                    <a:cubicBezTo>
                      <a:pt x="3" y="189"/>
                      <a:pt x="7" y="179"/>
                      <a:pt x="7" y="178"/>
                    </a:cubicBezTo>
                    <a:cubicBezTo>
                      <a:pt x="14" y="171"/>
                      <a:pt x="20" y="166"/>
                      <a:pt x="28" y="160"/>
                    </a:cubicBezTo>
                    <a:cubicBezTo>
                      <a:pt x="34" y="152"/>
                      <a:pt x="34" y="152"/>
                      <a:pt x="38" y="149"/>
                    </a:cubicBezTo>
                    <a:cubicBezTo>
                      <a:pt x="38" y="150"/>
                      <a:pt x="39" y="150"/>
                      <a:pt x="39" y="150"/>
                    </a:cubicBezTo>
                    <a:cubicBezTo>
                      <a:pt x="40" y="150"/>
                      <a:pt x="40" y="149"/>
                      <a:pt x="41" y="148"/>
                    </a:cubicBezTo>
                    <a:cubicBezTo>
                      <a:pt x="41" y="149"/>
                      <a:pt x="42" y="149"/>
                      <a:pt x="42" y="150"/>
                    </a:cubicBezTo>
                    <a:cubicBezTo>
                      <a:pt x="41" y="156"/>
                      <a:pt x="35" y="163"/>
                      <a:pt x="41" y="168"/>
                    </a:cubicBezTo>
                    <a:cubicBezTo>
                      <a:pt x="42" y="168"/>
                      <a:pt x="42" y="167"/>
                      <a:pt x="43" y="167"/>
                    </a:cubicBezTo>
                    <a:cubicBezTo>
                      <a:pt x="43" y="168"/>
                      <a:pt x="43" y="168"/>
                      <a:pt x="44" y="168"/>
                    </a:cubicBezTo>
                    <a:cubicBezTo>
                      <a:pt x="43" y="168"/>
                      <a:pt x="43" y="168"/>
                      <a:pt x="43" y="168"/>
                    </a:cubicBezTo>
                    <a:cubicBezTo>
                      <a:pt x="44" y="169"/>
                      <a:pt x="44" y="169"/>
                      <a:pt x="47" y="170"/>
                    </a:cubicBezTo>
                    <a:cubicBezTo>
                      <a:pt x="47" y="170"/>
                      <a:pt x="47" y="169"/>
                      <a:pt x="48" y="169"/>
                    </a:cubicBezTo>
                    <a:cubicBezTo>
                      <a:pt x="48" y="170"/>
                      <a:pt x="49" y="170"/>
                      <a:pt x="49" y="170"/>
                    </a:cubicBezTo>
                    <a:cubicBezTo>
                      <a:pt x="50" y="170"/>
                      <a:pt x="50" y="170"/>
                      <a:pt x="50" y="170"/>
                    </a:cubicBezTo>
                    <a:cubicBezTo>
                      <a:pt x="51" y="170"/>
                      <a:pt x="51" y="171"/>
                      <a:pt x="51" y="171"/>
                    </a:cubicBezTo>
                    <a:cubicBezTo>
                      <a:pt x="51" y="171"/>
                      <a:pt x="52" y="170"/>
                      <a:pt x="52" y="170"/>
                    </a:cubicBezTo>
                    <a:cubicBezTo>
                      <a:pt x="52" y="170"/>
                      <a:pt x="53" y="171"/>
                      <a:pt x="53" y="171"/>
                    </a:cubicBezTo>
                    <a:cubicBezTo>
                      <a:pt x="54" y="171"/>
                      <a:pt x="55" y="171"/>
                      <a:pt x="55" y="171"/>
                    </a:cubicBezTo>
                    <a:cubicBezTo>
                      <a:pt x="55" y="171"/>
                      <a:pt x="55" y="172"/>
                      <a:pt x="55" y="172"/>
                    </a:cubicBezTo>
                    <a:cubicBezTo>
                      <a:pt x="56" y="172"/>
                      <a:pt x="57" y="173"/>
                      <a:pt x="58" y="173"/>
                    </a:cubicBezTo>
                    <a:cubicBezTo>
                      <a:pt x="58" y="173"/>
                      <a:pt x="58" y="172"/>
                      <a:pt x="58" y="172"/>
                    </a:cubicBezTo>
                    <a:cubicBezTo>
                      <a:pt x="60" y="172"/>
                      <a:pt x="69" y="175"/>
                      <a:pt x="71" y="176"/>
                    </a:cubicBezTo>
                    <a:cubicBezTo>
                      <a:pt x="71" y="176"/>
                      <a:pt x="70" y="175"/>
                      <a:pt x="70" y="175"/>
                    </a:cubicBezTo>
                    <a:cubicBezTo>
                      <a:pt x="71" y="175"/>
                      <a:pt x="71" y="175"/>
                      <a:pt x="71" y="175"/>
                    </a:cubicBezTo>
                    <a:cubicBezTo>
                      <a:pt x="72" y="175"/>
                      <a:pt x="72" y="176"/>
                      <a:pt x="73" y="177"/>
                    </a:cubicBezTo>
                    <a:cubicBezTo>
                      <a:pt x="80" y="175"/>
                      <a:pt x="97" y="141"/>
                      <a:pt x="103" y="132"/>
                    </a:cubicBezTo>
                    <a:cubicBezTo>
                      <a:pt x="106" y="131"/>
                      <a:pt x="106" y="131"/>
                      <a:pt x="106" y="130"/>
                    </a:cubicBezTo>
                    <a:cubicBezTo>
                      <a:pt x="114" y="136"/>
                      <a:pt x="108" y="147"/>
                      <a:pt x="108" y="156"/>
                    </a:cubicBezTo>
                    <a:cubicBezTo>
                      <a:pt x="107" y="163"/>
                      <a:pt x="106" y="172"/>
                      <a:pt x="104" y="180"/>
                    </a:cubicBezTo>
                    <a:cubicBezTo>
                      <a:pt x="109" y="179"/>
                      <a:pt x="110" y="178"/>
                      <a:pt x="114" y="180"/>
                    </a:cubicBezTo>
                    <a:cubicBezTo>
                      <a:pt x="114" y="180"/>
                      <a:pt x="115" y="180"/>
                      <a:pt x="115" y="179"/>
                    </a:cubicBezTo>
                    <a:cubicBezTo>
                      <a:pt x="116" y="180"/>
                      <a:pt x="117" y="181"/>
                      <a:pt x="117" y="181"/>
                    </a:cubicBezTo>
                    <a:cubicBezTo>
                      <a:pt x="117" y="182"/>
                      <a:pt x="117" y="182"/>
                      <a:pt x="117" y="183"/>
                    </a:cubicBezTo>
                    <a:cubicBezTo>
                      <a:pt x="118" y="182"/>
                      <a:pt x="118" y="181"/>
                      <a:pt x="119" y="181"/>
                    </a:cubicBezTo>
                    <a:cubicBezTo>
                      <a:pt x="119" y="181"/>
                      <a:pt x="120" y="181"/>
                      <a:pt x="120" y="181"/>
                    </a:cubicBezTo>
                    <a:cubicBezTo>
                      <a:pt x="122" y="180"/>
                      <a:pt x="147" y="160"/>
                      <a:pt x="148" y="159"/>
                    </a:cubicBezTo>
                    <a:cubicBezTo>
                      <a:pt x="148" y="159"/>
                      <a:pt x="149" y="159"/>
                      <a:pt x="149" y="160"/>
                    </a:cubicBezTo>
                    <a:cubicBezTo>
                      <a:pt x="160" y="149"/>
                      <a:pt x="162" y="149"/>
                      <a:pt x="160" y="135"/>
                    </a:cubicBezTo>
                    <a:cubicBezTo>
                      <a:pt x="161" y="133"/>
                      <a:pt x="163" y="132"/>
                      <a:pt x="165" y="129"/>
                    </a:cubicBezTo>
                    <a:cubicBezTo>
                      <a:pt x="156" y="120"/>
                      <a:pt x="137" y="123"/>
                      <a:pt x="129" y="110"/>
                    </a:cubicBezTo>
                    <a:cubicBezTo>
                      <a:pt x="129" y="108"/>
                      <a:pt x="130" y="107"/>
                      <a:pt x="130" y="105"/>
                    </a:cubicBezTo>
                    <a:cubicBezTo>
                      <a:pt x="127" y="100"/>
                      <a:pt x="122" y="96"/>
                      <a:pt x="120" y="91"/>
                    </a:cubicBezTo>
                    <a:cubicBezTo>
                      <a:pt x="120" y="91"/>
                      <a:pt x="121" y="90"/>
                      <a:pt x="121" y="90"/>
                    </a:cubicBezTo>
                    <a:cubicBezTo>
                      <a:pt x="127" y="91"/>
                      <a:pt x="132" y="92"/>
                      <a:pt x="137" y="94"/>
                    </a:cubicBezTo>
                    <a:cubicBezTo>
                      <a:pt x="138" y="94"/>
                      <a:pt x="138" y="94"/>
                      <a:pt x="138" y="93"/>
                    </a:cubicBezTo>
                    <a:cubicBezTo>
                      <a:pt x="138" y="94"/>
                      <a:pt x="138" y="94"/>
                      <a:pt x="138" y="94"/>
                    </a:cubicBezTo>
                    <a:cubicBezTo>
                      <a:pt x="140" y="93"/>
                      <a:pt x="141" y="94"/>
                      <a:pt x="143" y="94"/>
                    </a:cubicBezTo>
                    <a:cubicBezTo>
                      <a:pt x="143" y="94"/>
                      <a:pt x="142" y="95"/>
                      <a:pt x="142" y="95"/>
                    </a:cubicBezTo>
                    <a:cubicBezTo>
                      <a:pt x="143" y="96"/>
                      <a:pt x="144" y="96"/>
                      <a:pt x="148" y="98"/>
                    </a:cubicBezTo>
                    <a:cubicBezTo>
                      <a:pt x="148" y="98"/>
                      <a:pt x="148" y="97"/>
                      <a:pt x="148" y="97"/>
                    </a:cubicBezTo>
                    <a:cubicBezTo>
                      <a:pt x="149" y="97"/>
                      <a:pt x="149" y="97"/>
                      <a:pt x="150" y="97"/>
                    </a:cubicBezTo>
                    <a:cubicBezTo>
                      <a:pt x="150" y="98"/>
                      <a:pt x="150" y="99"/>
                      <a:pt x="151" y="99"/>
                    </a:cubicBezTo>
                    <a:cubicBezTo>
                      <a:pt x="151" y="99"/>
                      <a:pt x="151" y="99"/>
                      <a:pt x="152" y="99"/>
                    </a:cubicBezTo>
                    <a:cubicBezTo>
                      <a:pt x="152" y="99"/>
                      <a:pt x="152" y="99"/>
                      <a:pt x="152" y="100"/>
                    </a:cubicBezTo>
                    <a:cubicBezTo>
                      <a:pt x="152" y="99"/>
                      <a:pt x="153" y="99"/>
                      <a:pt x="153" y="98"/>
                    </a:cubicBezTo>
                    <a:cubicBezTo>
                      <a:pt x="154" y="99"/>
                      <a:pt x="155" y="99"/>
                      <a:pt x="155" y="100"/>
                    </a:cubicBezTo>
                    <a:cubicBezTo>
                      <a:pt x="155" y="100"/>
                      <a:pt x="154" y="100"/>
                      <a:pt x="154" y="101"/>
                    </a:cubicBezTo>
                    <a:cubicBezTo>
                      <a:pt x="160" y="104"/>
                      <a:pt x="168" y="106"/>
                      <a:pt x="173" y="111"/>
                    </a:cubicBezTo>
                    <a:cubicBezTo>
                      <a:pt x="173" y="111"/>
                      <a:pt x="174" y="110"/>
                      <a:pt x="174" y="110"/>
                    </a:cubicBezTo>
                    <a:cubicBezTo>
                      <a:pt x="176" y="112"/>
                      <a:pt x="178" y="113"/>
                      <a:pt x="180" y="115"/>
                    </a:cubicBezTo>
                    <a:cubicBezTo>
                      <a:pt x="180" y="115"/>
                      <a:pt x="180" y="114"/>
                      <a:pt x="180" y="114"/>
                    </a:cubicBezTo>
                    <a:cubicBezTo>
                      <a:pt x="181" y="114"/>
                      <a:pt x="182" y="115"/>
                      <a:pt x="183" y="116"/>
                    </a:cubicBezTo>
                    <a:cubicBezTo>
                      <a:pt x="183" y="115"/>
                      <a:pt x="183" y="115"/>
                      <a:pt x="184" y="115"/>
                    </a:cubicBezTo>
                    <a:cubicBezTo>
                      <a:pt x="184" y="115"/>
                      <a:pt x="185" y="116"/>
                      <a:pt x="185" y="117"/>
                    </a:cubicBezTo>
                    <a:cubicBezTo>
                      <a:pt x="185" y="117"/>
                      <a:pt x="185" y="117"/>
                      <a:pt x="184" y="117"/>
                    </a:cubicBezTo>
                    <a:cubicBezTo>
                      <a:pt x="186" y="118"/>
                      <a:pt x="188" y="119"/>
                      <a:pt x="191" y="119"/>
                    </a:cubicBezTo>
                    <a:cubicBezTo>
                      <a:pt x="191" y="120"/>
                      <a:pt x="191" y="120"/>
                      <a:pt x="191" y="121"/>
                    </a:cubicBezTo>
                    <a:cubicBezTo>
                      <a:pt x="191" y="121"/>
                      <a:pt x="192" y="120"/>
                      <a:pt x="192" y="120"/>
                    </a:cubicBezTo>
                    <a:cubicBezTo>
                      <a:pt x="192" y="121"/>
                      <a:pt x="195" y="123"/>
                      <a:pt x="196" y="124"/>
                    </a:cubicBezTo>
                    <a:cubicBezTo>
                      <a:pt x="200" y="124"/>
                      <a:pt x="206" y="129"/>
                      <a:pt x="209" y="131"/>
                    </a:cubicBezTo>
                    <a:cubicBezTo>
                      <a:pt x="209" y="131"/>
                      <a:pt x="209" y="131"/>
                      <a:pt x="209" y="131"/>
                    </a:cubicBezTo>
                    <a:cubicBezTo>
                      <a:pt x="210" y="130"/>
                      <a:pt x="216" y="135"/>
                      <a:pt x="218" y="136"/>
                    </a:cubicBezTo>
                    <a:cubicBezTo>
                      <a:pt x="218" y="136"/>
                      <a:pt x="218" y="136"/>
                      <a:pt x="219" y="135"/>
                    </a:cubicBezTo>
                    <a:cubicBezTo>
                      <a:pt x="219" y="136"/>
                      <a:pt x="219" y="137"/>
                      <a:pt x="219" y="137"/>
                    </a:cubicBezTo>
                    <a:cubicBezTo>
                      <a:pt x="219" y="137"/>
                      <a:pt x="220" y="137"/>
                      <a:pt x="220" y="137"/>
                    </a:cubicBezTo>
                    <a:cubicBezTo>
                      <a:pt x="221" y="137"/>
                      <a:pt x="221" y="137"/>
                      <a:pt x="221" y="138"/>
                    </a:cubicBezTo>
                    <a:cubicBezTo>
                      <a:pt x="225" y="138"/>
                      <a:pt x="227" y="141"/>
                      <a:pt x="231" y="141"/>
                    </a:cubicBezTo>
                    <a:cubicBezTo>
                      <a:pt x="231" y="141"/>
                      <a:pt x="231" y="142"/>
                      <a:pt x="231" y="142"/>
                    </a:cubicBezTo>
                    <a:cubicBezTo>
                      <a:pt x="231" y="142"/>
                      <a:pt x="231" y="143"/>
                      <a:pt x="232" y="143"/>
                    </a:cubicBezTo>
                    <a:cubicBezTo>
                      <a:pt x="232" y="142"/>
                      <a:pt x="233" y="142"/>
                      <a:pt x="233" y="142"/>
                    </a:cubicBezTo>
                    <a:cubicBezTo>
                      <a:pt x="233" y="143"/>
                      <a:pt x="233" y="143"/>
                      <a:pt x="235" y="144"/>
                    </a:cubicBezTo>
                    <a:cubicBezTo>
                      <a:pt x="235" y="143"/>
                      <a:pt x="236" y="143"/>
                      <a:pt x="236" y="143"/>
                    </a:cubicBezTo>
                    <a:cubicBezTo>
                      <a:pt x="237" y="144"/>
                      <a:pt x="238" y="144"/>
                      <a:pt x="239" y="145"/>
                    </a:cubicBezTo>
                    <a:cubicBezTo>
                      <a:pt x="238" y="145"/>
                      <a:pt x="238" y="146"/>
                      <a:pt x="238" y="146"/>
                    </a:cubicBezTo>
                    <a:cubicBezTo>
                      <a:pt x="238" y="146"/>
                      <a:pt x="239" y="146"/>
                      <a:pt x="240" y="145"/>
                    </a:cubicBezTo>
                    <a:cubicBezTo>
                      <a:pt x="240" y="146"/>
                      <a:pt x="240" y="146"/>
                      <a:pt x="240" y="147"/>
                    </a:cubicBezTo>
                    <a:cubicBezTo>
                      <a:pt x="240" y="147"/>
                      <a:pt x="240" y="147"/>
                      <a:pt x="241" y="147"/>
                    </a:cubicBezTo>
                    <a:cubicBezTo>
                      <a:pt x="241" y="147"/>
                      <a:pt x="241" y="147"/>
                      <a:pt x="241" y="148"/>
                    </a:cubicBezTo>
                    <a:cubicBezTo>
                      <a:pt x="241" y="147"/>
                      <a:pt x="242" y="147"/>
                      <a:pt x="243" y="146"/>
                    </a:cubicBezTo>
                    <a:cubicBezTo>
                      <a:pt x="243" y="147"/>
                      <a:pt x="244" y="147"/>
                      <a:pt x="245" y="148"/>
                    </a:cubicBezTo>
                    <a:cubicBezTo>
                      <a:pt x="245" y="148"/>
                      <a:pt x="244" y="148"/>
                      <a:pt x="244" y="149"/>
                    </a:cubicBezTo>
                    <a:cubicBezTo>
                      <a:pt x="245" y="149"/>
                      <a:pt x="247" y="150"/>
                      <a:pt x="248" y="150"/>
                    </a:cubicBezTo>
                    <a:cubicBezTo>
                      <a:pt x="249" y="150"/>
                      <a:pt x="249" y="149"/>
                      <a:pt x="250" y="149"/>
                    </a:cubicBezTo>
                    <a:cubicBezTo>
                      <a:pt x="250" y="150"/>
                      <a:pt x="251" y="150"/>
                      <a:pt x="252" y="151"/>
                    </a:cubicBezTo>
                    <a:cubicBezTo>
                      <a:pt x="251" y="151"/>
                      <a:pt x="251" y="151"/>
                      <a:pt x="251" y="151"/>
                    </a:cubicBezTo>
                    <a:cubicBezTo>
                      <a:pt x="251" y="152"/>
                      <a:pt x="252" y="152"/>
                      <a:pt x="252" y="153"/>
                    </a:cubicBezTo>
                    <a:cubicBezTo>
                      <a:pt x="252" y="152"/>
                      <a:pt x="253" y="152"/>
                      <a:pt x="253" y="152"/>
                    </a:cubicBezTo>
                    <a:cubicBezTo>
                      <a:pt x="253" y="153"/>
                      <a:pt x="255" y="153"/>
                      <a:pt x="256" y="154"/>
                    </a:cubicBezTo>
                    <a:cubicBezTo>
                      <a:pt x="256" y="154"/>
                      <a:pt x="257" y="154"/>
                      <a:pt x="257" y="153"/>
                    </a:cubicBezTo>
                    <a:cubicBezTo>
                      <a:pt x="257" y="154"/>
                      <a:pt x="257" y="154"/>
                      <a:pt x="257" y="155"/>
                    </a:cubicBezTo>
                    <a:cubicBezTo>
                      <a:pt x="265" y="158"/>
                      <a:pt x="271" y="161"/>
                      <a:pt x="278" y="167"/>
                    </a:cubicBezTo>
                    <a:cubicBezTo>
                      <a:pt x="278" y="166"/>
                      <a:pt x="277" y="164"/>
                      <a:pt x="277" y="163"/>
                    </a:cubicBezTo>
                    <a:cubicBezTo>
                      <a:pt x="289" y="174"/>
                      <a:pt x="268" y="177"/>
                      <a:pt x="261" y="177"/>
                    </a:cubicBezTo>
                    <a:cubicBezTo>
                      <a:pt x="240" y="171"/>
                      <a:pt x="222" y="162"/>
                      <a:pt x="203" y="153"/>
                    </a:cubicBezTo>
                    <a:cubicBezTo>
                      <a:pt x="204" y="152"/>
                      <a:pt x="205" y="152"/>
                      <a:pt x="206" y="152"/>
                    </a:cubicBezTo>
                    <a:cubicBezTo>
                      <a:pt x="206" y="152"/>
                      <a:pt x="206" y="152"/>
                      <a:pt x="208" y="153"/>
                    </a:cubicBezTo>
                    <a:cubicBezTo>
                      <a:pt x="208" y="153"/>
                      <a:pt x="209" y="153"/>
                      <a:pt x="209" y="152"/>
                    </a:cubicBezTo>
                    <a:cubicBezTo>
                      <a:pt x="211" y="154"/>
                      <a:pt x="217" y="156"/>
                      <a:pt x="220" y="157"/>
                    </a:cubicBezTo>
                    <a:cubicBezTo>
                      <a:pt x="222" y="156"/>
                      <a:pt x="222" y="156"/>
                      <a:pt x="224" y="156"/>
                    </a:cubicBezTo>
                    <a:cubicBezTo>
                      <a:pt x="224" y="155"/>
                      <a:pt x="224" y="155"/>
                      <a:pt x="224" y="154"/>
                    </a:cubicBezTo>
                    <a:cubicBezTo>
                      <a:pt x="211" y="142"/>
                      <a:pt x="192" y="137"/>
                      <a:pt x="176" y="131"/>
                    </a:cubicBezTo>
                    <a:cubicBezTo>
                      <a:pt x="175" y="131"/>
                      <a:pt x="174" y="131"/>
                      <a:pt x="173" y="131"/>
                    </a:cubicBezTo>
                    <a:cubicBezTo>
                      <a:pt x="172" y="131"/>
                      <a:pt x="172" y="132"/>
                      <a:pt x="171" y="133"/>
                    </a:cubicBezTo>
                    <a:cubicBezTo>
                      <a:pt x="171" y="133"/>
                      <a:pt x="171" y="133"/>
                      <a:pt x="171" y="134"/>
                    </a:cubicBezTo>
                    <a:cubicBezTo>
                      <a:pt x="171" y="134"/>
                      <a:pt x="170" y="134"/>
                      <a:pt x="170" y="134"/>
                    </a:cubicBezTo>
                    <a:cubicBezTo>
                      <a:pt x="170" y="135"/>
                      <a:pt x="171" y="136"/>
                      <a:pt x="172" y="137"/>
                    </a:cubicBezTo>
                    <a:cubicBezTo>
                      <a:pt x="172" y="136"/>
                      <a:pt x="172" y="136"/>
                      <a:pt x="173" y="136"/>
                    </a:cubicBezTo>
                    <a:cubicBezTo>
                      <a:pt x="174" y="137"/>
                      <a:pt x="174" y="138"/>
                      <a:pt x="175" y="139"/>
                    </a:cubicBezTo>
                    <a:cubicBezTo>
                      <a:pt x="175" y="140"/>
                      <a:pt x="174" y="141"/>
                      <a:pt x="173" y="142"/>
                    </a:cubicBezTo>
                    <a:cubicBezTo>
                      <a:pt x="175" y="143"/>
                      <a:pt x="179" y="148"/>
                      <a:pt x="181" y="149"/>
                    </a:cubicBezTo>
                    <a:cubicBezTo>
                      <a:pt x="180" y="147"/>
                      <a:pt x="179" y="146"/>
                      <a:pt x="178" y="145"/>
                    </a:cubicBezTo>
                    <a:cubicBezTo>
                      <a:pt x="193" y="157"/>
                      <a:pt x="178" y="173"/>
                      <a:pt x="168" y="183"/>
                    </a:cubicBezTo>
                    <a:cubicBezTo>
                      <a:pt x="168" y="185"/>
                      <a:pt x="168" y="185"/>
                      <a:pt x="166" y="186"/>
                    </a:cubicBezTo>
                    <a:cubicBezTo>
                      <a:pt x="170" y="186"/>
                      <a:pt x="171" y="186"/>
                      <a:pt x="175" y="185"/>
                    </a:cubicBezTo>
                    <a:cubicBezTo>
                      <a:pt x="178" y="186"/>
                      <a:pt x="197" y="189"/>
                      <a:pt x="200" y="188"/>
                    </a:cubicBezTo>
                    <a:cubicBezTo>
                      <a:pt x="203" y="189"/>
                      <a:pt x="205" y="187"/>
                      <a:pt x="207" y="188"/>
                    </a:cubicBezTo>
                    <a:cubicBezTo>
                      <a:pt x="208" y="188"/>
                      <a:pt x="208" y="188"/>
                      <a:pt x="208" y="187"/>
                    </a:cubicBezTo>
                    <a:cubicBezTo>
                      <a:pt x="209" y="188"/>
                      <a:pt x="210" y="188"/>
                      <a:pt x="210" y="189"/>
                    </a:cubicBezTo>
                    <a:cubicBezTo>
                      <a:pt x="211" y="188"/>
                      <a:pt x="211" y="188"/>
                      <a:pt x="211" y="187"/>
                    </a:cubicBezTo>
                    <a:cubicBezTo>
                      <a:pt x="214" y="189"/>
                      <a:pt x="215" y="189"/>
                      <a:pt x="216" y="192"/>
                    </a:cubicBezTo>
                    <a:cubicBezTo>
                      <a:pt x="217" y="192"/>
                      <a:pt x="217" y="191"/>
                      <a:pt x="217" y="191"/>
                    </a:cubicBezTo>
                    <a:cubicBezTo>
                      <a:pt x="217" y="190"/>
                      <a:pt x="217" y="190"/>
                      <a:pt x="217" y="189"/>
                    </a:cubicBezTo>
                    <a:cubicBezTo>
                      <a:pt x="218" y="190"/>
                      <a:pt x="219" y="191"/>
                      <a:pt x="220" y="192"/>
                    </a:cubicBezTo>
                    <a:cubicBezTo>
                      <a:pt x="218" y="201"/>
                      <a:pt x="217" y="213"/>
                      <a:pt x="212" y="221"/>
                    </a:cubicBezTo>
                    <a:cubicBezTo>
                      <a:pt x="207" y="223"/>
                      <a:pt x="207" y="223"/>
                      <a:pt x="190" y="225"/>
                    </a:cubicBezTo>
                    <a:cubicBezTo>
                      <a:pt x="169" y="232"/>
                      <a:pt x="147" y="239"/>
                      <a:pt x="125" y="242"/>
                    </a:cubicBezTo>
                    <a:cubicBezTo>
                      <a:pt x="115" y="242"/>
                      <a:pt x="110" y="241"/>
                      <a:pt x="105" y="232"/>
                    </a:cubicBezTo>
                    <a:cubicBezTo>
                      <a:pt x="104" y="221"/>
                      <a:pt x="105" y="215"/>
                      <a:pt x="91" y="218"/>
                    </a:cubicBezTo>
                    <a:cubicBezTo>
                      <a:pt x="87" y="221"/>
                      <a:pt x="87" y="222"/>
                      <a:pt x="86" y="226"/>
                    </a:cubicBezTo>
                    <a:cubicBezTo>
                      <a:pt x="86" y="226"/>
                      <a:pt x="85" y="226"/>
                      <a:pt x="85" y="226"/>
                    </a:cubicBezTo>
                    <a:cubicBezTo>
                      <a:pt x="86" y="229"/>
                      <a:pt x="91" y="232"/>
                      <a:pt x="95" y="235"/>
                    </a:cubicBezTo>
                    <a:cubicBezTo>
                      <a:pt x="95" y="236"/>
                      <a:pt x="95" y="236"/>
                      <a:pt x="100" y="241"/>
                    </a:cubicBezTo>
                    <a:cubicBezTo>
                      <a:pt x="100" y="241"/>
                      <a:pt x="100" y="240"/>
                      <a:pt x="101" y="240"/>
                    </a:cubicBezTo>
                    <a:cubicBezTo>
                      <a:pt x="101" y="240"/>
                      <a:pt x="101" y="241"/>
                      <a:pt x="102" y="241"/>
                    </a:cubicBezTo>
                    <a:cubicBezTo>
                      <a:pt x="101" y="241"/>
                      <a:pt x="101" y="242"/>
                      <a:pt x="101" y="242"/>
                    </a:cubicBezTo>
                    <a:cubicBezTo>
                      <a:pt x="102" y="244"/>
                      <a:pt x="104" y="245"/>
                      <a:pt x="105" y="247"/>
                    </a:cubicBezTo>
                    <a:cubicBezTo>
                      <a:pt x="105" y="247"/>
                      <a:pt x="105" y="246"/>
                      <a:pt x="105" y="245"/>
                    </a:cubicBezTo>
                    <a:cubicBezTo>
                      <a:pt x="106" y="247"/>
                      <a:pt x="107" y="248"/>
                      <a:pt x="108" y="249"/>
                    </a:cubicBezTo>
                    <a:cubicBezTo>
                      <a:pt x="107" y="253"/>
                      <a:pt x="106" y="256"/>
                      <a:pt x="103" y="260"/>
                    </a:cubicBezTo>
                    <a:cubicBezTo>
                      <a:pt x="93" y="259"/>
                      <a:pt x="78" y="258"/>
                      <a:pt x="70" y="253"/>
                    </a:cubicBezTo>
                    <a:cubicBezTo>
                      <a:pt x="74" y="247"/>
                      <a:pt x="83" y="251"/>
                      <a:pt x="88" y="248"/>
                    </a:cubicBezTo>
                    <a:cubicBezTo>
                      <a:pt x="80" y="241"/>
                      <a:pt x="72" y="236"/>
                      <a:pt x="64" y="230"/>
                    </a:cubicBezTo>
                    <a:cubicBezTo>
                      <a:pt x="63" y="228"/>
                      <a:pt x="63" y="227"/>
                      <a:pt x="62" y="226"/>
                    </a:cubicBezTo>
                    <a:cubicBezTo>
                      <a:pt x="65" y="221"/>
                      <a:pt x="71" y="211"/>
                      <a:pt x="77" y="210"/>
                    </a:cubicBezTo>
                    <a:cubicBezTo>
                      <a:pt x="78" y="210"/>
                      <a:pt x="78" y="209"/>
                      <a:pt x="79" y="208"/>
                    </a:cubicBezTo>
                    <a:cubicBezTo>
                      <a:pt x="68" y="199"/>
                      <a:pt x="64" y="202"/>
                      <a:pt x="69" y="186"/>
                    </a:cubicBezTo>
                    <a:cubicBezTo>
                      <a:pt x="62" y="180"/>
                      <a:pt x="46" y="178"/>
                      <a:pt x="36" y="177"/>
                    </a:cubicBezTo>
                    <a:cubicBezTo>
                      <a:pt x="35" y="178"/>
                      <a:pt x="34" y="179"/>
                      <a:pt x="33" y="181"/>
                    </a:cubicBezTo>
                    <a:cubicBezTo>
                      <a:pt x="33" y="191"/>
                      <a:pt x="22" y="215"/>
                      <a:pt x="9" y="214"/>
                    </a:cubicBezTo>
                    <a:cubicBezTo>
                      <a:pt x="6" y="212"/>
                      <a:pt x="3" y="210"/>
                      <a:pt x="1" y="20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9" name="îSḻiḑê">
                <a:extLst>
                  <a:ext uri="{FF2B5EF4-FFF2-40B4-BE49-F238E27FC236}">
                    <a16:creationId xmlns:a16="http://schemas.microsoft.com/office/drawing/2014/main" id="{E601AB85-D829-D7E3-3AFF-8DE4330F103A}"/>
                  </a:ext>
                </a:extLst>
              </p:cNvPr>
              <p:cNvSpPr/>
              <p:nvPr/>
            </p:nvSpPr>
            <p:spPr bwMode="auto">
              <a:xfrm>
                <a:off x="2249" y="2034"/>
                <a:ext cx="9" cy="9"/>
              </a:xfrm>
              <a:custGeom>
                <a:avLst/>
                <a:gdLst>
                  <a:gd name="T0" fmla="*/ 9 w 19"/>
                  <a:gd name="T1" fmla="*/ 19 h 19"/>
                  <a:gd name="T2" fmla="*/ 0 w 19"/>
                  <a:gd name="T3" fmla="*/ 10 h 19"/>
                  <a:gd name="T4" fmla="*/ 9 w 19"/>
                  <a:gd name="T5" fmla="*/ 0 h 19"/>
                  <a:gd name="T6" fmla="*/ 18 w 19"/>
                  <a:gd name="T7" fmla="*/ 9 h 19"/>
                  <a:gd name="T8" fmla="*/ 9 w 1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9" y="19"/>
                    </a:moveTo>
                    <a:cubicBezTo>
                      <a:pt x="4" y="19"/>
                      <a:pt x="0" y="15"/>
                      <a:pt x="0" y="10"/>
                    </a:cubicBezTo>
                    <a:cubicBezTo>
                      <a:pt x="0" y="5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ubicBezTo>
                      <a:pt x="19" y="14"/>
                      <a:pt x="15" y="19"/>
                      <a:pt x="9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0" name="îšḻíďè">
                <a:extLst>
                  <a:ext uri="{FF2B5EF4-FFF2-40B4-BE49-F238E27FC236}">
                    <a16:creationId xmlns:a16="http://schemas.microsoft.com/office/drawing/2014/main" id="{1B133E73-0102-4B9A-07ED-B0D805F3CD79}"/>
                  </a:ext>
                </a:extLst>
              </p:cNvPr>
              <p:cNvSpPr/>
              <p:nvPr/>
            </p:nvSpPr>
            <p:spPr bwMode="auto">
              <a:xfrm>
                <a:off x="2257" y="2058"/>
                <a:ext cx="9" cy="10"/>
              </a:xfrm>
              <a:custGeom>
                <a:avLst/>
                <a:gdLst>
                  <a:gd name="T0" fmla="*/ 9 w 19"/>
                  <a:gd name="T1" fmla="*/ 19 h 19"/>
                  <a:gd name="T2" fmla="*/ 0 w 19"/>
                  <a:gd name="T3" fmla="*/ 9 h 19"/>
                  <a:gd name="T4" fmla="*/ 10 w 19"/>
                  <a:gd name="T5" fmla="*/ 1 h 19"/>
                  <a:gd name="T6" fmla="*/ 18 w 19"/>
                  <a:gd name="T7" fmla="*/ 10 h 19"/>
                  <a:gd name="T8" fmla="*/ 9 w 1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9" y="19"/>
                    </a:moveTo>
                    <a:cubicBezTo>
                      <a:pt x="4" y="19"/>
                      <a:pt x="0" y="14"/>
                      <a:pt x="0" y="9"/>
                    </a:cubicBezTo>
                    <a:cubicBezTo>
                      <a:pt x="0" y="4"/>
                      <a:pt x="4" y="0"/>
                      <a:pt x="10" y="1"/>
                    </a:cubicBezTo>
                    <a:cubicBezTo>
                      <a:pt x="15" y="1"/>
                      <a:pt x="19" y="5"/>
                      <a:pt x="18" y="10"/>
                    </a:cubicBezTo>
                    <a:cubicBezTo>
                      <a:pt x="18" y="15"/>
                      <a:pt x="14" y="19"/>
                      <a:pt x="9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1" name="iṣḻïdè">
                <a:extLst>
                  <a:ext uri="{FF2B5EF4-FFF2-40B4-BE49-F238E27FC236}">
                    <a16:creationId xmlns:a16="http://schemas.microsoft.com/office/drawing/2014/main" id="{95AE05B1-705B-2820-5EBB-24683231C451}"/>
                  </a:ext>
                </a:extLst>
              </p:cNvPr>
              <p:cNvSpPr/>
              <p:nvPr/>
            </p:nvSpPr>
            <p:spPr bwMode="auto">
              <a:xfrm>
                <a:off x="2263" y="2083"/>
                <a:ext cx="10" cy="10"/>
              </a:xfrm>
              <a:custGeom>
                <a:avLst/>
                <a:gdLst>
                  <a:gd name="T0" fmla="*/ 9 w 20"/>
                  <a:gd name="T1" fmla="*/ 19 h 20"/>
                  <a:gd name="T2" fmla="*/ 1 w 20"/>
                  <a:gd name="T3" fmla="*/ 9 h 20"/>
                  <a:gd name="T4" fmla="*/ 11 w 20"/>
                  <a:gd name="T5" fmla="*/ 1 h 20"/>
                  <a:gd name="T6" fmla="*/ 19 w 20"/>
                  <a:gd name="T7" fmla="*/ 11 h 20"/>
                  <a:gd name="T8" fmla="*/ 9 w 20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19"/>
                    </a:moveTo>
                    <a:cubicBezTo>
                      <a:pt x="4" y="19"/>
                      <a:pt x="0" y="14"/>
                      <a:pt x="1" y="9"/>
                    </a:cubicBezTo>
                    <a:cubicBezTo>
                      <a:pt x="2" y="4"/>
                      <a:pt x="6" y="0"/>
                      <a:pt x="11" y="1"/>
                    </a:cubicBezTo>
                    <a:cubicBezTo>
                      <a:pt x="16" y="2"/>
                      <a:pt x="20" y="6"/>
                      <a:pt x="19" y="11"/>
                    </a:cubicBezTo>
                    <a:cubicBezTo>
                      <a:pt x="19" y="17"/>
                      <a:pt x="14" y="20"/>
                      <a:pt x="9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2" name="íṥḷíḑe">
                <a:extLst>
                  <a:ext uri="{FF2B5EF4-FFF2-40B4-BE49-F238E27FC236}">
                    <a16:creationId xmlns:a16="http://schemas.microsoft.com/office/drawing/2014/main" id="{7240F7BD-FA64-26AB-0B9E-A9EAA44ED5DB}"/>
                  </a:ext>
                </a:extLst>
              </p:cNvPr>
              <p:cNvSpPr/>
              <p:nvPr/>
            </p:nvSpPr>
            <p:spPr bwMode="auto">
              <a:xfrm>
                <a:off x="2267" y="2109"/>
                <a:ext cx="10" cy="10"/>
              </a:xfrm>
              <a:custGeom>
                <a:avLst/>
                <a:gdLst>
                  <a:gd name="T0" fmla="*/ 8 w 20"/>
                  <a:gd name="T1" fmla="*/ 19 h 20"/>
                  <a:gd name="T2" fmla="*/ 1 w 20"/>
                  <a:gd name="T3" fmla="*/ 8 h 20"/>
                  <a:gd name="T4" fmla="*/ 12 w 20"/>
                  <a:gd name="T5" fmla="*/ 1 h 20"/>
                  <a:gd name="T6" fmla="*/ 19 w 20"/>
                  <a:gd name="T7" fmla="*/ 11 h 20"/>
                  <a:gd name="T8" fmla="*/ 8 w 20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8" y="19"/>
                    </a:moveTo>
                    <a:cubicBezTo>
                      <a:pt x="3" y="18"/>
                      <a:pt x="0" y="13"/>
                      <a:pt x="1" y="8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0" y="6"/>
                      <a:pt x="19" y="11"/>
                    </a:cubicBezTo>
                    <a:cubicBezTo>
                      <a:pt x="18" y="16"/>
                      <a:pt x="13" y="20"/>
                      <a:pt x="8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3" name="íṥlîḋê">
                <a:extLst>
                  <a:ext uri="{FF2B5EF4-FFF2-40B4-BE49-F238E27FC236}">
                    <a16:creationId xmlns:a16="http://schemas.microsoft.com/office/drawing/2014/main" id="{8BDE2F3B-132C-1CCC-DA1F-D494FBAECF32}"/>
                  </a:ext>
                </a:extLst>
              </p:cNvPr>
              <p:cNvSpPr/>
              <p:nvPr/>
            </p:nvSpPr>
            <p:spPr bwMode="auto">
              <a:xfrm>
                <a:off x="2270" y="2135"/>
                <a:ext cx="10" cy="10"/>
              </a:xfrm>
              <a:custGeom>
                <a:avLst/>
                <a:gdLst>
                  <a:gd name="T0" fmla="*/ 8 w 21"/>
                  <a:gd name="T1" fmla="*/ 19 h 21"/>
                  <a:gd name="T2" fmla="*/ 1 w 21"/>
                  <a:gd name="T3" fmla="*/ 8 h 21"/>
                  <a:gd name="T4" fmla="*/ 13 w 21"/>
                  <a:gd name="T5" fmla="*/ 2 h 21"/>
                  <a:gd name="T6" fmla="*/ 19 w 21"/>
                  <a:gd name="T7" fmla="*/ 13 h 21"/>
                  <a:gd name="T8" fmla="*/ 8 w 21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8" y="19"/>
                    </a:moveTo>
                    <a:cubicBezTo>
                      <a:pt x="3" y="18"/>
                      <a:pt x="0" y="13"/>
                      <a:pt x="1" y="8"/>
                    </a:cubicBezTo>
                    <a:cubicBezTo>
                      <a:pt x="3" y="3"/>
                      <a:pt x="8" y="0"/>
                      <a:pt x="13" y="2"/>
                    </a:cubicBezTo>
                    <a:cubicBezTo>
                      <a:pt x="18" y="3"/>
                      <a:pt x="21" y="8"/>
                      <a:pt x="19" y="13"/>
                    </a:cubicBezTo>
                    <a:cubicBezTo>
                      <a:pt x="18" y="18"/>
                      <a:pt x="13" y="21"/>
                      <a:pt x="8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4" name="ïṥlïḋè">
                <a:extLst>
                  <a:ext uri="{FF2B5EF4-FFF2-40B4-BE49-F238E27FC236}">
                    <a16:creationId xmlns:a16="http://schemas.microsoft.com/office/drawing/2014/main" id="{0DE9D5E4-E3A1-7FC5-ABF9-5F6E562AD16E}"/>
                  </a:ext>
                </a:extLst>
              </p:cNvPr>
              <p:cNvSpPr/>
              <p:nvPr/>
            </p:nvSpPr>
            <p:spPr bwMode="auto">
              <a:xfrm>
                <a:off x="2270" y="2161"/>
                <a:ext cx="10" cy="10"/>
              </a:xfrm>
              <a:custGeom>
                <a:avLst/>
                <a:gdLst>
                  <a:gd name="T0" fmla="*/ 7 w 21"/>
                  <a:gd name="T1" fmla="*/ 19 h 21"/>
                  <a:gd name="T2" fmla="*/ 2 w 21"/>
                  <a:gd name="T3" fmla="*/ 7 h 21"/>
                  <a:gd name="T4" fmla="*/ 14 w 21"/>
                  <a:gd name="T5" fmla="*/ 2 h 21"/>
                  <a:gd name="T6" fmla="*/ 19 w 21"/>
                  <a:gd name="T7" fmla="*/ 14 h 21"/>
                  <a:gd name="T8" fmla="*/ 7 w 21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7" y="19"/>
                    </a:moveTo>
                    <a:cubicBezTo>
                      <a:pt x="2" y="18"/>
                      <a:pt x="0" y="12"/>
                      <a:pt x="2" y="7"/>
                    </a:cubicBezTo>
                    <a:cubicBezTo>
                      <a:pt x="3" y="3"/>
                      <a:pt x="9" y="0"/>
                      <a:pt x="14" y="2"/>
                    </a:cubicBezTo>
                    <a:cubicBezTo>
                      <a:pt x="18" y="4"/>
                      <a:pt x="21" y="9"/>
                      <a:pt x="19" y="14"/>
                    </a:cubicBezTo>
                    <a:cubicBezTo>
                      <a:pt x="17" y="19"/>
                      <a:pt x="12" y="21"/>
                      <a:pt x="7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5" name="išļîḍè">
                <a:extLst>
                  <a:ext uri="{FF2B5EF4-FFF2-40B4-BE49-F238E27FC236}">
                    <a16:creationId xmlns:a16="http://schemas.microsoft.com/office/drawing/2014/main" id="{4C44A607-AA47-D485-5724-E73A707C9312}"/>
                  </a:ext>
                </a:extLst>
              </p:cNvPr>
              <p:cNvSpPr/>
              <p:nvPr/>
            </p:nvSpPr>
            <p:spPr bwMode="auto">
              <a:xfrm>
                <a:off x="2269" y="2186"/>
                <a:ext cx="10" cy="11"/>
              </a:xfrm>
              <a:custGeom>
                <a:avLst/>
                <a:gdLst>
                  <a:gd name="T0" fmla="*/ 7 w 21"/>
                  <a:gd name="T1" fmla="*/ 19 h 21"/>
                  <a:gd name="T2" fmla="*/ 2 w 21"/>
                  <a:gd name="T3" fmla="*/ 7 h 21"/>
                  <a:gd name="T4" fmla="*/ 14 w 21"/>
                  <a:gd name="T5" fmla="*/ 2 h 21"/>
                  <a:gd name="T6" fmla="*/ 19 w 21"/>
                  <a:gd name="T7" fmla="*/ 14 h 21"/>
                  <a:gd name="T8" fmla="*/ 7 w 21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7" y="19"/>
                    </a:moveTo>
                    <a:cubicBezTo>
                      <a:pt x="2" y="17"/>
                      <a:pt x="0" y="11"/>
                      <a:pt x="2" y="7"/>
                    </a:cubicBezTo>
                    <a:cubicBezTo>
                      <a:pt x="4" y="2"/>
                      <a:pt x="10" y="0"/>
                      <a:pt x="14" y="2"/>
                    </a:cubicBezTo>
                    <a:cubicBezTo>
                      <a:pt x="19" y="4"/>
                      <a:pt x="21" y="10"/>
                      <a:pt x="19" y="14"/>
                    </a:cubicBezTo>
                    <a:cubicBezTo>
                      <a:pt x="17" y="19"/>
                      <a:pt x="11" y="21"/>
                      <a:pt x="7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6" name="iṧľîdé">
                <a:extLst>
                  <a:ext uri="{FF2B5EF4-FFF2-40B4-BE49-F238E27FC236}">
                    <a16:creationId xmlns:a16="http://schemas.microsoft.com/office/drawing/2014/main" id="{065FB0E3-CDFE-CB5F-9E6F-931A30C93B86}"/>
                  </a:ext>
                </a:extLst>
              </p:cNvPr>
              <p:cNvSpPr/>
              <p:nvPr/>
            </p:nvSpPr>
            <p:spPr bwMode="auto">
              <a:xfrm>
                <a:off x="2265" y="2212"/>
                <a:ext cx="10" cy="11"/>
              </a:xfrm>
              <a:custGeom>
                <a:avLst/>
                <a:gdLst>
                  <a:gd name="T0" fmla="*/ 6 w 21"/>
                  <a:gd name="T1" fmla="*/ 18 h 21"/>
                  <a:gd name="T2" fmla="*/ 3 w 21"/>
                  <a:gd name="T3" fmla="*/ 6 h 21"/>
                  <a:gd name="T4" fmla="*/ 15 w 21"/>
                  <a:gd name="T5" fmla="*/ 2 h 21"/>
                  <a:gd name="T6" fmla="*/ 19 w 21"/>
                  <a:gd name="T7" fmla="*/ 15 h 21"/>
                  <a:gd name="T8" fmla="*/ 6 w 2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6" y="18"/>
                    </a:moveTo>
                    <a:cubicBezTo>
                      <a:pt x="2" y="16"/>
                      <a:pt x="0" y="10"/>
                      <a:pt x="3" y="6"/>
                    </a:cubicBezTo>
                    <a:cubicBezTo>
                      <a:pt x="5" y="1"/>
                      <a:pt x="11" y="0"/>
                      <a:pt x="15" y="2"/>
                    </a:cubicBezTo>
                    <a:cubicBezTo>
                      <a:pt x="20" y="5"/>
                      <a:pt x="21" y="10"/>
                      <a:pt x="19" y="15"/>
                    </a:cubicBezTo>
                    <a:cubicBezTo>
                      <a:pt x="16" y="19"/>
                      <a:pt x="11" y="21"/>
                      <a:pt x="6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7" name="ísļíḍê">
                <a:extLst>
                  <a:ext uri="{FF2B5EF4-FFF2-40B4-BE49-F238E27FC236}">
                    <a16:creationId xmlns:a16="http://schemas.microsoft.com/office/drawing/2014/main" id="{DB70BF02-5B1D-A955-995C-8C32687F4572}"/>
                  </a:ext>
                </a:extLst>
              </p:cNvPr>
              <p:cNvSpPr/>
              <p:nvPr/>
            </p:nvSpPr>
            <p:spPr bwMode="auto">
              <a:xfrm>
                <a:off x="2260" y="2238"/>
                <a:ext cx="10" cy="10"/>
              </a:xfrm>
              <a:custGeom>
                <a:avLst/>
                <a:gdLst>
                  <a:gd name="T0" fmla="*/ 6 w 21"/>
                  <a:gd name="T1" fmla="*/ 18 h 21"/>
                  <a:gd name="T2" fmla="*/ 3 w 21"/>
                  <a:gd name="T3" fmla="*/ 5 h 21"/>
                  <a:gd name="T4" fmla="*/ 16 w 21"/>
                  <a:gd name="T5" fmla="*/ 2 h 21"/>
                  <a:gd name="T6" fmla="*/ 19 w 21"/>
                  <a:gd name="T7" fmla="*/ 15 h 21"/>
                  <a:gd name="T8" fmla="*/ 6 w 2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6" y="18"/>
                    </a:moveTo>
                    <a:cubicBezTo>
                      <a:pt x="2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2"/>
                    </a:cubicBezTo>
                    <a:cubicBezTo>
                      <a:pt x="20" y="5"/>
                      <a:pt x="21" y="11"/>
                      <a:pt x="19" y="15"/>
                    </a:cubicBezTo>
                    <a:cubicBezTo>
                      <a:pt x="16" y="20"/>
                      <a:pt x="10" y="21"/>
                      <a:pt x="6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8" name="ï$ľîḓe">
                <a:extLst>
                  <a:ext uri="{FF2B5EF4-FFF2-40B4-BE49-F238E27FC236}">
                    <a16:creationId xmlns:a16="http://schemas.microsoft.com/office/drawing/2014/main" id="{EB6DD7E8-BEAC-2D31-9115-78A7430D0932}"/>
                  </a:ext>
                </a:extLst>
              </p:cNvPr>
              <p:cNvSpPr/>
              <p:nvPr/>
            </p:nvSpPr>
            <p:spPr bwMode="auto">
              <a:xfrm>
                <a:off x="2253" y="2263"/>
                <a:ext cx="10" cy="10"/>
              </a:xfrm>
              <a:custGeom>
                <a:avLst/>
                <a:gdLst>
                  <a:gd name="T0" fmla="*/ 5 w 21"/>
                  <a:gd name="T1" fmla="*/ 18 h 21"/>
                  <a:gd name="T2" fmla="*/ 3 w 21"/>
                  <a:gd name="T3" fmla="*/ 5 h 21"/>
                  <a:gd name="T4" fmla="*/ 16 w 21"/>
                  <a:gd name="T5" fmla="*/ 3 h 21"/>
                  <a:gd name="T6" fmla="*/ 17 w 21"/>
                  <a:gd name="T7" fmla="*/ 16 h 21"/>
                  <a:gd name="T8" fmla="*/ 5 w 2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5" y="18"/>
                    </a:moveTo>
                    <a:cubicBezTo>
                      <a:pt x="0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3"/>
                    </a:cubicBezTo>
                    <a:cubicBezTo>
                      <a:pt x="20" y="6"/>
                      <a:pt x="21" y="12"/>
                      <a:pt x="17" y="16"/>
                    </a:cubicBezTo>
                    <a:cubicBezTo>
                      <a:pt x="14" y="20"/>
                      <a:pt x="9" y="21"/>
                      <a:pt x="5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09" name="ísļïḍè">
                <a:extLst>
                  <a:ext uri="{FF2B5EF4-FFF2-40B4-BE49-F238E27FC236}">
                    <a16:creationId xmlns:a16="http://schemas.microsoft.com/office/drawing/2014/main" id="{7BE02B2E-2E0D-6131-7AF6-98113B877057}"/>
                  </a:ext>
                </a:extLst>
              </p:cNvPr>
              <p:cNvSpPr/>
              <p:nvPr/>
            </p:nvSpPr>
            <p:spPr bwMode="auto">
              <a:xfrm>
                <a:off x="2244" y="2287"/>
                <a:ext cx="10" cy="10"/>
              </a:xfrm>
              <a:custGeom>
                <a:avLst/>
                <a:gdLst>
                  <a:gd name="T0" fmla="*/ 4 w 21"/>
                  <a:gd name="T1" fmla="*/ 17 h 20"/>
                  <a:gd name="T2" fmla="*/ 4 w 21"/>
                  <a:gd name="T3" fmla="*/ 4 h 20"/>
                  <a:gd name="T4" fmla="*/ 17 w 21"/>
                  <a:gd name="T5" fmla="*/ 3 h 20"/>
                  <a:gd name="T6" fmla="*/ 18 w 21"/>
                  <a:gd name="T7" fmla="*/ 16 h 20"/>
                  <a:gd name="T8" fmla="*/ 4 w 21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4" y="17"/>
                    </a:moveTo>
                    <a:cubicBezTo>
                      <a:pt x="1" y="14"/>
                      <a:pt x="0" y="8"/>
                      <a:pt x="4" y="4"/>
                    </a:cubicBezTo>
                    <a:cubicBezTo>
                      <a:pt x="7" y="0"/>
                      <a:pt x="13" y="0"/>
                      <a:pt x="17" y="3"/>
                    </a:cubicBezTo>
                    <a:cubicBezTo>
                      <a:pt x="21" y="7"/>
                      <a:pt x="21" y="12"/>
                      <a:pt x="18" y="16"/>
                    </a:cubicBezTo>
                    <a:cubicBezTo>
                      <a:pt x="14" y="20"/>
                      <a:pt x="8" y="20"/>
                      <a:pt x="4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0" name="iSľíḑe">
                <a:extLst>
                  <a:ext uri="{FF2B5EF4-FFF2-40B4-BE49-F238E27FC236}">
                    <a16:creationId xmlns:a16="http://schemas.microsoft.com/office/drawing/2014/main" id="{100456BD-88E7-39DC-9571-81EDA288AB5F}"/>
                  </a:ext>
                </a:extLst>
              </p:cNvPr>
              <p:cNvSpPr/>
              <p:nvPr/>
            </p:nvSpPr>
            <p:spPr bwMode="auto">
              <a:xfrm>
                <a:off x="2233" y="2311"/>
                <a:ext cx="10" cy="10"/>
              </a:xfrm>
              <a:custGeom>
                <a:avLst/>
                <a:gdLst>
                  <a:gd name="T0" fmla="*/ 4 w 21"/>
                  <a:gd name="T1" fmla="*/ 17 h 20"/>
                  <a:gd name="T2" fmla="*/ 4 w 21"/>
                  <a:gd name="T3" fmla="*/ 4 h 20"/>
                  <a:gd name="T4" fmla="*/ 17 w 21"/>
                  <a:gd name="T5" fmla="*/ 4 h 20"/>
                  <a:gd name="T6" fmla="*/ 17 w 21"/>
                  <a:gd name="T7" fmla="*/ 17 h 20"/>
                  <a:gd name="T8" fmla="*/ 4 w 21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4" y="17"/>
                    </a:moveTo>
                    <a:cubicBezTo>
                      <a:pt x="0" y="13"/>
                      <a:pt x="0" y="7"/>
                      <a:pt x="4" y="4"/>
                    </a:cubicBezTo>
                    <a:cubicBezTo>
                      <a:pt x="8" y="0"/>
                      <a:pt x="14" y="0"/>
                      <a:pt x="17" y="4"/>
                    </a:cubicBezTo>
                    <a:cubicBezTo>
                      <a:pt x="21" y="8"/>
                      <a:pt x="21" y="13"/>
                      <a:pt x="17" y="17"/>
                    </a:cubicBezTo>
                    <a:cubicBezTo>
                      <a:pt x="13" y="20"/>
                      <a:pt x="7" y="20"/>
                      <a:pt x="4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1" name="ïṧlíḋê">
                <a:extLst>
                  <a:ext uri="{FF2B5EF4-FFF2-40B4-BE49-F238E27FC236}">
                    <a16:creationId xmlns:a16="http://schemas.microsoft.com/office/drawing/2014/main" id="{DCDDC7FD-D2BB-C81B-5C18-D0969CCA7A1F}"/>
                  </a:ext>
                </a:extLst>
              </p:cNvPr>
              <p:cNvSpPr/>
              <p:nvPr/>
            </p:nvSpPr>
            <p:spPr bwMode="auto">
              <a:xfrm>
                <a:off x="2220" y="2333"/>
                <a:ext cx="10" cy="11"/>
              </a:xfrm>
              <a:custGeom>
                <a:avLst/>
                <a:gdLst>
                  <a:gd name="T0" fmla="*/ 4 w 21"/>
                  <a:gd name="T1" fmla="*/ 17 h 21"/>
                  <a:gd name="T2" fmla="*/ 5 w 21"/>
                  <a:gd name="T3" fmla="*/ 4 h 21"/>
                  <a:gd name="T4" fmla="*/ 18 w 21"/>
                  <a:gd name="T5" fmla="*/ 5 h 21"/>
                  <a:gd name="T6" fmla="*/ 17 w 21"/>
                  <a:gd name="T7" fmla="*/ 18 h 21"/>
                  <a:gd name="T8" fmla="*/ 4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4" y="17"/>
                    </a:moveTo>
                    <a:cubicBezTo>
                      <a:pt x="0" y="13"/>
                      <a:pt x="1" y="7"/>
                      <a:pt x="5" y="4"/>
                    </a:cubicBezTo>
                    <a:cubicBezTo>
                      <a:pt x="9" y="0"/>
                      <a:pt x="15" y="1"/>
                      <a:pt x="18" y="5"/>
                    </a:cubicBezTo>
                    <a:cubicBezTo>
                      <a:pt x="21" y="9"/>
                      <a:pt x="20" y="15"/>
                      <a:pt x="17" y="18"/>
                    </a:cubicBezTo>
                    <a:cubicBezTo>
                      <a:pt x="13" y="21"/>
                      <a:pt x="7" y="21"/>
                      <a:pt x="4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2" name="ïṣľïḋe">
                <a:extLst>
                  <a:ext uri="{FF2B5EF4-FFF2-40B4-BE49-F238E27FC236}">
                    <a16:creationId xmlns:a16="http://schemas.microsoft.com/office/drawing/2014/main" id="{B536FBA3-B3BD-736C-82A2-EFC34051A00D}"/>
                  </a:ext>
                </a:extLst>
              </p:cNvPr>
              <p:cNvSpPr/>
              <p:nvPr/>
            </p:nvSpPr>
            <p:spPr bwMode="auto">
              <a:xfrm>
                <a:off x="2206" y="2355"/>
                <a:ext cx="10" cy="11"/>
              </a:xfrm>
              <a:custGeom>
                <a:avLst/>
                <a:gdLst>
                  <a:gd name="T0" fmla="*/ 3 w 21"/>
                  <a:gd name="T1" fmla="*/ 15 h 21"/>
                  <a:gd name="T2" fmla="*/ 5 w 21"/>
                  <a:gd name="T3" fmla="*/ 3 h 21"/>
                  <a:gd name="T4" fmla="*/ 18 w 21"/>
                  <a:gd name="T5" fmla="*/ 5 h 21"/>
                  <a:gd name="T6" fmla="*/ 16 w 21"/>
                  <a:gd name="T7" fmla="*/ 18 h 21"/>
                  <a:gd name="T8" fmla="*/ 3 w 21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3" y="15"/>
                    </a:moveTo>
                    <a:cubicBezTo>
                      <a:pt x="0" y="11"/>
                      <a:pt x="1" y="5"/>
                      <a:pt x="5" y="3"/>
                    </a:cubicBezTo>
                    <a:cubicBezTo>
                      <a:pt x="9" y="0"/>
                      <a:pt x="15" y="1"/>
                      <a:pt x="18" y="5"/>
                    </a:cubicBezTo>
                    <a:cubicBezTo>
                      <a:pt x="21" y="9"/>
                      <a:pt x="20" y="15"/>
                      <a:pt x="16" y="18"/>
                    </a:cubicBezTo>
                    <a:cubicBezTo>
                      <a:pt x="12" y="21"/>
                      <a:pt x="6" y="20"/>
                      <a:pt x="3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3" name="iṩ1íde">
                <a:extLst>
                  <a:ext uri="{FF2B5EF4-FFF2-40B4-BE49-F238E27FC236}">
                    <a16:creationId xmlns:a16="http://schemas.microsoft.com/office/drawing/2014/main" id="{FF307F0D-B748-28AA-DD40-A180D55BCA74}"/>
                  </a:ext>
                </a:extLst>
              </p:cNvPr>
              <p:cNvSpPr/>
              <p:nvPr/>
            </p:nvSpPr>
            <p:spPr bwMode="auto">
              <a:xfrm>
                <a:off x="2173" y="2395"/>
                <a:ext cx="10" cy="10"/>
              </a:xfrm>
              <a:custGeom>
                <a:avLst/>
                <a:gdLst>
                  <a:gd name="T0" fmla="*/ 2 w 21"/>
                  <a:gd name="T1" fmla="*/ 15 h 21"/>
                  <a:gd name="T2" fmla="*/ 6 w 21"/>
                  <a:gd name="T3" fmla="*/ 2 h 21"/>
                  <a:gd name="T4" fmla="*/ 19 w 21"/>
                  <a:gd name="T5" fmla="*/ 6 h 21"/>
                  <a:gd name="T6" fmla="*/ 15 w 21"/>
                  <a:gd name="T7" fmla="*/ 19 h 21"/>
                  <a:gd name="T8" fmla="*/ 2 w 21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" y="15"/>
                    </a:moveTo>
                    <a:cubicBezTo>
                      <a:pt x="0" y="10"/>
                      <a:pt x="2" y="5"/>
                      <a:pt x="6" y="2"/>
                    </a:cubicBezTo>
                    <a:cubicBezTo>
                      <a:pt x="11" y="0"/>
                      <a:pt x="17" y="2"/>
                      <a:pt x="19" y="6"/>
                    </a:cubicBezTo>
                    <a:cubicBezTo>
                      <a:pt x="21" y="11"/>
                      <a:pt x="19" y="17"/>
                      <a:pt x="15" y="19"/>
                    </a:cubicBezTo>
                    <a:cubicBezTo>
                      <a:pt x="10" y="21"/>
                      <a:pt x="5" y="19"/>
                      <a:pt x="2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4" name="ïṥ1íde">
                <a:extLst>
                  <a:ext uri="{FF2B5EF4-FFF2-40B4-BE49-F238E27FC236}">
                    <a16:creationId xmlns:a16="http://schemas.microsoft.com/office/drawing/2014/main" id="{33A659CE-1794-1BEB-719D-38375369B87B}"/>
                  </a:ext>
                </a:extLst>
              </p:cNvPr>
              <p:cNvSpPr/>
              <p:nvPr/>
            </p:nvSpPr>
            <p:spPr bwMode="auto">
              <a:xfrm>
                <a:off x="2190" y="2376"/>
                <a:ext cx="11" cy="10"/>
              </a:xfrm>
              <a:custGeom>
                <a:avLst/>
                <a:gdLst>
                  <a:gd name="T0" fmla="*/ 3 w 22"/>
                  <a:gd name="T1" fmla="*/ 15 h 21"/>
                  <a:gd name="T2" fmla="*/ 6 w 22"/>
                  <a:gd name="T3" fmla="*/ 2 h 21"/>
                  <a:gd name="T4" fmla="*/ 19 w 22"/>
                  <a:gd name="T5" fmla="*/ 5 h 21"/>
                  <a:gd name="T6" fmla="*/ 16 w 22"/>
                  <a:gd name="T7" fmla="*/ 18 h 21"/>
                  <a:gd name="T8" fmla="*/ 3 w 22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" h="21">
                    <a:moveTo>
                      <a:pt x="3" y="15"/>
                    </a:moveTo>
                    <a:cubicBezTo>
                      <a:pt x="0" y="10"/>
                      <a:pt x="2" y="5"/>
                      <a:pt x="6" y="2"/>
                    </a:cubicBezTo>
                    <a:cubicBezTo>
                      <a:pt x="11" y="0"/>
                      <a:pt x="16" y="1"/>
                      <a:pt x="19" y="5"/>
                    </a:cubicBezTo>
                    <a:cubicBezTo>
                      <a:pt x="22" y="10"/>
                      <a:pt x="20" y="15"/>
                      <a:pt x="16" y="18"/>
                    </a:cubicBezTo>
                    <a:cubicBezTo>
                      <a:pt x="11" y="21"/>
                      <a:pt x="6" y="19"/>
                      <a:pt x="3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5" name="î$liḓe">
                <a:extLst>
                  <a:ext uri="{FF2B5EF4-FFF2-40B4-BE49-F238E27FC236}">
                    <a16:creationId xmlns:a16="http://schemas.microsoft.com/office/drawing/2014/main" id="{81A3CC76-169E-9566-1F01-4C710B94B6FA}"/>
                  </a:ext>
                </a:extLst>
              </p:cNvPr>
              <p:cNvSpPr/>
              <p:nvPr/>
            </p:nvSpPr>
            <p:spPr bwMode="auto">
              <a:xfrm>
                <a:off x="2134" y="2430"/>
                <a:ext cx="10" cy="10"/>
              </a:xfrm>
              <a:custGeom>
                <a:avLst/>
                <a:gdLst>
                  <a:gd name="T0" fmla="*/ 1 w 20"/>
                  <a:gd name="T1" fmla="*/ 13 h 20"/>
                  <a:gd name="T2" fmla="*/ 7 w 20"/>
                  <a:gd name="T3" fmla="*/ 1 h 20"/>
                  <a:gd name="T4" fmla="*/ 19 w 20"/>
                  <a:gd name="T5" fmla="*/ 7 h 20"/>
                  <a:gd name="T6" fmla="*/ 13 w 20"/>
                  <a:gd name="T7" fmla="*/ 19 h 20"/>
                  <a:gd name="T8" fmla="*/ 1 w 20"/>
                  <a:gd name="T9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" y="13"/>
                    </a:moveTo>
                    <a:cubicBezTo>
                      <a:pt x="0" y="8"/>
                      <a:pt x="2" y="3"/>
                      <a:pt x="7" y="1"/>
                    </a:cubicBezTo>
                    <a:cubicBezTo>
                      <a:pt x="12" y="0"/>
                      <a:pt x="17" y="2"/>
                      <a:pt x="19" y="7"/>
                    </a:cubicBezTo>
                    <a:cubicBezTo>
                      <a:pt x="20" y="12"/>
                      <a:pt x="18" y="17"/>
                      <a:pt x="13" y="19"/>
                    </a:cubicBezTo>
                    <a:cubicBezTo>
                      <a:pt x="8" y="20"/>
                      <a:pt x="3" y="18"/>
                      <a:pt x="1" y="1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6" name="išļíḑé">
                <a:extLst>
                  <a:ext uri="{FF2B5EF4-FFF2-40B4-BE49-F238E27FC236}">
                    <a16:creationId xmlns:a16="http://schemas.microsoft.com/office/drawing/2014/main" id="{044424BF-553B-C702-D10E-B84B9152AB9D}"/>
                  </a:ext>
                </a:extLst>
              </p:cNvPr>
              <p:cNvSpPr/>
              <p:nvPr/>
            </p:nvSpPr>
            <p:spPr bwMode="auto">
              <a:xfrm>
                <a:off x="1683" y="2399"/>
                <a:ext cx="10" cy="11"/>
              </a:xfrm>
              <a:custGeom>
                <a:avLst/>
                <a:gdLst>
                  <a:gd name="T0" fmla="*/ 6 w 21"/>
                  <a:gd name="T1" fmla="*/ 3 h 22"/>
                  <a:gd name="T2" fmla="*/ 18 w 21"/>
                  <a:gd name="T3" fmla="*/ 7 h 22"/>
                  <a:gd name="T4" fmla="*/ 14 w 21"/>
                  <a:gd name="T5" fmla="*/ 19 h 22"/>
                  <a:gd name="T6" fmla="*/ 2 w 21"/>
                  <a:gd name="T7" fmla="*/ 15 h 22"/>
                  <a:gd name="T8" fmla="*/ 6 w 21"/>
                  <a:gd name="T9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2">
                    <a:moveTo>
                      <a:pt x="6" y="3"/>
                    </a:moveTo>
                    <a:cubicBezTo>
                      <a:pt x="11" y="0"/>
                      <a:pt x="16" y="2"/>
                      <a:pt x="18" y="7"/>
                    </a:cubicBezTo>
                    <a:cubicBezTo>
                      <a:pt x="21" y="12"/>
                      <a:pt x="19" y="17"/>
                      <a:pt x="14" y="19"/>
                    </a:cubicBezTo>
                    <a:cubicBezTo>
                      <a:pt x="10" y="22"/>
                      <a:pt x="4" y="20"/>
                      <a:pt x="2" y="15"/>
                    </a:cubicBezTo>
                    <a:cubicBezTo>
                      <a:pt x="0" y="10"/>
                      <a:pt x="1" y="5"/>
                      <a:pt x="6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7" name="ïṡ1îḓe">
                <a:extLst>
                  <a:ext uri="{FF2B5EF4-FFF2-40B4-BE49-F238E27FC236}">
                    <a16:creationId xmlns:a16="http://schemas.microsoft.com/office/drawing/2014/main" id="{70435F00-19C5-8861-FDF2-ECF3BCCB9BCD}"/>
                  </a:ext>
                </a:extLst>
              </p:cNvPr>
              <p:cNvSpPr/>
              <p:nvPr/>
            </p:nvSpPr>
            <p:spPr bwMode="auto">
              <a:xfrm>
                <a:off x="1665" y="2380"/>
                <a:ext cx="10" cy="11"/>
              </a:xfrm>
              <a:custGeom>
                <a:avLst/>
                <a:gdLst>
                  <a:gd name="T0" fmla="*/ 8 w 21"/>
                  <a:gd name="T1" fmla="*/ 2 h 21"/>
                  <a:gd name="T2" fmla="*/ 20 w 21"/>
                  <a:gd name="T3" fmla="*/ 7 h 21"/>
                  <a:gd name="T4" fmla="*/ 14 w 21"/>
                  <a:gd name="T5" fmla="*/ 19 h 21"/>
                  <a:gd name="T6" fmla="*/ 2 w 21"/>
                  <a:gd name="T7" fmla="*/ 14 h 21"/>
                  <a:gd name="T8" fmla="*/ 8 w 21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8" y="2"/>
                    </a:moveTo>
                    <a:cubicBezTo>
                      <a:pt x="12" y="0"/>
                      <a:pt x="18" y="2"/>
                      <a:pt x="20" y="7"/>
                    </a:cubicBezTo>
                    <a:cubicBezTo>
                      <a:pt x="21" y="12"/>
                      <a:pt x="19" y="17"/>
                      <a:pt x="14" y="19"/>
                    </a:cubicBezTo>
                    <a:cubicBezTo>
                      <a:pt x="10" y="21"/>
                      <a:pt x="4" y="18"/>
                      <a:pt x="2" y="14"/>
                    </a:cubicBezTo>
                    <a:cubicBezTo>
                      <a:pt x="0" y="9"/>
                      <a:pt x="3" y="3"/>
                      <a:pt x="8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8" name="îŝḻíḓê">
                <a:extLst>
                  <a:ext uri="{FF2B5EF4-FFF2-40B4-BE49-F238E27FC236}">
                    <a16:creationId xmlns:a16="http://schemas.microsoft.com/office/drawing/2014/main" id="{3F0E4F64-6EDA-654A-5570-73EA26E58BA4}"/>
                  </a:ext>
                </a:extLst>
              </p:cNvPr>
              <p:cNvSpPr/>
              <p:nvPr/>
            </p:nvSpPr>
            <p:spPr bwMode="auto">
              <a:xfrm>
                <a:off x="1591" y="2235"/>
                <a:ext cx="10" cy="10"/>
              </a:xfrm>
              <a:custGeom>
                <a:avLst/>
                <a:gdLst>
                  <a:gd name="T0" fmla="*/ 11 w 20"/>
                  <a:gd name="T1" fmla="*/ 1 h 20"/>
                  <a:gd name="T2" fmla="*/ 19 w 20"/>
                  <a:gd name="T3" fmla="*/ 11 h 20"/>
                  <a:gd name="T4" fmla="*/ 9 w 20"/>
                  <a:gd name="T5" fmla="*/ 19 h 20"/>
                  <a:gd name="T6" fmla="*/ 1 w 20"/>
                  <a:gd name="T7" fmla="*/ 9 h 20"/>
                  <a:gd name="T8" fmla="*/ 11 w 20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1" y="1"/>
                    </a:moveTo>
                    <a:cubicBezTo>
                      <a:pt x="16" y="1"/>
                      <a:pt x="20" y="6"/>
                      <a:pt x="19" y="11"/>
                    </a:cubicBezTo>
                    <a:cubicBezTo>
                      <a:pt x="19" y="16"/>
                      <a:pt x="14" y="20"/>
                      <a:pt x="9" y="19"/>
                    </a:cubicBezTo>
                    <a:cubicBezTo>
                      <a:pt x="4" y="19"/>
                      <a:pt x="0" y="14"/>
                      <a:pt x="1" y="9"/>
                    </a:cubicBezTo>
                    <a:cubicBezTo>
                      <a:pt x="1" y="4"/>
                      <a:pt x="6" y="0"/>
                      <a:pt x="11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19" name="iŝḻíḑê">
                <a:extLst>
                  <a:ext uri="{FF2B5EF4-FFF2-40B4-BE49-F238E27FC236}">
                    <a16:creationId xmlns:a16="http://schemas.microsoft.com/office/drawing/2014/main" id="{CA2B6C92-9C33-4DF7-C535-9AA8BB5EBE50}"/>
                  </a:ext>
                </a:extLst>
              </p:cNvPr>
              <p:cNvSpPr/>
              <p:nvPr/>
            </p:nvSpPr>
            <p:spPr bwMode="auto">
              <a:xfrm>
                <a:off x="1586" y="2210"/>
                <a:ext cx="10" cy="10"/>
              </a:xfrm>
              <a:custGeom>
                <a:avLst/>
                <a:gdLst>
                  <a:gd name="T0" fmla="*/ 11 w 20"/>
                  <a:gd name="T1" fmla="*/ 1 h 20"/>
                  <a:gd name="T2" fmla="*/ 19 w 20"/>
                  <a:gd name="T3" fmla="*/ 12 h 20"/>
                  <a:gd name="T4" fmla="*/ 8 w 20"/>
                  <a:gd name="T5" fmla="*/ 19 h 20"/>
                  <a:gd name="T6" fmla="*/ 1 w 20"/>
                  <a:gd name="T7" fmla="*/ 8 h 20"/>
                  <a:gd name="T8" fmla="*/ 11 w 20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1" y="1"/>
                    </a:moveTo>
                    <a:cubicBezTo>
                      <a:pt x="16" y="2"/>
                      <a:pt x="20" y="7"/>
                      <a:pt x="19" y="12"/>
                    </a:cubicBezTo>
                    <a:cubicBezTo>
                      <a:pt x="18" y="17"/>
                      <a:pt x="13" y="20"/>
                      <a:pt x="8" y="19"/>
                    </a:cubicBezTo>
                    <a:cubicBezTo>
                      <a:pt x="3" y="18"/>
                      <a:pt x="0" y="13"/>
                      <a:pt x="1" y="8"/>
                    </a:cubicBezTo>
                    <a:cubicBezTo>
                      <a:pt x="1" y="3"/>
                      <a:pt x="6" y="0"/>
                      <a:pt x="11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0" name="iṡḷiḓê">
                <a:extLst>
                  <a:ext uri="{FF2B5EF4-FFF2-40B4-BE49-F238E27FC236}">
                    <a16:creationId xmlns:a16="http://schemas.microsoft.com/office/drawing/2014/main" id="{29249CD5-3554-D501-8843-92DB89F9898C}"/>
                  </a:ext>
                </a:extLst>
              </p:cNvPr>
              <p:cNvSpPr/>
              <p:nvPr/>
            </p:nvSpPr>
            <p:spPr bwMode="auto">
              <a:xfrm>
                <a:off x="1583" y="2184"/>
                <a:ext cx="10" cy="10"/>
              </a:xfrm>
              <a:custGeom>
                <a:avLst/>
                <a:gdLst>
                  <a:gd name="T0" fmla="*/ 13 w 20"/>
                  <a:gd name="T1" fmla="*/ 1 h 20"/>
                  <a:gd name="T2" fmla="*/ 19 w 20"/>
                  <a:gd name="T3" fmla="*/ 13 h 20"/>
                  <a:gd name="T4" fmla="*/ 8 w 20"/>
                  <a:gd name="T5" fmla="*/ 19 h 20"/>
                  <a:gd name="T6" fmla="*/ 1 w 20"/>
                  <a:gd name="T7" fmla="*/ 8 h 20"/>
                  <a:gd name="T8" fmla="*/ 13 w 20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3" y="1"/>
                    </a:moveTo>
                    <a:cubicBezTo>
                      <a:pt x="18" y="3"/>
                      <a:pt x="20" y="8"/>
                      <a:pt x="19" y="13"/>
                    </a:cubicBezTo>
                    <a:cubicBezTo>
                      <a:pt x="18" y="17"/>
                      <a:pt x="13" y="20"/>
                      <a:pt x="8" y="19"/>
                    </a:cubicBezTo>
                    <a:cubicBezTo>
                      <a:pt x="3" y="18"/>
                      <a:pt x="0" y="13"/>
                      <a:pt x="1" y="8"/>
                    </a:cubicBezTo>
                    <a:cubicBezTo>
                      <a:pt x="3" y="3"/>
                      <a:pt x="8" y="0"/>
                      <a:pt x="13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1" name="íṧḻíḑè">
                <a:extLst>
                  <a:ext uri="{FF2B5EF4-FFF2-40B4-BE49-F238E27FC236}">
                    <a16:creationId xmlns:a16="http://schemas.microsoft.com/office/drawing/2014/main" id="{DAC15DA3-EB58-43EE-0FAA-A02435B962F9}"/>
                  </a:ext>
                </a:extLst>
              </p:cNvPr>
              <p:cNvSpPr/>
              <p:nvPr/>
            </p:nvSpPr>
            <p:spPr bwMode="auto">
              <a:xfrm>
                <a:off x="1581" y="2158"/>
                <a:ext cx="11" cy="10"/>
              </a:xfrm>
              <a:custGeom>
                <a:avLst/>
                <a:gdLst>
                  <a:gd name="T0" fmla="*/ 14 w 21"/>
                  <a:gd name="T1" fmla="*/ 1 h 21"/>
                  <a:gd name="T2" fmla="*/ 20 w 21"/>
                  <a:gd name="T3" fmla="*/ 13 h 21"/>
                  <a:gd name="T4" fmla="*/ 8 w 21"/>
                  <a:gd name="T5" fmla="*/ 19 h 21"/>
                  <a:gd name="T6" fmla="*/ 2 w 21"/>
                  <a:gd name="T7" fmla="*/ 7 h 21"/>
                  <a:gd name="T8" fmla="*/ 14 w 21"/>
                  <a:gd name="T9" fmla="*/ 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4" y="1"/>
                    </a:moveTo>
                    <a:cubicBezTo>
                      <a:pt x="19" y="3"/>
                      <a:pt x="21" y="8"/>
                      <a:pt x="20" y="13"/>
                    </a:cubicBezTo>
                    <a:cubicBezTo>
                      <a:pt x="18" y="18"/>
                      <a:pt x="13" y="21"/>
                      <a:pt x="8" y="19"/>
                    </a:cubicBezTo>
                    <a:cubicBezTo>
                      <a:pt x="3" y="17"/>
                      <a:pt x="0" y="12"/>
                      <a:pt x="2" y="7"/>
                    </a:cubicBezTo>
                    <a:cubicBezTo>
                      <a:pt x="4" y="2"/>
                      <a:pt x="9" y="0"/>
                      <a:pt x="14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2" name="îṧḻíḑê">
                <a:extLst>
                  <a:ext uri="{FF2B5EF4-FFF2-40B4-BE49-F238E27FC236}">
                    <a16:creationId xmlns:a16="http://schemas.microsoft.com/office/drawing/2014/main" id="{41149AFA-6249-FE60-BDAB-22EB25F446CD}"/>
                  </a:ext>
                </a:extLst>
              </p:cNvPr>
              <p:cNvSpPr/>
              <p:nvPr/>
            </p:nvSpPr>
            <p:spPr bwMode="auto">
              <a:xfrm>
                <a:off x="1582" y="2132"/>
                <a:ext cx="11" cy="10"/>
              </a:xfrm>
              <a:custGeom>
                <a:avLst/>
                <a:gdLst>
                  <a:gd name="T0" fmla="*/ 14 w 21"/>
                  <a:gd name="T1" fmla="*/ 2 h 21"/>
                  <a:gd name="T2" fmla="*/ 19 w 21"/>
                  <a:gd name="T3" fmla="*/ 14 h 21"/>
                  <a:gd name="T4" fmla="*/ 7 w 21"/>
                  <a:gd name="T5" fmla="*/ 19 h 21"/>
                  <a:gd name="T6" fmla="*/ 2 w 21"/>
                  <a:gd name="T7" fmla="*/ 6 h 21"/>
                  <a:gd name="T8" fmla="*/ 14 w 21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4" y="2"/>
                    </a:moveTo>
                    <a:cubicBezTo>
                      <a:pt x="19" y="4"/>
                      <a:pt x="21" y="9"/>
                      <a:pt x="19" y="14"/>
                    </a:cubicBezTo>
                    <a:cubicBezTo>
                      <a:pt x="17" y="18"/>
                      <a:pt x="11" y="21"/>
                      <a:pt x="7" y="19"/>
                    </a:cubicBezTo>
                    <a:cubicBezTo>
                      <a:pt x="2" y="17"/>
                      <a:pt x="0" y="11"/>
                      <a:pt x="2" y="6"/>
                    </a:cubicBezTo>
                    <a:cubicBezTo>
                      <a:pt x="4" y="2"/>
                      <a:pt x="9" y="0"/>
                      <a:pt x="14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3" name="i$ḷïďè">
                <a:extLst>
                  <a:ext uri="{FF2B5EF4-FFF2-40B4-BE49-F238E27FC236}">
                    <a16:creationId xmlns:a16="http://schemas.microsoft.com/office/drawing/2014/main" id="{ADBCB0D8-C558-5CC0-94E6-3D06FBC2C14F}"/>
                  </a:ext>
                </a:extLst>
              </p:cNvPr>
              <p:cNvSpPr/>
              <p:nvPr/>
            </p:nvSpPr>
            <p:spPr bwMode="auto">
              <a:xfrm>
                <a:off x="1585" y="2106"/>
                <a:ext cx="10" cy="11"/>
              </a:xfrm>
              <a:custGeom>
                <a:avLst/>
                <a:gdLst>
                  <a:gd name="T0" fmla="*/ 15 w 21"/>
                  <a:gd name="T1" fmla="*/ 2 h 21"/>
                  <a:gd name="T2" fmla="*/ 19 w 21"/>
                  <a:gd name="T3" fmla="*/ 15 h 21"/>
                  <a:gd name="T4" fmla="*/ 7 w 21"/>
                  <a:gd name="T5" fmla="*/ 19 h 21"/>
                  <a:gd name="T6" fmla="*/ 3 w 21"/>
                  <a:gd name="T7" fmla="*/ 6 h 21"/>
                  <a:gd name="T8" fmla="*/ 15 w 21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5" y="2"/>
                    </a:moveTo>
                    <a:cubicBezTo>
                      <a:pt x="20" y="4"/>
                      <a:pt x="21" y="10"/>
                      <a:pt x="19" y="15"/>
                    </a:cubicBezTo>
                    <a:cubicBezTo>
                      <a:pt x="17" y="19"/>
                      <a:pt x="11" y="21"/>
                      <a:pt x="7" y="19"/>
                    </a:cubicBezTo>
                    <a:cubicBezTo>
                      <a:pt x="2" y="16"/>
                      <a:pt x="0" y="11"/>
                      <a:pt x="3" y="6"/>
                    </a:cubicBezTo>
                    <a:cubicBezTo>
                      <a:pt x="5" y="2"/>
                      <a:pt x="11" y="0"/>
                      <a:pt x="15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4" name="í$ļíďê">
                <a:extLst>
                  <a:ext uri="{FF2B5EF4-FFF2-40B4-BE49-F238E27FC236}">
                    <a16:creationId xmlns:a16="http://schemas.microsoft.com/office/drawing/2014/main" id="{F050222A-CB3D-5832-CFC3-28FE8C0FEA1D}"/>
                  </a:ext>
                </a:extLst>
              </p:cNvPr>
              <p:cNvSpPr/>
              <p:nvPr/>
            </p:nvSpPr>
            <p:spPr bwMode="auto">
              <a:xfrm>
                <a:off x="1590" y="2081"/>
                <a:ext cx="10" cy="10"/>
              </a:xfrm>
              <a:custGeom>
                <a:avLst/>
                <a:gdLst>
                  <a:gd name="T0" fmla="*/ 15 w 21"/>
                  <a:gd name="T1" fmla="*/ 2 h 21"/>
                  <a:gd name="T2" fmla="*/ 18 w 21"/>
                  <a:gd name="T3" fmla="*/ 15 h 21"/>
                  <a:gd name="T4" fmla="*/ 5 w 21"/>
                  <a:gd name="T5" fmla="*/ 18 h 21"/>
                  <a:gd name="T6" fmla="*/ 2 w 21"/>
                  <a:gd name="T7" fmla="*/ 5 h 21"/>
                  <a:gd name="T8" fmla="*/ 15 w 21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5" y="2"/>
                    </a:moveTo>
                    <a:cubicBezTo>
                      <a:pt x="20" y="5"/>
                      <a:pt x="21" y="11"/>
                      <a:pt x="18" y="15"/>
                    </a:cubicBezTo>
                    <a:cubicBezTo>
                      <a:pt x="16" y="19"/>
                      <a:pt x="10" y="21"/>
                      <a:pt x="5" y="18"/>
                    </a:cubicBezTo>
                    <a:cubicBezTo>
                      <a:pt x="1" y="15"/>
                      <a:pt x="0" y="10"/>
                      <a:pt x="2" y="5"/>
                    </a:cubicBezTo>
                    <a:cubicBezTo>
                      <a:pt x="5" y="1"/>
                      <a:pt x="11" y="0"/>
                      <a:pt x="15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5" name="iṧlîḋe">
                <a:extLst>
                  <a:ext uri="{FF2B5EF4-FFF2-40B4-BE49-F238E27FC236}">
                    <a16:creationId xmlns:a16="http://schemas.microsoft.com/office/drawing/2014/main" id="{522C5793-E583-8168-28E7-807136DF47AD}"/>
                  </a:ext>
                </a:extLst>
              </p:cNvPr>
              <p:cNvSpPr/>
              <p:nvPr/>
            </p:nvSpPr>
            <p:spPr bwMode="auto">
              <a:xfrm>
                <a:off x="1601" y="2269"/>
                <a:ext cx="9" cy="9"/>
              </a:xfrm>
              <a:prstGeom prst="ellipse">
                <a:avLst/>
              </a:pr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6" name="ïṧļiḋe">
                <a:extLst>
                  <a:ext uri="{FF2B5EF4-FFF2-40B4-BE49-F238E27FC236}">
                    <a16:creationId xmlns:a16="http://schemas.microsoft.com/office/drawing/2014/main" id="{40B33C0A-0D24-1E61-2D8B-D0FFE34434BE}"/>
                  </a:ext>
                </a:extLst>
              </p:cNvPr>
              <p:cNvSpPr/>
              <p:nvPr/>
            </p:nvSpPr>
            <p:spPr bwMode="auto">
              <a:xfrm>
                <a:off x="1611" y="2293"/>
                <a:ext cx="9" cy="10"/>
              </a:xfrm>
              <a:custGeom>
                <a:avLst/>
                <a:gdLst>
                  <a:gd name="T0" fmla="*/ 9 w 19"/>
                  <a:gd name="T1" fmla="*/ 1 h 20"/>
                  <a:gd name="T2" fmla="*/ 19 w 19"/>
                  <a:gd name="T3" fmla="*/ 9 h 20"/>
                  <a:gd name="T4" fmla="*/ 10 w 19"/>
                  <a:gd name="T5" fmla="*/ 19 h 20"/>
                  <a:gd name="T6" fmla="*/ 0 w 19"/>
                  <a:gd name="T7" fmla="*/ 11 h 20"/>
                  <a:gd name="T8" fmla="*/ 9 w 19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9" y="1"/>
                    </a:moveTo>
                    <a:cubicBezTo>
                      <a:pt x="14" y="0"/>
                      <a:pt x="18" y="4"/>
                      <a:pt x="19" y="9"/>
                    </a:cubicBezTo>
                    <a:cubicBezTo>
                      <a:pt x="19" y="14"/>
                      <a:pt x="15" y="19"/>
                      <a:pt x="10" y="19"/>
                    </a:cubicBezTo>
                    <a:cubicBezTo>
                      <a:pt x="5" y="20"/>
                      <a:pt x="0" y="16"/>
                      <a:pt x="0" y="11"/>
                    </a:cubicBezTo>
                    <a:cubicBezTo>
                      <a:pt x="0" y="6"/>
                      <a:pt x="3" y="1"/>
                      <a:pt x="9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7" name="í$1íďê">
                <a:extLst>
                  <a:ext uri="{FF2B5EF4-FFF2-40B4-BE49-F238E27FC236}">
                    <a16:creationId xmlns:a16="http://schemas.microsoft.com/office/drawing/2014/main" id="{019B270C-EB41-121C-C86A-C39576CC065F}"/>
                  </a:ext>
                </a:extLst>
              </p:cNvPr>
              <p:cNvSpPr/>
              <p:nvPr/>
            </p:nvSpPr>
            <p:spPr bwMode="auto">
              <a:xfrm>
                <a:off x="1621" y="2316"/>
                <a:ext cx="10" cy="10"/>
              </a:xfrm>
              <a:custGeom>
                <a:avLst/>
                <a:gdLst>
                  <a:gd name="T0" fmla="*/ 9 w 20"/>
                  <a:gd name="T1" fmla="*/ 1 h 20"/>
                  <a:gd name="T2" fmla="*/ 19 w 20"/>
                  <a:gd name="T3" fmla="*/ 8 h 20"/>
                  <a:gd name="T4" fmla="*/ 12 w 20"/>
                  <a:gd name="T5" fmla="*/ 19 h 20"/>
                  <a:gd name="T6" fmla="*/ 1 w 20"/>
                  <a:gd name="T7" fmla="*/ 11 h 20"/>
                  <a:gd name="T8" fmla="*/ 9 w 20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9" y="1"/>
                    </a:moveTo>
                    <a:cubicBezTo>
                      <a:pt x="14" y="0"/>
                      <a:pt x="19" y="3"/>
                      <a:pt x="19" y="8"/>
                    </a:cubicBezTo>
                    <a:cubicBezTo>
                      <a:pt x="20" y="14"/>
                      <a:pt x="17" y="18"/>
                      <a:pt x="12" y="19"/>
                    </a:cubicBezTo>
                    <a:cubicBezTo>
                      <a:pt x="7" y="20"/>
                      <a:pt x="2" y="16"/>
                      <a:pt x="1" y="11"/>
                    </a:cubicBezTo>
                    <a:cubicBezTo>
                      <a:pt x="0" y="6"/>
                      <a:pt x="4" y="1"/>
                      <a:pt x="9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8" name="iŝ1iḍè">
                <a:extLst>
                  <a:ext uri="{FF2B5EF4-FFF2-40B4-BE49-F238E27FC236}">
                    <a16:creationId xmlns:a16="http://schemas.microsoft.com/office/drawing/2014/main" id="{755EC23E-0835-8DEB-246B-9F5DF72FE646}"/>
                  </a:ext>
                </a:extLst>
              </p:cNvPr>
              <p:cNvSpPr/>
              <p:nvPr/>
            </p:nvSpPr>
            <p:spPr bwMode="auto">
              <a:xfrm>
                <a:off x="1635" y="2339"/>
                <a:ext cx="9" cy="10"/>
              </a:xfrm>
              <a:custGeom>
                <a:avLst/>
                <a:gdLst>
                  <a:gd name="T0" fmla="*/ 8 w 20"/>
                  <a:gd name="T1" fmla="*/ 1 h 20"/>
                  <a:gd name="T2" fmla="*/ 19 w 20"/>
                  <a:gd name="T3" fmla="*/ 8 h 20"/>
                  <a:gd name="T4" fmla="*/ 12 w 20"/>
                  <a:gd name="T5" fmla="*/ 19 h 20"/>
                  <a:gd name="T6" fmla="*/ 1 w 20"/>
                  <a:gd name="T7" fmla="*/ 12 h 20"/>
                  <a:gd name="T8" fmla="*/ 8 w 20"/>
                  <a:gd name="T9" fmla="*/ 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8" y="1"/>
                    </a:moveTo>
                    <a:cubicBezTo>
                      <a:pt x="13" y="0"/>
                      <a:pt x="18" y="3"/>
                      <a:pt x="19" y="8"/>
                    </a:cubicBezTo>
                    <a:cubicBezTo>
                      <a:pt x="20" y="13"/>
                      <a:pt x="17" y="18"/>
                      <a:pt x="12" y="19"/>
                    </a:cubicBezTo>
                    <a:cubicBezTo>
                      <a:pt x="7" y="20"/>
                      <a:pt x="2" y="17"/>
                      <a:pt x="1" y="12"/>
                    </a:cubicBezTo>
                    <a:cubicBezTo>
                      <a:pt x="0" y="7"/>
                      <a:pt x="3" y="2"/>
                      <a:pt x="8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9" name="iśľíḑé">
                <a:extLst>
                  <a:ext uri="{FF2B5EF4-FFF2-40B4-BE49-F238E27FC236}">
                    <a16:creationId xmlns:a16="http://schemas.microsoft.com/office/drawing/2014/main" id="{0EF2A39F-1EBC-FE50-D9F1-D6E5014C5214}"/>
                  </a:ext>
                </a:extLst>
              </p:cNvPr>
              <p:cNvSpPr/>
              <p:nvPr/>
            </p:nvSpPr>
            <p:spPr bwMode="auto">
              <a:xfrm>
                <a:off x="1649" y="2360"/>
                <a:ext cx="10" cy="10"/>
              </a:xfrm>
              <a:custGeom>
                <a:avLst/>
                <a:gdLst>
                  <a:gd name="T0" fmla="*/ 8 w 21"/>
                  <a:gd name="T1" fmla="*/ 2 h 21"/>
                  <a:gd name="T2" fmla="*/ 20 w 21"/>
                  <a:gd name="T3" fmla="*/ 8 h 21"/>
                  <a:gd name="T4" fmla="*/ 14 w 21"/>
                  <a:gd name="T5" fmla="*/ 20 h 21"/>
                  <a:gd name="T6" fmla="*/ 2 w 21"/>
                  <a:gd name="T7" fmla="*/ 13 h 21"/>
                  <a:gd name="T8" fmla="*/ 8 w 21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8" y="2"/>
                    </a:moveTo>
                    <a:cubicBezTo>
                      <a:pt x="13" y="0"/>
                      <a:pt x="18" y="3"/>
                      <a:pt x="20" y="8"/>
                    </a:cubicBezTo>
                    <a:cubicBezTo>
                      <a:pt x="21" y="13"/>
                      <a:pt x="18" y="18"/>
                      <a:pt x="14" y="20"/>
                    </a:cubicBezTo>
                    <a:cubicBezTo>
                      <a:pt x="9" y="21"/>
                      <a:pt x="3" y="18"/>
                      <a:pt x="2" y="13"/>
                    </a:cubicBezTo>
                    <a:cubicBezTo>
                      <a:pt x="0" y="9"/>
                      <a:pt x="3" y="3"/>
                      <a:pt x="8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0" name="íSḻïḋê">
                <a:extLst>
                  <a:ext uri="{FF2B5EF4-FFF2-40B4-BE49-F238E27FC236}">
                    <a16:creationId xmlns:a16="http://schemas.microsoft.com/office/drawing/2014/main" id="{5099D71E-4E22-1F96-0D41-AA2ED120F032}"/>
                  </a:ext>
                </a:extLst>
              </p:cNvPr>
              <p:cNvSpPr/>
              <p:nvPr/>
            </p:nvSpPr>
            <p:spPr bwMode="auto">
              <a:xfrm>
                <a:off x="1702" y="2417"/>
                <a:ext cx="10" cy="10"/>
              </a:xfrm>
              <a:custGeom>
                <a:avLst/>
                <a:gdLst>
                  <a:gd name="T0" fmla="*/ 5 w 21"/>
                  <a:gd name="T1" fmla="*/ 3 h 22"/>
                  <a:gd name="T2" fmla="*/ 18 w 21"/>
                  <a:gd name="T3" fmla="*/ 6 h 22"/>
                  <a:gd name="T4" fmla="*/ 15 w 21"/>
                  <a:gd name="T5" fmla="*/ 19 h 22"/>
                  <a:gd name="T6" fmla="*/ 2 w 21"/>
                  <a:gd name="T7" fmla="*/ 16 h 22"/>
                  <a:gd name="T8" fmla="*/ 5 w 21"/>
                  <a:gd name="T9" fmla="*/ 3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2">
                    <a:moveTo>
                      <a:pt x="5" y="3"/>
                    </a:moveTo>
                    <a:cubicBezTo>
                      <a:pt x="10" y="0"/>
                      <a:pt x="16" y="2"/>
                      <a:pt x="18" y="6"/>
                    </a:cubicBezTo>
                    <a:cubicBezTo>
                      <a:pt x="21" y="11"/>
                      <a:pt x="19" y="16"/>
                      <a:pt x="15" y="19"/>
                    </a:cubicBezTo>
                    <a:cubicBezTo>
                      <a:pt x="10" y="22"/>
                      <a:pt x="5" y="20"/>
                      <a:pt x="2" y="16"/>
                    </a:cubicBezTo>
                    <a:cubicBezTo>
                      <a:pt x="0" y="11"/>
                      <a:pt x="1" y="6"/>
                      <a:pt x="5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1" name="išľïḍê">
                <a:extLst>
                  <a:ext uri="{FF2B5EF4-FFF2-40B4-BE49-F238E27FC236}">
                    <a16:creationId xmlns:a16="http://schemas.microsoft.com/office/drawing/2014/main" id="{645731B1-E6C0-8196-68A9-63591B924F79}"/>
                  </a:ext>
                </a:extLst>
              </p:cNvPr>
              <p:cNvSpPr/>
              <p:nvPr/>
            </p:nvSpPr>
            <p:spPr bwMode="auto">
              <a:xfrm>
                <a:off x="1722" y="2433"/>
                <a:ext cx="10" cy="10"/>
              </a:xfrm>
              <a:custGeom>
                <a:avLst/>
                <a:gdLst>
                  <a:gd name="T0" fmla="*/ 5 w 21"/>
                  <a:gd name="T1" fmla="*/ 2 h 21"/>
                  <a:gd name="T2" fmla="*/ 18 w 21"/>
                  <a:gd name="T3" fmla="*/ 5 h 21"/>
                  <a:gd name="T4" fmla="*/ 16 w 21"/>
                  <a:gd name="T5" fmla="*/ 18 h 21"/>
                  <a:gd name="T6" fmla="*/ 3 w 21"/>
                  <a:gd name="T7" fmla="*/ 15 h 21"/>
                  <a:gd name="T8" fmla="*/ 5 w 21"/>
                  <a:gd name="T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5" y="2"/>
                    </a:moveTo>
                    <a:cubicBezTo>
                      <a:pt x="10" y="0"/>
                      <a:pt x="15" y="1"/>
                      <a:pt x="18" y="5"/>
                    </a:cubicBezTo>
                    <a:cubicBezTo>
                      <a:pt x="21" y="9"/>
                      <a:pt x="20" y="15"/>
                      <a:pt x="16" y="18"/>
                    </a:cubicBezTo>
                    <a:cubicBezTo>
                      <a:pt x="12" y="21"/>
                      <a:pt x="6" y="19"/>
                      <a:pt x="3" y="15"/>
                    </a:cubicBezTo>
                    <a:cubicBezTo>
                      <a:pt x="0" y="11"/>
                      <a:pt x="1" y="5"/>
                      <a:pt x="5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2" name="işḻîḑé">
                <a:extLst>
                  <a:ext uri="{FF2B5EF4-FFF2-40B4-BE49-F238E27FC236}">
                    <a16:creationId xmlns:a16="http://schemas.microsoft.com/office/drawing/2014/main" id="{6068091F-0520-A3EA-221F-6A538A2A2EFF}"/>
                  </a:ext>
                </a:extLst>
              </p:cNvPr>
              <p:cNvSpPr/>
              <p:nvPr/>
            </p:nvSpPr>
            <p:spPr bwMode="auto">
              <a:xfrm>
                <a:off x="1744" y="2447"/>
                <a:ext cx="10" cy="11"/>
              </a:xfrm>
              <a:custGeom>
                <a:avLst/>
                <a:gdLst>
                  <a:gd name="T0" fmla="*/ 5 w 21"/>
                  <a:gd name="T1" fmla="*/ 4 h 21"/>
                  <a:gd name="T2" fmla="*/ 18 w 21"/>
                  <a:gd name="T3" fmla="*/ 5 h 21"/>
                  <a:gd name="T4" fmla="*/ 17 w 21"/>
                  <a:gd name="T5" fmla="*/ 18 h 21"/>
                  <a:gd name="T6" fmla="*/ 4 w 21"/>
                  <a:gd name="T7" fmla="*/ 17 h 21"/>
                  <a:gd name="T8" fmla="*/ 5 w 21"/>
                  <a:gd name="T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5" y="4"/>
                    </a:moveTo>
                    <a:cubicBezTo>
                      <a:pt x="9" y="0"/>
                      <a:pt x="15" y="1"/>
                      <a:pt x="18" y="5"/>
                    </a:cubicBezTo>
                    <a:cubicBezTo>
                      <a:pt x="21" y="9"/>
                      <a:pt x="21" y="15"/>
                      <a:pt x="17" y="18"/>
                    </a:cubicBezTo>
                    <a:cubicBezTo>
                      <a:pt x="13" y="21"/>
                      <a:pt x="7" y="21"/>
                      <a:pt x="4" y="17"/>
                    </a:cubicBezTo>
                    <a:cubicBezTo>
                      <a:pt x="0" y="13"/>
                      <a:pt x="1" y="7"/>
                      <a:pt x="5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3" name="işlîḍe">
                <a:extLst>
                  <a:ext uri="{FF2B5EF4-FFF2-40B4-BE49-F238E27FC236}">
                    <a16:creationId xmlns:a16="http://schemas.microsoft.com/office/drawing/2014/main" id="{27BF43F5-E0A3-2836-CA62-2A4FB7D1CA5D}"/>
                  </a:ext>
                </a:extLst>
              </p:cNvPr>
              <p:cNvSpPr/>
              <p:nvPr/>
            </p:nvSpPr>
            <p:spPr bwMode="auto">
              <a:xfrm>
                <a:off x="1767" y="2461"/>
                <a:ext cx="9" cy="9"/>
              </a:xfrm>
              <a:custGeom>
                <a:avLst/>
                <a:gdLst>
                  <a:gd name="T0" fmla="*/ 3 w 20"/>
                  <a:gd name="T1" fmla="*/ 3 h 20"/>
                  <a:gd name="T2" fmla="*/ 17 w 20"/>
                  <a:gd name="T3" fmla="*/ 4 h 20"/>
                  <a:gd name="T4" fmla="*/ 16 w 20"/>
                  <a:gd name="T5" fmla="*/ 17 h 20"/>
                  <a:gd name="T6" fmla="*/ 3 w 20"/>
                  <a:gd name="T7" fmla="*/ 16 h 20"/>
                  <a:gd name="T8" fmla="*/ 3 w 2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3" y="3"/>
                    </a:moveTo>
                    <a:cubicBezTo>
                      <a:pt x="7" y="0"/>
                      <a:pt x="13" y="0"/>
                      <a:pt x="17" y="4"/>
                    </a:cubicBezTo>
                    <a:cubicBezTo>
                      <a:pt x="20" y="8"/>
                      <a:pt x="20" y="13"/>
                      <a:pt x="16" y="17"/>
                    </a:cubicBezTo>
                    <a:cubicBezTo>
                      <a:pt x="12" y="20"/>
                      <a:pt x="7" y="20"/>
                      <a:pt x="3" y="16"/>
                    </a:cubicBezTo>
                    <a:cubicBezTo>
                      <a:pt x="0" y="13"/>
                      <a:pt x="0" y="7"/>
                      <a:pt x="3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4" name="ïşľïḍe">
                <a:extLst>
                  <a:ext uri="{FF2B5EF4-FFF2-40B4-BE49-F238E27FC236}">
                    <a16:creationId xmlns:a16="http://schemas.microsoft.com/office/drawing/2014/main" id="{3F9E39BC-23CE-C5C2-A731-CD72A33682DC}"/>
                  </a:ext>
                </a:extLst>
              </p:cNvPr>
              <p:cNvSpPr/>
              <p:nvPr/>
            </p:nvSpPr>
            <p:spPr bwMode="auto">
              <a:xfrm>
                <a:off x="1790" y="2472"/>
                <a:ext cx="10" cy="10"/>
              </a:xfrm>
              <a:custGeom>
                <a:avLst/>
                <a:gdLst>
                  <a:gd name="T0" fmla="*/ 3 w 20"/>
                  <a:gd name="T1" fmla="*/ 4 h 20"/>
                  <a:gd name="T2" fmla="*/ 16 w 20"/>
                  <a:gd name="T3" fmla="*/ 3 h 20"/>
                  <a:gd name="T4" fmla="*/ 17 w 20"/>
                  <a:gd name="T5" fmla="*/ 16 h 20"/>
                  <a:gd name="T6" fmla="*/ 4 w 20"/>
                  <a:gd name="T7" fmla="*/ 17 h 20"/>
                  <a:gd name="T8" fmla="*/ 3 w 20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3" y="4"/>
                    </a:moveTo>
                    <a:cubicBezTo>
                      <a:pt x="6" y="0"/>
                      <a:pt x="12" y="0"/>
                      <a:pt x="16" y="3"/>
                    </a:cubicBezTo>
                    <a:cubicBezTo>
                      <a:pt x="20" y="7"/>
                      <a:pt x="20" y="12"/>
                      <a:pt x="17" y="16"/>
                    </a:cubicBezTo>
                    <a:cubicBezTo>
                      <a:pt x="13" y="20"/>
                      <a:pt x="7" y="20"/>
                      <a:pt x="4" y="17"/>
                    </a:cubicBezTo>
                    <a:cubicBezTo>
                      <a:pt x="0" y="13"/>
                      <a:pt x="0" y="7"/>
                      <a:pt x="3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5" name="îṥ1iḑe">
                <a:extLst>
                  <a:ext uri="{FF2B5EF4-FFF2-40B4-BE49-F238E27FC236}">
                    <a16:creationId xmlns:a16="http://schemas.microsoft.com/office/drawing/2014/main" id="{94952C3B-E3B8-83D6-A126-C97B0EB89451}"/>
                  </a:ext>
                </a:extLst>
              </p:cNvPr>
              <p:cNvSpPr/>
              <p:nvPr/>
            </p:nvSpPr>
            <p:spPr bwMode="auto">
              <a:xfrm>
                <a:off x="1814" y="2481"/>
                <a:ext cx="10" cy="10"/>
              </a:xfrm>
              <a:custGeom>
                <a:avLst/>
                <a:gdLst>
                  <a:gd name="T0" fmla="*/ 3 w 21"/>
                  <a:gd name="T1" fmla="*/ 4 h 21"/>
                  <a:gd name="T2" fmla="*/ 16 w 21"/>
                  <a:gd name="T3" fmla="*/ 3 h 21"/>
                  <a:gd name="T4" fmla="*/ 18 w 21"/>
                  <a:gd name="T5" fmla="*/ 16 h 21"/>
                  <a:gd name="T6" fmla="*/ 5 w 21"/>
                  <a:gd name="T7" fmla="*/ 17 h 21"/>
                  <a:gd name="T8" fmla="*/ 3 w 21"/>
                  <a:gd name="T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3" y="4"/>
                    </a:moveTo>
                    <a:cubicBezTo>
                      <a:pt x="6" y="0"/>
                      <a:pt x="12" y="0"/>
                      <a:pt x="16" y="3"/>
                    </a:cubicBezTo>
                    <a:cubicBezTo>
                      <a:pt x="20" y="6"/>
                      <a:pt x="21" y="12"/>
                      <a:pt x="18" y="16"/>
                    </a:cubicBezTo>
                    <a:cubicBezTo>
                      <a:pt x="14" y="20"/>
                      <a:pt x="9" y="21"/>
                      <a:pt x="5" y="17"/>
                    </a:cubicBezTo>
                    <a:cubicBezTo>
                      <a:pt x="1" y="14"/>
                      <a:pt x="0" y="8"/>
                      <a:pt x="3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6" name="iśḻíḋe">
                <a:extLst>
                  <a:ext uri="{FF2B5EF4-FFF2-40B4-BE49-F238E27FC236}">
                    <a16:creationId xmlns:a16="http://schemas.microsoft.com/office/drawing/2014/main" id="{04D2C33D-B594-F2A3-9FF7-EDB1D6B09D97}"/>
                  </a:ext>
                </a:extLst>
              </p:cNvPr>
              <p:cNvSpPr/>
              <p:nvPr/>
            </p:nvSpPr>
            <p:spPr bwMode="auto">
              <a:xfrm>
                <a:off x="2044" y="2480"/>
                <a:ext cx="9" cy="8"/>
              </a:xfrm>
              <a:custGeom>
                <a:avLst/>
                <a:gdLst>
                  <a:gd name="T0" fmla="*/ 0 w 19"/>
                  <a:gd name="T1" fmla="*/ 9 h 18"/>
                  <a:gd name="T2" fmla="*/ 9 w 19"/>
                  <a:gd name="T3" fmla="*/ 0 h 18"/>
                  <a:gd name="T4" fmla="*/ 18 w 19"/>
                  <a:gd name="T5" fmla="*/ 9 h 18"/>
                  <a:gd name="T6" fmla="*/ 9 w 19"/>
                  <a:gd name="T7" fmla="*/ 18 h 18"/>
                  <a:gd name="T8" fmla="*/ 0 w 19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0" y="9"/>
                    </a:move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9"/>
                    </a:cubicBezTo>
                    <a:cubicBezTo>
                      <a:pt x="19" y="14"/>
                      <a:pt x="14" y="18"/>
                      <a:pt x="9" y="18"/>
                    </a:cubicBezTo>
                    <a:cubicBezTo>
                      <a:pt x="4" y="18"/>
                      <a:pt x="0" y="14"/>
                      <a:pt x="0" y="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7" name="í$lídè">
                <a:extLst>
                  <a:ext uri="{FF2B5EF4-FFF2-40B4-BE49-F238E27FC236}">
                    <a16:creationId xmlns:a16="http://schemas.microsoft.com/office/drawing/2014/main" id="{B243C1AF-5C39-AD11-ACFD-4ECC757DD339}"/>
                  </a:ext>
                </a:extLst>
              </p:cNvPr>
              <p:cNvSpPr/>
              <p:nvPr/>
            </p:nvSpPr>
            <p:spPr bwMode="auto">
              <a:xfrm>
                <a:off x="2068" y="2469"/>
                <a:ext cx="9" cy="10"/>
              </a:xfrm>
              <a:custGeom>
                <a:avLst/>
                <a:gdLst>
                  <a:gd name="T0" fmla="*/ 0 w 19"/>
                  <a:gd name="T1" fmla="*/ 11 h 20"/>
                  <a:gd name="T2" fmla="*/ 9 w 19"/>
                  <a:gd name="T3" fmla="*/ 1 h 20"/>
                  <a:gd name="T4" fmla="*/ 19 w 19"/>
                  <a:gd name="T5" fmla="*/ 9 h 20"/>
                  <a:gd name="T6" fmla="*/ 10 w 19"/>
                  <a:gd name="T7" fmla="*/ 19 h 20"/>
                  <a:gd name="T8" fmla="*/ 0 w 19"/>
                  <a:gd name="T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0" y="11"/>
                    </a:moveTo>
                    <a:cubicBezTo>
                      <a:pt x="0" y="6"/>
                      <a:pt x="4" y="1"/>
                      <a:pt x="9" y="1"/>
                    </a:cubicBezTo>
                    <a:cubicBezTo>
                      <a:pt x="14" y="0"/>
                      <a:pt x="18" y="4"/>
                      <a:pt x="19" y="9"/>
                    </a:cubicBezTo>
                    <a:cubicBezTo>
                      <a:pt x="19" y="14"/>
                      <a:pt x="15" y="19"/>
                      <a:pt x="10" y="19"/>
                    </a:cubicBezTo>
                    <a:cubicBezTo>
                      <a:pt x="5" y="20"/>
                      <a:pt x="1" y="16"/>
                      <a:pt x="0" y="1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8" name="íṥḷïḋé">
                <a:extLst>
                  <a:ext uri="{FF2B5EF4-FFF2-40B4-BE49-F238E27FC236}">
                    <a16:creationId xmlns:a16="http://schemas.microsoft.com/office/drawing/2014/main" id="{91CB4406-E7F2-5643-7979-AA8A33B53590}"/>
                  </a:ext>
                </a:extLst>
              </p:cNvPr>
              <p:cNvSpPr/>
              <p:nvPr/>
            </p:nvSpPr>
            <p:spPr bwMode="auto">
              <a:xfrm>
                <a:off x="2091" y="2458"/>
                <a:ext cx="9" cy="10"/>
              </a:xfrm>
              <a:custGeom>
                <a:avLst/>
                <a:gdLst>
                  <a:gd name="T0" fmla="*/ 1 w 20"/>
                  <a:gd name="T1" fmla="*/ 11 h 20"/>
                  <a:gd name="T2" fmla="*/ 8 w 20"/>
                  <a:gd name="T3" fmla="*/ 0 h 20"/>
                  <a:gd name="T4" fmla="*/ 19 w 20"/>
                  <a:gd name="T5" fmla="*/ 8 h 20"/>
                  <a:gd name="T6" fmla="*/ 11 w 20"/>
                  <a:gd name="T7" fmla="*/ 19 h 20"/>
                  <a:gd name="T8" fmla="*/ 1 w 20"/>
                  <a:gd name="T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" y="11"/>
                    </a:moveTo>
                    <a:cubicBezTo>
                      <a:pt x="0" y="6"/>
                      <a:pt x="3" y="1"/>
                      <a:pt x="8" y="0"/>
                    </a:cubicBezTo>
                    <a:cubicBezTo>
                      <a:pt x="13" y="0"/>
                      <a:pt x="18" y="3"/>
                      <a:pt x="19" y="8"/>
                    </a:cubicBezTo>
                    <a:cubicBezTo>
                      <a:pt x="20" y="13"/>
                      <a:pt x="16" y="18"/>
                      <a:pt x="11" y="19"/>
                    </a:cubicBezTo>
                    <a:cubicBezTo>
                      <a:pt x="6" y="20"/>
                      <a:pt x="2" y="16"/>
                      <a:pt x="1" y="1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9" name="íšḷîdè">
                <a:extLst>
                  <a:ext uri="{FF2B5EF4-FFF2-40B4-BE49-F238E27FC236}">
                    <a16:creationId xmlns:a16="http://schemas.microsoft.com/office/drawing/2014/main" id="{153CB8F9-CEA1-239D-3F28-A59B76B98F38}"/>
                  </a:ext>
                </a:extLst>
              </p:cNvPr>
              <p:cNvSpPr/>
              <p:nvPr/>
            </p:nvSpPr>
            <p:spPr bwMode="auto">
              <a:xfrm>
                <a:off x="2113" y="2444"/>
                <a:ext cx="10" cy="11"/>
              </a:xfrm>
              <a:custGeom>
                <a:avLst/>
                <a:gdLst>
                  <a:gd name="T0" fmla="*/ 2 w 21"/>
                  <a:gd name="T1" fmla="*/ 13 h 21"/>
                  <a:gd name="T2" fmla="*/ 8 w 21"/>
                  <a:gd name="T3" fmla="*/ 1 h 21"/>
                  <a:gd name="T4" fmla="*/ 20 w 21"/>
                  <a:gd name="T5" fmla="*/ 8 h 21"/>
                  <a:gd name="T6" fmla="*/ 13 w 21"/>
                  <a:gd name="T7" fmla="*/ 19 h 21"/>
                  <a:gd name="T8" fmla="*/ 2 w 21"/>
                  <a:gd name="T9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" y="13"/>
                    </a:moveTo>
                    <a:cubicBezTo>
                      <a:pt x="0" y="8"/>
                      <a:pt x="3" y="3"/>
                      <a:pt x="8" y="1"/>
                    </a:cubicBezTo>
                    <a:cubicBezTo>
                      <a:pt x="13" y="0"/>
                      <a:pt x="18" y="3"/>
                      <a:pt x="20" y="8"/>
                    </a:cubicBezTo>
                    <a:cubicBezTo>
                      <a:pt x="21" y="13"/>
                      <a:pt x="18" y="18"/>
                      <a:pt x="13" y="19"/>
                    </a:cubicBezTo>
                    <a:cubicBezTo>
                      <a:pt x="8" y="21"/>
                      <a:pt x="3" y="18"/>
                      <a:pt x="2" y="1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0" name="íśľídê">
                <a:extLst>
                  <a:ext uri="{FF2B5EF4-FFF2-40B4-BE49-F238E27FC236}">
                    <a16:creationId xmlns:a16="http://schemas.microsoft.com/office/drawing/2014/main" id="{8F10F12A-2D7D-CAB2-53C0-ABA2583E9FA8}"/>
                  </a:ext>
                </a:extLst>
              </p:cNvPr>
              <p:cNvSpPr/>
              <p:nvPr/>
            </p:nvSpPr>
            <p:spPr bwMode="auto">
              <a:xfrm>
                <a:off x="1596" y="2055"/>
                <a:ext cx="10" cy="11"/>
              </a:xfrm>
              <a:custGeom>
                <a:avLst/>
                <a:gdLst>
                  <a:gd name="T0" fmla="*/ 16 w 21"/>
                  <a:gd name="T1" fmla="*/ 3 h 21"/>
                  <a:gd name="T2" fmla="*/ 18 w 21"/>
                  <a:gd name="T3" fmla="*/ 16 h 21"/>
                  <a:gd name="T4" fmla="*/ 5 w 21"/>
                  <a:gd name="T5" fmla="*/ 18 h 21"/>
                  <a:gd name="T6" fmla="*/ 3 w 21"/>
                  <a:gd name="T7" fmla="*/ 5 h 21"/>
                  <a:gd name="T8" fmla="*/ 16 w 21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6" y="3"/>
                    </a:moveTo>
                    <a:cubicBezTo>
                      <a:pt x="20" y="6"/>
                      <a:pt x="21" y="12"/>
                      <a:pt x="18" y="16"/>
                    </a:cubicBezTo>
                    <a:cubicBezTo>
                      <a:pt x="15" y="20"/>
                      <a:pt x="9" y="21"/>
                      <a:pt x="5" y="18"/>
                    </a:cubicBezTo>
                    <a:cubicBezTo>
                      <a:pt x="1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1" name="îsľïḍè">
                <a:extLst>
                  <a:ext uri="{FF2B5EF4-FFF2-40B4-BE49-F238E27FC236}">
                    <a16:creationId xmlns:a16="http://schemas.microsoft.com/office/drawing/2014/main" id="{23A6FBFA-E4DF-3CEE-9753-BF3E5823C18F}"/>
                  </a:ext>
                </a:extLst>
              </p:cNvPr>
              <p:cNvSpPr/>
              <p:nvPr/>
            </p:nvSpPr>
            <p:spPr bwMode="auto">
              <a:xfrm>
                <a:off x="1605" y="2031"/>
                <a:ext cx="10" cy="10"/>
              </a:xfrm>
              <a:custGeom>
                <a:avLst/>
                <a:gdLst>
                  <a:gd name="T0" fmla="*/ 16 w 20"/>
                  <a:gd name="T1" fmla="*/ 3 h 21"/>
                  <a:gd name="T2" fmla="*/ 17 w 20"/>
                  <a:gd name="T3" fmla="*/ 16 h 21"/>
                  <a:gd name="T4" fmla="*/ 4 w 20"/>
                  <a:gd name="T5" fmla="*/ 18 h 21"/>
                  <a:gd name="T6" fmla="*/ 3 w 20"/>
                  <a:gd name="T7" fmla="*/ 4 h 21"/>
                  <a:gd name="T8" fmla="*/ 16 w 20"/>
                  <a:gd name="T9" fmla="*/ 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6" y="3"/>
                    </a:moveTo>
                    <a:cubicBezTo>
                      <a:pt x="20" y="7"/>
                      <a:pt x="20" y="13"/>
                      <a:pt x="17" y="16"/>
                    </a:cubicBezTo>
                    <a:cubicBezTo>
                      <a:pt x="14" y="20"/>
                      <a:pt x="8" y="21"/>
                      <a:pt x="4" y="18"/>
                    </a:cubicBezTo>
                    <a:cubicBezTo>
                      <a:pt x="0" y="14"/>
                      <a:pt x="0" y="8"/>
                      <a:pt x="3" y="4"/>
                    </a:cubicBezTo>
                    <a:cubicBezTo>
                      <a:pt x="6" y="1"/>
                      <a:pt x="12" y="0"/>
                      <a:pt x="16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2" name="îšḷide">
                <a:extLst>
                  <a:ext uri="{FF2B5EF4-FFF2-40B4-BE49-F238E27FC236}">
                    <a16:creationId xmlns:a16="http://schemas.microsoft.com/office/drawing/2014/main" id="{9BC65B29-8C5D-A3A1-B666-737BEE29CDD8}"/>
                  </a:ext>
                </a:extLst>
              </p:cNvPr>
              <p:cNvSpPr/>
              <p:nvPr/>
            </p:nvSpPr>
            <p:spPr bwMode="auto">
              <a:xfrm>
                <a:off x="1615" y="2007"/>
                <a:ext cx="10" cy="10"/>
              </a:xfrm>
              <a:custGeom>
                <a:avLst/>
                <a:gdLst>
                  <a:gd name="T0" fmla="*/ 16 w 20"/>
                  <a:gd name="T1" fmla="*/ 4 h 21"/>
                  <a:gd name="T2" fmla="*/ 17 w 20"/>
                  <a:gd name="T3" fmla="*/ 17 h 21"/>
                  <a:gd name="T4" fmla="*/ 3 w 20"/>
                  <a:gd name="T5" fmla="*/ 17 h 21"/>
                  <a:gd name="T6" fmla="*/ 3 w 20"/>
                  <a:gd name="T7" fmla="*/ 4 h 21"/>
                  <a:gd name="T8" fmla="*/ 16 w 20"/>
                  <a:gd name="T9" fmla="*/ 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6" y="4"/>
                    </a:moveTo>
                    <a:cubicBezTo>
                      <a:pt x="20" y="8"/>
                      <a:pt x="20" y="14"/>
                      <a:pt x="17" y="17"/>
                    </a:cubicBezTo>
                    <a:cubicBezTo>
                      <a:pt x="13" y="21"/>
                      <a:pt x="7" y="21"/>
                      <a:pt x="3" y="17"/>
                    </a:cubicBezTo>
                    <a:cubicBezTo>
                      <a:pt x="0" y="14"/>
                      <a:pt x="0" y="8"/>
                      <a:pt x="3" y="4"/>
                    </a:cubicBezTo>
                    <a:cubicBezTo>
                      <a:pt x="7" y="1"/>
                      <a:pt x="13" y="0"/>
                      <a:pt x="16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3" name="ïṥḻiḍê">
                <a:extLst>
                  <a:ext uri="{FF2B5EF4-FFF2-40B4-BE49-F238E27FC236}">
                    <a16:creationId xmlns:a16="http://schemas.microsoft.com/office/drawing/2014/main" id="{1897E857-2D03-225B-04ED-A70C8A6B97DE}"/>
                  </a:ext>
                </a:extLst>
              </p:cNvPr>
              <p:cNvSpPr/>
              <p:nvPr/>
            </p:nvSpPr>
            <p:spPr bwMode="auto">
              <a:xfrm>
                <a:off x="1627" y="1984"/>
                <a:ext cx="10" cy="10"/>
              </a:xfrm>
              <a:custGeom>
                <a:avLst/>
                <a:gdLst>
                  <a:gd name="T0" fmla="*/ 17 w 21"/>
                  <a:gd name="T1" fmla="*/ 5 h 21"/>
                  <a:gd name="T2" fmla="*/ 17 w 21"/>
                  <a:gd name="T3" fmla="*/ 18 h 21"/>
                  <a:gd name="T4" fmla="*/ 4 w 21"/>
                  <a:gd name="T5" fmla="*/ 17 h 21"/>
                  <a:gd name="T6" fmla="*/ 4 w 21"/>
                  <a:gd name="T7" fmla="*/ 4 h 21"/>
                  <a:gd name="T8" fmla="*/ 17 w 21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7" y="5"/>
                    </a:moveTo>
                    <a:cubicBezTo>
                      <a:pt x="21" y="8"/>
                      <a:pt x="20" y="14"/>
                      <a:pt x="17" y="18"/>
                    </a:cubicBezTo>
                    <a:cubicBezTo>
                      <a:pt x="13" y="21"/>
                      <a:pt x="7" y="21"/>
                      <a:pt x="4" y="17"/>
                    </a:cubicBezTo>
                    <a:cubicBezTo>
                      <a:pt x="0" y="13"/>
                      <a:pt x="1" y="7"/>
                      <a:pt x="4" y="4"/>
                    </a:cubicBezTo>
                    <a:cubicBezTo>
                      <a:pt x="8" y="0"/>
                      <a:pt x="14" y="1"/>
                      <a:pt x="17" y="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4" name="íšľíḓê">
                <a:extLst>
                  <a:ext uri="{FF2B5EF4-FFF2-40B4-BE49-F238E27FC236}">
                    <a16:creationId xmlns:a16="http://schemas.microsoft.com/office/drawing/2014/main" id="{BA661A7C-424F-B590-76E6-497B9AB0C071}"/>
                  </a:ext>
                </a:extLst>
              </p:cNvPr>
              <p:cNvSpPr/>
              <p:nvPr/>
            </p:nvSpPr>
            <p:spPr bwMode="auto">
              <a:xfrm>
                <a:off x="1640" y="1962"/>
                <a:ext cx="11" cy="10"/>
              </a:xfrm>
              <a:custGeom>
                <a:avLst/>
                <a:gdLst>
                  <a:gd name="T0" fmla="*/ 18 w 21"/>
                  <a:gd name="T1" fmla="*/ 5 h 21"/>
                  <a:gd name="T2" fmla="*/ 16 w 21"/>
                  <a:gd name="T3" fmla="*/ 18 h 21"/>
                  <a:gd name="T4" fmla="*/ 3 w 21"/>
                  <a:gd name="T5" fmla="*/ 16 h 21"/>
                  <a:gd name="T6" fmla="*/ 5 w 21"/>
                  <a:gd name="T7" fmla="*/ 3 h 21"/>
                  <a:gd name="T8" fmla="*/ 18 w 21"/>
                  <a:gd name="T9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8" y="5"/>
                    </a:moveTo>
                    <a:cubicBezTo>
                      <a:pt x="21" y="9"/>
                      <a:pt x="20" y="15"/>
                      <a:pt x="16" y="18"/>
                    </a:cubicBezTo>
                    <a:cubicBezTo>
                      <a:pt x="12" y="21"/>
                      <a:pt x="6" y="20"/>
                      <a:pt x="3" y="16"/>
                    </a:cubicBezTo>
                    <a:cubicBezTo>
                      <a:pt x="0" y="12"/>
                      <a:pt x="1" y="6"/>
                      <a:pt x="5" y="3"/>
                    </a:cubicBezTo>
                    <a:cubicBezTo>
                      <a:pt x="9" y="0"/>
                      <a:pt x="15" y="1"/>
                      <a:pt x="18" y="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5" name="íṥ1îďê">
                <a:extLst>
                  <a:ext uri="{FF2B5EF4-FFF2-40B4-BE49-F238E27FC236}">
                    <a16:creationId xmlns:a16="http://schemas.microsoft.com/office/drawing/2014/main" id="{7B21A355-F79C-8712-86DF-2B0EDFC55CD2}"/>
                  </a:ext>
                </a:extLst>
              </p:cNvPr>
              <p:cNvSpPr/>
              <p:nvPr/>
            </p:nvSpPr>
            <p:spPr bwMode="auto">
              <a:xfrm>
                <a:off x="1656" y="1941"/>
                <a:ext cx="10" cy="10"/>
              </a:xfrm>
              <a:custGeom>
                <a:avLst/>
                <a:gdLst>
                  <a:gd name="T0" fmla="*/ 19 w 21"/>
                  <a:gd name="T1" fmla="*/ 6 h 21"/>
                  <a:gd name="T2" fmla="*/ 16 w 21"/>
                  <a:gd name="T3" fmla="*/ 18 h 21"/>
                  <a:gd name="T4" fmla="*/ 3 w 21"/>
                  <a:gd name="T5" fmla="*/ 16 h 21"/>
                  <a:gd name="T6" fmla="*/ 6 w 21"/>
                  <a:gd name="T7" fmla="*/ 3 h 21"/>
                  <a:gd name="T8" fmla="*/ 19 w 21"/>
                  <a:gd name="T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6"/>
                    </a:moveTo>
                    <a:cubicBezTo>
                      <a:pt x="21" y="10"/>
                      <a:pt x="20" y="16"/>
                      <a:pt x="16" y="18"/>
                    </a:cubicBezTo>
                    <a:cubicBezTo>
                      <a:pt x="12" y="21"/>
                      <a:pt x="6" y="20"/>
                      <a:pt x="3" y="16"/>
                    </a:cubicBezTo>
                    <a:cubicBezTo>
                      <a:pt x="0" y="11"/>
                      <a:pt x="2" y="6"/>
                      <a:pt x="6" y="3"/>
                    </a:cubicBezTo>
                    <a:cubicBezTo>
                      <a:pt x="10" y="0"/>
                      <a:pt x="16" y="1"/>
                      <a:pt x="19" y="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6" name="îSlíḑê">
                <a:extLst>
                  <a:ext uri="{FF2B5EF4-FFF2-40B4-BE49-F238E27FC236}">
                    <a16:creationId xmlns:a16="http://schemas.microsoft.com/office/drawing/2014/main" id="{B9D84E2C-73AC-95FD-3EAD-42E05F09CD1A}"/>
                  </a:ext>
                </a:extLst>
              </p:cNvPr>
              <p:cNvSpPr/>
              <p:nvPr/>
            </p:nvSpPr>
            <p:spPr bwMode="auto">
              <a:xfrm>
                <a:off x="1673" y="1921"/>
                <a:ext cx="10" cy="10"/>
              </a:xfrm>
              <a:custGeom>
                <a:avLst/>
                <a:gdLst>
                  <a:gd name="T0" fmla="*/ 19 w 21"/>
                  <a:gd name="T1" fmla="*/ 6 h 21"/>
                  <a:gd name="T2" fmla="*/ 15 w 21"/>
                  <a:gd name="T3" fmla="*/ 18 h 21"/>
                  <a:gd name="T4" fmla="*/ 2 w 21"/>
                  <a:gd name="T5" fmla="*/ 15 h 21"/>
                  <a:gd name="T6" fmla="*/ 6 w 21"/>
                  <a:gd name="T7" fmla="*/ 2 h 21"/>
                  <a:gd name="T8" fmla="*/ 19 w 21"/>
                  <a:gd name="T9" fmla="*/ 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6"/>
                    </a:moveTo>
                    <a:cubicBezTo>
                      <a:pt x="21" y="10"/>
                      <a:pt x="19" y="16"/>
                      <a:pt x="15" y="18"/>
                    </a:cubicBezTo>
                    <a:cubicBezTo>
                      <a:pt x="10" y="21"/>
                      <a:pt x="5" y="19"/>
                      <a:pt x="2" y="15"/>
                    </a:cubicBezTo>
                    <a:cubicBezTo>
                      <a:pt x="0" y="10"/>
                      <a:pt x="2" y="5"/>
                      <a:pt x="6" y="2"/>
                    </a:cubicBezTo>
                    <a:cubicBezTo>
                      <a:pt x="11" y="0"/>
                      <a:pt x="16" y="1"/>
                      <a:pt x="19" y="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7" name="iṣ1ídè">
                <a:extLst>
                  <a:ext uri="{FF2B5EF4-FFF2-40B4-BE49-F238E27FC236}">
                    <a16:creationId xmlns:a16="http://schemas.microsoft.com/office/drawing/2014/main" id="{CD6B3A6D-C62B-9974-4A68-383B5EE353BA}"/>
                  </a:ext>
                </a:extLst>
              </p:cNvPr>
              <p:cNvSpPr/>
              <p:nvPr/>
            </p:nvSpPr>
            <p:spPr bwMode="auto">
              <a:xfrm>
                <a:off x="1825" y="1826"/>
                <a:ext cx="10" cy="9"/>
              </a:xfrm>
              <a:custGeom>
                <a:avLst/>
                <a:gdLst>
                  <a:gd name="T0" fmla="*/ 19 w 19"/>
                  <a:gd name="T1" fmla="*/ 10 h 19"/>
                  <a:gd name="T2" fmla="*/ 9 w 19"/>
                  <a:gd name="T3" fmla="*/ 19 h 19"/>
                  <a:gd name="T4" fmla="*/ 0 w 19"/>
                  <a:gd name="T5" fmla="*/ 9 h 19"/>
                  <a:gd name="T6" fmla="*/ 10 w 19"/>
                  <a:gd name="T7" fmla="*/ 0 h 19"/>
                  <a:gd name="T8" fmla="*/ 19 w 19"/>
                  <a:gd name="T9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9" y="10"/>
                    </a:moveTo>
                    <a:cubicBezTo>
                      <a:pt x="19" y="15"/>
                      <a:pt x="14" y="19"/>
                      <a:pt x="9" y="19"/>
                    </a:cubicBezTo>
                    <a:cubicBezTo>
                      <a:pt x="4" y="19"/>
                      <a:pt x="0" y="14"/>
                      <a:pt x="0" y="9"/>
                    </a:cubicBezTo>
                    <a:cubicBezTo>
                      <a:pt x="0" y="4"/>
                      <a:pt x="5" y="0"/>
                      <a:pt x="10" y="0"/>
                    </a:cubicBezTo>
                    <a:cubicBezTo>
                      <a:pt x="15" y="1"/>
                      <a:pt x="19" y="5"/>
                      <a:pt x="19" y="10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8" name="ïsḷîḓé">
                <a:extLst>
                  <a:ext uri="{FF2B5EF4-FFF2-40B4-BE49-F238E27FC236}">
                    <a16:creationId xmlns:a16="http://schemas.microsoft.com/office/drawing/2014/main" id="{526F8D7A-E961-9910-AC7E-D01848CDC448}"/>
                  </a:ext>
                </a:extLst>
              </p:cNvPr>
              <p:cNvSpPr/>
              <p:nvPr/>
            </p:nvSpPr>
            <p:spPr bwMode="auto">
              <a:xfrm>
                <a:off x="1850" y="1819"/>
                <a:ext cx="10" cy="10"/>
              </a:xfrm>
              <a:custGeom>
                <a:avLst/>
                <a:gdLst>
                  <a:gd name="T0" fmla="*/ 19 w 20"/>
                  <a:gd name="T1" fmla="*/ 11 h 20"/>
                  <a:gd name="T2" fmla="*/ 9 w 20"/>
                  <a:gd name="T3" fmla="*/ 19 h 20"/>
                  <a:gd name="T4" fmla="*/ 1 w 20"/>
                  <a:gd name="T5" fmla="*/ 9 h 20"/>
                  <a:gd name="T6" fmla="*/ 11 w 20"/>
                  <a:gd name="T7" fmla="*/ 1 h 20"/>
                  <a:gd name="T8" fmla="*/ 19 w 20"/>
                  <a:gd name="T9" fmla="*/ 11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9" y="11"/>
                    </a:moveTo>
                    <a:cubicBezTo>
                      <a:pt x="18" y="16"/>
                      <a:pt x="14" y="20"/>
                      <a:pt x="9" y="19"/>
                    </a:cubicBezTo>
                    <a:cubicBezTo>
                      <a:pt x="4" y="19"/>
                      <a:pt x="0" y="14"/>
                      <a:pt x="1" y="9"/>
                    </a:cubicBezTo>
                    <a:cubicBezTo>
                      <a:pt x="1" y="4"/>
                      <a:pt x="6" y="0"/>
                      <a:pt x="11" y="1"/>
                    </a:cubicBezTo>
                    <a:cubicBezTo>
                      <a:pt x="16" y="1"/>
                      <a:pt x="20" y="6"/>
                      <a:pt x="19" y="1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9" name="íśḻîde">
                <a:extLst>
                  <a:ext uri="{FF2B5EF4-FFF2-40B4-BE49-F238E27FC236}">
                    <a16:creationId xmlns:a16="http://schemas.microsoft.com/office/drawing/2014/main" id="{BE027206-7BE9-6DBC-EEFB-2AFACBC7FFE7}"/>
                  </a:ext>
                </a:extLst>
              </p:cNvPr>
              <p:cNvSpPr/>
              <p:nvPr/>
            </p:nvSpPr>
            <p:spPr bwMode="auto">
              <a:xfrm>
                <a:off x="1876" y="1814"/>
                <a:ext cx="9" cy="10"/>
              </a:xfrm>
              <a:custGeom>
                <a:avLst/>
                <a:gdLst>
                  <a:gd name="T0" fmla="*/ 19 w 20"/>
                  <a:gd name="T1" fmla="*/ 12 h 20"/>
                  <a:gd name="T2" fmla="*/ 8 w 20"/>
                  <a:gd name="T3" fmla="*/ 19 h 20"/>
                  <a:gd name="T4" fmla="*/ 1 w 20"/>
                  <a:gd name="T5" fmla="*/ 8 h 20"/>
                  <a:gd name="T6" fmla="*/ 12 w 20"/>
                  <a:gd name="T7" fmla="*/ 1 h 20"/>
                  <a:gd name="T8" fmla="*/ 19 w 20"/>
                  <a:gd name="T9" fmla="*/ 1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9" y="12"/>
                    </a:moveTo>
                    <a:cubicBezTo>
                      <a:pt x="18" y="17"/>
                      <a:pt x="13" y="20"/>
                      <a:pt x="8" y="19"/>
                    </a:cubicBezTo>
                    <a:cubicBezTo>
                      <a:pt x="3" y="18"/>
                      <a:pt x="0" y="13"/>
                      <a:pt x="1" y="8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2"/>
                      <a:pt x="20" y="7"/>
                      <a:pt x="19" y="1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0" name="í$ľîḍê">
                <a:extLst>
                  <a:ext uri="{FF2B5EF4-FFF2-40B4-BE49-F238E27FC236}">
                    <a16:creationId xmlns:a16="http://schemas.microsoft.com/office/drawing/2014/main" id="{1C1A739E-DC5E-AC33-1B83-8DA4402155E9}"/>
                  </a:ext>
                </a:extLst>
              </p:cNvPr>
              <p:cNvSpPr/>
              <p:nvPr/>
            </p:nvSpPr>
            <p:spPr bwMode="auto">
              <a:xfrm>
                <a:off x="1901" y="1811"/>
                <a:ext cx="10" cy="10"/>
              </a:xfrm>
              <a:custGeom>
                <a:avLst/>
                <a:gdLst>
                  <a:gd name="T0" fmla="*/ 19 w 20"/>
                  <a:gd name="T1" fmla="*/ 13 h 21"/>
                  <a:gd name="T2" fmla="*/ 7 w 20"/>
                  <a:gd name="T3" fmla="*/ 19 h 21"/>
                  <a:gd name="T4" fmla="*/ 1 w 20"/>
                  <a:gd name="T5" fmla="*/ 8 h 21"/>
                  <a:gd name="T6" fmla="*/ 12 w 20"/>
                  <a:gd name="T7" fmla="*/ 1 h 21"/>
                  <a:gd name="T8" fmla="*/ 19 w 20"/>
                  <a:gd name="T9" fmla="*/ 13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1">
                    <a:moveTo>
                      <a:pt x="19" y="13"/>
                    </a:moveTo>
                    <a:cubicBezTo>
                      <a:pt x="17" y="18"/>
                      <a:pt x="12" y="21"/>
                      <a:pt x="7" y="19"/>
                    </a:cubicBezTo>
                    <a:cubicBezTo>
                      <a:pt x="2" y="18"/>
                      <a:pt x="0" y="13"/>
                      <a:pt x="1" y="8"/>
                    </a:cubicBezTo>
                    <a:cubicBezTo>
                      <a:pt x="2" y="3"/>
                      <a:pt x="7" y="0"/>
                      <a:pt x="12" y="1"/>
                    </a:cubicBezTo>
                    <a:cubicBezTo>
                      <a:pt x="17" y="3"/>
                      <a:pt x="20" y="8"/>
                      <a:pt x="19" y="1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1" name="i$ḻîḑe">
                <a:extLst>
                  <a:ext uri="{FF2B5EF4-FFF2-40B4-BE49-F238E27FC236}">
                    <a16:creationId xmlns:a16="http://schemas.microsoft.com/office/drawing/2014/main" id="{2FE70F0A-B7F3-1971-FC25-5475CC818872}"/>
                  </a:ext>
                </a:extLst>
              </p:cNvPr>
              <p:cNvSpPr/>
              <p:nvPr/>
            </p:nvSpPr>
            <p:spPr bwMode="auto">
              <a:xfrm>
                <a:off x="1927" y="1810"/>
                <a:ext cx="10" cy="10"/>
              </a:xfrm>
              <a:custGeom>
                <a:avLst/>
                <a:gdLst>
                  <a:gd name="T0" fmla="*/ 20 w 21"/>
                  <a:gd name="T1" fmla="*/ 14 h 21"/>
                  <a:gd name="T2" fmla="*/ 8 w 21"/>
                  <a:gd name="T3" fmla="*/ 19 h 21"/>
                  <a:gd name="T4" fmla="*/ 2 w 21"/>
                  <a:gd name="T5" fmla="*/ 7 h 21"/>
                  <a:gd name="T6" fmla="*/ 14 w 21"/>
                  <a:gd name="T7" fmla="*/ 2 h 21"/>
                  <a:gd name="T8" fmla="*/ 20 w 21"/>
                  <a:gd name="T9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14"/>
                    </a:moveTo>
                    <a:cubicBezTo>
                      <a:pt x="18" y="18"/>
                      <a:pt x="13" y="21"/>
                      <a:pt x="8" y="19"/>
                    </a:cubicBezTo>
                    <a:cubicBezTo>
                      <a:pt x="3" y="18"/>
                      <a:pt x="0" y="12"/>
                      <a:pt x="2" y="7"/>
                    </a:cubicBezTo>
                    <a:cubicBezTo>
                      <a:pt x="4" y="3"/>
                      <a:pt x="9" y="0"/>
                      <a:pt x="14" y="2"/>
                    </a:cubicBezTo>
                    <a:cubicBezTo>
                      <a:pt x="19" y="4"/>
                      <a:pt x="21" y="9"/>
                      <a:pt x="20" y="1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2" name="ïṩḻïdê">
                <a:extLst>
                  <a:ext uri="{FF2B5EF4-FFF2-40B4-BE49-F238E27FC236}">
                    <a16:creationId xmlns:a16="http://schemas.microsoft.com/office/drawing/2014/main" id="{B4AAD008-6787-18C7-1DB9-34B864EF1065}"/>
                  </a:ext>
                </a:extLst>
              </p:cNvPr>
              <p:cNvSpPr/>
              <p:nvPr/>
            </p:nvSpPr>
            <p:spPr bwMode="auto">
              <a:xfrm>
                <a:off x="1953" y="1811"/>
                <a:ext cx="10" cy="10"/>
              </a:xfrm>
              <a:custGeom>
                <a:avLst/>
                <a:gdLst>
                  <a:gd name="T0" fmla="*/ 19 w 21"/>
                  <a:gd name="T1" fmla="*/ 15 h 21"/>
                  <a:gd name="T2" fmla="*/ 7 w 21"/>
                  <a:gd name="T3" fmla="*/ 19 h 21"/>
                  <a:gd name="T4" fmla="*/ 2 w 21"/>
                  <a:gd name="T5" fmla="*/ 7 h 21"/>
                  <a:gd name="T6" fmla="*/ 15 w 21"/>
                  <a:gd name="T7" fmla="*/ 2 h 21"/>
                  <a:gd name="T8" fmla="*/ 19 w 21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5"/>
                    </a:moveTo>
                    <a:cubicBezTo>
                      <a:pt x="17" y="19"/>
                      <a:pt x="12" y="21"/>
                      <a:pt x="7" y="19"/>
                    </a:cubicBezTo>
                    <a:cubicBezTo>
                      <a:pt x="2" y="17"/>
                      <a:pt x="0" y="12"/>
                      <a:pt x="2" y="7"/>
                    </a:cubicBezTo>
                    <a:cubicBezTo>
                      <a:pt x="4" y="2"/>
                      <a:pt x="10" y="0"/>
                      <a:pt x="15" y="2"/>
                    </a:cubicBezTo>
                    <a:cubicBezTo>
                      <a:pt x="19" y="4"/>
                      <a:pt x="21" y="10"/>
                      <a:pt x="19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3" name="îşḷiḍé">
                <a:extLst>
                  <a:ext uri="{FF2B5EF4-FFF2-40B4-BE49-F238E27FC236}">
                    <a16:creationId xmlns:a16="http://schemas.microsoft.com/office/drawing/2014/main" id="{3C051895-EBF7-13AA-5DD9-6A03AF0CA41D}"/>
                  </a:ext>
                </a:extLst>
              </p:cNvPr>
              <p:cNvSpPr/>
              <p:nvPr/>
            </p:nvSpPr>
            <p:spPr bwMode="auto">
              <a:xfrm>
                <a:off x="1979" y="1814"/>
                <a:ext cx="10" cy="11"/>
              </a:xfrm>
              <a:custGeom>
                <a:avLst/>
                <a:gdLst>
                  <a:gd name="T0" fmla="*/ 19 w 21"/>
                  <a:gd name="T1" fmla="*/ 15 h 22"/>
                  <a:gd name="T2" fmla="*/ 6 w 21"/>
                  <a:gd name="T3" fmla="*/ 19 h 22"/>
                  <a:gd name="T4" fmla="*/ 2 w 21"/>
                  <a:gd name="T5" fmla="*/ 7 h 22"/>
                  <a:gd name="T6" fmla="*/ 15 w 21"/>
                  <a:gd name="T7" fmla="*/ 3 h 22"/>
                  <a:gd name="T8" fmla="*/ 19 w 21"/>
                  <a:gd name="T9" fmla="*/ 15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2">
                    <a:moveTo>
                      <a:pt x="19" y="15"/>
                    </a:moveTo>
                    <a:cubicBezTo>
                      <a:pt x="16" y="20"/>
                      <a:pt x="11" y="22"/>
                      <a:pt x="6" y="19"/>
                    </a:cubicBezTo>
                    <a:cubicBezTo>
                      <a:pt x="2" y="17"/>
                      <a:pt x="0" y="11"/>
                      <a:pt x="2" y="7"/>
                    </a:cubicBezTo>
                    <a:cubicBezTo>
                      <a:pt x="5" y="2"/>
                      <a:pt x="10" y="0"/>
                      <a:pt x="15" y="3"/>
                    </a:cubicBezTo>
                    <a:cubicBezTo>
                      <a:pt x="19" y="5"/>
                      <a:pt x="21" y="11"/>
                      <a:pt x="19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4" name="išḷídé">
                <a:extLst>
                  <a:ext uri="{FF2B5EF4-FFF2-40B4-BE49-F238E27FC236}">
                    <a16:creationId xmlns:a16="http://schemas.microsoft.com/office/drawing/2014/main" id="{AF89055F-225D-8828-25B9-C8C5A34D1F3E}"/>
                  </a:ext>
                </a:extLst>
              </p:cNvPr>
              <p:cNvSpPr/>
              <p:nvPr/>
            </p:nvSpPr>
            <p:spPr bwMode="auto">
              <a:xfrm>
                <a:off x="2004" y="1819"/>
                <a:ext cx="10" cy="11"/>
              </a:xfrm>
              <a:custGeom>
                <a:avLst/>
                <a:gdLst>
                  <a:gd name="T0" fmla="*/ 19 w 21"/>
                  <a:gd name="T1" fmla="*/ 15 h 21"/>
                  <a:gd name="T2" fmla="*/ 6 w 21"/>
                  <a:gd name="T3" fmla="*/ 18 h 21"/>
                  <a:gd name="T4" fmla="*/ 3 w 21"/>
                  <a:gd name="T5" fmla="*/ 5 h 21"/>
                  <a:gd name="T6" fmla="*/ 16 w 21"/>
                  <a:gd name="T7" fmla="*/ 2 h 21"/>
                  <a:gd name="T8" fmla="*/ 19 w 21"/>
                  <a:gd name="T9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15"/>
                    </a:moveTo>
                    <a:cubicBezTo>
                      <a:pt x="16" y="19"/>
                      <a:pt x="10" y="21"/>
                      <a:pt x="6" y="18"/>
                    </a:cubicBezTo>
                    <a:cubicBezTo>
                      <a:pt x="1" y="15"/>
                      <a:pt x="0" y="9"/>
                      <a:pt x="3" y="5"/>
                    </a:cubicBezTo>
                    <a:cubicBezTo>
                      <a:pt x="6" y="1"/>
                      <a:pt x="11" y="0"/>
                      <a:pt x="16" y="2"/>
                    </a:cubicBezTo>
                    <a:cubicBezTo>
                      <a:pt x="20" y="5"/>
                      <a:pt x="21" y="11"/>
                      <a:pt x="19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5" name="iSḻïďè">
                <a:extLst>
                  <a:ext uri="{FF2B5EF4-FFF2-40B4-BE49-F238E27FC236}">
                    <a16:creationId xmlns:a16="http://schemas.microsoft.com/office/drawing/2014/main" id="{9DCE0A2E-9714-BB9A-0B8D-952D65188235}"/>
                  </a:ext>
                </a:extLst>
              </p:cNvPr>
              <p:cNvSpPr/>
              <p:nvPr/>
            </p:nvSpPr>
            <p:spPr bwMode="auto">
              <a:xfrm>
                <a:off x="2029" y="1826"/>
                <a:ext cx="10" cy="11"/>
              </a:xfrm>
              <a:custGeom>
                <a:avLst/>
                <a:gdLst>
                  <a:gd name="T0" fmla="*/ 18 w 21"/>
                  <a:gd name="T1" fmla="*/ 16 h 21"/>
                  <a:gd name="T2" fmla="*/ 5 w 21"/>
                  <a:gd name="T3" fmla="*/ 18 h 21"/>
                  <a:gd name="T4" fmla="*/ 4 w 21"/>
                  <a:gd name="T5" fmla="*/ 5 h 21"/>
                  <a:gd name="T6" fmla="*/ 16 w 21"/>
                  <a:gd name="T7" fmla="*/ 3 h 21"/>
                  <a:gd name="T8" fmla="*/ 18 w 21"/>
                  <a:gd name="T9" fmla="*/ 16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8" y="16"/>
                    </a:moveTo>
                    <a:cubicBezTo>
                      <a:pt x="15" y="20"/>
                      <a:pt x="10" y="21"/>
                      <a:pt x="5" y="18"/>
                    </a:cubicBezTo>
                    <a:cubicBezTo>
                      <a:pt x="1" y="15"/>
                      <a:pt x="0" y="9"/>
                      <a:pt x="4" y="5"/>
                    </a:cubicBezTo>
                    <a:cubicBezTo>
                      <a:pt x="7" y="1"/>
                      <a:pt x="12" y="0"/>
                      <a:pt x="16" y="3"/>
                    </a:cubicBezTo>
                    <a:cubicBezTo>
                      <a:pt x="21" y="6"/>
                      <a:pt x="21" y="12"/>
                      <a:pt x="18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6" name="îṩliḋê">
                <a:extLst>
                  <a:ext uri="{FF2B5EF4-FFF2-40B4-BE49-F238E27FC236}">
                    <a16:creationId xmlns:a16="http://schemas.microsoft.com/office/drawing/2014/main" id="{F7EEA4A8-5CDB-3838-52A1-C4B958D4EDD9}"/>
                  </a:ext>
                </a:extLst>
              </p:cNvPr>
              <p:cNvSpPr/>
              <p:nvPr/>
            </p:nvSpPr>
            <p:spPr bwMode="auto">
              <a:xfrm>
                <a:off x="1691" y="1903"/>
                <a:ext cx="10" cy="10"/>
              </a:xfrm>
              <a:custGeom>
                <a:avLst/>
                <a:gdLst>
                  <a:gd name="T0" fmla="*/ 19 w 21"/>
                  <a:gd name="T1" fmla="*/ 7 h 21"/>
                  <a:gd name="T2" fmla="*/ 15 w 21"/>
                  <a:gd name="T3" fmla="*/ 19 h 21"/>
                  <a:gd name="T4" fmla="*/ 2 w 21"/>
                  <a:gd name="T5" fmla="*/ 14 h 21"/>
                  <a:gd name="T6" fmla="*/ 7 w 21"/>
                  <a:gd name="T7" fmla="*/ 2 h 21"/>
                  <a:gd name="T8" fmla="*/ 19 w 21"/>
                  <a:gd name="T9" fmla="*/ 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9" y="7"/>
                    </a:moveTo>
                    <a:cubicBezTo>
                      <a:pt x="21" y="12"/>
                      <a:pt x="19" y="17"/>
                      <a:pt x="15" y="19"/>
                    </a:cubicBezTo>
                    <a:cubicBezTo>
                      <a:pt x="10" y="21"/>
                      <a:pt x="4" y="19"/>
                      <a:pt x="2" y="14"/>
                    </a:cubicBezTo>
                    <a:cubicBezTo>
                      <a:pt x="0" y="10"/>
                      <a:pt x="2" y="4"/>
                      <a:pt x="7" y="2"/>
                    </a:cubicBezTo>
                    <a:cubicBezTo>
                      <a:pt x="12" y="0"/>
                      <a:pt x="17" y="2"/>
                      <a:pt x="19" y="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7" name="íśļîḑè">
                <a:extLst>
                  <a:ext uri="{FF2B5EF4-FFF2-40B4-BE49-F238E27FC236}">
                    <a16:creationId xmlns:a16="http://schemas.microsoft.com/office/drawing/2014/main" id="{9757265E-98B5-474A-0B04-2CB2505412B8}"/>
                  </a:ext>
                </a:extLst>
              </p:cNvPr>
              <p:cNvSpPr/>
              <p:nvPr/>
            </p:nvSpPr>
            <p:spPr bwMode="auto">
              <a:xfrm>
                <a:off x="1711" y="1886"/>
                <a:ext cx="10" cy="10"/>
              </a:xfrm>
              <a:custGeom>
                <a:avLst/>
                <a:gdLst>
                  <a:gd name="T0" fmla="*/ 19 w 21"/>
                  <a:gd name="T1" fmla="*/ 7 h 20"/>
                  <a:gd name="T2" fmla="*/ 13 w 21"/>
                  <a:gd name="T3" fmla="*/ 19 h 20"/>
                  <a:gd name="T4" fmla="*/ 1 w 21"/>
                  <a:gd name="T5" fmla="*/ 13 h 20"/>
                  <a:gd name="T6" fmla="*/ 7 w 21"/>
                  <a:gd name="T7" fmla="*/ 1 h 20"/>
                  <a:gd name="T8" fmla="*/ 19 w 21"/>
                  <a:gd name="T9" fmla="*/ 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19" y="7"/>
                    </a:moveTo>
                    <a:cubicBezTo>
                      <a:pt x="21" y="12"/>
                      <a:pt x="18" y="17"/>
                      <a:pt x="13" y="19"/>
                    </a:cubicBezTo>
                    <a:cubicBezTo>
                      <a:pt x="8" y="20"/>
                      <a:pt x="3" y="18"/>
                      <a:pt x="1" y="13"/>
                    </a:cubicBezTo>
                    <a:cubicBezTo>
                      <a:pt x="0" y="8"/>
                      <a:pt x="2" y="3"/>
                      <a:pt x="7" y="1"/>
                    </a:cubicBezTo>
                    <a:cubicBezTo>
                      <a:pt x="12" y="0"/>
                      <a:pt x="17" y="2"/>
                      <a:pt x="19" y="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8" name="ïṩliďe">
                <a:extLst>
                  <a:ext uri="{FF2B5EF4-FFF2-40B4-BE49-F238E27FC236}">
                    <a16:creationId xmlns:a16="http://schemas.microsoft.com/office/drawing/2014/main" id="{E30CB69F-26F5-0D48-DBF4-DE14311CC72D}"/>
                  </a:ext>
                </a:extLst>
              </p:cNvPr>
              <p:cNvSpPr/>
              <p:nvPr/>
            </p:nvSpPr>
            <p:spPr bwMode="auto">
              <a:xfrm>
                <a:off x="1731" y="1870"/>
                <a:ext cx="11" cy="11"/>
              </a:xfrm>
              <a:custGeom>
                <a:avLst/>
                <a:gdLst>
                  <a:gd name="T0" fmla="*/ 20 w 21"/>
                  <a:gd name="T1" fmla="*/ 8 h 21"/>
                  <a:gd name="T2" fmla="*/ 13 w 21"/>
                  <a:gd name="T3" fmla="*/ 19 h 21"/>
                  <a:gd name="T4" fmla="*/ 2 w 21"/>
                  <a:gd name="T5" fmla="*/ 13 h 21"/>
                  <a:gd name="T6" fmla="*/ 8 w 21"/>
                  <a:gd name="T7" fmla="*/ 1 h 21"/>
                  <a:gd name="T8" fmla="*/ 20 w 21"/>
                  <a:gd name="T9" fmla="*/ 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0" y="8"/>
                    </a:moveTo>
                    <a:cubicBezTo>
                      <a:pt x="21" y="13"/>
                      <a:pt x="18" y="18"/>
                      <a:pt x="13" y="19"/>
                    </a:cubicBezTo>
                    <a:cubicBezTo>
                      <a:pt x="8" y="21"/>
                      <a:pt x="3" y="18"/>
                      <a:pt x="2" y="13"/>
                    </a:cubicBezTo>
                    <a:cubicBezTo>
                      <a:pt x="0" y="8"/>
                      <a:pt x="3" y="3"/>
                      <a:pt x="8" y="1"/>
                    </a:cubicBezTo>
                    <a:cubicBezTo>
                      <a:pt x="13" y="0"/>
                      <a:pt x="18" y="3"/>
                      <a:pt x="20" y="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9" name="íṡḷïḍè">
                <a:extLst>
                  <a:ext uri="{FF2B5EF4-FFF2-40B4-BE49-F238E27FC236}">
                    <a16:creationId xmlns:a16="http://schemas.microsoft.com/office/drawing/2014/main" id="{C792A545-F4A6-277E-6FCC-5F6049BA55D2}"/>
                  </a:ext>
                </a:extLst>
              </p:cNvPr>
              <p:cNvSpPr/>
              <p:nvPr/>
            </p:nvSpPr>
            <p:spPr bwMode="auto">
              <a:xfrm>
                <a:off x="1754" y="1857"/>
                <a:ext cx="10" cy="9"/>
              </a:xfrm>
              <a:custGeom>
                <a:avLst/>
                <a:gdLst>
                  <a:gd name="T0" fmla="*/ 19 w 20"/>
                  <a:gd name="T1" fmla="*/ 8 h 20"/>
                  <a:gd name="T2" fmla="*/ 11 w 20"/>
                  <a:gd name="T3" fmla="*/ 19 h 20"/>
                  <a:gd name="T4" fmla="*/ 1 w 20"/>
                  <a:gd name="T5" fmla="*/ 12 h 20"/>
                  <a:gd name="T6" fmla="*/ 8 w 20"/>
                  <a:gd name="T7" fmla="*/ 1 h 20"/>
                  <a:gd name="T8" fmla="*/ 19 w 20"/>
                  <a:gd name="T9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9" y="8"/>
                    </a:moveTo>
                    <a:cubicBezTo>
                      <a:pt x="20" y="13"/>
                      <a:pt x="16" y="18"/>
                      <a:pt x="11" y="19"/>
                    </a:cubicBezTo>
                    <a:cubicBezTo>
                      <a:pt x="6" y="20"/>
                      <a:pt x="2" y="17"/>
                      <a:pt x="1" y="12"/>
                    </a:cubicBezTo>
                    <a:cubicBezTo>
                      <a:pt x="0" y="7"/>
                      <a:pt x="3" y="2"/>
                      <a:pt x="8" y="1"/>
                    </a:cubicBezTo>
                    <a:cubicBezTo>
                      <a:pt x="13" y="0"/>
                      <a:pt x="18" y="3"/>
                      <a:pt x="19" y="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0" name="iŝ1íḑé">
                <a:extLst>
                  <a:ext uri="{FF2B5EF4-FFF2-40B4-BE49-F238E27FC236}">
                    <a16:creationId xmlns:a16="http://schemas.microsoft.com/office/drawing/2014/main" id="{5741500E-F1B1-A7A9-8F3A-54899024019B}"/>
                  </a:ext>
                </a:extLst>
              </p:cNvPr>
              <p:cNvSpPr/>
              <p:nvPr/>
            </p:nvSpPr>
            <p:spPr bwMode="auto">
              <a:xfrm>
                <a:off x="1777" y="1844"/>
                <a:ext cx="9" cy="10"/>
              </a:xfrm>
              <a:custGeom>
                <a:avLst/>
                <a:gdLst>
                  <a:gd name="T0" fmla="*/ 19 w 19"/>
                  <a:gd name="T1" fmla="*/ 9 h 20"/>
                  <a:gd name="T2" fmla="*/ 11 w 19"/>
                  <a:gd name="T3" fmla="*/ 19 h 20"/>
                  <a:gd name="T4" fmla="*/ 0 w 19"/>
                  <a:gd name="T5" fmla="*/ 11 h 20"/>
                  <a:gd name="T6" fmla="*/ 9 w 19"/>
                  <a:gd name="T7" fmla="*/ 1 h 20"/>
                  <a:gd name="T8" fmla="*/ 19 w 19"/>
                  <a:gd name="T9" fmla="*/ 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9" y="9"/>
                    </a:moveTo>
                    <a:cubicBezTo>
                      <a:pt x="19" y="14"/>
                      <a:pt x="16" y="19"/>
                      <a:pt x="11" y="19"/>
                    </a:cubicBezTo>
                    <a:cubicBezTo>
                      <a:pt x="6" y="20"/>
                      <a:pt x="1" y="16"/>
                      <a:pt x="0" y="11"/>
                    </a:cubicBezTo>
                    <a:cubicBezTo>
                      <a:pt x="0" y="6"/>
                      <a:pt x="4" y="2"/>
                      <a:pt x="9" y="1"/>
                    </a:cubicBezTo>
                    <a:cubicBezTo>
                      <a:pt x="14" y="0"/>
                      <a:pt x="18" y="4"/>
                      <a:pt x="19" y="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1" name="işļíḍé">
                <a:extLst>
                  <a:ext uri="{FF2B5EF4-FFF2-40B4-BE49-F238E27FC236}">
                    <a16:creationId xmlns:a16="http://schemas.microsoft.com/office/drawing/2014/main" id="{8A490BFA-4F87-BE9D-0841-4D848E55A79D}"/>
                  </a:ext>
                </a:extLst>
              </p:cNvPr>
              <p:cNvSpPr/>
              <p:nvPr/>
            </p:nvSpPr>
            <p:spPr bwMode="auto">
              <a:xfrm>
                <a:off x="1801" y="1835"/>
                <a:ext cx="9" cy="8"/>
              </a:xfrm>
              <a:custGeom>
                <a:avLst/>
                <a:gdLst>
                  <a:gd name="T0" fmla="*/ 19 w 19"/>
                  <a:gd name="T1" fmla="*/ 9 h 18"/>
                  <a:gd name="T2" fmla="*/ 10 w 19"/>
                  <a:gd name="T3" fmla="*/ 18 h 18"/>
                  <a:gd name="T4" fmla="*/ 0 w 19"/>
                  <a:gd name="T5" fmla="*/ 9 h 18"/>
                  <a:gd name="T6" fmla="*/ 9 w 19"/>
                  <a:gd name="T7" fmla="*/ 0 h 18"/>
                  <a:gd name="T8" fmla="*/ 19 w 19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9" y="9"/>
                    </a:moveTo>
                    <a:cubicBezTo>
                      <a:pt x="19" y="14"/>
                      <a:pt x="15" y="18"/>
                      <a:pt x="10" y="18"/>
                    </a:cubicBezTo>
                    <a:cubicBezTo>
                      <a:pt x="5" y="18"/>
                      <a:pt x="0" y="14"/>
                      <a:pt x="0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9" y="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2" name="îṩḷïďe">
                <a:extLst>
                  <a:ext uri="{FF2B5EF4-FFF2-40B4-BE49-F238E27FC236}">
                    <a16:creationId xmlns:a16="http://schemas.microsoft.com/office/drawing/2014/main" id="{F5BF44AE-FA32-4012-4A76-A73D67E9BCFA}"/>
                  </a:ext>
                </a:extLst>
              </p:cNvPr>
              <p:cNvSpPr/>
              <p:nvPr/>
            </p:nvSpPr>
            <p:spPr bwMode="auto">
              <a:xfrm>
                <a:off x="2054" y="1835"/>
                <a:ext cx="10" cy="10"/>
              </a:xfrm>
              <a:custGeom>
                <a:avLst/>
                <a:gdLst>
                  <a:gd name="T0" fmla="*/ 17 w 20"/>
                  <a:gd name="T1" fmla="*/ 16 h 20"/>
                  <a:gd name="T2" fmla="*/ 4 w 20"/>
                  <a:gd name="T3" fmla="*/ 17 h 20"/>
                  <a:gd name="T4" fmla="*/ 3 w 20"/>
                  <a:gd name="T5" fmla="*/ 4 h 20"/>
                  <a:gd name="T6" fmla="*/ 16 w 20"/>
                  <a:gd name="T7" fmla="*/ 3 h 20"/>
                  <a:gd name="T8" fmla="*/ 17 w 20"/>
                  <a:gd name="T9" fmla="*/ 1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7" y="16"/>
                    </a:moveTo>
                    <a:cubicBezTo>
                      <a:pt x="14" y="20"/>
                      <a:pt x="8" y="20"/>
                      <a:pt x="4" y="17"/>
                    </a:cubicBezTo>
                    <a:cubicBezTo>
                      <a:pt x="0" y="14"/>
                      <a:pt x="0" y="8"/>
                      <a:pt x="3" y="4"/>
                    </a:cubicBezTo>
                    <a:cubicBezTo>
                      <a:pt x="6" y="0"/>
                      <a:pt x="12" y="0"/>
                      <a:pt x="16" y="3"/>
                    </a:cubicBezTo>
                    <a:cubicBezTo>
                      <a:pt x="20" y="6"/>
                      <a:pt x="20" y="12"/>
                      <a:pt x="17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3" name="ïṥlíḓé">
                <a:extLst>
                  <a:ext uri="{FF2B5EF4-FFF2-40B4-BE49-F238E27FC236}">
                    <a16:creationId xmlns:a16="http://schemas.microsoft.com/office/drawing/2014/main" id="{DD32151F-2930-5ACE-3D50-001F4EFFEDE1}"/>
                  </a:ext>
                </a:extLst>
              </p:cNvPr>
              <p:cNvSpPr/>
              <p:nvPr/>
            </p:nvSpPr>
            <p:spPr bwMode="auto">
              <a:xfrm>
                <a:off x="2077" y="1845"/>
                <a:ext cx="11" cy="11"/>
              </a:xfrm>
              <a:custGeom>
                <a:avLst/>
                <a:gdLst>
                  <a:gd name="T0" fmla="*/ 17 w 21"/>
                  <a:gd name="T1" fmla="*/ 17 h 21"/>
                  <a:gd name="T2" fmla="*/ 4 w 21"/>
                  <a:gd name="T3" fmla="*/ 17 h 21"/>
                  <a:gd name="T4" fmla="*/ 4 w 21"/>
                  <a:gd name="T5" fmla="*/ 4 h 21"/>
                  <a:gd name="T6" fmla="*/ 17 w 21"/>
                  <a:gd name="T7" fmla="*/ 4 h 21"/>
                  <a:gd name="T8" fmla="*/ 17 w 21"/>
                  <a:gd name="T9" fmla="*/ 17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7" y="17"/>
                    </a:moveTo>
                    <a:cubicBezTo>
                      <a:pt x="13" y="21"/>
                      <a:pt x="7" y="21"/>
                      <a:pt x="4" y="17"/>
                    </a:cubicBezTo>
                    <a:cubicBezTo>
                      <a:pt x="0" y="13"/>
                      <a:pt x="0" y="8"/>
                      <a:pt x="4" y="4"/>
                    </a:cubicBezTo>
                    <a:cubicBezTo>
                      <a:pt x="8" y="0"/>
                      <a:pt x="13" y="0"/>
                      <a:pt x="17" y="4"/>
                    </a:cubicBezTo>
                    <a:cubicBezTo>
                      <a:pt x="21" y="8"/>
                      <a:pt x="21" y="14"/>
                      <a:pt x="17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4" name="íS1ïḍé">
                <a:extLst>
                  <a:ext uri="{FF2B5EF4-FFF2-40B4-BE49-F238E27FC236}">
                    <a16:creationId xmlns:a16="http://schemas.microsoft.com/office/drawing/2014/main" id="{B98C45EF-0798-C7DA-89C4-CCF87EADCB03}"/>
                  </a:ext>
                </a:extLst>
              </p:cNvPr>
              <p:cNvSpPr/>
              <p:nvPr/>
            </p:nvSpPr>
            <p:spPr bwMode="auto">
              <a:xfrm>
                <a:off x="2100" y="1858"/>
                <a:ext cx="11" cy="10"/>
              </a:xfrm>
              <a:custGeom>
                <a:avLst/>
                <a:gdLst>
                  <a:gd name="T0" fmla="*/ 16 w 21"/>
                  <a:gd name="T1" fmla="*/ 18 h 21"/>
                  <a:gd name="T2" fmla="*/ 3 w 21"/>
                  <a:gd name="T3" fmla="*/ 17 h 21"/>
                  <a:gd name="T4" fmla="*/ 4 w 21"/>
                  <a:gd name="T5" fmla="*/ 4 h 21"/>
                  <a:gd name="T6" fmla="*/ 17 w 21"/>
                  <a:gd name="T7" fmla="*/ 5 h 21"/>
                  <a:gd name="T8" fmla="*/ 16 w 2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6" y="18"/>
                    </a:moveTo>
                    <a:cubicBezTo>
                      <a:pt x="12" y="21"/>
                      <a:pt x="6" y="21"/>
                      <a:pt x="3" y="17"/>
                    </a:cubicBezTo>
                    <a:cubicBezTo>
                      <a:pt x="0" y="13"/>
                      <a:pt x="0" y="7"/>
                      <a:pt x="4" y="4"/>
                    </a:cubicBezTo>
                    <a:cubicBezTo>
                      <a:pt x="8" y="0"/>
                      <a:pt x="14" y="1"/>
                      <a:pt x="17" y="5"/>
                    </a:cubicBezTo>
                    <a:cubicBezTo>
                      <a:pt x="21" y="9"/>
                      <a:pt x="20" y="15"/>
                      <a:pt x="16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5" name="îṣ1ïdè">
                <a:extLst>
                  <a:ext uri="{FF2B5EF4-FFF2-40B4-BE49-F238E27FC236}">
                    <a16:creationId xmlns:a16="http://schemas.microsoft.com/office/drawing/2014/main" id="{EEE30CFD-BEE1-31CB-33FE-583685D6C08E}"/>
                  </a:ext>
                </a:extLst>
              </p:cNvPr>
              <p:cNvSpPr/>
              <p:nvPr/>
            </p:nvSpPr>
            <p:spPr bwMode="auto">
              <a:xfrm>
                <a:off x="2122" y="1872"/>
                <a:ext cx="10" cy="10"/>
              </a:xfrm>
              <a:custGeom>
                <a:avLst/>
                <a:gdLst>
                  <a:gd name="T0" fmla="*/ 16 w 21"/>
                  <a:gd name="T1" fmla="*/ 18 h 21"/>
                  <a:gd name="T2" fmla="*/ 3 w 21"/>
                  <a:gd name="T3" fmla="*/ 16 h 21"/>
                  <a:gd name="T4" fmla="*/ 6 w 21"/>
                  <a:gd name="T5" fmla="*/ 3 h 21"/>
                  <a:gd name="T6" fmla="*/ 18 w 21"/>
                  <a:gd name="T7" fmla="*/ 5 h 21"/>
                  <a:gd name="T8" fmla="*/ 16 w 2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6" y="18"/>
                    </a:moveTo>
                    <a:cubicBezTo>
                      <a:pt x="12" y="21"/>
                      <a:pt x="6" y="20"/>
                      <a:pt x="3" y="16"/>
                    </a:cubicBezTo>
                    <a:cubicBezTo>
                      <a:pt x="0" y="12"/>
                      <a:pt x="1" y="6"/>
                      <a:pt x="6" y="3"/>
                    </a:cubicBezTo>
                    <a:cubicBezTo>
                      <a:pt x="10" y="0"/>
                      <a:pt x="15" y="1"/>
                      <a:pt x="18" y="5"/>
                    </a:cubicBezTo>
                    <a:cubicBezTo>
                      <a:pt x="21" y="9"/>
                      <a:pt x="21" y="15"/>
                      <a:pt x="16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6" name="ïşļiḋé">
                <a:extLst>
                  <a:ext uri="{FF2B5EF4-FFF2-40B4-BE49-F238E27FC236}">
                    <a16:creationId xmlns:a16="http://schemas.microsoft.com/office/drawing/2014/main" id="{2F8605FC-62A2-385E-DEA2-6F869BA4435B}"/>
                  </a:ext>
                </a:extLst>
              </p:cNvPr>
              <p:cNvSpPr/>
              <p:nvPr/>
            </p:nvSpPr>
            <p:spPr bwMode="auto">
              <a:xfrm>
                <a:off x="2143" y="1887"/>
                <a:ext cx="10" cy="11"/>
              </a:xfrm>
              <a:custGeom>
                <a:avLst/>
                <a:gdLst>
                  <a:gd name="T0" fmla="*/ 15 w 21"/>
                  <a:gd name="T1" fmla="*/ 18 h 21"/>
                  <a:gd name="T2" fmla="*/ 3 w 21"/>
                  <a:gd name="T3" fmla="*/ 15 h 21"/>
                  <a:gd name="T4" fmla="*/ 6 w 21"/>
                  <a:gd name="T5" fmla="*/ 2 h 21"/>
                  <a:gd name="T6" fmla="*/ 18 w 21"/>
                  <a:gd name="T7" fmla="*/ 5 h 21"/>
                  <a:gd name="T8" fmla="*/ 15 w 21"/>
                  <a:gd name="T9" fmla="*/ 18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5" y="18"/>
                    </a:moveTo>
                    <a:cubicBezTo>
                      <a:pt x="11" y="21"/>
                      <a:pt x="5" y="20"/>
                      <a:pt x="3" y="15"/>
                    </a:cubicBezTo>
                    <a:cubicBezTo>
                      <a:pt x="0" y="11"/>
                      <a:pt x="1" y="5"/>
                      <a:pt x="6" y="2"/>
                    </a:cubicBezTo>
                    <a:cubicBezTo>
                      <a:pt x="10" y="0"/>
                      <a:pt x="16" y="1"/>
                      <a:pt x="18" y="5"/>
                    </a:cubicBezTo>
                    <a:cubicBezTo>
                      <a:pt x="21" y="10"/>
                      <a:pt x="20" y="16"/>
                      <a:pt x="15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7" name="ïṡḻîḑè">
                <a:extLst>
                  <a:ext uri="{FF2B5EF4-FFF2-40B4-BE49-F238E27FC236}">
                    <a16:creationId xmlns:a16="http://schemas.microsoft.com/office/drawing/2014/main" id="{F793B0CA-3551-66D2-9B79-A811FDFB451B}"/>
                  </a:ext>
                </a:extLst>
              </p:cNvPr>
              <p:cNvSpPr/>
              <p:nvPr/>
            </p:nvSpPr>
            <p:spPr bwMode="auto">
              <a:xfrm>
                <a:off x="2163" y="1905"/>
                <a:ext cx="10" cy="10"/>
              </a:xfrm>
              <a:custGeom>
                <a:avLst/>
                <a:gdLst>
                  <a:gd name="T0" fmla="*/ 15 w 21"/>
                  <a:gd name="T1" fmla="*/ 19 h 21"/>
                  <a:gd name="T2" fmla="*/ 2 w 21"/>
                  <a:gd name="T3" fmla="*/ 15 h 21"/>
                  <a:gd name="T4" fmla="*/ 6 w 21"/>
                  <a:gd name="T5" fmla="*/ 2 h 21"/>
                  <a:gd name="T6" fmla="*/ 19 w 21"/>
                  <a:gd name="T7" fmla="*/ 6 h 21"/>
                  <a:gd name="T8" fmla="*/ 15 w 21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5" y="19"/>
                    </a:moveTo>
                    <a:cubicBezTo>
                      <a:pt x="10" y="21"/>
                      <a:pt x="4" y="19"/>
                      <a:pt x="2" y="15"/>
                    </a:cubicBezTo>
                    <a:cubicBezTo>
                      <a:pt x="0" y="10"/>
                      <a:pt x="2" y="4"/>
                      <a:pt x="6" y="2"/>
                    </a:cubicBezTo>
                    <a:cubicBezTo>
                      <a:pt x="11" y="0"/>
                      <a:pt x="16" y="2"/>
                      <a:pt x="19" y="6"/>
                    </a:cubicBezTo>
                    <a:cubicBezTo>
                      <a:pt x="21" y="11"/>
                      <a:pt x="19" y="16"/>
                      <a:pt x="15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8" name="íŝľíďê">
                <a:extLst>
                  <a:ext uri="{FF2B5EF4-FFF2-40B4-BE49-F238E27FC236}">
                    <a16:creationId xmlns:a16="http://schemas.microsoft.com/office/drawing/2014/main" id="{CE1D0B15-A584-EA03-3ECC-97ADE0C3FA74}"/>
                  </a:ext>
                </a:extLst>
              </p:cNvPr>
              <p:cNvSpPr/>
              <p:nvPr/>
            </p:nvSpPr>
            <p:spPr bwMode="auto">
              <a:xfrm>
                <a:off x="2181" y="1923"/>
                <a:ext cx="10" cy="10"/>
              </a:xfrm>
              <a:custGeom>
                <a:avLst/>
                <a:gdLst>
                  <a:gd name="T0" fmla="*/ 14 w 21"/>
                  <a:gd name="T1" fmla="*/ 19 h 21"/>
                  <a:gd name="T2" fmla="*/ 2 w 21"/>
                  <a:gd name="T3" fmla="*/ 14 h 21"/>
                  <a:gd name="T4" fmla="*/ 7 w 21"/>
                  <a:gd name="T5" fmla="*/ 2 h 21"/>
                  <a:gd name="T6" fmla="*/ 19 w 21"/>
                  <a:gd name="T7" fmla="*/ 7 h 21"/>
                  <a:gd name="T8" fmla="*/ 14 w 21"/>
                  <a:gd name="T9" fmla="*/ 19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4" y="19"/>
                    </a:moveTo>
                    <a:cubicBezTo>
                      <a:pt x="9" y="21"/>
                      <a:pt x="4" y="19"/>
                      <a:pt x="2" y="14"/>
                    </a:cubicBezTo>
                    <a:cubicBezTo>
                      <a:pt x="0" y="9"/>
                      <a:pt x="2" y="4"/>
                      <a:pt x="7" y="2"/>
                    </a:cubicBezTo>
                    <a:cubicBezTo>
                      <a:pt x="12" y="0"/>
                      <a:pt x="17" y="2"/>
                      <a:pt x="19" y="7"/>
                    </a:cubicBezTo>
                    <a:cubicBezTo>
                      <a:pt x="21" y="11"/>
                      <a:pt x="19" y="17"/>
                      <a:pt x="14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69" name="iṣḻíďé">
                <a:extLst>
                  <a:ext uri="{FF2B5EF4-FFF2-40B4-BE49-F238E27FC236}">
                    <a16:creationId xmlns:a16="http://schemas.microsoft.com/office/drawing/2014/main" id="{E4792755-5CF2-E4D5-FF73-1EFC45ABB103}"/>
                  </a:ext>
                </a:extLst>
              </p:cNvPr>
              <p:cNvSpPr/>
              <p:nvPr/>
            </p:nvSpPr>
            <p:spPr bwMode="auto">
              <a:xfrm>
                <a:off x="2197" y="1943"/>
                <a:ext cx="10" cy="10"/>
              </a:xfrm>
              <a:custGeom>
                <a:avLst/>
                <a:gdLst>
                  <a:gd name="T0" fmla="*/ 14 w 21"/>
                  <a:gd name="T1" fmla="*/ 20 h 21"/>
                  <a:gd name="T2" fmla="*/ 2 w 21"/>
                  <a:gd name="T3" fmla="*/ 14 h 21"/>
                  <a:gd name="T4" fmla="*/ 8 w 21"/>
                  <a:gd name="T5" fmla="*/ 2 h 21"/>
                  <a:gd name="T6" fmla="*/ 19 w 21"/>
                  <a:gd name="T7" fmla="*/ 8 h 21"/>
                  <a:gd name="T8" fmla="*/ 14 w 21"/>
                  <a:gd name="T9" fmla="*/ 2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14" y="20"/>
                    </a:moveTo>
                    <a:cubicBezTo>
                      <a:pt x="9" y="21"/>
                      <a:pt x="4" y="19"/>
                      <a:pt x="2" y="14"/>
                    </a:cubicBezTo>
                    <a:cubicBezTo>
                      <a:pt x="0" y="9"/>
                      <a:pt x="3" y="4"/>
                      <a:pt x="8" y="2"/>
                    </a:cubicBezTo>
                    <a:cubicBezTo>
                      <a:pt x="13" y="0"/>
                      <a:pt x="18" y="3"/>
                      <a:pt x="19" y="8"/>
                    </a:cubicBezTo>
                    <a:cubicBezTo>
                      <a:pt x="21" y="13"/>
                      <a:pt x="18" y="18"/>
                      <a:pt x="14" y="20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0" name="íṡļïḓê">
                <a:extLst>
                  <a:ext uri="{FF2B5EF4-FFF2-40B4-BE49-F238E27FC236}">
                    <a16:creationId xmlns:a16="http://schemas.microsoft.com/office/drawing/2014/main" id="{7133D15F-B78A-D634-C408-9D49B44282AE}"/>
                  </a:ext>
                </a:extLst>
              </p:cNvPr>
              <p:cNvSpPr/>
              <p:nvPr/>
            </p:nvSpPr>
            <p:spPr bwMode="auto">
              <a:xfrm>
                <a:off x="2212" y="1964"/>
                <a:ext cx="11" cy="10"/>
              </a:xfrm>
              <a:custGeom>
                <a:avLst/>
                <a:gdLst>
                  <a:gd name="T0" fmla="*/ 13 w 21"/>
                  <a:gd name="T1" fmla="*/ 19 h 20"/>
                  <a:gd name="T2" fmla="*/ 2 w 21"/>
                  <a:gd name="T3" fmla="*/ 12 h 20"/>
                  <a:gd name="T4" fmla="*/ 8 w 21"/>
                  <a:gd name="T5" fmla="*/ 1 h 20"/>
                  <a:gd name="T6" fmla="*/ 20 w 21"/>
                  <a:gd name="T7" fmla="*/ 8 h 20"/>
                  <a:gd name="T8" fmla="*/ 13 w 21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0">
                    <a:moveTo>
                      <a:pt x="13" y="19"/>
                    </a:moveTo>
                    <a:cubicBezTo>
                      <a:pt x="8" y="20"/>
                      <a:pt x="3" y="17"/>
                      <a:pt x="2" y="12"/>
                    </a:cubicBezTo>
                    <a:cubicBezTo>
                      <a:pt x="0" y="7"/>
                      <a:pt x="3" y="2"/>
                      <a:pt x="8" y="1"/>
                    </a:cubicBezTo>
                    <a:cubicBezTo>
                      <a:pt x="13" y="0"/>
                      <a:pt x="18" y="3"/>
                      <a:pt x="20" y="8"/>
                    </a:cubicBezTo>
                    <a:cubicBezTo>
                      <a:pt x="21" y="13"/>
                      <a:pt x="18" y="18"/>
                      <a:pt x="13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1" name="îŝľíďê">
                <a:extLst>
                  <a:ext uri="{FF2B5EF4-FFF2-40B4-BE49-F238E27FC236}">
                    <a16:creationId xmlns:a16="http://schemas.microsoft.com/office/drawing/2014/main" id="{EC0FA615-5A34-FF4E-DAC7-056AC2F8BBC3}"/>
                  </a:ext>
                </a:extLst>
              </p:cNvPr>
              <p:cNvSpPr/>
              <p:nvPr/>
            </p:nvSpPr>
            <p:spPr bwMode="auto">
              <a:xfrm>
                <a:off x="2226" y="1986"/>
                <a:ext cx="10" cy="10"/>
              </a:xfrm>
              <a:custGeom>
                <a:avLst/>
                <a:gdLst>
                  <a:gd name="T0" fmla="*/ 12 w 20"/>
                  <a:gd name="T1" fmla="*/ 19 h 20"/>
                  <a:gd name="T2" fmla="*/ 1 w 20"/>
                  <a:gd name="T3" fmla="*/ 12 h 20"/>
                  <a:gd name="T4" fmla="*/ 9 w 20"/>
                  <a:gd name="T5" fmla="*/ 1 h 20"/>
                  <a:gd name="T6" fmla="*/ 20 w 20"/>
                  <a:gd name="T7" fmla="*/ 9 h 20"/>
                  <a:gd name="T8" fmla="*/ 12 w 20"/>
                  <a:gd name="T9" fmla="*/ 19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2" y="19"/>
                    </a:moveTo>
                    <a:cubicBezTo>
                      <a:pt x="7" y="20"/>
                      <a:pt x="2" y="17"/>
                      <a:pt x="1" y="12"/>
                    </a:cubicBezTo>
                    <a:cubicBezTo>
                      <a:pt x="0" y="7"/>
                      <a:pt x="4" y="2"/>
                      <a:pt x="9" y="1"/>
                    </a:cubicBezTo>
                    <a:cubicBezTo>
                      <a:pt x="14" y="0"/>
                      <a:pt x="19" y="4"/>
                      <a:pt x="20" y="9"/>
                    </a:cubicBezTo>
                    <a:cubicBezTo>
                      <a:pt x="20" y="14"/>
                      <a:pt x="17" y="18"/>
                      <a:pt x="12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2" name="îšlîḓè">
                <a:extLst>
                  <a:ext uri="{FF2B5EF4-FFF2-40B4-BE49-F238E27FC236}">
                    <a16:creationId xmlns:a16="http://schemas.microsoft.com/office/drawing/2014/main" id="{56927143-4058-DB41-AD78-7C0E8CA4C3F9}"/>
                  </a:ext>
                </a:extLst>
              </p:cNvPr>
              <p:cNvSpPr/>
              <p:nvPr/>
            </p:nvSpPr>
            <p:spPr bwMode="auto">
              <a:xfrm>
                <a:off x="2238" y="2010"/>
                <a:ext cx="10" cy="9"/>
              </a:xfrm>
              <a:custGeom>
                <a:avLst/>
                <a:gdLst>
                  <a:gd name="T0" fmla="*/ 11 w 19"/>
                  <a:gd name="T1" fmla="*/ 19 h 19"/>
                  <a:gd name="T2" fmla="*/ 0 w 19"/>
                  <a:gd name="T3" fmla="*/ 10 h 19"/>
                  <a:gd name="T4" fmla="*/ 9 w 19"/>
                  <a:gd name="T5" fmla="*/ 0 h 19"/>
                  <a:gd name="T6" fmla="*/ 19 w 19"/>
                  <a:gd name="T7" fmla="*/ 9 h 19"/>
                  <a:gd name="T8" fmla="*/ 11 w 19"/>
                  <a:gd name="T9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1" y="19"/>
                    </a:moveTo>
                    <a:cubicBezTo>
                      <a:pt x="5" y="19"/>
                      <a:pt x="1" y="16"/>
                      <a:pt x="0" y="10"/>
                    </a:cubicBezTo>
                    <a:cubicBezTo>
                      <a:pt x="0" y="5"/>
                      <a:pt x="4" y="1"/>
                      <a:pt x="9" y="0"/>
                    </a:cubicBezTo>
                    <a:cubicBezTo>
                      <a:pt x="14" y="0"/>
                      <a:pt x="18" y="4"/>
                      <a:pt x="19" y="9"/>
                    </a:cubicBezTo>
                    <a:cubicBezTo>
                      <a:pt x="19" y="14"/>
                      <a:pt x="16" y="18"/>
                      <a:pt x="11" y="1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3" name="îŝļïḑê">
                <a:extLst>
                  <a:ext uri="{FF2B5EF4-FFF2-40B4-BE49-F238E27FC236}">
                    <a16:creationId xmlns:a16="http://schemas.microsoft.com/office/drawing/2014/main" id="{6E95CC09-279C-8113-58AB-7CD98C55EE1F}"/>
                  </a:ext>
                </a:extLst>
              </p:cNvPr>
              <p:cNvSpPr/>
              <p:nvPr/>
            </p:nvSpPr>
            <p:spPr bwMode="auto">
              <a:xfrm>
                <a:off x="2154" y="2413"/>
                <a:ext cx="10" cy="10"/>
              </a:xfrm>
              <a:custGeom>
                <a:avLst/>
                <a:gdLst>
                  <a:gd name="T0" fmla="*/ 2 w 21"/>
                  <a:gd name="T1" fmla="*/ 14 h 21"/>
                  <a:gd name="T2" fmla="*/ 7 w 21"/>
                  <a:gd name="T3" fmla="*/ 2 h 21"/>
                  <a:gd name="T4" fmla="*/ 19 w 21"/>
                  <a:gd name="T5" fmla="*/ 7 h 21"/>
                  <a:gd name="T6" fmla="*/ 14 w 21"/>
                  <a:gd name="T7" fmla="*/ 19 h 21"/>
                  <a:gd name="T8" fmla="*/ 2 w 21"/>
                  <a:gd name="T9" fmla="*/ 14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" h="21">
                    <a:moveTo>
                      <a:pt x="2" y="14"/>
                    </a:moveTo>
                    <a:cubicBezTo>
                      <a:pt x="0" y="9"/>
                      <a:pt x="2" y="4"/>
                      <a:pt x="7" y="2"/>
                    </a:cubicBezTo>
                    <a:cubicBezTo>
                      <a:pt x="11" y="0"/>
                      <a:pt x="17" y="2"/>
                      <a:pt x="19" y="7"/>
                    </a:cubicBezTo>
                    <a:cubicBezTo>
                      <a:pt x="21" y="11"/>
                      <a:pt x="18" y="17"/>
                      <a:pt x="14" y="19"/>
                    </a:cubicBezTo>
                    <a:cubicBezTo>
                      <a:pt x="9" y="21"/>
                      <a:pt x="3" y="18"/>
                      <a:pt x="2" y="1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4" name="i$ḷiḑé">
                <a:extLst>
                  <a:ext uri="{FF2B5EF4-FFF2-40B4-BE49-F238E27FC236}">
                    <a16:creationId xmlns:a16="http://schemas.microsoft.com/office/drawing/2014/main" id="{A6D819EA-46C8-6BBC-35A8-FA681C209D74}"/>
                  </a:ext>
                </a:extLst>
              </p:cNvPr>
              <p:cNvSpPr/>
              <p:nvPr/>
            </p:nvSpPr>
            <p:spPr bwMode="auto">
              <a:xfrm>
                <a:off x="2222" y="2044"/>
                <a:ext cx="8" cy="8"/>
              </a:xfrm>
              <a:custGeom>
                <a:avLst/>
                <a:gdLst>
                  <a:gd name="T0" fmla="*/ 8 w 17"/>
                  <a:gd name="T1" fmla="*/ 17 h 17"/>
                  <a:gd name="T2" fmla="*/ 0 w 17"/>
                  <a:gd name="T3" fmla="*/ 9 h 17"/>
                  <a:gd name="T4" fmla="*/ 8 w 17"/>
                  <a:gd name="T5" fmla="*/ 0 h 17"/>
                  <a:gd name="T6" fmla="*/ 17 w 17"/>
                  <a:gd name="T7" fmla="*/ 8 h 17"/>
                  <a:gd name="T8" fmla="*/ 8 w 17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8" y="17"/>
                    </a:moveTo>
                    <a:cubicBezTo>
                      <a:pt x="4" y="17"/>
                      <a:pt x="0" y="14"/>
                      <a:pt x="0" y="9"/>
                    </a:cubicBezTo>
                    <a:cubicBezTo>
                      <a:pt x="0" y="4"/>
                      <a:pt x="3" y="0"/>
                      <a:pt x="8" y="0"/>
                    </a:cubicBezTo>
                    <a:cubicBezTo>
                      <a:pt x="13" y="0"/>
                      <a:pt x="17" y="4"/>
                      <a:pt x="17" y="8"/>
                    </a:cubicBezTo>
                    <a:cubicBezTo>
                      <a:pt x="17" y="13"/>
                      <a:pt x="13" y="17"/>
                      <a:pt x="8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5" name="îṡ1iḓê">
                <a:extLst>
                  <a:ext uri="{FF2B5EF4-FFF2-40B4-BE49-F238E27FC236}">
                    <a16:creationId xmlns:a16="http://schemas.microsoft.com/office/drawing/2014/main" id="{4E23CC5E-5708-6F21-5CF4-A23F60DED247}"/>
                  </a:ext>
                </a:extLst>
              </p:cNvPr>
              <p:cNvSpPr/>
              <p:nvPr/>
            </p:nvSpPr>
            <p:spPr bwMode="auto">
              <a:xfrm>
                <a:off x="2229" y="2066"/>
                <a:ext cx="9" cy="9"/>
              </a:xfrm>
              <a:custGeom>
                <a:avLst/>
                <a:gdLst>
                  <a:gd name="T0" fmla="*/ 8 w 18"/>
                  <a:gd name="T1" fmla="*/ 18 h 18"/>
                  <a:gd name="T2" fmla="*/ 0 w 18"/>
                  <a:gd name="T3" fmla="*/ 9 h 18"/>
                  <a:gd name="T4" fmla="*/ 9 w 18"/>
                  <a:gd name="T5" fmla="*/ 1 h 18"/>
                  <a:gd name="T6" fmla="*/ 17 w 18"/>
                  <a:gd name="T7" fmla="*/ 10 h 18"/>
                  <a:gd name="T8" fmla="*/ 8 w 18"/>
                  <a:gd name="T9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8" y="18"/>
                    </a:moveTo>
                    <a:cubicBezTo>
                      <a:pt x="4" y="17"/>
                      <a:pt x="0" y="13"/>
                      <a:pt x="0" y="9"/>
                    </a:cubicBezTo>
                    <a:cubicBezTo>
                      <a:pt x="1" y="4"/>
                      <a:pt x="5" y="0"/>
                      <a:pt x="9" y="1"/>
                    </a:cubicBezTo>
                    <a:cubicBezTo>
                      <a:pt x="14" y="1"/>
                      <a:pt x="18" y="5"/>
                      <a:pt x="17" y="10"/>
                    </a:cubicBezTo>
                    <a:cubicBezTo>
                      <a:pt x="17" y="14"/>
                      <a:pt x="13" y="18"/>
                      <a:pt x="8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6" name="iṧļiḋê">
                <a:extLst>
                  <a:ext uri="{FF2B5EF4-FFF2-40B4-BE49-F238E27FC236}">
                    <a16:creationId xmlns:a16="http://schemas.microsoft.com/office/drawing/2014/main" id="{22794A23-5C04-797B-8D87-AFFAAA74ABB9}"/>
                  </a:ext>
                </a:extLst>
              </p:cNvPr>
              <p:cNvSpPr/>
              <p:nvPr/>
            </p:nvSpPr>
            <p:spPr bwMode="auto">
              <a:xfrm>
                <a:off x="2235" y="2090"/>
                <a:ext cx="9" cy="8"/>
              </a:xfrm>
              <a:custGeom>
                <a:avLst/>
                <a:gdLst>
                  <a:gd name="T0" fmla="*/ 8 w 18"/>
                  <a:gd name="T1" fmla="*/ 17 h 18"/>
                  <a:gd name="T2" fmla="*/ 0 w 18"/>
                  <a:gd name="T3" fmla="*/ 8 h 18"/>
                  <a:gd name="T4" fmla="*/ 10 w 18"/>
                  <a:gd name="T5" fmla="*/ 0 h 18"/>
                  <a:gd name="T6" fmla="*/ 17 w 18"/>
                  <a:gd name="T7" fmla="*/ 10 h 18"/>
                  <a:gd name="T8" fmla="*/ 8 w 18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8" y="17"/>
                    </a:moveTo>
                    <a:cubicBezTo>
                      <a:pt x="3" y="17"/>
                      <a:pt x="0" y="12"/>
                      <a:pt x="0" y="8"/>
                    </a:cubicBezTo>
                    <a:cubicBezTo>
                      <a:pt x="1" y="3"/>
                      <a:pt x="5" y="0"/>
                      <a:pt x="10" y="0"/>
                    </a:cubicBezTo>
                    <a:cubicBezTo>
                      <a:pt x="15" y="1"/>
                      <a:pt x="18" y="5"/>
                      <a:pt x="17" y="10"/>
                    </a:cubicBezTo>
                    <a:cubicBezTo>
                      <a:pt x="17" y="14"/>
                      <a:pt x="12" y="18"/>
                      <a:pt x="8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7" name="işḷîďe">
                <a:extLst>
                  <a:ext uri="{FF2B5EF4-FFF2-40B4-BE49-F238E27FC236}">
                    <a16:creationId xmlns:a16="http://schemas.microsoft.com/office/drawing/2014/main" id="{211E91D5-C9DE-9E98-9C44-ACB44F183D5A}"/>
                  </a:ext>
                </a:extLst>
              </p:cNvPr>
              <p:cNvSpPr/>
              <p:nvPr/>
            </p:nvSpPr>
            <p:spPr bwMode="auto">
              <a:xfrm>
                <a:off x="2239" y="2113"/>
                <a:ext cx="9" cy="9"/>
              </a:xfrm>
              <a:custGeom>
                <a:avLst/>
                <a:gdLst>
                  <a:gd name="T0" fmla="*/ 7 w 18"/>
                  <a:gd name="T1" fmla="*/ 17 h 18"/>
                  <a:gd name="T2" fmla="*/ 1 w 18"/>
                  <a:gd name="T3" fmla="*/ 7 h 18"/>
                  <a:gd name="T4" fmla="*/ 11 w 18"/>
                  <a:gd name="T5" fmla="*/ 1 h 18"/>
                  <a:gd name="T6" fmla="*/ 18 w 18"/>
                  <a:gd name="T7" fmla="*/ 11 h 18"/>
                  <a:gd name="T8" fmla="*/ 7 w 18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7" y="17"/>
                    </a:moveTo>
                    <a:cubicBezTo>
                      <a:pt x="3" y="16"/>
                      <a:pt x="0" y="12"/>
                      <a:pt x="1" y="7"/>
                    </a:cubicBezTo>
                    <a:cubicBezTo>
                      <a:pt x="2" y="3"/>
                      <a:pt x="6" y="0"/>
                      <a:pt x="11" y="1"/>
                    </a:cubicBezTo>
                    <a:cubicBezTo>
                      <a:pt x="15" y="1"/>
                      <a:pt x="18" y="6"/>
                      <a:pt x="18" y="11"/>
                    </a:cubicBezTo>
                    <a:cubicBezTo>
                      <a:pt x="17" y="15"/>
                      <a:pt x="12" y="18"/>
                      <a:pt x="7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8" name="îṣḻîḓe">
                <a:extLst>
                  <a:ext uri="{FF2B5EF4-FFF2-40B4-BE49-F238E27FC236}">
                    <a16:creationId xmlns:a16="http://schemas.microsoft.com/office/drawing/2014/main" id="{FAA55A9C-5C4D-98F0-DFFB-F05F58B23922}"/>
                  </a:ext>
                </a:extLst>
              </p:cNvPr>
              <p:cNvSpPr/>
              <p:nvPr/>
            </p:nvSpPr>
            <p:spPr bwMode="auto">
              <a:xfrm>
                <a:off x="2241" y="2137"/>
                <a:ext cx="9" cy="9"/>
              </a:xfrm>
              <a:custGeom>
                <a:avLst/>
                <a:gdLst>
                  <a:gd name="T0" fmla="*/ 8 w 19"/>
                  <a:gd name="T1" fmla="*/ 18 h 19"/>
                  <a:gd name="T2" fmla="*/ 2 w 19"/>
                  <a:gd name="T3" fmla="*/ 7 h 19"/>
                  <a:gd name="T4" fmla="*/ 12 w 19"/>
                  <a:gd name="T5" fmla="*/ 1 h 19"/>
                  <a:gd name="T6" fmla="*/ 18 w 19"/>
                  <a:gd name="T7" fmla="*/ 12 h 19"/>
                  <a:gd name="T8" fmla="*/ 8 w 19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8" y="18"/>
                    </a:moveTo>
                    <a:cubicBezTo>
                      <a:pt x="3" y="17"/>
                      <a:pt x="0" y="12"/>
                      <a:pt x="2" y="7"/>
                    </a:cubicBezTo>
                    <a:cubicBezTo>
                      <a:pt x="3" y="3"/>
                      <a:pt x="8" y="0"/>
                      <a:pt x="12" y="1"/>
                    </a:cubicBezTo>
                    <a:cubicBezTo>
                      <a:pt x="17" y="3"/>
                      <a:pt x="19" y="7"/>
                      <a:pt x="18" y="12"/>
                    </a:cubicBezTo>
                    <a:cubicBezTo>
                      <a:pt x="17" y="17"/>
                      <a:pt x="12" y="19"/>
                      <a:pt x="8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79" name="iṣḻïďè">
                <a:extLst>
                  <a:ext uri="{FF2B5EF4-FFF2-40B4-BE49-F238E27FC236}">
                    <a16:creationId xmlns:a16="http://schemas.microsoft.com/office/drawing/2014/main" id="{77B1CAFE-0AE1-4028-3D3D-A1A45BD62797}"/>
                  </a:ext>
                </a:extLst>
              </p:cNvPr>
              <p:cNvSpPr/>
              <p:nvPr/>
            </p:nvSpPr>
            <p:spPr bwMode="auto">
              <a:xfrm>
                <a:off x="2241" y="2161"/>
                <a:ext cx="10" cy="9"/>
              </a:xfrm>
              <a:custGeom>
                <a:avLst/>
                <a:gdLst>
                  <a:gd name="T0" fmla="*/ 7 w 20"/>
                  <a:gd name="T1" fmla="*/ 18 h 19"/>
                  <a:gd name="T2" fmla="*/ 2 w 20"/>
                  <a:gd name="T3" fmla="*/ 7 h 19"/>
                  <a:gd name="T4" fmla="*/ 13 w 20"/>
                  <a:gd name="T5" fmla="*/ 2 h 19"/>
                  <a:gd name="T6" fmla="*/ 18 w 20"/>
                  <a:gd name="T7" fmla="*/ 13 h 19"/>
                  <a:gd name="T8" fmla="*/ 7 w 20"/>
                  <a:gd name="T9" fmla="*/ 18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7" y="18"/>
                    </a:moveTo>
                    <a:cubicBezTo>
                      <a:pt x="3" y="16"/>
                      <a:pt x="0" y="11"/>
                      <a:pt x="2" y="7"/>
                    </a:cubicBezTo>
                    <a:cubicBezTo>
                      <a:pt x="4" y="2"/>
                      <a:pt x="8" y="0"/>
                      <a:pt x="13" y="2"/>
                    </a:cubicBezTo>
                    <a:cubicBezTo>
                      <a:pt x="17" y="3"/>
                      <a:pt x="20" y="8"/>
                      <a:pt x="18" y="13"/>
                    </a:cubicBezTo>
                    <a:cubicBezTo>
                      <a:pt x="16" y="17"/>
                      <a:pt x="11" y="19"/>
                      <a:pt x="7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0" name="iṩ1ïḓé">
                <a:extLst>
                  <a:ext uri="{FF2B5EF4-FFF2-40B4-BE49-F238E27FC236}">
                    <a16:creationId xmlns:a16="http://schemas.microsoft.com/office/drawing/2014/main" id="{7BAA2D4C-83D1-EFD9-6E32-5C49B0EAF0E9}"/>
                  </a:ext>
                </a:extLst>
              </p:cNvPr>
              <p:cNvSpPr/>
              <p:nvPr/>
            </p:nvSpPr>
            <p:spPr bwMode="auto">
              <a:xfrm>
                <a:off x="2240" y="2185"/>
                <a:ext cx="10" cy="9"/>
              </a:xfrm>
              <a:custGeom>
                <a:avLst/>
                <a:gdLst>
                  <a:gd name="T0" fmla="*/ 6 w 19"/>
                  <a:gd name="T1" fmla="*/ 17 h 19"/>
                  <a:gd name="T2" fmla="*/ 2 w 19"/>
                  <a:gd name="T3" fmla="*/ 6 h 19"/>
                  <a:gd name="T4" fmla="*/ 13 w 19"/>
                  <a:gd name="T5" fmla="*/ 2 h 19"/>
                  <a:gd name="T6" fmla="*/ 17 w 19"/>
                  <a:gd name="T7" fmla="*/ 13 h 19"/>
                  <a:gd name="T8" fmla="*/ 6 w 19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6" y="17"/>
                    </a:moveTo>
                    <a:cubicBezTo>
                      <a:pt x="1" y="15"/>
                      <a:pt x="0" y="10"/>
                      <a:pt x="2" y="6"/>
                    </a:cubicBezTo>
                    <a:cubicBezTo>
                      <a:pt x="3" y="2"/>
                      <a:pt x="9" y="0"/>
                      <a:pt x="13" y="2"/>
                    </a:cubicBezTo>
                    <a:cubicBezTo>
                      <a:pt x="17" y="4"/>
                      <a:pt x="19" y="9"/>
                      <a:pt x="17" y="13"/>
                    </a:cubicBezTo>
                    <a:cubicBezTo>
                      <a:pt x="15" y="17"/>
                      <a:pt x="10" y="19"/>
                      <a:pt x="6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1" name="îṩ1íḍê">
                <a:extLst>
                  <a:ext uri="{FF2B5EF4-FFF2-40B4-BE49-F238E27FC236}">
                    <a16:creationId xmlns:a16="http://schemas.microsoft.com/office/drawing/2014/main" id="{182256B1-2D23-1661-0159-83BFBB5E7B80}"/>
                  </a:ext>
                </a:extLst>
              </p:cNvPr>
              <p:cNvSpPr/>
              <p:nvPr/>
            </p:nvSpPr>
            <p:spPr bwMode="auto">
              <a:xfrm>
                <a:off x="2237" y="2208"/>
                <a:ext cx="10" cy="10"/>
              </a:xfrm>
              <a:custGeom>
                <a:avLst/>
                <a:gdLst>
                  <a:gd name="T0" fmla="*/ 6 w 20"/>
                  <a:gd name="T1" fmla="*/ 18 h 20"/>
                  <a:gd name="T2" fmla="*/ 2 w 20"/>
                  <a:gd name="T3" fmla="*/ 6 h 20"/>
                  <a:gd name="T4" fmla="*/ 14 w 20"/>
                  <a:gd name="T5" fmla="*/ 3 h 20"/>
                  <a:gd name="T6" fmla="*/ 17 w 20"/>
                  <a:gd name="T7" fmla="*/ 14 h 20"/>
                  <a:gd name="T8" fmla="*/ 6 w 20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6" y="18"/>
                    </a:moveTo>
                    <a:cubicBezTo>
                      <a:pt x="2" y="15"/>
                      <a:pt x="0" y="10"/>
                      <a:pt x="2" y="6"/>
                    </a:cubicBezTo>
                    <a:cubicBezTo>
                      <a:pt x="5" y="2"/>
                      <a:pt x="10" y="0"/>
                      <a:pt x="14" y="3"/>
                    </a:cubicBezTo>
                    <a:cubicBezTo>
                      <a:pt x="18" y="5"/>
                      <a:pt x="20" y="10"/>
                      <a:pt x="17" y="14"/>
                    </a:cubicBezTo>
                    <a:cubicBezTo>
                      <a:pt x="15" y="18"/>
                      <a:pt x="10" y="20"/>
                      <a:pt x="6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2" name="ïṩļîḓé">
                <a:extLst>
                  <a:ext uri="{FF2B5EF4-FFF2-40B4-BE49-F238E27FC236}">
                    <a16:creationId xmlns:a16="http://schemas.microsoft.com/office/drawing/2014/main" id="{7D5F600C-D68D-DB2C-078C-F9BA665061A1}"/>
                  </a:ext>
                </a:extLst>
              </p:cNvPr>
              <p:cNvSpPr/>
              <p:nvPr/>
            </p:nvSpPr>
            <p:spPr bwMode="auto">
              <a:xfrm>
                <a:off x="2232" y="2232"/>
                <a:ext cx="10" cy="9"/>
              </a:xfrm>
              <a:custGeom>
                <a:avLst/>
                <a:gdLst>
                  <a:gd name="T0" fmla="*/ 5 w 20"/>
                  <a:gd name="T1" fmla="*/ 17 h 20"/>
                  <a:gd name="T2" fmla="*/ 3 w 20"/>
                  <a:gd name="T3" fmla="*/ 5 h 20"/>
                  <a:gd name="T4" fmla="*/ 15 w 20"/>
                  <a:gd name="T5" fmla="*/ 3 h 20"/>
                  <a:gd name="T6" fmla="*/ 17 w 20"/>
                  <a:gd name="T7" fmla="*/ 15 h 20"/>
                  <a:gd name="T8" fmla="*/ 5 w 20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5" y="17"/>
                    </a:moveTo>
                    <a:cubicBezTo>
                      <a:pt x="1" y="15"/>
                      <a:pt x="0" y="9"/>
                      <a:pt x="3" y="5"/>
                    </a:cubicBezTo>
                    <a:cubicBezTo>
                      <a:pt x="5" y="2"/>
                      <a:pt x="11" y="0"/>
                      <a:pt x="15" y="3"/>
                    </a:cubicBezTo>
                    <a:cubicBezTo>
                      <a:pt x="19" y="6"/>
                      <a:pt x="20" y="11"/>
                      <a:pt x="17" y="15"/>
                    </a:cubicBezTo>
                    <a:cubicBezTo>
                      <a:pt x="15" y="19"/>
                      <a:pt x="9" y="20"/>
                      <a:pt x="5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3" name="iṩľîḍe">
                <a:extLst>
                  <a:ext uri="{FF2B5EF4-FFF2-40B4-BE49-F238E27FC236}">
                    <a16:creationId xmlns:a16="http://schemas.microsoft.com/office/drawing/2014/main" id="{9A627C76-663E-92A2-6154-26B4B4BE041E}"/>
                  </a:ext>
                </a:extLst>
              </p:cNvPr>
              <p:cNvSpPr/>
              <p:nvPr/>
            </p:nvSpPr>
            <p:spPr bwMode="auto">
              <a:xfrm>
                <a:off x="2226" y="2255"/>
                <a:ext cx="9" cy="9"/>
              </a:xfrm>
              <a:custGeom>
                <a:avLst/>
                <a:gdLst>
                  <a:gd name="T0" fmla="*/ 4 w 19"/>
                  <a:gd name="T1" fmla="*/ 16 h 19"/>
                  <a:gd name="T2" fmla="*/ 3 w 19"/>
                  <a:gd name="T3" fmla="*/ 4 h 19"/>
                  <a:gd name="T4" fmla="*/ 15 w 19"/>
                  <a:gd name="T5" fmla="*/ 2 h 19"/>
                  <a:gd name="T6" fmla="*/ 16 w 19"/>
                  <a:gd name="T7" fmla="*/ 14 h 19"/>
                  <a:gd name="T8" fmla="*/ 4 w 19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4" y="16"/>
                    </a:moveTo>
                    <a:cubicBezTo>
                      <a:pt x="0" y="13"/>
                      <a:pt x="0" y="8"/>
                      <a:pt x="3" y="4"/>
                    </a:cubicBezTo>
                    <a:cubicBezTo>
                      <a:pt x="5" y="0"/>
                      <a:pt x="11" y="0"/>
                      <a:pt x="15" y="2"/>
                    </a:cubicBezTo>
                    <a:cubicBezTo>
                      <a:pt x="18" y="5"/>
                      <a:pt x="19" y="11"/>
                      <a:pt x="16" y="14"/>
                    </a:cubicBezTo>
                    <a:cubicBezTo>
                      <a:pt x="13" y="18"/>
                      <a:pt x="8" y="19"/>
                      <a:pt x="4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4" name="îşļide">
                <a:extLst>
                  <a:ext uri="{FF2B5EF4-FFF2-40B4-BE49-F238E27FC236}">
                    <a16:creationId xmlns:a16="http://schemas.microsoft.com/office/drawing/2014/main" id="{AF0AFC4D-2A53-56E1-B97E-6DCF049481FC}"/>
                  </a:ext>
                </a:extLst>
              </p:cNvPr>
              <p:cNvSpPr/>
              <p:nvPr/>
            </p:nvSpPr>
            <p:spPr bwMode="auto">
              <a:xfrm>
                <a:off x="2217" y="2278"/>
                <a:ext cx="10" cy="9"/>
              </a:xfrm>
              <a:custGeom>
                <a:avLst/>
                <a:gdLst>
                  <a:gd name="T0" fmla="*/ 4 w 19"/>
                  <a:gd name="T1" fmla="*/ 16 h 19"/>
                  <a:gd name="T2" fmla="*/ 3 w 19"/>
                  <a:gd name="T3" fmla="*/ 3 h 19"/>
                  <a:gd name="T4" fmla="*/ 15 w 19"/>
                  <a:gd name="T5" fmla="*/ 3 h 19"/>
                  <a:gd name="T6" fmla="*/ 16 w 19"/>
                  <a:gd name="T7" fmla="*/ 15 h 19"/>
                  <a:gd name="T8" fmla="*/ 4 w 19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4" y="16"/>
                    </a:moveTo>
                    <a:cubicBezTo>
                      <a:pt x="0" y="12"/>
                      <a:pt x="0" y="7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9" y="6"/>
                      <a:pt x="19" y="11"/>
                      <a:pt x="16" y="15"/>
                    </a:cubicBezTo>
                    <a:cubicBezTo>
                      <a:pt x="13" y="18"/>
                      <a:pt x="7" y="19"/>
                      <a:pt x="4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5" name="iṡḻiďê">
                <a:extLst>
                  <a:ext uri="{FF2B5EF4-FFF2-40B4-BE49-F238E27FC236}">
                    <a16:creationId xmlns:a16="http://schemas.microsoft.com/office/drawing/2014/main" id="{988E5CF4-5BCC-AF80-5B71-DA844218A4DF}"/>
                  </a:ext>
                </a:extLst>
              </p:cNvPr>
              <p:cNvSpPr/>
              <p:nvPr/>
            </p:nvSpPr>
            <p:spPr bwMode="auto">
              <a:xfrm>
                <a:off x="2207" y="2299"/>
                <a:ext cx="9" cy="9"/>
              </a:xfrm>
              <a:custGeom>
                <a:avLst/>
                <a:gdLst>
                  <a:gd name="T0" fmla="*/ 4 w 19"/>
                  <a:gd name="T1" fmla="*/ 16 h 19"/>
                  <a:gd name="T2" fmla="*/ 4 w 19"/>
                  <a:gd name="T3" fmla="*/ 3 h 19"/>
                  <a:gd name="T4" fmla="*/ 16 w 19"/>
                  <a:gd name="T5" fmla="*/ 4 h 19"/>
                  <a:gd name="T6" fmla="*/ 16 w 19"/>
                  <a:gd name="T7" fmla="*/ 16 h 19"/>
                  <a:gd name="T8" fmla="*/ 4 w 19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4" y="16"/>
                    </a:moveTo>
                    <a:cubicBezTo>
                      <a:pt x="0" y="12"/>
                      <a:pt x="1" y="7"/>
                      <a:pt x="4" y="3"/>
                    </a:cubicBezTo>
                    <a:cubicBezTo>
                      <a:pt x="7" y="0"/>
                      <a:pt x="13" y="0"/>
                      <a:pt x="16" y="4"/>
                    </a:cubicBezTo>
                    <a:cubicBezTo>
                      <a:pt x="19" y="7"/>
                      <a:pt x="19" y="13"/>
                      <a:pt x="16" y="16"/>
                    </a:cubicBezTo>
                    <a:cubicBezTo>
                      <a:pt x="12" y="19"/>
                      <a:pt x="7" y="19"/>
                      <a:pt x="4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6" name="ï$1iďè">
                <a:extLst>
                  <a:ext uri="{FF2B5EF4-FFF2-40B4-BE49-F238E27FC236}">
                    <a16:creationId xmlns:a16="http://schemas.microsoft.com/office/drawing/2014/main" id="{35D7B0AE-42E9-E9EF-BEA4-76E42FD0B7D6}"/>
                  </a:ext>
                </a:extLst>
              </p:cNvPr>
              <p:cNvSpPr/>
              <p:nvPr/>
            </p:nvSpPr>
            <p:spPr bwMode="auto">
              <a:xfrm>
                <a:off x="2195" y="2320"/>
                <a:ext cx="10" cy="9"/>
              </a:xfrm>
              <a:custGeom>
                <a:avLst/>
                <a:gdLst>
                  <a:gd name="T0" fmla="*/ 3 w 20"/>
                  <a:gd name="T1" fmla="*/ 15 h 19"/>
                  <a:gd name="T2" fmla="*/ 5 w 20"/>
                  <a:gd name="T3" fmla="*/ 3 h 19"/>
                  <a:gd name="T4" fmla="*/ 17 w 20"/>
                  <a:gd name="T5" fmla="*/ 4 h 19"/>
                  <a:gd name="T6" fmla="*/ 16 w 20"/>
                  <a:gd name="T7" fmla="*/ 16 h 19"/>
                  <a:gd name="T8" fmla="*/ 3 w 20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3" y="15"/>
                    </a:moveTo>
                    <a:cubicBezTo>
                      <a:pt x="0" y="11"/>
                      <a:pt x="1" y="6"/>
                      <a:pt x="5" y="3"/>
                    </a:cubicBezTo>
                    <a:cubicBezTo>
                      <a:pt x="8" y="0"/>
                      <a:pt x="14" y="0"/>
                      <a:pt x="17" y="4"/>
                    </a:cubicBezTo>
                    <a:cubicBezTo>
                      <a:pt x="20" y="8"/>
                      <a:pt x="19" y="13"/>
                      <a:pt x="16" y="16"/>
                    </a:cubicBezTo>
                    <a:cubicBezTo>
                      <a:pt x="12" y="19"/>
                      <a:pt x="6" y="19"/>
                      <a:pt x="3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7" name="ïṡ1iḓè">
                <a:extLst>
                  <a:ext uri="{FF2B5EF4-FFF2-40B4-BE49-F238E27FC236}">
                    <a16:creationId xmlns:a16="http://schemas.microsoft.com/office/drawing/2014/main" id="{953E511C-1EC5-BFC4-38C4-0E8874216FF1}"/>
                  </a:ext>
                </a:extLst>
              </p:cNvPr>
              <p:cNvSpPr/>
              <p:nvPr/>
            </p:nvSpPr>
            <p:spPr bwMode="auto">
              <a:xfrm>
                <a:off x="2182" y="2340"/>
                <a:ext cx="10" cy="9"/>
              </a:xfrm>
              <a:custGeom>
                <a:avLst/>
                <a:gdLst>
                  <a:gd name="T0" fmla="*/ 3 w 20"/>
                  <a:gd name="T1" fmla="*/ 14 h 19"/>
                  <a:gd name="T2" fmla="*/ 5 w 20"/>
                  <a:gd name="T3" fmla="*/ 2 h 19"/>
                  <a:gd name="T4" fmla="*/ 17 w 20"/>
                  <a:gd name="T5" fmla="*/ 4 h 19"/>
                  <a:gd name="T6" fmla="*/ 15 w 20"/>
                  <a:gd name="T7" fmla="*/ 16 h 19"/>
                  <a:gd name="T8" fmla="*/ 3 w 20"/>
                  <a:gd name="T9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3" y="14"/>
                    </a:moveTo>
                    <a:cubicBezTo>
                      <a:pt x="0" y="11"/>
                      <a:pt x="1" y="5"/>
                      <a:pt x="5" y="2"/>
                    </a:cubicBezTo>
                    <a:cubicBezTo>
                      <a:pt x="9" y="0"/>
                      <a:pt x="14" y="1"/>
                      <a:pt x="17" y="4"/>
                    </a:cubicBezTo>
                    <a:cubicBezTo>
                      <a:pt x="20" y="8"/>
                      <a:pt x="19" y="14"/>
                      <a:pt x="15" y="16"/>
                    </a:cubicBezTo>
                    <a:cubicBezTo>
                      <a:pt x="11" y="19"/>
                      <a:pt x="6" y="18"/>
                      <a:pt x="3" y="1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8" name="îṡḻíḓè">
                <a:extLst>
                  <a:ext uri="{FF2B5EF4-FFF2-40B4-BE49-F238E27FC236}">
                    <a16:creationId xmlns:a16="http://schemas.microsoft.com/office/drawing/2014/main" id="{65FA0ABB-D30E-0DF9-022F-BF1C129E60E9}"/>
                  </a:ext>
                </a:extLst>
              </p:cNvPr>
              <p:cNvSpPr/>
              <p:nvPr/>
            </p:nvSpPr>
            <p:spPr bwMode="auto">
              <a:xfrm>
                <a:off x="2152" y="2377"/>
                <a:ext cx="9" cy="9"/>
              </a:xfrm>
              <a:custGeom>
                <a:avLst/>
                <a:gdLst>
                  <a:gd name="T0" fmla="*/ 2 w 19"/>
                  <a:gd name="T1" fmla="*/ 13 h 19"/>
                  <a:gd name="T2" fmla="*/ 6 w 19"/>
                  <a:gd name="T3" fmla="*/ 2 h 19"/>
                  <a:gd name="T4" fmla="*/ 17 w 19"/>
                  <a:gd name="T5" fmla="*/ 6 h 19"/>
                  <a:gd name="T6" fmla="*/ 13 w 19"/>
                  <a:gd name="T7" fmla="*/ 17 h 19"/>
                  <a:gd name="T8" fmla="*/ 2 w 19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2" y="13"/>
                    </a:moveTo>
                    <a:cubicBezTo>
                      <a:pt x="0" y="9"/>
                      <a:pt x="1" y="4"/>
                      <a:pt x="6" y="2"/>
                    </a:cubicBezTo>
                    <a:cubicBezTo>
                      <a:pt x="10" y="0"/>
                      <a:pt x="15" y="2"/>
                      <a:pt x="17" y="6"/>
                    </a:cubicBezTo>
                    <a:cubicBezTo>
                      <a:pt x="19" y="10"/>
                      <a:pt x="17" y="15"/>
                      <a:pt x="13" y="17"/>
                    </a:cubicBezTo>
                    <a:cubicBezTo>
                      <a:pt x="9" y="19"/>
                      <a:pt x="4" y="18"/>
                      <a:pt x="2" y="1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89" name="iṣḻiḋê">
                <a:extLst>
                  <a:ext uri="{FF2B5EF4-FFF2-40B4-BE49-F238E27FC236}">
                    <a16:creationId xmlns:a16="http://schemas.microsoft.com/office/drawing/2014/main" id="{96DBEAE2-E2C9-9A8A-3795-11AFA7907BC4}"/>
                  </a:ext>
                </a:extLst>
              </p:cNvPr>
              <p:cNvSpPr/>
              <p:nvPr/>
            </p:nvSpPr>
            <p:spPr bwMode="auto">
              <a:xfrm>
                <a:off x="2167" y="2359"/>
                <a:ext cx="10" cy="10"/>
              </a:xfrm>
              <a:custGeom>
                <a:avLst/>
                <a:gdLst>
                  <a:gd name="T0" fmla="*/ 3 w 20"/>
                  <a:gd name="T1" fmla="*/ 15 h 20"/>
                  <a:gd name="T2" fmla="*/ 6 w 20"/>
                  <a:gd name="T3" fmla="*/ 3 h 20"/>
                  <a:gd name="T4" fmla="*/ 18 w 20"/>
                  <a:gd name="T5" fmla="*/ 6 h 20"/>
                  <a:gd name="T6" fmla="*/ 15 w 20"/>
                  <a:gd name="T7" fmla="*/ 18 h 20"/>
                  <a:gd name="T8" fmla="*/ 3 w 20"/>
                  <a:gd name="T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3" y="15"/>
                    </a:moveTo>
                    <a:cubicBezTo>
                      <a:pt x="0" y="11"/>
                      <a:pt x="2" y="5"/>
                      <a:pt x="6" y="3"/>
                    </a:cubicBezTo>
                    <a:cubicBezTo>
                      <a:pt x="10" y="0"/>
                      <a:pt x="15" y="2"/>
                      <a:pt x="18" y="6"/>
                    </a:cubicBezTo>
                    <a:cubicBezTo>
                      <a:pt x="20" y="10"/>
                      <a:pt x="19" y="15"/>
                      <a:pt x="15" y="18"/>
                    </a:cubicBezTo>
                    <a:cubicBezTo>
                      <a:pt x="11" y="20"/>
                      <a:pt x="5" y="19"/>
                      <a:pt x="3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0" name="iŝľiḋe">
                <a:extLst>
                  <a:ext uri="{FF2B5EF4-FFF2-40B4-BE49-F238E27FC236}">
                    <a16:creationId xmlns:a16="http://schemas.microsoft.com/office/drawing/2014/main" id="{B11CB26B-85BE-0754-63AD-AD903D359527}"/>
                  </a:ext>
                </a:extLst>
              </p:cNvPr>
              <p:cNvSpPr/>
              <p:nvPr/>
            </p:nvSpPr>
            <p:spPr bwMode="auto">
              <a:xfrm>
                <a:off x="2116" y="2409"/>
                <a:ext cx="9" cy="9"/>
              </a:xfrm>
              <a:custGeom>
                <a:avLst/>
                <a:gdLst>
                  <a:gd name="T0" fmla="*/ 1 w 19"/>
                  <a:gd name="T1" fmla="*/ 12 h 19"/>
                  <a:gd name="T2" fmla="*/ 7 w 19"/>
                  <a:gd name="T3" fmla="*/ 1 h 19"/>
                  <a:gd name="T4" fmla="*/ 17 w 19"/>
                  <a:gd name="T5" fmla="*/ 7 h 19"/>
                  <a:gd name="T6" fmla="*/ 12 w 19"/>
                  <a:gd name="T7" fmla="*/ 18 h 19"/>
                  <a:gd name="T8" fmla="*/ 1 w 19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" y="12"/>
                    </a:moveTo>
                    <a:cubicBezTo>
                      <a:pt x="0" y="8"/>
                      <a:pt x="2" y="3"/>
                      <a:pt x="7" y="1"/>
                    </a:cubicBezTo>
                    <a:cubicBezTo>
                      <a:pt x="11" y="0"/>
                      <a:pt x="16" y="2"/>
                      <a:pt x="17" y="7"/>
                    </a:cubicBezTo>
                    <a:cubicBezTo>
                      <a:pt x="19" y="11"/>
                      <a:pt x="16" y="16"/>
                      <a:pt x="12" y="18"/>
                    </a:cubicBezTo>
                    <a:cubicBezTo>
                      <a:pt x="7" y="19"/>
                      <a:pt x="2" y="17"/>
                      <a:pt x="1" y="1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1" name="ïṣļïḓè">
                <a:extLst>
                  <a:ext uri="{FF2B5EF4-FFF2-40B4-BE49-F238E27FC236}">
                    <a16:creationId xmlns:a16="http://schemas.microsoft.com/office/drawing/2014/main" id="{881BFFC9-0754-D7A2-7E80-77C7DCD83FF7}"/>
                  </a:ext>
                </a:extLst>
              </p:cNvPr>
              <p:cNvSpPr/>
              <p:nvPr/>
            </p:nvSpPr>
            <p:spPr bwMode="auto">
              <a:xfrm>
                <a:off x="1700" y="2381"/>
                <a:ext cx="9" cy="9"/>
              </a:xfrm>
              <a:custGeom>
                <a:avLst/>
                <a:gdLst>
                  <a:gd name="T0" fmla="*/ 6 w 19"/>
                  <a:gd name="T1" fmla="*/ 2 h 19"/>
                  <a:gd name="T2" fmla="*/ 17 w 19"/>
                  <a:gd name="T3" fmla="*/ 6 h 19"/>
                  <a:gd name="T4" fmla="*/ 13 w 19"/>
                  <a:gd name="T5" fmla="*/ 17 h 19"/>
                  <a:gd name="T6" fmla="*/ 2 w 19"/>
                  <a:gd name="T7" fmla="*/ 13 h 19"/>
                  <a:gd name="T8" fmla="*/ 6 w 19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6" y="2"/>
                    </a:moveTo>
                    <a:cubicBezTo>
                      <a:pt x="10" y="0"/>
                      <a:pt x="15" y="1"/>
                      <a:pt x="17" y="6"/>
                    </a:cubicBezTo>
                    <a:cubicBezTo>
                      <a:pt x="19" y="10"/>
                      <a:pt x="18" y="15"/>
                      <a:pt x="13" y="17"/>
                    </a:cubicBezTo>
                    <a:cubicBezTo>
                      <a:pt x="9" y="19"/>
                      <a:pt x="4" y="17"/>
                      <a:pt x="2" y="13"/>
                    </a:cubicBezTo>
                    <a:cubicBezTo>
                      <a:pt x="0" y="9"/>
                      <a:pt x="2" y="4"/>
                      <a:pt x="6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2" name="íṧļïḑe">
                <a:extLst>
                  <a:ext uri="{FF2B5EF4-FFF2-40B4-BE49-F238E27FC236}">
                    <a16:creationId xmlns:a16="http://schemas.microsoft.com/office/drawing/2014/main" id="{42AD0299-7753-FC01-C7C2-2E9CAC1134C9}"/>
                  </a:ext>
                </a:extLst>
              </p:cNvPr>
              <p:cNvSpPr/>
              <p:nvPr/>
            </p:nvSpPr>
            <p:spPr bwMode="auto">
              <a:xfrm>
                <a:off x="1683" y="2363"/>
                <a:ext cx="10" cy="9"/>
              </a:xfrm>
              <a:custGeom>
                <a:avLst/>
                <a:gdLst>
                  <a:gd name="T0" fmla="*/ 7 w 20"/>
                  <a:gd name="T1" fmla="*/ 2 h 19"/>
                  <a:gd name="T2" fmla="*/ 18 w 20"/>
                  <a:gd name="T3" fmla="*/ 6 h 19"/>
                  <a:gd name="T4" fmla="*/ 13 w 20"/>
                  <a:gd name="T5" fmla="*/ 18 h 19"/>
                  <a:gd name="T6" fmla="*/ 2 w 20"/>
                  <a:gd name="T7" fmla="*/ 13 h 19"/>
                  <a:gd name="T8" fmla="*/ 7 w 20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7" y="2"/>
                    </a:moveTo>
                    <a:cubicBezTo>
                      <a:pt x="11" y="0"/>
                      <a:pt x="16" y="2"/>
                      <a:pt x="18" y="6"/>
                    </a:cubicBezTo>
                    <a:cubicBezTo>
                      <a:pt x="20" y="11"/>
                      <a:pt x="18" y="16"/>
                      <a:pt x="13" y="18"/>
                    </a:cubicBezTo>
                    <a:cubicBezTo>
                      <a:pt x="9" y="19"/>
                      <a:pt x="4" y="17"/>
                      <a:pt x="2" y="13"/>
                    </a:cubicBezTo>
                    <a:cubicBezTo>
                      <a:pt x="0" y="8"/>
                      <a:pt x="3" y="3"/>
                      <a:pt x="7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3" name="ïṥ1iḍé">
                <a:extLst>
                  <a:ext uri="{FF2B5EF4-FFF2-40B4-BE49-F238E27FC236}">
                    <a16:creationId xmlns:a16="http://schemas.microsoft.com/office/drawing/2014/main" id="{9D6B8D1C-5705-62D0-E20F-525E1682C283}"/>
                  </a:ext>
                </a:extLst>
              </p:cNvPr>
              <p:cNvSpPr/>
              <p:nvPr/>
            </p:nvSpPr>
            <p:spPr bwMode="auto">
              <a:xfrm>
                <a:off x="1615" y="2230"/>
                <a:ext cx="9" cy="8"/>
              </a:xfrm>
              <a:custGeom>
                <a:avLst/>
                <a:gdLst>
                  <a:gd name="T0" fmla="*/ 10 w 18"/>
                  <a:gd name="T1" fmla="*/ 1 h 18"/>
                  <a:gd name="T2" fmla="*/ 18 w 18"/>
                  <a:gd name="T3" fmla="*/ 10 h 18"/>
                  <a:gd name="T4" fmla="*/ 8 w 18"/>
                  <a:gd name="T5" fmla="*/ 18 h 18"/>
                  <a:gd name="T6" fmla="*/ 1 w 18"/>
                  <a:gd name="T7" fmla="*/ 8 h 18"/>
                  <a:gd name="T8" fmla="*/ 10 w 18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0" y="1"/>
                    </a:moveTo>
                    <a:cubicBezTo>
                      <a:pt x="15" y="1"/>
                      <a:pt x="18" y="5"/>
                      <a:pt x="18" y="10"/>
                    </a:cubicBezTo>
                    <a:cubicBezTo>
                      <a:pt x="17" y="15"/>
                      <a:pt x="13" y="18"/>
                      <a:pt x="8" y="18"/>
                    </a:cubicBezTo>
                    <a:cubicBezTo>
                      <a:pt x="4" y="17"/>
                      <a:pt x="0" y="13"/>
                      <a:pt x="1" y="8"/>
                    </a:cubicBezTo>
                    <a:cubicBezTo>
                      <a:pt x="1" y="4"/>
                      <a:pt x="5" y="0"/>
                      <a:pt x="10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4" name="iṧļîďè">
                <a:extLst>
                  <a:ext uri="{FF2B5EF4-FFF2-40B4-BE49-F238E27FC236}">
                    <a16:creationId xmlns:a16="http://schemas.microsoft.com/office/drawing/2014/main" id="{BA0172C0-468D-6FE0-AB05-43D2CC345F59}"/>
                  </a:ext>
                </a:extLst>
              </p:cNvPr>
              <p:cNvSpPr/>
              <p:nvPr/>
            </p:nvSpPr>
            <p:spPr bwMode="auto">
              <a:xfrm>
                <a:off x="1610" y="2206"/>
                <a:ext cx="9" cy="9"/>
              </a:xfrm>
              <a:custGeom>
                <a:avLst/>
                <a:gdLst>
                  <a:gd name="T0" fmla="*/ 11 w 19"/>
                  <a:gd name="T1" fmla="*/ 1 h 18"/>
                  <a:gd name="T2" fmla="*/ 18 w 19"/>
                  <a:gd name="T3" fmla="*/ 11 h 18"/>
                  <a:gd name="T4" fmla="*/ 8 w 19"/>
                  <a:gd name="T5" fmla="*/ 18 h 18"/>
                  <a:gd name="T6" fmla="*/ 1 w 19"/>
                  <a:gd name="T7" fmla="*/ 8 h 18"/>
                  <a:gd name="T8" fmla="*/ 11 w 19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1" y="1"/>
                    </a:moveTo>
                    <a:cubicBezTo>
                      <a:pt x="16" y="2"/>
                      <a:pt x="19" y="6"/>
                      <a:pt x="18" y="11"/>
                    </a:cubicBezTo>
                    <a:cubicBezTo>
                      <a:pt x="17" y="15"/>
                      <a:pt x="13" y="18"/>
                      <a:pt x="8" y="18"/>
                    </a:cubicBezTo>
                    <a:cubicBezTo>
                      <a:pt x="3" y="17"/>
                      <a:pt x="0" y="12"/>
                      <a:pt x="1" y="8"/>
                    </a:cubicBezTo>
                    <a:cubicBezTo>
                      <a:pt x="2" y="3"/>
                      <a:pt x="6" y="0"/>
                      <a:pt x="11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5" name="ïṧ1íḋe">
                <a:extLst>
                  <a:ext uri="{FF2B5EF4-FFF2-40B4-BE49-F238E27FC236}">
                    <a16:creationId xmlns:a16="http://schemas.microsoft.com/office/drawing/2014/main" id="{94D67586-2C47-62A8-EE4A-DC4C49C30820}"/>
                  </a:ext>
                </a:extLst>
              </p:cNvPr>
              <p:cNvSpPr/>
              <p:nvPr/>
            </p:nvSpPr>
            <p:spPr bwMode="auto">
              <a:xfrm>
                <a:off x="1607" y="2182"/>
                <a:ext cx="9" cy="9"/>
              </a:xfrm>
              <a:custGeom>
                <a:avLst/>
                <a:gdLst>
                  <a:gd name="T0" fmla="*/ 12 w 19"/>
                  <a:gd name="T1" fmla="*/ 1 h 19"/>
                  <a:gd name="T2" fmla="*/ 18 w 19"/>
                  <a:gd name="T3" fmla="*/ 12 h 19"/>
                  <a:gd name="T4" fmla="*/ 7 w 19"/>
                  <a:gd name="T5" fmla="*/ 18 h 19"/>
                  <a:gd name="T6" fmla="*/ 1 w 19"/>
                  <a:gd name="T7" fmla="*/ 8 h 19"/>
                  <a:gd name="T8" fmla="*/ 12 w 19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2" y="1"/>
                    </a:moveTo>
                    <a:cubicBezTo>
                      <a:pt x="16" y="3"/>
                      <a:pt x="19" y="7"/>
                      <a:pt x="18" y="12"/>
                    </a:cubicBezTo>
                    <a:cubicBezTo>
                      <a:pt x="17" y="16"/>
                      <a:pt x="12" y="19"/>
                      <a:pt x="7" y="18"/>
                    </a:cubicBezTo>
                    <a:cubicBezTo>
                      <a:pt x="3" y="17"/>
                      <a:pt x="0" y="12"/>
                      <a:pt x="1" y="8"/>
                    </a:cubicBezTo>
                    <a:cubicBezTo>
                      <a:pt x="2" y="3"/>
                      <a:pt x="7" y="0"/>
                      <a:pt x="12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6" name="iṧ1ïḋe">
                <a:extLst>
                  <a:ext uri="{FF2B5EF4-FFF2-40B4-BE49-F238E27FC236}">
                    <a16:creationId xmlns:a16="http://schemas.microsoft.com/office/drawing/2014/main" id="{C2FD350D-39EF-0F68-C50A-C48ECBB979BF}"/>
                  </a:ext>
                </a:extLst>
              </p:cNvPr>
              <p:cNvSpPr/>
              <p:nvPr/>
            </p:nvSpPr>
            <p:spPr bwMode="auto">
              <a:xfrm>
                <a:off x="1606" y="2158"/>
                <a:ext cx="9" cy="9"/>
              </a:xfrm>
              <a:custGeom>
                <a:avLst/>
                <a:gdLst>
                  <a:gd name="T0" fmla="*/ 12 w 19"/>
                  <a:gd name="T1" fmla="*/ 2 h 19"/>
                  <a:gd name="T2" fmla="*/ 17 w 19"/>
                  <a:gd name="T3" fmla="*/ 12 h 19"/>
                  <a:gd name="T4" fmla="*/ 7 w 19"/>
                  <a:gd name="T5" fmla="*/ 18 h 19"/>
                  <a:gd name="T6" fmla="*/ 1 w 19"/>
                  <a:gd name="T7" fmla="*/ 7 h 19"/>
                  <a:gd name="T8" fmla="*/ 12 w 19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2" y="2"/>
                    </a:moveTo>
                    <a:cubicBezTo>
                      <a:pt x="16" y="3"/>
                      <a:pt x="19" y="8"/>
                      <a:pt x="17" y="12"/>
                    </a:cubicBezTo>
                    <a:cubicBezTo>
                      <a:pt x="16" y="17"/>
                      <a:pt x="11" y="19"/>
                      <a:pt x="7" y="18"/>
                    </a:cubicBezTo>
                    <a:cubicBezTo>
                      <a:pt x="2" y="16"/>
                      <a:pt x="0" y="11"/>
                      <a:pt x="1" y="7"/>
                    </a:cubicBezTo>
                    <a:cubicBezTo>
                      <a:pt x="3" y="3"/>
                      <a:pt x="8" y="0"/>
                      <a:pt x="12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7" name="ïṧļíḓê">
                <a:extLst>
                  <a:ext uri="{FF2B5EF4-FFF2-40B4-BE49-F238E27FC236}">
                    <a16:creationId xmlns:a16="http://schemas.microsoft.com/office/drawing/2014/main" id="{05119074-0C72-3EED-CD27-1D8147CD7F5A}"/>
                  </a:ext>
                </a:extLst>
              </p:cNvPr>
              <p:cNvSpPr/>
              <p:nvPr/>
            </p:nvSpPr>
            <p:spPr bwMode="auto">
              <a:xfrm>
                <a:off x="1607" y="2134"/>
                <a:ext cx="9" cy="9"/>
              </a:xfrm>
              <a:custGeom>
                <a:avLst/>
                <a:gdLst>
                  <a:gd name="T0" fmla="*/ 13 w 19"/>
                  <a:gd name="T1" fmla="*/ 2 h 19"/>
                  <a:gd name="T2" fmla="*/ 18 w 19"/>
                  <a:gd name="T3" fmla="*/ 13 h 19"/>
                  <a:gd name="T4" fmla="*/ 6 w 19"/>
                  <a:gd name="T5" fmla="*/ 18 h 19"/>
                  <a:gd name="T6" fmla="*/ 2 w 19"/>
                  <a:gd name="T7" fmla="*/ 6 h 19"/>
                  <a:gd name="T8" fmla="*/ 13 w 19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3" y="2"/>
                    </a:moveTo>
                    <a:cubicBezTo>
                      <a:pt x="17" y="4"/>
                      <a:pt x="19" y="9"/>
                      <a:pt x="18" y="13"/>
                    </a:cubicBezTo>
                    <a:cubicBezTo>
                      <a:pt x="16" y="17"/>
                      <a:pt x="11" y="19"/>
                      <a:pt x="6" y="18"/>
                    </a:cubicBezTo>
                    <a:cubicBezTo>
                      <a:pt x="2" y="16"/>
                      <a:pt x="0" y="11"/>
                      <a:pt x="2" y="6"/>
                    </a:cubicBezTo>
                    <a:cubicBezTo>
                      <a:pt x="4" y="2"/>
                      <a:pt x="9" y="0"/>
                      <a:pt x="13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8" name="ïśḻïdé">
                <a:extLst>
                  <a:ext uri="{FF2B5EF4-FFF2-40B4-BE49-F238E27FC236}">
                    <a16:creationId xmlns:a16="http://schemas.microsoft.com/office/drawing/2014/main" id="{5E9C0C18-D266-69CF-6178-4DDF2B752870}"/>
                  </a:ext>
                </a:extLst>
              </p:cNvPr>
              <p:cNvSpPr/>
              <p:nvPr/>
            </p:nvSpPr>
            <p:spPr bwMode="auto">
              <a:xfrm>
                <a:off x="1609" y="2110"/>
                <a:ext cx="10" cy="10"/>
              </a:xfrm>
              <a:custGeom>
                <a:avLst/>
                <a:gdLst>
                  <a:gd name="T0" fmla="*/ 14 w 20"/>
                  <a:gd name="T1" fmla="*/ 2 h 20"/>
                  <a:gd name="T2" fmla="*/ 17 w 20"/>
                  <a:gd name="T3" fmla="*/ 14 h 20"/>
                  <a:gd name="T4" fmla="*/ 6 w 20"/>
                  <a:gd name="T5" fmla="*/ 18 h 20"/>
                  <a:gd name="T6" fmla="*/ 2 w 20"/>
                  <a:gd name="T7" fmla="*/ 6 h 20"/>
                  <a:gd name="T8" fmla="*/ 14 w 20"/>
                  <a:gd name="T9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4" y="2"/>
                    </a:moveTo>
                    <a:cubicBezTo>
                      <a:pt x="18" y="5"/>
                      <a:pt x="20" y="10"/>
                      <a:pt x="17" y="14"/>
                    </a:cubicBezTo>
                    <a:cubicBezTo>
                      <a:pt x="15" y="18"/>
                      <a:pt x="10" y="20"/>
                      <a:pt x="6" y="18"/>
                    </a:cubicBezTo>
                    <a:cubicBezTo>
                      <a:pt x="2" y="15"/>
                      <a:pt x="0" y="10"/>
                      <a:pt x="2" y="6"/>
                    </a:cubicBezTo>
                    <a:cubicBezTo>
                      <a:pt x="4" y="2"/>
                      <a:pt x="10" y="0"/>
                      <a:pt x="14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99" name="îṧlîdè">
                <a:extLst>
                  <a:ext uri="{FF2B5EF4-FFF2-40B4-BE49-F238E27FC236}">
                    <a16:creationId xmlns:a16="http://schemas.microsoft.com/office/drawing/2014/main" id="{AEBD66D9-9A9F-D546-8630-8C0B385D028B}"/>
                  </a:ext>
                </a:extLst>
              </p:cNvPr>
              <p:cNvSpPr/>
              <p:nvPr/>
            </p:nvSpPr>
            <p:spPr bwMode="auto">
              <a:xfrm>
                <a:off x="1614" y="2087"/>
                <a:ext cx="9" cy="9"/>
              </a:xfrm>
              <a:custGeom>
                <a:avLst/>
                <a:gdLst>
                  <a:gd name="T0" fmla="*/ 14 w 19"/>
                  <a:gd name="T1" fmla="*/ 3 h 20"/>
                  <a:gd name="T2" fmla="*/ 17 w 19"/>
                  <a:gd name="T3" fmla="*/ 14 h 20"/>
                  <a:gd name="T4" fmla="*/ 5 w 19"/>
                  <a:gd name="T5" fmla="*/ 17 h 20"/>
                  <a:gd name="T6" fmla="*/ 2 w 19"/>
                  <a:gd name="T7" fmla="*/ 5 h 20"/>
                  <a:gd name="T8" fmla="*/ 14 w 19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4" y="3"/>
                    </a:moveTo>
                    <a:cubicBezTo>
                      <a:pt x="18" y="5"/>
                      <a:pt x="19" y="10"/>
                      <a:pt x="17" y="14"/>
                    </a:cubicBezTo>
                    <a:cubicBezTo>
                      <a:pt x="14" y="18"/>
                      <a:pt x="9" y="20"/>
                      <a:pt x="5" y="17"/>
                    </a:cubicBezTo>
                    <a:cubicBezTo>
                      <a:pt x="1" y="15"/>
                      <a:pt x="0" y="9"/>
                      <a:pt x="2" y="5"/>
                    </a:cubicBezTo>
                    <a:cubicBezTo>
                      <a:pt x="5" y="1"/>
                      <a:pt x="10" y="0"/>
                      <a:pt x="14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0" name="îśḷidê">
                <a:extLst>
                  <a:ext uri="{FF2B5EF4-FFF2-40B4-BE49-F238E27FC236}">
                    <a16:creationId xmlns:a16="http://schemas.microsoft.com/office/drawing/2014/main" id="{6AD783C1-D200-2F14-4E9D-4B33C16AF340}"/>
                  </a:ext>
                </a:extLst>
              </p:cNvPr>
              <p:cNvSpPr/>
              <p:nvPr/>
            </p:nvSpPr>
            <p:spPr bwMode="auto">
              <a:xfrm>
                <a:off x="1624" y="2260"/>
                <a:ext cx="9" cy="9"/>
              </a:xfrm>
              <a:prstGeom prst="ellipse">
                <a:avLst/>
              </a:pr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1" name="í$ļíďê">
                <a:extLst>
                  <a:ext uri="{FF2B5EF4-FFF2-40B4-BE49-F238E27FC236}">
                    <a16:creationId xmlns:a16="http://schemas.microsoft.com/office/drawing/2014/main" id="{670AB593-97AA-9F2D-2DA2-208B36910578}"/>
                  </a:ext>
                </a:extLst>
              </p:cNvPr>
              <p:cNvSpPr/>
              <p:nvPr/>
            </p:nvSpPr>
            <p:spPr bwMode="auto">
              <a:xfrm>
                <a:off x="1633" y="2282"/>
                <a:ext cx="8" cy="9"/>
              </a:xfrm>
              <a:custGeom>
                <a:avLst/>
                <a:gdLst>
                  <a:gd name="T0" fmla="*/ 9 w 18"/>
                  <a:gd name="T1" fmla="*/ 1 h 18"/>
                  <a:gd name="T2" fmla="*/ 18 w 18"/>
                  <a:gd name="T3" fmla="*/ 9 h 18"/>
                  <a:gd name="T4" fmla="*/ 10 w 18"/>
                  <a:gd name="T5" fmla="*/ 18 h 18"/>
                  <a:gd name="T6" fmla="*/ 1 w 18"/>
                  <a:gd name="T7" fmla="*/ 10 h 18"/>
                  <a:gd name="T8" fmla="*/ 9 w 18"/>
                  <a:gd name="T9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9" y="1"/>
                    </a:moveTo>
                    <a:cubicBezTo>
                      <a:pt x="13" y="0"/>
                      <a:pt x="17" y="4"/>
                      <a:pt x="18" y="9"/>
                    </a:cubicBezTo>
                    <a:cubicBezTo>
                      <a:pt x="18" y="13"/>
                      <a:pt x="15" y="17"/>
                      <a:pt x="10" y="18"/>
                    </a:cubicBezTo>
                    <a:cubicBezTo>
                      <a:pt x="5" y="18"/>
                      <a:pt x="1" y="15"/>
                      <a:pt x="1" y="10"/>
                    </a:cubicBezTo>
                    <a:cubicBezTo>
                      <a:pt x="0" y="5"/>
                      <a:pt x="4" y="1"/>
                      <a:pt x="9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2" name="ïşliḍé">
                <a:extLst>
                  <a:ext uri="{FF2B5EF4-FFF2-40B4-BE49-F238E27FC236}">
                    <a16:creationId xmlns:a16="http://schemas.microsoft.com/office/drawing/2014/main" id="{190D07E9-02A4-48BB-5D26-CCEDE1E28F89}"/>
                  </a:ext>
                </a:extLst>
              </p:cNvPr>
              <p:cNvSpPr/>
              <p:nvPr/>
            </p:nvSpPr>
            <p:spPr bwMode="auto">
              <a:xfrm>
                <a:off x="1643" y="2304"/>
                <a:ext cx="9" cy="9"/>
              </a:xfrm>
              <a:custGeom>
                <a:avLst/>
                <a:gdLst>
                  <a:gd name="T0" fmla="*/ 8 w 19"/>
                  <a:gd name="T1" fmla="*/ 1 h 19"/>
                  <a:gd name="T2" fmla="*/ 18 w 19"/>
                  <a:gd name="T3" fmla="*/ 8 h 19"/>
                  <a:gd name="T4" fmla="*/ 11 w 19"/>
                  <a:gd name="T5" fmla="*/ 18 h 19"/>
                  <a:gd name="T6" fmla="*/ 1 w 19"/>
                  <a:gd name="T7" fmla="*/ 11 h 19"/>
                  <a:gd name="T8" fmla="*/ 8 w 19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8" y="1"/>
                    </a:moveTo>
                    <a:cubicBezTo>
                      <a:pt x="13" y="0"/>
                      <a:pt x="17" y="3"/>
                      <a:pt x="18" y="8"/>
                    </a:cubicBezTo>
                    <a:cubicBezTo>
                      <a:pt x="19" y="13"/>
                      <a:pt x="15" y="17"/>
                      <a:pt x="11" y="18"/>
                    </a:cubicBezTo>
                    <a:cubicBezTo>
                      <a:pt x="6" y="19"/>
                      <a:pt x="2" y="15"/>
                      <a:pt x="1" y="11"/>
                    </a:cubicBezTo>
                    <a:cubicBezTo>
                      <a:pt x="0" y="6"/>
                      <a:pt x="4" y="2"/>
                      <a:pt x="8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3" name="iṣ1îḓé">
                <a:extLst>
                  <a:ext uri="{FF2B5EF4-FFF2-40B4-BE49-F238E27FC236}">
                    <a16:creationId xmlns:a16="http://schemas.microsoft.com/office/drawing/2014/main" id="{D4C8F6CB-9616-E638-C390-64DAD0B46A8B}"/>
                  </a:ext>
                </a:extLst>
              </p:cNvPr>
              <p:cNvSpPr/>
              <p:nvPr/>
            </p:nvSpPr>
            <p:spPr bwMode="auto">
              <a:xfrm>
                <a:off x="1655" y="2325"/>
                <a:ext cx="9" cy="9"/>
              </a:xfrm>
              <a:custGeom>
                <a:avLst/>
                <a:gdLst>
                  <a:gd name="T0" fmla="*/ 7 w 18"/>
                  <a:gd name="T1" fmla="*/ 2 h 19"/>
                  <a:gd name="T2" fmla="*/ 17 w 18"/>
                  <a:gd name="T3" fmla="*/ 8 h 19"/>
                  <a:gd name="T4" fmla="*/ 11 w 18"/>
                  <a:gd name="T5" fmla="*/ 18 h 19"/>
                  <a:gd name="T6" fmla="*/ 1 w 18"/>
                  <a:gd name="T7" fmla="*/ 12 h 19"/>
                  <a:gd name="T8" fmla="*/ 7 w 18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7" y="2"/>
                    </a:moveTo>
                    <a:cubicBezTo>
                      <a:pt x="12" y="0"/>
                      <a:pt x="16" y="3"/>
                      <a:pt x="17" y="8"/>
                    </a:cubicBezTo>
                    <a:cubicBezTo>
                      <a:pt x="18" y="13"/>
                      <a:pt x="15" y="17"/>
                      <a:pt x="11" y="18"/>
                    </a:cubicBezTo>
                    <a:cubicBezTo>
                      <a:pt x="6" y="19"/>
                      <a:pt x="2" y="16"/>
                      <a:pt x="1" y="12"/>
                    </a:cubicBezTo>
                    <a:cubicBezTo>
                      <a:pt x="0" y="7"/>
                      <a:pt x="2" y="3"/>
                      <a:pt x="7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4" name="íšḷíḑè">
                <a:extLst>
                  <a:ext uri="{FF2B5EF4-FFF2-40B4-BE49-F238E27FC236}">
                    <a16:creationId xmlns:a16="http://schemas.microsoft.com/office/drawing/2014/main" id="{4A7E6845-424E-1F45-8F55-9E3B473D77E8}"/>
                  </a:ext>
                </a:extLst>
              </p:cNvPr>
              <p:cNvSpPr/>
              <p:nvPr/>
            </p:nvSpPr>
            <p:spPr bwMode="auto">
              <a:xfrm>
                <a:off x="1668" y="2345"/>
                <a:ext cx="10" cy="9"/>
              </a:xfrm>
              <a:custGeom>
                <a:avLst/>
                <a:gdLst>
                  <a:gd name="T0" fmla="*/ 7 w 19"/>
                  <a:gd name="T1" fmla="*/ 1 h 19"/>
                  <a:gd name="T2" fmla="*/ 18 w 19"/>
                  <a:gd name="T3" fmla="*/ 7 h 19"/>
                  <a:gd name="T4" fmla="*/ 12 w 19"/>
                  <a:gd name="T5" fmla="*/ 17 h 19"/>
                  <a:gd name="T6" fmla="*/ 1 w 19"/>
                  <a:gd name="T7" fmla="*/ 12 h 19"/>
                  <a:gd name="T8" fmla="*/ 7 w 19"/>
                  <a:gd name="T9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7" y="1"/>
                    </a:moveTo>
                    <a:cubicBezTo>
                      <a:pt x="12" y="0"/>
                      <a:pt x="16" y="2"/>
                      <a:pt x="18" y="7"/>
                    </a:cubicBezTo>
                    <a:cubicBezTo>
                      <a:pt x="19" y="11"/>
                      <a:pt x="17" y="16"/>
                      <a:pt x="12" y="17"/>
                    </a:cubicBezTo>
                    <a:cubicBezTo>
                      <a:pt x="8" y="19"/>
                      <a:pt x="3" y="16"/>
                      <a:pt x="1" y="12"/>
                    </a:cubicBezTo>
                    <a:cubicBezTo>
                      <a:pt x="0" y="7"/>
                      <a:pt x="3" y="3"/>
                      <a:pt x="7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5" name="ïṩḷîḍê">
                <a:extLst>
                  <a:ext uri="{FF2B5EF4-FFF2-40B4-BE49-F238E27FC236}">
                    <a16:creationId xmlns:a16="http://schemas.microsoft.com/office/drawing/2014/main" id="{3F21D24D-C678-1CCA-0187-5E45BDBB4231}"/>
                  </a:ext>
                </a:extLst>
              </p:cNvPr>
              <p:cNvSpPr/>
              <p:nvPr/>
            </p:nvSpPr>
            <p:spPr bwMode="auto">
              <a:xfrm>
                <a:off x="1717" y="2397"/>
                <a:ext cx="9" cy="9"/>
              </a:xfrm>
              <a:custGeom>
                <a:avLst/>
                <a:gdLst>
                  <a:gd name="T0" fmla="*/ 5 w 19"/>
                  <a:gd name="T1" fmla="*/ 2 h 19"/>
                  <a:gd name="T2" fmla="*/ 17 w 19"/>
                  <a:gd name="T3" fmla="*/ 5 h 19"/>
                  <a:gd name="T4" fmla="*/ 14 w 19"/>
                  <a:gd name="T5" fmla="*/ 17 h 19"/>
                  <a:gd name="T6" fmla="*/ 2 w 19"/>
                  <a:gd name="T7" fmla="*/ 14 h 19"/>
                  <a:gd name="T8" fmla="*/ 5 w 19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5" y="2"/>
                    </a:moveTo>
                    <a:cubicBezTo>
                      <a:pt x="9" y="0"/>
                      <a:pt x="15" y="1"/>
                      <a:pt x="17" y="5"/>
                    </a:cubicBezTo>
                    <a:cubicBezTo>
                      <a:pt x="19" y="9"/>
                      <a:pt x="18" y="15"/>
                      <a:pt x="14" y="17"/>
                    </a:cubicBezTo>
                    <a:cubicBezTo>
                      <a:pt x="10" y="19"/>
                      <a:pt x="5" y="18"/>
                      <a:pt x="2" y="14"/>
                    </a:cubicBezTo>
                    <a:cubicBezTo>
                      <a:pt x="0" y="10"/>
                      <a:pt x="1" y="5"/>
                      <a:pt x="5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6" name="íṣḷîďé">
                <a:extLst>
                  <a:ext uri="{FF2B5EF4-FFF2-40B4-BE49-F238E27FC236}">
                    <a16:creationId xmlns:a16="http://schemas.microsoft.com/office/drawing/2014/main" id="{A6AA55A8-E46A-1369-59CE-75C3E6411298}"/>
                  </a:ext>
                </a:extLst>
              </p:cNvPr>
              <p:cNvSpPr/>
              <p:nvPr/>
            </p:nvSpPr>
            <p:spPr bwMode="auto">
              <a:xfrm>
                <a:off x="1736" y="2412"/>
                <a:ext cx="10" cy="9"/>
              </a:xfrm>
              <a:custGeom>
                <a:avLst/>
                <a:gdLst>
                  <a:gd name="T0" fmla="*/ 5 w 20"/>
                  <a:gd name="T1" fmla="*/ 3 h 20"/>
                  <a:gd name="T2" fmla="*/ 17 w 20"/>
                  <a:gd name="T3" fmla="*/ 5 h 20"/>
                  <a:gd name="T4" fmla="*/ 15 w 20"/>
                  <a:gd name="T5" fmla="*/ 17 h 20"/>
                  <a:gd name="T6" fmla="*/ 3 w 20"/>
                  <a:gd name="T7" fmla="*/ 15 h 20"/>
                  <a:gd name="T8" fmla="*/ 5 w 20"/>
                  <a:gd name="T9" fmla="*/ 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5" y="3"/>
                    </a:moveTo>
                    <a:cubicBezTo>
                      <a:pt x="9" y="0"/>
                      <a:pt x="14" y="1"/>
                      <a:pt x="17" y="5"/>
                    </a:cubicBezTo>
                    <a:cubicBezTo>
                      <a:pt x="20" y="9"/>
                      <a:pt x="19" y="14"/>
                      <a:pt x="15" y="17"/>
                    </a:cubicBezTo>
                    <a:cubicBezTo>
                      <a:pt x="11" y="20"/>
                      <a:pt x="6" y="19"/>
                      <a:pt x="3" y="15"/>
                    </a:cubicBezTo>
                    <a:cubicBezTo>
                      <a:pt x="0" y="11"/>
                      <a:pt x="1" y="6"/>
                      <a:pt x="5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7" name="íṩľiďe">
                <a:extLst>
                  <a:ext uri="{FF2B5EF4-FFF2-40B4-BE49-F238E27FC236}">
                    <a16:creationId xmlns:a16="http://schemas.microsoft.com/office/drawing/2014/main" id="{C4E5A3C2-4B01-28FB-6D7D-8E94ACF76E7E}"/>
                  </a:ext>
                </a:extLst>
              </p:cNvPr>
              <p:cNvSpPr/>
              <p:nvPr/>
            </p:nvSpPr>
            <p:spPr bwMode="auto">
              <a:xfrm>
                <a:off x="1756" y="2425"/>
                <a:ext cx="9" cy="10"/>
              </a:xfrm>
              <a:custGeom>
                <a:avLst/>
                <a:gdLst>
                  <a:gd name="T0" fmla="*/ 4 w 19"/>
                  <a:gd name="T1" fmla="*/ 3 h 19"/>
                  <a:gd name="T2" fmla="*/ 16 w 19"/>
                  <a:gd name="T3" fmla="*/ 4 h 19"/>
                  <a:gd name="T4" fmla="*/ 15 w 19"/>
                  <a:gd name="T5" fmla="*/ 16 h 19"/>
                  <a:gd name="T6" fmla="*/ 3 w 19"/>
                  <a:gd name="T7" fmla="*/ 15 h 19"/>
                  <a:gd name="T8" fmla="*/ 4 w 19"/>
                  <a:gd name="T9" fmla="*/ 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4" y="3"/>
                    </a:moveTo>
                    <a:cubicBezTo>
                      <a:pt x="8" y="0"/>
                      <a:pt x="13" y="1"/>
                      <a:pt x="16" y="4"/>
                    </a:cubicBezTo>
                    <a:cubicBezTo>
                      <a:pt x="19" y="8"/>
                      <a:pt x="19" y="13"/>
                      <a:pt x="15" y="16"/>
                    </a:cubicBezTo>
                    <a:cubicBezTo>
                      <a:pt x="11" y="19"/>
                      <a:pt x="6" y="19"/>
                      <a:pt x="3" y="15"/>
                    </a:cubicBezTo>
                    <a:cubicBezTo>
                      <a:pt x="0" y="11"/>
                      <a:pt x="1" y="6"/>
                      <a:pt x="4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8" name="íŝlîḍè">
                <a:extLst>
                  <a:ext uri="{FF2B5EF4-FFF2-40B4-BE49-F238E27FC236}">
                    <a16:creationId xmlns:a16="http://schemas.microsoft.com/office/drawing/2014/main" id="{A8BB3192-6853-3B93-1D9B-973E3C68FCE5}"/>
                  </a:ext>
                </a:extLst>
              </p:cNvPr>
              <p:cNvSpPr/>
              <p:nvPr/>
            </p:nvSpPr>
            <p:spPr bwMode="auto">
              <a:xfrm>
                <a:off x="1777" y="2437"/>
                <a:ext cx="9" cy="9"/>
              </a:xfrm>
              <a:custGeom>
                <a:avLst/>
                <a:gdLst>
                  <a:gd name="T0" fmla="*/ 3 w 19"/>
                  <a:gd name="T1" fmla="*/ 4 h 19"/>
                  <a:gd name="T2" fmla="*/ 15 w 19"/>
                  <a:gd name="T3" fmla="*/ 4 h 19"/>
                  <a:gd name="T4" fmla="*/ 15 w 19"/>
                  <a:gd name="T5" fmla="*/ 16 h 19"/>
                  <a:gd name="T6" fmla="*/ 3 w 19"/>
                  <a:gd name="T7" fmla="*/ 16 h 19"/>
                  <a:gd name="T8" fmla="*/ 3 w 1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3" y="4"/>
                    </a:moveTo>
                    <a:cubicBezTo>
                      <a:pt x="7" y="0"/>
                      <a:pt x="12" y="1"/>
                      <a:pt x="15" y="4"/>
                    </a:cubicBezTo>
                    <a:cubicBezTo>
                      <a:pt x="19" y="7"/>
                      <a:pt x="18" y="13"/>
                      <a:pt x="15" y="16"/>
                    </a:cubicBezTo>
                    <a:cubicBezTo>
                      <a:pt x="11" y="19"/>
                      <a:pt x="6" y="19"/>
                      <a:pt x="3" y="16"/>
                    </a:cubicBezTo>
                    <a:cubicBezTo>
                      <a:pt x="0" y="12"/>
                      <a:pt x="0" y="7"/>
                      <a:pt x="3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09" name="íšľiḓe">
                <a:extLst>
                  <a:ext uri="{FF2B5EF4-FFF2-40B4-BE49-F238E27FC236}">
                    <a16:creationId xmlns:a16="http://schemas.microsoft.com/office/drawing/2014/main" id="{8198A163-CAAE-40FA-EB95-411AB7945F24}"/>
                  </a:ext>
                </a:extLst>
              </p:cNvPr>
              <p:cNvSpPr/>
              <p:nvPr/>
            </p:nvSpPr>
            <p:spPr bwMode="auto">
              <a:xfrm>
                <a:off x="1798" y="2447"/>
                <a:ext cx="10" cy="10"/>
              </a:xfrm>
              <a:custGeom>
                <a:avLst/>
                <a:gdLst>
                  <a:gd name="T0" fmla="*/ 3 w 19"/>
                  <a:gd name="T1" fmla="*/ 4 h 19"/>
                  <a:gd name="T2" fmla="*/ 15 w 19"/>
                  <a:gd name="T3" fmla="*/ 4 h 19"/>
                  <a:gd name="T4" fmla="*/ 16 w 19"/>
                  <a:gd name="T5" fmla="*/ 16 h 19"/>
                  <a:gd name="T6" fmla="*/ 4 w 19"/>
                  <a:gd name="T7" fmla="*/ 16 h 19"/>
                  <a:gd name="T8" fmla="*/ 3 w 1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3" y="4"/>
                    </a:moveTo>
                    <a:cubicBezTo>
                      <a:pt x="6" y="1"/>
                      <a:pt x="12" y="0"/>
                      <a:pt x="15" y="4"/>
                    </a:cubicBezTo>
                    <a:cubicBezTo>
                      <a:pt x="19" y="7"/>
                      <a:pt x="19" y="12"/>
                      <a:pt x="16" y="16"/>
                    </a:cubicBezTo>
                    <a:cubicBezTo>
                      <a:pt x="12" y="19"/>
                      <a:pt x="7" y="19"/>
                      <a:pt x="4" y="16"/>
                    </a:cubicBezTo>
                    <a:cubicBezTo>
                      <a:pt x="0" y="13"/>
                      <a:pt x="0" y="8"/>
                      <a:pt x="3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0" name="ísļiḍè">
                <a:extLst>
                  <a:ext uri="{FF2B5EF4-FFF2-40B4-BE49-F238E27FC236}">
                    <a16:creationId xmlns:a16="http://schemas.microsoft.com/office/drawing/2014/main" id="{81CECCD4-39C0-E6B4-A5FC-BD335BFB78C5}"/>
                  </a:ext>
                </a:extLst>
              </p:cNvPr>
              <p:cNvSpPr/>
              <p:nvPr/>
            </p:nvSpPr>
            <p:spPr bwMode="auto">
              <a:xfrm>
                <a:off x="1820" y="2456"/>
                <a:ext cx="10" cy="9"/>
              </a:xfrm>
              <a:custGeom>
                <a:avLst/>
                <a:gdLst>
                  <a:gd name="T0" fmla="*/ 3 w 20"/>
                  <a:gd name="T1" fmla="*/ 4 h 19"/>
                  <a:gd name="T2" fmla="*/ 15 w 20"/>
                  <a:gd name="T3" fmla="*/ 3 h 19"/>
                  <a:gd name="T4" fmla="*/ 17 w 20"/>
                  <a:gd name="T5" fmla="*/ 15 h 19"/>
                  <a:gd name="T6" fmla="*/ 5 w 20"/>
                  <a:gd name="T7" fmla="*/ 16 h 19"/>
                  <a:gd name="T8" fmla="*/ 3 w 20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3" y="4"/>
                    </a:moveTo>
                    <a:cubicBezTo>
                      <a:pt x="6" y="1"/>
                      <a:pt x="12" y="0"/>
                      <a:pt x="15" y="3"/>
                    </a:cubicBezTo>
                    <a:cubicBezTo>
                      <a:pt x="19" y="6"/>
                      <a:pt x="20" y="11"/>
                      <a:pt x="17" y="15"/>
                    </a:cubicBezTo>
                    <a:cubicBezTo>
                      <a:pt x="14" y="19"/>
                      <a:pt x="8" y="19"/>
                      <a:pt x="5" y="16"/>
                    </a:cubicBezTo>
                    <a:cubicBezTo>
                      <a:pt x="1" y="13"/>
                      <a:pt x="0" y="8"/>
                      <a:pt x="3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1" name="ïśļíḑê">
                <a:extLst>
                  <a:ext uri="{FF2B5EF4-FFF2-40B4-BE49-F238E27FC236}">
                    <a16:creationId xmlns:a16="http://schemas.microsoft.com/office/drawing/2014/main" id="{FFFA752C-F939-E4F9-A86B-E808F599E385}"/>
                  </a:ext>
                </a:extLst>
              </p:cNvPr>
              <p:cNvSpPr/>
              <p:nvPr/>
            </p:nvSpPr>
            <p:spPr bwMode="auto">
              <a:xfrm>
                <a:off x="2032" y="2455"/>
                <a:ext cx="9" cy="9"/>
              </a:xfrm>
              <a:custGeom>
                <a:avLst/>
                <a:gdLst>
                  <a:gd name="T0" fmla="*/ 0 w 17"/>
                  <a:gd name="T1" fmla="*/ 9 h 18"/>
                  <a:gd name="T2" fmla="*/ 9 w 17"/>
                  <a:gd name="T3" fmla="*/ 0 h 18"/>
                  <a:gd name="T4" fmla="*/ 17 w 17"/>
                  <a:gd name="T5" fmla="*/ 9 h 18"/>
                  <a:gd name="T6" fmla="*/ 9 w 17"/>
                  <a:gd name="T7" fmla="*/ 17 h 18"/>
                  <a:gd name="T8" fmla="*/ 0 w 17"/>
                  <a:gd name="T9" fmla="*/ 9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0" y="9"/>
                    </a:move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ubicBezTo>
                      <a:pt x="17" y="14"/>
                      <a:pt x="13" y="17"/>
                      <a:pt x="9" y="17"/>
                    </a:cubicBezTo>
                    <a:cubicBezTo>
                      <a:pt x="4" y="18"/>
                      <a:pt x="0" y="14"/>
                      <a:pt x="0" y="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2" name="ïṥļíḍè">
                <a:extLst>
                  <a:ext uri="{FF2B5EF4-FFF2-40B4-BE49-F238E27FC236}">
                    <a16:creationId xmlns:a16="http://schemas.microsoft.com/office/drawing/2014/main" id="{6F4C77F3-1CEE-8ECF-81DF-AF4A1360E5B0}"/>
                  </a:ext>
                </a:extLst>
              </p:cNvPr>
              <p:cNvSpPr/>
              <p:nvPr/>
            </p:nvSpPr>
            <p:spPr bwMode="auto">
              <a:xfrm>
                <a:off x="2054" y="2446"/>
                <a:ext cx="9" cy="8"/>
              </a:xfrm>
              <a:custGeom>
                <a:avLst/>
                <a:gdLst>
                  <a:gd name="T0" fmla="*/ 1 w 18"/>
                  <a:gd name="T1" fmla="*/ 9 h 17"/>
                  <a:gd name="T2" fmla="*/ 8 w 18"/>
                  <a:gd name="T3" fmla="*/ 0 h 17"/>
                  <a:gd name="T4" fmla="*/ 18 w 18"/>
                  <a:gd name="T5" fmla="*/ 8 h 17"/>
                  <a:gd name="T6" fmla="*/ 10 w 18"/>
                  <a:gd name="T7" fmla="*/ 17 h 17"/>
                  <a:gd name="T8" fmla="*/ 1 w 18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" y="9"/>
                    </a:moveTo>
                    <a:cubicBezTo>
                      <a:pt x="0" y="5"/>
                      <a:pt x="4" y="0"/>
                      <a:pt x="8" y="0"/>
                    </a:cubicBezTo>
                    <a:cubicBezTo>
                      <a:pt x="13" y="0"/>
                      <a:pt x="17" y="3"/>
                      <a:pt x="18" y="8"/>
                    </a:cubicBezTo>
                    <a:cubicBezTo>
                      <a:pt x="18" y="12"/>
                      <a:pt x="14" y="17"/>
                      <a:pt x="10" y="17"/>
                    </a:cubicBezTo>
                    <a:cubicBezTo>
                      <a:pt x="5" y="17"/>
                      <a:pt x="1" y="14"/>
                      <a:pt x="1" y="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3" name="í$ḻîďê">
                <a:extLst>
                  <a:ext uri="{FF2B5EF4-FFF2-40B4-BE49-F238E27FC236}">
                    <a16:creationId xmlns:a16="http://schemas.microsoft.com/office/drawing/2014/main" id="{9735EC2E-AD17-77D2-812D-BB50867FEFE9}"/>
                  </a:ext>
                </a:extLst>
              </p:cNvPr>
              <p:cNvSpPr/>
              <p:nvPr/>
            </p:nvSpPr>
            <p:spPr bwMode="auto">
              <a:xfrm>
                <a:off x="2076" y="2435"/>
                <a:ext cx="9" cy="9"/>
              </a:xfrm>
              <a:custGeom>
                <a:avLst/>
                <a:gdLst>
                  <a:gd name="T0" fmla="*/ 0 w 18"/>
                  <a:gd name="T1" fmla="*/ 11 h 19"/>
                  <a:gd name="T2" fmla="*/ 8 w 18"/>
                  <a:gd name="T3" fmla="*/ 1 h 19"/>
                  <a:gd name="T4" fmla="*/ 17 w 18"/>
                  <a:gd name="T5" fmla="*/ 8 h 19"/>
                  <a:gd name="T6" fmla="*/ 10 w 18"/>
                  <a:gd name="T7" fmla="*/ 18 h 19"/>
                  <a:gd name="T8" fmla="*/ 0 w 18"/>
                  <a:gd name="T9" fmla="*/ 1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0" y="11"/>
                    </a:moveTo>
                    <a:cubicBezTo>
                      <a:pt x="0" y="6"/>
                      <a:pt x="3" y="2"/>
                      <a:pt x="8" y="1"/>
                    </a:cubicBezTo>
                    <a:cubicBezTo>
                      <a:pt x="12" y="0"/>
                      <a:pt x="17" y="4"/>
                      <a:pt x="17" y="8"/>
                    </a:cubicBezTo>
                    <a:cubicBezTo>
                      <a:pt x="18" y="13"/>
                      <a:pt x="15" y="17"/>
                      <a:pt x="10" y="18"/>
                    </a:cubicBezTo>
                    <a:cubicBezTo>
                      <a:pt x="6" y="19"/>
                      <a:pt x="1" y="16"/>
                      <a:pt x="0" y="1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4" name="iṩḻíḋé">
                <a:extLst>
                  <a:ext uri="{FF2B5EF4-FFF2-40B4-BE49-F238E27FC236}">
                    <a16:creationId xmlns:a16="http://schemas.microsoft.com/office/drawing/2014/main" id="{DD5DA30A-FB1F-8D32-E28B-E71C70EC5244}"/>
                  </a:ext>
                </a:extLst>
              </p:cNvPr>
              <p:cNvSpPr/>
              <p:nvPr/>
            </p:nvSpPr>
            <p:spPr bwMode="auto">
              <a:xfrm>
                <a:off x="2097" y="2422"/>
                <a:ext cx="8" cy="10"/>
              </a:xfrm>
              <a:custGeom>
                <a:avLst/>
                <a:gdLst>
                  <a:gd name="T0" fmla="*/ 1 w 18"/>
                  <a:gd name="T1" fmla="*/ 12 h 19"/>
                  <a:gd name="T2" fmla="*/ 7 w 18"/>
                  <a:gd name="T3" fmla="*/ 1 h 19"/>
                  <a:gd name="T4" fmla="*/ 17 w 18"/>
                  <a:gd name="T5" fmla="*/ 8 h 19"/>
                  <a:gd name="T6" fmla="*/ 11 w 18"/>
                  <a:gd name="T7" fmla="*/ 18 h 19"/>
                  <a:gd name="T8" fmla="*/ 1 w 18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9">
                    <a:moveTo>
                      <a:pt x="1" y="12"/>
                    </a:moveTo>
                    <a:cubicBezTo>
                      <a:pt x="0" y="7"/>
                      <a:pt x="2" y="2"/>
                      <a:pt x="7" y="1"/>
                    </a:cubicBezTo>
                    <a:cubicBezTo>
                      <a:pt x="12" y="0"/>
                      <a:pt x="16" y="3"/>
                      <a:pt x="17" y="8"/>
                    </a:cubicBezTo>
                    <a:cubicBezTo>
                      <a:pt x="18" y="12"/>
                      <a:pt x="16" y="17"/>
                      <a:pt x="11" y="18"/>
                    </a:cubicBezTo>
                    <a:cubicBezTo>
                      <a:pt x="6" y="19"/>
                      <a:pt x="2" y="16"/>
                      <a:pt x="1" y="1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5" name="íṡḻîḋê">
                <a:extLst>
                  <a:ext uri="{FF2B5EF4-FFF2-40B4-BE49-F238E27FC236}">
                    <a16:creationId xmlns:a16="http://schemas.microsoft.com/office/drawing/2014/main" id="{3A2EB687-DD29-98C1-0C75-12C64D62FEC3}"/>
                  </a:ext>
                </a:extLst>
              </p:cNvPr>
              <p:cNvSpPr/>
              <p:nvPr/>
            </p:nvSpPr>
            <p:spPr bwMode="auto">
              <a:xfrm>
                <a:off x="1619" y="2064"/>
                <a:ext cx="10" cy="9"/>
              </a:xfrm>
              <a:custGeom>
                <a:avLst/>
                <a:gdLst>
                  <a:gd name="T0" fmla="*/ 15 w 20"/>
                  <a:gd name="T1" fmla="*/ 2 h 19"/>
                  <a:gd name="T2" fmla="*/ 17 w 20"/>
                  <a:gd name="T3" fmla="*/ 14 h 19"/>
                  <a:gd name="T4" fmla="*/ 5 w 20"/>
                  <a:gd name="T5" fmla="*/ 16 h 19"/>
                  <a:gd name="T6" fmla="*/ 3 w 20"/>
                  <a:gd name="T7" fmla="*/ 4 h 19"/>
                  <a:gd name="T8" fmla="*/ 15 w 20"/>
                  <a:gd name="T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15" y="2"/>
                    </a:moveTo>
                    <a:cubicBezTo>
                      <a:pt x="19" y="5"/>
                      <a:pt x="20" y="11"/>
                      <a:pt x="17" y="14"/>
                    </a:cubicBezTo>
                    <a:cubicBezTo>
                      <a:pt x="14" y="18"/>
                      <a:pt x="9" y="19"/>
                      <a:pt x="5" y="16"/>
                    </a:cubicBezTo>
                    <a:cubicBezTo>
                      <a:pt x="1" y="14"/>
                      <a:pt x="0" y="8"/>
                      <a:pt x="3" y="4"/>
                    </a:cubicBezTo>
                    <a:cubicBezTo>
                      <a:pt x="6" y="1"/>
                      <a:pt x="11" y="0"/>
                      <a:pt x="15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6" name="iS1iḋé">
                <a:extLst>
                  <a:ext uri="{FF2B5EF4-FFF2-40B4-BE49-F238E27FC236}">
                    <a16:creationId xmlns:a16="http://schemas.microsoft.com/office/drawing/2014/main" id="{1C18408D-FAA6-648E-505D-1155F37F196D}"/>
                  </a:ext>
                </a:extLst>
              </p:cNvPr>
              <p:cNvSpPr/>
              <p:nvPr/>
            </p:nvSpPr>
            <p:spPr bwMode="auto">
              <a:xfrm>
                <a:off x="1627" y="2041"/>
                <a:ext cx="10" cy="9"/>
              </a:xfrm>
              <a:custGeom>
                <a:avLst/>
                <a:gdLst>
                  <a:gd name="T0" fmla="*/ 15 w 19"/>
                  <a:gd name="T1" fmla="*/ 4 h 20"/>
                  <a:gd name="T2" fmla="*/ 16 w 19"/>
                  <a:gd name="T3" fmla="*/ 16 h 20"/>
                  <a:gd name="T4" fmla="*/ 4 w 19"/>
                  <a:gd name="T5" fmla="*/ 17 h 20"/>
                  <a:gd name="T6" fmla="*/ 3 w 19"/>
                  <a:gd name="T7" fmla="*/ 5 h 20"/>
                  <a:gd name="T8" fmla="*/ 15 w 19"/>
                  <a:gd name="T9" fmla="*/ 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5" y="4"/>
                    </a:moveTo>
                    <a:cubicBezTo>
                      <a:pt x="19" y="7"/>
                      <a:pt x="19" y="12"/>
                      <a:pt x="16" y="16"/>
                    </a:cubicBezTo>
                    <a:cubicBezTo>
                      <a:pt x="13" y="19"/>
                      <a:pt x="8" y="20"/>
                      <a:pt x="4" y="17"/>
                    </a:cubicBezTo>
                    <a:cubicBezTo>
                      <a:pt x="1" y="14"/>
                      <a:pt x="0" y="8"/>
                      <a:pt x="3" y="5"/>
                    </a:cubicBezTo>
                    <a:cubicBezTo>
                      <a:pt x="6" y="1"/>
                      <a:pt x="12" y="0"/>
                      <a:pt x="15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7" name="îş1îḑê">
                <a:extLst>
                  <a:ext uri="{FF2B5EF4-FFF2-40B4-BE49-F238E27FC236}">
                    <a16:creationId xmlns:a16="http://schemas.microsoft.com/office/drawing/2014/main" id="{102F0D84-9692-7ECA-97B3-101ADEB673B9}"/>
                  </a:ext>
                </a:extLst>
              </p:cNvPr>
              <p:cNvSpPr/>
              <p:nvPr/>
            </p:nvSpPr>
            <p:spPr bwMode="auto">
              <a:xfrm>
                <a:off x="1637" y="2019"/>
                <a:ext cx="9" cy="9"/>
              </a:xfrm>
              <a:custGeom>
                <a:avLst/>
                <a:gdLst>
                  <a:gd name="T0" fmla="*/ 15 w 19"/>
                  <a:gd name="T1" fmla="*/ 3 h 18"/>
                  <a:gd name="T2" fmla="*/ 15 w 19"/>
                  <a:gd name="T3" fmla="*/ 15 h 18"/>
                  <a:gd name="T4" fmla="*/ 3 w 19"/>
                  <a:gd name="T5" fmla="*/ 15 h 18"/>
                  <a:gd name="T6" fmla="*/ 3 w 19"/>
                  <a:gd name="T7" fmla="*/ 3 h 18"/>
                  <a:gd name="T8" fmla="*/ 15 w 19"/>
                  <a:gd name="T9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8">
                    <a:moveTo>
                      <a:pt x="15" y="3"/>
                    </a:moveTo>
                    <a:cubicBezTo>
                      <a:pt x="18" y="6"/>
                      <a:pt x="19" y="12"/>
                      <a:pt x="15" y="15"/>
                    </a:cubicBezTo>
                    <a:cubicBezTo>
                      <a:pt x="12" y="18"/>
                      <a:pt x="6" y="18"/>
                      <a:pt x="3" y="15"/>
                    </a:cubicBezTo>
                    <a:cubicBezTo>
                      <a:pt x="0" y="12"/>
                      <a:pt x="0" y="6"/>
                      <a:pt x="3" y="3"/>
                    </a:cubicBezTo>
                    <a:cubicBezTo>
                      <a:pt x="6" y="0"/>
                      <a:pt x="12" y="0"/>
                      <a:pt x="15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8" name="îSľiḓé">
                <a:extLst>
                  <a:ext uri="{FF2B5EF4-FFF2-40B4-BE49-F238E27FC236}">
                    <a16:creationId xmlns:a16="http://schemas.microsoft.com/office/drawing/2014/main" id="{0475B462-7252-97AD-E549-15E7BA5AAF06}"/>
                  </a:ext>
                </a:extLst>
              </p:cNvPr>
              <p:cNvSpPr/>
              <p:nvPr/>
            </p:nvSpPr>
            <p:spPr bwMode="auto">
              <a:xfrm>
                <a:off x="1648" y="1998"/>
                <a:ext cx="9" cy="9"/>
              </a:xfrm>
              <a:custGeom>
                <a:avLst/>
                <a:gdLst>
                  <a:gd name="T0" fmla="*/ 16 w 19"/>
                  <a:gd name="T1" fmla="*/ 4 h 19"/>
                  <a:gd name="T2" fmla="*/ 15 w 19"/>
                  <a:gd name="T3" fmla="*/ 16 h 19"/>
                  <a:gd name="T4" fmla="*/ 3 w 19"/>
                  <a:gd name="T5" fmla="*/ 15 h 19"/>
                  <a:gd name="T6" fmla="*/ 4 w 19"/>
                  <a:gd name="T7" fmla="*/ 3 h 19"/>
                  <a:gd name="T8" fmla="*/ 16 w 19"/>
                  <a:gd name="T9" fmla="*/ 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6" y="4"/>
                    </a:moveTo>
                    <a:cubicBezTo>
                      <a:pt x="19" y="8"/>
                      <a:pt x="19" y="13"/>
                      <a:pt x="15" y="16"/>
                    </a:cubicBez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1" y="6"/>
                      <a:pt x="4" y="3"/>
                    </a:cubicBezTo>
                    <a:cubicBezTo>
                      <a:pt x="8" y="0"/>
                      <a:pt x="13" y="0"/>
                      <a:pt x="16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19" name="íṣlîdê">
                <a:extLst>
                  <a:ext uri="{FF2B5EF4-FFF2-40B4-BE49-F238E27FC236}">
                    <a16:creationId xmlns:a16="http://schemas.microsoft.com/office/drawing/2014/main" id="{0F3F9648-BA1A-7789-80A5-FA84BD5E9C37}"/>
                  </a:ext>
                </a:extLst>
              </p:cNvPr>
              <p:cNvSpPr/>
              <p:nvPr/>
            </p:nvSpPr>
            <p:spPr bwMode="auto">
              <a:xfrm>
                <a:off x="1660" y="1977"/>
                <a:ext cx="10" cy="10"/>
              </a:xfrm>
              <a:custGeom>
                <a:avLst/>
                <a:gdLst>
                  <a:gd name="T0" fmla="*/ 17 w 19"/>
                  <a:gd name="T1" fmla="*/ 5 h 20"/>
                  <a:gd name="T2" fmla="*/ 15 w 19"/>
                  <a:gd name="T3" fmla="*/ 17 h 20"/>
                  <a:gd name="T4" fmla="*/ 3 w 19"/>
                  <a:gd name="T5" fmla="*/ 15 h 20"/>
                  <a:gd name="T6" fmla="*/ 5 w 19"/>
                  <a:gd name="T7" fmla="*/ 3 h 20"/>
                  <a:gd name="T8" fmla="*/ 17 w 19"/>
                  <a:gd name="T9" fmla="*/ 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7" y="5"/>
                    </a:moveTo>
                    <a:cubicBezTo>
                      <a:pt x="19" y="9"/>
                      <a:pt x="19" y="14"/>
                      <a:pt x="15" y="17"/>
                    </a:cubicBezTo>
                    <a:cubicBezTo>
                      <a:pt x="11" y="20"/>
                      <a:pt x="6" y="19"/>
                      <a:pt x="3" y="15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8" y="0"/>
                      <a:pt x="14" y="1"/>
                      <a:pt x="17" y="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0" name="íṥ1iďe">
                <a:extLst>
                  <a:ext uri="{FF2B5EF4-FFF2-40B4-BE49-F238E27FC236}">
                    <a16:creationId xmlns:a16="http://schemas.microsoft.com/office/drawing/2014/main" id="{70AD0672-B6A2-15B7-D76C-B1EBBEB73C99}"/>
                  </a:ext>
                </a:extLst>
              </p:cNvPr>
              <p:cNvSpPr/>
              <p:nvPr/>
            </p:nvSpPr>
            <p:spPr bwMode="auto">
              <a:xfrm>
                <a:off x="1675" y="1958"/>
                <a:ext cx="9" cy="9"/>
              </a:xfrm>
              <a:custGeom>
                <a:avLst/>
                <a:gdLst>
                  <a:gd name="T0" fmla="*/ 17 w 19"/>
                  <a:gd name="T1" fmla="*/ 5 h 19"/>
                  <a:gd name="T2" fmla="*/ 14 w 19"/>
                  <a:gd name="T3" fmla="*/ 17 h 19"/>
                  <a:gd name="T4" fmla="*/ 2 w 19"/>
                  <a:gd name="T5" fmla="*/ 14 h 19"/>
                  <a:gd name="T6" fmla="*/ 5 w 19"/>
                  <a:gd name="T7" fmla="*/ 2 h 19"/>
                  <a:gd name="T8" fmla="*/ 17 w 19"/>
                  <a:gd name="T9" fmla="*/ 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7" y="5"/>
                    </a:moveTo>
                    <a:cubicBezTo>
                      <a:pt x="19" y="9"/>
                      <a:pt x="18" y="14"/>
                      <a:pt x="14" y="17"/>
                    </a:cubicBezTo>
                    <a:cubicBezTo>
                      <a:pt x="10" y="19"/>
                      <a:pt x="5" y="18"/>
                      <a:pt x="2" y="14"/>
                    </a:cubicBezTo>
                    <a:cubicBezTo>
                      <a:pt x="0" y="10"/>
                      <a:pt x="1" y="5"/>
                      <a:pt x="5" y="2"/>
                    </a:cubicBezTo>
                    <a:cubicBezTo>
                      <a:pt x="9" y="0"/>
                      <a:pt x="14" y="1"/>
                      <a:pt x="17" y="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1" name="ïṩlïḍè">
                <a:extLst>
                  <a:ext uri="{FF2B5EF4-FFF2-40B4-BE49-F238E27FC236}">
                    <a16:creationId xmlns:a16="http://schemas.microsoft.com/office/drawing/2014/main" id="{D6F49325-E515-EFB1-B469-4EE369BC1C68}"/>
                  </a:ext>
                </a:extLst>
              </p:cNvPr>
              <p:cNvSpPr/>
              <p:nvPr/>
            </p:nvSpPr>
            <p:spPr bwMode="auto">
              <a:xfrm>
                <a:off x="1690" y="1939"/>
                <a:ext cx="10" cy="10"/>
              </a:xfrm>
              <a:custGeom>
                <a:avLst/>
                <a:gdLst>
                  <a:gd name="T0" fmla="*/ 17 w 19"/>
                  <a:gd name="T1" fmla="*/ 6 h 20"/>
                  <a:gd name="T2" fmla="*/ 14 w 19"/>
                  <a:gd name="T3" fmla="*/ 18 h 20"/>
                  <a:gd name="T4" fmla="*/ 2 w 19"/>
                  <a:gd name="T5" fmla="*/ 14 h 20"/>
                  <a:gd name="T6" fmla="*/ 5 w 19"/>
                  <a:gd name="T7" fmla="*/ 3 h 20"/>
                  <a:gd name="T8" fmla="*/ 17 w 19"/>
                  <a:gd name="T9" fmla="*/ 6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7" y="6"/>
                    </a:moveTo>
                    <a:cubicBezTo>
                      <a:pt x="19" y="10"/>
                      <a:pt x="18" y="16"/>
                      <a:pt x="14" y="18"/>
                    </a:cubicBezTo>
                    <a:cubicBezTo>
                      <a:pt x="9" y="20"/>
                      <a:pt x="4" y="18"/>
                      <a:pt x="2" y="14"/>
                    </a:cubicBezTo>
                    <a:cubicBezTo>
                      <a:pt x="0" y="10"/>
                      <a:pt x="1" y="5"/>
                      <a:pt x="5" y="3"/>
                    </a:cubicBezTo>
                    <a:cubicBezTo>
                      <a:pt x="10" y="0"/>
                      <a:pt x="15" y="2"/>
                      <a:pt x="17" y="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2" name="iśḻídê">
                <a:extLst>
                  <a:ext uri="{FF2B5EF4-FFF2-40B4-BE49-F238E27FC236}">
                    <a16:creationId xmlns:a16="http://schemas.microsoft.com/office/drawing/2014/main" id="{72AE6E6E-48F8-516F-A048-518B4C1D48F6}"/>
                  </a:ext>
                </a:extLst>
              </p:cNvPr>
              <p:cNvSpPr/>
              <p:nvPr/>
            </p:nvSpPr>
            <p:spPr bwMode="auto">
              <a:xfrm>
                <a:off x="1831" y="1852"/>
                <a:ext cx="8" cy="8"/>
              </a:xfrm>
              <a:custGeom>
                <a:avLst/>
                <a:gdLst>
                  <a:gd name="T0" fmla="*/ 17 w 17"/>
                  <a:gd name="T1" fmla="*/ 9 h 17"/>
                  <a:gd name="T2" fmla="*/ 8 w 17"/>
                  <a:gd name="T3" fmla="*/ 17 h 17"/>
                  <a:gd name="T4" fmla="*/ 0 w 17"/>
                  <a:gd name="T5" fmla="*/ 8 h 17"/>
                  <a:gd name="T6" fmla="*/ 9 w 17"/>
                  <a:gd name="T7" fmla="*/ 0 h 17"/>
                  <a:gd name="T8" fmla="*/ 17 w 17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7" y="9"/>
                    </a:moveTo>
                    <a:cubicBezTo>
                      <a:pt x="17" y="14"/>
                      <a:pt x="13" y="17"/>
                      <a:pt x="8" y="17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3" y="0"/>
                      <a:pt x="17" y="4"/>
                      <a:pt x="17" y="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3" name="ïṥḻiḓe">
                <a:extLst>
                  <a:ext uri="{FF2B5EF4-FFF2-40B4-BE49-F238E27FC236}">
                    <a16:creationId xmlns:a16="http://schemas.microsoft.com/office/drawing/2014/main" id="{9258A38C-004F-4CD7-95E5-0959F5FEE4C2}"/>
                  </a:ext>
                </a:extLst>
              </p:cNvPr>
              <p:cNvSpPr/>
              <p:nvPr/>
            </p:nvSpPr>
            <p:spPr bwMode="auto">
              <a:xfrm>
                <a:off x="1854" y="1845"/>
                <a:ext cx="9" cy="9"/>
              </a:xfrm>
              <a:custGeom>
                <a:avLst/>
                <a:gdLst>
                  <a:gd name="T0" fmla="*/ 17 w 18"/>
                  <a:gd name="T1" fmla="*/ 10 h 18"/>
                  <a:gd name="T2" fmla="*/ 8 w 18"/>
                  <a:gd name="T3" fmla="*/ 18 h 18"/>
                  <a:gd name="T4" fmla="*/ 0 w 18"/>
                  <a:gd name="T5" fmla="*/ 8 h 18"/>
                  <a:gd name="T6" fmla="*/ 10 w 18"/>
                  <a:gd name="T7" fmla="*/ 1 h 18"/>
                  <a:gd name="T8" fmla="*/ 17 w 18"/>
                  <a:gd name="T9" fmla="*/ 1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10"/>
                    </a:moveTo>
                    <a:cubicBezTo>
                      <a:pt x="17" y="15"/>
                      <a:pt x="13" y="18"/>
                      <a:pt x="8" y="18"/>
                    </a:cubicBezTo>
                    <a:cubicBezTo>
                      <a:pt x="3" y="17"/>
                      <a:pt x="0" y="13"/>
                      <a:pt x="0" y="8"/>
                    </a:cubicBezTo>
                    <a:cubicBezTo>
                      <a:pt x="1" y="3"/>
                      <a:pt x="5" y="0"/>
                      <a:pt x="10" y="1"/>
                    </a:cubicBezTo>
                    <a:cubicBezTo>
                      <a:pt x="14" y="1"/>
                      <a:pt x="18" y="5"/>
                      <a:pt x="17" y="10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4" name="i$ļíḋé">
                <a:extLst>
                  <a:ext uri="{FF2B5EF4-FFF2-40B4-BE49-F238E27FC236}">
                    <a16:creationId xmlns:a16="http://schemas.microsoft.com/office/drawing/2014/main" id="{352BF74A-ADE7-01B3-F3DB-C4345509E660}"/>
                  </a:ext>
                </a:extLst>
              </p:cNvPr>
              <p:cNvSpPr/>
              <p:nvPr/>
            </p:nvSpPr>
            <p:spPr bwMode="auto">
              <a:xfrm>
                <a:off x="1878" y="1841"/>
                <a:ext cx="8" cy="9"/>
              </a:xfrm>
              <a:custGeom>
                <a:avLst/>
                <a:gdLst>
                  <a:gd name="T0" fmla="*/ 17 w 18"/>
                  <a:gd name="T1" fmla="*/ 11 h 18"/>
                  <a:gd name="T2" fmla="*/ 7 w 18"/>
                  <a:gd name="T3" fmla="*/ 17 h 18"/>
                  <a:gd name="T4" fmla="*/ 1 w 18"/>
                  <a:gd name="T5" fmla="*/ 7 h 18"/>
                  <a:gd name="T6" fmla="*/ 11 w 18"/>
                  <a:gd name="T7" fmla="*/ 1 h 18"/>
                  <a:gd name="T8" fmla="*/ 17 w 18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11"/>
                    </a:moveTo>
                    <a:cubicBezTo>
                      <a:pt x="16" y="15"/>
                      <a:pt x="12" y="18"/>
                      <a:pt x="7" y="17"/>
                    </a:cubicBezTo>
                    <a:cubicBezTo>
                      <a:pt x="3" y="17"/>
                      <a:pt x="0" y="12"/>
                      <a:pt x="1" y="7"/>
                    </a:cubicBezTo>
                    <a:cubicBezTo>
                      <a:pt x="1" y="3"/>
                      <a:pt x="6" y="0"/>
                      <a:pt x="11" y="1"/>
                    </a:cubicBezTo>
                    <a:cubicBezTo>
                      <a:pt x="15" y="2"/>
                      <a:pt x="18" y="6"/>
                      <a:pt x="17" y="1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5" name="îṡḻiḑé">
                <a:extLst>
                  <a:ext uri="{FF2B5EF4-FFF2-40B4-BE49-F238E27FC236}">
                    <a16:creationId xmlns:a16="http://schemas.microsoft.com/office/drawing/2014/main" id="{78B75F77-96DE-D49A-AA54-6A4106C3BC78}"/>
                  </a:ext>
                </a:extLst>
              </p:cNvPr>
              <p:cNvSpPr/>
              <p:nvPr/>
            </p:nvSpPr>
            <p:spPr bwMode="auto">
              <a:xfrm>
                <a:off x="1901" y="1838"/>
                <a:ext cx="9" cy="9"/>
              </a:xfrm>
              <a:custGeom>
                <a:avLst/>
                <a:gdLst>
                  <a:gd name="T0" fmla="*/ 18 w 19"/>
                  <a:gd name="T1" fmla="*/ 12 h 19"/>
                  <a:gd name="T2" fmla="*/ 7 w 19"/>
                  <a:gd name="T3" fmla="*/ 18 h 19"/>
                  <a:gd name="T4" fmla="*/ 1 w 19"/>
                  <a:gd name="T5" fmla="*/ 7 h 19"/>
                  <a:gd name="T6" fmla="*/ 12 w 19"/>
                  <a:gd name="T7" fmla="*/ 1 h 19"/>
                  <a:gd name="T8" fmla="*/ 18 w 19"/>
                  <a:gd name="T9" fmla="*/ 1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8" y="12"/>
                    </a:moveTo>
                    <a:cubicBezTo>
                      <a:pt x="17" y="16"/>
                      <a:pt x="12" y="19"/>
                      <a:pt x="7" y="18"/>
                    </a:cubicBezTo>
                    <a:cubicBezTo>
                      <a:pt x="3" y="17"/>
                      <a:pt x="0" y="12"/>
                      <a:pt x="1" y="7"/>
                    </a:cubicBezTo>
                    <a:cubicBezTo>
                      <a:pt x="3" y="3"/>
                      <a:pt x="7" y="0"/>
                      <a:pt x="12" y="1"/>
                    </a:cubicBezTo>
                    <a:cubicBezTo>
                      <a:pt x="16" y="3"/>
                      <a:pt x="19" y="7"/>
                      <a:pt x="18" y="1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6" name="îṩḻïḑe">
                <a:extLst>
                  <a:ext uri="{FF2B5EF4-FFF2-40B4-BE49-F238E27FC236}">
                    <a16:creationId xmlns:a16="http://schemas.microsoft.com/office/drawing/2014/main" id="{405213D4-EB71-3201-77D7-BDF18DA7DF51}"/>
                  </a:ext>
                </a:extLst>
              </p:cNvPr>
              <p:cNvSpPr/>
              <p:nvPr/>
            </p:nvSpPr>
            <p:spPr bwMode="auto">
              <a:xfrm>
                <a:off x="1925" y="1837"/>
                <a:ext cx="9" cy="10"/>
              </a:xfrm>
              <a:custGeom>
                <a:avLst/>
                <a:gdLst>
                  <a:gd name="T0" fmla="*/ 18 w 19"/>
                  <a:gd name="T1" fmla="*/ 13 h 20"/>
                  <a:gd name="T2" fmla="*/ 7 w 19"/>
                  <a:gd name="T3" fmla="*/ 18 h 20"/>
                  <a:gd name="T4" fmla="*/ 2 w 19"/>
                  <a:gd name="T5" fmla="*/ 7 h 20"/>
                  <a:gd name="T6" fmla="*/ 12 w 19"/>
                  <a:gd name="T7" fmla="*/ 2 h 20"/>
                  <a:gd name="T8" fmla="*/ 18 w 19"/>
                  <a:gd name="T9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8" y="13"/>
                    </a:moveTo>
                    <a:cubicBezTo>
                      <a:pt x="16" y="17"/>
                      <a:pt x="11" y="20"/>
                      <a:pt x="7" y="18"/>
                    </a:cubicBezTo>
                    <a:cubicBezTo>
                      <a:pt x="2" y="17"/>
                      <a:pt x="0" y="12"/>
                      <a:pt x="2" y="7"/>
                    </a:cubicBezTo>
                    <a:cubicBezTo>
                      <a:pt x="3" y="3"/>
                      <a:pt x="8" y="0"/>
                      <a:pt x="12" y="2"/>
                    </a:cubicBezTo>
                    <a:cubicBezTo>
                      <a:pt x="17" y="4"/>
                      <a:pt x="19" y="8"/>
                      <a:pt x="18" y="1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7" name="îšļidè">
                <a:extLst>
                  <a:ext uri="{FF2B5EF4-FFF2-40B4-BE49-F238E27FC236}">
                    <a16:creationId xmlns:a16="http://schemas.microsoft.com/office/drawing/2014/main" id="{BC653FBB-CD16-EDAC-DACD-044A0F85AC0A}"/>
                  </a:ext>
                </a:extLst>
              </p:cNvPr>
              <p:cNvSpPr/>
              <p:nvPr/>
            </p:nvSpPr>
            <p:spPr bwMode="auto">
              <a:xfrm>
                <a:off x="1949" y="1838"/>
                <a:ext cx="9" cy="10"/>
              </a:xfrm>
              <a:custGeom>
                <a:avLst/>
                <a:gdLst>
                  <a:gd name="T0" fmla="*/ 17 w 19"/>
                  <a:gd name="T1" fmla="*/ 13 h 20"/>
                  <a:gd name="T2" fmla="*/ 6 w 19"/>
                  <a:gd name="T3" fmla="*/ 18 h 20"/>
                  <a:gd name="T4" fmla="*/ 2 w 19"/>
                  <a:gd name="T5" fmla="*/ 7 h 20"/>
                  <a:gd name="T6" fmla="*/ 13 w 19"/>
                  <a:gd name="T7" fmla="*/ 2 h 20"/>
                  <a:gd name="T8" fmla="*/ 17 w 19"/>
                  <a:gd name="T9" fmla="*/ 13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7" y="13"/>
                    </a:moveTo>
                    <a:cubicBezTo>
                      <a:pt x="16" y="18"/>
                      <a:pt x="10" y="20"/>
                      <a:pt x="6" y="18"/>
                    </a:cubicBezTo>
                    <a:cubicBezTo>
                      <a:pt x="2" y="16"/>
                      <a:pt x="0" y="11"/>
                      <a:pt x="2" y="7"/>
                    </a:cubicBezTo>
                    <a:cubicBezTo>
                      <a:pt x="4" y="2"/>
                      <a:pt x="9" y="0"/>
                      <a:pt x="13" y="2"/>
                    </a:cubicBezTo>
                    <a:cubicBezTo>
                      <a:pt x="17" y="4"/>
                      <a:pt x="19" y="9"/>
                      <a:pt x="17" y="1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8" name="îSľiďé">
                <a:extLst>
                  <a:ext uri="{FF2B5EF4-FFF2-40B4-BE49-F238E27FC236}">
                    <a16:creationId xmlns:a16="http://schemas.microsoft.com/office/drawing/2014/main" id="{C7CDDF54-373E-86F3-A46B-2A609BAF2DF2}"/>
                  </a:ext>
                </a:extLst>
              </p:cNvPr>
              <p:cNvSpPr/>
              <p:nvPr/>
            </p:nvSpPr>
            <p:spPr bwMode="auto">
              <a:xfrm>
                <a:off x="1972" y="1841"/>
                <a:ext cx="10" cy="10"/>
              </a:xfrm>
              <a:custGeom>
                <a:avLst/>
                <a:gdLst>
                  <a:gd name="T0" fmla="*/ 18 w 20"/>
                  <a:gd name="T1" fmla="*/ 14 h 20"/>
                  <a:gd name="T2" fmla="*/ 6 w 20"/>
                  <a:gd name="T3" fmla="*/ 17 h 20"/>
                  <a:gd name="T4" fmla="*/ 3 w 20"/>
                  <a:gd name="T5" fmla="*/ 6 h 20"/>
                  <a:gd name="T6" fmla="*/ 14 w 20"/>
                  <a:gd name="T7" fmla="*/ 2 h 20"/>
                  <a:gd name="T8" fmla="*/ 18 w 20"/>
                  <a:gd name="T9" fmla="*/ 14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8" y="14"/>
                    </a:moveTo>
                    <a:cubicBezTo>
                      <a:pt x="16" y="18"/>
                      <a:pt x="10" y="20"/>
                      <a:pt x="6" y="17"/>
                    </a:cubicBezTo>
                    <a:cubicBezTo>
                      <a:pt x="2" y="15"/>
                      <a:pt x="0" y="10"/>
                      <a:pt x="3" y="6"/>
                    </a:cubicBezTo>
                    <a:cubicBezTo>
                      <a:pt x="5" y="2"/>
                      <a:pt x="10" y="0"/>
                      <a:pt x="14" y="2"/>
                    </a:cubicBezTo>
                    <a:cubicBezTo>
                      <a:pt x="18" y="4"/>
                      <a:pt x="20" y="10"/>
                      <a:pt x="18" y="1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29" name="iṩḷïďé">
                <a:extLst>
                  <a:ext uri="{FF2B5EF4-FFF2-40B4-BE49-F238E27FC236}">
                    <a16:creationId xmlns:a16="http://schemas.microsoft.com/office/drawing/2014/main" id="{DE71967E-2FA6-710F-F7D8-AC290659ED1B}"/>
                  </a:ext>
                </a:extLst>
              </p:cNvPr>
              <p:cNvSpPr/>
              <p:nvPr/>
            </p:nvSpPr>
            <p:spPr bwMode="auto">
              <a:xfrm>
                <a:off x="1996" y="1845"/>
                <a:ext cx="10" cy="10"/>
              </a:xfrm>
              <a:custGeom>
                <a:avLst/>
                <a:gdLst>
                  <a:gd name="T0" fmla="*/ 17 w 19"/>
                  <a:gd name="T1" fmla="*/ 15 h 20"/>
                  <a:gd name="T2" fmla="*/ 5 w 19"/>
                  <a:gd name="T3" fmla="*/ 17 h 20"/>
                  <a:gd name="T4" fmla="*/ 2 w 19"/>
                  <a:gd name="T5" fmla="*/ 6 h 20"/>
                  <a:gd name="T6" fmla="*/ 14 w 19"/>
                  <a:gd name="T7" fmla="*/ 3 h 20"/>
                  <a:gd name="T8" fmla="*/ 17 w 19"/>
                  <a:gd name="T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7" y="15"/>
                    </a:moveTo>
                    <a:cubicBezTo>
                      <a:pt x="14" y="19"/>
                      <a:pt x="9" y="20"/>
                      <a:pt x="5" y="17"/>
                    </a:cubicBezTo>
                    <a:cubicBezTo>
                      <a:pt x="1" y="15"/>
                      <a:pt x="0" y="10"/>
                      <a:pt x="2" y="6"/>
                    </a:cubicBezTo>
                    <a:cubicBezTo>
                      <a:pt x="5" y="2"/>
                      <a:pt x="10" y="0"/>
                      <a:pt x="14" y="3"/>
                    </a:cubicBezTo>
                    <a:cubicBezTo>
                      <a:pt x="18" y="5"/>
                      <a:pt x="19" y="11"/>
                      <a:pt x="17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0" name="îṥlîdê">
                <a:extLst>
                  <a:ext uri="{FF2B5EF4-FFF2-40B4-BE49-F238E27FC236}">
                    <a16:creationId xmlns:a16="http://schemas.microsoft.com/office/drawing/2014/main" id="{7BD06293-92C8-91F1-15B0-816D87CFEB72}"/>
                  </a:ext>
                </a:extLst>
              </p:cNvPr>
              <p:cNvSpPr/>
              <p:nvPr/>
            </p:nvSpPr>
            <p:spPr bwMode="auto">
              <a:xfrm>
                <a:off x="2019" y="1852"/>
                <a:ext cx="10" cy="9"/>
              </a:xfrm>
              <a:custGeom>
                <a:avLst/>
                <a:gdLst>
                  <a:gd name="T0" fmla="*/ 16 w 19"/>
                  <a:gd name="T1" fmla="*/ 15 h 20"/>
                  <a:gd name="T2" fmla="*/ 4 w 19"/>
                  <a:gd name="T3" fmla="*/ 17 h 20"/>
                  <a:gd name="T4" fmla="*/ 3 w 19"/>
                  <a:gd name="T5" fmla="*/ 5 h 20"/>
                  <a:gd name="T6" fmla="*/ 15 w 19"/>
                  <a:gd name="T7" fmla="*/ 3 h 20"/>
                  <a:gd name="T8" fmla="*/ 16 w 19"/>
                  <a:gd name="T9" fmla="*/ 15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20">
                    <a:moveTo>
                      <a:pt x="16" y="15"/>
                    </a:moveTo>
                    <a:cubicBezTo>
                      <a:pt x="14" y="19"/>
                      <a:pt x="8" y="20"/>
                      <a:pt x="4" y="17"/>
                    </a:cubicBezTo>
                    <a:cubicBezTo>
                      <a:pt x="1" y="14"/>
                      <a:pt x="0" y="9"/>
                      <a:pt x="3" y="5"/>
                    </a:cubicBezTo>
                    <a:cubicBezTo>
                      <a:pt x="6" y="1"/>
                      <a:pt x="11" y="0"/>
                      <a:pt x="15" y="3"/>
                    </a:cubicBezTo>
                    <a:cubicBezTo>
                      <a:pt x="18" y="6"/>
                      <a:pt x="19" y="11"/>
                      <a:pt x="16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1" name="íşḷíḑé">
                <a:extLst>
                  <a:ext uri="{FF2B5EF4-FFF2-40B4-BE49-F238E27FC236}">
                    <a16:creationId xmlns:a16="http://schemas.microsoft.com/office/drawing/2014/main" id="{92B23747-AD54-3887-37A6-AEAD469357A4}"/>
                  </a:ext>
                </a:extLst>
              </p:cNvPr>
              <p:cNvSpPr/>
              <p:nvPr/>
            </p:nvSpPr>
            <p:spPr bwMode="auto">
              <a:xfrm>
                <a:off x="1707" y="1923"/>
                <a:ext cx="10" cy="9"/>
              </a:xfrm>
              <a:custGeom>
                <a:avLst/>
                <a:gdLst>
                  <a:gd name="T0" fmla="*/ 18 w 20"/>
                  <a:gd name="T1" fmla="*/ 6 h 19"/>
                  <a:gd name="T2" fmla="*/ 13 w 20"/>
                  <a:gd name="T3" fmla="*/ 17 h 19"/>
                  <a:gd name="T4" fmla="*/ 2 w 20"/>
                  <a:gd name="T5" fmla="*/ 13 h 19"/>
                  <a:gd name="T6" fmla="*/ 7 w 20"/>
                  <a:gd name="T7" fmla="*/ 2 h 19"/>
                  <a:gd name="T8" fmla="*/ 18 w 20"/>
                  <a:gd name="T9" fmla="*/ 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18" y="6"/>
                    </a:moveTo>
                    <a:cubicBezTo>
                      <a:pt x="20" y="10"/>
                      <a:pt x="18" y="15"/>
                      <a:pt x="13" y="17"/>
                    </a:cubicBezTo>
                    <a:cubicBezTo>
                      <a:pt x="9" y="19"/>
                      <a:pt x="4" y="17"/>
                      <a:pt x="2" y="13"/>
                    </a:cubicBezTo>
                    <a:cubicBezTo>
                      <a:pt x="0" y="9"/>
                      <a:pt x="2" y="4"/>
                      <a:pt x="7" y="2"/>
                    </a:cubicBezTo>
                    <a:cubicBezTo>
                      <a:pt x="11" y="0"/>
                      <a:pt x="16" y="2"/>
                      <a:pt x="18" y="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2" name="ïşḻîḍê">
                <a:extLst>
                  <a:ext uri="{FF2B5EF4-FFF2-40B4-BE49-F238E27FC236}">
                    <a16:creationId xmlns:a16="http://schemas.microsoft.com/office/drawing/2014/main" id="{3B4669AC-D500-8FFA-4641-161123259622}"/>
                  </a:ext>
                </a:extLst>
              </p:cNvPr>
              <p:cNvSpPr/>
              <p:nvPr/>
            </p:nvSpPr>
            <p:spPr bwMode="auto">
              <a:xfrm>
                <a:off x="1725" y="1907"/>
                <a:ext cx="10" cy="9"/>
              </a:xfrm>
              <a:custGeom>
                <a:avLst/>
                <a:gdLst>
                  <a:gd name="T0" fmla="*/ 18 w 20"/>
                  <a:gd name="T1" fmla="*/ 7 h 19"/>
                  <a:gd name="T2" fmla="*/ 13 w 20"/>
                  <a:gd name="T3" fmla="*/ 18 h 19"/>
                  <a:gd name="T4" fmla="*/ 2 w 20"/>
                  <a:gd name="T5" fmla="*/ 12 h 19"/>
                  <a:gd name="T6" fmla="*/ 7 w 20"/>
                  <a:gd name="T7" fmla="*/ 1 h 19"/>
                  <a:gd name="T8" fmla="*/ 18 w 20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18" y="7"/>
                    </a:moveTo>
                    <a:cubicBezTo>
                      <a:pt x="20" y="11"/>
                      <a:pt x="17" y="16"/>
                      <a:pt x="13" y="18"/>
                    </a:cubicBezTo>
                    <a:cubicBezTo>
                      <a:pt x="9" y="19"/>
                      <a:pt x="4" y="17"/>
                      <a:pt x="2" y="12"/>
                    </a:cubicBezTo>
                    <a:cubicBezTo>
                      <a:pt x="0" y="8"/>
                      <a:pt x="3" y="3"/>
                      <a:pt x="7" y="1"/>
                    </a:cubicBezTo>
                    <a:cubicBezTo>
                      <a:pt x="12" y="0"/>
                      <a:pt x="17" y="2"/>
                      <a:pt x="18" y="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3" name="îşliḓe">
                <a:extLst>
                  <a:ext uri="{FF2B5EF4-FFF2-40B4-BE49-F238E27FC236}">
                    <a16:creationId xmlns:a16="http://schemas.microsoft.com/office/drawing/2014/main" id="{01646CE4-E35F-AFE9-BED1-97EF38A10B9D}"/>
                  </a:ext>
                </a:extLst>
              </p:cNvPr>
              <p:cNvSpPr/>
              <p:nvPr/>
            </p:nvSpPr>
            <p:spPr bwMode="auto">
              <a:xfrm>
                <a:off x="1745" y="1893"/>
                <a:ext cx="9" cy="9"/>
              </a:xfrm>
              <a:custGeom>
                <a:avLst/>
                <a:gdLst>
                  <a:gd name="T0" fmla="*/ 18 w 19"/>
                  <a:gd name="T1" fmla="*/ 7 h 19"/>
                  <a:gd name="T2" fmla="*/ 12 w 19"/>
                  <a:gd name="T3" fmla="*/ 18 h 19"/>
                  <a:gd name="T4" fmla="*/ 1 w 19"/>
                  <a:gd name="T5" fmla="*/ 12 h 19"/>
                  <a:gd name="T6" fmla="*/ 7 w 19"/>
                  <a:gd name="T7" fmla="*/ 1 h 19"/>
                  <a:gd name="T8" fmla="*/ 18 w 19"/>
                  <a:gd name="T9" fmla="*/ 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8" y="7"/>
                    </a:moveTo>
                    <a:cubicBezTo>
                      <a:pt x="19" y="12"/>
                      <a:pt x="16" y="16"/>
                      <a:pt x="12" y="18"/>
                    </a:cubicBezTo>
                    <a:cubicBezTo>
                      <a:pt x="7" y="19"/>
                      <a:pt x="2" y="16"/>
                      <a:pt x="1" y="12"/>
                    </a:cubicBezTo>
                    <a:cubicBezTo>
                      <a:pt x="0" y="7"/>
                      <a:pt x="3" y="2"/>
                      <a:pt x="7" y="1"/>
                    </a:cubicBezTo>
                    <a:cubicBezTo>
                      <a:pt x="12" y="0"/>
                      <a:pt x="17" y="3"/>
                      <a:pt x="18" y="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4" name="íṩļíḋe">
                <a:extLst>
                  <a:ext uri="{FF2B5EF4-FFF2-40B4-BE49-F238E27FC236}">
                    <a16:creationId xmlns:a16="http://schemas.microsoft.com/office/drawing/2014/main" id="{57B81753-C8B3-7E6E-FC7A-53E36DAC69C9}"/>
                  </a:ext>
                </a:extLst>
              </p:cNvPr>
              <p:cNvSpPr/>
              <p:nvPr/>
            </p:nvSpPr>
            <p:spPr bwMode="auto">
              <a:xfrm>
                <a:off x="1765" y="1880"/>
                <a:ext cx="9" cy="9"/>
              </a:xfrm>
              <a:custGeom>
                <a:avLst/>
                <a:gdLst>
                  <a:gd name="T0" fmla="*/ 17 w 18"/>
                  <a:gd name="T1" fmla="*/ 8 h 18"/>
                  <a:gd name="T2" fmla="*/ 11 w 18"/>
                  <a:gd name="T3" fmla="*/ 18 h 18"/>
                  <a:gd name="T4" fmla="*/ 1 w 18"/>
                  <a:gd name="T5" fmla="*/ 11 h 18"/>
                  <a:gd name="T6" fmla="*/ 7 w 18"/>
                  <a:gd name="T7" fmla="*/ 1 h 18"/>
                  <a:gd name="T8" fmla="*/ 17 w 18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7" y="8"/>
                    </a:moveTo>
                    <a:cubicBezTo>
                      <a:pt x="18" y="12"/>
                      <a:pt x="15" y="17"/>
                      <a:pt x="11" y="18"/>
                    </a:cubicBezTo>
                    <a:cubicBezTo>
                      <a:pt x="6" y="18"/>
                      <a:pt x="1" y="15"/>
                      <a:pt x="1" y="11"/>
                    </a:cubicBezTo>
                    <a:cubicBezTo>
                      <a:pt x="0" y="6"/>
                      <a:pt x="3" y="2"/>
                      <a:pt x="7" y="1"/>
                    </a:cubicBezTo>
                    <a:cubicBezTo>
                      <a:pt x="12" y="0"/>
                      <a:pt x="16" y="3"/>
                      <a:pt x="17" y="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5" name="ïṧļiḍe">
                <a:extLst>
                  <a:ext uri="{FF2B5EF4-FFF2-40B4-BE49-F238E27FC236}">
                    <a16:creationId xmlns:a16="http://schemas.microsoft.com/office/drawing/2014/main" id="{FA8AB6BE-DDDF-01B7-17FE-CB383085C16F}"/>
                  </a:ext>
                </a:extLst>
              </p:cNvPr>
              <p:cNvSpPr/>
              <p:nvPr/>
            </p:nvSpPr>
            <p:spPr bwMode="auto">
              <a:xfrm>
                <a:off x="1786" y="1869"/>
                <a:ext cx="9" cy="9"/>
              </a:xfrm>
              <a:custGeom>
                <a:avLst/>
                <a:gdLst>
                  <a:gd name="T0" fmla="*/ 18 w 18"/>
                  <a:gd name="T1" fmla="*/ 8 h 18"/>
                  <a:gd name="T2" fmla="*/ 10 w 18"/>
                  <a:gd name="T3" fmla="*/ 18 h 18"/>
                  <a:gd name="T4" fmla="*/ 1 w 18"/>
                  <a:gd name="T5" fmla="*/ 10 h 18"/>
                  <a:gd name="T6" fmla="*/ 8 w 18"/>
                  <a:gd name="T7" fmla="*/ 1 h 18"/>
                  <a:gd name="T8" fmla="*/ 18 w 18"/>
                  <a:gd name="T9" fmla="*/ 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8" y="8"/>
                    </a:moveTo>
                    <a:cubicBezTo>
                      <a:pt x="18" y="13"/>
                      <a:pt x="15" y="17"/>
                      <a:pt x="10" y="18"/>
                    </a:cubicBezTo>
                    <a:cubicBezTo>
                      <a:pt x="6" y="18"/>
                      <a:pt x="1" y="15"/>
                      <a:pt x="1" y="10"/>
                    </a:cubicBezTo>
                    <a:cubicBezTo>
                      <a:pt x="0" y="6"/>
                      <a:pt x="4" y="1"/>
                      <a:pt x="8" y="1"/>
                    </a:cubicBezTo>
                    <a:cubicBezTo>
                      <a:pt x="13" y="0"/>
                      <a:pt x="17" y="4"/>
                      <a:pt x="18" y="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6" name="ïsḷîḓe">
                <a:extLst>
                  <a:ext uri="{FF2B5EF4-FFF2-40B4-BE49-F238E27FC236}">
                    <a16:creationId xmlns:a16="http://schemas.microsoft.com/office/drawing/2014/main" id="{588F3F92-778A-F6E5-1CE0-A3AE24314F52}"/>
                  </a:ext>
                </a:extLst>
              </p:cNvPr>
              <p:cNvSpPr/>
              <p:nvPr/>
            </p:nvSpPr>
            <p:spPr bwMode="auto">
              <a:xfrm>
                <a:off x="1808" y="1860"/>
                <a:ext cx="9" cy="8"/>
              </a:xfrm>
              <a:custGeom>
                <a:avLst/>
                <a:gdLst>
                  <a:gd name="T0" fmla="*/ 18 w 18"/>
                  <a:gd name="T1" fmla="*/ 8 h 17"/>
                  <a:gd name="T2" fmla="*/ 10 w 18"/>
                  <a:gd name="T3" fmla="*/ 17 h 17"/>
                  <a:gd name="T4" fmla="*/ 1 w 18"/>
                  <a:gd name="T5" fmla="*/ 9 h 17"/>
                  <a:gd name="T6" fmla="*/ 9 w 18"/>
                  <a:gd name="T7" fmla="*/ 0 h 17"/>
                  <a:gd name="T8" fmla="*/ 18 w 18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8" y="8"/>
                    </a:moveTo>
                    <a:cubicBezTo>
                      <a:pt x="18" y="13"/>
                      <a:pt x="14" y="17"/>
                      <a:pt x="10" y="17"/>
                    </a:cubicBezTo>
                    <a:cubicBezTo>
                      <a:pt x="5" y="17"/>
                      <a:pt x="1" y="14"/>
                      <a:pt x="1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4" y="0"/>
                      <a:pt x="18" y="4"/>
                      <a:pt x="18" y="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7" name="ïśľïḋê">
                <a:extLst>
                  <a:ext uri="{FF2B5EF4-FFF2-40B4-BE49-F238E27FC236}">
                    <a16:creationId xmlns:a16="http://schemas.microsoft.com/office/drawing/2014/main" id="{C1FACC4C-5C21-4997-6474-8A9709932E0A}"/>
                  </a:ext>
                </a:extLst>
              </p:cNvPr>
              <p:cNvSpPr/>
              <p:nvPr/>
            </p:nvSpPr>
            <p:spPr bwMode="auto">
              <a:xfrm>
                <a:off x="2042" y="1860"/>
                <a:ext cx="9" cy="9"/>
              </a:xfrm>
              <a:custGeom>
                <a:avLst/>
                <a:gdLst>
                  <a:gd name="T0" fmla="*/ 16 w 19"/>
                  <a:gd name="T1" fmla="*/ 15 h 19"/>
                  <a:gd name="T2" fmla="*/ 4 w 19"/>
                  <a:gd name="T3" fmla="*/ 16 h 19"/>
                  <a:gd name="T4" fmla="*/ 3 w 19"/>
                  <a:gd name="T5" fmla="*/ 4 h 19"/>
                  <a:gd name="T6" fmla="*/ 15 w 19"/>
                  <a:gd name="T7" fmla="*/ 3 h 19"/>
                  <a:gd name="T8" fmla="*/ 16 w 19"/>
                  <a:gd name="T9" fmla="*/ 15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6" y="15"/>
                    </a:moveTo>
                    <a:cubicBezTo>
                      <a:pt x="13" y="19"/>
                      <a:pt x="8" y="19"/>
                      <a:pt x="4" y="16"/>
                    </a:cubicBezTo>
                    <a:cubicBezTo>
                      <a:pt x="1" y="13"/>
                      <a:pt x="0" y="8"/>
                      <a:pt x="3" y="4"/>
                    </a:cubicBezTo>
                    <a:cubicBezTo>
                      <a:pt x="6" y="0"/>
                      <a:pt x="12" y="0"/>
                      <a:pt x="15" y="3"/>
                    </a:cubicBezTo>
                    <a:cubicBezTo>
                      <a:pt x="19" y="6"/>
                      <a:pt x="19" y="12"/>
                      <a:pt x="16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8" name="îṡ1ïḋê">
                <a:extLst>
                  <a:ext uri="{FF2B5EF4-FFF2-40B4-BE49-F238E27FC236}">
                    <a16:creationId xmlns:a16="http://schemas.microsoft.com/office/drawing/2014/main" id="{16F674FC-785C-F348-48BD-2543A121785C}"/>
                  </a:ext>
                </a:extLst>
              </p:cNvPr>
              <p:cNvSpPr/>
              <p:nvPr/>
            </p:nvSpPr>
            <p:spPr bwMode="auto">
              <a:xfrm>
                <a:off x="2064" y="1870"/>
                <a:ext cx="9" cy="9"/>
              </a:xfrm>
              <a:custGeom>
                <a:avLst/>
                <a:gdLst>
                  <a:gd name="T0" fmla="*/ 15 w 19"/>
                  <a:gd name="T1" fmla="*/ 16 h 19"/>
                  <a:gd name="T2" fmla="*/ 3 w 19"/>
                  <a:gd name="T3" fmla="*/ 16 h 19"/>
                  <a:gd name="T4" fmla="*/ 3 w 19"/>
                  <a:gd name="T5" fmla="*/ 3 h 19"/>
                  <a:gd name="T6" fmla="*/ 16 w 19"/>
                  <a:gd name="T7" fmla="*/ 3 h 19"/>
                  <a:gd name="T8" fmla="*/ 15 w 19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6"/>
                    </a:moveTo>
                    <a:cubicBezTo>
                      <a:pt x="12" y="19"/>
                      <a:pt x="7" y="19"/>
                      <a:pt x="3" y="16"/>
                    </a:cubicBezTo>
                    <a:cubicBezTo>
                      <a:pt x="0" y="12"/>
                      <a:pt x="0" y="7"/>
                      <a:pt x="3" y="3"/>
                    </a:cubicBezTo>
                    <a:cubicBezTo>
                      <a:pt x="7" y="0"/>
                      <a:pt x="12" y="0"/>
                      <a:pt x="16" y="3"/>
                    </a:cubicBezTo>
                    <a:cubicBezTo>
                      <a:pt x="19" y="7"/>
                      <a:pt x="19" y="12"/>
                      <a:pt x="15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39" name="îṡḷïḋé">
                <a:extLst>
                  <a:ext uri="{FF2B5EF4-FFF2-40B4-BE49-F238E27FC236}">
                    <a16:creationId xmlns:a16="http://schemas.microsoft.com/office/drawing/2014/main" id="{0845334F-45C6-92F1-2059-7DEEBD423933}"/>
                  </a:ext>
                </a:extLst>
              </p:cNvPr>
              <p:cNvSpPr/>
              <p:nvPr/>
            </p:nvSpPr>
            <p:spPr bwMode="auto">
              <a:xfrm>
                <a:off x="2085" y="1881"/>
                <a:ext cx="9" cy="9"/>
              </a:xfrm>
              <a:custGeom>
                <a:avLst/>
                <a:gdLst>
                  <a:gd name="T0" fmla="*/ 15 w 19"/>
                  <a:gd name="T1" fmla="*/ 16 h 19"/>
                  <a:gd name="T2" fmla="*/ 3 w 19"/>
                  <a:gd name="T3" fmla="*/ 15 h 19"/>
                  <a:gd name="T4" fmla="*/ 4 w 19"/>
                  <a:gd name="T5" fmla="*/ 3 h 19"/>
                  <a:gd name="T6" fmla="*/ 16 w 19"/>
                  <a:gd name="T7" fmla="*/ 4 h 19"/>
                  <a:gd name="T8" fmla="*/ 15 w 19"/>
                  <a:gd name="T9" fmla="*/ 16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5" y="16"/>
                    </a:moveTo>
                    <a:cubicBezTo>
                      <a:pt x="12" y="19"/>
                      <a:pt x="6" y="19"/>
                      <a:pt x="3" y="15"/>
                    </a:cubicBezTo>
                    <a:cubicBezTo>
                      <a:pt x="0" y="12"/>
                      <a:pt x="1" y="6"/>
                      <a:pt x="4" y="3"/>
                    </a:cubicBezTo>
                    <a:cubicBezTo>
                      <a:pt x="8" y="0"/>
                      <a:pt x="13" y="1"/>
                      <a:pt x="16" y="4"/>
                    </a:cubicBezTo>
                    <a:cubicBezTo>
                      <a:pt x="19" y="8"/>
                      <a:pt x="19" y="13"/>
                      <a:pt x="15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0" name="íşḷîḍê">
                <a:extLst>
                  <a:ext uri="{FF2B5EF4-FFF2-40B4-BE49-F238E27FC236}">
                    <a16:creationId xmlns:a16="http://schemas.microsoft.com/office/drawing/2014/main" id="{A65F3FF4-AD34-89FC-9D11-39DE38C11CB1}"/>
                  </a:ext>
                </a:extLst>
              </p:cNvPr>
              <p:cNvSpPr/>
              <p:nvPr/>
            </p:nvSpPr>
            <p:spPr bwMode="auto">
              <a:xfrm>
                <a:off x="2105" y="1894"/>
                <a:ext cx="10" cy="10"/>
              </a:xfrm>
              <a:custGeom>
                <a:avLst/>
                <a:gdLst>
                  <a:gd name="T0" fmla="*/ 15 w 20"/>
                  <a:gd name="T1" fmla="*/ 17 h 20"/>
                  <a:gd name="T2" fmla="*/ 3 w 20"/>
                  <a:gd name="T3" fmla="*/ 15 h 20"/>
                  <a:gd name="T4" fmla="*/ 5 w 20"/>
                  <a:gd name="T5" fmla="*/ 3 h 20"/>
                  <a:gd name="T6" fmla="*/ 17 w 20"/>
                  <a:gd name="T7" fmla="*/ 5 h 20"/>
                  <a:gd name="T8" fmla="*/ 15 w 20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5" y="17"/>
                    </a:moveTo>
                    <a:cubicBezTo>
                      <a:pt x="11" y="20"/>
                      <a:pt x="6" y="19"/>
                      <a:pt x="3" y="15"/>
                    </a:cubicBezTo>
                    <a:cubicBezTo>
                      <a:pt x="0" y="11"/>
                      <a:pt x="1" y="6"/>
                      <a:pt x="5" y="3"/>
                    </a:cubicBezTo>
                    <a:cubicBezTo>
                      <a:pt x="9" y="0"/>
                      <a:pt x="14" y="1"/>
                      <a:pt x="17" y="5"/>
                    </a:cubicBezTo>
                    <a:cubicBezTo>
                      <a:pt x="20" y="9"/>
                      <a:pt x="19" y="14"/>
                      <a:pt x="15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1" name="iṧļïḓè">
                <a:extLst>
                  <a:ext uri="{FF2B5EF4-FFF2-40B4-BE49-F238E27FC236}">
                    <a16:creationId xmlns:a16="http://schemas.microsoft.com/office/drawing/2014/main" id="{710E1243-A88C-2A15-85A8-9995A934ED15}"/>
                  </a:ext>
                </a:extLst>
              </p:cNvPr>
              <p:cNvSpPr/>
              <p:nvPr/>
            </p:nvSpPr>
            <p:spPr bwMode="auto">
              <a:xfrm>
                <a:off x="2124" y="1908"/>
                <a:ext cx="10" cy="10"/>
              </a:xfrm>
              <a:custGeom>
                <a:avLst/>
                <a:gdLst>
                  <a:gd name="T0" fmla="*/ 15 w 20"/>
                  <a:gd name="T1" fmla="*/ 17 h 19"/>
                  <a:gd name="T2" fmla="*/ 3 w 20"/>
                  <a:gd name="T3" fmla="*/ 14 h 19"/>
                  <a:gd name="T4" fmla="*/ 6 w 20"/>
                  <a:gd name="T5" fmla="*/ 2 h 19"/>
                  <a:gd name="T6" fmla="*/ 17 w 20"/>
                  <a:gd name="T7" fmla="*/ 5 h 19"/>
                  <a:gd name="T8" fmla="*/ 15 w 20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15" y="17"/>
                    </a:moveTo>
                    <a:cubicBezTo>
                      <a:pt x="11" y="19"/>
                      <a:pt x="5" y="18"/>
                      <a:pt x="3" y="14"/>
                    </a:cubicBezTo>
                    <a:cubicBezTo>
                      <a:pt x="0" y="10"/>
                      <a:pt x="2" y="5"/>
                      <a:pt x="6" y="2"/>
                    </a:cubicBezTo>
                    <a:cubicBezTo>
                      <a:pt x="10" y="0"/>
                      <a:pt x="15" y="1"/>
                      <a:pt x="17" y="5"/>
                    </a:cubicBezTo>
                    <a:cubicBezTo>
                      <a:pt x="20" y="9"/>
                      <a:pt x="19" y="14"/>
                      <a:pt x="15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2" name="işliḍè">
                <a:extLst>
                  <a:ext uri="{FF2B5EF4-FFF2-40B4-BE49-F238E27FC236}">
                    <a16:creationId xmlns:a16="http://schemas.microsoft.com/office/drawing/2014/main" id="{AA30E368-0587-DDB3-8EA3-1EF755994D92}"/>
                  </a:ext>
                </a:extLst>
              </p:cNvPr>
              <p:cNvSpPr/>
              <p:nvPr/>
            </p:nvSpPr>
            <p:spPr bwMode="auto">
              <a:xfrm>
                <a:off x="2142" y="1924"/>
                <a:ext cx="10" cy="10"/>
              </a:xfrm>
              <a:custGeom>
                <a:avLst/>
                <a:gdLst>
                  <a:gd name="T0" fmla="*/ 14 w 20"/>
                  <a:gd name="T1" fmla="*/ 17 h 20"/>
                  <a:gd name="T2" fmla="*/ 2 w 20"/>
                  <a:gd name="T3" fmla="*/ 14 h 20"/>
                  <a:gd name="T4" fmla="*/ 6 w 20"/>
                  <a:gd name="T5" fmla="*/ 2 h 20"/>
                  <a:gd name="T6" fmla="*/ 17 w 20"/>
                  <a:gd name="T7" fmla="*/ 6 h 20"/>
                  <a:gd name="T8" fmla="*/ 14 w 20"/>
                  <a:gd name="T9" fmla="*/ 17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4" y="17"/>
                    </a:moveTo>
                    <a:cubicBezTo>
                      <a:pt x="10" y="20"/>
                      <a:pt x="4" y="18"/>
                      <a:pt x="2" y="14"/>
                    </a:cubicBezTo>
                    <a:cubicBezTo>
                      <a:pt x="0" y="10"/>
                      <a:pt x="2" y="4"/>
                      <a:pt x="6" y="2"/>
                    </a:cubicBezTo>
                    <a:cubicBezTo>
                      <a:pt x="10" y="0"/>
                      <a:pt x="15" y="2"/>
                      <a:pt x="17" y="6"/>
                    </a:cubicBezTo>
                    <a:cubicBezTo>
                      <a:pt x="20" y="10"/>
                      <a:pt x="18" y="15"/>
                      <a:pt x="14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3" name="ïṩlîḓê">
                <a:extLst>
                  <a:ext uri="{FF2B5EF4-FFF2-40B4-BE49-F238E27FC236}">
                    <a16:creationId xmlns:a16="http://schemas.microsoft.com/office/drawing/2014/main" id="{CB4A697A-2B9C-E11D-2EFA-4A8B10412D3C}"/>
                  </a:ext>
                </a:extLst>
              </p:cNvPr>
              <p:cNvSpPr/>
              <p:nvPr/>
            </p:nvSpPr>
            <p:spPr bwMode="auto">
              <a:xfrm>
                <a:off x="2159" y="1941"/>
                <a:ext cx="9" cy="10"/>
              </a:xfrm>
              <a:custGeom>
                <a:avLst/>
                <a:gdLst>
                  <a:gd name="T0" fmla="*/ 14 w 20"/>
                  <a:gd name="T1" fmla="*/ 18 h 20"/>
                  <a:gd name="T2" fmla="*/ 2 w 20"/>
                  <a:gd name="T3" fmla="*/ 13 h 20"/>
                  <a:gd name="T4" fmla="*/ 7 w 20"/>
                  <a:gd name="T5" fmla="*/ 2 h 20"/>
                  <a:gd name="T6" fmla="*/ 18 w 20"/>
                  <a:gd name="T7" fmla="*/ 7 h 20"/>
                  <a:gd name="T8" fmla="*/ 14 w 20"/>
                  <a:gd name="T9" fmla="*/ 1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20">
                    <a:moveTo>
                      <a:pt x="14" y="18"/>
                    </a:moveTo>
                    <a:cubicBezTo>
                      <a:pt x="9" y="20"/>
                      <a:pt x="4" y="18"/>
                      <a:pt x="2" y="13"/>
                    </a:cubicBezTo>
                    <a:cubicBezTo>
                      <a:pt x="0" y="9"/>
                      <a:pt x="2" y="4"/>
                      <a:pt x="7" y="2"/>
                    </a:cubicBezTo>
                    <a:cubicBezTo>
                      <a:pt x="11" y="0"/>
                      <a:pt x="16" y="2"/>
                      <a:pt x="18" y="7"/>
                    </a:cubicBezTo>
                    <a:cubicBezTo>
                      <a:pt x="20" y="11"/>
                      <a:pt x="18" y="16"/>
                      <a:pt x="14" y="1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4" name="iSļîḓê">
                <a:extLst>
                  <a:ext uri="{FF2B5EF4-FFF2-40B4-BE49-F238E27FC236}">
                    <a16:creationId xmlns:a16="http://schemas.microsoft.com/office/drawing/2014/main" id="{18A67301-93D7-4F81-B274-6EF9CEC7313B}"/>
                  </a:ext>
                </a:extLst>
              </p:cNvPr>
              <p:cNvSpPr/>
              <p:nvPr/>
            </p:nvSpPr>
            <p:spPr bwMode="auto">
              <a:xfrm>
                <a:off x="2174" y="1960"/>
                <a:ext cx="10" cy="9"/>
              </a:xfrm>
              <a:custGeom>
                <a:avLst/>
                <a:gdLst>
                  <a:gd name="T0" fmla="*/ 12 w 19"/>
                  <a:gd name="T1" fmla="*/ 17 h 19"/>
                  <a:gd name="T2" fmla="*/ 2 w 19"/>
                  <a:gd name="T3" fmla="*/ 12 h 19"/>
                  <a:gd name="T4" fmla="*/ 7 w 19"/>
                  <a:gd name="T5" fmla="*/ 1 h 19"/>
                  <a:gd name="T6" fmla="*/ 18 w 19"/>
                  <a:gd name="T7" fmla="*/ 7 h 19"/>
                  <a:gd name="T8" fmla="*/ 12 w 19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2" y="17"/>
                    </a:moveTo>
                    <a:cubicBezTo>
                      <a:pt x="8" y="19"/>
                      <a:pt x="3" y="17"/>
                      <a:pt x="2" y="12"/>
                    </a:cubicBezTo>
                    <a:cubicBezTo>
                      <a:pt x="0" y="8"/>
                      <a:pt x="3" y="3"/>
                      <a:pt x="7" y="1"/>
                    </a:cubicBezTo>
                    <a:cubicBezTo>
                      <a:pt x="11" y="0"/>
                      <a:pt x="16" y="2"/>
                      <a:pt x="18" y="7"/>
                    </a:cubicBezTo>
                    <a:cubicBezTo>
                      <a:pt x="19" y="11"/>
                      <a:pt x="17" y="16"/>
                      <a:pt x="12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5" name="íşḷiḋê">
                <a:extLst>
                  <a:ext uri="{FF2B5EF4-FFF2-40B4-BE49-F238E27FC236}">
                    <a16:creationId xmlns:a16="http://schemas.microsoft.com/office/drawing/2014/main" id="{55EB8BF6-A6E3-7796-BB05-F124BE07CD62}"/>
                  </a:ext>
                </a:extLst>
              </p:cNvPr>
              <p:cNvSpPr/>
              <p:nvPr/>
            </p:nvSpPr>
            <p:spPr bwMode="auto">
              <a:xfrm>
                <a:off x="2188" y="1979"/>
                <a:ext cx="10" cy="10"/>
              </a:xfrm>
              <a:custGeom>
                <a:avLst/>
                <a:gdLst>
                  <a:gd name="T0" fmla="*/ 11 w 19"/>
                  <a:gd name="T1" fmla="*/ 17 h 19"/>
                  <a:gd name="T2" fmla="*/ 1 w 19"/>
                  <a:gd name="T3" fmla="*/ 11 h 19"/>
                  <a:gd name="T4" fmla="*/ 7 w 19"/>
                  <a:gd name="T5" fmla="*/ 1 h 19"/>
                  <a:gd name="T6" fmla="*/ 18 w 19"/>
                  <a:gd name="T7" fmla="*/ 7 h 19"/>
                  <a:gd name="T8" fmla="*/ 11 w 19"/>
                  <a:gd name="T9" fmla="*/ 17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9">
                    <a:moveTo>
                      <a:pt x="11" y="17"/>
                    </a:moveTo>
                    <a:cubicBezTo>
                      <a:pt x="7" y="19"/>
                      <a:pt x="2" y="16"/>
                      <a:pt x="1" y="11"/>
                    </a:cubicBezTo>
                    <a:cubicBezTo>
                      <a:pt x="0" y="7"/>
                      <a:pt x="3" y="2"/>
                      <a:pt x="7" y="1"/>
                    </a:cubicBezTo>
                    <a:cubicBezTo>
                      <a:pt x="12" y="0"/>
                      <a:pt x="16" y="2"/>
                      <a:pt x="18" y="7"/>
                    </a:cubicBezTo>
                    <a:cubicBezTo>
                      <a:pt x="19" y="12"/>
                      <a:pt x="16" y="16"/>
                      <a:pt x="11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6" name="í$ḻíḓè">
                <a:extLst>
                  <a:ext uri="{FF2B5EF4-FFF2-40B4-BE49-F238E27FC236}">
                    <a16:creationId xmlns:a16="http://schemas.microsoft.com/office/drawing/2014/main" id="{F558F48D-93CF-CC6A-A54A-EF82A46CBE56}"/>
                  </a:ext>
                </a:extLst>
              </p:cNvPr>
              <p:cNvSpPr/>
              <p:nvPr/>
            </p:nvSpPr>
            <p:spPr bwMode="auto">
              <a:xfrm>
                <a:off x="2201" y="2000"/>
                <a:ext cx="9" cy="9"/>
              </a:xfrm>
              <a:custGeom>
                <a:avLst/>
                <a:gdLst>
                  <a:gd name="T0" fmla="*/ 10 w 18"/>
                  <a:gd name="T1" fmla="*/ 17 h 18"/>
                  <a:gd name="T2" fmla="*/ 1 w 18"/>
                  <a:gd name="T3" fmla="*/ 10 h 18"/>
                  <a:gd name="T4" fmla="*/ 7 w 18"/>
                  <a:gd name="T5" fmla="*/ 1 h 18"/>
                  <a:gd name="T6" fmla="*/ 17 w 18"/>
                  <a:gd name="T7" fmla="*/ 7 h 18"/>
                  <a:gd name="T8" fmla="*/ 10 w 18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0" y="17"/>
                    </a:moveTo>
                    <a:cubicBezTo>
                      <a:pt x="6" y="18"/>
                      <a:pt x="1" y="15"/>
                      <a:pt x="1" y="10"/>
                    </a:cubicBezTo>
                    <a:cubicBezTo>
                      <a:pt x="0" y="6"/>
                      <a:pt x="3" y="1"/>
                      <a:pt x="7" y="1"/>
                    </a:cubicBezTo>
                    <a:cubicBezTo>
                      <a:pt x="12" y="0"/>
                      <a:pt x="16" y="3"/>
                      <a:pt x="17" y="7"/>
                    </a:cubicBezTo>
                    <a:cubicBezTo>
                      <a:pt x="18" y="12"/>
                      <a:pt x="15" y="16"/>
                      <a:pt x="10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7" name="íšļîďè">
                <a:extLst>
                  <a:ext uri="{FF2B5EF4-FFF2-40B4-BE49-F238E27FC236}">
                    <a16:creationId xmlns:a16="http://schemas.microsoft.com/office/drawing/2014/main" id="{B8C3C2A4-79B3-9782-190B-CE53C449552F}"/>
                  </a:ext>
                </a:extLst>
              </p:cNvPr>
              <p:cNvSpPr/>
              <p:nvPr/>
            </p:nvSpPr>
            <p:spPr bwMode="auto">
              <a:xfrm>
                <a:off x="2212" y="2022"/>
                <a:ext cx="9" cy="8"/>
              </a:xfrm>
              <a:custGeom>
                <a:avLst/>
                <a:gdLst>
                  <a:gd name="T0" fmla="*/ 10 w 18"/>
                  <a:gd name="T1" fmla="*/ 17 h 17"/>
                  <a:gd name="T2" fmla="*/ 1 w 18"/>
                  <a:gd name="T3" fmla="*/ 9 h 17"/>
                  <a:gd name="T4" fmla="*/ 8 w 18"/>
                  <a:gd name="T5" fmla="*/ 0 h 17"/>
                  <a:gd name="T6" fmla="*/ 18 w 18"/>
                  <a:gd name="T7" fmla="*/ 8 h 17"/>
                  <a:gd name="T8" fmla="*/ 10 w 18"/>
                  <a:gd name="T9" fmla="*/ 17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0" y="17"/>
                    </a:moveTo>
                    <a:cubicBezTo>
                      <a:pt x="5" y="17"/>
                      <a:pt x="1" y="14"/>
                      <a:pt x="1" y="9"/>
                    </a:cubicBezTo>
                    <a:cubicBezTo>
                      <a:pt x="0" y="5"/>
                      <a:pt x="4" y="0"/>
                      <a:pt x="8" y="0"/>
                    </a:cubicBezTo>
                    <a:cubicBezTo>
                      <a:pt x="13" y="0"/>
                      <a:pt x="17" y="3"/>
                      <a:pt x="18" y="8"/>
                    </a:cubicBezTo>
                    <a:cubicBezTo>
                      <a:pt x="18" y="12"/>
                      <a:pt x="15" y="17"/>
                      <a:pt x="10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8" name="ïṩ1ídê">
                <a:extLst>
                  <a:ext uri="{FF2B5EF4-FFF2-40B4-BE49-F238E27FC236}">
                    <a16:creationId xmlns:a16="http://schemas.microsoft.com/office/drawing/2014/main" id="{028EDAA1-1CE9-2777-26B9-A6BD90B75C3C}"/>
                  </a:ext>
                </a:extLst>
              </p:cNvPr>
              <p:cNvSpPr/>
              <p:nvPr/>
            </p:nvSpPr>
            <p:spPr bwMode="auto">
              <a:xfrm>
                <a:off x="2134" y="2394"/>
                <a:ext cx="10" cy="9"/>
              </a:xfrm>
              <a:custGeom>
                <a:avLst/>
                <a:gdLst>
                  <a:gd name="T0" fmla="*/ 2 w 20"/>
                  <a:gd name="T1" fmla="*/ 13 h 19"/>
                  <a:gd name="T2" fmla="*/ 7 w 20"/>
                  <a:gd name="T3" fmla="*/ 2 h 19"/>
                  <a:gd name="T4" fmla="*/ 18 w 20"/>
                  <a:gd name="T5" fmla="*/ 6 h 19"/>
                  <a:gd name="T6" fmla="*/ 13 w 20"/>
                  <a:gd name="T7" fmla="*/ 17 h 19"/>
                  <a:gd name="T8" fmla="*/ 2 w 20"/>
                  <a:gd name="T9" fmla="*/ 13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" h="19">
                    <a:moveTo>
                      <a:pt x="2" y="13"/>
                    </a:moveTo>
                    <a:cubicBezTo>
                      <a:pt x="0" y="8"/>
                      <a:pt x="2" y="3"/>
                      <a:pt x="7" y="2"/>
                    </a:cubicBezTo>
                    <a:cubicBezTo>
                      <a:pt x="11" y="0"/>
                      <a:pt x="16" y="2"/>
                      <a:pt x="18" y="6"/>
                    </a:cubicBezTo>
                    <a:cubicBezTo>
                      <a:pt x="20" y="11"/>
                      <a:pt x="18" y="16"/>
                      <a:pt x="13" y="17"/>
                    </a:cubicBezTo>
                    <a:cubicBezTo>
                      <a:pt x="9" y="19"/>
                      <a:pt x="4" y="17"/>
                      <a:pt x="2" y="1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49" name="íṧlïḍè">
                <a:extLst>
                  <a:ext uri="{FF2B5EF4-FFF2-40B4-BE49-F238E27FC236}">
                    <a16:creationId xmlns:a16="http://schemas.microsoft.com/office/drawing/2014/main" id="{3D601FC2-5E3C-EFB8-2784-32399E6D7932}"/>
                  </a:ext>
                </a:extLst>
              </p:cNvPr>
              <p:cNvSpPr/>
              <p:nvPr/>
            </p:nvSpPr>
            <p:spPr bwMode="auto">
              <a:xfrm>
                <a:off x="2197" y="2054"/>
                <a:ext cx="8" cy="8"/>
              </a:xfrm>
              <a:custGeom>
                <a:avLst/>
                <a:gdLst>
                  <a:gd name="T0" fmla="*/ 9 w 16"/>
                  <a:gd name="T1" fmla="*/ 16 h 16"/>
                  <a:gd name="T2" fmla="*/ 1 w 16"/>
                  <a:gd name="T3" fmla="*/ 9 h 16"/>
                  <a:gd name="T4" fmla="*/ 8 w 16"/>
                  <a:gd name="T5" fmla="*/ 1 h 16"/>
                  <a:gd name="T6" fmla="*/ 16 w 16"/>
                  <a:gd name="T7" fmla="*/ 8 h 16"/>
                  <a:gd name="T8" fmla="*/ 9 w 16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9" y="16"/>
                    </a:moveTo>
                    <a:cubicBezTo>
                      <a:pt x="4" y="16"/>
                      <a:pt x="1" y="13"/>
                      <a:pt x="1" y="9"/>
                    </a:cubicBezTo>
                    <a:cubicBezTo>
                      <a:pt x="0" y="4"/>
                      <a:pt x="4" y="1"/>
                      <a:pt x="8" y="1"/>
                    </a:cubicBezTo>
                    <a:cubicBezTo>
                      <a:pt x="12" y="0"/>
                      <a:pt x="16" y="4"/>
                      <a:pt x="16" y="8"/>
                    </a:cubicBezTo>
                    <a:cubicBezTo>
                      <a:pt x="16" y="12"/>
                      <a:pt x="13" y="16"/>
                      <a:pt x="9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0" name="íṩ1îḍê">
                <a:extLst>
                  <a:ext uri="{FF2B5EF4-FFF2-40B4-BE49-F238E27FC236}">
                    <a16:creationId xmlns:a16="http://schemas.microsoft.com/office/drawing/2014/main" id="{1C3DB1C3-55B9-611A-2F9E-AE288C346C9F}"/>
                  </a:ext>
                </a:extLst>
              </p:cNvPr>
              <p:cNvSpPr/>
              <p:nvPr/>
            </p:nvSpPr>
            <p:spPr bwMode="auto">
              <a:xfrm>
                <a:off x="2205" y="2075"/>
                <a:ext cx="7" cy="8"/>
              </a:xfrm>
              <a:custGeom>
                <a:avLst/>
                <a:gdLst>
                  <a:gd name="T0" fmla="*/ 7 w 15"/>
                  <a:gd name="T1" fmla="*/ 15 h 16"/>
                  <a:gd name="T2" fmla="*/ 0 w 15"/>
                  <a:gd name="T3" fmla="*/ 7 h 16"/>
                  <a:gd name="T4" fmla="*/ 8 w 15"/>
                  <a:gd name="T5" fmla="*/ 0 h 16"/>
                  <a:gd name="T6" fmla="*/ 15 w 15"/>
                  <a:gd name="T7" fmla="*/ 8 h 16"/>
                  <a:gd name="T8" fmla="*/ 7 w 15"/>
                  <a:gd name="T9" fmla="*/ 15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7" y="15"/>
                    </a:moveTo>
                    <a:cubicBezTo>
                      <a:pt x="3" y="15"/>
                      <a:pt x="0" y="12"/>
                      <a:pt x="0" y="7"/>
                    </a:cubicBezTo>
                    <a:cubicBezTo>
                      <a:pt x="0" y="3"/>
                      <a:pt x="4" y="0"/>
                      <a:pt x="8" y="0"/>
                    </a:cubicBezTo>
                    <a:cubicBezTo>
                      <a:pt x="12" y="0"/>
                      <a:pt x="15" y="4"/>
                      <a:pt x="15" y="8"/>
                    </a:cubicBezTo>
                    <a:cubicBezTo>
                      <a:pt x="15" y="12"/>
                      <a:pt x="11" y="16"/>
                      <a:pt x="7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1" name="íşḷíḓe">
                <a:extLst>
                  <a:ext uri="{FF2B5EF4-FFF2-40B4-BE49-F238E27FC236}">
                    <a16:creationId xmlns:a16="http://schemas.microsoft.com/office/drawing/2014/main" id="{493A0066-E178-8C36-0C12-B5D6628075E8}"/>
                  </a:ext>
                </a:extLst>
              </p:cNvPr>
              <p:cNvSpPr/>
              <p:nvPr/>
            </p:nvSpPr>
            <p:spPr bwMode="auto">
              <a:xfrm>
                <a:off x="2209" y="2096"/>
                <a:ext cx="9" cy="8"/>
              </a:xfrm>
              <a:custGeom>
                <a:avLst/>
                <a:gdLst>
                  <a:gd name="T0" fmla="*/ 7 w 17"/>
                  <a:gd name="T1" fmla="*/ 16 h 16"/>
                  <a:gd name="T2" fmla="*/ 1 w 17"/>
                  <a:gd name="T3" fmla="*/ 7 h 16"/>
                  <a:gd name="T4" fmla="*/ 9 w 17"/>
                  <a:gd name="T5" fmla="*/ 0 h 16"/>
                  <a:gd name="T6" fmla="*/ 16 w 17"/>
                  <a:gd name="T7" fmla="*/ 9 h 16"/>
                  <a:gd name="T8" fmla="*/ 7 w 17"/>
                  <a:gd name="T9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7" y="16"/>
                    </a:moveTo>
                    <a:cubicBezTo>
                      <a:pt x="3" y="15"/>
                      <a:pt x="0" y="11"/>
                      <a:pt x="1" y="7"/>
                    </a:cubicBezTo>
                    <a:cubicBezTo>
                      <a:pt x="1" y="3"/>
                      <a:pt x="5" y="0"/>
                      <a:pt x="9" y="0"/>
                    </a:cubicBezTo>
                    <a:cubicBezTo>
                      <a:pt x="14" y="1"/>
                      <a:pt x="17" y="5"/>
                      <a:pt x="16" y="9"/>
                    </a:cubicBezTo>
                    <a:cubicBezTo>
                      <a:pt x="16" y="13"/>
                      <a:pt x="12" y="16"/>
                      <a:pt x="7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2" name="îṡḷïḍê">
                <a:extLst>
                  <a:ext uri="{FF2B5EF4-FFF2-40B4-BE49-F238E27FC236}">
                    <a16:creationId xmlns:a16="http://schemas.microsoft.com/office/drawing/2014/main" id="{700B6157-3498-599C-E94A-FADFF2817CF5}"/>
                  </a:ext>
                </a:extLst>
              </p:cNvPr>
              <p:cNvSpPr/>
              <p:nvPr/>
            </p:nvSpPr>
            <p:spPr bwMode="auto">
              <a:xfrm>
                <a:off x="2213" y="2117"/>
                <a:ext cx="9" cy="8"/>
              </a:xfrm>
              <a:custGeom>
                <a:avLst/>
                <a:gdLst>
                  <a:gd name="T0" fmla="*/ 6 w 17"/>
                  <a:gd name="T1" fmla="*/ 16 h 17"/>
                  <a:gd name="T2" fmla="*/ 0 w 17"/>
                  <a:gd name="T3" fmla="*/ 7 h 17"/>
                  <a:gd name="T4" fmla="*/ 10 w 17"/>
                  <a:gd name="T5" fmla="*/ 1 h 17"/>
                  <a:gd name="T6" fmla="*/ 16 w 17"/>
                  <a:gd name="T7" fmla="*/ 10 h 17"/>
                  <a:gd name="T8" fmla="*/ 6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16"/>
                    </a:moveTo>
                    <a:cubicBezTo>
                      <a:pt x="2" y="16"/>
                      <a:pt x="0" y="11"/>
                      <a:pt x="0" y="7"/>
                    </a:cubicBezTo>
                    <a:cubicBezTo>
                      <a:pt x="1" y="3"/>
                      <a:pt x="5" y="0"/>
                      <a:pt x="10" y="1"/>
                    </a:cubicBezTo>
                    <a:cubicBezTo>
                      <a:pt x="14" y="2"/>
                      <a:pt x="17" y="6"/>
                      <a:pt x="16" y="10"/>
                    </a:cubicBezTo>
                    <a:cubicBezTo>
                      <a:pt x="15" y="14"/>
                      <a:pt x="11" y="17"/>
                      <a:pt x="6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3" name="íṡlíďè">
                <a:extLst>
                  <a:ext uri="{FF2B5EF4-FFF2-40B4-BE49-F238E27FC236}">
                    <a16:creationId xmlns:a16="http://schemas.microsoft.com/office/drawing/2014/main" id="{F2A350BF-2A66-7FDA-5A87-C8A426386B8F}"/>
                  </a:ext>
                </a:extLst>
              </p:cNvPr>
              <p:cNvSpPr/>
              <p:nvPr/>
            </p:nvSpPr>
            <p:spPr bwMode="auto">
              <a:xfrm>
                <a:off x="2215" y="2139"/>
                <a:ext cx="9" cy="8"/>
              </a:xfrm>
              <a:custGeom>
                <a:avLst/>
                <a:gdLst>
                  <a:gd name="T0" fmla="*/ 6 w 17"/>
                  <a:gd name="T1" fmla="*/ 17 h 18"/>
                  <a:gd name="T2" fmla="*/ 1 w 17"/>
                  <a:gd name="T3" fmla="*/ 7 h 18"/>
                  <a:gd name="T4" fmla="*/ 10 w 17"/>
                  <a:gd name="T5" fmla="*/ 2 h 18"/>
                  <a:gd name="T6" fmla="*/ 16 w 17"/>
                  <a:gd name="T7" fmla="*/ 11 h 18"/>
                  <a:gd name="T8" fmla="*/ 6 w 17"/>
                  <a:gd name="T9" fmla="*/ 17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6" y="17"/>
                    </a:moveTo>
                    <a:cubicBezTo>
                      <a:pt x="2" y="15"/>
                      <a:pt x="0" y="11"/>
                      <a:pt x="1" y="7"/>
                    </a:cubicBezTo>
                    <a:cubicBezTo>
                      <a:pt x="2" y="3"/>
                      <a:pt x="6" y="0"/>
                      <a:pt x="10" y="2"/>
                    </a:cubicBezTo>
                    <a:cubicBezTo>
                      <a:pt x="15" y="3"/>
                      <a:pt x="17" y="7"/>
                      <a:pt x="16" y="11"/>
                    </a:cubicBezTo>
                    <a:cubicBezTo>
                      <a:pt x="15" y="15"/>
                      <a:pt x="10" y="18"/>
                      <a:pt x="6" y="17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4" name="ïSḻïḓè">
                <a:extLst>
                  <a:ext uri="{FF2B5EF4-FFF2-40B4-BE49-F238E27FC236}">
                    <a16:creationId xmlns:a16="http://schemas.microsoft.com/office/drawing/2014/main" id="{B055EE46-23C0-156B-1E78-F12C24574BC7}"/>
                  </a:ext>
                </a:extLst>
              </p:cNvPr>
              <p:cNvSpPr/>
              <p:nvPr/>
            </p:nvSpPr>
            <p:spPr bwMode="auto">
              <a:xfrm>
                <a:off x="2216" y="2161"/>
                <a:ext cx="8" cy="8"/>
              </a:xfrm>
              <a:custGeom>
                <a:avLst/>
                <a:gdLst>
                  <a:gd name="T0" fmla="*/ 6 w 17"/>
                  <a:gd name="T1" fmla="*/ 16 h 17"/>
                  <a:gd name="T2" fmla="*/ 1 w 17"/>
                  <a:gd name="T3" fmla="*/ 6 h 17"/>
                  <a:gd name="T4" fmla="*/ 11 w 17"/>
                  <a:gd name="T5" fmla="*/ 1 h 17"/>
                  <a:gd name="T6" fmla="*/ 16 w 17"/>
                  <a:gd name="T7" fmla="*/ 11 h 17"/>
                  <a:gd name="T8" fmla="*/ 6 w 17"/>
                  <a:gd name="T9" fmla="*/ 16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16"/>
                    </a:moveTo>
                    <a:cubicBezTo>
                      <a:pt x="2" y="14"/>
                      <a:pt x="0" y="10"/>
                      <a:pt x="1" y="6"/>
                    </a:cubicBezTo>
                    <a:cubicBezTo>
                      <a:pt x="2" y="2"/>
                      <a:pt x="7" y="0"/>
                      <a:pt x="11" y="1"/>
                    </a:cubicBezTo>
                    <a:cubicBezTo>
                      <a:pt x="15" y="3"/>
                      <a:pt x="17" y="7"/>
                      <a:pt x="16" y="11"/>
                    </a:cubicBezTo>
                    <a:cubicBezTo>
                      <a:pt x="14" y="15"/>
                      <a:pt x="10" y="17"/>
                      <a:pt x="6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5" name="íṩḷîḋè">
                <a:extLst>
                  <a:ext uri="{FF2B5EF4-FFF2-40B4-BE49-F238E27FC236}">
                    <a16:creationId xmlns:a16="http://schemas.microsoft.com/office/drawing/2014/main" id="{9DBB87E1-8D81-E02A-F618-B33DE74998C5}"/>
                  </a:ext>
                </a:extLst>
              </p:cNvPr>
              <p:cNvSpPr/>
              <p:nvPr/>
            </p:nvSpPr>
            <p:spPr bwMode="auto">
              <a:xfrm>
                <a:off x="2214" y="2182"/>
                <a:ext cx="9" cy="9"/>
              </a:xfrm>
              <a:custGeom>
                <a:avLst/>
                <a:gdLst>
                  <a:gd name="T0" fmla="*/ 6 w 18"/>
                  <a:gd name="T1" fmla="*/ 16 h 18"/>
                  <a:gd name="T2" fmla="*/ 2 w 18"/>
                  <a:gd name="T3" fmla="*/ 6 h 18"/>
                  <a:gd name="T4" fmla="*/ 12 w 18"/>
                  <a:gd name="T5" fmla="*/ 2 h 18"/>
                  <a:gd name="T6" fmla="*/ 16 w 18"/>
                  <a:gd name="T7" fmla="*/ 12 h 18"/>
                  <a:gd name="T8" fmla="*/ 6 w 18"/>
                  <a:gd name="T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6" y="16"/>
                    </a:moveTo>
                    <a:cubicBezTo>
                      <a:pt x="2" y="14"/>
                      <a:pt x="0" y="10"/>
                      <a:pt x="2" y="6"/>
                    </a:cubicBezTo>
                    <a:cubicBezTo>
                      <a:pt x="4" y="2"/>
                      <a:pt x="8" y="0"/>
                      <a:pt x="12" y="2"/>
                    </a:cubicBezTo>
                    <a:cubicBezTo>
                      <a:pt x="16" y="4"/>
                      <a:pt x="18" y="9"/>
                      <a:pt x="16" y="12"/>
                    </a:cubicBezTo>
                    <a:cubicBezTo>
                      <a:pt x="14" y="16"/>
                      <a:pt x="10" y="18"/>
                      <a:pt x="6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6" name="íṣľïḋê">
                <a:extLst>
                  <a:ext uri="{FF2B5EF4-FFF2-40B4-BE49-F238E27FC236}">
                    <a16:creationId xmlns:a16="http://schemas.microsoft.com/office/drawing/2014/main" id="{BC446A18-67A4-D0EE-1B34-34CD5F3BD1D4}"/>
                  </a:ext>
                </a:extLst>
              </p:cNvPr>
              <p:cNvSpPr/>
              <p:nvPr/>
            </p:nvSpPr>
            <p:spPr bwMode="auto">
              <a:xfrm>
                <a:off x="2211" y="2204"/>
                <a:ext cx="9" cy="8"/>
              </a:xfrm>
              <a:custGeom>
                <a:avLst/>
                <a:gdLst>
                  <a:gd name="T0" fmla="*/ 5 w 18"/>
                  <a:gd name="T1" fmla="*/ 15 h 17"/>
                  <a:gd name="T2" fmla="*/ 2 w 18"/>
                  <a:gd name="T3" fmla="*/ 5 h 17"/>
                  <a:gd name="T4" fmla="*/ 13 w 18"/>
                  <a:gd name="T5" fmla="*/ 2 h 17"/>
                  <a:gd name="T6" fmla="*/ 16 w 18"/>
                  <a:gd name="T7" fmla="*/ 12 h 17"/>
                  <a:gd name="T8" fmla="*/ 5 w 18"/>
                  <a:gd name="T9" fmla="*/ 15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5" y="15"/>
                    </a:moveTo>
                    <a:cubicBezTo>
                      <a:pt x="2" y="13"/>
                      <a:pt x="0" y="8"/>
                      <a:pt x="2" y="5"/>
                    </a:cubicBezTo>
                    <a:cubicBezTo>
                      <a:pt x="4" y="1"/>
                      <a:pt x="9" y="0"/>
                      <a:pt x="13" y="2"/>
                    </a:cubicBezTo>
                    <a:cubicBezTo>
                      <a:pt x="17" y="4"/>
                      <a:pt x="18" y="8"/>
                      <a:pt x="16" y="12"/>
                    </a:cubicBezTo>
                    <a:cubicBezTo>
                      <a:pt x="14" y="16"/>
                      <a:pt x="9" y="17"/>
                      <a:pt x="5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7" name="îṡḷïḓé">
                <a:extLst>
                  <a:ext uri="{FF2B5EF4-FFF2-40B4-BE49-F238E27FC236}">
                    <a16:creationId xmlns:a16="http://schemas.microsoft.com/office/drawing/2014/main" id="{FB473602-3BF7-055D-8A6B-7E458A00526E}"/>
                  </a:ext>
                </a:extLst>
              </p:cNvPr>
              <p:cNvSpPr/>
              <p:nvPr/>
            </p:nvSpPr>
            <p:spPr bwMode="auto">
              <a:xfrm>
                <a:off x="2207" y="2225"/>
                <a:ext cx="9" cy="9"/>
              </a:xfrm>
              <a:custGeom>
                <a:avLst/>
                <a:gdLst>
                  <a:gd name="T0" fmla="*/ 5 w 18"/>
                  <a:gd name="T1" fmla="*/ 16 h 18"/>
                  <a:gd name="T2" fmla="*/ 3 w 18"/>
                  <a:gd name="T3" fmla="*/ 5 h 18"/>
                  <a:gd name="T4" fmla="*/ 13 w 18"/>
                  <a:gd name="T5" fmla="*/ 3 h 18"/>
                  <a:gd name="T6" fmla="*/ 16 w 18"/>
                  <a:gd name="T7" fmla="*/ 13 h 18"/>
                  <a:gd name="T8" fmla="*/ 5 w 18"/>
                  <a:gd name="T9" fmla="*/ 16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5" y="16"/>
                    </a:moveTo>
                    <a:cubicBezTo>
                      <a:pt x="1" y="13"/>
                      <a:pt x="0" y="8"/>
                      <a:pt x="3" y="5"/>
                    </a:cubicBezTo>
                    <a:cubicBezTo>
                      <a:pt x="5" y="1"/>
                      <a:pt x="10" y="0"/>
                      <a:pt x="13" y="3"/>
                    </a:cubicBezTo>
                    <a:cubicBezTo>
                      <a:pt x="17" y="5"/>
                      <a:pt x="18" y="10"/>
                      <a:pt x="16" y="13"/>
                    </a:cubicBezTo>
                    <a:cubicBezTo>
                      <a:pt x="13" y="17"/>
                      <a:pt x="8" y="18"/>
                      <a:pt x="5" y="16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8" name="iṣľíḑe">
                <a:extLst>
                  <a:ext uri="{FF2B5EF4-FFF2-40B4-BE49-F238E27FC236}">
                    <a16:creationId xmlns:a16="http://schemas.microsoft.com/office/drawing/2014/main" id="{2C57D7F7-7A3D-3CEB-FE58-E22F2DDBDA17}"/>
                  </a:ext>
                </a:extLst>
              </p:cNvPr>
              <p:cNvSpPr/>
              <p:nvPr/>
            </p:nvSpPr>
            <p:spPr bwMode="auto">
              <a:xfrm>
                <a:off x="2201" y="2246"/>
                <a:ext cx="8" cy="9"/>
              </a:xfrm>
              <a:custGeom>
                <a:avLst/>
                <a:gdLst>
                  <a:gd name="T0" fmla="*/ 4 w 17"/>
                  <a:gd name="T1" fmla="*/ 15 h 18"/>
                  <a:gd name="T2" fmla="*/ 3 w 17"/>
                  <a:gd name="T3" fmla="*/ 4 h 18"/>
                  <a:gd name="T4" fmla="*/ 13 w 17"/>
                  <a:gd name="T5" fmla="*/ 3 h 18"/>
                  <a:gd name="T6" fmla="*/ 15 w 17"/>
                  <a:gd name="T7" fmla="*/ 14 h 18"/>
                  <a:gd name="T8" fmla="*/ 4 w 17"/>
                  <a:gd name="T9" fmla="*/ 1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15"/>
                    </a:moveTo>
                    <a:cubicBezTo>
                      <a:pt x="1" y="12"/>
                      <a:pt x="0" y="8"/>
                      <a:pt x="3" y="4"/>
                    </a:cubicBezTo>
                    <a:cubicBezTo>
                      <a:pt x="5" y="1"/>
                      <a:pt x="10" y="0"/>
                      <a:pt x="13" y="3"/>
                    </a:cubicBezTo>
                    <a:cubicBezTo>
                      <a:pt x="17" y="5"/>
                      <a:pt x="17" y="10"/>
                      <a:pt x="15" y="14"/>
                    </a:cubicBezTo>
                    <a:cubicBezTo>
                      <a:pt x="12" y="17"/>
                      <a:pt x="7" y="18"/>
                      <a:pt x="4" y="15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59" name="išļïḓè">
                <a:extLst>
                  <a:ext uri="{FF2B5EF4-FFF2-40B4-BE49-F238E27FC236}">
                    <a16:creationId xmlns:a16="http://schemas.microsoft.com/office/drawing/2014/main" id="{CF8475D3-554A-6AE3-6382-70322DC3378A}"/>
                  </a:ext>
                </a:extLst>
              </p:cNvPr>
              <p:cNvSpPr/>
              <p:nvPr/>
            </p:nvSpPr>
            <p:spPr bwMode="auto">
              <a:xfrm>
                <a:off x="2194" y="2267"/>
                <a:ext cx="8" cy="8"/>
              </a:xfrm>
              <a:custGeom>
                <a:avLst/>
                <a:gdLst>
                  <a:gd name="T0" fmla="*/ 3 w 17"/>
                  <a:gd name="T1" fmla="*/ 14 h 17"/>
                  <a:gd name="T2" fmla="*/ 2 w 17"/>
                  <a:gd name="T3" fmla="*/ 3 h 17"/>
                  <a:gd name="T4" fmla="*/ 13 w 17"/>
                  <a:gd name="T5" fmla="*/ 3 h 17"/>
                  <a:gd name="T6" fmla="*/ 14 w 17"/>
                  <a:gd name="T7" fmla="*/ 14 h 17"/>
                  <a:gd name="T8" fmla="*/ 3 w 17"/>
                  <a:gd name="T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3" y="14"/>
                    </a:moveTo>
                    <a:cubicBezTo>
                      <a:pt x="0" y="12"/>
                      <a:pt x="0" y="7"/>
                      <a:pt x="2" y="3"/>
                    </a:cubicBezTo>
                    <a:cubicBezTo>
                      <a:pt x="5" y="0"/>
                      <a:pt x="10" y="0"/>
                      <a:pt x="13" y="3"/>
                    </a:cubicBezTo>
                    <a:cubicBezTo>
                      <a:pt x="17" y="6"/>
                      <a:pt x="17" y="11"/>
                      <a:pt x="14" y="14"/>
                    </a:cubicBezTo>
                    <a:cubicBezTo>
                      <a:pt x="11" y="17"/>
                      <a:pt x="6" y="17"/>
                      <a:pt x="3" y="1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0" name="ïṥ1íďè">
                <a:extLst>
                  <a:ext uri="{FF2B5EF4-FFF2-40B4-BE49-F238E27FC236}">
                    <a16:creationId xmlns:a16="http://schemas.microsoft.com/office/drawing/2014/main" id="{CAF88868-75DE-8465-4959-FF0BCABE9C27}"/>
                  </a:ext>
                </a:extLst>
              </p:cNvPr>
              <p:cNvSpPr/>
              <p:nvPr/>
            </p:nvSpPr>
            <p:spPr bwMode="auto">
              <a:xfrm>
                <a:off x="2185" y="2287"/>
                <a:ext cx="8" cy="8"/>
              </a:xfrm>
              <a:custGeom>
                <a:avLst/>
                <a:gdLst>
                  <a:gd name="T0" fmla="*/ 3 w 17"/>
                  <a:gd name="T1" fmla="*/ 14 h 17"/>
                  <a:gd name="T2" fmla="*/ 3 w 17"/>
                  <a:gd name="T3" fmla="*/ 3 h 17"/>
                  <a:gd name="T4" fmla="*/ 14 w 17"/>
                  <a:gd name="T5" fmla="*/ 3 h 17"/>
                  <a:gd name="T6" fmla="*/ 14 w 17"/>
                  <a:gd name="T7" fmla="*/ 14 h 17"/>
                  <a:gd name="T8" fmla="*/ 3 w 17"/>
                  <a:gd name="T9" fmla="*/ 14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3" y="14"/>
                    </a:moveTo>
                    <a:cubicBezTo>
                      <a:pt x="0" y="10"/>
                      <a:pt x="0" y="5"/>
                      <a:pt x="3" y="3"/>
                    </a:cubicBezTo>
                    <a:cubicBezTo>
                      <a:pt x="6" y="0"/>
                      <a:pt x="11" y="0"/>
                      <a:pt x="14" y="3"/>
                    </a:cubicBezTo>
                    <a:cubicBezTo>
                      <a:pt x="17" y="6"/>
                      <a:pt x="17" y="11"/>
                      <a:pt x="14" y="14"/>
                    </a:cubicBezTo>
                    <a:cubicBezTo>
                      <a:pt x="11" y="17"/>
                      <a:pt x="6" y="17"/>
                      <a:pt x="3" y="1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1" name="íš1íḍê">
                <a:extLst>
                  <a:ext uri="{FF2B5EF4-FFF2-40B4-BE49-F238E27FC236}">
                    <a16:creationId xmlns:a16="http://schemas.microsoft.com/office/drawing/2014/main" id="{36940689-2FF2-7A52-E9F6-F755ECAB0171}"/>
                  </a:ext>
                </a:extLst>
              </p:cNvPr>
              <p:cNvSpPr/>
              <p:nvPr/>
            </p:nvSpPr>
            <p:spPr bwMode="auto">
              <a:xfrm>
                <a:off x="2174" y="2305"/>
                <a:ext cx="9" cy="9"/>
              </a:xfrm>
              <a:custGeom>
                <a:avLst/>
                <a:gdLst>
                  <a:gd name="T0" fmla="*/ 3 w 18"/>
                  <a:gd name="T1" fmla="*/ 14 h 18"/>
                  <a:gd name="T2" fmla="*/ 4 w 18"/>
                  <a:gd name="T3" fmla="*/ 3 h 18"/>
                  <a:gd name="T4" fmla="*/ 15 w 18"/>
                  <a:gd name="T5" fmla="*/ 4 h 18"/>
                  <a:gd name="T6" fmla="*/ 14 w 18"/>
                  <a:gd name="T7" fmla="*/ 15 h 18"/>
                  <a:gd name="T8" fmla="*/ 3 w 18"/>
                  <a:gd name="T9" fmla="*/ 1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3" y="14"/>
                    </a:moveTo>
                    <a:cubicBezTo>
                      <a:pt x="0" y="11"/>
                      <a:pt x="1" y="6"/>
                      <a:pt x="4" y="3"/>
                    </a:cubicBezTo>
                    <a:cubicBezTo>
                      <a:pt x="7" y="0"/>
                      <a:pt x="12" y="1"/>
                      <a:pt x="15" y="4"/>
                    </a:cubicBezTo>
                    <a:cubicBezTo>
                      <a:pt x="18" y="7"/>
                      <a:pt x="17" y="12"/>
                      <a:pt x="14" y="15"/>
                    </a:cubicBezTo>
                    <a:cubicBezTo>
                      <a:pt x="11" y="18"/>
                      <a:pt x="6" y="17"/>
                      <a:pt x="3" y="1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2" name="íṥ1íďé">
                <a:extLst>
                  <a:ext uri="{FF2B5EF4-FFF2-40B4-BE49-F238E27FC236}">
                    <a16:creationId xmlns:a16="http://schemas.microsoft.com/office/drawing/2014/main" id="{181101F5-878F-73DD-554D-DDF5B15FEAEA}"/>
                  </a:ext>
                </a:extLst>
              </p:cNvPr>
              <p:cNvSpPr/>
              <p:nvPr/>
            </p:nvSpPr>
            <p:spPr bwMode="auto">
              <a:xfrm>
                <a:off x="2162" y="2324"/>
                <a:ext cx="8" cy="8"/>
              </a:xfrm>
              <a:custGeom>
                <a:avLst/>
                <a:gdLst>
                  <a:gd name="T0" fmla="*/ 2 w 17"/>
                  <a:gd name="T1" fmla="*/ 13 h 17"/>
                  <a:gd name="T2" fmla="*/ 4 w 17"/>
                  <a:gd name="T3" fmla="*/ 2 h 17"/>
                  <a:gd name="T4" fmla="*/ 15 w 17"/>
                  <a:gd name="T5" fmla="*/ 4 h 17"/>
                  <a:gd name="T6" fmla="*/ 13 w 17"/>
                  <a:gd name="T7" fmla="*/ 15 h 17"/>
                  <a:gd name="T8" fmla="*/ 2 w 17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2" y="13"/>
                    </a:moveTo>
                    <a:cubicBezTo>
                      <a:pt x="0" y="9"/>
                      <a:pt x="0" y="4"/>
                      <a:pt x="4" y="2"/>
                    </a:cubicBezTo>
                    <a:cubicBezTo>
                      <a:pt x="7" y="0"/>
                      <a:pt x="12" y="0"/>
                      <a:pt x="15" y="4"/>
                    </a:cubicBezTo>
                    <a:cubicBezTo>
                      <a:pt x="17" y="7"/>
                      <a:pt x="16" y="12"/>
                      <a:pt x="13" y="15"/>
                    </a:cubicBezTo>
                    <a:cubicBezTo>
                      <a:pt x="9" y="17"/>
                      <a:pt x="5" y="16"/>
                      <a:pt x="2" y="1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3" name="îsliḓe">
                <a:extLst>
                  <a:ext uri="{FF2B5EF4-FFF2-40B4-BE49-F238E27FC236}">
                    <a16:creationId xmlns:a16="http://schemas.microsoft.com/office/drawing/2014/main" id="{1FBE8289-6A6C-F2CE-BF09-D32FA944170E}"/>
                  </a:ext>
                </a:extLst>
              </p:cNvPr>
              <p:cNvSpPr/>
              <p:nvPr/>
            </p:nvSpPr>
            <p:spPr bwMode="auto">
              <a:xfrm>
                <a:off x="2134" y="2357"/>
                <a:ext cx="8" cy="9"/>
              </a:xfrm>
              <a:custGeom>
                <a:avLst/>
                <a:gdLst>
                  <a:gd name="T0" fmla="*/ 2 w 18"/>
                  <a:gd name="T1" fmla="*/ 12 h 18"/>
                  <a:gd name="T2" fmla="*/ 6 w 18"/>
                  <a:gd name="T3" fmla="*/ 2 h 18"/>
                  <a:gd name="T4" fmla="*/ 16 w 18"/>
                  <a:gd name="T5" fmla="*/ 5 h 18"/>
                  <a:gd name="T6" fmla="*/ 13 w 18"/>
                  <a:gd name="T7" fmla="*/ 16 h 18"/>
                  <a:gd name="T8" fmla="*/ 2 w 18"/>
                  <a:gd name="T9" fmla="*/ 1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2" y="12"/>
                    </a:moveTo>
                    <a:cubicBezTo>
                      <a:pt x="0" y="8"/>
                      <a:pt x="2" y="4"/>
                      <a:pt x="6" y="2"/>
                    </a:cubicBezTo>
                    <a:cubicBezTo>
                      <a:pt x="10" y="0"/>
                      <a:pt x="14" y="1"/>
                      <a:pt x="16" y="5"/>
                    </a:cubicBezTo>
                    <a:cubicBezTo>
                      <a:pt x="18" y="9"/>
                      <a:pt x="17" y="14"/>
                      <a:pt x="13" y="16"/>
                    </a:cubicBezTo>
                    <a:cubicBezTo>
                      <a:pt x="9" y="18"/>
                      <a:pt x="4" y="16"/>
                      <a:pt x="2" y="1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4" name="ïsḷîḍè">
                <a:extLst>
                  <a:ext uri="{FF2B5EF4-FFF2-40B4-BE49-F238E27FC236}">
                    <a16:creationId xmlns:a16="http://schemas.microsoft.com/office/drawing/2014/main" id="{C9E251D3-6618-E26C-860F-D11E90D0DFF2}"/>
                  </a:ext>
                </a:extLst>
              </p:cNvPr>
              <p:cNvSpPr/>
              <p:nvPr/>
            </p:nvSpPr>
            <p:spPr bwMode="auto">
              <a:xfrm>
                <a:off x="2148" y="2341"/>
                <a:ext cx="9" cy="8"/>
              </a:xfrm>
              <a:custGeom>
                <a:avLst/>
                <a:gdLst>
                  <a:gd name="T0" fmla="*/ 3 w 18"/>
                  <a:gd name="T1" fmla="*/ 13 h 17"/>
                  <a:gd name="T2" fmla="*/ 5 w 18"/>
                  <a:gd name="T3" fmla="*/ 2 h 17"/>
                  <a:gd name="T4" fmla="*/ 16 w 18"/>
                  <a:gd name="T5" fmla="*/ 5 h 17"/>
                  <a:gd name="T6" fmla="*/ 13 w 18"/>
                  <a:gd name="T7" fmla="*/ 15 h 17"/>
                  <a:gd name="T8" fmla="*/ 3 w 18"/>
                  <a:gd name="T9" fmla="*/ 1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3" y="13"/>
                    </a:moveTo>
                    <a:cubicBezTo>
                      <a:pt x="0" y="9"/>
                      <a:pt x="2" y="4"/>
                      <a:pt x="5" y="2"/>
                    </a:cubicBezTo>
                    <a:cubicBezTo>
                      <a:pt x="9" y="0"/>
                      <a:pt x="14" y="1"/>
                      <a:pt x="16" y="5"/>
                    </a:cubicBezTo>
                    <a:cubicBezTo>
                      <a:pt x="18" y="8"/>
                      <a:pt x="17" y="13"/>
                      <a:pt x="13" y="15"/>
                    </a:cubicBezTo>
                    <a:cubicBezTo>
                      <a:pt x="9" y="17"/>
                      <a:pt x="5" y="16"/>
                      <a:pt x="3" y="1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5" name="îṥḻiďé">
                <a:extLst>
                  <a:ext uri="{FF2B5EF4-FFF2-40B4-BE49-F238E27FC236}">
                    <a16:creationId xmlns:a16="http://schemas.microsoft.com/office/drawing/2014/main" id="{02F07D92-84A9-FACA-CF8B-4DF6F0343BBD}"/>
                  </a:ext>
                </a:extLst>
              </p:cNvPr>
              <p:cNvSpPr/>
              <p:nvPr/>
            </p:nvSpPr>
            <p:spPr bwMode="auto">
              <a:xfrm>
                <a:off x="2101" y="2386"/>
                <a:ext cx="9" cy="9"/>
              </a:xfrm>
              <a:custGeom>
                <a:avLst/>
                <a:gdLst>
                  <a:gd name="T0" fmla="*/ 1 w 17"/>
                  <a:gd name="T1" fmla="*/ 11 h 18"/>
                  <a:gd name="T2" fmla="*/ 6 w 17"/>
                  <a:gd name="T3" fmla="*/ 1 h 18"/>
                  <a:gd name="T4" fmla="*/ 16 w 17"/>
                  <a:gd name="T5" fmla="*/ 6 h 18"/>
                  <a:gd name="T6" fmla="*/ 11 w 17"/>
                  <a:gd name="T7" fmla="*/ 16 h 18"/>
                  <a:gd name="T8" fmla="*/ 1 w 17"/>
                  <a:gd name="T9" fmla="*/ 1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1" y="11"/>
                    </a:moveTo>
                    <a:cubicBezTo>
                      <a:pt x="0" y="7"/>
                      <a:pt x="2" y="3"/>
                      <a:pt x="6" y="1"/>
                    </a:cubicBezTo>
                    <a:cubicBezTo>
                      <a:pt x="10" y="0"/>
                      <a:pt x="15" y="2"/>
                      <a:pt x="16" y="6"/>
                    </a:cubicBezTo>
                    <a:cubicBezTo>
                      <a:pt x="17" y="10"/>
                      <a:pt x="15" y="15"/>
                      <a:pt x="11" y="16"/>
                    </a:cubicBezTo>
                    <a:cubicBezTo>
                      <a:pt x="7" y="18"/>
                      <a:pt x="3" y="15"/>
                      <a:pt x="1" y="1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6" name="ïsľíḍê">
                <a:extLst>
                  <a:ext uri="{FF2B5EF4-FFF2-40B4-BE49-F238E27FC236}">
                    <a16:creationId xmlns:a16="http://schemas.microsoft.com/office/drawing/2014/main" id="{1B5A3149-7350-8F83-6856-780893C7531B}"/>
                  </a:ext>
                </a:extLst>
              </p:cNvPr>
              <p:cNvSpPr/>
              <p:nvPr/>
            </p:nvSpPr>
            <p:spPr bwMode="auto">
              <a:xfrm>
                <a:off x="1723" y="2361"/>
                <a:ext cx="8" cy="9"/>
              </a:xfrm>
              <a:custGeom>
                <a:avLst/>
                <a:gdLst>
                  <a:gd name="T0" fmla="*/ 6 w 18"/>
                  <a:gd name="T1" fmla="*/ 2 h 18"/>
                  <a:gd name="T2" fmla="*/ 16 w 18"/>
                  <a:gd name="T3" fmla="*/ 5 h 18"/>
                  <a:gd name="T4" fmla="*/ 12 w 18"/>
                  <a:gd name="T5" fmla="*/ 16 h 18"/>
                  <a:gd name="T6" fmla="*/ 2 w 18"/>
                  <a:gd name="T7" fmla="*/ 12 h 18"/>
                  <a:gd name="T8" fmla="*/ 6 w 18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6" y="2"/>
                    </a:moveTo>
                    <a:cubicBezTo>
                      <a:pt x="9" y="0"/>
                      <a:pt x="14" y="2"/>
                      <a:pt x="16" y="5"/>
                    </a:cubicBezTo>
                    <a:cubicBezTo>
                      <a:pt x="18" y="9"/>
                      <a:pt x="16" y="14"/>
                      <a:pt x="12" y="16"/>
                    </a:cubicBezTo>
                    <a:cubicBezTo>
                      <a:pt x="8" y="18"/>
                      <a:pt x="4" y="16"/>
                      <a:pt x="2" y="12"/>
                    </a:cubicBezTo>
                    <a:cubicBezTo>
                      <a:pt x="0" y="8"/>
                      <a:pt x="2" y="4"/>
                      <a:pt x="6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7" name="îṧlîďe">
                <a:extLst>
                  <a:ext uri="{FF2B5EF4-FFF2-40B4-BE49-F238E27FC236}">
                    <a16:creationId xmlns:a16="http://schemas.microsoft.com/office/drawing/2014/main" id="{A78AEEC6-8F66-0386-0418-DBB5AC775A31}"/>
                  </a:ext>
                </a:extLst>
              </p:cNvPr>
              <p:cNvSpPr/>
              <p:nvPr/>
            </p:nvSpPr>
            <p:spPr bwMode="auto">
              <a:xfrm>
                <a:off x="1708" y="2345"/>
                <a:ext cx="8" cy="8"/>
              </a:xfrm>
              <a:custGeom>
                <a:avLst/>
                <a:gdLst>
                  <a:gd name="T0" fmla="*/ 6 w 17"/>
                  <a:gd name="T1" fmla="*/ 2 h 18"/>
                  <a:gd name="T2" fmla="*/ 16 w 17"/>
                  <a:gd name="T3" fmla="*/ 6 h 18"/>
                  <a:gd name="T4" fmla="*/ 11 w 17"/>
                  <a:gd name="T5" fmla="*/ 16 h 18"/>
                  <a:gd name="T6" fmla="*/ 1 w 17"/>
                  <a:gd name="T7" fmla="*/ 12 h 18"/>
                  <a:gd name="T8" fmla="*/ 6 w 17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6" y="2"/>
                    </a:moveTo>
                    <a:cubicBezTo>
                      <a:pt x="10" y="0"/>
                      <a:pt x="14" y="2"/>
                      <a:pt x="16" y="6"/>
                    </a:cubicBezTo>
                    <a:cubicBezTo>
                      <a:pt x="17" y="10"/>
                      <a:pt x="15" y="15"/>
                      <a:pt x="11" y="16"/>
                    </a:cubicBezTo>
                    <a:cubicBezTo>
                      <a:pt x="7" y="18"/>
                      <a:pt x="3" y="16"/>
                      <a:pt x="1" y="12"/>
                    </a:cubicBezTo>
                    <a:cubicBezTo>
                      <a:pt x="0" y="8"/>
                      <a:pt x="2" y="4"/>
                      <a:pt x="6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8" name="ïš1iḋé">
                <a:extLst>
                  <a:ext uri="{FF2B5EF4-FFF2-40B4-BE49-F238E27FC236}">
                    <a16:creationId xmlns:a16="http://schemas.microsoft.com/office/drawing/2014/main" id="{A1956ABB-9B35-369B-ECEB-2EB374330346}"/>
                  </a:ext>
                </a:extLst>
              </p:cNvPr>
              <p:cNvSpPr/>
              <p:nvPr/>
            </p:nvSpPr>
            <p:spPr bwMode="auto">
              <a:xfrm>
                <a:off x="1646" y="2223"/>
                <a:ext cx="8" cy="9"/>
              </a:xfrm>
              <a:custGeom>
                <a:avLst/>
                <a:gdLst>
                  <a:gd name="T0" fmla="*/ 9 w 16"/>
                  <a:gd name="T1" fmla="*/ 1 h 17"/>
                  <a:gd name="T2" fmla="*/ 16 w 16"/>
                  <a:gd name="T3" fmla="*/ 9 h 17"/>
                  <a:gd name="T4" fmla="*/ 7 w 16"/>
                  <a:gd name="T5" fmla="*/ 16 h 17"/>
                  <a:gd name="T6" fmla="*/ 0 w 16"/>
                  <a:gd name="T7" fmla="*/ 8 h 17"/>
                  <a:gd name="T8" fmla="*/ 9 w 16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7">
                    <a:moveTo>
                      <a:pt x="9" y="1"/>
                    </a:moveTo>
                    <a:cubicBezTo>
                      <a:pt x="13" y="1"/>
                      <a:pt x="16" y="5"/>
                      <a:pt x="16" y="9"/>
                    </a:cubicBezTo>
                    <a:cubicBezTo>
                      <a:pt x="15" y="14"/>
                      <a:pt x="12" y="17"/>
                      <a:pt x="7" y="16"/>
                    </a:cubicBezTo>
                    <a:cubicBezTo>
                      <a:pt x="3" y="16"/>
                      <a:pt x="0" y="12"/>
                      <a:pt x="0" y="8"/>
                    </a:cubicBezTo>
                    <a:cubicBezTo>
                      <a:pt x="1" y="4"/>
                      <a:pt x="5" y="0"/>
                      <a:pt x="9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69" name="iŝḷïḍê">
                <a:extLst>
                  <a:ext uri="{FF2B5EF4-FFF2-40B4-BE49-F238E27FC236}">
                    <a16:creationId xmlns:a16="http://schemas.microsoft.com/office/drawing/2014/main" id="{33AE6682-0A38-BBE5-A7CA-59AED835DEE8}"/>
                  </a:ext>
                </a:extLst>
              </p:cNvPr>
              <p:cNvSpPr/>
              <p:nvPr/>
            </p:nvSpPr>
            <p:spPr bwMode="auto">
              <a:xfrm>
                <a:off x="1641" y="2202"/>
                <a:ext cx="9" cy="8"/>
              </a:xfrm>
              <a:custGeom>
                <a:avLst/>
                <a:gdLst>
                  <a:gd name="T0" fmla="*/ 10 w 17"/>
                  <a:gd name="T1" fmla="*/ 0 h 16"/>
                  <a:gd name="T2" fmla="*/ 16 w 17"/>
                  <a:gd name="T3" fmla="*/ 9 h 16"/>
                  <a:gd name="T4" fmla="*/ 7 w 17"/>
                  <a:gd name="T5" fmla="*/ 16 h 16"/>
                  <a:gd name="T6" fmla="*/ 1 w 17"/>
                  <a:gd name="T7" fmla="*/ 7 h 16"/>
                  <a:gd name="T8" fmla="*/ 10 w 17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10" y="0"/>
                    </a:moveTo>
                    <a:cubicBezTo>
                      <a:pt x="14" y="1"/>
                      <a:pt x="17" y="5"/>
                      <a:pt x="16" y="9"/>
                    </a:cubicBezTo>
                    <a:cubicBezTo>
                      <a:pt x="15" y="13"/>
                      <a:pt x="11" y="16"/>
                      <a:pt x="7" y="16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1" y="2"/>
                      <a:pt x="6" y="0"/>
                      <a:pt x="10" y="0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0" name="íṧľïḓê">
                <a:extLst>
                  <a:ext uri="{FF2B5EF4-FFF2-40B4-BE49-F238E27FC236}">
                    <a16:creationId xmlns:a16="http://schemas.microsoft.com/office/drawing/2014/main" id="{F6234657-2D5C-6BAA-09F3-E4E70821D3F1}"/>
                  </a:ext>
                </a:extLst>
              </p:cNvPr>
              <p:cNvSpPr/>
              <p:nvPr/>
            </p:nvSpPr>
            <p:spPr bwMode="auto">
              <a:xfrm>
                <a:off x="1638" y="2180"/>
                <a:ext cx="9" cy="8"/>
              </a:xfrm>
              <a:custGeom>
                <a:avLst/>
                <a:gdLst>
                  <a:gd name="T0" fmla="*/ 11 w 18"/>
                  <a:gd name="T1" fmla="*/ 1 h 17"/>
                  <a:gd name="T2" fmla="*/ 16 w 18"/>
                  <a:gd name="T3" fmla="*/ 11 h 17"/>
                  <a:gd name="T4" fmla="*/ 7 w 18"/>
                  <a:gd name="T5" fmla="*/ 16 h 17"/>
                  <a:gd name="T6" fmla="*/ 1 w 18"/>
                  <a:gd name="T7" fmla="*/ 7 h 17"/>
                  <a:gd name="T8" fmla="*/ 11 w 18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1" y="1"/>
                    </a:moveTo>
                    <a:cubicBezTo>
                      <a:pt x="15" y="2"/>
                      <a:pt x="18" y="6"/>
                      <a:pt x="16" y="11"/>
                    </a:cubicBezTo>
                    <a:cubicBezTo>
                      <a:pt x="15" y="15"/>
                      <a:pt x="11" y="17"/>
                      <a:pt x="7" y="16"/>
                    </a:cubicBezTo>
                    <a:cubicBezTo>
                      <a:pt x="3" y="15"/>
                      <a:pt x="0" y="11"/>
                      <a:pt x="1" y="7"/>
                    </a:cubicBezTo>
                    <a:cubicBezTo>
                      <a:pt x="3" y="3"/>
                      <a:pt x="7" y="0"/>
                      <a:pt x="11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1" name="ïśļíḑé">
                <a:extLst>
                  <a:ext uri="{FF2B5EF4-FFF2-40B4-BE49-F238E27FC236}">
                    <a16:creationId xmlns:a16="http://schemas.microsoft.com/office/drawing/2014/main" id="{D0DAF782-19B9-8EDA-4826-2FDBE9395BB3}"/>
                  </a:ext>
                </a:extLst>
              </p:cNvPr>
              <p:cNvSpPr/>
              <p:nvPr/>
            </p:nvSpPr>
            <p:spPr bwMode="auto">
              <a:xfrm>
                <a:off x="1637" y="2158"/>
                <a:ext cx="9" cy="9"/>
              </a:xfrm>
              <a:custGeom>
                <a:avLst/>
                <a:gdLst>
                  <a:gd name="T0" fmla="*/ 11 w 18"/>
                  <a:gd name="T1" fmla="*/ 2 h 18"/>
                  <a:gd name="T2" fmla="*/ 16 w 18"/>
                  <a:gd name="T3" fmla="*/ 12 h 18"/>
                  <a:gd name="T4" fmla="*/ 6 w 18"/>
                  <a:gd name="T5" fmla="*/ 17 h 18"/>
                  <a:gd name="T6" fmla="*/ 2 w 18"/>
                  <a:gd name="T7" fmla="*/ 7 h 18"/>
                  <a:gd name="T8" fmla="*/ 11 w 18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1" y="2"/>
                    </a:moveTo>
                    <a:cubicBezTo>
                      <a:pt x="15" y="3"/>
                      <a:pt x="18" y="8"/>
                      <a:pt x="16" y="12"/>
                    </a:cubicBezTo>
                    <a:cubicBezTo>
                      <a:pt x="15" y="16"/>
                      <a:pt x="10" y="18"/>
                      <a:pt x="6" y="17"/>
                    </a:cubicBezTo>
                    <a:cubicBezTo>
                      <a:pt x="2" y="15"/>
                      <a:pt x="0" y="11"/>
                      <a:pt x="2" y="7"/>
                    </a:cubicBezTo>
                    <a:cubicBezTo>
                      <a:pt x="3" y="3"/>
                      <a:pt x="7" y="0"/>
                      <a:pt x="11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2" name="isļíḑe">
                <a:extLst>
                  <a:ext uri="{FF2B5EF4-FFF2-40B4-BE49-F238E27FC236}">
                    <a16:creationId xmlns:a16="http://schemas.microsoft.com/office/drawing/2014/main" id="{B0089F89-D0B1-ECAC-93F7-C4BAE2D2C67C}"/>
                  </a:ext>
                </a:extLst>
              </p:cNvPr>
              <p:cNvSpPr/>
              <p:nvPr/>
            </p:nvSpPr>
            <p:spPr bwMode="auto">
              <a:xfrm>
                <a:off x="1638" y="2137"/>
                <a:ext cx="9" cy="8"/>
              </a:xfrm>
              <a:custGeom>
                <a:avLst/>
                <a:gdLst>
                  <a:gd name="T0" fmla="*/ 12 w 18"/>
                  <a:gd name="T1" fmla="*/ 1 h 17"/>
                  <a:gd name="T2" fmla="*/ 16 w 18"/>
                  <a:gd name="T3" fmla="*/ 12 h 17"/>
                  <a:gd name="T4" fmla="*/ 6 w 18"/>
                  <a:gd name="T5" fmla="*/ 16 h 17"/>
                  <a:gd name="T6" fmla="*/ 2 w 18"/>
                  <a:gd name="T7" fmla="*/ 6 h 17"/>
                  <a:gd name="T8" fmla="*/ 12 w 18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2" y="1"/>
                    </a:moveTo>
                    <a:cubicBezTo>
                      <a:pt x="16" y="3"/>
                      <a:pt x="18" y="8"/>
                      <a:pt x="16" y="12"/>
                    </a:cubicBezTo>
                    <a:cubicBezTo>
                      <a:pt x="15" y="16"/>
                      <a:pt x="10" y="17"/>
                      <a:pt x="6" y="16"/>
                    </a:cubicBezTo>
                    <a:cubicBezTo>
                      <a:pt x="2" y="14"/>
                      <a:pt x="0" y="10"/>
                      <a:pt x="2" y="6"/>
                    </a:cubicBezTo>
                    <a:cubicBezTo>
                      <a:pt x="4" y="2"/>
                      <a:pt x="8" y="0"/>
                      <a:pt x="12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3" name="ïś1îḑé">
                <a:extLst>
                  <a:ext uri="{FF2B5EF4-FFF2-40B4-BE49-F238E27FC236}">
                    <a16:creationId xmlns:a16="http://schemas.microsoft.com/office/drawing/2014/main" id="{DF49555A-02CD-0E2A-82F5-012E025AD903}"/>
                  </a:ext>
                </a:extLst>
              </p:cNvPr>
              <p:cNvSpPr/>
              <p:nvPr/>
            </p:nvSpPr>
            <p:spPr bwMode="auto">
              <a:xfrm>
                <a:off x="1640" y="2115"/>
                <a:ext cx="9" cy="8"/>
              </a:xfrm>
              <a:custGeom>
                <a:avLst/>
                <a:gdLst>
                  <a:gd name="T0" fmla="*/ 12 w 18"/>
                  <a:gd name="T1" fmla="*/ 2 h 18"/>
                  <a:gd name="T2" fmla="*/ 16 w 18"/>
                  <a:gd name="T3" fmla="*/ 13 h 18"/>
                  <a:gd name="T4" fmla="*/ 5 w 18"/>
                  <a:gd name="T5" fmla="*/ 16 h 18"/>
                  <a:gd name="T6" fmla="*/ 2 w 18"/>
                  <a:gd name="T7" fmla="*/ 6 h 18"/>
                  <a:gd name="T8" fmla="*/ 12 w 18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2" y="2"/>
                    </a:moveTo>
                    <a:cubicBezTo>
                      <a:pt x="16" y="4"/>
                      <a:pt x="18" y="9"/>
                      <a:pt x="16" y="13"/>
                    </a:cubicBezTo>
                    <a:cubicBezTo>
                      <a:pt x="14" y="17"/>
                      <a:pt x="9" y="18"/>
                      <a:pt x="5" y="16"/>
                    </a:cubicBezTo>
                    <a:cubicBezTo>
                      <a:pt x="1" y="14"/>
                      <a:pt x="0" y="10"/>
                      <a:pt x="2" y="6"/>
                    </a:cubicBezTo>
                    <a:cubicBezTo>
                      <a:pt x="4" y="2"/>
                      <a:pt x="9" y="0"/>
                      <a:pt x="12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4" name="íṥlíde">
                <a:extLst>
                  <a:ext uri="{FF2B5EF4-FFF2-40B4-BE49-F238E27FC236}">
                    <a16:creationId xmlns:a16="http://schemas.microsoft.com/office/drawing/2014/main" id="{94C15AA9-5C71-B0E1-81AA-1300398BC00F}"/>
                  </a:ext>
                </a:extLst>
              </p:cNvPr>
              <p:cNvSpPr/>
              <p:nvPr/>
            </p:nvSpPr>
            <p:spPr bwMode="auto">
              <a:xfrm>
                <a:off x="1644" y="2094"/>
                <a:ext cx="9" cy="8"/>
              </a:xfrm>
              <a:custGeom>
                <a:avLst/>
                <a:gdLst>
                  <a:gd name="T0" fmla="*/ 13 w 18"/>
                  <a:gd name="T1" fmla="*/ 2 h 17"/>
                  <a:gd name="T2" fmla="*/ 15 w 18"/>
                  <a:gd name="T3" fmla="*/ 13 h 17"/>
                  <a:gd name="T4" fmla="*/ 5 w 18"/>
                  <a:gd name="T5" fmla="*/ 15 h 17"/>
                  <a:gd name="T6" fmla="*/ 2 w 18"/>
                  <a:gd name="T7" fmla="*/ 4 h 17"/>
                  <a:gd name="T8" fmla="*/ 13 w 18"/>
                  <a:gd name="T9" fmla="*/ 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7">
                    <a:moveTo>
                      <a:pt x="13" y="2"/>
                    </a:moveTo>
                    <a:cubicBezTo>
                      <a:pt x="17" y="4"/>
                      <a:pt x="18" y="9"/>
                      <a:pt x="15" y="13"/>
                    </a:cubicBezTo>
                    <a:cubicBezTo>
                      <a:pt x="13" y="16"/>
                      <a:pt x="8" y="17"/>
                      <a:pt x="5" y="15"/>
                    </a:cubicBezTo>
                    <a:cubicBezTo>
                      <a:pt x="1" y="13"/>
                      <a:pt x="0" y="8"/>
                      <a:pt x="2" y="4"/>
                    </a:cubicBezTo>
                    <a:cubicBezTo>
                      <a:pt x="4" y="1"/>
                      <a:pt x="9" y="0"/>
                      <a:pt x="13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5" name="ïṧḷîďé">
                <a:extLst>
                  <a:ext uri="{FF2B5EF4-FFF2-40B4-BE49-F238E27FC236}">
                    <a16:creationId xmlns:a16="http://schemas.microsoft.com/office/drawing/2014/main" id="{4178FC2D-AEE7-8E2B-4798-3BC8DFECEAB4}"/>
                  </a:ext>
                </a:extLst>
              </p:cNvPr>
              <p:cNvSpPr/>
              <p:nvPr/>
            </p:nvSpPr>
            <p:spPr bwMode="auto">
              <a:xfrm>
                <a:off x="1654" y="2252"/>
                <a:ext cx="8" cy="7"/>
              </a:xfrm>
              <a:prstGeom prst="ellipse">
                <a:avLst/>
              </a:pr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6" name="íṧ1íḓé">
                <a:extLst>
                  <a:ext uri="{FF2B5EF4-FFF2-40B4-BE49-F238E27FC236}">
                    <a16:creationId xmlns:a16="http://schemas.microsoft.com/office/drawing/2014/main" id="{C96A64D3-E8B1-9FA3-22C7-1A0DF6EE0EDB}"/>
                  </a:ext>
                </a:extLst>
              </p:cNvPr>
              <p:cNvSpPr/>
              <p:nvPr/>
            </p:nvSpPr>
            <p:spPr bwMode="auto">
              <a:xfrm>
                <a:off x="1662" y="2272"/>
                <a:ext cx="8" cy="7"/>
              </a:xfrm>
              <a:custGeom>
                <a:avLst/>
                <a:gdLst>
                  <a:gd name="T0" fmla="*/ 7 w 16"/>
                  <a:gd name="T1" fmla="*/ 0 h 16"/>
                  <a:gd name="T2" fmla="*/ 16 w 16"/>
                  <a:gd name="T3" fmla="*/ 7 h 16"/>
                  <a:gd name="T4" fmla="*/ 9 w 16"/>
                  <a:gd name="T5" fmla="*/ 16 h 16"/>
                  <a:gd name="T6" fmla="*/ 0 w 16"/>
                  <a:gd name="T7" fmla="*/ 8 h 16"/>
                  <a:gd name="T8" fmla="*/ 7 w 16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7" y="0"/>
                    </a:moveTo>
                    <a:cubicBezTo>
                      <a:pt x="12" y="0"/>
                      <a:pt x="15" y="3"/>
                      <a:pt x="16" y="7"/>
                    </a:cubicBezTo>
                    <a:cubicBezTo>
                      <a:pt x="16" y="12"/>
                      <a:pt x="13" y="15"/>
                      <a:pt x="9" y="16"/>
                    </a:cubicBezTo>
                    <a:cubicBezTo>
                      <a:pt x="4" y="16"/>
                      <a:pt x="1" y="13"/>
                      <a:pt x="0" y="8"/>
                    </a:cubicBezTo>
                    <a:cubicBezTo>
                      <a:pt x="0" y="4"/>
                      <a:pt x="3" y="0"/>
                      <a:pt x="7" y="0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7" name="íṣľíde">
                <a:extLst>
                  <a:ext uri="{FF2B5EF4-FFF2-40B4-BE49-F238E27FC236}">
                    <a16:creationId xmlns:a16="http://schemas.microsoft.com/office/drawing/2014/main" id="{CF8B360B-9AEF-5035-9634-7AC2CFE6B394}"/>
                  </a:ext>
                </a:extLst>
              </p:cNvPr>
              <p:cNvSpPr/>
              <p:nvPr/>
            </p:nvSpPr>
            <p:spPr bwMode="auto">
              <a:xfrm>
                <a:off x="1671" y="2291"/>
                <a:ext cx="9" cy="8"/>
              </a:xfrm>
              <a:custGeom>
                <a:avLst/>
                <a:gdLst>
                  <a:gd name="T0" fmla="*/ 7 w 17"/>
                  <a:gd name="T1" fmla="*/ 0 h 16"/>
                  <a:gd name="T2" fmla="*/ 16 w 17"/>
                  <a:gd name="T3" fmla="*/ 7 h 16"/>
                  <a:gd name="T4" fmla="*/ 9 w 17"/>
                  <a:gd name="T5" fmla="*/ 16 h 16"/>
                  <a:gd name="T6" fmla="*/ 1 w 17"/>
                  <a:gd name="T7" fmla="*/ 9 h 16"/>
                  <a:gd name="T8" fmla="*/ 7 w 17"/>
                  <a:gd name="T9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6">
                    <a:moveTo>
                      <a:pt x="7" y="0"/>
                    </a:moveTo>
                    <a:cubicBezTo>
                      <a:pt x="11" y="0"/>
                      <a:pt x="15" y="3"/>
                      <a:pt x="16" y="7"/>
                    </a:cubicBezTo>
                    <a:cubicBezTo>
                      <a:pt x="17" y="11"/>
                      <a:pt x="14" y="15"/>
                      <a:pt x="9" y="16"/>
                    </a:cubicBezTo>
                    <a:cubicBezTo>
                      <a:pt x="5" y="16"/>
                      <a:pt x="1" y="13"/>
                      <a:pt x="1" y="9"/>
                    </a:cubicBezTo>
                    <a:cubicBezTo>
                      <a:pt x="0" y="5"/>
                      <a:pt x="3" y="1"/>
                      <a:pt x="7" y="0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8" name="ïŝlîďe">
                <a:extLst>
                  <a:ext uri="{FF2B5EF4-FFF2-40B4-BE49-F238E27FC236}">
                    <a16:creationId xmlns:a16="http://schemas.microsoft.com/office/drawing/2014/main" id="{347ED0E8-3E1F-E205-5D0A-869E33B91184}"/>
                  </a:ext>
                </a:extLst>
              </p:cNvPr>
              <p:cNvSpPr/>
              <p:nvPr/>
            </p:nvSpPr>
            <p:spPr bwMode="auto">
              <a:xfrm>
                <a:off x="1682" y="2310"/>
                <a:ext cx="8" cy="8"/>
              </a:xfrm>
              <a:custGeom>
                <a:avLst/>
                <a:gdLst>
                  <a:gd name="T0" fmla="*/ 7 w 17"/>
                  <a:gd name="T1" fmla="*/ 1 h 17"/>
                  <a:gd name="T2" fmla="*/ 16 w 17"/>
                  <a:gd name="T3" fmla="*/ 7 h 17"/>
                  <a:gd name="T4" fmla="*/ 10 w 17"/>
                  <a:gd name="T5" fmla="*/ 16 h 17"/>
                  <a:gd name="T6" fmla="*/ 1 w 17"/>
                  <a:gd name="T7" fmla="*/ 10 h 17"/>
                  <a:gd name="T8" fmla="*/ 7 w 1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7" y="1"/>
                    </a:moveTo>
                    <a:cubicBezTo>
                      <a:pt x="11" y="0"/>
                      <a:pt x="15" y="3"/>
                      <a:pt x="16" y="7"/>
                    </a:cubicBezTo>
                    <a:cubicBezTo>
                      <a:pt x="17" y="11"/>
                      <a:pt x="15" y="15"/>
                      <a:pt x="10" y="16"/>
                    </a:cubicBezTo>
                    <a:cubicBezTo>
                      <a:pt x="6" y="17"/>
                      <a:pt x="2" y="15"/>
                      <a:pt x="1" y="10"/>
                    </a:cubicBezTo>
                    <a:cubicBezTo>
                      <a:pt x="0" y="6"/>
                      <a:pt x="3" y="2"/>
                      <a:pt x="7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79" name="îṧ1ïḍe">
                <a:extLst>
                  <a:ext uri="{FF2B5EF4-FFF2-40B4-BE49-F238E27FC236}">
                    <a16:creationId xmlns:a16="http://schemas.microsoft.com/office/drawing/2014/main" id="{79C31B38-1036-D576-ABEC-D9182A5D0353}"/>
                  </a:ext>
                </a:extLst>
              </p:cNvPr>
              <p:cNvSpPr/>
              <p:nvPr/>
            </p:nvSpPr>
            <p:spPr bwMode="auto">
              <a:xfrm>
                <a:off x="1694" y="2328"/>
                <a:ext cx="9" cy="8"/>
              </a:xfrm>
              <a:custGeom>
                <a:avLst/>
                <a:gdLst>
                  <a:gd name="T0" fmla="*/ 6 w 17"/>
                  <a:gd name="T1" fmla="*/ 1 h 17"/>
                  <a:gd name="T2" fmla="*/ 16 w 17"/>
                  <a:gd name="T3" fmla="*/ 6 h 17"/>
                  <a:gd name="T4" fmla="*/ 11 w 17"/>
                  <a:gd name="T5" fmla="*/ 16 h 17"/>
                  <a:gd name="T6" fmla="*/ 1 w 17"/>
                  <a:gd name="T7" fmla="*/ 11 h 17"/>
                  <a:gd name="T8" fmla="*/ 6 w 17"/>
                  <a:gd name="T9" fmla="*/ 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6" y="1"/>
                    </a:moveTo>
                    <a:cubicBezTo>
                      <a:pt x="10" y="0"/>
                      <a:pt x="15" y="2"/>
                      <a:pt x="16" y="6"/>
                    </a:cubicBezTo>
                    <a:cubicBezTo>
                      <a:pt x="17" y="10"/>
                      <a:pt x="15" y="15"/>
                      <a:pt x="11" y="16"/>
                    </a:cubicBezTo>
                    <a:cubicBezTo>
                      <a:pt x="7" y="17"/>
                      <a:pt x="3" y="15"/>
                      <a:pt x="1" y="11"/>
                    </a:cubicBezTo>
                    <a:cubicBezTo>
                      <a:pt x="0" y="7"/>
                      <a:pt x="2" y="2"/>
                      <a:pt x="6" y="1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0" name="îṣlîḍê">
                <a:extLst>
                  <a:ext uri="{FF2B5EF4-FFF2-40B4-BE49-F238E27FC236}">
                    <a16:creationId xmlns:a16="http://schemas.microsoft.com/office/drawing/2014/main" id="{DD5B4D66-CF69-25C0-FF15-58D8D52747E9}"/>
                  </a:ext>
                </a:extLst>
              </p:cNvPr>
              <p:cNvSpPr/>
              <p:nvPr/>
            </p:nvSpPr>
            <p:spPr bwMode="auto">
              <a:xfrm>
                <a:off x="1739" y="2375"/>
                <a:ext cx="8" cy="9"/>
              </a:xfrm>
              <a:custGeom>
                <a:avLst/>
                <a:gdLst>
                  <a:gd name="T0" fmla="*/ 5 w 18"/>
                  <a:gd name="T1" fmla="*/ 2 h 18"/>
                  <a:gd name="T2" fmla="*/ 15 w 18"/>
                  <a:gd name="T3" fmla="*/ 5 h 18"/>
                  <a:gd name="T4" fmla="*/ 13 w 18"/>
                  <a:gd name="T5" fmla="*/ 16 h 18"/>
                  <a:gd name="T6" fmla="*/ 2 w 18"/>
                  <a:gd name="T7" fmla="*/ 13 h 18"/>
                  <a:gd name="T8" fmla="*/ 5 w 18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5" y="2"/>
                    </a:moveTo>
                    <a:cubicBezTo>
                      <a:pt x="8" y="0"/>
                      <a:pt x="13" y="1"/>
                      <a:pt x="15" y="5"/>
                    </a:cubicBezTo>
                    <a:cubicBezTo>
                      <a:pt x="18" y="9"/>
                      <a:pt x="16" y="14"/>
                      <a:pt x="13" y="16"/>
                    </a:cubicBezTo>
                    <a:cubicBezTo>
                      <a:pt x="9" y="18"/>
                      <a:pt x="4" y="17"/>
                      <a:pt x="2" y="13"/>
                    </a:cubicBezTo>
                    <a:cubicBezTo>
                      <a:pt x="0" y="9"/>
                      <a:pt x="1" y="5"/>
                      <a:pt x="5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1" name="ïṥlïďê">
                <a:extLst>
                  <a:ext uri="{FF2B5EF4-FFF2-40B4-BE49-F238E27FC236}">
                    <a16:creationId xmlns:a16="http://schemas.microsoft.com/office/drawing/2014/main" id="{54286252-DD60-BA8E-331B-33723CF15370}"/>
                  </a:ext>
                </a:extLst>
              </p:cNvPr>
              <p:cNvSpPr/>
              <p:nvPr/>
            </p:nvSpPr>
            <p:spPr bwMode="auto">
              <a:xfrm>
                <a:off x="1756" y="2389"/>
                <a:ext cx="8" cy="9"/>
              </a:xfrm>
              <a:custGeom>
                <a:avLst/>
                <a:gdLst>
                  <a:gd name="T0" fmla="*/ 4 w 17"/>
                  <a:gd name="T1" fmla="*/ 2 h 18"/>
                  <a:gd name="T2" fmla="*/ 15 w 17"/>
                  <a:gd name="T3" fmla="*/ 4 h 18"/>
                  <a:gd name="T4" fmla="*/ 13 w 17"/>
                  <a:gd name="T5" fmla="*/ 15 h 18"/>
                  <a:gd name="T6" fmla="*/ 2 w 17"/>
                  <a:gd name="T7" fmla="*/ 13 h 18"/>
                  <a:gd name="T8" fmla="*/ 4 w 17"/>
                  <a:gd name="T9" fmla="*/ 2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4" y="2"/>
                    </a:moveTo>
                    <a:cubicBezTo>
                      <a:pt x="8" y="0"/>
                      <a:pt x="13" y="1"/>
                      <a:pt x="15" y="4"/>
                    </a:cubicBezTo>
                    <a:cubicBezTo>
                      <a:pt x="17" y="8"/>
                      <a:pt x="17" y="13"/>
                      <a:pt x="13" y="15"/>
                    </a:cubicBezTo>
                    <a:cubicBezTo>
                      <a:pt x="9" y="18"/>
                      <a:pt x="5" y="17"/>
                      <a:pt x="2" y="13"/>
                    </a:cubicBezTo>
                    <a:cubicBezTo>
                      <a:pt x="0" y="10"/>
                      <a:pt x="1" y="5"/>
                      <a:pt x="4" y="2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2" name="ïṣļíḋe">
                <a:extLst>
                  <a:ext uri="{FF2B5EF4-FFF2-40B4-BE49-F238E27FC236}">
                    <a16:creationId xmlns:a16="http://schemas.microsoft.com/office/drawing/2014/main" id="{9DDCB694-843A-D9F4-BCA4-5AEA4704B359}"/>
                  </a:ext>
                </a:extLst>
              </p:cNvPr>
              <p:cNvSpPr/>
              <p:nvPr/>
            </p:nvSpPr>
            <p:spPr bwMode="auto">
              <a:xfrm>
                <a:off x="1774" y="2401"/>
                <a:ext cx="8" cy="9"/>
              </a:xfrm>
              <a:custGeom>
                <a:avLst/>
                <a:gdLst>
                  <a:gd name="T0" fmla="*/ 4 w 17"/>
                  <a:gd name="T1" fmla="*/ 3 h 17"/>
                  <a:gd name="T2" fmla="*/ 15 w 17"/>
                  <a:gd name="T3" fmla="*/ 4 h 17"/>
                  <a:gd name="T4" fmla="*/ 13 w 17"/>
                  <a:gd name="T5" fmla="*/ 15 h 17"/>
                  <a:gd name="T6" fmla="*/ 2 w 17"/>
                  <a:gd name="T7" fmla="*/ 14 h 17"/>
                  <a:gd name="T8" fmla="*/ 4 w 17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4" y="3"/>
                    </a:moveTo>
                    <a:cubicBezTo>
                      <a:pt x="7" y="0"/>
                      <a:pt x="12" y="1"/>
                      <a:pt x="15" y="4"/>
                    </a:cubicBezTo>
                    <a:cubicBezTo>
                      <a:pt x="17" y="7"/>
                      <a:pt x="17" y="12"/>
                      <a:pt x="13" y="15"/>
                    </a:cubicBezTo>
                    <a:cubicBezTo>
                      <a:pt x="10" y="17"/>
                      <a:pt x="5" y="17"/>
                      <a:pt x="2" y="14"/>
                    </a:cubicBezTo>
                    <a:cubicBezTo>
                      <a:pt x="0" y="10"/>
                      <a:pt x="0" y="5"/>
                      <a:pt x="4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3" name="íşļiḋè">
                <a:extLst>
                  <a:ext uri="{FF2B5EF4-FFF2-40B4-BE49-F238E27FC236}">
                    <a16:creationId xmlns:a16="http://schemas.microsoft.com/office/drawing/2014/main" id="{C0CAFE77-1C02-CA7C-8FA9-EC62288F8EF2}"/>
                  </a:ext>
                </a:extLst>
              </p:cNvPr>
              <p:cNvSpPr/>
              <p:nvPr/>
            </p:nvSpPr>
            <p:spPr bwMode="auto">
              <a:xfrm>
                <a:off x="1793" y="2412"/>
                <a:ext cx="8" cy="8"/>
              </a:xfrm>
              <a:custGeom>
                <a:avLst/>
                <a:gdLst>
                  <a:gd name="T0" fmla="*/ 3 w 17"/>
                  <a:gd name="T1" fmla="*/ 3 h 17"/>
                  <a:gd name="T2" fmla="*/ 14 w 17"/>
                  <a:gd name="T3" fmla="*/ 4 h 17"/>
                  <a:gd name="T4" fmla="*/ 14 w 17"/>
                  <a:gd name="T5" fmla="*/ 15 h 17"/>
                  <a:gd name="T6" fmla="*/ 3 w 17"/>
                  <a:gd name="T7" fmla="*/ 14 h 17"/>
                  <a:gd name="T8" fmla="*/ 3 w 17"/>
                  <a:gd name="T9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3" y="3"/>
                    </a:moveTo>
                    <a:cubicBezTo>
                      <a:pt x="6" y="0"/>
                      <a:pt x="11" y="0"/>
                      <a:pt x="14" y="4"/>
                    </a:cubicBezTo>
                    <a:cubicBezTo>
                      <a:pt x="17" y="7"/>
                      <a:pt x="17" y="12"/>
                      <a:pt x="14" y="15"/>
                    </a:cubicBezTo>
                    <a:cubicBezTo>
                      <a:pt x="10" y="17"/>
                      <a:pt x="5" y="17"/>
                      <a:pt x="3" y="14"/>
                    </a:cubicBezTo>
                    <a:cubicBezTo>
                      <a:pt x="0" y="11"/>
                      <a:pt x="0" y="6"/>
                      <a:pt x="3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4" name="ï$ḷîďe">
                <a:extLst>
                  <a:ext uri="{FF2B5EF4-FFF2-40B4-BE49-F238E27FC236}">
                    <a16:creationId xmlns:a16="http://schemas.microsoft.com/office/drawing/2014/main" id="{E50C81BD-52D6-A897-D5F2-AA2E3984BDBB}"/>
                  </a:ext>
                </a:extLst>
              </p:cNvPr>
              <p:cNvSpPr/>
              <p:nvPr/>
            </p:nvSpPr>
            <p:spPr bwMode="auto">
              <a:xfrm>
                <a:off x="1813" y="2421"/>
                <a:ext cx="8" cy="9"/>
              </a:xfrm>
              <a:custGeom>
                <a:avLst/>
                <a:gdLst>
                  <a:gd name="T0" fmla="*/ 3 w 17"/>
                  <a:gd name="T1" fmla="*/ 4 h 18"/>
                  <a:gd name="T2" fmla="*/ 14 w 17"/>
                  <a:gd name="T3" fmla="*/ 3 h 18"/>
                  <a:gd name="T4" fmla="*/ 14 w 17"/>
                  <a:gd name="T5" fmla="*/ 14 h 18"/>
                  <a:gd name="T6" fmla="*/ 3 w 17"/>
                  <a:gd name="T7" fmla="*/ 15 h 18"/>
                  <a:gd name="T8" fmla="*/ 3 w 17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8">
                    <a:moveTo>
                      <a:pt x="3" y="4"/>
                    </a:moveTo>
                    <a:cubicBezTo>
                      <a:pt x="6" y="1"/>
                      <a:pt x="11" y="0"/>
                      <a:pt x="14" y="3"/>
                    </a:cubicBezTo>
                    <a:cubicBezTo>
                      <a:pt x="17" y="6"/>
                      <a:pt x="17" y="11"/>
                      <a:pt x="14" y="14"/>
                    </a:cubicBezTo>
                    <a:cubicBezTo>
                      <a:pt x="11" y="17"/>
                      <a:pt x="6" y="18"/>
                      <a:pt x="3" y="15"/>
                    </a:cubicBezTo>
                    <a:cubicBezTo>
                      <a:pt x="0" y="12"/>
                      <a:pt x="0" y="7"/>
                      <a:pt x="3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5" name="îŝlïḓe">
                <a:extLst>
                  <a:ext uri="{FF2B5EF4-FFF2-40B4-BE49-F238E27FC236}">
                    <a16:creationId xmlns:a16="http://schemas.microsoft.com/office/drawing/2014/main" id="{97949631-23C1-52D3-A00F-7C92808DC9DC}"/>
                  </a:ext>
                </a:extLst>
              </p:cNvPr>
              <p:cNvSpPr/>
              <p:nvPr/>
            </p:nvSpPr>
            <p:spPr bwMode="auto">
              <a:xfrm>
                <a:off x="1833" y="2429"/>
                <a:ext cx="8" cy="9"/>
              </a:xfrm>
              <a:custGeom>
                <a:avLst/>
                <a:gdLst>
                  <a:gd name="T0" fmla="*/ 3 w 18"/>
                  <a:gd name="T1" fmla="*/ 4 h 18"/>
                  <a:gd name="T2" fmla="*/ 14 w 18"/>
                  <a:gd name="T3" fmla="*/ 3 h 18"/>
                  <a:gd name="T4" fmla="*/ 15 w 18"/>
                  <a:gd name="T5" fmla="*/ 14 h 18"/>
                  <a:gd name="T6" fmla="*/ 4 w 18"/>
                  <a:gd name="T7" fmla="*/ 15 h 18"/>
                  <a:gd name="T8" fmla="*/ 3 w 18"/>
                  <a:gd name="T9" fmla="*/ 4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3" y="4"/>
                    </a:moveTo>
                    <a:cubicBezTo>
                      <a:pt x="6" y="1"/>
                      <a:pt x="10" y="0"/>
                      <a:pt x="14" y="3"/>
                    </a:cubicBezTo>
                    <a:cubicBezTo>
                      <a:pt x="17" y="6"/>
                      <a:pt x="18" y="11"/>
                      <a:pt x="15" y="14"/>
                    </a:cubicBezTo>
                    <a:cubicBezTo>
                      <a:pt x="13" y="17"/>
                      <a:pt x="8" y="18"/>
                      <a:pt x="4" y="15"/>
                    </a:cubicBezTo>
                    <a:cubicBezTo>
                      <a:pt x="1" y="13"/>
                      <a:pt x="0" y="8"/>
                      <a:pt x="3" y="4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6" name="íş1îḍè">
                <a:extLst>
                  <a:ext uri="{FF2B5EF4-FFF2-40B4-BE49-F238E27FC236}">
                    <a16:creationId xmlns:a16="http://schemas.microsoft.com/office/drawing/2014/main" id="{8F5F3BD6-8097-9E01-1374-A70832C8A97F}"/>
                  </a:ext>
                </a:extLst>
              </p:cNvPr>
              <p:cNvSpPr/>
              <p:nvPr/>
            </p:nvSpPr>
            <p:spPr bwMode="auto">
              <a:xfrm>
                <a:off x="2026" y="2428"/>
                <a:ext cx="7" cy="8"/>
              </a:xfrm>
              <a:custGeom>
                <a:avLst/>
                <a:gdLst>
                  <a:gd name="T0" fmla="*/ 0 w 15"/>
                  <a:gd name="T1" fmla="*/ 8 h 16"/>
                  <a:gd name="T2" fmla="*/ 8 w 15"/>
                  <a:gd name="T3" fmla="*/ 0 h 16"/>
                  <a:gd name="T4" fmla="*/ 15 w 15"/>
                  <a:gd name="T5" fmla="*/ 8 h 16"/>
                  <a:gd name="T6" fmla="*/ 8 w 15"/>
                  <a:gd name="T7" fmla="*/ 16 h 16"/>
                  <a:gd name="T8" fmla="*/ 0 w 15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6">
                    <a:moveTo>
                      <a:pt x="0" y="8"/>
                    </a:moveTo>
                    <a:cubicBezTo>
                      <a:pt x="0" y="4"/>
                      <a:pt x="3" y="0"/>
                      <a:pt x="8" y="0"/>
                    </a:cubicBezTo>
                    <a:cubicBezTo>
                      <a:pt x="12" y="0"/>
                      <a:pt x="15" y="3"/>
                      <a:pt x="15" y="8"/>
                    </a:cubicBezTo>
                    <a:cubicBezTo>
                      <a:pt x="15" y="12"/>
                      <a:pt x="12" y="15"/>
                      <a:pt x="8" y="16"/>
                    </a:cubicBezTo>
                    <a:cubicBezTo>
                      <a:pt x="3" y="16"/>
                      <a:pt x="0" y="12"/>
                      <a:pt x="0" y="8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7" name="ïşḷíḓè">
                <a:extLst>
                  <a:ext uri="{FF2B5EF4-FFF2-40B4-BE49-F238E27FC236}">
                    <a16:creationId xmlns:a16="http://schemas.microsoft.com/office/drawing/2014/main" id="{5C64330C-D396-74E2-234F-0E52F54393C8}"/>
                  </a:ext>
                </a:extLst>
              </p:cNvPr>
              <p:cNvSpPr/>
              <p:nvPr/>
            </p:nvSpPr>
            <p:spPr bwMode="auto">
              <a:xfrm>
                <a:off x="2046" y="2420"/>
                <a:ext cx="8" cy="8"/>
              </a:xfrm>
              <a:custGeom>
                <a:avLst/>
                <a:gdLst>
                  <a:gd name="T0" fmla="*/ 0 w 16"/>
                  <a:gd name="T1" fmla="*/ 9 h 16"/>
                  <a:gd name="T2" fmla="*/ 7 w 16"/>
                  <a:gd name="T3" fmla="*/ 0 h 16"/>
                  <a:gd name="T4" fmla="*/ 16 w 16"/>
                  <a:gd name="T5" fmla="*/ 7 h 16"/>
                  <a:gd name="T6" fmla="*/ 9 w 16"/>
                  <a:gd name="T7" fmla="*/ 16 h 16"/>
                  <a:gd name="T8" fmla="*/ 0 w 16"/>
                  <a:gd name="T9" fmla="*/ 9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6">
                    <a:moveTo>
                      <a:pt x="0" y="9"/>
                    </a:moveTo>
                    <a:cubicBezTo>
                      <a:pt x="0" y="4"/>
                      <a:pt x="3" y="1"/>
                      <a:pt x="7" y="0"/>
                    </a:cubicBezTo>
                    <a:cubicBezTo>
                      <a:pt x="12" y="0"/>
                      <a:pt x="15" y="3"/>
                      <a:pt x="16" y="7"/>
                    </a:cubicBezTo>
                    <a:cubicBezTo>
                      <a:pt x="16" y="12"/>
                      <a:pt x="13" y="15"/>
                      <a:pt x="9" y="16"/>
                    </a:cubicBezTo>
                    <a:cubicBezTo>
                      <a:pt x="4" y="16"/>
                      <a:pt x="1" y="13"/>
                      <a:pt x="0" y="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8" name="î$ļiḑé">
                <a:extLst>
                  <a:ext uri="{FF2B5EF4-FFF2-40B4-BE49-F238E27FC236}">
                    <a16:creationId xmlns:a16="http://schemas.microsoft.com/office/drawing/2014/main" id="{027DABE9-0898-2871-114A-5CBCA61C7FFA}"/>
                  </a:ext>
                </a:extLst>
              </p:cNvPr>
              <p:cNvSpPr/>
              <p:nvPr/>
            </p:nvSpPr>
            <p:spPr bwMode="auto">
              <a:xfrm>
                <a:off x="2065" y="2410"/>
                <a:ext cx="8" cy="9"/>
              </a:xfrm>
              <a:custGeom>
                <a:avLst/>
                <a:gdLst>
                  <a:gd name="T0" fmla="*/ 1 w 17"/>
                  <a:gd name="T1" fmla="*/ 9 h 17"/>
                  <a:gd name="T2" fmla="*/ 8 w 17"/>
                  <a:gd name="T3" fmla="*/ 1 h 17"/>
                  <a:gd name="T4" fmla="*/ 17 w 17"/>
                  <a:gd name="T5" fmla="*/ 7 h 17"/>
                  <a:gd name="T6" fmla="*/ 10 w 17"/>
                  <a:gd name="T7" fmla="*/ 16 h 17"/>
                  <a:gd name="T8" fmla="*/ 1 w 17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" y="9"/>
                    </a:moveTo>
                    <a:cubicBezTo>
                      <a:pt x="0" y="5"/>
                      <a:pt x="3" y="1"/>
                      <a:pt x="8" y="1"/>
                    </a:cubicBezTo>
                    <a:cubicBezTo>
                      <a:pt x="12" y="0"/>
                      <a:pt x="16" y="3"/>
                      <a:pt x="17" y="7"/>
                    </a:cubicBezTo>
                    <a:cubicBezTo>
                      <a:pt x="17" y="11"/>
                      <a:pt x="14" y="15"/>
                      <a:pt x="10" y="16"/>
                    </a:cubicBezTo>
                    <a:cubicBezTo>
                      <a:pt x="6" y="17"/>
                      <a:pt x="2" y="14"/>
                      <a:pt x="1" y="9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89" name="îśľïḑe">
                <a:extLst>
                  <a:ext uri="{FF2B5EF4-FFF2-40B4-BE49-F238E27FC236}">
                    <a16:creationId xmlns:a16="http://schemas.microsoft.com/office/drawing/2014/main" id="{EC7A26CC-0CD8-4839-226D-784201783A25}"/>
                  </a:ext>
                </a:extLst>
              </p:cNvPr>
              <p:cNvSpPr/>
              <p:nvPr/>
            </p:nvSpPr>
            <p:spPr bwMode="auto">
              <a:xfrm>
                <a:off x="2084" y="2399"/>
                <a:ext cx="8" cy="8"/>
              </a:xfrm>
              <a:custGeom>
                <a:avLst/>
                <a:gdLst>
                  <a:gd name="T0" fmla="*/ 1 w 17"/>
                  <a:gd name="T1" fmla="*/ 10 h 17"/>
                  <a:gd name="T2" fmla="*/ 6 w 17"/>
                  <a:gd name="T3" fmla="*/ 1 h 17"/>
                  <a:gd name="T4" fmla="*/ 16 w 17"/>
                  <a:gd name="T5" fmla="*/ 7 h 17"/>
                  <a:gd name="T6" fmla="*/ 10 w 17"/>
                  <a:gd name="T7" fmla="*/ 16 h 17"/>
                  <a:gd name="T8" fmla="*/ 1 w 17"/>
                  <a:gd name="T9" fmla="*/ 1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17">
                    <a:moveTo>
                      <a:pt x="1" y="10"/>
                    </a:moveTo>
                    <a:cubicBezTo>
                      <a:pt x="0" y="6"/>
                      <a:pt x="2" y="2"/>
                      <a:pt x="6" y="1"/>
                    </a:cubicBezTo>
                    <a:cubicBezTo>
                      <a:pt x="10" y="0"/>
                      <a:pt x="15" y="2"/>
                      <a:pt x="16" y="7"/>
                    </a:cubicBezTo>
                    <a:cubicBezTo>
                      <a:pt x="17" y="11"/>
                      <a:pt x="14" y="15"/>
                      <a:pt x="10" y="16"/>
                    </a:cubicBezTo>
                    <a:cubicBezTo>
                      <a:pt x="6" y="17"/>
                      <a:pt x="2" y="14"/>
                      <a:pt x="1" y="10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290" name="ïśļiḍe">
                <a:extLst>
                  <a:ext uri="{FF2B5EF4-FFF2-40B4-BE49-F238E27FC236}">
                    <a16:creationId xmlns:a16="http://schemas.microsoft.com/office/drawing/2014/main" id="{7A564BC8-4777-E216-15C6-AF7FDDEB505C}"/>
                  </a:ext>
                </a:extLst>
              </p:cNvPr>
              <p:cNvSpPr/>
              <p:nvPr/>
            </p:nvSpPr>
            <p:spPr bwMode="auto">
              <a:xfrm>
                <a:off x="1650" y="2072"/>
                <a:ext cx="9" cy="9"/>
              </a:xfrm>
              <a:custGeom>
                <a:avLst/>
                <a:gdLst>
                  <a:gd name="T0" fmla="*/ 14 w 18"/>
                  <a:gd name="T1" fmla="*/ 3 h 18"/>
                  <a:gd name="T2" fmla="*/ 15 w 18"/>
                  <a:gd name="T3" fmla="*/ 14 h 18"/>
                  <a:gd name="T4" fmla="*/ 4 w 18"/>
                  <a:gd name="T5" fmla="*/ 16 h 18"/>
                  <a:gd name="T6" fmla="*/ 3 w 18"/>
                  <a:gd name="T7" fmla="*/ 5 h 18"/>
                  <a:gd name="T8" fmla="*/ 14 w 18"/>
                  <a:gd name="T9" fmla="*/ 3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" h="18">
                    <a:moveTo>
                      <a:pt x="14" y="3"/>
                    </a:moveTo>
                    <a:cubicBezTo>
                      <a:pt x="17" y="6"/>
                      <a:pt x="18" y="10"/>
                      <a:pt x="15" y="14"/>
                    </a:cubicBezTo>
                    <a:cubicBezTo>
                      <a:pt x="13" y="17"/>
                      <a:pt x="8" y="18"/>
                      <a:pt x="4" y="16"/>
                    </a:cubicBezTo>
                    <a:cubicBezTo>
                      <a:pt x="1" y="13"/>
                      <a:pt x="0" y="8"/>
                      <a:pt x="3" y="5"/>
                    </a:cubicBezTo>
                    <a:cubicBezTo>
                      <a:pt x="5" y="1"/>
                      <a:pt x="10" y="0"/>
                      <a:pt x="14" y="3"/>
                    </a:cubicBezTo>
                    <a:close/>
                  </a:path>
                </a:pathLst>
              </a:custGeom>
              <a:grpFill/>
              <a:ln w="0" cap="flat">
                <a:solidFill>
                  <a:schemeClr val="tx1"/>
                </a:solidFill>
                <a:prstDash val="solid"/>
                <a:miter lim="800000"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9" name="íşḷídè">
              <a:extLst>
                <a:ext uri="{FF2B5EF4-FFF2-40B4-BE49-F238E27FC236}">
                  <a16:creationId xmlns:a16="http://schemas.microsoft.com/office/drawing/2014/main" id="{9F6244AE-B6DE-4834-3607-BFB4FC4FB9D6}"/>
                </a:ext>
              </a:extLst>
            </p:cNvPr>
            <p:cNvSpPr/>
            <p:nvPr/>
          </p:nvSpPr>
          <p:spPr bwMode="auto">
            <a:xfrm>
              <a:off x="1323112" y="1108120"/>
              <a:ext cx="3267" cy="3675"/>
            </a:xfrm>
            <a:custGeom>
              <a:avLst/>
              <a:gdLst>
                <a:gd name="T0" fmla="*/ 14 w 17"/>
                <a:gd name="T1" fmla="*/ 3 h 18"/>
                <a:gd name="T2" fmla="*/ 14 w 17"/>
                <a:gd name="T3" fmla="*/ 14 h 18"/>
                <a:gd name="T4" fmla="*/ 3 w 17"/>
                <a:gd name="T5" fmla="*/ 15 h 18"/>
                <a:gd name="T6" fmla="*/ 3 w 17"/>
                <a:gd name="T7" fmla="*/ 4 h 18"/>
                <a:gd name="T8" fmla="*/ 14 w 17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4" y="3"/>
                  </a:moveTo>
                  <a:cubicBezTo>
                    <a:pt x="17" y="6"/>
                    <a:pt x="17" y="11"/>
                    <a:pt x="14" y="14"/>
                  </a:cubicBezTo>
                  <a:cubicBezTo>
                    <a:pt x="12" y="17"/>
                    <a:pt x="7" y="18"/>
                    <a:pt x="3" y="15"/>
                  </a:cubicBezTo>
                  <a:cubicBezTo>
                    <a:pt x="0" y="12"/>
                    <a:pt x="0" y="7"/>
                    <a:pt x="3" y="4"/>
                  </a:cubicBezTo>
                  <a:cubicBezTo>
                    <a:pt x="5" y="1"/>
                    <a:pt x="10" y="0"/>
                    <a:pt x="14" y="3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" name="ïŝļiḋè">
              <a:extLst>
                <a:ext uri="{FF2B5EF4-FFF2-40B4-BE49-F238E27FC236}">
                  <a16:creationId xmlns:a16="http://schemas.microsoft.com/office/drawing/2014/main" id="{E8FC3C52-4983-53C9-0B99-0B66B0A9DC58}"/>
                </a:ext>
              </a:extLst>
            </p:cNvPr>
            <p:cNvSpPr/>
            <p:nvPr/>
          </p:nvSpPr>
          <p:spPr bwMode="auto">
            <a:xfrm>
              <a:off x="1326787" y="1100361"/>
              <a:ext cx="3267" cy="3267"/>
            </a:xfrm>
            <a:custGeom>
              <a:avLst/>
              <a:gdLst>
                <a:gd name="T0" fmla="*/ 14 w 17"/>
                <a:gd name="T1" fmla="*/ 3 h 17"/>
                <a:gd name="T2" fmla="*/ 14 w 17"/>
                <a:gd name="T3" fmla="*/ 14 h 17"/>
                <a:gd name="T4" fmla="*/ 3 w 17"/>
                <a:gd name="T5" fmla="*/ 14 h 17"/>
                <a:gd name="T6" fmla="*/ 3 w 17"/>
                <a:gd name="T7" fmla="*/ 3 h 17"/>
                <a:gd name="T8" fmla="*/ 14 w 17"/>
                <a:gd name="T9" fmla="*/ 3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4" y="3"/>
                  </a:moveTo>
                  <a:cubicBezTo>
                    <a:pt x="17" y="6"/>
                    <a:pt x="17" y="11"/>
                    <a:pt x="14" y="14"/>
                  </a:cubicBezTo>
                  <a:cubicBezTo>
                    <a:pt x="11" y="17"/>
                    <a:pt x="6" y="17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" name="îṥľídé">
              <a:extLst>
                <a:ext uri="{FF2B5EF4-FFF2-40B4-BE49-F238E27FC236}">
                  <a16:creationId xmlns:a16="http://schemas.microsoft.com/office/drawing/2014/main" id="{1C6E1A5D-06AD-FD02-EEF4-78E40FA27198}"/>
                </a:ext>
              </a:extLst>
            </p:cNvPr>
            <p:cNvSpPr/>
            <p:nvPr/>
          </p:nvSpPr>
          <p:spPr bwMode="auto">
            <a:xfrm>
              <a:off x="1330871" y="1092194"/>
              <a:ext cx="3267" cy="3675"/>
            </a:xfrm>
            <a:custGeom>
              <a:avLst/>
              <a:gdLst>
                <a:gd name="T0" fmla="*/ 15 w 17"/>
                <a:gd name="T1" fmla="*/ 4 h 17"/>
                <a:gd name="T2" fmla="*/ 14 w 17"/>
                <a:gd name="T3" fmla="*/ 15 h 17"/>
                <a:gd name="T4" fmla="*/ 3 w 17"/>
                <a:gd name="T5" fmla="*/ 14 h 17"/>
                <a:gd name="T6" fmla="*/ 4 w 17"/>
                <a:gd name="T7" fmla="*/ 3 h 17"/>
                <a:gd name="T8" fmla="*/ 15 w 17"/>
                <a:gd name="T9" fmla="*/ 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5" y="4"/>
                  </a:moveTo>
                  <a:cubicBezTo>
                    <a:pt x="17" y="7"/>
                    <a:pt x="17" y="12"/>
                    <a:pt x="14" y="15"/>
                  </a:cubicBezTo>
                  <a:cubicBezTo>
                    <a:pt x="11" y="17"/>
                    <a:pt x="6" y="17"/>
                    <a:pt x="3" y="14"/>
                  </a:cubicBezTo>
                  <a:cubicBezTo>
                    <a:pt x="0" y="11"/>
                    <a:pt x="0" y="6"/>
                    <a:pt x="4" y="3"/>
                  </a:cubicBezTo>
                  <a:cubicBezTo>
                    <a:pt x="7" y="0"/>
                    <a:pt x="12" y="0"/>
                    <a:pt x="15" y="4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" name="îṩ1ïḍè">
              <a:extLst>
                <a:ext uri="{FF2B5EF4-FFF2-40B4-BE49-F238E27FC236}">
                  <a16:creationId xmlns:a16="http://schemas.microsoft.com/office/drawing/2014/main" id="{B5996639-DAE9-C836-7DA4-6ECEF43B6146}"/>
                </a:ext>
              </a:extLst>
            </p:cNvPr>
            <p:cNvSpPr/>
            <p:nvPr/>
          </p:nvSpPr>
          <p:spPr bwMode="auto">
            <a:xfrm>
              <a:off x="1335363" y="1084843"/>
              <a:ext cx="3675" cy="3267"/>
            </a:xfrm>
            <a:custGeom>
              <a:avLst/>
              <a:gdLst>
                <a:gd name="T0" fmla="*/ 15 w 18"/>
                <a:gd name="T1" fmla="*/ 4 h 18"/>
                <a:gd name="T2" fmla="*/ 14 w 18"/>
                <a:gd name="T3" fmla="*/ 15 h 18"/>
                <a:gd name="T4" fmla="*/ 3 w 18"/>
                <a:gd name="T5" fmla="*/ 13 h 18"/>
                <a:gd name="T6" fmla="*/ 5 w 18"/>
                <a:gd name="T7" fmla="*/ 3 h 18"/>
                <a:gd name="T8" fmla="*/ 15 w 18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4"/>
                  </a:moveTo>
                  <a:cubicBezTo>
                    <a:pt x="18" y="8"/>
                    <a:pt x="17" y="12"/>
                    <a:pt x="14" y="15"/>
                  </a:cubicBezTo>
                  <a:cubicBezTo>
                    <a:pt x="10" y="18"/>
                    <a:pt x="6" y="17"/>
                    <a:pt x="3" y="13"/>
                  </a:cubicBezTo>
                  <a:cubicBezTo>
                    <a:pt x="0" y="10"/>
                    <a:pt x="1" y="5"/>
                    <a:pt x="5" y="3"/>
                  </a:cubicBezTo>
                  <a:cubicBezTo>
                    <a:pt x="8" y="0"/>
                    <a:pt x="13" y="1"/>
                    <a:pt x="15" y="4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" name="ïṩľïḑe">
              <a:extLst>
                <a:ext uri="{FF2B5EF4-FFF2-40B4-BE49-F238E27FC236}">
                  <a16:creationId xmlns:a16="http://schemas.microsoft.com/office/drawing/2014/main" id="{C9C49890-35F8-5E63-56DB-F18CE1404D91}"/>
                </a:ext>
              </a:extLst>
            </p:cNvPr>
            <p:cNvSpPr/>
            <p:nvPr/>
          </p:nvSpPr>
          <p:spPr bwMode="auto">
            <a:xfrm>
              <a:off x="1340671" y="1077493"/>
              <a:ext cx="3267" cy="3675"/>
            </a:xfrm>
            <a:custGeom>
              <a:avLst/>
              <a:gdLst>
                <a:gd name="T0" fmla="*/ 15 w 17"/>
                <a:gd name="T1" fmla="*/ 5 h 18"/>
                <a:gd name="T2" fmla="*/ 13 w 17"/>
                <a:gd name="T3" fmla="*/ 15 h 18"/>
                <a:gd name="T4" fmla="*/ 2 w 17"/>
                <a:gd name="T5" fmla="*/ 13 h 18"/>
                <a:gd name="T6" fmla="*/ 4 w 17"/>
                <a:gd name="T7" fmla="*/ 2 h 18"/>
                <a:gd name="T8" fmla="*/ 15 w 17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5" y="5"/>
                  </a:moveTo>
                  <a:cubicBezTo>
                    <a:pt x="17" y="8"/>
                    <a:pt x="16" y="13"/>
                    <a:pt x="13" y="15"/>
                  </a:cubicBezTo>
                  <a:cubicBezTo>
                    <a:pt x="9" y="18"/>
                    <a:pt x="4" y="17"/>
                    <a:pt x="2" y="13"/>
                  </a:cubicBezTo>
                  <a:cubicBezTo>
                    <a:pt x="0" y="9"/>
                    <a:pt x="1" y="5"/>
                    <a:pt x="4" y="2"/>
                  </a:cubicBezTo>
                  <a:cubicBezTo>
                    <a:pt x="8" y="0"/>
                    <a:pt x="13" y="1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" name="ïšļîdê">
              <a:extLst>
                <a:ext uri="{FF2B5EF4-FFF2-40B4-BE49-F238E27FC236}">
                  <a16:creationId xmlns:a16="http://schemas.microsoft.com/office/drawing/2014/main" id="{BDAA77DF-747F-1F28-C27C-4F11DB128EC7}"/>
                </a:ext>
              </a:extLst>
            </p:cNvPr>
            <p:cNvSpPr/>
            <p:nvPr/>
          </p:nvSpPr>
          <p:spPr bwMode="auto">
            <a:xfrm>
              <a:off x="1346388" y="1070551"/>
              <a:ext cx="3675" cy="3675"/>
            </a:xfrm>
            <a:custGeom>
              <a:avLst/>
              <a:gdLst>
                <a:gd name="T0" fmla="*/ 15 w 17"/>
                <a:gd name="T1" fmla="*/ 5 h 18"/>
                <a:gd name="T2" fmla="*/ 12 w 17"/>
                <a:gd name="T3" fmla="*/ 16 h 18"/>
                <a:gd name="T4" fmla="*/ 2 w 17"/>
                <a:gd name="T5" fmla="*/ 13 h 18"/>
                <a:gd name="T6" fmla="*/ 5 w 17"/>
                <a:gd name="T7" fmla="*/ 2 h 18"/>
                <a:gd name="T8" fmla="*/ 15 w 17"/>
                <a:gd name="T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5" y="5"/>
                  </a:moveTo>
                  <a:cubicBezTo>
                    <a:pt x="17" y="9"/>
                    <a:pt x="16" y="14"/>
                    <a:pt x="12" y="16"/>
                  </a:cubicBezTo>
                  <a:cubicBezTo>
                    <a:pt x="8" y="18"/>
                    <a:pt x="4" y="16"/>
                    <a:pt x="2" y="13"/>
                  </a:cubicBezTo>
                  <a:cubicBezTo>
                    <a:pt x="0" y="9"/>
                    <a:pt x="1" y="4"/>
                    <a:pt x="5" y="2"/>
                  </a:cubicBezTo>
                  <a:cubicBezTo>
                    <a:pt x="9" y="0"/>
                    <a:pt x="13" y="2"/>
                    <a:pt x="15" y="5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" name="îS1íḋê">
              <a:extLst>
                <a:ext uri="{FF2B5EF4-FFF2-40B4-BE49-F238E27FC236}">
                  <a16:creationId xmlns:a16="http://schemas.microsoft.com/office/drawing/2014/main" id="{5C5DD5C6-6774-BA68-BD32-EDC8101B4CC6}"/>
                </a:ext>
              </a:extLst>
            </p:cNvPr>
            <p:cNvSpPr/>
            <p:nvPr/>
          </p:nvSpPr>
          <p:spPr bwMode="auto">
            <a:xfrm>
              <a:off x="1398658" y="1038290"/>
              <a:ext cx="3267" cy="2859"/>
            </a:xfrm>
            <a:custGeom>
              <a:avLst/>
              <a:gdLst>
                <a:gd name="T0" fmla="*/ 15 w 16"/>
                <a:gd name="T1" fmla="*/ 8 h 16"/>
                <a:gd name="T2" fmla="*/ 7 w 16"/>
                <a:gd name="T3" fmla="*/ 15 h 16"/>
                <a:gd name="T4" fmla="*/ 0 w 16"/>
                <a:gd name="T5" fmla="*/ 7 h 16"/>
                <a:gd name="T6" fmla="*/ 8 w 16"/>
                <a:gd name="T7" fmla="*/ 0 h 16"/>
                <a:gd name="T8" fmla="*/ 15 w 16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8"/>
                  </a:moveTo>
                  <a:cubicBezTo>
                    <a:pt x="15" y="12"/>
                    <a:pt x="12" y="16"/>
                    <a:pt x="7" y="15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4" y="0"/>
                    <a:pt x="8" y="0"/>
                  </a:cubicBezTo>
                  <a:cubicBezTo>
                    <a:pt x="12" y="0"/>
                    <a:pt x="16" y="4"/>
                    <a:pt x="15" y="8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6" name="ïṩ1iḋe">
              <a:extLst>
                <a:ext uri="{FF2B5EF4-FFF2-40B4-BE49-F238E27FC236}">
                  <a16:creationId xmlns:a16="http://schemas.microsoft.com/office/drawing/2014/main" id="{185C3DB4-F9E9-F0F5-BCDD-F3A443BD4AD0}"/>
                </a:ext>
              </a:extLst>
            </p:cNvPr>
            <p:cNvSpPr/>
            <p:nvPr/>
          </p:nvSpPr>
          <p:spPr bwMode="auto">
            <a:xfrm>
              <a:off x="1407234" y="1035840"/>
              <a:ext cx="3267" cy="3267"/>
            </a:xfrm>
            <a:custGeom>
              <a:avLst/>
              <a:gdLst>
                <a:gd name="T0" fmla="*/ 15 w 16"/>
                <a:gd name="T1" fmla="*/ 9 h 16"/>
                <a:gd name="T2" fmla="*/ 7 w 16"/>
                <a:gd name="T3" fmla="*/ 16 h 16"/>
                <a:gd name="T4" fmla="*/ 0 w 16"/>
                <a:gd name="T5" fmla="*/ 7 h 16"/>
                <a:gd name="T6" fmla="*/ 9 w 16"/>
                <a:gd name="T7" fmla="*/ 0 h 16"/>
                <a:gd name="T8" fmla="*/ 15 w 16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15" y="9"/>
                  </a:moveTo>
                  <a:cubicBezTo>
                    <a:pt x="15" y="13"/>
                    <a:pt x="11" y="16"/>
                    <a:pt x="7" y="16"/>
                  </a:cubicBezTo>
                  <a:cubicBezTo>
                    <a:pt x="3" y="15"/>
                    <a:pt x="0" y="12"/>
                    <a:pt x="0" y="7"/>
                  </a:cubicBezTo>
                  <a:cubicBezTo>
                    <a:pt x="0" y="3"/>
                    <a:pt x="4" y="0"/>
                    <a:pt x="9" y="0"/>
                  </a:cubicBezTo>
                  <a:cubicBezTo>
                    <a:pt x="13" y="1"/>
                    <a:pt x="16" y="5"/>
                    <a:pt x="15" y="9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7" name="ïṥliḍe">
              <a:extLst>
                <a:ext uri="{FF2B5EF4-FFF2-40B4-BE49-F238E27FC236}">
                  <a16:creationId xmlns:a16="http://schemas.microsoft.com/office/drawing/2014/main" id="{617FB7C7-BC61-CC29-8BA8-013339500BD3}"/>
                </a:ext>
              </a:extLst>
            </p:cNvPr>
            <p:cNvSpPr/>
            <p:nvPr/>
          </p:nvSpPr>
          <p:spPr bwMode="auto">
            <a:xfrm>
              <a:off x="1415810" y="1034207"/>
              <a:ext cx="3675" cy="3267"/>
            </a:xfrm>
            <a:custGeom>
              <a:avLst/>
              <a:gdLst>
                <a:gd name="T0" fmla="*/ 16 w 17"/>
                <a:gd name="T1" fmla="*/ 9 h 16"/>
                <a:gd name="T2" fmla="*/ 7 w 17"/>
                <a:gd name="T3" fmla="*/ 16 h 16"/>
                <a:gd name="T4" fmla="*/ 1 w 17"/>
                <a:gd name="T5" fmla="*/ 7 h 16"/>
                <a:gd name="T6" fmla="*/ 10 w 17"/>
                <a:gd name="T7" fmla="*/ 0 h 16"/>
                <a:gd name="T8" fmla="*/ 16 w 17"/>
                <a:gd name="T9" fmla="*/ 9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6" y="9"/>
                  </a:moveTo>
                  <a:cubicBezTo>
                    <a:pt x="15" y="14"/>
                    <a:pt x="11" y="16"/>
                    <a:pt x="7" y="16"/>
                  </a:cubicBezTo>
                  <a:cubicBezTo>
                    <a:pt x="3" y="15"/>
                    <a:pt x="0" y="11"/>
                    <a:pt x="1" y="7"/>
                  </a:cubicBezTo>
                  <a:cubicBezTo>
                    <a:pt x="2" y="2"/>
                    <a:pt x="6" y="0"/>
                    <a:pt x="10" y="0"/>
                  </a:cubicBezTo>
                  <a:cubicBezTo>
                    <a:pt x="14" y="1"/>
                    <a:pt x="17" y="5"/>
                    <a:pt x="16" y="9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8" name="iṣļíḓé">
              <a:extLst>
                <a:ext uri="{FF2B5EF4-FFF2-40B4-BE49-F238E27FC236}">
                  <a16:creationId xmlns:a16="http://schemas.microsoft.com/office/drawing/2014/main" id="{2F7C9454-331B-8017-1EB4-287F58F4C6AD}"/>
                </a:ext>
              </a:extLst>
            </p:cNvPr>
            <p:cNvSpPr/>
            <p:nvPr/>
          </p:nvSpPr>
          <p:spPr bwMode="auto">
            <a:xfrm>
              <a:off x="1424793" y="1032982"/>
              <a:ext cx="3267" cy="3675"/>
            </a:xfrm>
            <a:custGeom>
              <a:avLst/>
              <a:gdLst>
                <a:gd name="T0" fmla="*/ 16 w 17"/>
                <a:gd name="T1" fmla="*/ 10 h 17"/>
                <a:gd name="T2" fmla="*/ 7 w 17"/>
                <a:gd name="T3" fmla="*/ 16 h 17"/>
                <a:gd name="T4" fmla="*/ 1 w 17"/>
                <a:gd name="T5" fmla="*/ 6 h 17"/>
                <a:gd name="T6" fmla="*/ 11 w 17"/>
                <a:gd name="T7" fmla="*/ 1 h 17"/>
                <a:gd name="T8" fmla="*/ 16 w 17"/>
                <a:gd name="T9" fmla="*/ 1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0"/>
                  </a:moveTo>
                  <a:cubicBezTo>
                    <a:pt x="15" y="14"/>
                    <a:pt x="11" y="17"/>
                    <a:pt x="7" y="16"/>
                  </a:cubicBezTo>
                  <a:cubicBezTo>
                    <a:pt x="3" y="15"/>
                    <a:pt x="0" y="10"/>
                    <a:pt x="1" y="6"/>
                  </a:cubicBezTo>
                  <a:cubicBezTo>
                    <a:pt x="2" y="2"/>
                    <a:pt x="7" y="0"/>
                    <a:pt x="11" y="1"/>
                  </a:cubicBezTo>
                  <a:cubicBezTo>
                    <a:pt x="15" y="2"/>
                    <a:pt x="17" y="6"/>
                    <a:pt x="16" y="10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9" name="ïS1íḋè">
              <a:extLst>
                <a:ext uri="{FF2B5EF4-FFF2-40B4-BE49-F238E27FC236}">
                  <a16:creationId xmlns:a16="http://schemas.microsoft.com/office/drawing/2014/main" id="{986D8C1D-0405-077E-A0FD-566614B78A28}"/>
                </a:ext>
              </a:extLst>
            </p:cNvPr>
            <p:cNvSpPr/>
            <p:nvPr/>
          </p:nvSpPr>
          <p:spPr bwMode="auto">
            <a:xfrm>
              <a:off x="1433777" y="1032573"/>
              <a:ext cx="3267" cy="3675"/>
            </a:xfrm>
            <a:custGeom>
              <a:avLst/>
              <a:gdLst>
                <a:gd name="T0" fmla="*/ 16 w 17"/>
                <a:gd name="T1" fmla="*/ 11 h 17"/>
                <a:gd name="T2" fmla="*/ 6 w 17"/>
                <a:gd name="T3" fmla="*/ 16 h 17"/>
                <a:gd name="T4" fmla="*/ 1 w 17"/>
                <a:gd name="T5" fmla="*/ 6 h 17"/>
                <a:gd name="T6" fmla="*/ 11 w 17"/>
                <a:gd name="T7" fmla="*/ 1 h 17"/>
                <a:gd name="T8" fmla="*/ 16 w 17"/>
                <a:gd name="T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11"/>
                  </a:moveTo>
                  <a:cubicBezTo>
                    <a:pt x="14" y="15"/>
                    <a:pt x="10" y="17"/>
                    <a:pt x="6" y="16"/>
                  </a:cubicBezTo>
                  <a:cubicBezTo>
                    <a:pt x="2" y="15"/>
                    <a:pt x="0" y="10"/>
                    <a:pt x="1" y="6"/>
                  </a:cubicBezTo>
                  <a:cubicBezTo>
                    <a:pt x="2" y="2"/>
                    <a:pt x="7" y="0"/>
                    <a:pt x="11" y="1"/>
                  </a:cubicBezTo>
                  <a:cubicBezTo>
                    <a:pt x="15" y="3"/>
                    <a:pt x="17" y="7"/>
                    <a:pt x="16" y="11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0" name="îşļîďe">
              <a:extLst>
                <a:ext uri="{FF2B5EF4-FFF2-40B4-BE49-F238E27FC236}">
                  <a16:creationId xmlns:a16="http://schemas.microsoft.com/office/drawing/2014/main" id="{5DAC20F0-1F2D-2D9C-AB2C-B9925B38E231}"/>
                </a:ext>
              </a:extLst>
            </p:cNvPr>
            <p:cNvSpPr/>
            <p:nvPr/>
          </p:nvSpPr>
          <p:spPr bwMode="auto">
            <a:xfrm>
              <a:off x="1442353" y="1032982"/>
              <a:ext cx="3675" cy="3675"/>
            </a:xfrm>
            <a:custGeom>
              <a:avLst/>
              <a:gdLst>
                <a:gd name="T0" fmla="*/ 16 w 18"/>
                <a:gd name="T1" fmla="*/ 12 h 17"/>
                <a:gd name="T2" fmla="*/ 6 w 18"/>
                <a:gd name="T3" fmla="*/ 16 h 17"/>
                <a:gd name="T4" fmla="*/ 2 w 18"/>
                <a:gd name="T5" fmla="*/ 5 h 17"/>
                <a:gd name="T6" fmla="*/ 12 w 18"/>
                <a:gd name="T7" fmla="*/ 1 h 17"/>
                <a:gd name="T8" fmla="*/ 16 w 18"/>
                <a:gd name="T9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6" y="12"/>
                  </a:moveTo>
                  <a:cubicBezTo>
                    <a:pt x="14" y="16"/>
                    <a:pt x="10" y="17"/>
                    <a:pt x="6" y="16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4" y="1"/>
                    <a:pt x="8" y="0"/>
                    <a:pt x="12" y="1"/>
                  </a:cubicBezTo>
                  <a:cubicBezTo>
                    <a:pt x="16" y="3"/>
                    <a:pt x="18" y="8"/>
                    <a:pt x="16" y="12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1" name="íślíḓê">
              <a:extLst>
                <a:ext uri="{FF2B5EF4-FFF2-40B4-BE49-F238E27FC236}">
                  <a16:creationId xmlns:a16="http://schemas.microsoft.com/office/drawing/2014/main" id="{525317AA-E5E0-CE79-AB10-62364B11DEA9}"/>
                </a:ext>
              </a:extLst>
            </p:cNvPr>
            <p:cNvSpPr/>
            <p:nvPr/>
          </p:nvSpPr>
          <p:spPr bwMode="auto">
            <a:xfrm>
              <a:off x="1451337" y="1034207"/>
              <a:ext cx="3675" cy="3675"/>
            </a:xfrm>
            <a:custGeom>
              <a:avLst/>
              <a:gdLst>
                <a:gd name="T0" fmla="*/ 16 w 18"/>
                <a:gd name="T1" fmla="*/ 12 h 18"/>
                <a:gd name="T2" fmla="*/ 6 w 18"/>
                <a:gd name="T3" fmla="*/ 16 h 18"/>
                <a:gd name="T4" fmla="*/ 2 w 18"/>
                <a:gd name="T5" fmla="*/ 5 h 18"/>
                <a:gd name="T6" fmla="*/ 13 w 18"/>
                <a:gd name="T7" fmla="*/ 2 h 18"/>
                <a:gd name="T8" fmla="*/ 1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6" y="12"/>
                  </a:moveTo>
                  <a:cubicBezTo>
                    <a:pt x="14" y="16"/>
                    <a:pt x="9" y="18"/>
                    <a:pt x="6" y="16"/>
                  </a:cubicBezTo>
                  <a:cubicBezTo>
                    <a:pt x="2" y="14"/>
                    <a:pt x="0" y="9"/>
                    <a:pt x="2" y="5"/>
                  </a:cubicBezTo>
                  <a:cubicBezTo>
                    <a:pt x="4" y="1"/>
                    <a:pt x="9" y="0"/>
                    <a:pt x="13" y="2"/>
                  </a:cubicBezTo>
                  <a:cubicBezTo>
                    <a:pt x="17" y="4"/>
                    <a:pt x="18" y="9"/>
                    <a:pt x="16" y="12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2" name="íŝ1íde">
              <a:extLst>
                <a:ext uri="{FF2B5EF4-FFF2-40B4-BE49-F238E27FC236}">
                  <a16:creationId xmlns:a16="http://schemas.microsoft.com/office/drawing/2014/main" id="{09BDC44F-3C9E-1171-1DA5-261CCFC86029}"/>
                </a:ext>
              </a:extLst>
            </p:cNvPr>
            <p:cNvSpPr/>
            <p:nvPr/>
          </p:nvSpPr>
          <p:spPr bwMode="auto">
            <a:xfrm>
              <a:off x="1459912" y="1035840"/>
              <a:ext cx="3675" cy="3675"/>
            </a:xfrm>
            <a:custGeom>
              <a:avLst/>
              <a:gdLst>
                <a:gd name="T0" fmla="*/ 16 w 18"/>
                <a:gd name="T1" fmla="*/ 13 h 18"/>
                <a:gd name="T2" fmla="*/ 5 w 18"/>
                <a:gd name="T3" fmla="*/ 16 h 18"/>
                <a:gd name="T4" fmla="*/ 2 w 18"/>
                <a:gd name="T5" fmla="*/ 5 h 18"/>
                <a:gd name="T6" fmla="*/ 13 w 18"/>
                <a:gd name="T7" fmla="*/ 3 h 18"/>
                <a:gd name="T8" fmla="*/ 16 w 18"/>
                <a:gd name="T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6" y="13"/>
                  </a:moveTo>
                  <a:cubicBezTo>
                    <a:pt x="13" y="17"/>
                    <a:pt x="8" y="18"/>
                    <a:pt x="5" y="16"/>
                  </a:cubicBezTo>
                  <a:cubicBezTo>
                    <a:pt x="1" y="14"/>
                    <a:pt x="0" y="9"/>
                    <a:pt x="2" y="5"/>
                  </a:cubicBezTo>
                  <a:cubicBezTo>
                    <a:pt x="5" y="1"/>
                    <a:pt x="9" y="0"/>
                    <a:pt x="13" y="3"/>
                  </a:cubicBezTo>
                  <a:cubicBezTo>
                    <a:pt x="17" y="5"/>
                    <a:pt x="18" y="10"/>
                    <a:pt x="16" y="13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3" name="ïṧľîḑè">
              <a:extLst>
                <a:ext uri="{FF2B5EF4-FFF2-40B4-BE49-F238E27FC236}">
                  <a16:creationId xmlns:a16="http://schemas.microsoft.com/office/drawing/2014/main" id="{D0F77467-A5FA-F873-D16B-E8569007BCA5}"/>
                </a:ext>
              </a:extLst>
            </p:cNvPr>
            <p:cNvSpPr/>
            <p:nvPr/>
          </p:nvSpPr>
          <p:spPr bwMode="auto">
            <a:xfrm>
              <a:off x="1468488" y="1038290"/>
              <a:ext cx="3675" cy="3267"/>
            </a:xfrm>
            <a:custGeom>
              <a:avLst/>
              <a:gdLst>
                <a:gd name="T0" fmla="*/ 15 w 18"/>
                <a:gd name="T1" fmla="*/ 14 h 18"/>
                <a:gd name="T2" fmla="*/ 4 w 18"/>
                <a:gd name="T3" fmla="*/ 15 h 18"/>
                <a:gd name="T4" fmla="*/ 3 w 18"/>
                <a:gd name="T5" fmla="*/ 4 h 18"/>
                <a:gd name="T6" fmla="*/ 14 w 18"/>
                <a:gd name="T7" fmla="*/ 3 h 18"/>
                <a:gd name="T8" fmla="*/ 15 w 18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4"/>
                  </a:moveTo>
                  <a:cubicBezTo>
                    <a:pt x="13" y="17"/>
                    <a:pt x="8" y="18"/>
                    <a:pt x="4" y="15"/>
                  </a:cubicBezTo>
                  <a:cubicBezTo>
                    <a:pt x="1" y="13"/>
                    <a:pt x="0" y="8"/>
                    <a:pt x="3" y="4"/>
                  </a:cubicBezTo>
                  <a:cubicBezTo>
                    <a:pt x="5" y="1"/>
                    <a:pt x="10" y="0"/>
                    <a:pt x="14" y="3"/>
                  </a:cubicBezTo>
                  <a:cubicBezTo>
                    <a:pt x="17" y="5"/>
                    <a:pt x="18" y="10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$ľîḍe">
              <a:extLst>
                <a:ext uri="{FF2B5EF4-FFF2-40B4-BE49-F238E27FC236}">
                  <a16:creationId xmlns:a16="http://schemas.microsoft.com/office/drawing/2014/main" id="{4F8E4A9D-CC00-636D-E16C-982D9B336836}"/>
                </a:ext>
              </a:extLst>
            </p:cNvPr>
            <p:cNvSpPr/>
            <p:nvPr/>
          </p:nvSpPr>
          <p:spPr bwMode="auto">
            <a:xfrm>
              <a:off x="1352514" y="1064425"/>
              <a:ext cx="3675" cy="3675"/>
            </a:xfrm>
            <a:custGeom>
              <a:avLst/>
              <a:gdLst>
                <a:gd name="T0" fmla="*/ 16 w 18"/>
                <a:gd name="T1" fmla="*/ 5 h 17"/>
                <a:gd name="T2" fmla="*/ 12 w 18"/>
                <a:gd name="T3" fmla="*/ 15 h 17"/>
                <a:gd name="T4" fmla="*/ 2 w 18"/>
                <a:gd name="T5" fmla="*/ 12 h 17"/>
                <a:gd name="T6" fmla="*/ 6 w 18"/>
                <a:gd name="T7" fmla="*/ 1 h 17"/>
                <a:gd name="T8" fmla="*/ 16 w 18"/>
                <a:gd name="T9" fmla="*/ 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6" y="5"/>
                  </a:moveTo>
                  <a:cubicBezTo>
                    <a:pt x="18" y="9"/>
                    <a:pt x="16" y="14"/>
                    <a:pt x="12" y="15"/>
                  </a:cubicBezTo>
                  <a:cubicBezTo>
                    <a:pt x="8" y="17"/>
                    <a:pt x="4" y="15"/>
                    <a:pt x="2" y="12"/>
                  </a:cubicBezTo>
                  <a:cubicBezTo>
                    <a:pt x="0" y="8"/>
                    <a:pt x="2" y="3"/>
                    <a:pt x="6" y="1"/>
                  </a:cubicBezTo>
                  <a:cubicBezTo>
                    <a:pt x="10" y="0"/>
                    <a:pt x="14" y="1"/>
                    <a:pt x="16" y="5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ïṩlîḍè">
              <a:extLst>
                <a:ext uri="{FF2B5EF4-FFF2-40B4-BE49-F238E27FC236}">
                  <a16:creationId xmlns:a16="http://schemas.microsoft.com/office/drawing/2014/main" id="{31F4AF4E-7630-E129-E195-36019F3E4A9A}"/>
                </a:ext>
              </a:extLst>
            </p:cNvPr>
            <p:cNvSpPr/>
            <p:nvPr/>
          </p:nvSpPr>
          <p:spPr bwMode="auto">
            <a:xfrm>
              <a:off x="1359456" y="1058708"/>
              <a:ext cx="3267" cy="3267"/>
            </a:xfrm>
            <a:custGeom>
              <a:avLst/>
              <a:gdLst>
                <a:gd name="T0" fmla="*/ 16 w 17"/>
                <a:gd name="T1" fmla="*/ 7 h 18"/>
                <a:gd name="T2" fmla="*/ 11 w 17"/>
                <a:gd name="T3" fmla="*/ 17 h 18"/>
                <a:gd name="T4" fmla="*/ 1 w 17"/>
                <a:gd name="T5" fmla="*/ 12 h 18"/>
                <a:gd name="T6" fmla="*/ 6 w 17"/>
                <a:gd name="T7" fmla="*/ 2 h 18"/>
                <a:gd name="T8" fmla="*/ 16 w 17"/>
                <a:gd name="T9" fmla="*/ 7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16" y="7"/>
                  </a:moveTo>
                  <a:cubicBezTo>
                    <a:pt x="17" y="11"/>
                    <a:pt x="15" y="15"/>
                    <a:pt x="11" y="17"/>
                  </a:cubicBezTo>
                  <a:cubicBezTo>
                    <a:pt x="7" y="18"/>
                    <a:pt x="3" y="16"/>
                    <a:pt x="1" y="12"/>
                  </a:cubicBezTo>
                  <a:cubicBezTo>
                    <a:pt x="0" y="8"/>
                    <a:pt x="2" y="3"/>
                    <a:pt x="6" y="2"/>
                  </a:cubicBezTo>
                  <a:cubicBezTo>
                    <a:pt x="10" y="0"/>
                    <a:pt x="15" y="3"/>
                    <a:pt x="16" y="7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î$ḷiḑe">
              <a:extLst>
                <a:ext uri="{FF2B5EF4-FFF2-40B4-BE49-F238E27FC236}">
                  <a16:creationId xmlns:a16="http://schemas.microsoft.com/office/drawing/2014/main" id="{60E0903F-969A-DE3E-5073-EC1B1B950423}"/>
                </a:ext>
              </a:extLst>
            </p:cNvPr>
            <p:cNvSpPr/>
            <p:nvPr/>
          </p:nvSpPr>
          <p:spPr bwMode="auto">
            <a:xfrm>
              <a:off x="1366806" y="1053400"/>
              <a:ext cx="3267" cy="3267"/>
            </a:xfrm>
            <a:custGeom>
              <a:avLst/>
              <a:gdLst>
                <a:gd name="T0" fmla="*/ 16 w 17"/>
                <a:gd name="T1" fmla="*/ 7 h 17"/>
                <a:gd name="T2" fmla="*/ 11 w 17"/>
                <a:gd name="T3" fmla="*/ 16 h 17"/>
                <a:gd name="T4" fmla="*/ 1 w 17"/>
                <a:gd name="T5" fmla="*/ 11 h 17"/>
                <a:gd name="T6" fmla="*/ 7 w 17"/>
                <a:gd name="T7" fmla="*/ 1 h 17"/>
                <a:gd name="T8" fmla="*/ 16 w 17"/>
                <a:gd name="T9" fmla="*/ 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6" y="7"/>
                  </a:moveTo>
                  <a:cubicBezTo>
                    <a:pt x="17" y="11"/>
                    <a:pt x="15" y="15"/>
                    <a:pt x="11" y="16"/>
                  </a:cubicBezTo>
                  <a:cubicBezTo>
                    <a:pt x="6" y="17"/>
                    <a:pt x="2" y="15"/>
                    <a:pt x="1" y="11"/>
                  </a:cubicBezTo>
                  <a:cubicBezTo>
                    <a:pt x="0" y="7"/>
                    <a:pt x="2" y="2"/>
                    <a:pt x="7" y="1"/>
                  </a:cubicBezTo>
                  <a:cubicBezTo>
                    <a:pt x="11" y="0"/>
                    <a:pt x="15" y="3"/>
                    <a:pt x="16" y="7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ïŝḻîďe">
              <a:extLst>
                <a:ext uri="{FF2B5EF4-FFF2-40B4-BE49-F238E27FC236}">
                  <a16:creationId xmlns:a16="http://schemas.microsoft.com/office/drawing/2014/main" id="{6C93DCC6-59DA-7B0E-90BB-4EA5AFF2C4DD}"/>
                </a:ext>
              </a:extLst>
            </p:cNvPr>
            <p:cNvSpPr/>
            <p:nvPr/>
          </p:nvSpPr>
          <p:spPr bwMode="auto">
            <a:xfrm>
              <a:off x="1374157" y="1048908"/>
              <a:ext cx="3675" cy="2859"/>
            </a:xfrm>
            <a:custGeom>
              <a:avLst/>
              <a:gdLst>
                <a:gd name="T0" fmla="*/ 16 w 17"/>
                <a:gd name="T1" fmla="*/ 7 h 16"/>
                <a:gd name="T2" fmla="*/ 10 w 17"/>
                <a:gd name="T3" fmla="*/ 16 h 16"/>
                <a:gd name="T4" fmla="*/ 1 w 17"/>
                <a:gd name="T5" fmla="*/ 9 h 16"/>
                <a:gd name="T6" fmla="*/ 7 w 17"/>
                <a:gd name="T7" fmla="*/ 0 h 16"/>
                <a:gd name="T8" fmla="*/ 16 w 17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6" y="7"/>
                  </a:moveTo>
                  <a:cubicBezTo>
                    <a:pt x="17" y="11"/>
                    <a:pt x="14" y="15"/>
                    <a:pt x="10" y="16"/>
                  </a:cubicBezTo>
                  <a:cubicBezTo>
                    <a:pt x="6" y="16"/>
                    <a:pt x="1" y="14"/>
                    <a:pt x="1" y="9"/>
                  </a:cubicBezTo>
                  <a:cubicBezTo>
                    <a:pt x="0" y="5"/>
                    <a:pt x="3" y="1"/>
                    <a:pt x="7" y="0"/>
                  </a:cubicBezTo>
                  <a:cubicBezTo>
                    <a:pt x="11" y="0"/>
                    <a:pt x="15" y="2"/>
                    <a:pt x="16" y="7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íṣḻïḑè">
              <a:extLst>
                <a:ext uri="{FF2B5EF4-FFF2-40B4-BE49-F238E27FC236}">
                  <a16:creationId xmlns:a16="http://schemas.microsoft.com/office/drawing/2014/main" id="{E583E3C1-9567-0756-2E24-60853EB98D01}"/>
                </a:ext>
              </a:extLst>
            </p:cNvPr>
            <p:cNvSpPr/>
            <p:nvPr/>
          </p:nvSpPr>
          <p:spPr bwMode="auto">
            <a:xfrm>
              <a:off x="1381916" y="1044416"/>
              <a:ext cx="3675" cy="3267"/>
            </a:xfrm>
            <a:custGeom>
              <a:avLst/>
              <a:gdLst>
                <a:gd name="T0" fmla="*/ 16 w 17"/>
                <a:gd name="T1" fmla="*/ 7 h 16"/>
                <a:gd name="T2" fmla="*/ 10 w 17"/>
                <a:gd name="T3" fmla="*/ 16 h 16"/>
                <a:gd name="T4" fmla="*/ 1 w 17"/>
                <a:gd name="T5" fmla="*/ 9 h 16"/>
                <a:gd name="T6" fmla="*/ 8 w 17"/>
                <a:gd name="T7" fmla="*/ 0 h 16"/>
                <a:gd name="T8" fmla="*/ 16 w 17"/>
                <a:gd name="T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6">
                  <a:moveTo>
                    <a:pt x="16" y="7"/>
                  </a:moveTo>
                  <a:cubicBezTo>
                    <a:pt x="17" y="12"/>
                    <a:pt x="14" y="15"/>
                    <a:pt x="10" y="16"/>
                  </a:cubicBezTo>
                  <a:cubicBezTo>
                    <a:pt x="5" y="16"/>
                    <a:pt x="1" y="13"/>
                    <a:pt x="1" y="9"/>
                  </a:cubicBezTo>
                  <a:cubicBezTo>
                    <a:pt x="0" y="5"/>
                    <a:pt x="4" y="1"/>
                    <a:pt x="8" y="0"/>
                  </a:cubicBezTo>
                  <a:cubicBezTo>
                    <a:pt x="12" y="0"/>
                    <a:pt x="16" y="3"/>
                    <a:pt x="16" y="7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i$ľiḍé">
              <a:extLst>
                <a:ext uri="{FF2B5EF4-FFF2-40B4-BE49-F238E27FC236}">
                  <a16:creationId xmlns:a16="http://schemas.microsoft.com/office/drawing/2014/main" id="{12D18955-2A4C-123B-3F13-EB90ACE21AD5}"/>
                </a:ext>
              </a:extLst>
            </p:cNvPr>
            <p:cNvSpPr/>
            <p:nvPr/>
          </p:nvSpPr>
          <p:spPr bwMode="auto">
            <a:xfrm>
              <a:off x="1390491" y="1040741"/>
              <a:ext cx="2859" cy="3267"/>
            </a:xfrm>
            <a:custGeom>
              <a:avLst/>
              <a:gdLst>
                <a:gd name="T0" fmla="*/ 15 w 15"/>
                <a:gd name="T1" fmla="*/ 8 h 16"/>
                <a:gd name="T2" fmla="*/ 8 w 15"/>
                <a:gd name="T3" fmla="*/ 16 h 16"/>
                <a:gd name="T4" fmla="*/ 0 w 15"/>
                <a:gd name="T5" fmla="*/ 9 h 16"/>
                <a:gd name="T6" fmla="*/ 7 w 15"/>
                <a:gd name="T7" fmla="*/ 1 h 16"/>
                <a:gd name="T8" fmla="*/ 15 w 15"/>
                <a:gd name="T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6">
                  <a:moveTo>
                    <a:pt x="15" y="8"/>
                  </a:moveTo>
                  <a:cubicBezTo>
                    <a:pt x="15" y="12"/>
                    <a:pt x="12" y="16"/>
                    <a:pt x="8" y="16"/>
                  </a:cubicBezTo>
                  <a:cubicBezTo>
                    <a:pt x="4" y="16"/>
                    <a:pt x="0" y="13"/>
                    <a:pt x="0" y="9"/>
                  </a:cubicBezTo>
                  <a:cubicBezTo>
                    <a:pt x="0" y="4"/>
                    <a:pt x="3" y="1"/>
                    <a:pt x="7" y="1"/>
                  </a:cubicBezTo>
                  <a:cubicBezTo>
                    <a:pt x="12" y="0"/>
                    <a:pt x="15" y="4"/>
                    <a:pt x="15" y="8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îšḻiḍè">
              <a:extLst>
                <a:ext uri="{FF2B5EF4-FFF2-40B4-BE49-F238E27FC236}">
                  <a16:creationId xmlns:a16="http://schemas.microsoft.com/office/drawing/2014/main" id="{973CB4AD-819E-E74E-AFC2-9C16F4D3CE28}"/>
                </a:ext>
              </a:extLst>
            </p:cNvPr>
            <p:cNvSpPr/>
            <p:nvPr/>
          </p:nvSpPr>
          <p:spPr bwMode="auto">
            <a:xfrm>
              <a:off x="1477064" y="1041149"/>
              <a:ext cx="3675" cy="3675"/>
            </a:xfrm>
            <a:custGeom>
              <a:avLst/>
              <a:gdLst>
                <a:gd name="T0" fmla="*/ 15 w 18"/>
                <a:gd name="T1" fmla="*/ 14 h 18"/>
                <a:gd name="T2" fmla="*/ 4 w 18"/>
                <a:gd name="T3" fmla="*/ 15 h 18"/>
                <a:gd name="T4" fmla="*/ 3 w 18"/>
                <a:gd name="T5" fmla="*/ 4 h 18"/>
                <a:gd name="T6" fmla="*/ 14 w 18"/>
                <a:gd name="T7" fmla="*/ 3 h 18"/>
                <a:gd name="T8" fmla="*/ 15 w 18"/>
                <a:gd name="T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5" y="14"/>
                  </a:moveTo>
                  <a:cubicBezTo>
                    <a:pt x="12" y="17"/>
                    <a:pt x="7" y="18"/>
                    <a:pt x="4" y="15"/>
                  </a:cubicBezTo>
                  <a:cubicBezTo>
                    <a:pt x="1" y="12"/>
                    <a:pt x="0" y="7"/>
                    <a:pt x="3" y="4"/>
                  </a:cubicBezTo>
                  <a:cubicBezTo>
                    <a:pt x="6" y="1"/>
                    <a:pt x="11" y="0"/>
                    <a:pt x="14" y="3"/>
                  </a:cubicBezTo>
                  <a:cubicBezTo>
                    <a:pt x="17" y="6"/>
                    <a:pt x="18" y="11"/>
                    <a:pt x="15" y="14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îšľïḓê">
              <a:extLst>
                <a:ext uri="{FF2B5EF4-FFF2-40B4-BE49-F238E27FC236}">
                  <a16:creationId xmlns:a16="http://schemas.microsoft.com/office/drawing/2014/main" id="{39063645-6D3F-A371-F7AB-3F3A25F1FB9B}"/>
                </a:ext>
              </a:extLst>
            </p:cNvPr>
            <p:cNvSpPr/>
            <p:nvPr/>
          </p:nvSpPr>
          <p:spPr bwMode="auto">
            <a:xfrm>
              <a:off x="1485231" y="1044824"/>
              <a:ext cx="3267" cy="3675"/>
            </a:xfrm>
            <a:custGeom>
              <a:avLst/>
              <a:gdLst>
                <a:gd name="T0" fmla="*/ 14 w 17"/>
                <a:gd name="T1" fmla="*/ 14 h 17"/>
                <a:gd name="T2" fmla="*/ 3 w 17"/>
                <a:gd name="T3" fmla="*/ 14 h 17"/>
                <a:gd name="T4" fmla="*/ 3 w 17"/>
                <a:gd name="T5" fmla="*/ 3 h 17"/>
                <a:gd name="T6" fmla="*/ 14 w 17"/>
                <a:gd name="T7" fmla="*/ 3 h 17"/>
                <a:gd name="T8" fmla="*/ 14 w 17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4" y="14"/>
                  </a:moveTo>
                  <a:cubicBezTo>
                    <a:pt x="11" y="17"/>
                    <a:pt x="6" y="17"/>
                    <a:pt x="3" y="14"/>
                  </a:cubicBezTo>
                  <a:cubicBezTo>
                    <a:pt x="0" y="11"/>
                    <a:pt x="0" y="6"/>
                    <a:pt x="3" y="3"/>
                  </a:cubicBezTo>
                  <a:cubicBezTo>
                    <a:pt x="6" y="0"/>
                    <a:pt x="11" y="0"/>
                    <a:pt x="14" y="3"/>
                  </a:cubicBezTo>
                  <a:cubicBezTo>
                    <a:pt x="17" y="6"/>
                    <a:pt x="17" y="11"/>
                    <a:pt x="14" y="14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ṧliḓê">
              <a:extLst>
                <a:ext uri="{FF2B5EF4-FFF2-40B4-BE49-F238E27FC236}">
                  <a16:creationId xmlns:a16="http://schemas.microsoft.com/office/drawing/2014/main" id="{EFE0754B-B328-4C52-237F-223B7AAC5819}"/>
                </a:ext>
              </a:extLst>
            </p:cNvPr>
            <p:cNvSpPr/>
            <p:nvPr/>
          </p:nvSpPr>
          <p:spPr bwMode="auto">
            <a:xfrm>
              <a:off x="1492990" y="1049316"/>
              <a:ext cx="3675" cy="3267"/>
            </a:xfrm>
            <a:custGeom>
              <a:avLst/>
              <a:gdLst>
                <a:gd name="T0" fmla="*/ 14 w 18"/>
                <a:gd name="T1" fmla="*/ 14 h 17"/>
                <a:gd name="T2" fmla="*/ 3 w 18"/>
                <a:gd name="T3" fmla="*/ 13 h 17"/>
                <a:gd name="T4" fmla="*/ 4 w 18"/>
                <a:gd name="T5" fmla="*/ 2 h 17"/>
                <a:gd name="T6" fmla="*/ 15 w 18"/>
                <a:gd name="T7" fmla="*/ 3 h 17"/>
                <a:gd name="T8" fmla="*/ 14 w 18"/>
                <a:gd name="T9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14" y="14"/>
                  </a:moveTo>
                  <a:cubicBezTo>
                    <a:pt x="11" y="17"/>
                    <a:pt x="6" y="17"/>
                    <a:pt x="3" y="13"/>
                  </a:cubicBezTo>
                  <a:cubicBezTo>
                    <a:pt x="0" y="10"/>
                    <a:pt x="1" y="5"/>
                    <a:pt x="4" y="2"/>
                  </a:cubicBezTo>
                  <a:cubicBezTo>
                    <a:pt x="7" y="0"/>
                    <a:pt x="12" y="0"/>
                    <a:pt x="15" y="3"/>
                  </a:cubicBezTo>
                  <a:cubicBezTo>
                    <a:pt x="18" y="7"/>
                    <a:pt x="17" y="11"/>
                    <a:pt x="14" y="14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îṣľídê">
              <a:extLst>
                <a:ext uri="{FF2B5EF4-FFF2-40B4-BE49-F238E27FC236}">
                  <a16:creationId xmlns:a16="http://schemas.microsoft.com/office/drawing/2014/main" id="{D7D4B55D-F36E-2399-F696-492558062D80}"/>
                </a:ext>
              </a:extLst>
            </p:cNvPr>
            <p:cNvSpPr/>
            <p:nvPr/>
          </p:nvSpPr>
          <p:spPr bwMode="auto">
            <a:xfrm>
              <a:off x="1500748" y="1053808"/>
              <a:ext cx="3267" cy="3675"/>
            </a:xfrm>
            <a:custGeom>
              <a:avLst/>
              <a:gdLst>
                <a:gd name="T0" fmla="*/ 13 w 17"/>
                <a:gd name="T1" fmla="*/ 15 h 17"/>
                <a:gd name="T2" fmla="*/ 2 w 17"/>
                <a:gd name="T3" fmla="*/ 13 h 17"/>
                <a:gd name="T4" fmla="*/ 4 w 17"/>
                <a:gd name="T5" fmla="*/ 2 h 17"/>
                <a:gd name="T6" fmla="*/ 15 w 17"/>
                <a:gd name="T7" fmla="*/ 4 h 17"/>
                <a:gd name="T8" fmla="*/ 13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3" y="15"/>
                  </a:moveTo>
                  <a:cubicBezTo>
                    <a:pt x="10" y="17"/>
                    <a:pt x="5" y="16"/>
                    <a:pt x="2" y="13"/>
                  </a:cubicBezTo>
                  <a:cubicBezTo>
                    <a:pt x="0" y="9"/>
                    <a:pt x="0" y="5"/>
                    <a:pt x="4" y="2"/>
                  </a:cubicBezTo>
                  <a:cubicBezTo>
                    <a:pt x="7" y="0"/>
                    <a:pt x="12" y="0"/>
                    <a:pt x="15" y="4"/>
                  </a:cubicBezTo>
                  <a:cubicBezTo>
                    <a:pt x="17" y="7"/>
                    <a:pt x="16" y="12"/>
                    <a:pt x="13" y="15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íṧḻïḑe">
              <a:extLst>
                <a:ext uri="{FF2B5EF4-FFF2-40B4-BE49-F238E27FC236}">
                  <a16:creationId xmlns:a16="http://schemas.microsoft.com/office/drawing/2014/main" id="{501B40FF-AD04-6304-A13E-1BC8978F49B0}"/>
                </a:ext>
              </a:extLst>
            </p:cNvPr>
            <p:cNvSpPr/>
            <p:nvPr/>
          </p:nvSpPr>
          <p:spPr bwMode="auto">
            <a:xfrm>
              <a:off x="1507691" y="1059117"/>
              <a:ext cx="3675" cy="3675"/>
            </a:xfrm>
            <a:custGeom>
              <a:avLst/>
              <a:gdLst>
                <a:gd name="T0" fmla="*/ 13 w 18"/>
                <a:gd name="T1" fmla="*/ 16 h 18"/>
                <a:gd name="T2" fmla="*/ 2 w 18"/>
                <a:gd name="T3" fmla="*/ 13 h 18"/>
                <a:gd name="T4" fmla="*/ 5 w 18"/>
                <a:gd name="T5" fmla="*/ 2 h 18"/>
                <a:gd name="T6" fmla="*/ 16 w 18"/>
                <a:gd name="T7" fmla="*/ 5 h 18"/>
                <a:gd name="T8" fmla="*/ 13 w 18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3" y="16"/>
                  </a:moveTo>
                  <a:cubicBezTo>
                    <a:pt x="9" y="18"/>
                    <a:pt x="5" y="17"/>
                    <a:pt x="2" y="13"/>
                  </a:cubicBezTo>
                  <a:cubicBezTo>
                    <a:pt x="0" y="10"/>
                    <a:pt x="1" y="5"/>
                    <a:pt x="5" y="2"/>
                  </a:cubicBezTo>
                  <a:cubicBezTo>
                    <a:pt x="9" y="0"/>
                    <a:pt x="13" y="1"/>
                    <a:pt x="16" y="5"/>
                  </a:cubicBezTo>
                  <a:cubicBezTo>
                    <a:pt x="18" y="9"/>
                    <a:pt x="17" y="13"/>
                    <a:pt x="13" y="16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ïṡḻiḍé">
              <a:extLst>
                <a:ext uri="{FF2B5EF4-FFF2-40B4-BE49-F238E27FC236}">
                  <a16:creationId xmlns:a16="http://schemas.microsoft.com/office/drawing/2014/main" id="{83E01620-CE70-D7B8-0EA9-56A2541D5EDC}"/>
                </a:ext>
              </a:extLst>
            </p:cNvPr>
            <p:cNvSpPr/>
            <p:nvPr/>
          </p:nvSpPr>
          <p:spPr bwMode="auto">
            <a:xfrm>
              <a:off x="1514224" y="1065242"/>
              <a:ext cx="3675" cy="3267"/>
            </a:xfrm>
            <a:custGeom>
              <a:avLst/>
              <a:gdLst>
                <a:gd name="T0" fmla="*/ 12 w 17"/>
                <a:gd name="T1" fmla="*/ 15 h 17"/>
                <a:gd name="T2" fmla="*/ 2 w 17"/>
                <a:gd name="T3" fmla="*/ 12 h 17"/>
                <a:gd name="T4" fmla="*/ 5 w 17"/>
                <a:gd name="T5" fmla="*/ 2 h 17"/>
                <a:gd name="T6" fmla="*/ 15 w 17"/>
                <a:gd name="T7" fmla="*/ 5 h 17"/>
                <a:gd name="T8" fmla="*/ 12 w 17"/>
                <a:gd name="T9" fmla="*/ 15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2" y="15"/>
                  </a:moveTo>
                  <a:cubicBezTo>
                    <a:pt x="8" y="17"/>
                    <a:pt x="4" y="16"/>
                    <a:pt x="2" y="12"/>
                  </a:cubicBezTo>
                  <a:cubicBezTo>
                    <a:pt x="0" y="8"/>
                    <a:pt x="1" y="4"/>
                    <a:pt x="5" y="2"/>
                  </a:cubicBezTo>
                  <a:cubicBezTo>
                    <a:pt x="9" y="0"/>
                    <a:pt x="13" y="1"/>
                    <a:pt x="15" y="5"/>
                  </a:cubicBezTo>
                  <a:cubicBezTo>
                    <a:pt x="17" y="9"/>
                    <a:pt x="16" y="13"/>
                    <a:pt x="12" y="15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íŝlîďê">
              <a:extLst>
                <a:ext uri="{FF2B5EF4-FFF2-40B4-BE49-F238E27FC236}">
                  <a16:creationId xmlns:a16="http://schemas.microsoft.com/office/drawing/2014/main" id="{6A8BC044-827E-FB1E-A801-378A6A48076A}"/>
                </a:ext>
              </a:extLst>
            </p:cNvPr>
            <p:cNvSpPr/>
            <p:nvPr/>
          </p:nvSpPr>
          <p:spPr bwMode="auto">
            <a:xfrm>
              <a:off x="1520758" y="1071367"/>
              <a:ext cx="3267" cy="3675"/>
            </a:xfrm>
            <a:custGeom>
              <a:avLst/>
              <a:gdLst>
                <a:gd name="T0" fmla="*/ 12 w 18"/>
                <a:gd name="T1" fmla="*/ 16 h 18"/>
                <a:gd name="T2" fmla="*/ 2 w 18"/>
                <a:gd name="T3" fmla="*/ 12 h 18"/>
                <a:gd name="T4" fmla="*/ 6 w 18"/>
                <a:gd name="T5" fmla="*/ 2 h 18"/>
                <a:gd name="T6" fmla="*/ 16 w 18"/>
                <a:gd name="T7" fmla="*/ 6 h 18"/>
                <a:gd name="T8" fmla="*/ 12 w 18"/>
                <a:gd name="T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12" y="16"/>
                  </a:moveTo>
                  <a:cubicBezTo>
                    <a:pt x="8" y="18"/>
                    <a:pt x="3" y="16"/>
                    <a:pt x="2" y="12"/>
                  </a:cubicBezTo>
                  <a:cubicBezTo>
                    <a:pt x="0" y="8"/>
                    <a:pt x="2" y="4"/>
                    <a:pt x="6" y="2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18" y="10"/>
                    <a:pt x="16" y="15"/>
                    <a:pt x="12" y="16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îṣḻiḑê">
              <a:extLst>
                <a:ext uri="{FF2B5EF4-FFF2-40B4-BE49-F238E27FC236}">
                  <a16:creationId xmlns:a16="http://schemas.microsoft.com/office/drawing/2014/main" id="{826E81B0-86C2-9A15-B3FF-208CF6AB53E2}"/>
                </a:ext>
              </a:extLst>
            </p:cNvPr>
            <p:cNvSpPr/>
            <p:nvPr/>
          </p:nvSpPr>
          <p:spPr bwMode="auto">
            <a:xfrm>
              <a:off x="1526475" y="1078310"/>
              <a:ext cx="3267" cy="3267"/>
            </a:xfrm>
            <a:custGeom>
              <a:avLst/>
              <a:gdLst>
                <a:gd name="T0" fmla="*/ 11 w 17"/>
                <a:gd name="T1" fmla="*/ 16 h 17"/>
                <a:gd name="T2" fmla="*/ 1 w 17"/>
                <a:gd name="T3" fmla="*/ 11 h 17"/>
                <a:gd name="T4" fmla="*/ 6 w 17"/>
                <a:gd name="T5" fmla="*/ 1 h 17"/>
                <a:gd name="T6" fmla="*/ 16 w 17"/>
                <a:gd name="T7" fmla="*/ 6 h 17"/>
                <a:gd name="T8" fmla="*/ 11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1" y="16"/>
                  </a:moveTo>
                  <a:cubicBezTo>
                    <a:pt x="7" y="17"/>
                    <a:pt x="2" y="15"/>
                    <a:pt x="1" y="11"/>
                  </a:cubicBezTo>
                  <a:cubicBezTo>
                    <a:pt x="0" y="7"/>
                    <a:pt x="2" y="2"/>
                    <a:pt x="6" y="1"/>
                  </a:cubicBezTo>
                  <a:cubicBezTo>
                    <a:pt x="10" y="0"/>
                    <a:pt x="14" y="2"/>
                    <a:pt x="16" y="6"/>
                  </a:cubicBezTo>
                  <a:cubicBezTo>
                    <a:pt x="17" y="10"/>
                    <a:pt x="15" y="14"/>
                    <a:pt x="11" y="16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išļîḑé">
              <a:extLst>
                <a:ext uri="{FF2B5EF4-FFF2-40B4-BE49-F238E27FC236}">
                  <a16:creationId xmlns:a16="http://schemas.microsoft.com/office/drawing/2014/main" id="{53599154-D086-E8FA-2A23-57756FB68B8B}"/>
                </a:ext>
              </a:extLst>
            </p:cNvPr>
            <p:cNvSpPr/>
            <p:nvPr/>
          </p:nvSpPr>
          <p:spPr bwMode="auto">
            <a:xfrm>
              <a:off x="1531376" y="1085660"/>
              <a:ext cx="3675" cy="3267"/>
            </a:xfrm>
            <a:custGeom>
              <a:avLst/>
              <a:gdLst>
                <a:gd name="T0" fmla="*/ 10 w 17"/>
                <a:gd name="T1" fmla="*/ 16 h 17"/>
                <a:gd name="T2" fmla="*/ 1 w 17"/>
                <a:gd name="T3" fmla="*/ 11 h 17"/>
                <a:gd name="T4" fmla="*/ 7 w 17"/>
                <a:gd name="T5" fmla="*/ 1 h 17"/>
                <a:gd name="T6" fmla="*/ 16 w 17"/>
                <a:gd name="T7" fmla="*/ 7 h 17"/>
                <a:gd name="T8" fmla="*/ 1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0" y="16"/>
                  </a:moveTo>
                  <a:cubicBezTo>
                    <a:pt x="6" y="17"/>
                    <a:pt x="2" y="15"/>
                    <a:pt x="1" y="11"/>
                  </a:cubicBezTo>
                  <a:cubicBezTo>
                    <a:pt x="0" y="6"/>
                    <a:pt x="2" y="2"/>
                    <a:pt x="7" y="1"/>
                  </a:cubicBezTo>
                  <a:cubicBezTo>
                    <a:pt x="11" y="0"/>
                    <a:pt x="15" y="2"/>
                    <a:pt x="16" y="7"/>
                  </a:cubicBezTo>
                  <a:cubicBezTo>
                    <a:pt x="17" y="11"/>
                    <a:pt x="15" y="15"/>
                    <a:pt x="10" y="16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iśḷiḓé">
              <a:extLst>
                <a:ext uri="{FF2B5EF4-FFF2-40B4-BE49-F238E27FC236}">
                  <a16:creationId xmlns:a16="http://schemas.microsoft.com/office/drawing/2014/main" id="{206187B5-44B5-ACB2-FBAF-84F72F91EA4B}"/>
                </a:ext>
              </a:extLst>
            </p:cNvPr>
            <p:cNvSpPr/>
            <p:nvPr/>
          </p:nvSpPr>
          <p:spPr bwMode="auto">
            <a:xfrm>
              <a:off x="1536276" y="1093011"/>
              <a:ext cx="3267" cy="3675"/>
            </a:xfrm>
            <a:custGeom>
              <a:avLst/>
              <a:gdLst>
                <a:gd name="T0" fmla="*/ 10 w 17"/>
                <a:gd name="T1" fmla="*/ 16 h 17"/>
                <a:gd name="T2" fmla="*/ 1 w 17"/>
                <a:gd name="T3" fmla="*/ 10 h 17"/>
                <a:gd name="T4" fmla="*/ 7 w 17"/>
                <a:gd name="T5" fmla="*/ 1 h 17"/>
                <a:gd name="T6" fmla="*/ 16 w 17"/>
                <a:gd name="T7" fmla="*/ 7 h 17"/>
                <a:gd name="T8" fmla="*/ 10 w 17"/>
                <a:gd name="T9" fmla="*/ 16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7">
                  <a:moveTo>
                    <a:pt x="10" y="16"/>
                  </a:moveTo>
                  <a:cubicBezTo>
                    <a:pt x="6" y="17"/>
                    <a:pt x="2" y="14"/>
                    <a:pt x="1" y="10"/>
                  </a:cubicBezTo>
                  <a:cubicBezTo>
                    <a:pt x="0" y="6"/>
                    <a:pt x="3" y="2"/>
                    <a:pt x="7" y="1"/>
                  </a:cubicBezTo>
                  <a:cubicBezTo>
                    <a:pt x="12" y="0"/>
                    <a:pt x="16" y="3"/>
                    <a:pt x="16" y="7"/>
                  </a:cubicBezTo>
                  <a:cubicBezTo>
                    <a:pt x="17" y="11"/>
                    <a:pt x="14" y="15"/>
                    <a:pt x="10" y="16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šľiďè">
              <a:extLst>
                <a:ext uri="{FF2B5EF4-FFF2-40B4-BE49-F238E27FC236}">
                  <a16:creationId xmlns:a16="http://schemas.microsoft.com/office/drawing/2014/main" id="{2B0F59F2-1488-5E89-22EC-CA021839924F}"/>
                </a:ext>
              </a:extLst>
            </p:cNvPr>
            <p:cNvSpPr/>
            <p:nvPr/>
          </p:nvSpPr>
          <p:spPr bwMode="auto">
            <a:xfrm>
              <a:off x="1540360" y="1101178"/>
              <a:ext cx="3267" cy="3267"/>
            </a:xfrm>
            <a:custGeom>
              <a:avLst/>
              <a:gdLst>
                <a:gd name="T0" fmla="*/ 9 w 16"/>
                <a:gd name="T1" fmla="*/ 16 h 16"/>
                <a:gd name="T2" fmla="*/ 0 w 16"/>
                <a:gd name="T3" fmla="*/ 9 h 16"/>
                <a:gd name="T4" fmla="*/ 7 w 16"/>
                <a:gd name="T5" fmla="*/ 1 h 16"/>
                <a:gd name="T6" fmla="*/ 16 w 16"/>
                <a:gd name="T7" fmla="*/ 7 h 16"/>
                <a:gd name="T8" fmla="*/ 9 w 16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6">
                  <a:moveTo>
                    <a:pt x="9" y="16"/>
                  </a:moveTo>
                  <a:cubicBezTo>
                    <a:pt x="5" y="16"/>
                    <a:pt x="1" y="13"/>
                    <a:pt x="0" y="9"/>
                  </a:cubicBezTo>
                  <a:cubicBezTo>
                    <a:pt x="0" y="5"/>
                    <a:pt x="3" y="1"/>
                    <a:pt x="7" y="1"/>
                  </a:cubicBezTo>
                  <a:cubicBezTo>
                    <a:pt x="12" y="0"/>
                    <a:pt x="15" y="3"/>
                    <a:pt x="16" y="7"/>
                  </a:cubicBezTo>
                  <a:cubicBezTo>
                    <a:pt x="16" y="12"/>
                    <a:pt x="13" y="16"/>
                    <a:pt x="9" y="16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ïślîďe">
              <a:extLst>
                <a:ext uri="{FF2B5EF4-FFF2-40B4-BE49-F238E27FC236}">
                  <a16:creationId xmlns:a16="http://schemas.microsoft.com/office/drawing/2014/main" id="{ECDDFC2B-01F8-7AF4-624A-086FEE0C8DD6}"/>
                </a:ext>
              </a:extLst>
            </p:cNvPr>
            <p:cNvSpPr/>
            <p:nvPr/>
          </p:nvSpPr>
          <p:spPr bwMode="auto">
            <a:xfrm>
              <a:off x="1511366" y="1239203"/>
              <a:ext cx="3675" cy="3675"/>
            </a:xfrm>
            <a:custGeom>
              <a:avLst/>
              <a:gdLst>
                <a:gd name="T0" fmla="*/ 2 w 18"/>
                <a:gd name="T1" fmla="*/ 11 h 17"/>
                <a:gd name="T2" fmla="*/ 6 w 18"/>
                <a:gd name="T3" fmla="*/ 1 h 17"/>
                <a:gd name="T4" fmla="*/ 16 w 18"/>
                <a:gd name="T5" fmla="*/ 6 h 17"/>
                <a:gd name="T6" fmla="*/ 12 w 18"/>
                <a:gd name="T7" fmla="*/ 16 h 17"/>
                <a:gd name="T8" fmla="*/ 2 w 18"/>
                <a:gd name="T9" fmla="*/ 1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7">
                  <a:moveTo>
                    <a:pt x="2" y="11"/>
                  </a:moveTo>
                  <a:cubicBezTo>
                    <a:pt x="0" y="8"/>
                    <a:pt x="2" y="3"/>
                    <a:pt x="6" y="1"/>
                  </a:cubicBezTo>
                  <a:cubicBezTo>
                    <a:pt x="10" y="0"/>
                    <a:pt x="15" y="2"/>
                    <a:pt x="16" y="6"/>
                  </a:cubicBezTo>
                  <a:cubicBezTo>
                    <a:pt x="18" y="10"/>
                    <a:pt x="16" y="14"/>
                    <a:pt x="12" y="16"/>
                  </a:cubicBezTo>
                  <a:cubicBezTo>
                    <a:pt x="8" y="17"/>
                    <a:pt x="4" y="15"/>
                    <a:pt x="2" y="11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şļíḓè">
              <a:extLst>
                <a:ext uri="{FF2B5EF4-FFF2-40B4-BE49-F238E27FC236}">
                  <a16:creationId xmlns:a16="http://schemas.microsoft.com/office/drawing/2014/main" id="{D4B34A9D-8F76-05B3-E01B-AA4A5993B825}"/>
                </a:ext>
              </a:extLst>
            </p:cNvPr>
            <p:cNvSpPr/>
            <p:nvPr/>
          </p:nvSpPr>
          <p:spPr bwMode="auto">
            <a:xfrm>
              <a:off x="1406009" y="1268605"/>
              <a:ext cx="62071" cy="22868"/>
            </a:xfrm>
            <a:custGeom>
              <a:avLst/>
              <a:gdLst>
                <a:gd name="T0" fmla="*/ 0 w 312"/>
                <a:gd name="T1" fmla="*/ 81 h 114"/>
                <a:gd name="T2" fmla="*/ 33 w 312"/>
                <a:gd name="T3" fmla="*/ 95 h 114"/>
                <a:gd name="T4" fmla="*/ 25 w 312"/>
                <a:gd name="T5" fmla="*/ 79 h 114"/>
                <a:gd name="T6" fmla="*/ 50 w 312"/>
                <a:gd name="T7" fmla="*/ 2 h 114"/>
                <a:gd name="T8" fmla="*/ 26 w 312"/>
                <a:gd name="T9" fmla="*/ 3 h 114"/>
                <a:gd name="T10" fmla="*/ 14 w 312"/>
                <a:gd name="T11" fmla="*/ 75 h 114"/>
                <a:gd name="T12" fmla="*/ 99 w 312"/>
                <a:gd name="T13" fmla="*/ 107 h 114"/>
                <a:gd name="T14" fmla="*/ 97 w 312"/>
                <a:gd name="T15" fmla="*/ 92 h 114"/>
                <a:gd name="T16" fmla="*/ 86 w 312"/>
                <a:gd name="T17" fmla="*/ 91 h 114"/>
                <a:gd name="T18" fmla="*/ 89 w 312"/>
                <a:gd name="T19" fmla="*/ 107 h 114"/>
                <a:gd name="T20" fmla="*/ 126 w 312"/>
                <a:gd name="T21" fmla="*/ 102 h 114"/>
                <a:gd name="T22" fmla="*/ 135 w 312"/>
                <a:gd name="T23" fmla="*/ 31 h 114"/>
                <a:gd name="T24" fmla="*/ 97 w 312"/>
                <a:gd name="T25" fmla="*/ 24 h 114"/>
                <a:gd name="T26" fmla="*/ 91 w 312"/>
                <a:gd name="T27" fmla="*/ 69 h 114"/>
                <a:gd name="T28" fmla="*/ 126 w 312"/>
                <a:gd name="T29" fmla="*/ 72 h 114"/>
                <a:gd name="T30" fmla="*/ 103 w 312"/>
                <a:gd name="T31" fmla="*/ 109 h 114"/>
                <a:gd name="T32" fmla="*/ 127 w 312"/>
                <a:gd name="T33" fmla="*/ 65 h 114"/>
                <a:gd name="T34" fmla="*/ 122 w 312"/>
                <a:gd name="T35" fmla="*/ 70 h 114"/>
                <a:gd name="T36" fmla="*/ 101 w 312"/>
                <a:gd name="T37" fmla="*/ 67 h 114"/>
                <a:gd name="T38" fmla="*/ 104 w 312"/>
                <a:gd name="T39" fmla="*/ 28 h 114"/>
                <a:gd name="T40" fmla="*/ 126 w 312"/>
                <a:gd name="T41" fmla="*/ 31 h 114"/>
                <a:gd name="T42" fmla="*/ 191 w 312"/>
                <a:gd name="T43" fmla="*/ 106 h 114"/>
                <a:gd name="T44" fmla="*/ 187 w 312"/>
                <a:gd name="T45" fmla="*/ 96 h 114"/>
                <a:gd name="T46" fmla="*/ 185 w 312"/>
                <a:gd name="T47" fmla="*/ 86 h 114"/>
                <a:gd name="T48" fmla="*/ 174 w 312"/>
                <a:gd name="T49" fmla="*/ 88 h 114"/>
                <a:gd name="T50" fmla="*/ 181 w 312"/>
                <a:gd name="T51" fmla="*/ 108 h 114"/>
                <a:gd name="T52" fmla="*/ 219 w 312"/>
                <a:gd name="T53" fmla="*/ 104 h 114"/>
                <a:gd name="T54" fmla="*/ 213 w 312"/>
                <a:gd name="T55" fmla="*/ 66 h 114"/>
                <a:gd name="T56" fmla="*/ 206 w 312"/>
                <a:gd name="T57" fmla="*/ 60 h 114"/>
                <a:gd name="T58" fmla="*/ 207 w 312"/>
                <a:gd name="T59" fmla="*/ 22 h 114"/>
                <a:gd name="T60" fmla="*/ 173 w 312"/>
                <a:gd name="T61" fmla="*/ 26 h 114"/>
                <a:gd name="T62" fmla="*/ 172 w 312"/>
                <a:gd name="T63" fmla="*/ 49 h 114"/>
                <a:gd name="T64" fmla="*/ 183 w 312"/>
                <a:gd name="T65" fmla="*/ 48 h 114"/>
                <a:gd name="T66" fmla="*/ 181 w 312"/>
                <a:gd name="T67" fmla="*/ 36 h 114"/>
                <a:gd name="T68" fmla="*/ 189 w 312"/>
                <a:gd name="T69" fmla="*/ 21 h 114"/>
                <a:gd name="T70" fmla="*/ 203 w 312"/>
                <a:gd name="T71" fmla="*/ 40 h 114"/>
                <a:gd name="T72" fmla="*/ 196 w 312"/>
                <a:gd name="T73" fmla="*/ 63 h 114"/>
                <a:gd name="T74" fmla="*/ 189 w 312"/>
                <a:gd name="T75" fmla="*/ 62 h 114"/>
                <a:gd name="T76" fmla="*/ 190 w 312"/>
                <a:gd name="T77" fmla="*/ 69 h 114"/>
                <a:gd name="T78" fmla="*/ 196 w 312"/>
                <a:gd name="T79" fmla="*/ 67 h 114"/>
                <a:gd name="T80" fmla="*/ 212 w 312"/>
                <a:gd name="T81" fmla="*/ 86 h 114"/>
                <a:gd name="T82" fmla="*/ 201 w 312"/>
                <a:gd name="T83" fmla="*/ 109 h 114"/>
                <a:gd name="T84" fmla="*/ 257 w 312"/>
                <a:gd name="T85" fmla="*/ 68 h 114"/>
                <a:gd name="T86" fmla="*/ 272 w 312"/>
                <a:gd name="T87" fmla="*/ 92 h 114"/>
                <a:gd name="T88" fmla="*/ 309 w 312"/>
                <a:gd name="T89" fmla="*/ 76 h 114"/>
                <a:gd name="T90" fmla="*/ 302 w 312"/>
                <a:gd name="T91" fmla="*/ 48 h 114"/>
                <a:gd name="T92" fmla="*/ 289 w 312"/>
                <a:gd name="T93" fmla="*/ 24 h 114"/>
                <a:gd name="T94" fmla="*/ 275 w 312"/>
                <a:gd name="T95" fmla="*/ 1 h 114"/>
                <a:gd name="T96" fmla="*/ 246 w 312"/>
                <a:gd name="T97" fmla="*/ 14 h 114"/>
                <a:gd name="T98" fmla="*/ 253 w 312"/>
                <a:gd name="T99" fmla="*/ 43 h 114"/>
                <a:gd name="T100" fmla="*/ 279 w 312"/>
                <a:gd name="T101" fmla="*/ 86 h 114"/>
                <a:gd name="T102" fmla="*/ 268 w 312"/>
                <a:gd name="T103" fmla="*/ 64 h 114"/>
                <a:gd name="T104" fmla="*/ 276 w 312"/>
                <a:gd name="T105" fmla="*/ 51 h 114"/>
                <a:gd name="T106" fmla="*/ 300 w 312"/>
                <a:gd name="T107" fmla="*/ 63 h 114"/>
                <a:gd name="T108" fmla="*/ 292 w 312"/>
                <a:gd name="T109" fmla="*/ 88 h 114"/>
                <a:gd name="T110" fmla="*/ 270 w 312"/>
                <a:gd name="T111" fmla="*/ 6 h 114"/>
                <a:gd name="T112" fmla="*/ 279 w 312"/>
                <a:gd name="T113" fmla="*/ 28 h 114"/>
                <a:gd name="T114" fmla="*/ 259 w 312"/>
                <a:gd name="T115" fmla="*/ 34 h 114"/>
                <a:gd name="T116" fmla="*/ 253 w 312"/>
                <a:gd name="T117" fmla="*/ 14 h 114"/>
                <a:gd name="T118" fmla="*/ 270 w 312"/>
                <a:gd name="T119" fmla="*/ 6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12" h="114">
                  <a:moveTo>
                    <a:pt x="14" y="75"/>
                  </a:moveTo>
                  <a:cubicBezTo>
                    <a:pt x="12" y="81"/>
                    <a:pt x="7" y="83"/>
                    <a:pt x="0" y="81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33" y="95"/>
                    <a:pt x="33" y="95"/>
                    <a:pt x="33" y="95"/>
                  </a:cubicBezTo>
                  <a:cubicBezTo>
                    <a:pt x="34" y="93"/>
                    <a:pt x="34" y="93"/>
                    <a:pt x="34" y="93"/>
                  </a:cubicBezTo>
                  <a:cubicBezTo>
                    <a:pt x="26" y="90"/>
                    <a:pt x="22" y="85"/>
                    <a:pt x="25" y="79"/>
                  </a:cubicBezTo>
                  <a:cubicBezTo>
                    <a:pt x="51" y="2"/>
                    <a:pt x="51" y="2"/>
                    <a:pt x="51" y="2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34" y="5"/>
                    <a:pt x="37" y="9"/>
                    <a:pt x="35" y="15"/>
                  </a:cubicBezTo>
                  <a:cubicBezTo>
                    <a:pt x="14" y="75"/>
                    <a:pt x="14" y="75"/>
                    <a:pt x="14" y="75"/>
                  </a:cubicBezTo>
                  <a:close/>
                  <a:moveTo>
                    <a:pt x="103" y="109"/>
                  </a:moveTo>
                  <a:cubicBezTo>
                    <a:pt x="101" y="109"/>
                    <a:pt x="99" y="108"/>
                    <a:pt x="99" y="107"/>
                  </a:cubicBezTo>
                  <a:cubicBezTo>
                    <a:pt x="98" y="105"/>
                    <a:pt x="98" y="102"/>
                    <a:pt x="99" y="100"/>
                  </a:cubicBezTo>
                  <a:cubicBezTo>
                    <a:pt x="99" y="97"/>
                    <a:pt x="98" y="94"/>
                    <a:pt x="97" y="92"/>
                  </a:cubicBezTo>
                  <a:cubicBezTo>
                    <a:pt x="96" y="90"/>
                    <a:pt x="94" y="89"/>
                    <a:pt x="91" y="89"/>
                  </a:cubicBezTo>
                  <a:cubicBezTo>
                    <a:pt x="89" y="89"/>
                    <a:pt x="88" y="89"/>
                    <a:pt x="86" y="91"/>
                  </a:cubicBezTo>
                  <a:cubicBezTo>
                    <a:pt x="85" y="92"/>
                    <a:pt x="84" y="94"/>
                    <a:pt x="84" y="97"/>
                  </a:cubicBezTo>
                  <a:cubicBezTo>
                    <a:pt x="84" y="100"/>
                    <a:pt x="85" y="103"/>
                    <a:pt x="89" y="107"/>
                  </a:cubicBezTo>
                  <a:cubicBezTo>
                    <a:pt x="93" y="110"/>
                    <a:pt x="97" y="112"/>
                    <a:pt x="102" y="113"/>
                  </a:cubicBezTo>
                  <a:cubicBezTo>
                    <a:pt x="112" y="114"/>
                    <a:pt x="120" y="110"/>
                    <a:pt x="126" y="102"/>
                  </a:cubicBezTo>
                  <a:cubicBezTo>
                    <a:pt x="133" y="92"/>
                    <a:pt x="137" y="81"/>
                    <a:pt x="139" y="66"/>
                  </a:cubicBezTo>
                  <a:cubicBezTo>
                    <a:pt x="140" y="50"/>
                    <a:pt x="139" y="39"/>
                    <a:pt x="135" y="31"/>
                  </a:cubicBezTo>
                  <a:cubicBezTo>
                    <a:pt x="131" y="23"/>
                    <a:pt x="125" y="18"/>
                    <a:pt x="116" y="17"/>
                  </a:cubicBezTo>
                  <a:cubicBezTo>
                    <a:pt x="109" y="17"/>
                    <a:pt x="102" y="19"/>
                    <a:pt x="97" y="24"/>
                  </a:cubicBezTo>
                  <a:cubicBezTo>
                    <a:pt x="91" y="30"/>
                    <a:pt x="88" y="38"/>
                    <a:pt x="87" y="46"/>
                  </a:cubicBezTo>
                  <a:cubicBezTo>
                    <a:pt x="86" y="55"/>
                    <a:pt x="87" y="63"/>
                    <a:pt x="91" y="69"/>
                  </a:cubicBezTo>
                  <a:cubicBezTo>
                    <a:pt x="95" y="75"/>
                    <a:pt x="101" y="78"/>
                    <a:pt x="108" y="79"/>
                  </a:cubicBezTo>
                  <a:cubicBezTo>
                    <a:pt x="114" y="80"/>
                    <a:pt x="120" y="77"/>
                    <a:pt x="126" y="72"/>
                  </a:cubicBezTo>
                  <a:cubicBezTo>
                    <a:pt x="124" y="84"/>
                    <a:pt x="121" y="94"/>
                    <a:pt x="117" y="100"/>
                  </a:cubicBezTo>
                  <a:cubicBezTo>
                    <a:pt x="112" y="107"/>
                    <a:pt x="107" y="110"/>
                    <a:pt x="103" y="109"/>
                  </a:cubicBezTo>
                  <a:close/>
                  <a:moveTo>
                    <a:pt x="126" y="31"/>
                  </a:moveTo>
                  <a:cubicBezTo>
                    <a:pt x="128" y="37"/>
                    <a:pt x="128" y="48"/>
                    <a:pt x="127" y="65"/>
                  </a:cubicBezTo>
                  <a:cubicBezTo>
                    <a:pt x="127" y="65"/>
                    <a:pt x="127" y="66"/>
                    <a:pt x="127" y="66"/>
                  </a:cubicBezTo>
                  <a:cubicBezTo>
                    <a:pt x="125" y="68"/>
                    <a:pt x="124" y="69"/>
                    <a:pt x="122" y="70"/>
                  </a:cubicBezTo>
                  <a:cubicBezTo>
                    <a:pt x="117" y="73"/>
                    <a:pt x="113" y="74"/>
                    <a:pt x="109" y="74"/>
                  </a:cubicBezTo>
                  <a:cubicBezTo>
                    <a:pt x="106" y="74"/>
                    <a:pt x="103" y="71"/>
                    <a:pt x="101" y="67"/>
                  </a:cubicBezTo>
                  <a:cubicBezTo>
                    <a:pt x="99" y="63"/>
                    <a:pt x="98" y="56"/>
                    <a:pt x="99" y="48"/>
                  </a:cubicBezTo>
                  <a:cubicBezTo>
                    <a:pt x="99" y="39"/>
                    <a:pt x="101" y="32"/>
                    <a:pt x="104" y="28"/>
                  </a:cubicBezTo>
                  <a:cubicBezTo>
                    <a:pt x="108" y="23"/>
                    <a:pt x="112" y="21"/>
                    <a:pt x="116" y="21"/>
                  </a:cubicBezTo>
                  <a:cubicBezTo>
                    <a:pt x="120" y="22"/>
                    <a:pt x="124" y="25"/>
                    <a:pt x="126" y="31"/>
                  </a:cubicBezTo>
                  <a:close/>
                  <a:moveTo>
                    <a:pt x="201" y="109"/>
                  </a:moveTo>
                  <a:cubicBezTo>
                    <a:pt x="197" y="110"/>
                    <a:pt x="194" y="109"/>
                    <a:pt x="191" y="106"/>
                  </a:cubicBezTo>
                  <a:cubicBezTo>
                    <a:pt x="188" y="104"/>
                    <a:pt x="187" y="102"/>
                    <a:pt x="186" y="100"/>
                  </a:cubicBezTo>
                  <a:cubicBezTo>
                    <a:pt x="186" y="99"/>
                    <a:pt x="187" y="97"/>
                    <a:pt x="187" y="96"/>
                  </a:cubicBezTo>
                  <a:cubicBezTo>
                    <a:pt x="188" y="95"/>
                    <a:pt x="188" y="93"/>
                    <a:pt x="188" y="92"/>
                  </a:cubicBezTo>
                  <a:cubicBezTo>
                    <a:pt x="188" y="89"/>
                    <a:pt x="187" y="87"/>
                    <a:pt x="185" y="86"/>
                  </a:cubicBezTo>
                  <a:cubicBezTo>
                    <a:pt x="183" y="85"/>
                    <a:pt x="182" y="84"/>
                    <a:pt x="180" y="85"/>
                  </a:cubicBezTo>
                  <a:cubicBezTo>
                    <a:pt x="177" y="85"/>
                    <a:pt x="176" y="86"/>
                    <a:pt x="174" y="88"/>
                  </a:cubicBezTo>
                  <a:cubicBezTo>
                    <a:pt x="173" y="90"/>
                    <a:pt x="172" y="92"/>
                    <a:pt x="173" y="94"/>
                  </a:cubicBezTo>
                  <a:cubicBezTo>
                    <a:pt x="173" y="100"/>
                    <a:pt x="176" y="104"/>
                    <a:pt x="181" y="108"/>
                  </a:cubicBezTo>
                  <a:cubicBezTo>
                    <a:pt x="187" y="112"/>
                    <a:pt x="194" y="114"/>
                    <a:pt x="202" y="113"/>
                  </a:cubicBezTo>
                  <a:cubicBezTo>
                    <a:pt x="208" y="112"/>
                    <a:pt x="214" y="109"/>
                    <a:pt x="219" y="104"/>
                  </a:cubicBezTo>
                  <a:cubicBezTo>
                    <a:pt x="223" y="99"/>
                    <a:pt x="225" y="92"/>
                    <a:pt x="224" y="84"/>
                  </a:cubicBezTo>
                  <a:cubicBezTo>
                    <a:pt x="223" y="76"/>
                    <a:pt x="219" y="70"/>
                    <a:pt x="213" y="66"/>
                  </a:cubicBezTo>
                  <a:cubicBezTo>
                    <a:pt x="210" y="65"/>
                    <a:pt x="206" y="63"/>
                    <a:pt x="203" y="63"/>
                  </a:cubicBezTo>
                  <a:cubicBezTo>
                    <a:pt x="204" y="62"/>
                    <a:pt x="205" y="61"/>
                    <a:pt x="206" y="60"/>
                  </a:cubicBezTo>
                  <a:cubicBezTo>
                    <a:pt x="213" y="54"/>
                    <a:pt x="216" y="47"/>
                    <a:pt x="215" y="38"/>
                  </a:cubicBezTo>
                  <a:cubicBezTo>
                    <a:pt x="214" y="32"/>
                    <a:pt x="212" y="26"/>
                    <a:pt x="207" y="22"/>
                  </a:cubicBezTo>
                  <a:cubicBezTo>
                    <a:pt x="202" y="18"/>
                    <a:pt x="196" y="16"/>
                    <a:pt x="188" y="17"/>
                  </a:cubicBezTo>
                  <a:cubicBezTo>
                    <a:pt x="182" y="18"/>
                    <a:pt x="177" y="21"/>
                    <a:pt x="173" y="26"/>
                  </a:cubicBezTo>
                  <a:cubicBezTo>
                    <a:pt x="169" y="31"/>
                    <a:pt x="168" y="37"/>
                    <a:pt x="169" y="43"/>
                  </a:cubicBezTo>
                  <a:cubicBezTo>
                    <a:pt x="169" y="46"/>
                    <a:pt x="170" y="48"/>
                    <a:pt x="172" y="49"/>
                  </a:cubicBezTo>
                  <a:cubicBezTo>
                    <a:pt x="174" y="51"/>
                    <a:pt x="176" y="51"/>
                    <a:pt x="178" y="51"/>
                  </a:cubicBezTo>
                  <a:cubicBezTo>
                    <a:pt x="180" y="51"/>
                    <a:pt x="182" y="50"/>
                    <a:pt x="183" y="48"/>
                  </a:cubicBezTo>
                  <a:cubicBezTo>
                    <a:pt x="184" y="46"/>
                    <a:pt x="184" y="44"/>
                    <a:pt x="184" y="41"/>
                  </a:cubicBezTo>
                  <a:cubicBezTo>
                    <a:pt x="184" y="40"/>
                    <a:pt x="183" y="38"/>
                    <a:pt x="181" y="36"/>
                  </a:cubicBezTo>
                  <a:cubicBezTo>
                    <a:pt x="179" y="34"/>
                    <a:pt x="179" y="31"/>
                    <a:pt x="180" y="28"/>
                  </a:cubicBezTo>
                  <a:cubicBezTo>
                    <a:pt x="182" y="24"/>
                    <a:pt x="185" y="22"/>
                    <a:pt x="189" y="21"/>
                  </a:cubicBezTo>
                  <a:cubicBezTo>
                    <a:pt x="192" y="21"/>
                    <a:pt x="195" y="22"/>
                    <a:pt x="198" y="25"/>
                  </a:cubicBezTo>
                  <a:cubicBezTo>
                    <a:pt x="201" y="28"/>
                    <a:pt x="202" y="33"/>
                    <a:pt x="203" y="40"/>
                  </a:cubicBezTo>
                  <a:cubicBezTo>
                    <a:pt x="204" y="47"/>
                    <a:pt x="204" y="52"/>
                    <a:pt x="201" y="57"/>
                  </a:cubicBezTo>
                  <a:cubicBezTo>
                    <a:pt x="199" y="61"/>
                    <a:pt x="197" y="63"/>
                    <a:pt x="196" y="63"/>
                  </a:cubicBezTo>
                  <a:cubicBezTo>
                    <a:pt x="195" y="63"/>
                    <a:pt x="193" y="63"/>
                    <a:pt x="192" y="62"/>
                  </a:cubicBezTo>
                  <a:cubicBezTo>
                    <a:pt x="191" y="62"/>
                    <a:pt x="190" y="62"/>
                    <a:pt x="189" y="62"/>
                  </a:cubicBezTo>
                  <a:cubicBezTo>
                    <a:pt x="187" y="62"/>
                    <a:pt x="186" y="63"/>
                    <a:pt x="186" y="66"/>
                  </a:cubicBezTo>
                  <a:cubicBezTo>
                    <a:pt x="186" y="68"/>
                    <a:pt x="188" y="69"/>
                    <a:pt x="190" y="69"/>
                  </a:cubicBezTo>
                  <a:cubicBezTo>
                    <a:pt x="191" y="69"/>
                    <a:pt x="192" y="69"/>
                    <a:pt x="193" y="68"/>
                  </a:cubicBezTo>
                  <a:cubicBezTo>
                    <a:pt x="194" y="67"/>
                    <a:pt x="195" y="67"/>
                    <a:pt x="196" y="67"/>
                  </a:cubicBezTo>
                  <a:cubicBezTo>
                    <a:pt x="200" y="66"/>
                    <a:pt x="203" y="67"/>
                    <a:pt x="206" y="70"/>
                  </a:cubicBezTo>
                  <a:cubicBezTo>
                    <a:pt x="209" y="73"/>
                    <a:pt x="211" y="79"/>
                    <a:pt x="212" y="86"/>
                  </a:cubicBezTo>
                  <a:cubicBezTo>
                    <a:pt x="213" y="94"/>
                    <a:pt x="212" y="100"/>
                    <a:pt x="210" y="104"/>
                  </a:cubicBezTo>
                  <a:cubicBezTo>
                    <a:pt x="207" y="107"/>
                    <a:pt x="205" y="109"/>
                    <a:pt x="201" y="109"/>
                  </a:cubicBezTo>
                  <a:close/>
                  <a:moveTo>
                    <a:pt x="267" y="49"/>
                  </a:moveTo>
                  <a:cubicBezTo>
                    <a:pt x="261" y="56"/>
                    <a:pt x="258" y="62"/>
                    <a:pt x="257" y="68"/>
                  </a:cubicBezTo>
                  <a:cubicBezTo>
                    <a:pt x="257" y="71"/>
                    <a:pt x="257" y="75"/>
                    <a:pt x="259" y="79"/>
                  </a:cubicBezTo>
                  <a:cubicBezTo>
                    <a:pt x="261" y="85"/>
                    <a:pt x="265" y="89"/>
                    <a:pt x="272" y="92"/>
                  </a:cubicBezTo>
                  <a:cubicBezTo>
                    <a:pt x="278" y="94"/>
                    <a:pt x="286" y="94"/>
                    <a:pt x="293" y="92"/>
                  </a:cubicBezTo>
                  <a:cubicBezTo>
                    <a:pt x="301" y="89"/>
                    <a:pt x="306" y="84"/>
                    <a:pt x="309" y="76"/>
                  </a:cubicBezTo>
                  <a:cubicBezTo>
                    <a:pt x="312" y="70"/>
                    <a:pt x="312" y="64"/>
                    <a:pt x="310" y="58"/>
                  </a:cubicBezTo>
                  <a:cubicBezTo>
                    <a:pt x="308" y="54"/>
                    <a:pt x="306" y="51"/>
                    <a:pt x="302" y="48"/>
                  </a:cubicBezTo>
                  <a:cubicBezTo>
                    <a:pt x="298" y="45"/>
                    <a:pt x="291" y="42"/>
                    <a:pt x="281" y="41"/>
                  </a:cubicBezTo>
                  <a:cubicBezTo>
                    <a:pt x="286" y="34"/>
                    <a:pt x="289" y="28"/>
                    <a:pt x="289" y="24"/>
                  </a:cubicBezTo>
                  <a:cubicBezTo>
                    <a:pt x="290" y="21"/>
                    <a:pt x="289" y="17"/>
                    <a:pt x="288" y="14"/>
                  </a:cubicBezTo>
                  <a:cubicBezTo>
                    <a:pt x="286" y="8"/>
                    <a:pt x="281" y="3"/>
                    <a:pt x="275" y="1"/>
                  </a:cubicBezTo>
                  <a:cubicBezTo>
                    <a:pt x="270" y="0"/>
                    <a:pt x="264" y="0"/>
                    <a:pt x="259" y="2"/>
                  </a:cubicBezTo>
                  <a:cubicBezTo>
                    <a:pt x="253" y="4"/>
                    <a:pt x="248" y="8"/>
                    <a:pt x="246" y="14"/>
                  </a:cubicBezTo>
                  <a:cubicBezTo>
                    <a:pt x="243" y="20"/>
                    <a:pt x="242" y="26"/>
                    <a:pt x="245" y="32"/>
                  </a:cubicBezTo>
                  <a:cubicBezTo>
                    <a:pt x="246" y="36"/>
                    <a:pt x="249" y="40"/>
                    <a:pt x="253" y="43"/>
                  </a:cubicBezTo>
                  <a:cubicBezTo>
                    <a:pt x="256" y="45"/>
                    <a:pt x="261" y="47"/>
                    <a:pt x="267" y="49"/>
                  </a:cubicBezTo>
                  <a:close/>
                  <a:moveTo>
                    <a:pt x="279" y="86"/>
                  </a:moveTo>
                  <a:cubicBezTo>
                    <a:pt x="275" y="84"/>
                    <a:pt x="272" y="80"/>
                    <a:pt x="270" y="74"/>
                  </a:cubicBezTo>
                  <a:cubicBezTo>
                    <a:pt x="268" y="71"/>
                    <a:pt x="268" y="67"/>
                    <a:pt x="268" y="64"/>
                  </a:cubicBezTo>
                  <a:cubicBezTo>
                    <a:pt x="268" y="60"/>
                    <a:pt x="270" y="56"/>
                    <a:pt x="274" y="50"/>
                  </a:cubicBezTo>
                  <a:cubicBezTo>
                    <a:pt x="275" y="50"/>
                    <a:pt x="275" y="50"/>
                    <a:pt x="276" y="51"/>
                  </a:cubicBezTo>
                  <a:cubicBezTo>
                    <a:pt x="285" y="52"/>
                    <a:pt x="291" y="53"/>
                    <a:pt x="294" y="56"/>
                  </a:cubicBezTo>
                  <a:cubicBezTo>
                    <a:pt x="297" y="58"/>
                    <a:pt x="299" y="61"/>
                    <a:pt x="300" y="63"/>
                  </a:cubicBezTo>
                  <a:cubicBezTo>
                    <a:pt x="302" y="69"/>
                    <a:pt x="302" y="75"/>
                    <a:pt x="300" y="80"/>
                  </a:cubicBezTo>
                  <a:cubicBezTo>
                    <a:pt x="298" y="84"/>
                    <a:pt x="296" y="87"/>
                    <a:pt x="292" y="88"/>
                  </a:cubicBezTo>
                  <a:cubicBezTo>
                    <a:pt x="288" y="90"/>
                    <a:pt x="283" y="89"/>
                    <a:pt x="279" y="86"/>
                  </a:cubicBezTo>
                  <a:close/>
                  <a:moveTo>
                    <a:pt x="270" y="6"/>
                  </a:moveTo>
                  <a:cubicBezTo>
                    <a:pt x="274" y="8"/>
                    <a:pt x="277" y="12"/>
                    <a:pt x="278" y="16"/>
                  </a:cubicBezTo>
                  <a:cubicBezTo>
                    <a:pt x="280" y="20"/>
                    <a:pt x="280" y="24"/>
                    <a:pt x="279" y="28"/>
                  </a:cubicBezTo>
                  <a:cubicBezTo>
                    <a:pt x="279" y="31"/>
                    <a:pt x="277" y="35"/>
                    <a:pt x="274" y="40"/>
                  </a:cubicBezTo>
                  <a:cubicBezTo>
                    <a:pt x="267" y="38"/>
                    <a:pt x="262" y="37"/>
                    <a:pt x="259" y="34"/>
                  </a:cubicBezTo>
                  <a:cubicBezTo>
                    <a:pt x="257" y="32"/>
                    <a:pt x="255" y="30"/>
                    <a:pt x="253" y="26"/>
                  </a:cubicBezTo>
                  <a:cubicBezTo>
                    <a:pt x="252" y="22"/>
                    <a:pt x="251" y="18"/>
                    <a:pt x="253" y="14"/>
                  </a:cubicBezTo>
                  <a:cubicBezTo>
                    <a:pt x="254" y="9"/>
                    <a:pt x="256" y="7"/>
                    <a:pt x="260" y="5"/>
                  </a:cubicBezTo>
                  <a:cubicBezTo>
                    <a:pt x="264" y="4"/>
                    <a:pt x="267" y="4"/>
                    <a:pt x="270" y="6"/>
                  </a:cubicBezTo>
                  <a:close/>
                </a:path>
              </a:pathLst>
            </a:custGeom>
            <a:solidFill>
              <a:schemeClr val="tx1"/>
            </a:solidFill>
            <a:ln w="0" cap="flat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anchor="ctr"/>
            <a:lstStyle/>
            <a:p>
              <a:pPr algn="ctr"/>
              <a:endParaRPr/>
            </a:p>
          </p:txBody>
        </p: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91A8849D-D319-C830-2A17-DEA2E280C564}"/>
                </a:ext>
              </a:extLst>
            </p:cNvPr>
            <p:cNvGrpSpPr/>
            <p:nvPr/>
          </p:nvGrpSpPr>
          <p:grpSpPr>
            <a:xfrm>
              <a:off x="1812736" y="979487"/>
              <a:ext cx="1417826" cy="346697"/>
              <a:chOff x="1812736" y="979487"/>
              <a:chExt cx="1417826" cy="346697"/>
            </a:xfrm>
          </p:grpSpPr>
          <p:sp>
            <p:nvSpPr>
              <p:cNvPr id="44" name="ïśliḑé">
                <a:extLst>
                  <a:ext uri="{FF2B5EF4-FFF2-40B4-BE49-F238E27FC236}">
                    <a16:creationId xmlns:a16="http://schemas.microsoft.com/office/drawing/2014/main" id="{FE3DE723-76C8-9D6D-B494-4E510228A4A4}"/>
                  </a:ext>
                </a:extLst>
              </p:cNvPr>
              <p:cNvSpPr/>
              <p:nvPr/>
            </p:nvSpPr>
            <p:spPr bwMode="auto">
              <a:xfrm>
                <a:off x="1818044" y="992146"/>
                <a:ext cx="202547" cy="248283"/>
              </a:xfrm>
              <a:custGeom>
                <a:avLst/>
                <a:gdLst>
                  <a:gd name="T0" fmla="*/ 8 w 1013"/>
                  <a:gd name="T1" fmla="*/ 1094 h 1243"/>
                  <a:gd name="T2" fmla="*/ 3 w 1013"/>
                  <a:gd name="T3" fmla="*/ 1016 h 1243"/>
                  <a:gd name="T4" fmla="*/ 10 w 1013"/>
                  <a:gd name="T5" fmla="*/ 1011 h 1243"/>
                  <a:gd name="T6" fmla="*/ 21 w 1013"/>
                  <a:gd name="T7" fmla="*/ 866 h 1243"/>
                  <a:gd name="T8" fmla="*/ 60 w 1013"/>
                  <a:gd name="T9" fmla="*/ 901 h 1243"/>
                  <a:gd name="T10" fmla="*/ 238 w 1013"/>
                  <a:gd name="T11" fmla="*/ 770 h 1243"/>
                  <a:gd name="T12" fmla="*/ 172 w 1013"/>
                  <a:gd name="T13" fmla="*/ 565 h 1243"/>
                  <a:gd name="T14" fmla="*/ 226 w 1013"/>
                  <a:gd name="T15" fmla="*/ 542 h 1243"/>
                  <a:gd name="T16" fmla="*/ 311 w 1013"/>
                  <a:gd name="T17" fmla="*/ 662 h 1243"/>
                  <a:gd name="T18" fmla="*/ 405 w 1013"/>
                  <a:gd name="T19" fmla="*/ 701 h 1243"/>
                  <a:gd name="T20" fmla="*/ 438 w 1013"/>
                  <a:gd name="T21" fmla="*/ 378 h 1243"/>
                  <a:gd name="T22" fmla="*/ 253 w 1013"/>
                  <a:gd name="T23" fmla="*/ 388 h 1243"/>
                  <a:gd name="T24" fmla="*/ 82 w 1013"/>
                  <a:gd name="T25" fmla="*/ 329 h 1243"/>
                  <a:gd name="T26" fmla="*/ 590 w 1013"/>
                  <a:gd name="T27" fmla="*/ 136 h 1243"/>
                  <a:gd name="T28" fmla="*/ 734 w 1013"/>
                  <a:gd name="T29" fmla="*/ 96 h 1243"/>
                  <a:gd name="T30" fmla="*/ 987 w 1013"/>
                  <a:gd name="T31" fmla="*/ 29 h 1243"/>
                  <a:gd name="T32" fmla="*/ 707 w 1013"/>
                  <a:gd name="T33" fmla="*/ 214 h 1243"/>
                  <a:gd name="T34" fmla="*/ 699 w 1013"/>
                  <a:gd name="T35" fmla="*/ 194 h 1243"/>
                  <a:gd name="T36" fmla="*/ 449 w 1013"/>
                  <a:gd name="T37" fmla="*/ 272 h 1243"/>
                  <a:gd name="T38" fmla="*/ 452 w 1013"/>
                  <a:gd name="T39" fmla="*/ 300 h 1243"/>
                  <a:gd name="T40" fmla="*/ 468 w 1013"/>
                  <a:gd name="T41" fmla="*/ 308 h 1243"/>
                  <a:gd name="T42" fmla="*/ 632 w 1013"/>
                  <a:gd name="T43" fmla="*/ 474 h 1243"/>
                  <a:gd name="T44" fmla="*/ 783 w 1013"/>
                  <a:gd name="T45" fmla="*/ 359 h 1243"/>
                  <a:gd name="T46" fmla="*/ 929 w 1013"/>
                  <a:gd name="T47" fmla="*/ 500 h 1243"/>
                  <a:gd name="T48" fmla="*/ 790 w 1013"/>
                  <a:gd name="T49" fmla="*/ 718 h 1243"/>
                  <a:gd name="T50" fmla="*/ 644 w 1013"/>
                  <a:gd name="T51" fmla="*/ 943 h 1243"/>
                  <a:gd name="T52" fmla="*/ 679 w 1013"/>
                  <a:gd name="T53" fmla="*/ 1056 h 1243"/>
                  <a:gd name="T54" fmla="*/ 526 w 1013"/>
                  <a:gd name="T55" fmla="*/ 1124 h 1243"/>
                  <a:gd name="T56" fmla="*/ 537 w 1013"/>
                  <a:gd name="T57" fmla="*/ 1053 h 1243"/>
                  <a:gd name="T58" fmla="*/ 379 w 1013"/>
                  <a:gd name="T59" fmla="*/ 1067 h 1243"/>
                  <a:gd name="T60" fmla="*/ 366 w 1013"/>
                  <a:gd name="T61" fmla="*/ 956 h 1243"/>
                  <a:gd name="T62" fmla="*/ 266 w 1013"/>
                  <a:gd name="T63" fmla="*/ 916 h 1243"/>
                  <a:gd name="T64" fmla="*/ 186 w 1013"/>
                  <a:gd name="T65" fmla="*/ 964 h 1243"/>
                  <a:gd name="T66" fmla="*/ 113 w 1013"/>
                  <a:gd name="T67" fmla="*/ 985 h 1243"/>
                  <a:gd name="T68" fmla="*/ 117 w 1013"/>
                  <a:gd name="T69" fmla="*/ 1019 h 1243"/>
                  <a:gd name="T70" fmla="*/ 153 w 1013"/>
                  <a:gd name="T71" fmla="*/ 1235 h 1243"/>
                  <a:gd name="T72" fmla="*/ 8 w 1013"/>
                  <a:gd name="T73" fmla="*/ 1094 h 1243"/>
                  <a:gd name="T74" fmla="*/ 560 w 1013"/>
                  <a:gd name="T75" fmla="*/ 845 h 1243"/>
                  <a:gd name="T76" fmla="*/ 583 w 1013"/>
                  <a:gd name="T77" fmla="*/ 841 h 1243"/>
                  <a:gd name="T78" fmla="*/ 713 w 1013"/>
                  <a:gd name="T79" fmla="*/ 532 h 1243"/>
                  <a:gd name="T80" fmla="*/ 622 w 1013"/>
                  <a:gd name="T81" fmla="*/ 578 h 1243"/>
                  <a:gd name="T82" fmla="*/ 591 w 1013"/>
                  <a:gd name="T83" fmla="*/ 665 h 1243"/>
                  <a:gd name="T84" fmla="*/ 560 w 1013"/>
                  <a:gd name="T85" fmla="*/ 845 h 1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013" h="1243">
                    <a:moveTo>
                      <a:pt x="8" y="1094"/>
                    </a:moveTo>
                    <a:cubicBezTo>
                      <a:pt x="6" y="1068"/>
                      <a:pt x="4" y="1042"/>
                      <a:pt x="3" y="1016"/>
                    </a:cubicBezTo>
                    <a:cubicBezTo>
                      <a:pt x="5" y="1014"/>
                      <a:pt x="8" y="1013"/>
                      <a:pt x="10" y="1011"/>
                    </a:cubicBezTo>
                    <a:cubicBezTo>
                      <a:pt x="10" y="956"/>
                      <a:pt x="0" y="909"/>
                      <a:pt x="21" y="866"/>
                    </a:cubicBezTo>
                    <a:cubicBezTo>
                      <a:pt x="35" y="868"/>
                      <a:pt x="44" y="878"/>
                      <a:pt x="60" y="901"/>
                    </a:cubicBezTo>
                    <a:cubicBezTo>
                      <a:pt x="132" y="930"/>
                      <a:pt x="244" y="854"/>
                      <a:pt x="238" y="770"/>
                    </a:cubicBezTo>
                    <a:cubicBezTo>
                      <a:pt x="197" y="705"/>
                      <a:pt x="181" y="628"/>
                      <a:pt x="172" y="565"/>
                    </a:cubicBezTo>
                    <a:cubicBezTo>
                      <a:pt x="192" y="546"/>
                      <a:pt x="186" y="545"/>
                      <a:pt x="226" y="542"/>
                    </a:cubicBezTo>
                    <a:cubicBezTo>
                      <a:pt x="248" y="567"/>
                      <a:pt x="308" y="610"/>
                      <a:pt x="311" y="662"/>
                    </a:cubicBezTo>
                    <a:cubicBezTo>
                      <a:pt x="325" y="687"/>
                      <a:pt x="352" y="725"/>
                      <a:pt x="405" y="701"/>
                    </a:cubicBezTo>
                    <a:cubicBezTo>
                      <a:pt x="457" y="593"/>
                      <a:pt x="459" y="487"/>
                      <a:pt x="438" y="378"/>
                    </a:cubicBezTo>
                    <a:cubicBezTo>
                      <a:pt x="364" y="296"/>
                      <a:pt x="342" y="336"/>
                      <a:pt x="253" y="388"/>
                    </a:cubicBezTo>
                    <a:cubicBezTo>
                      <a:pt x="158" y="390"/>
                      <a:pt x="142" y="381"/>
                      <a:pt x="82" y="329"/>
                    </a:cubicBezTo>
                    <a:cubicBezTo>
                      <a:pt x="103" y="246"/>
                      <a:pt x="501" y="155"/>
                      <a:pt x="590" y="136"/>
                    </a:cubicBezTo>
                    <a:cubicBezTo>
                      <a:pt x="592" y="135"/>
                      <a:pt x="716" y="98"/>
                      <a:pt x="734" y="96"/>
                    </a:cubicBezTo>
                    <a:cubicBezTo>
                      <a:pt x="807" y="63"/>
                      <a:pt x="897" y="0"/>
                      <a:pt x="987" y="29"/>
                    </a:cubicBezTo>
                    <a:cubicBezTo>
                      <a:pt x="1013" y="126"/>
                      <a:pt x="777" y="230"/>
                      <a:pt x="707" y="214"/>
                    </a:cubicBezTo>
                    <a:cubicBezTo>
                      <a:pt x="704" y="207"/>
                      <a:pt x="701" y="201"/>
                      <a:pt x="699" y="194"/>
                    </a:cubicBezTo>
                    <a:cubicBezTo>
                      <a:pt x="613" y="191"/>
                      <a:pt x="524" y="245"/>
                      <a:pt x="449" y="272"/>
                    </a:cubicBezTo>
                    <a:cubicBezTo>
                      <a:pt x="450" y="281"/>
                      <a:pt x="450" y="290"/>
                      <a:pt x="452" y="300"/>
                    </a:cubicBezTo>
                    <a:cubicBezTo>
                      <a:pt x="457" y="302"/>
                      <a:pt x="462" y="305"/>
                      <a:pt x="468" y="308"/>
                    </a:cubicBezTo>
                    <a:cubicBezTo>
                      <a:pt x="597" y="322"/>
                      <a:pt x="622" y="326"/>
                      <a:pt x="632" y="474"/>
                    </a:cubicBezTo>
                    <a:cubicBezTo>
                      <a:pt x="659" y="507"/>
                      <a:pt x="768" y="381"/>
                      <a:pt x="783" y="359"/>
                    </a:cubicBezTo>
                    <a:cubicBezTo>
                      <a:pt x="876" y="292"/>
                      <a:pt x="922" y="408"/>
                      <a:pt x="929" y="500"/>
                    </a:cubicBezTo>
                    <a:cubicBezTo>
                      <a:pt x="877" y="566"/>
                      <a:pt x="832" y="644"/>
                      <a:pt x="790" y="718"/>
                    </a:cubicBezTo>
                    <a:cubicBezTo>
                      <a:pt x="759" y="785"/>
                      <a:pt x="712" y="908"/>
                      <a:pt x="644" y="943"/>
                    </a:cubicBezTo>
                    <a:cubicBezTo>
                      <a:pt x="635" y="974"/>
                      <a:pt x="685" y="997"/>
                      <a:pt x="679" y="1056"/>
                    </a:cubicBezTo>
                    <a:cubicBezTo>
                      <a:pt x="631" y="1094"/>
                      <a:pt x="578" y="1118"/>
                      <a:pt x="526" y="1124"/>
                    </a:cubicBezTo>
                    <a:cubicBezTo>
                      <a:pt x="529" y="1099"/>
                      <a:pt x="551" y="1063"/>
                      <a:pt x="537" y="1053"/>
                    </a:cubicBezTo>
                    <a:cubicBezTo>
                      <a:pt x="493" y="1059"/>
                      <a:pt x="407" y="1091"/>
                      <a:pt x="379" y="1067"/>
                    </a:cubicBezTo>
                    <a:cubicBezTo>
                      <a:pt x="374" y="1030"/>
                      <a:pt x="370" y="993"/>
                      <a:pt x="366" y="956"/>
                    </a:cubicBezTo>
                    <a:cubicBezTo>
                      <a:pt x="303" y="956"/>
                      <a:pt x="302" y="948"/>
                      <a:pt x="266" y="916"/>
                    </a:cubicBezTo>
                    <a:cubicBezTo>
                      <a:pt x="234" y="918"/>
                      <a:pt x="207" y="949"/>
                      <a:pt x="186" y="964"/>
                    </a:cubicBezTo>
                    <a:cubicBezTo>
                      <a:pt x="162" y="971"/>
                      <a:pt x="138" y="978"/>
                      <a:pt x="113" y="985"/>
                    </a:cubicBezTo>
                    <a:cubicBezTo>
                      <a:pt x="114" y="996"/>
                      <a:pt x="115" y="1007"/>
                      <a:pt x="117" y="1019"/>
                    </a:cubicBezTo>
                    <a:cubicBezTo>
                      <a:pt x="139" y="1056"/>
                      <a:pt x="235" y="1196"/>
                      <a:pt x="153" y="1235"/>
                    </a:cubicBezTo>
                    <a:cubicBezTo>
                      <a:pt x="30" y="1243"/>
                      <a:pt x="55" y="1135"/>
                      <a:pt x="8" y="1094"/>
                    </a:cubicBezTo>
                    <a:close/>
                    <a:moveTo>
                      <a:pt x="560" y="845"/>
                    </a:moveTo>
                    <a:cubicBezTo>
                      <a:pt x="567" y="843"/>
                      <a:pt x="575" y="841"/>
                      <a:pt x="583" y="841"/>
                    </a:cubicBezTo>
                    <a:cubicBezTo>
                      <a:pt x="626" y="771"/>
                      <a:pt x="735" y="598"/>
                      <a:pt x="713" y="532"/>
                    </a:cubicBezTo>
                    <a:cubicBezTo>
                      <a:pt x="683" y="552"/>
                      <a:pt x="683" y="552"/>
                      <a:pt x="622" y="578"/>
                    </a:cubicBezTo>
                    <a:cubicBezTo>
                      <a:pt x="602" y="601"/>
                      <a:pt x="611" y="631"/>
                      <a:pt x="591" y="665"/>
                    </a:cubicBezTo>
                    <a:cubicBezTo>
                      <a:pt x="595" y="720"/>
                      <a:pt x="505" y="781"/>
                      <a:pt x="560" y="84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5" name="îśḷiḓe">
                <a:extLst>
                  <a:ext uri="{FF2B5EF4-FFF2-40B4-BE49-F238E27FC236}">
                    <a16:creationId xmlns:a16="http://schemas.microsoft.com/office/drawing/2014/main" id="{FF5341A0-DB90-FB1D-0717-945B041F7267}"/>
                  </a:ext>
                </a:extLst>
              </p:cNvPr>
              <p:cNvSpPr/>
              <p:nvPr/>
            </p:nvSpPr>
            <p:spPr bwMode="auto">
              <a:xfrm>
                <a:off x="2062244" y="991329"/>
                <a:ext cx="140068" cy="245016"/>
              </a:xfrm>
              <a:custGeom>
                <a:avLst/>
                <a:gdLst>
                  <a:gd name="T0" fmla="*/ 122 w 703"/>
                  <a:gd name="T1" fmla="*/ 1222 h 1226"/>
                  <a:gd name="T2" fmla="*/ 48 w 703"/>
                  <a:gd name="T3" fmla="*/ 1163 h 1226"/>
                  <a:gd name="T4" fmla="*/ 84 w 703"/>
                  <a:gd name="T5" fmla="*/ 1050 h 1226"/>
                  <a:gd name="T6" fmla="*/ 248 w 703"/>
                  <a:gd name="T7" fmla="*/ 974 h 1226"/>
                  <a:gd name="T8" fmla="*/ 402 w 703"/>
                  <a:gd name="T9" fmla="*/ 903 h 1226"/>
                  <a:gd name="T10" fmla="*/ 422 w 703"/>
                  <a:gd name="T11" fmla="*/ 872 h 1226"/>
                  <a:gd name="T12" fmla="*/ 417 w 703"/>
                  <a:gd name="T13" fmla="*/ 866 h 1226"/>
                  <a:gd name="T14" fmla="*/ 472 w 703"/>
                  <a:gd name="T15" fmla="*/ 492 h 1226"/>
                  <a:gd name="T16" fmla="*/ 526 w 703"/>
                  <a:gd name="T17" fmla="*/ 205 h 1226"/>
                  <a:gd name="T18" fmla="*/ 543 w 703"/>
                  <a:gd name="T19" fmla="*/ 73 h 1226"/>
                  <a:gd name="T20" fmla="*/ 550 w 703"/>
                  <a:gd name="T21" fmla="*/ 0 h 1226"/>
                  <a:gd name="T22" fmla="*/ 598 w 703"/>
                  <a:gd name="T23" fmla="*/ 7 h 1226"/>
                  <a:gd name="T24" fmla="*/ 696 w 703"/>
                  <a:gd name="T25" fmla="*/ 194 h 1226"/>
                  <a:gd name="T26" fmla="*/ 547 w 703"/>
                  <a:gd name="T27" fmla="*/ 601 h 1226"/>
                  <a:gd name="T28" fmla="*/ 508 w 703"/>
                  <a:gd name="T29" fmla="*/ 961 h 1226"/>
                  <a:gd name="T30" fmla="*/ 384 w 703"/>
                  <a:gd name="T31" fmla="*/ 954 h 1226"/>
                  <a:gd name="T32" fmla="*/ 198 w 703"/>
                  <a:gd name="T33" fmla="*/ 1207 h 1226"/>
                  <a:gd name="T34" fmla="*/ 171 w 703"/>
                  <a:gd name="T35" fmla="*/ 1226 h 1226"/>
                  <a:gd name="T36" fmla="*/ 122 w 703"/>
                  <a:gd name="T37" fmla="*/ 1222 h 12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3" h="1226">
                    <a:moveTo>
                      <a:pt x="122" y="1222"/>
                    </a:moveTo>
                    <a:cubicBezTo>
                      <a:pt x="117" y="1213"/>
                      <a:pt x="117" y="1213"/>
                      <a:pt x="48" y="1163"/>
                    </a:cubicBezTo>
                    <a:cubicBezTo>
                      <a:pt x="0" y="1100"/>
                      <a:pt x="29" y="1083"/>
                      <a:pt x="84" y="1050"/>
                    </a:cubicBezTo>
                    <a:cubicBezTo>
                      <a:pt x="140" y="1044"/>
                      <a:pt x="202" y="1013"/>
                      <a:pt x="248" y="974"/>
                    </a:cubicBezTo>
                    <a:cubicBezTo>
                      <a:pt x="304" y="956"/>
                      <a:pt x="336" y="904"/>
                      <a:pt x="402" y="903"/>
                    </a:cubicBezTo>
                    <a:cubicBezTo>
                      <a:pt x="409" y="892"/>
                      <a:pt x="415" y="882"/>
                      <a:pt x="422" y="872"/>
                    </a:cubicBezTo>
                    <a:cubicBezTo>
                      <a:pt x="420" y="869"/>
                      <a:pt x="419" y="868"/>
                      <a:pt x="417" y="866"/>
                    </a:cubicBezTo>
                    <a:cubicBezTo>
                      <a:pt x="424" y="815"/>
                      <a:pt x="458" y="504"/>
                      <a:pt x="472" y="492"/>
                    </a:cubicBezTo>
                    <a:cubicBezTo>
                      <a:pt x="475" y="449"/>
                      <a:pt x="495" y="231"/>
                      <a:pt x="526" y="205"/>
                    </a:cubicBezTo>
                    <a:cubicBezTo>
                      <a:pt x="528" y="190"/>
                      <a:pt x="534" y="180"/>
                      <a:pt x="543" y="73"/>
                    </a:cubicBezTo>
                    <a:cubicBezTo>
                      <a:pt x="531" y="41"/>
                      <a:pt x="537" y="18"/>
                      <a:pt x="550" y="0"/>
                    </a:cubicBezTo>
                    <a:cubicBezTo>
                      <a:pt x="566" y="1"/>
                      <a:pt x="582" y="4"/>
                      <a:pt x="598" y="7"/>
                    </a:cubicBezTo>
                    <a:cubicBezTo>
                      <a:pt x="629" y="53"/>
                      <a:pt x="703" y="113"/>
                      <a:pt x="696" y="194"/>
                    </a:cubicBezTo>
                    <a:cubicBezTo>
                      <a:pt x="607" y="316"/>
                      <a:pt x="571" y="448"/>
                      <a:pt x="547" y="601"/>
                    </a:cubicBezTo>
                    <a:cubicBezTo>
                      <a:pt x="524" y="621"/>
                      <a:pt x="505" y="957"/>
                      <a:pt x="508" y="961"/>
                    </a:cubicBezTo>
                    <a:cubicBezTo>
                      <a:pt x="482" y="1025"/>
                      <a:pt x="410" y="956"/>
                      <a:pt x="384" y="954"/>
                    </a:cubicBezTo>
                    <a:cubicBezTo>
                      <a:pt x="325" y="1040"/>
                      <a:pt x="269" y="1132"/>
                      <a:pt x="198" y="1207"/>
                    </a:cubicBezTo>
                    <a:cubicBezTo>
                      <a:pt x="180" y="1216"/>
                      <a:pt x="180" y="1216"/>
                      <a:pt x="171" y="1226"/>
                    </a:cubicBezTo>
                    <a:cubicBezTo>
                      <a:pt x="154" y="1225"/>
                      <a:pt x="138" y="1224"/>
                      <a:pt x="122" y="122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6" name="ïsḻîde">
                <a:extLst>
                  <a:ext uri="{FF2B5EF4-FFF2-40B4-BE49-F238E27FC236}">
                    <a16:creationId xmlns:a16="http://schemas.microsoft.com/office/drawing/2014/main" id="{17E05CC8-3D16-B381-B134-3EEEE8E151AC}"/>
                  </a:ext>
                </a:extLst>
              </p:cNvPr>
              <p:cNvSpPr/>
              <p:nvPr/>
            </p:nvSpPr>
            <p:spPr bwMode="auto">
              <a:xfrm>
                <a:off x="2087562" y="1114245"/>
                <a:ext cx="50228" cy="71463"/>
              </a:xfrm>
              <a:custGeom>
                <a:avLst/>
                <a:gdLst>
                  <a:gd name="T0" fmla="*/ 0 w 250"/>
                  <a:gd name="T1" fmla="*/ 359 h 359"/>
                  <a:gd name="T2" fmla="*/ 14 w 250"/>
                  <a:gd name="T3" fmla="*/ 324 h 359"/>
                  <a:gd name="T4" fmla="*/ 22 w 250"/>
                  <a:gd name="T5" fmla="*/ 325 h 359"/>
                  <a:gd name="T6" fmla="*/ 93 w 250"/>
                  <a:gd name="T7" fmla="*/ 124 h 359"/>
                  <a:gd name="T8" fmla="*/ 124 w 250"/>
                  <a:gd name="T9" fmla="*/ 8 h 359"/>
                  <a:gd name="T10" fmla="*/ 250 w 250"/>
                  <a:gd name="T11" fmla="*/ 87 h 359"/>
                  <a:gd name="T12" fmla="*/ 190 w 250"/>
                  <a:gd name="T13" fmla="*/ 193 h 359"/>
                  <a:gd name="T14" fmla="*/ 0 w 250"/>
                  <a:gd name="T15" fmla="*/ 359 h 3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50" h="359">
                    <a:moveTo>
                      <a:pt x="0" y="359"/>
                    </a:moveTo>
                    <a:cubicBezTo>
                      <a:pt x="1" y="350"/>
                      <a:pt x="13" y="335"/>
                      <a:pt x="14" y="324"/>
                    </a:cubicBezTo>
                    <a:cubicBezTo>
                      <a:pt x="16" y="324"/>
                      <a:pt x="19" y="324"/>
                      <a:pt x="22" y="325"/>
                    </a:cubicBezTo>
                    <a:cubicBezTo>
                      <a:pt x="42" y="278"/>
                      <a:pt x="95" y="165"/>
                      <a:pt x="93" y="124"/>
                    </a:cubicBezTo>
                    <a:cubicBezTo>
                      <a:pt x="55" y="54"/>
                      <a:pt x="22" y="0"/>
                      <a:pt x="124" y="8"/>
                    </a:cubicBezTo>
                    <a:cubicBezTo>
                      <a:pt x="165" y="28"/>
                      <a:pt x="207" y="45"/>
                      <a:pt x="250" y="87"/>
                    </a:cubicBezTo>
                    <a:cubicBezTo>
                      <a:pt x="247" y="124"/>
                      <a:pt x="232" y="173"/>
                      <a:pt x="190" y="193"/>
                    </a:cubicBezTo>
                    <a:cubicBezTo>
                      <a:pt x="134" y="248"/>
                      <a:pt x="92" y="354"/>
                      <a:pt x="0" y="35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7" name="îṩḷîdè">
                <a:extLst>
                  <a:ext uri="{FF2B5EF4-FFF2-40B4-BE49-F238E27FC236}">
                    <a16:creationId xmlns:a16="http://schemas.microsoft.com/office/drawing/2014/main" id="{5A056451-615B-BFBD-6702-D3E41820140D}"/>
                  </a:ext>
                </a:extLst>
              </p:cNvPr>
              <p:cNvSpPr/>
              <p:nvPr/>
            </p:nvSpPr>
            <p:spPr bwMode="auto">
              <a:xfrm>
                <a:off x="2166375" y="1008072"/>
                <a:ext cx="111482" cy="183354"/>
              </a:xfrm>
              <a:custGeom>
                <a:avLst/>
                <a:gdLst>
                  <a:gd name="T0" fmla="*/ 230 w 559"/>
                  <a:gd name="T1" fmla="*/ 903 h 917"/>
                  <a:gd name="T2" fmla="*/ 122 w 559"/>
                  <a:gd name="T3" fmla="*/ 892 h 917"/>
                  <a:gd name="T4" fmla="*/ 209 w 559"/>
                  <a:gd name="T5" fmla="*/ 567 h 917"/>
                  <a:gd name="T6" fmla="*/ 152 w 559"/>
                  <a:gd name="T7" fmla="*/ 549 h 917"/>
                  <a:gd name="T8" fmla="*/ 281 w 559"/>
                  <a:gd name="T9" fmla="*/ 424 h 917"/>
                  <a:gd name="T10" fmla="*/ 365 w 559"/>
                  <a:gd name="T11" fmla="*/ 121 h 917"/>
                  <a:gd name="T12" fmla="*/ 468 w 559"/>
                  <a:gd name="T13" fmla="*/ 278 h 917"/>
                  <a:gd name="T14" fmla="*/ 428 w 559"/>
                  <a:gd name="T15" fmla="*/ 376 h 917"/>
                  <a:gd name="T16" fmla="*/ 483 w 559"/>
                  <a:gd name="T17" fmla="*/ 481 h 917"/>
                  <a:gd name="T18" fmla="*/ 337 w 559"/>
                  <a:gd name="T19" fmla="*/ 573 h 917"/>
                  <a:gd name="T20" fmla="*/ 252 w 559"/>
                  <a:gd name="T21" fmla="*/ 762 h 917"/>
                  <a:gd name="T22" fmla="*/ 372 w 559"/>
                  <a:gd name="T23" fmla="*/ 861 h 917"/>
                  <a:gd name="T24" fmla="*/ 230 w 559"/>
                  <a:gd name="T25" fmla="*/ 903 h 9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9" h="917">
                    <a:moveTo>
                      <a:pt x="230" y="903"/>
                    </a:moveTo>
                    <a:cubicBezTo>
                      <a:pt x="194" y="899"/>
                      <a:pt x="158" y="895"/>
                      <a:pt x="122" y="892"/>
                    </a:cubicBezTo>
                    <a:cubicBezTo>
                      <a:pt x="0" y="841"/>
                      <a:pt x="217" y="640"/>
                      <a:pt x="209" y="567"/>
                    </a:cubicBezTo>
                    <a:cubicBezTo>
                      <a:pt x="190" y="560"/>
                      <a:pt x="170" y="555"/>
                      <a:pt x="152" y="549"/>
                    </a:cubicBezTo>
                    <a:cubicBezTo>
                      <a:pt x="155" y="514"/>
                      <a:pt x="255" y="468"/>
                      <a:pt x="281" y="424"/>
                    </a:cubicBezTo>
                    <a:cubicBezTo>
                      <a:pt x="307" y="322"/>
                      <a:pt x="346" y="216"/>
                      <a:pt x="365" y="121"/>
                    </a:cubicBezTo>
                    <a:cubicBezTo>
                      <a:pt x="478" y="0"/>
                      <a:pt x="559" y="162"/>
                      <a:pt x="468" y="278"/>
                    </a:cubicBezTo>
                    <a:cubicBezTo>
                      <a:pt x="456" y="313"/>
                      <a:pt x="437" y="344"/>
                      <a:pt x="428" y="376"/>
                    </a:cubicBezTo>
                    <a:cubicBezTo>
                      <a:pt x="476" y="406"/>
                      <a:pt x="502" y="407"/>
                      <a:pt x="483" y="481"/>
                    </a:cubicBezTo>
                    <a:cubicBezTo>
                      <a:pt x="423" y="520"/>
                      <a:pt x="363" y="482"/>
                      <a:pt x="337" y="573"/>
                    </a:cubicBezTo>
                    <a:cubicBezTo>
                      <a:pt x="307" y="619"/>
                      <a:pt x="248" y="702"/>
                      <a:pt x="252" y="762"/>
                    </a:cubicBezTo>
                    <a:cubicBezTo>
                      <a:pt x="312" y="791"/>
                      <a:pt x="381" y="747"/>
                      <a:pt x="372" y="861"/>
                    </a:cubicBezTo>
                    <a:cubicBezTo>
                      <a:pt x="345" y="917"/>
                      <a:pt x="278" y="904"/>
                      <a:pt x="230" y="9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8" name="îṥḻídé">
                <a:extLst>
                  <a:ext uri="{FF2B5EF4-FFF2-40B4-BE49-F238E27FC236}">
                    <a16:creationId xmlns:a16="http://schemas.microsoft.com/office/drawing/2014/main" id="{5307D7DC-4DE3-3D34-0996-FB10A72B44E5}"/>
                  </a:ext>
                </a:extLst>
              </p:cNvPr>
              <p:cNvSpPr/>
              <p:nvPr/>
            </p:nvSpPr>
            <p:spPr bwMode="auto">
              <a:xfrm>
                <a:off x="2318694" y="1021956"/>
                <a:ext cx="209489" cy="196829"/>
              </a:xfrm>
              <a:custGeom>
                <a:avLst/>
                <a:gdLst>
                  <a:gd name="T0" fmla="*/ 168 w 1048"/>
                  <a:gd name="T1" fmla="*/ 982 h 983"/>
                  <a:gd name="T2" fmla="*/ 0 w 1048"/>
                  <a:gd name="T3" fmla="*/ 836 h 983"/>
                  <a:gd name="T4" fmla="*/ 4 w 1048"/>
                  <a:gd name="T5" fmla="*/ 808 h 983"/>
                  <a:gd name="T6" fmla="*/ 94 w 1048"/>
                  <a:gd name="T7" fmla="*/ 801 h 983"/>
                  <a:gd name="T8" fmla="*/ 179 w 1048"/>
                  <a:gd name="T9" fmla="*/ 791 h 983"/>
                  <a:gd name="T10" fmla="*/ 352 w 1048"/>
                  <a:gd name="T11" fmla="*/ 725 h 983"/>
                  <a:gd name="T12" fmla="*/ 643 w 1048"/>
                  <a:gd name="T13" fmla="*/ 350 h 983"/>
                  <a:gd name="T14" fmla="*/ 735 w 1048"/>
                  <a:gd name="T15" fmla="*/ 208 h 983"/>
                  <a:gd name="T16" fmla="*/ 581 w 1048"/>
                  <a:gd name="T17" fmla="*/ 222 h 983"/>
                  <a:gd name="T18" fmla="*/ 416 w 1048"/>
                  <a:gd name="T19" fmla="*/ 92 h 983"/>
                  <a:gd name="T20" fmla="*/ 546 w 1048"/>
                  <a:gd name="T21" fmla="*/ 44 h 983"/>
                  <a:gd name="T22" fmla="*/ 860 w 1048"/>
                  <a:gd name="T23" fmla="*/ 65 h 983"/>
                  <a:gd name="T24" fmla="*/ 1041 w 1048"/>
                  <a:gd name="T25" fmla="*/ 144 h 983"/>
                  <a:gd name="T26" fmla="*/ 928 w 1048"/>
                  <a:gd name="T27" fmla="*/ 234 h 983"/>
                  <a:gd name="T28" fmla="*/ 757 w 1048"/>
                  <a:gd name="T29" fmla="*/ 437 h 983"/>
                  <a:gd name="T30" fmla="*/ 651 w 1048"/>
                  <a:gd name="T31" fmla="*/ 600 h 983"/>
                  <a:gd name="T32" fmla="*/ 839 w 1048"/>
                  <a:gd name="T33" fmla="*/ 527 h 983"/>
                  <a:gd name="T34" fmla="*/ 892 w 1048"/>
                  <a:gd name="T35" fmla="*/ 667 h 983"/>
                  <a:gd name="T36" fmla="*/ 567 w 1048"/>
                  <a:gd name="T37" fmla="*/ 816 h 983"/>
                  <a:gd name="T38" fmla="*/ 208 w 1048"/>
                  <a:gd name="T39" fmla="*/ 983 h 983"/>
                  <a:gd name="T40" fmla="*/ 168 w 1048"/>
                  <a:gd name="T41" fmla="*/ 982 h 9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48" h="983">
                    <a:moveTo>
                      <a:pt x="168" y="982"/>
                    </a:moveTo>
                    <a:cubicBezTo>
                      <a:pt x="107" y="920"/>
                      <a:pt x="59" y="877"/>
                      <a:pt x="0" y="836"/>
                    </a:cubicBezTo>
                    <a:cubicBezTo>
                      <a:pt x="2" y="826"/>
                      <a:pt x="3" y="817"/>
                      <a:pt x="4" y="808"/>
                    </a:cubicBezTo>
                    <a:cubicBezTo>
                      <a:pt x="42" y="800"/>
                      <a:pt x="49" y="789"/>
                      <a:pt x="94" y="801"/>
                    </a:cubicBezTo>
                    <a:cubicBezTo>
                      <a:pt x="101" y="796"/>
                      <a:pt x="172" y="796"/>
                      <a:pt x="179" y="791"/>
                    </a:cubicBezTo>
                    <a:cubicBezTo>
                      <a:pt x="225" y="790"/>
                      <a:pt x="306" y="753"/>
                      <a:pt x="352" y="725"/>
                    </a:cubicBezTo>
                    <a:cubicBezTo>
                      <a:pt x="452" y="630"/>
                      <a:pt x="567" y="470"/>
                      <a:pt x="643" y="350"/>
                    </a:cubicBezTo>
                    <a:cubicBezTo>
                      <a:pt x="679" y="314"/>
                      <a:pt x="734" y="254"/>
                      <a:pt x="735" y="208"/>
                    </a:cubicBezTo>
                    <a:cubicBezTo>
                      <a:pt x="700" y="202"/>
                      <a:pt x="598" y="210"/>
                      <a:pt x="581" y="222"/>
                    </a:cubicBezTo>
                    <a:cubicBezTo>
                      <a:pt x="508" y="211"/>
                      <a:pt x="404" y="169"/>
                      <a:pt x="416" y="92"/>
                    </a:cubicBezTo>
                    <a:cubicBezTo>
                      <a:pt x="466" y="65"/>
                      <a:pt x="486" y="55"/>
                      <a:pt x="546" y="44"/>
                    </a:cubicBezTo>
                    <a:cubicBezTo>
                      <a:pt x="650" y="55"/>
                      <a:pt x="746" y="73"/>
                      <a:pt x="860" y="65"/>
                    </a:cubicBezTo>
                    <a:cubicBezTo>
                      <a:pt x="956" y="47"/>
                      <a:pt x="1048" y="0"/>
                      <a:pt x="1041" y="144"/>
                    </a:cubicBezTo>
                    <a:cubicBezTo>
                      <a:pt x="1006" y="187"/>
                      <a:pt x="976" y="206"/>
                      <a:pt x="928" y="234"/>
                    </a:cubicBezTo>
                    <a:cubicBezTo>
                      <a:pt x="877" y="276"/>
                      <a:pt x="766" y="370"/>
                      <a:pt x="757" y="437"/>
                    </a:cubicBezTo>
                    <a:cubicBezTo>
                      <a:pt x="725" y="475"/>
                      <a:pt x="659" y="547"/>
                      <a:pt x="651" y="600"/>
                    </a:cubicBezTo>
                    <a:cubicBezTo>
                      <a:pt x="727" y="626"/>
                      <a:pt x="778" y="551"/>
                      <a:pt x="839" y="527"/>
                    </a:cubicBezTo>
                    <a:cubicBezTo>
                      <a:pt x="860" y="538"/>
                      <a:pt x="881" y="630"/>
                      <a:pt x="892" y="667"/>
                    </a:cubicBezTo>
                    <a:cubicBezTo>
                      <a:pt x="804" y="770"/>
                      <a:pt x="680" y="774"/>
                      <a:pt x="567" y="816"/>
                    </a:cubicBezTo>
                    <a:cubicBezTo>
                      <a:pt x="452" y="884"/>
                      <a:pt x="325" y="918"/>
                      <a:pt x="208" y="983"/>
                    </a:cubicBezTo>
                    <a:cubicBezTo>
                      <a:pt x="195" y="983"/>
                      <a:pt x="181" y="982"/>
                      <a:pt x="168" y="98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49" name="iṧļíḋé">
                <a:extLst>
                  <a:ext uri="{FF2B5EF4-FFF2-40B4-BE49-F238E27FC236}">
                    <a16:creationId xmlns:a16="http://schemas.microsoft.com/office/drawing/2014/main" id="{1B89D6CF-62D4-3CC7-F02D-06D0F5FDE5F8}"/>
                  </a:ext>
                </a:extLst>
              </p:cNvPr>
              <p:cNvSpPr/>
              <p:nvPr/>
            </p:nvSpPr>
            <p:spPr bwMode="auto">
              <a:xfrm>
                <a:off x="2577186" y="979487"/>
                <a:ext cx="150277" cy="259717"/>
              </a:xfrm>
              <a:custGeom>
                <a:avLst/>
                <a:gdLst>
                  <a:gd name="T0" fmla="*/ 117 w 753"/>
                  <a:gd name="T1" fmla="*/ 1300 h 1300"/>
                  <a:gd name="T2" fmla="*/ 258 w 753"/>
                  <a:gd name="T3" fmla="*/ 1043 h 1300"/>
                  <a:gd name="T4" fmla="*/ 368 w 753"/>
                  <a:gd name="T5" fmla="*/ 983 h 1300"/>
                  <a:gd name="T6" fmla="*/ 364 w 753"/>
                  <a:gd name="T7" fmla="*/ 974 h 1300"/>
                  <a:gd name="T8" fmla="*/ 259 w 753"/>
                  <a:gd name="T9" fmla="*/ 961 h 1300"/>
                  <a:gd name="T10" fmla="*/ 326 w 753"/>
                  <a:gd name="T11" fmla="*/ 824 h 1300"/>
                  <a:gd name="T12" fmla="*/ 330 w 753"/>
                  <a:gd name="T13" fmla="*/ 731 h 1300"/>
                  <a:gd name="T14" fmla="*/ 472 w 753"/>
                  <a:gd name="T15" fmla="*/ 593 h 1300"/>
                  <a:gd name="T16" fmla="*/ 310 w 753"/>
                  <a:gd name="T17" fmla="*/ 686 h 1300"/>
                  <a:gd name="T18" fmla="*/ 256 w 753"/>
                  <a:gd name="T19" fmla="*/ 629 h 1300"/>
                  <a:gd name="T20" fmla="*/ 50 w 753"/>
                  <a:gd name="T21" fmla="*/ 689 h 1300"/>
                  <a:gd name="T22" fmla="*/ 7 w 753"/>
                  <a:gd name="T23" fmla="*/ 604 h 1300"/>
                  <a:gd name="T24" fmla="*/ 167 w 753"/>
                  <a:gd name="T25" fmla="*/ 573 h 1300"/>
                  <a:gd name="T26" fmla="*/ 374 w 753"/>
                  <a:gd name="T27" fmla="*/ 471 h 1300"/>
                  <a:gd name="T28" fmla="*/ 377 w 753"/>
                  <a:gd name="T29" fmla="*/ 443 h 1300"/>
                  <a:gd name="T30" fmla="*/ 349 w 753"/>
                  <a:gd name="T31" fmla="*/ 421 h 1300"/>
                  <a:gd name="T32" fmla="*/ 242 w 753"/>
                  <a:gd name="T33" fmla="*/ 343 h 1300"/>
                  <a:gd name="T34" fmla="*/ 326 w 753"/>
                  <a:gd name="T35" fmla="*/ 334 h 1300"/>
                  <a:gd name="T36" fmla="*/ 332 w 753"/>
                  <a:gd name="T37" fmla="*/ 169 h 1300"/>
                  <a:gd name="T38" fmla="*/ 419 w 753"/>
                  <a:gd name="T39" fmla="*/ 278 h 1300"/>
                  <a:gd name="T40" fmla="*/ 464 w 753"/>
                  <a:gd name="T41" fmla="*/ 294 h 1300"/>
                  <a:gd name="T42" fmla="*/ 547 w 753"/>
                  <a:gd name="T43" fmla="*/ 256 h 1300"/>
                  <a:gd name="T44" fmla="*/ 555 w 753"/>
                  <a:gd name="T45" fmla="*/ 42 h 1300"/>
                  <a:gd name="T46" fmla="*/ 652 w 753"/>
                  <a:gd name="T47" fmla="*/ 32 h 1300"/>
                  <a:gd name="T48" fmla="*/ 611 w 753"/>
                  <a:gd name="T49" fmla="*/ 263 h 1300"/>
                  <a:gd name="T50" fmla="*/ 601 w 753"/>
                  <a:gd name="T51" fmla="*/ 365 h 1300"/>
                  <a:gd name="T52" fmla="*/ 734 w 753"/>
                  <a:gd name="T53" fmla="*/ 440 h 1300"/>
                  <a:gd name="T54" fmla="*/ 710 w 753"/>
                  <a:gd name="T55" fmla="*/ 447 h 1300"/>
                  <a:gd name="T56" fmla="*/ 395 w 753"/>
                  <a:gd name="T57" fmla="*/ 549 h 1300"/>
                  <a:gd name="T58" fmla="*/ 400 w 753"/>
                  <a:gd name="T59" fmla="*/ 557 h 1300"/>
                  <a:gd name="T60" fmla="*/ 564 w 753"/>
                  <a:gd name="T61" fmla="*/ 498 h 1300"/>
                  <a:gd name="T62" fmla="*/ 536 w 753"/>
                  <a:gd name="T63" fmla="*/ 636 h 1300"/>
                  <a:gd name="T64" fmla="*/ 531 w 753"/>
                  <a:gd name="T65" fmla="*/ 666 h 1300"/>
                  <a:gd name="T66" fmla="*/ 507 w 753"/>
                  <a:gd name="T67" fmla="*/ 775 h 1300"/>
                  <a:gd name="T68" fmla="*/ 508 w 753"/>
                  <a:gd name="T69" fmla="*/ 876 h 1300"/>
                  <a:gd name="T70" fmla="*/ 446 w 753"/>
                  <a:gd name="T71" fmla="*/ 945 h 1300"/>
                  <a:gd name="T72" fmla="*/ 411 w 753"/>
                  <a:gd name="T73" fmla="*/ 1180 h 1300"/>
                  <a:gd name="T74" fmla="*/ 242 w 753"/>
                  <a:gd name="T75" fmla="*/ 1154 h 1300"/>
                  <a:gd name="T76" fmla="*/ 117 w 753"/>
                  <a:gd name="T77" fmla="*/ 1300 h 1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53" h="1300">
                    <a:moveTo>
                      <a:pt x="117" y="1300"/>
                    </a:moveTo>
                    <a:cubicBezTo>
                      <a:pt x="16" y="1200"/>
                      <a:pt x="184" y="1100"/>
                      <a:pt x="258" y="1043"/>
                    </a:cubicBezTo>
                    <a:cubicBezTo>
                      <a:pt x="309" y="1021"/>
                      <a:pt x="336" y="1039"/>
                      <a:pt x="368" y="983"/>
                    </a:cubicBezTo>
                    <a:cubicBezTo>
                      <a:pt x="366" y="979"/>
                      <a:pt x="365" y="977"/>
                      <a:pt x="364" y="974"/>
                    </a:cubicBezTo>
                    <a:cubicBezTo>
                      <a:pt x="326" y="970"/>
                      <a:pt x="284" y="978"/>
                      <a:pt x="259" y="961"/>
                    </a:cubicBezTo>
                    <a:cubicBezTo>
                      <a:pt x="269" y="904"/>
                      <a:pt x="341" y="882"/>
                      <a:pt x="326" y="824"/>
                    </a:cubicBezTo>
                    <a:cubicBezTo>
                      <a:pt x="265" y="800"/>
                      <a:pt x="308" y="755"/>
                      <a:pt x="330" y="731"/>
                    </a:cubicBezTo>
                    <a:cubicBezTo>
                      <a:pt x="382" y="709"/>
                      <a:pt x="478" y="661"/>
                      <a:pt x="472" y="593"/>
                    </a:cubicBezTo>
                    <a:cubicBezTo>
                      <a:pt x="399" y="589"/>
                      <a:pt x="398" y="709"/>
                      <a:pt x="310" y="686"/>
                    </a:cubicBezTo>
                    <a:cubicBezTo>
                      <a:pt x="283" y="646"/>
                      <a:pt x="295" y="632"/>
                      <a:pt x="256" y="629"/>
                    </a:cubicBezTo>
                    <a:cubicBezTo>
                      <a:pt x="186" y="683"/>
                      <a:pt x="144" y="710"/>
                      <a:pt x="50" y="689"/>
                    </a:cubicBezTo>
                    <a:cubicBezTo>
                      <a:pt x="17" y="667"/>
                      <a:pt x="0" y="632"/>
                      <a:pt x="7" y="604"/>
                    </a:cubicBezTo>
                    <a:cubicBezTo>
                      <a:pt x="55" y="583"/>
                      <a:pt x="111" y="605"/>
                      <a:pt x="167" y="573"/>
                    </a:cubicBezTo>
                    <a:cubicBezTo>
                      <a:pt x="197" y="571"/>
                      <a:pt x="352" y="504"/>
                      <a:pt x="374" y="471"/>
                    </a:cubicBezTo>
                    <a:cubicBezTo>
                      <a:pt x="374" y="461"/>
                      <a:pt x="375" y="452"/>
                      <a:pt x="377" y="443"/>
                    </a:cubicBezTo>
                    <a:cubicBezTo>
                      <a:pt x="367" y="436"/>
                      <a:pt x="358" y="428"/>
                      <a:pt x="349" y="421"/>
                    </a:cubicBezTo>
                    <a:cubicBezTo>
                      <a:pt x="279" y="421"/>
                      <a:pt x="224" y="420"/>
                      <a:pt x="242" y="343"/>
                    </a:cubicBezTo>
                    <a:cubicBezTo>
                      <a:pt x="267" y="333"/>
                      <a:pt x="289" y="336"/>
                      <a:pt x="326" y="334"/>
                    </a:cubicBezTo>
                    <a:cubicBezTo>
                      <a:pt x="362" y="302"/>
                      <a:pt x="336" y="199"/>
                      <a:pt x="332" y="169"/>
                    </a:cubicBezTo>
                    <a:cubicBezTo>
                      <a:pt x="434" y="120"/>
                      <a:pt x="425" y="181"/>
                      <a:pt x="419" y="278"/>
                    </a:cubicBezTo>
                    <a:cubicBezTo>
                      <a:pt x="438" y="290"/>
                      <a:pt x="438" y="290"/>
                      <a:pt x="464" y="294"/>
                    </a:cubicBezTo>
                    <a:cubicBezTo>
                      <a:pt x="492" y="259"/>
                      <a:pt x="501" y="261"/>
                      <a:pt x="547" y="256"/>
                    </a:cubicBezTo>
                    <a:cubicBezTo>
                      <a:pt x="566" y="180"/>
                      <a:pt x="544" y="103"/>
                      <a:pt x="555" y="42"/>
                    </a:cubicBezTo>
                    <a:cubicBezTo>
                      <a:pt x="584" y="16"/>
                      <a:pt x="607" y="0"/>
                      <a:pt x="652" y="32"/>
                    </a:cubicBezTo>
                    <a:cubicBezTo>
                      <a:pt x="668" y="69"/>
                      <a:pt x="641" y="210"/>
                      <a:pt x="611" y="263"/>
                    </a:cubicBezTo>
                    <a:cubicBezTo>
                      <a:pt x="609" y="289"/>
                      <a:pt x="578" y="330"/>
                      <a:pt x="601" y="365"/>
                    </a:cubicBezTo>
                    <a:cubicBezTo>
                      <a:pt x="651" y="368"/>
                      <a:pt x="753" y="326"/>
                      <a:pt x="734" y="440"/>
                    </a:cubicBezTo>
                    <a:cubicBezTo>
                      <a:pt x="725" y="447"/>
                      <a:pt x="725" y="447"/>
                      <a:pt x="710" y="447"/>
                    </a:cubicBezTo>
                    <a:cubicBezTo>
                      <a:pt x="616" y="427"/>
                      <a:pt x="424" y="455"/>
                      <a:pt x="395" y="549"/>
                    </a:cubicBezTo>
                    <a:cubicBezTo>
                      <a:pt x="396" y="552"/>
                      <a:pt x="397" y="555"/>
                      <a:pt x="400" y="557"/>
                    </a:cubicBezTo>
                    <a:cubicBezTo>
                      <a:pt x="455" y="561"/>
                      <a:pt x="492" y="484"/>
                      <a:pt x="564" y="498"/>
                    </a:cubicBezTo>
                    <a:cubicBezTo>
                      <a:pt x="593" y="558"/>
                      <a:pt x="575" y="566"/>
                      <a:pt x="536" y="636"/>
                    </a:cubicBezTo>
                    <a:cubicBezTo>
                      <a:pt x="534" y="645"/>
                      <a:pt x="532" y="656"/>
                      <a:pt x="531" y="666"/>
                    </a:cubicBezTo>
                    <a:cubicBezTo>
                      <a:pt x="562" y="714"/>
                      <a:pt x="518" y="726"/>
                      <a:pt x="507" y="775"/>
                    </a:cubicBezTo>
                    <a:cubicBezTo>
                      <a:pt x="511" y="779"/>
                      <a:pt x="514" y="854"/>
                      <a:pt x="508" y="876"/>
                    </a:cubicBezTo>
                    <a:cubicBezTo>
                      <a:pt x="458" y="925"/>
                      <a:pt x="458" y="925"/>
                      <a:pt x="446" y="945"/>
                    </a:cubicBezTo>
                    <a:cubicBezTo>
                      <a:pt x="441" y="1028"/>
                      <a:pt x="515" y="1127"/>
                      <a:pt x="411" y="1180"/>
                    </a:cubicBezTo>
                    <a:cubicBezTo>
                      <a:pt x="302" y="1127"/>
                      <a:pt x="351" y="1058"/>
                      <a:pt x="242" y="1154"/>
                    </a:cubicBezTo>
                    <a:cubicBezTo>
                      <a:pt x="196" y="1219"/>
                      <a:pt x="204" y="1298"/>
                      <a:pt x="117" y="130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0" name="íṡlîḑé">
                <a:extLst>
                  <a:ext uri="{FF2B5EF4-FFF2-40B4-BE49-F238E27FC236}">
                    <a16:creationId xmlns:a16="http://schemas.microsoft.com/office/drawing/2014/main" id="{9E691679-B5A1-9958-1D03-CEC3C4704770}"/>
                  </a:ext>
                </a:extLst>
              </p:cNvPr>
              <p:cNvSpPr/>
              <p:nvPr/>
            </p:nvSpPr>
            <p:spPr bwMode="auto">
              <a:xfrm>
                <a:off x="2677234" y="1173457"/>
                <a:ext cx="31444" cy="29810"/>
              </a:xfrm>
              <a:custGeom>
                <a:avLst/>
                <a:gdLst>
                  <a:gd name="T0" fmla="*/ 78 w 156"/>
                  <a:gd name="T1" fmla="*/ 148 h 148"/>
                  <a:gd name="T2" fmla="*/ 2 w 156"/>
                  <a:gd name="T3" fmla="*/ 7 h 148"/>
                  <a:gd name="T4" fmla="*/ 35 w 156"/>
                  <a:gd name="T5" fmla="*/ 0 h 148"/>
                  <a:gd name="T6" fmla="*/ 156 w 156"/>
                  <a:gd name="T7" fmla="*/ 67 h 148"/>
                  <a:gd name="T8" fmla="*/ 78 w 156"/>
                  <a:gd name="T9" fmla="*/ 14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48">
                    <a:moveTo>
                      <a:pt x="78" y="148"/>
                    </a:moveTo>
                    <a:cubicBezTo>
                      <a:pt x="32" y="122"/>
                      <a:pt x="0" y="44"/>
                      <a:pt x="2" y="7"/>
                    </a:cubicBezTo>
                    <a:cubicBezTo>
                      <a:pt x="9" y="1"/>
                      <a:pt x="9" y="1"/>
                      <a:pt x="35" y="0"/>
                    </a:cubicBezTo>
                    <a:cubicBezTo>
                      <a:pt x="99" y="6"/>
                      <a:pt x="114" y="2"/>
                      <a:pt x="156" y="67"/>
                    </a:cubicBezTo>
                    <a:cubicBezTo>
                      <a:pt x="146" y="109"/>
                      <a:pt x="132" y="145"/>
                      <a:pt x="78" y="1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1" name="îšľiḓê">
                <a:extLst>
                  <a:ext uri="{FF2B5EF4-FFF2-40B4-BE49-F238E27FC236}">
                    <a16:creationId xmlns:a16="http://schemas.microsoft.com/office/drawing/2014/main" id="{F040F8DA-A38B-2445-EA31-BF43B4373BE1}"/>
                  </a:ext>
                </a:extLst>
              </p:cNvPr>
              <p:cNvSpPr/>
              <p:nvPr/>
            </p:nvSpPr>
            <p:spPr bwMode="auto">
              <a:xfrm>
                <a:off x="2646607" y="1183258"/>
                <a:ext cx="7759" cy="9801"/>
              </a:xfrm>
              <a:custGeom>
                <a:avLst/>
                <a:gdLst>
                  <a:gd name="T0" fmla="*/ 20 w 39"/>
                  <a:gd name="T1" fmla="*/ 48 h 48"/>
                  <a:gd name="T2" fmla="*/ 6 w 39"/>
                  <a:gd name="T3" fmla="*/ 20 h 48"/>
                  <a:gd name="T4" fmla="*/ 39 w 39"/>
                  <a:gd name="T5" fmla="*/ 33 h 48"/>
                  <a:gd name="T6" fmla="*/ 20 w 39"/>
                  <a:gd name="T7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9" h="48">
                    <a:moveTo>
                      <a:pt x="20" y="48"/>
                    </a:moveTo>
                    <a:cubicBezTo>
                      <a:pt x="0" y="37"/>
                      <a:pt x="6" y="25"/>
                      <a:pt x="6" y="20"/>
                    </a:cubicBezTo>
                    <a:cubicBezTo>
                      <a:pt x="22" y="17"/>
                      <a:pt x="34" y="0"/>
                      <a:pt x="39" y="33"/>
                    </a:cubicBezTo>
                    <a:cubicBezTo>
                      <a:pt x="33" y="37"/>
                      <a:pt x="26" y="42"/>
                      <a:pt x="20" y="48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2" name="iSḷíḓè">
                <a:extLst>
                  <a:ext uri="{FF2B5EF4-FFF2-40B4-BE49-F238E27FC236}">
                    <a16:creationId xmlns:a16="http://schemas.microsoft.com/office/drawing/2014/main" id="{AEBFB78F-F1DD-2EDC-4451-6FD3E6BD32DA}"/>
                  </a:ext>
                </a:extLst>
              </p:cNvPr>
              <p:cNvSpPr/>
              <p:nvPr/>
            </p:nvSpPr>
            <p:spPr bwMode="auto">
              <a:xfrm>
                <a:off x="2669067" y="1036248"/>
                <a:ext cx="19601" cy="26952"/>
              </a:xfrm>
              <a:custGeom>
                <a:avLst/>
                <a:gdLst>
                  <a:gd name="T0" fmla="*/ 0 w 98"/>
                  <a:gd name="T1" fmla="*/ 133 h 136"/>
                  <a:gd name="T2" fmla="*/ 2 w 98"/>
                  <a:gd name="T3" fmla="*/ 111 h 136"/>
                  <a:gd name="T4" fmla="*/ 73 w 98"/>
                  <a:gd name="T5" fmla="*/ 0 h 136"/>
                  <a:gd name="T6" fmla="*/ 0 w 98"/>
                  <a:gd name="T7" fmla="*/ 133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8" h="136">
                    <a:moveTo>
                      <a:pt x="0" y="133"/>
                    </a:moveTo>
                    <a:cubicBezTo>
                      <a:pt x="0" y="125"/>
                      <a:pt x="1" y="117"/>
                      <a:pt x="2" y="111"/>
                    </a:cubicBezTo>
                    <a:cubicBezTo>
                      <a:pt x="59" y="74"/>
                      <a:pt x="26" y="9"/>
                      <a:pt x="73" y="0"/>
                    </a:cubicBezTo>
                    <a:cubicBezTo>
                      <a:pt x="98" y="42"/>
                      <a:pt x="61" y="136"/>
                      <a:pt x="0" y="13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3" name="îślïḑe">
                <a:extLst>
                  <a:ext uri="{FF2B5EF4-FFF2-40B4-BE49-F238E27FC236}">
                    <a16:creationId xmlns:a16="http://schemas.microsoft.com/office/drawing/2014/main" id="{32F5B749-7FFE-4A90-8183-7AE296319288}"/>
                  </a:ext>
                </a:extLst>
              </p:cNvPr>
              <p:cNvSpPr/>
              <p:nvPr/>
            </p:nvSpPr>
            <p:spPr bwMode="auto">
              <a:xfrm>
                <a:off x="2941443" y="1170190"/>
                <a:ext cx="55537" cy="52270"/>
              </a:xfrm>
              <a:custGeom>
                <a:avLst/>
                <a:gdLst>
                  <a:gd name="T0" fmla="*/ 171 w 279"/>
                  <a:gd name="T1" fmla="*/ 262 h 262"/>
                  <a:gd name="T2" fmla="*/ 46 w 279"/>
                  <a:gd name="T3" fmla="*/ 5 h 262"/>
                  <a:gd name="T4" fmla="*/ 279 w 279"/>
                  <a:gd name="T5" fmla="*/ 145 h 262"/>
                  <a:gd name="T6" fmla="*/ 171 w 279"/>
                  <a:gd name="T7" fmla="*/ 262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9" h="262">
                    <a:moveTo>
                      <a:pt x="171" y="262"/>
                    </a:moveTo>
                    <a:cubicBezTo>
                      <a:pt x="126" y="224"/>
                      <a:pt x="0" y="50"/>
                      <a:pt x="46" y="5"/>
                    </a:cubicBezTo>
                    <a:cubicBezTo>
                      <a:pt x="108" y="0"/>
                      <a:pt x="238" y="83"/>
                      <a:pt x="279" y="145"/>
                    </a:cubicBezTo>
                    <a:cubicBezTo>
                      <a:pt x="272" y="204"/>
                      <a:pt x="226" y="251"/>
                      <a:pt x="171" y="262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4" name="îslidê">
                <a:extLst>
                  <a:ext uri="{FF2B5EF4-FFF2-40B4-BE49-F238E27FC236}">
                    <a16:creationId xmlns:a16="http://schemas.microsoft.com/office/drawing/2014/main" id="{6D3C08D0-ED9C-EE19-E63F-B01FAFD5BD8B}"/>
                  </a:ext>
                </a:extLst>
              </p:cNvPr>
              <p:cNvSpPr/>
              <p:nvPr/>
            </p:nvSpPr>
            <p:spPr bwMode="auto">
              <a:xfrm>
                <a:off x="2766665" y="985612"/>
                <a:ext cx="206630" cy="225006"/>
              </a:xfrm>
              <a:custGeom>
                <a:avLst/>
                <a:gdLst>
                  <a:gd name="T0" fmla="*/ 279 w 1035"/>
                  <a:gd name="T1" fmla="*/ 1126 h 1126"/>
                  <a:gd name="T2" fmla="*/ 271 w 1035"/>
                  <a:gd name="T3" fmla="*/ 1109 h 1126"/>
                  <a:gd name="T4" fmla="*/ 549 w 1035"/>
                  <a:gd name="T5" fmla="*/ 902 h 1126"/>
                  <a:gd name="T6" fmla="*/ 609 w 1035"/>
                  <a:gd name="T7" fmla="*/ 741 h 1126"/>
                  <a:gd name="T8" fmla="*/ 361 w 1035"/>
                  <a:gd name="T9" fmla="*/ 848 h 1126"/>
                  <a:gd name="T10" fmla="*/ 139 w 1035"/>
                  <a:gd name="T11" fmla="*/ 943 h 1126"/>
                  <a:gd name="T12" fmla="*/ 78 w 1035"/>
                  <a:gd name="T13" fmla="*/ 803 h 1126"/>
                  <a:gd name="T14" fmla="*/ 366 w 1035"/>
                  <a:gd name="T15" fmla="*/ 699 h 1126"/>
                  <a:gd name="T16" fmla="*/ 440 w 1035"/>
                  <a:gd name="T17" fmla="*/ 671 h 1126"/>
                  <a:gd name="T18" fmla="*/ 632 w 1035"/>
                  <a:gd name="T19" fmla="*/ 611 h 1126"/>
                  <a:gd name="T20" fmla="*/ 602 w 1035"/>
                  <a:gd name="T21" fmla="*/ 31 h 1126"/>
                  <a:gd name="T22" fmla="*/ 672 w 1035"/>
                  <a:gd name="T23" fmla="*/ 41 h 1126"/>
                  <a:gd name="T24" fmla="*/ 776 w 1035"/>
                  <a:gd name="T25" fmla="*/ 136 h 1126"/>
                  <a:gd name="T26" fmla="*/ 761 w 1035"/>
                  <a:gd name="T27" fmla="*/ 429 h 1126"/>
                  <a:gd name="T28" fmla="*/ 820 w 1035"/>
                  <a:gd name="T29" fmla="*/ 541 h 1126"/>
                  <a:gd name="T30" fmla="*/ 1009 w 1035"/>
                  <a:gd name="T31" fmla="*/ 438 h 1126"/>
                  <a:gd name="T32" fmla="*/ 1030 w 1035"/>
                  <a:gd name="T33" fmla="*/ 466 h 1126"/>
                  <a:gd name="T34" fmla="*/ 876 w 1035"/>
                  <a:gd name="T35" fmla="*/ 599 h 1126"/>
                  <a:gd name="T36" fmla="*/ 745 w 1035"/>
                  <a:gd name="T37" fmla="*/ 697 h 1126"/>
                  <a:gd name="T38" fmla="*/ 605 w 1035"/>
                  <a:gd name="T39" fmla="*/ 1020 h 1126"/>
                  <a:gd name="T40" fmla="*/ 279 w 1035"/>
                  <a:gd name="T41" fmla="*/ 1126 h 1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035" h="1126">
                    <a:moveTo>
                      <a:pt x="279" y="1126"/>
                    </a:moveTo>
                    <a:cubicBezTo>
                      <a:pt x="266" y="1122"/>
                      <a:pt x="271" y="1110"/>
                      <a:pt x="271" y="1109"/>
                    </a:cubicBezTo>
                    <a:cubicBezTo>
                      <a:pt x="358" y="1046"/>
                      <a:pt x="477" y="985"/>
                      <a:pt x="549" y="902"/>
                    </a:cubicBezTo>
                    <a:cubicBezTo>
                      <a:pt x="559" y="873"/>
                      <a:pt x="616" y="763"/>
                      <a:pt x="609" y="741"/>
                    </a:cubicBezTo>
                    <a:cubicBezTo>
                      <a:pt x="535" y="747"/>
                      <a:pt x="423" y="821"/>
                      <a:pt x="361" y="848"/>
                    </a:cubicBezTo>
                    <a:cubicBezTo>
                      <a:pt x="279" y="855"/>
                      <a:pt x="209" y="948"/>
                      <a:pt x="139" y="943"/>
                    </a:cubicBezTo>
                    <a:cubicBezTo>
                      <a:pt x="63" y="905"/>
                      <a:pt x="0" y="855"/>
                      <a:pt x="78" y="803"/>
                    </a:cubicBezTo>
                    <a:cubicBezTo>
                      <a:pt x="169" y="782"/>
                      <a:pt x="271" y="731"/>
                      <a:pt x="366" y="699"/>
                    </a:cubicBezTo>
                    <a:cubicBezTo>
                      <a:pt x="386" y="696"/>
                      <a:pt x="435" y="677"/>
                      <a:pt x="440" y="671"/>
                    </a:cubicBezTo>
                    <a:cubicBezTo>
                      <a:pt x="499" y="658"/>
                      <a:pt x="573" y="641"/>
                      <a:pt x="632" y="611"/>
                    </a:cubicBezTo>
                    <a:cubicBezTo>
                      <a:pt x="676" y="419"/>
                      <a:pt x="636" y="212"/>
                      <a:pt x="602" y="31"/>
                    </a:cubicBezTo>
                    <a:cubicBezTo>
                      <a:pt x="619" y="15"/>
                      <a:pt x="655" y="0"/>
                      <a:pt x="672" y="41"/>
                    </a:cubicBezTo>
                    <a:cubicBezTo>
                      <a:pt x="693" y="39"/>
                      <a:pt x="751" y="103"/>
                      <a:pt x="776" y="136"/>
                    </a:cubicBezTo>
                    <a:cubicBezTo>
                      <a:pt x="797" y="223"/>
                      <a:pt x="773" y="334"/>
                      <a:pt x="761" y="429"/>
                    </a:cubicBezTo>
                    <a:cubicBezTo>
                      <a:pt x="769" y="510"/>
                      <a:pt x="740" y="533"/>
                      <a:pt x="820" y="541"/>
                    </a:cubicBezTo>
                    <a:cubicBezTo>
                      <a:pt x="896" y="490"/>
                      <a:pt x="913" y="440"/>
                      <a:pt x="1009" y="438"/>
                    </a:cubicBezTo>
                    <a:cubicBezTo>
                      <a:pt x="1015" y="447"/>
                      <a:pt x="1023" y="456"/>
                      <a:pt x="1030" y="466"/>
                    </a:cubicBezTo>
                    <a:cubicBezTo>
                      <a:pt x="1035" y="524"/>
                      <a:pt x="917" y="579"/>
                      <a:pt x="876" y="599"/>
                    </a:cubicBezTo>
                    <a:cubicBezTo>
                      <a:pt x="806" y="625"/>
                      <a:pt x="778" y="632"/>
                      <a:pt x="745" y="697"/>
                    </a:cubicBezTo>
                    <a:cubicBezTo>
                      <a:pt x="716" y="818"/>
                      <a:pt x="668" y="915"/>
                      <a:pt x="605" y="1020"/>
                    </a:cubicBezTo>
                    <a:cubicBezTo>
                      <a:pt x="513" y="1089"/>
                      <a:pt x="383" y="1113"/>
                      <a:pt x="279" y="1126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5" name="îṩḻídê">
                <a:extLst>
                  <a:ext uri="{FF2B5EF4-FFF2-40B4-BE49-F238E27FC236}">
                    <a16:creationId xmlns:a16="http://schemas.microsoft.com/office/drawing/2014/main" id="{73AF331D-BC26-D161-F175-C44F1DEF276C}"/>
                  </a:ext>
                </a:extLst>
              </p:cNvPr>
              <p:cNvSpPr/>
              <p:nvPr/>
            </p:nvSpPr>
            <p:spPr bwMode="auto">
              <a:xfrm>
                <a:off x="3048025" y="991329"/>
                <a:ext cx="174778" cy="235215"/>
              </a:xfrm>
              <a:custGeom>
                <a:avLst/>
                <a:gdLst>
                  <a:gd name="T0" fmla="*/ 264 w 877"/>
                  <a:gd name="T1" fmla="*/ 1075 h 1177"/>
                  <a:gd name="T2" fmla="*/ 398 w 877"/>
                  <a:gd name="T3" fmla="*/ 1059 h 1177"/>
                  <a:gd name="T4" fmla="*/ 175 w 877"/>
                  <a:gd name="T5" fmla="*/ 1019 h 1177"/>
                  <a:gd name="T6" fmla="*/ 2 w 877"/>
                  <a:gd name="T7" fmla="*/ 942 h 1177"/>
                  <a:gd name="T8" fmla="*/ 525 w 877"/>
                  <a:gd name="T9" fmla="*/ 782 h 1177"/>
                  <a:gd name="T10" fmla="*/ 664 w 877"/>
                  <a:gd name="T11" fmla="*/ 822 h 1177"/>
                  <a:gd name="T12" fmla="*/ 525 w 877"/>
                  <a:gd name="T13" fmla="*/ 1111 h 1177"/>
                  <a:gd name="T14" fmla="*/ 675 w 877"/>
                  <a:gd name="T15" fmla="*/ 0 h 1177"/>
                  <a:gd name="T16" fmla="*/ 455 w 877"/>
                  <a:gd name="T17" fmla="*/ 186 h 1177"/>
                  <a:gd name="T18" fmla="*/ 437 w 877"/>
                  <a:gd name="T19" fmla="*/ 329 h 1177"/>
                  <a:gd name="T20" fmla="*/ 454 w 877"/>
                  <a:gd name="T21" fmla="*/ 364 h 1177"/>
                  <a:gd name="T22" fmla="*/ 376 w 877"/>
                  <a:gd name="T23" fmla="*/ 362 h 1177"/>
                  <a:gd name="T24" fmla="*/ 353 w 877"/>
                  <a:gd name="T25" fmla="*/ 449 h 1177"/>
                  <a:gd name="T26" fmla="*/ 157 w 877"/>
                  <a:gd name="T27" fmla="*/ 188 h 1177"/>
                  <a:gd name="T28" fmla="*/ 259 w 877"/>
                  <a:gd name="T29" fmla="*/ 549 h 1177"/>
                  <a:gd name="T30" fmla="*/ 482 w 877"/>
                  <a:gd name="T31" fmla="*/ 462 h 1177"/>
                  <a:gd name="T32" fmla="*/ 495 w 877"/>
                  <a:gd name="T33" fmla="*/ 530 h 1177"/>
                  <a:gd name="T34" fmla="*/ 127 w 877"/>
                  <a:gd name="T35" fmla="*/ 639 h 1177"/>
                  <a:gd name="T36" fmla="*/ 177 w 877"/>
                  <a:gd name="T37" fmla="*/ 560 h 1177"/>
                  <a:gd name="T38" fmla="*/ 68 w 877"/>
                  <a:gd name="T39" fmla="*/ 556 h 1177"/>
                  <a:gd name="T40" fmla="*/ 115 w 877"/>
                  <a:gd name="T41" fmla="*/ 725 h 1177"/>
                  <a:gd name="T42" fmla="*/ 625 w 877"/>
                  <a:gd name="T43" fmla="*/ 586 h 1177"/>
                  <a:gd name="T44" fmla="*/ 496 w 877"/>
                  <a:gd name="T45" fmla="*/ 700 h 1177"/>
                  <a:gd name="T46" fmla="*/ 562 w 877"/>
                  <a:gd name="T47" fmla="*/ 728 h 1177"/>
                  <a:gd name="T48" fmla="*/ 700 w 877"/>
                  <a:gd name="T49" fmla="*/ 514 h 1177"/>
                  <a:gd name="T50" fmla="*/ 831 w 877"/>
                  <a:gd name="T51" fmla="*/ 353 h 1177"/>
                  <a:gd name="T52" fmla="*/ 862 w 877"/>
                  <a:gd name="T53" fmla="*/ 263 h 1177"/>
                  <a:gd name="T54" fmla="*/ 670 w 877"/>
                  <a:gd name="T55" fmla="*/ 206 h 1177"/>
                  <a:gd name="T56" fmla="*/ 731 w 877"/>
                  <a:gd name="T57" fmla="*/ 58 h 1177"/>
                  <a:gd name="T58" fmla="*/ 675 w 877"/>
                  <a:gd name="T59" fmla="*/ 0 h 1177"/>
                  <a:gd name="T60" fmla="*/ 632 w 877"/>
                  <a:gd name="T61" fmla="*/ 442 h 1177"/>
                  <a:gd name="T62" fmla="*/ 580 w 877"/>
                  <a:gd name="T63" fmla="*/ 379 h 1177"/>
                  <a:gd name="T64" fmla="*/ 520 w 877"/>
                  <a:gd name="T65" fmla="*/ 393 h 1177"/>
                  <a:gd name="T66" fmla="*/ 711 w 877"/>
                  <a:gd name="T67" fmla="*/ 306 h 1177"/>
                  <a:gd name="T68" fmla="*/ 694 w 877"/>
                  <a:gd name="T69" fmla="*/ 1 h 1177"/>
                  <a:gd name="T70" fmla="*/ 862 w 877"/>
                  <a:gd name="T71" fmla="*/ 263 h 1177"/>
                  <a:gd name="T72" fmla="*/ 670 w 877"/>
                  <a:gd name="T73" fmla="*/ 206 h 1177"/>
                  <a:gd name="T74" fmla="*/ 731 w 877"/>
                  <a:gd name="T75" fmla="*/ 58 h 1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77" h="1177">
                    <a:moveTo>
                      <a:pt x="406" y="1177"/>
                    </a:moveTo>
                    <a:cubicBezTo>
                      <a:pt x="343" y="1151"/>
                      <a:pt x="301" y="1113"/>
                      <a:pt x="264" y="1075"/>
                    </a:cubicBezTo>
                    <a:cubicBezTo>
                      <a:pt x="265" y="1069"/>
                      <a:pt x="266" y="1064"/>
                      <a:pt x="268" y="1059"/>
                    </a:cubicBezTo>
                    <a:cubicBezTo>
                      <a:pt x="309" y="1054"/>
                      <a:pt x="350" y="1061"/>
                      <a:pt x="398" y="1059"/>
                    </a:cubicBezTo>
                    <a:cubicBezTo>
                      <a:pt x="428" y="1023"/>
                      <a:pt x="400" y="968"/>
                      <a:pt x="381" y="945"/>
                    </a:cubicBezTo>
                    <a:cubicBezTo>
                      <a:pt x="313" y="941"/>
                      <a:pt x="234" y="990"/>
                      <a:pt x="175" y="1019"/>
                    </a:cubicBezTo>
                    <a:cubicBezTo>
                      <a:pt x="140" y="1017"/>
                      <a:pt x="123" y="1032"/>
                      <a:pt x="101" y="1044"/>
                    </a:cubicBezTo>
                    <a:cubicBezTo>
                      <a:pt x="67" y="1028"/>
                      <a:pt x="0" y="964"/>
                      <a:pt x="2" y="942"/>
                    </a:cubicBezTo>
                    <a:cubicBezTo>
                      <a:pt x="109" y="882"/>
                      <a:pt x="226" y="865"/>
                      <a:pt x="354" y="833"/>
                    </a:cubicBezTo>
                    <a:cubicBezTo>
                      <a:pt x="386" y="811"/>
                      <a:pt x="494" y="783"/>
                      <a:pt x="525" y="782"/>
                    </a:cubicBezTo>
                    <a:cubicBezTo>
                      <a:pt x="561" y="764"/>
                      <a:pt x="589" y="771"/>
                      <a:pt x="633" y="793"/>
                    </a:cubicBezTo>
                    <a:cubicBezTo>
                      <a:pt x="637" y="804"/>
                      <a:pt x="652" y="809"/>
                      <a:pt x="664" y="822"/>
                    </a:cubicBezTo>
                    <a:cubicBezTo>
                      <a:pt x="695" y="928"/>
                      <a:pt x="500" y="881"/>
                      <a:pt x="483" y="946"/>
                    </a:cubicBezTo>
                    <a:cubicBezTo>
                      <a:pt x="509" y="1035"/>
                      <a:pt x="509" y="1035"/>
                      <a:pt x="525" y="1111"/>
                    </a:cubicBezTo>
                    <a:cubicBezTo>
                      <a:pt x="510" y="1167"/>
                      <a:pt x="444" y="1168"/>
                      <a:pt x="406" y="1177"/>
                    </a:cubicBezTo>
                    <a:close/>
                    <a:moveTo>
                      <a:pt x="675" y="0"/>
                    </a:moveTo>
                    <a:cubicBezTo>
                      <a:pt x="657" y="32"/>
                      <a:pt x="634" y="64"/>
                      <a:pt x="607" y="94"/>
                    </a:cubicBezTo>
                    <a:cubicBezTo>
                      <a:pt x="552" y="182"/>
                      <a:pt x="552" y="174"/>
                      <a:pt x="455" y="186"/>
                    </a:cubicBezTo>
                    <a:cubicBezTo>
                      <a:pt x="397" y="218"/>
                      <a:pt x="389" y="214"/>
                      <a:pt x="441" y="272"/>
                    </a:cubicBezTo>
                    <a:cubicBezTo>
                      <a:pt x="434" y="288"/>
                      <a:pt x="425" y="301"/>
                      <a:pt x="437" y="329"/>
                    </a:cubicBezTo>
                    <a:cubicBezTo>
                      <a:pt x="474" y="325"/>
                      <a:pt x="483" y="297"/>
                      <a:pt x="527" y="291"/>
                    </a:cubicBezTo>
                    <a:cubicBezTo>
                      <a:pt x="526" y="314"/>
                      <a:pt x="480" y="362"/>
                      <a:pt x="454" y="364"/>
                    </a:cubicBezTo>
                    <a:cubicBezTo>
                      <a:pt x="419" y="342"/>
                      <a:pt x="404" y="339"/>
                      <a:pt x="377" y="337"/>
                    </a:cubicBezTo>
                    <a:cubicBezTo>
                      <a:pt x="377" y="345"/>
                      <a:pt x="376" y="353"/>
                      <a:pt x="376" y="362"/>
                    </a:cubicBezTo>
                    <a:cubicBezTo>
                      <a:pt x="392" y="374"/>
                      <a:pt x="401" y="386"/>
                      <a:pt x="416" y="415"/>
                    </a:cubicBezTo>
                    <a:cubicBezTo>
                      <a:pt x="396" y="448"/>
                      <a:pt x="385" y="449"/>
                      <a:pt x="353" y="449"/>
                    </a:cubicBezTo>
                    <a:cubicBezTo>
                      <a:pt x="360" y="334"/>
                      <a:pt x="250" y="311"/>
                      <a:pt x="222" y="246"/>
                    </a:cubicBezTo>
                    <a:cubicBezTo>
                      <a:pt x="199" y="226"/>
                      <a:pt x="178" y="206"/>
                      <a:pt x="157" y="188"/>
                    </a:cubicBezTo>
                    <a:cubicBezTo>
                      <a:pt x="123" y="202"/>
                      <a:pt x="130" y="214"/>
                      <a:pt x="124" y="255"/>
                    </a:cubicBezTo>
                    <a:cubicBezTo>
                      <a:pt x="196" y="403"/>
                      <a:pt x="201" y="423"/>
                      <a:pt x="259" y="549"/>
                    </a:cubicBezTo>
                    <a:cubicBezTo>
                      <a:pt x="289" y="600"/>
                      <a:pt x="342" y="520"/>
                      <a:pt x="364" y="510"/>
                    </a:cubicBezTo>
                    <a:cubicBezTo>
                      <a:pt x="419" y="507"/>
                      <a:pt x="437" y="505"/>
                      <a:pt x="482" y="462"/>
                    </a:cubicBezTo>
                    <a:cubicBezTo>
                      <a:pt x="490" y="463"/>
                      <a:pt x="499" y="465"/>
                      <a:pt x="507" y="467"/>
                    </a:cubicBezTo>
                    <a:cubicBezTo>
                      <a:pt x="515" y="492"/>
                      <a:pt x="501" y="500"/>
                      <a:pt x="495" y="530"/>
                    </a:cubicBezTo>
                    <a:cubicBezTo>
                      <a:pt x="509" y="526"/>
                      <a:pt x="522" y="522"/>
                      <a:pt x="536" y="518"/>
                    </a:cubicBezTo>
                    <a:cubicBezTo>
                      <a:pt x="524" y="604"/>
                      <a:pt x="181" y="644"/>
                      <a:pt x="127" y="639"/>
                    </a:cubicBezTo>
                    <a:cubicBezTo>
                      <a:pt x="127" y="634"/>
                      <a:pt x="127" y="630"/>
                      <a:pt x="128" y="626"/>
                    </a:cubicBezTo>
                    <a:cubicBezTo>
                      <a:pt x="144" y="620"/>
                      <a:pt x="171" y="575"/>
                      <a:pt x="177" y="560"/>
                    </a:cubicBezTo>
                    <a:cubicBezTo>
                      <a:pt x="163" y="521"/>
                      <a:pt x="118" y="452"/>
                      <a:pt x="86" y="450"/>
                    </a:cubicBezTo>
                    <a:cubicBezTo>
                      <a:pt x="81" y="457"/>
                      <a:pt x="81" y="457"/>
                      <a:pt x="68" y="556"/>
                    </a:cubicBezTo>
                    <a:cubicBezTo>
                      <a:pt x="66" y="584"/>
                      <a:pt x="50" y="623"/>
                      <a:pt x="100" y="636"/>
                    </a:cubicBezTo>
                    <a:cubicBezTo>
                      <a:pt x="89" y="679"/>
                      <a:pt x="63" y="674"/>
                      <a:pt x="115" y="725"/>
                    </a:cubicBezTo>
                    <a:cubicBezTo>
                      <a:pt x="237" y="777"/>
                      <a:pt x="458" y="677"/>
                      <a:pt x="568" y="618"/>
                    </a:cubicBezTo>
                    <a:cubicBezTo>
                      <a:pt x="586" y="602"/>
                      <a:pt x="595" y="584"/>
                      <a:pt x="625" y="586"/>
                    </a:cubicBezTo>
                    <a:cubicBezTo>
                      <a:pt x="617" y="627"/>
                      <a:pt x="582" y="639"/>
                      <a:pt x="545" y="660"/>
                    </a:cubicBezTo>
                    <a:cubicBezTo>
                      <a:pt x="530" y="675"/>
                      <a:pt x="530" y="675"/>
                      <a:pt x="496" y="700"/>
                    </a:cubicBezTo>
                    <a:cubicBezTo>
                      <a:pt x="494" y="729"/>
                      <a:pt x="496" y="723"/>
                      <a:pt x="533" y="729"/>
                    </a:cubicBezTo>
                    <a:cubicBezTo>
                      <a:pt x="540" y="723"/>
                      <a:pt x="546" y="726"/>
                      <a:pt x="562" y="728"/>
                    </a:cubicBezTo>
                    <a:cubicBezTo>
                      <a:pt x="658" y="707"/>
                      <a:pt x="777" y="642"/>
                      <a:pt x="780" y="525"/>
                    </a:cubicBezTo>
                    <a:cubicBezTo>
                      <a:pt x="751" y="518"/>
                      <a:pt x="723" y="522"/>
                      <a:pt x="700" y="514"/>
                    </a:cubicBezTo>
                    <a:cubicBezTo>
                      <a:pt x="700" y="505"/>
                      <a:pt x="702" y="497"/>
                      <a:pt x="704" y="488"/>
                    </a:cubicBezTo>
                    <a:cubicBezTo>
                      <a:pt x="755" y="469"/>
                      <a:pt x="827" y="415"/>
                      <a:pt x="831" y="353"/>
                    </a:cubicBezTo>
                    <a:cubicBezTo>
                      <a:pt x="851" y="316"/>
                      <a:pt x="851" y="316"/>
                      <a:pt x="860" y="307"/>
                    </a:cubicBezTo>
                    <a:cubicBezTo>
                      <a:pt x="861" y="292"/>
                      <a:pt x="861" y="278"/>
                      <a:pt x="862" y="263"/>
                    </a:cubicBezTo>
                    <a:cubicBezTo>
                      <a:pt x="822" y="221"/>
                      <a:pt x="788" y="203"/>
                      <a:pt x="744" y="242"/>
                    </a:cubicBezTo>
                    <a:cubicBezTo>
                      <a:pt x="703" y="233"/>
                      <a:pt x="690" y="226"/>
                      <a:pt x="670" y="206"/>
                    </a:cubicBezTo>
                    <a:cubicBezTo>
                      <a:pt x="675" y="126"/>
                      <a:pt x="766" y="154"/>
                      <a:pt x="740" y="60"/>
                    </a:cubicBezTo>
                    <a:cubicBezTo>
                      <a:pt x="737" y="59"/>
                      <a:pt x="733" y="59"/>
                      <a:pt x="731" y="58"/>
                    </a:cubicBezTo>
                    <a:cubicBezTo>
                      <a:pt x="722" y="33"/>
                      <a:pt x="701" y="12"/>
                      <a:pt x="694" y="1"/>
                    </a:cubicBezTo>
                    <a:cubicBezTo>
                      <a:pt x="687" y="1"/>
                      <a:pt x="681" y="0"/>
                      <a:pt x="675" y="0"/>
                    </a:cubicBezTo>
                    <a:close/>
                    <a:moveTo>
                      <a:pt x="644" y="444"/>
                    </a:moveTo>
                    <a:cubicBezTo>
                      <a:pt x="639" y="443"/>
                      <a:pt x="635" y="443"/>
                      <a:pt x="632" y="442"/>
                    </a:cubicBezTo>
                    <a:cubicBezTo>
                      <a:pt x="630" y="405"/>
                      <a:pt x="625" y="400"/>
                      <a:pt x="612" y="382"/>
                    </a:cubicBezTo>
                    <a:cubicBezTo>
                      <a:pt x="601" y="380"/>
                      <a:pt x="590" y="380"/>
                      <a:pt x="580" y="379"/>
                    </a:cubicBezTo>
                    <a:cubicBezTo>
                      <a:pt x="570" y="394"/>
                      <a:pt x="561" y="411"/>
                      <a:pt x="551" y="428"/>
                    </a:cubicBezTo>
                    <a:cubicBezTo>
                      <a:pt x="516" y="426"/>
                      <a:pt x="523" y="408"/>
                      <a:pt x="520" y="393"/>
                    </a:cubicBezTo>
                    <a:cubicBezTo>
                      <a:pt x="552" y="354"/>
                      <a:pt x="605" y="285"/>
                      <a:pt x="660" y="288"/>
                    </a:cubicBezTo>
                    <a:cubicBezTo>
                      <a:pt x="675" y="305"/>
                      <a:pt x="678" y="306"/>
                      <a:pt x="711" y="306"/>
                    </a:cubicBezTo>
                    <a:cubicBezTo>
                      <a:pt x="736" y="343"/>
                      <a:pt x="677" y="414"/>
                      <a:pt x="644" y="444"/>
                    </a:cubicBezTo>
                    <a:close/>
                    <a:moveTo>
                      <a:pt x="694" y="1"/>
                    </a:moveTo>
                    <a:cubicBezTo>
                      <a:pt x="755" y="5"/>
                      <a:pt x="816" y="8"/>
                      <a:pt x="877" y="12"/>
                    </a:cubicBezTo>
                    <a:cubicBezTo>
                      <a:pt x="872" y="95"/>
                      <a:pt x="867" y="178"/>
                      <a:pt x="862" y="263"/>
                    </a:cubicBezTo>
                    <a:cubicBezTo>
                      <a:pt x="822" y="221"/>
                      <a:pt x="788" y="203"/>
                      <a:pt x="744" y="242"/>
                    </a:cubicBezTo>
                    <a:cubicBezTo>
                      <a:pt x="703" y="233"/>
                      <a:pt x="690" y="226"/>
                      <a:pt x="670" y="206"/>
                    </a:cubicBezTo>
                    <a:cubicBezTo>
                      <a:pt x="675" y="126"/>
                      <a:pt x="766" y="154"/>
                      <a:pt x="740" y="60"/>
                    </a:cubicBezTo>
                    <a:cubicBezTo>
                      <a:pt x="737" y="59"/>
                      <a:pt x="733" y="59"/>
                      <a:pt x="731" y="58"/>
                    </a:cubicBezTo>
                    <a:cubicBezTo>
                      <a:pt x="722" y="33"/>
                      <a:pt x="701" y="12"/>
                      <a:pt x="694" y="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6" name="ïşḷide">
                <a:extLst>
                  <a:ext uri="{FF2B5EF4-FFF2-40B4-BE49-F238E27FC236}">
                    <a16:creationId xmlns:a16="http://schemas.microsoft.com/office/drawing/2014/main" id="{F1AB65C3-4175-1C4A-25BF-A85364C47F49}"/>
                  </a:ext>
                </a:extLst>
              </p:cNvPr>
              <p:cNvSpPr/>
              <p:nvPr/>
            </p:nvSpPr>
            <p:spPr bwMode="auto">
              <a:xfrm>
                <a:off x="1812736" y="1278814"/>
                <a:ext cx="38794" cy="46961"/>
              </a:xfrm>
              <a:custGeom>
                <a:avLst/>
                <a:gdLst>
                  <a:gd name="T0" fmla="*/ 37 w 194"/>
                  <a:gd name="T1" fmla="*/ 47 h 234"/>
                  <a:gd name="T2" fmla="*/ 37 w 194"/>
                  <a:gd name="T3" fmla="*/ 188 h 234"/>
                  <a:gd name="T4" fmla="*/ 61 w 194"/>
                  <a:gd name="T5" fmla="*/ 219 h 234"/>
                  <a:gd name="T6" fmla="*/ 61 w 194"/>
                  <a:gd name="T7" fmla="*/ 234 h 234"/>
                  <a:gd name="T8" fmla="*/ 0 w 194"/>
                  <a:gd name="T9" fmla="*/ 234 h 234"/>
                  <a:gd name="T10" fmla="*/ 0 w 194"/>
                  <a:gd name="T11" fmla="*/ 219 h 234"/>
                  <a:gd name="T12" fmla="*/ 2 w 194"/>
                  <a:gd name="T13" fmla="*/ 219 h 234"/>
                  <a:gd name="T14" fmla="*/ 21 w 194"/>
                  <a:gd name="T15" fmla="*/ 195 h 234"/>
                  <a:gd name="T16" fmla="*/ 21 w 194"/>
                  <a:gd name="T17" fmla="*/ 22 h 234"/>
                  <a:gd name="T18" fmla="*/ 1 w 194"/>
                  <a:gd name="T19" fmla="*/ 15 h 234"/>
                  <a:gd name="T20" fmla="*/ 1 w 194"/>
                  <a:gd name="T21" fmla="*/ 0 h 234"/>
                  <a:gd name="T22" fmla="*/ 52 w 194"/>
                  <a:gd name="T23" fmla="*/ 0 h 234"/>
                  <a:gd name="T24" fmla="*/ 156 w 194"/>
                  <a:gd name="T25" fmla="*/ 160 h 234"/>
                  <a:gd name="T26" fmla="*/ 156 w 194"/>
                  <a:gd name="T27" fmla="*/ 47 h 234"/>
                  <a:gd name="T28" fmla="*/ 132 w 194"/>
                  <a:gd name="T29" fmla="*/ 15 h 234"/>
                  <a:gd name="T30" fmla="*/ 129 w 194"/>
                  <a:gd name="T31" fmla="*/ 15 h 234"/>
                  <a:gd name="T32" fmla="*/ 129 w 194"/>
                  <a:gd name="T33" fmla="*/ 0 h 234"/>
                  <a:gd name="T34" fmla="*/ 194 w 194"/>
                  <a:gd name="T35" fmla="*/ 0 h 234"/>
                  <a:gd name="T36" fmla="*/ 194 w 194"/>
                  <a:gd name="T37" fmla="*/ 15 h 234"/>
                  <a:gd name="T38" fmla="*/ 192 w 194"/>
                  <a:gd name="T39" fmla="*/ 15 h 234"/>
                  <a:gd name="T40" fmla="*/ 171 w 194"/>
                  <a:gd name="T41" fmla="*/ 34 h 234"/>
                  <a:gd name="T42" fmla="*/ 171 w 194"/>
                  <a:gd name="T43" fmla="*/ 234 h 234"/>
                  <a:gd name="T44" fmla="*/ 157 w 194"/>
                  <a:gd name="T45" fmla="*/ 234 h 234"/>
                  <a:gd name="T46" fmla="*/ 37 w 194"/>
                  <a:gd name="T47" fmla="*/ 4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4" h="234">
                    <a:moveTo>
                      <a:pt x="37" y="47"/>
                    </a:moveTo>
                    <a:cubicBezTo>
                      <a:pt x="37" y="188"/>
                      <a:pt x="37" y="188"/>
                      <a:pt x="37" y="188"/>
                    </a:cubicBezTo>
                    <a:cubicBezTo>
                      <a:pt x="35" y="211"/>
                      <a:pt x="44" y="221"/>
                      <a:pt x="61" y="219"/>
                    </a:cubicBezTo>
                    <a:cubicBezTo>
                      <a:pt x="61" y="234"/>
                      <a:pt x="61" y="234"/>
                      <a:pt x="61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2" y="219"/>
                      <a:pt x="2" y="219"/>
                      <a:pt x="2" y="219"/>
                    </a:cubicBezTo>
                    <a:cubicBezTo>
                      <a:pt x="15" y="219"/>
                      <a:pt x="21" y="211"/>
                      <a:pt x="21" y="19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6" y="18"/>
                      <a:pt x="9" y="15"/>
                      <a:pt x="1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56" y="160"/>
                      <a:pt x="156" y="160"/>
                      <a:pt x="156" y="160"/>
                    </a:cubicBezTo>
                    <a:cubicBezTo>
                      <a:pt x="156" y="47"/>
                      <a:pt x="156" y="47"/>
                      <a:pt x="156" y="47"/>
                    </a:cubicBezTo>
                    <a:cubicBezTo>
                      <a:pt x="158" y="23"/>
                      <a:pt x="150" y="12"/>
                      <a:pt x="132" y="15"/>
                    </a:cubicBezTo>
                    <a:cubicBezTo>
                      <a:pt x="129" y="15"/>
                      <a:pt x="129" y="15"/>
                      <a:pt x="129" y="1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94" y="15"/>
                      <a:pt x="194" y="15"/>
                      <a:pt x="194" y="15"/>
                    </a:cubicBezTo>
                    <a:cubicBezTo>
                      <a:pt x="192" y="15"/>
                      <a:pt x="192" y="15"/>
                      <a:pt x="192" y="15"/>
                    </a:cubicBezTo>
                    <a:cubicBezTo>
                      <a:pt x="177" y="14"/>
                      <a:pt x="170" y="20"/>
                      <a:pt x="171" y="34"/>
                    </a:cubicBezTo>
                    <a:cubicBezTo>
                      <a:pt x="171" y="234"/>
                      <a:pt x="171" y="234"/>
                      <a:pt x="171" y="234"/>
                    </a:cubicBezTo>
                    <a:cubicBezTo>
                      <a:pt x="157" y="234"/>
                      <a:pt x="157" y="234"/>
                      <a:pt x="157" y="234"/>
                    </a:cubicBezTo>
                    <a:lnTo>
                      <a:pt x="37" y="4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7" name="ïśḷiḋe">
                <a:extLst>
                  <a:ext uri="{FF2B5EF4-FFF2-40B4-BE49-F238E27FC236}">
                    <a16:creationId xmlns:a16="http://schemas.microsoft.com/office/drawing/2014/main" id="{2DD83318-06F0-3AD6-7EAC-C113BC1D633B}"/>
                  </a:ext>
                </a:extLst>
              </p:cNvPr>
              <p:cNvSpPr/>
              <p:nvPr/>
            </p:nvSpPr>
            <p:spPr bwMode="auto">
              <a:xfrm>
                <a:off x="1858472" y="1277589"/>
                <a:ext cx="37569" cy="48595"/>
              </a:xfrm>
              <a:custGeom>
                <a:avLst/>
                <a:gdLst>
                  <a:gd name="T0" fmla="*/ 0 w 188"/>
                  <a:gd name="T1" fmla="*/ 128 h 243"/>
                  <a:gd name="T2" fmla="*/ 97 w 188"/>
                  <a:gd name="T3" fmla="*/ 0 h 243"/>
                  <a:gd name="T4" fmla="*/ 188 w 188"/>
                  <a:gd name="T5" fmla="*/ 119 h 243"/>
                  <a:gd name="T6" fmla="*/ 92 w 188"/>
                  <a:gd name="T7" fmla="*/ 243 h 243"/>
                  <a:gd name="T8" fmla="*/ 0 w 188"/>
                  <a:gd name="T9" fmla="*/ 128 h 243"/>
                  <a:gd name="T10" fmla="*/ 38 w 188"/>
                  <a:gd name="T11" fmla="*/ 110 h 243"/>
                  <a:gd name="T12" fmla="*/ 98 w 188"/>
                  <a:gd name="T13" fmla="*/ 230 h 243"/>
                  <a:gd name="T14" fmla="*/ 150 w 188"/>
                  <a:gd name="T15" fmla="*/ 134 h 243"/>
                  <a:gd name="T16" fmla="*/ 91 w 188"/>
                  <a:gd name="T17" fmla="*/ 16 h 243"/>
                  <a:gd name="T18" fmla="*/ 38 w 188"/>
                  <a:gd name="T19" fmla="*/ 11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243">
                    <a:moveTo>
                      <a:pt x="0" y="128"/>
                    </a:moveTo>
                    <a:cubicBezTo>
                      <a:pt x="4" y="47"/>
                      <a:pt x="36" y="5"/>
                      <a:pt x="97" y="0"/>
                    </a:cubicBezTo>
                    <a:cubicBezTo>
                      <a:pt x="154" y="5"/>
                      <a:pt x="184" y="45"/>
                      <a:pt x="188" y="119"/>
                    </a:cubicBezTo>
                    <a:cubicBezTo>
                      <a:pt x="184" y="199"/>
                      <a:pt x="152" y="241"/>
                      <a:pt x="92" y="243"/>
                    </a:cubicBezTo>
                    <a:cubicBezTo>
                      <a:pt x="35" y="240"/>
                      <a:pt x="5" y="201"/>
                      <a:pt x="0" y="128"/>
                    </a:cubicBezTo>
                    <a:close/>
                    <a:moveTo>
                      <a:pt x="38" y="110"/>
                    </a:moveTo>
                    <a:cubicBezTo>
                      <a:pt x="39" y="185"/>
                      <a:pt x="60" y="225"/>
                      <a:pt x="98" y="230"/>
                    </a:cubicBezTo>
                    <a:cubicBezTo>
                      <a:pt x="131" y="228"/>
                      <a:pt x="148" y="196"/>
                      <a:pt x="150" y="134"/>
                    </a:cubicBezTo>
                    <a:cubicBezTo>
                      <a:pt x="147" y="59"/>
                      <a:pt x="128" y="20"/>
                      <a:pt x="91" y="16"/>
                    </a:cubicBezTo>
                    <a:cubicBezTo>
                      <a:pt x="57" y="19"/>
                      <a:pt x="39" y="50"/>
                      <a:pt x="38" y="1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8" name="ïṣ1íḓê">
                <a:extLst>
                  <a:ext uri="{FF2B5EF4-FFF2-40B4-BE49-F238E27FC236}">
                    <a16:creationId xmlns:a16="http://schemas.microsoft.com/office/drawing/2014/main" id="{5E923242-C317-BBB3-F187-AD304075AC3E}"/>
                  </a:ext>
                </a:extLst>
              </p:cNvPr>
              <p:cNvSpPr/>
              <p:nvPr/>
            </p:nvSpPr>
            <p:spPr bwMode="auto">
              <a:xfrm>
                <a:off x="1902167" y="1277589"/>
                <a:ext cx="39203" cy="48595"/>
              </a:xfrm>
              <a:custGeom>
                <a:avLst/>
                <a:gdLst>
                  <a:gd name="T0" fmla="*/ 60 w 195"/>
                  <a:gd name="T1" fmla="*/ 140 h 242"/>
                  <a:gd name="T2" fmla="*/ 60 w 195"/>
                  <a:gd name="T3" fmla="*/ 197 h 242"/>
                  <a:gd name="T4" fmla="*/ 80 w 195"/>
                  <a:gd name="T5" fmla="*/ 225 h 242"/>
                  <a:gd name="T6" fmla="*/ 88 w 195"/>
                  <a:gd name="T7" fmla="*/ 225 h 242"/>
                  <a:gd name="T8" fmla="*/ 88 w 195"/>
                  <a:gd name="T9" fmla="*/ 240 h 242"/>
                  <a:gd name="T10" fmla="*/ 0 w 195"/>
                  <a:gd name="T11" fmla="*/ 240 h 242"/>
                  <a:gd name="T12" fmla="*/ 0 w 195"/>
                  <a:gd name="T13" fmla="*/ 225 h 242"/>
                  <a:gd name="T14" fmla="*/ 4 w 195"/>
                  <a:gd name="T15" fmla="*/ 225 h 242"/>
                  <a:gd name="T16" fmla="*/ 26 w 195"/>
                  <a:gd name="T17" fmla="*/ 197 h 242"/>
                  <a:gd name="T18" fmla="*/ 26 w 195"/>
                  <a:gd name="T19" fmla="*/ 49 h 242"/>
                  <a:gd name="T20" fmla="*/ 5 w 195"/>
                  <a:gd name="T21" fmla="*/ 21 h 242"/>
                  <a:gd name="T22" fmla="*/ 0 w 195"/>
                  <a:gd name="T23" fmla="*/ 21 h 242"/>
                  <a:gd name="T24" fmla="*/ 0 w 195"/>
                  <a:gd name="T25" fmla="*/ 6 h 242"/>
                  <a:gd name="T26" fmla="*/ 7 w 195"/>
                  <a:gd name="T27" fmla="*/ 5 h 242"/>
                  <a:gd name="T28" fmla="*/ 33 w 195"/>
                  <a:gd name="T29" fmla="*/ 4 h 242"/>
                  <a:gd name="T30" fmla="*/ 74 w 195"/>
                  <a:gd name="T31" fmla="*/ 1 h 242"/>
                  <a:gd name="T32" fmla="*/ 144 w 195"/>
                  <a:gd name="T33" fmla="*/ 27 h 242"/>
                  <a:gd name="T34" fmla="*/ 156 w 195"/>
                  <a:gd name="T35" fmla="*/ 69 h 242"/>
                  <a:gd name="T36" fmla="*/ 119 w 195"/>
                  <a:gd name="T37" fmla="*/ 130 h 242"/>
                  <a:gd name="T38" fmla="*/ 141 w 195"/>
                  <a:gd name="T39" fmla="*/ 169 h 242"/>
                  <a:gd name="T40" fmla="*/ 162 w 195"/>
                  <a:gd name="T41" fmla="*/ 206 h 242"/>
                  <a:gd name="T42" fmla="*/ 195 w 195"/>
                  <a:gd name="T43" fmla="*/ 229 h 242"/>
                  <a:gd name="T44" fmla="*/ 195 w 195"/>
                  <a:gd name="T45" fmla="*/ 241 h 242"/>
                  <a:gd name="T46" fmla="*/ 180 w 195"/>
                  <a:gd name="T47" fmla="*/ 241 h 242"/>
                  <a:gd name="T48" fmla="*/ 124 w 195"/>
                  <a:gd name="T49" fmla="*/ 219 h 242"/>
                  <a:gd name="T50" fmla="*/ 108 w 195"/>
                  <a:gd name="T51" fmla="*/ 187 h 242"/>
                  <a:gd name="T52" fmla="*/ 80 w 195"/>
                  <a:gd name="T53" fmla="*/ 140 h 242"/>
                  <a:gd name="T54" fmla="*/ 60 w 195"/>
                  <a:gd name="T55" fmla="*/ 140 h 242"/>
                  <a:gd name="T56" fmla="*/ 60 w 195"/>
                  <a:gd name="T57" fmla="*/ 17 h 242"/>
                  <a:gd name="T58" fmla="*/ 60 w 195"/>
                  <a:gd name="T59" fmla="*/ 125 h 242"/>
                  <a:gd name="T60" fmla="*/ 70 w 195"/>
                  <a:gd name="T61" fmla="*/ 125 h 242"/>
                  <a:gd name="T62" fmla="*/ 119 w 195"/>
                  <a:gd name="T63" fmla="*/ 71 h 242"/>
                  <a:gd name="T64" fmla="*/ 74 w 195"/>
                  <a:gd name="T65" fmla="*/ 17 h 242"/>
                  <a:gd name="T66" fmla="*/ 60 w 195"/>
                  <a:gd name="T67" fmla="*/ 1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5" h="242">
                    <a:moveTo>
                      <a:pt x="60" y="140"/>
                    </a:move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216"/>
                      <a:pt x="67" y="225"/>
                      <a:pt x="80" y="225"/>
                    </a:cubicBezTo>
                    <a:cubicBezTo>
                      <a:pt x="88" y="225"/>
                      <a:pt x="88" y="225"/>
                      <a:pt x="88" y="225"/>
                    </a:cubicBezTo>
                    <a:cubicBezTo>
                      <a:pt x="88" y="240"/>
                      <a:pt x="88" y="240"/>
                      <a:pt x="88" y="240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4" y="225"/>
                      <a:pt x="4" y="225"/>
                      <a:pt x="4" y="225"/>
                    </a:cubicBezTo>
                    <a:cubicBezTo>
                      <a:pt x="19" y="226"/>
                      <a:pt x="26" y="217"/>
                      <a:pt x="26" y="197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29"/>
                      <a:pt x="20" y="20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4" y="6"/>
                      <a:pt x="7" y="5"/>
                    </a:cubicBezTo>
                    <a:cubicBezTo>
                      <a:pt x="19" y="4"/>
                      <a:pt x="27" y="4"/>
                      <a:pt x="33" y="4"/>
                    </a:cubicBezTo>
                    <a:cubicBezTo>
                      <a:pt x="51" y="2"/>
                      <a:pt x="65" y="1"/>
                      <a:pt x="74" y="1"/>
                    </a:cubicBezTo>
                    <a:cubicBezTo>
                      <a:pt x="110" y="0"/>
                      <a:pt x="133" y="8"/>
                      <a:pt x="144" y="27"/>
                    </a:cubicBezTo>
                    <a:cubicBezTo>
                      <a:pt x="152" y="39"/>
                      <a:pt x="156" y="53"/>
                      <a:pt x="156" y="69"/>
                    </a:cubicBezTo>
                    <a:cubicBezTo>
                      <a:pt x="155" y="100"/>
                      <a:pt x="143" y="120"/>
                      <a:pt x="119" y="130"/>
                    </a:cubicBezTo>
                    <a:cubicBezTo>
                      <a:pt x="124" y="137"/>
                      <a:pt x="132" y="151"/>
                      <a:pt x="141" y="169"/>
                    </a:cubicBezTo>
                    <a:cubicBezTo>
                      <a:pt x="150" y="186"/>
                      <a:pt x="157" y="198"/>
                      <a:pt x="162" y="206"/>
                    </a:cubicBezTo>
                    <a:cubicBezTo>
                      <a:pt x="170" y="220"/>
                      <a:pt x="182" y="228"/>
                      <a:pt x="195" y="229"/>
                    </a:cubicBezTo>
                    <a:cubicBezTo>
                      <a:pt x="195" y="241"/>
                      <a:pt x="195" y="241"/>
                      <a:pt x="195" y="241"/>
                    </a:cubicBezTo>
                    <a:cubicBezTo>
                      <a:pt x="192" y="241"/>
                      <a:pt x="186" y="241"/>
                      <a:pt x="180" y="241"/>
                    </a:cubicBezTo>
                    <a:cubicBezTo>
                      <a:pt x="152" y="242"/>
                      <a:pt x="134" y="235"/>
                      <a:pt x="124" y="219"/>
                    </a:cubicBezTo>
                    <a:cubicBezTo>
                      <a:pt x="121" y="214"/>
                      <a:pt x="116" y="203"/>
                      <a:pt x="108" y="187"/>
                    </a:cubicBezTo>
                    <a:cubicBezTo>
                      <a:pt x="96" y="163"/>
                      <a:pt x="87" y="148"/>
                      <a:pt x="80" y="140"/>
                    </a:cubicBezTo>
                    <a:cubicBezTo>
                      <a:pt x="60" y="140"/>
                      <a:pt x="60" y="140"/>
                      <a:pt x="60" y="140"/>
                    </a:cubicBezTo>
                    <a:close/>
                    <a:moveTo>
                      <a:pt x="60" y="17"/>
                    </a:moveTo>
                    <a:cubicBezTo>
                      <a:pt x="60" y="125"/>
                      <a:pt x="60" y="125"/>
                      <a:pt x="60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103" y="125"/>
                      <a:pt x="119" y="107"/>
                      <a:pt x="119" y="71"/>
                    </a:cubicBezTo>
                    <a:cubicBezTo>
                      <a:pt x="118" y="36"/>
                      <a:pt x="103" y="18"/>
                      <a:pt x="74" y="17"/>
                    </a:cubicBezTo>
                    <a:lnTo>
                      <a:pt x="60" y="1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59" name="íṥḻiďé">
                <a:extLst>
                  <a:ext uri="{FF2B5EF4-FFF2-40B4-BE49-F238E27FC236}">
                    <a16:creationId xmlns:a16="http://schemas.microsoft.com/office/drawing/2014/main" id="{6F94108B-6088-A10E-BADE-AA68E18159B0}"/>
                  </a:ext>
                </a:extLst>
              </p:cNvPr>
              <p:cNvSpPr/>
              <p:nvPr/>
            </p:nvSpPr>
            <p:spPr bwMode="auto">
              <a:xfrm>
                <a:off x="1945044" y="1277589"/>
                <a:ext cx="33894" cy="48186"/>
              </a:xfrm>
              <a:custGeom>
                <a:avLst/>
                <a:gdLst>
                  <a:gd name="T0" fmla="*/ 103 w 170"/>
                  <a:gd name="T1" fmla="*/ 26 h 241"/>
                  <a:gd name="T2" fmla="*/ 103 w 170"/>
                  <a:gd name="T3" fmla="*/ 198 h 241"/>
                  <a:gd name="T4" fmla="*/ 125 w 170"/>
                  <a:gd name="T5" fmla="*/ 226 h 241"/>
                  <a:gd name="T6" fmla="*/ 130 w 170"/>
                  <a:gd name="T7" fmla="*/ 226 h 241"/>
                  <a:gd name="T8" fmla="*/ 130 w 170"/>
                  <a:gd name="T9" fmla="*/ 241 h 241"/>
                  <a:gd name="T10" fmla="*/ 40 w 170"/>
                  <a:gd name="T11" fmla="*/ 241 h 241"/>
                  <a:gd name="T12" fmla="*/ 40 w 170"/>
                  <a:gd name="T13" fmla="*/ 226 h 241"/>
                  <a:gd name="T14" fmla="*/ 49 w 170"/>
                  <a:gd name="T15" fmla="*/ 226 h 241"/>
                  <a:gd name="T16" fmla="*/ 68 w 170"/>
                  <a:gd name="T17" fmla="*/ 198 h 241"/>
                  <a:gd name="T18" fmla="*/ 68 w 170"/>
                  <a:gd name="T19" fmla="*/ 26 h 241"/>
                  <a:gd name="T20" fmla="*/ 38 w 170"/>
                  <a:gd name="T21" fmla="*/ 26 h 241"/>
                  <a:gd name="T22" fmla="*/ 11 w 170"/>
                  <a:gd name="T23" fmla="*/ 70 h 241"/>
                  <a:gd name="T24" fmla="*/ 0 w 170"/>
                  <a:gd name="T25" fmla="*/ 70 h 241"/>
                  <a:gd name="T26" fmla="*/ 5 w 170"/>
                  <a:gd name="T27" fmla="*/ 0 h 241"/>
                  <a:gd name="T28" fmla="*/ 13 w 170"/>
                  <a:gd name="T29" fmla="*/ 0 h 241"/>
                  <a:gd name="T30" fmla="*/ 18 w 170"/>
                  <a:gd name="T31" fmla="*/ 6 h 241"/>
                  <a:gd name="T32" fmla="*/ 25 w 170"/>
                  <a:gd name="T33" fmla="*/ 7 h 241"/>
                  <a:gd name="T34" fmla="*/ 145 w 170"/>
                  <a:gd name="T35" fmla="*/ 7 h 241"/>
                  <a:gd name="T36" fmla="*/ 157 w 170"/>
                  <a:gd name="T37" fmla="*/ 0 h 241"/>
                  <a:gd name="T38" fmla="*/ 166 w 170"/>
                  <a:gd name="T39" fmla="*/ 0 h 241"/>
                  <a:gd name="T40" fmla="*/ 170 w 170"/>
                  <a:gd name="T41" fmla="*/ 70 h 241"/>
                  <a:gd name="T42" fmla="*/ 160 w 170"/>
                  <a:gd name="T43" fmla="*/ 70 h 241"/>
                  <a:gd name="T44" fmla="*/ 132 w 170"/>
                  <a:gd name="T45" fmla="*/ 26 h 241"/>
                  <a:gd name="T46" fmla="*/ 103 w 170"/>
                  <a:gd name="T47" fmla="*/ 2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0" h="241">
                    <a:moveTo>
                      <a:pt x="103" y="26"/>
                    </a:moveTo>
                    <a:cubicBezTo>
                      <a:pt x="103" y="198"/>
                      <a:pt x="103" y="198"/>
                      <a:pt x="103" y="198"/>
                    </a:cubicBezTo>
                    <a:cubicBezTo>
                      <a:pt x="101" y="218"/>
                      <a:pt x="109" y="227"/>
                      <a:pt x="125" y="226"/>
                    </a:cubicBezTo>
                    <a:cubicBezTo>
                      <a:pt x="130" y="226"/>
                      <a:pt x="130" y="226"/>
                      <a:pt x="130" y="226"/>
                    </a:cubicBezTo>
                    <a:cubicBezTo>
                      <a:pt x="130" y="241"/>
                      <a:pt x="130" y="241"/>
                      <a:pt x="130" y="241"/>
                    </a:cubicBezTo>
                    <a:cubicBezTo>
                      <a:pt x="40" y="241"/>
                      <a:pt x="40" y="241"/>
                      <a:pt x="40" y="241"/>
                    </a:cubicBezTo>
                    <a:cubicBezTo>
                      <a:pt x="40" y="226"/>
                      <a:pt x="40" y="226"/>
                      <a:pt x="40" y="226"/>
                    </a:cubicBezTo>
                    <a:cubicBezTo>
                      <a:pt x="49" y="226"/>
                      <a:pt x="49" y="226"/>
                      <a:pt x="49" y="226"/>
                    </a:cubicBezTo>
                    <a:cubicBezTo>
                      <a:pt x="62" y="226"/>
                      <a:pt x="69" y="217"/>
                      <a:pt x="68" y="198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2" y="22"/>
                      <a:pt x="13" y="36"/>
                      <a:pt x="11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3"/>
                      <a:pt x="17" y="5"/>
                      <a:pt x="18" y="6"/>
                    </a:cubicBezTo>
                    <a:cubicBezTo>
                      <a:pt x="20" y="7"/>
                      <a:pt x="22" y="7"/>
                      <a:pt x="2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50" y="8"/>
                      <a:pt x="154" y="6"/>
                      <a:pt x="157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60" y="70"/>
                      <a:pt x="160" y="70"/>
                      <a:pt x="160" y="70"/>
                    </a:cubicBezTo>
                    <a:cubicBezTo>
                      <a:pt x="158" y="36"/>
                      <a:pt x="149" y="22"/>
                      <a:pt x="132" y="26"/>
                    </a:cubicBezTo>
                    <a:lnTo>
                      <a:pt x="103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0" name="íṩḻíḓè">
                <a:extLst>
                  <a:ext uri="{FF2B5EF4-FFF2-40B4-BE49-F238E27FC236}">
                    <a16:creationId xmlns:a16="http://schemas.microsoft.com/office/drawing/2014/main" id="{7B407FE4-B8CB-D067-75E1-23D3B4389B43}"/>
                  </a:ext>
                </a:extLst>
              </p:cNvPr>
              <p:cNvSpPr/>
              <p:nvPr/>
            </p:nvSpPr>
            <p:spPr bwMode="auto">
              <a:xfrm>
                <a:off x="1985064" y="1278814"/>
                <a:ext cx="39611" cy="46961"/>
              </a:xfrm>
              <a:custGeom>
                <a:avLst/>
                <a:gdLst>
                  <a:gd name="T0" fmla="*/ 118 w 199"/>
                  <a:gd name="T1" fmla="*/ 219 h 234"/>
                  <a:gd name="T2" fmla="*/ 122 w 199"/>
                  <a:gd name="T3" fmla="*/ 219 h 234"/>
                  <a:gd name="T4" fmla="*/ 141 w 199"/>
                  <a:gd name="T5" fmla="*/ 190 h 234"/>
                  <a:gd name="T6" fmla="*/ 141 w 199"/>
                  <a:gd name="T7" fmla="*/ 124 h 234"/>
                  <a:gd name="T8" fmla="*/ 57 w 199"/>
                  <a:gd name="T9" fmla="*/ 124 h 234"/>
                  <a:gd name="T10" fmla="*/ 57 w 199"/>
                  <a:gd name="T11" fmla="*/ 191 h 234"/>
                  <a:gd name="T12" fmla="*/ 76 w 199"/>
                  <a:gd name="T13" fmla="*/ 219 h 234"/>
                  <a:gd name="T14" fmla="*/ 80 w 199"/>
                  <a:gd name="T15" fmla="*/ 219 h 234"/>
                  <a:gd name="T16" fmla="*/ 80 w 199"/>
                  <a:gd name="T17" fmla="*/ 234 h 234"/>
                  <a:gd name="T18" fmla="*/ 0 w 199"/>
                  <a:gd name="T19" fmla="*/ 234 h 234"/>
                  <a:gd name="T20" fmla="*/ 0 w 199"/>
                  <a:gd name="T21" fmla="*/ 219 h 234"/>
                  <a:gd name="T22" fmla="*/ 3 w 199"/>
                  <a:gd name="T23" fmla="*/ 219 h 234"/>
                  <a:gd name="T24" fmla="*/ 22 w 199"/>
                  <a:gd name="T25" fmla="*/ 191 h 234"/>
                  <a:gd name="T26" fmla="*/ 22 w 199"/>
                  <a:gd name="T27" fmla="*/ 41 h 234"/>
                  <a:gd name="T28" fmla="*/ 3 w 199"/>
                  <a:gd name="T29" fmla="*/ 15 h 234"/>
                  <a:gd name="T30" fmla="*/ 0 w 199"/>
                  <a:gd name="T31" fmla="*/ 15 h 234"/>
                  <a:gd name="T32" fmla="*/ 0 w 199"/>
                  <a:gd name="T33" fmla="*/ 0 h 234"/>
                  <a:gd name="T34" fmla="*/ 80 w 199"/>
                  <a:gd name="T35" fmla="*/ 0 h 234"/>
                  <a:gd name="T36" fmla="*/ 80 w 199"/>
                  <a:gd name="T37" fmla="*/ 15 h 234"/>
                  <a:gd name="T38" fmla="*/ 76 w 199"/>
                  <a:gd name="T39" fmla="*/ 15 h 234"/>
                  <a:gd name="T40" fmla="*/ 57 w 199"/>
                  <a:gd name="T41" fmla="*/ 41 h 234"/>
                  <a:gd name="T42" fmla="*/ 57 w 199"/>
                  <a:gd name="T43" fmla="*/ 102 h 234"/>
                  <a:gd name="T44" fmla="*/ 141 w 199"/>
                  <a:gd name="T45" fmla="*/ 102 h 234"/>
                  <a:gd name="T46" fmla="*/ 141 w 199"/>
                  <a:gd name="T47" fmla="*/ 43 h 234"/>
                  <a:gd name="T48" fmla="*/ 120 w 199"/>
                  <a:gd name="T49" fmla="*/ 15 h 234"/>
                  <a:gd name="T50" fmla="*/ 118 w 199"/>
                  <a:gd name="T51" fmla="*/ 15 h 234"/>
                  <a:gd name="T52" fmla="*/ 118 w 199"/>
                  <a:gd name="T53" fmla="*/ 0 h 234"/>
                  <a:gd name="T54" fmla="*/ 199 w 199"/>
                  <a:gd name="T55" fmla="*/ 0 h 234"/>
                  <a:gd name="T56" fmla="*/ 199 w 199"/>
                  <a:gd name="T57" fmla="*/ 15 h 234"/>
                  <a:gd name="T58" fmla="*/ 194 w 199"/>
                  <a:gd name="T59" fmla="*/ 15 h 234"/>
                  <a:gd name="T60" fmla="*/ 175 w 199"/>
                  <a:gd name="T61" fmla="*/ 41 h 234"/>
                  <a:gd name="T62" fmla="*/ 175 w 199"/>
                  <a:gd name="T63" fmla="*/ 191 h 234"/>
                  <a:gd name="T64" fmla="*/ 195 w 199"/>
                  <a:gd name="T65" fmla="*/ 219 h 234"/>
                  <a:gd name="T66" fmla="*/ 199 w 199"/>
                  <a:gd name="T67" fmla="*/ 219 h 234"/>
                  <a:gd name="T68" fmla="*/ 199 w 199"/>
                  <a:gd name="T69" fmla="*/ 234 h 234"/>
                  <a:gd name="T70" fmla="*/ 118 w 199"/>
                  <a:gd name="T71" fmla="*/ 234 h 234"/>
                  <a:gd name="T72" fmla="*/ 118 w 199"/>
                  <a:gd name="T73" fmla="*/ 219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9" h="234">
                    <a:moveTo>
                      <a:pt x="118" y="219"/>
                    </a:moveTo>
                    <a:cubicBezTo>
                      <a:pt x="122" y="219"/>
                      <a:pt x="122" y="219"/>
                      <a:pt x="122" y="219"/>
                    </a:cubicBezTo>
                    <a:cubicBezTo>
                      <a:pt x="134" y="219"/>
                      <a:pt x="141" y="209"/>
                      <a:pt x="141" y="190"/>
                    </a:cubicBezTo>
                    <a:cubicBezTo>
                      <a:pt x="141" y="124"/>
                      <a:pt x="141" y="124"/>
                      <a:pt x="141" y="124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91"/>
                      <a:pt x="57" y="191"/>
                      <a:pt x="57" y="191"/>
                    </a:cubicBezTo>
                    <a:cubicBezTo>
                      <a:pt x="57" y="210"/>
                      <a:pt x="63" y="219"/>
                      <a:pt x="76" y="219"/>
                    </a:cubicBez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34"/>
                      <a:pt x="80" y="234"/>
                      <a:pt x="8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16" y="219"/>
                      <a:pt x="22" y="210"/>
                      <a:pt x="22" y="19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22" y="24"/>
                      <a:pt x="16" y="15"/>
                      <a:pt x="3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63" y="14"/>
                      <a:pt x="56" y="23"/>
                      <a:pt x="57" y="41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141" y="102"/>
                      <a:pt x="141" y="102"/>
                      <a:pt x="141" y="102"/>
                    </a:cubicBezTo>
                    <a:cubicBezTo>
                      <a:pt x="141" y="43"/>
                      <a:pt x="141" y="43"/>
                      <a:pt x="141" y="43"/>
                    </a:cubicBezTo>
                    <a:cubicBezTo>
                      <a:pt x="141" y="23"/>
                      <a:pt x="134" y="14"/>
                      <a:pt x="120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5"/>
                      <a:pt x="199" y="15"/>
                      <a:pt x="199" y="15"/>
                    </a:cubicBezTo>
                    <a:cubicBezTo>
                      <a:pt x="194" y="15"/>
                      <a:pt x="194" y="15"/>
                      <a:pt x="194" y="15"/>
                    </a:cubicBezTo>
                    <a:cubicBezTo>
                      <a:pt x="181" y="14"/>
                      <a:pt x="174" y="23"/>
                      <a:pt x="175" y="41"/>
                    </a:cubicBezTo>
                    <a:cubicBezTo>
                      <a:pt x="175" y="191"/>
                      <a:pt x="175" y="191"/>
                      <a:pt x="175" y="191"/>
                    </a:cubicBezTo>
                    <a:cubicBezTo>
                      <a:pt x="174" y="211"/>
                      <a:pt x="181" y="220"/>
                      <a:pt x="195" y="219"/>
                    </a:cubicBezTo>
                    <a:cubicBezTo>
                      <a:pt x="199" y="219"/>
                      <a:pt x="199" y="219"/>
                      <a:pt x="199" y="219"/>
                    </a:cubicBezTo>
                    <a:cubicBezTo>
                      <a:pt x="199" y="234"/>
                      <a:pt x="199" y="234"/>
                      <a:pt x="199" y="234"/>
                    </a:cubicBezTo>
                    <a:cubicBezTo>
                      <a:pt x="118" y="234"/>
                      <a:pt x="118" y="234"/>
                      <a:pt x="118" y="234"/>
                    </a:cubicBezTo>
                    <a:lnTo>
                      <a:pt x="118" y="2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1" name="ïšḻiḑê">
                <a:extLst>
                  <a:ext uri="{FF2B5EF4-FFF2-40B4-BE49-F238E27FC236}">
                    <a16:creationId xmlns:a16="http://schemas.microsoft.com/office/drawing/2014/main" id="{F0700FAE-BBFC-711B-4996-AA84D52EC964}"/>
                  </a:ext>
                </a:extLst>
              </p:cNvPr>
              <p:cNvSpPr/>
              <p:nvPr/>
            </p:nvSpPr>
            <p:spPr bwMode="auto">
              <a:xfrm>
                <a:off x="2029575" y="1278814"/>
                <a:ext cx="49412" cy="47370"/>
              </a:xfrm>
              <a:custGeom>
                <a:avLst/>
                <a:gdLst>
                  <a:gd name="T0" fmla="*/ 86 w 248"/>
                  <a:gd name="T1" fmla="*/ 236 h 236"/>
                  <a:gd name="T2" fmla="*/ 25 w 248"/>
                  <a:gd name="T3" fmla="*/ 46 h 236"/>
                  <a:gd name="T4" fmla="*/ 1 w 248"/>
                  <a:gd name="T5" fmla="*/ 15 h 236"/>
                  <a:gd name="T6" fmla="*/ 0 w 248"/>
                  <a:gd name="T7" fmla="*/ 15 h 236"/>
                  <a:gd name="T8" fmla="*/ 0 w 248"/>
                  <a:gd name="T9" fmla="*/ 0 h 236"/>
                  <a:gd name="T10" fmla="*/ 66 w 248"/>
                  <a:gd name="T11" fmla="*/ 0 h 236"/>
                  <a:gd name="T12" fmla="*/ 66 w 248"/>
                  <a:gd name="T13" fmla="*/ 15 h 236"/>
                  <a:gd name="T14" fmla="*/ 57 w 248"/>
                  <a:gd name="T15" fmla="*/ 21 h 236"/>
                  <a:gd name="T16" fmla="*/ 60 w 248"/>
                  <a:gd name="T17" fmla="*/ 37 h 236"/>
                  <a:gd name="T18" fmla="*/ 106 w 248"/>
                  <a:gd name="T19" fmla="*/ 182 h 236"/>
                  <a:gd name="T20" fmla="*/ 122 w 248"/>
                  <a:gd name="T21" fmla="*/ 134 h 236"/>
                  <a:gd name="T22" fmla="*/ 92 w 248"/>
                  <a:gd name="T23" fmla="*/ 40 h 236"/>
                  <a:gd name="T24" fmla="*/ 76 w 248"/>
                  <a:gd name="T25" fmla="*/ 15 h 236"/>
                  <a:gd name="T26" fmla="*/ 76 w 248"/>
                  <a:gd name="T27" fmla="*/ 0 h 236"/>
                  <a:gd name="T28" fmla="*/ 186 w 248"/>
                  <a:gd name="T29" fmla="*/ 0 h 236"/>
                  <a:gd name="T30" fmla="*/ 186 w 248"/>
                  <a:gd name="T31" fmla="*/ 15 h 236"/>
                  <a:gd name="T32" fmla="*/ 167 w 248"/>
                  <a:gd name="T33" fmla="*/ 41 h 236"/>
                  <a:gd name="T34" fmla="*/ 149 w 248"/>
                  <a:gd name="T35" fmla="*/ 97 h 236"/>
                  <a:gd name="T36" fmla="*/ 175 w 248"/>
                  <a:gd name="T37" fmla="*/ 178 h 236"/>
                  <a:gd name="T38" fmla="*/ 210 w 248"/>
                  <a:gd name="T39" fmla="*/ 46 h 236"/>
                  <a:gd name="T40" fmla="*/ 198 w 248"/>
                  <a:gd name="T41" fmla="*/ 15 h 236"/>
                  <a:gd name="T42" fmla="*/ 198 w 248"/>
                  <a:gd name="T43" fmla="*/ 0 h 236"/>
                  <a:gd name="T44" fmla="*/ 248 w 248"/>
                  <a:gd name="T45" fmla="*/ 0 h 236"/>
                  <a:gd name="T46" fmla="*/ 248 w 248"/>
                  <a:gd name="T47" fmla="*/ 15 h 236"/>
                  <a:gd name="T48" fmla="*/ 225 w 248"/>
                  <a:gd name="T49" fmla="*/ 49 h 236"/>
                  <a:gd name="T50" fmla="*/ 173 w 248"/>
                  <a:gd name="T51" fmla="*/ 236 h 236"/>
                  <a:gd name="T52" fmla="*/ 156 w 248"/>
                  <a:gd name="T53" fmla="*/ 236 h 236"/>
                  <a:gd name="T54" fmla="*/ 130 w 248"/>
                  <a:gd name="T55" fmla="*/ 156 h 236"/>
                  <a:gd name="T56" fmla="*/ 103 w 248"/>
                  <a:gd name="T57" fmla="*/ 236 h 236"/>
                  <a:gd name="T58" fmla="*/ 86 w 248"/>
                  <a:gd name="T59" fmla="*/ 236 h 236"/>
                  <a:gd name="T60" fmla="*/ 141 w 248"/>
                  <a:gd name="T61" fmla="*/ 74 h 236"/>
                  <a:gd name="T62" fmla="*/ 155 w 248"/>
                  <a:gd name="T63" fmla="*/ 33 h 236"/>
                  <a:gd name="T64" fmla="*/ 156 w 248"/>
                  <a:gd name="T65" fmla="*/ 19 h 236"/>
                  <a:gd name="T66" fmla="*/ 148 w 248"/>
                  <a:gd name="T67" fmla="*/ 15 h 236"/>
                  <a:gd name="T68" fmla="*/ 134 w 248"/>
                  <a:gd name="T69" fmla="*/ 15 h 236"/>
                  <a:gd name="T70" fmla="*/ 125 w 248"/>
                  <a:gd name="T71" fmla="*/ 18 h 236"/>
                  <a:gd name="T72" fmla="*/ 127 w 248"/>
                  <a:gd name="T73" fmla="*/ 31 h 236"/>
                  <a:gd name="T74" fmla="*/ 141 w 248"/>
                  <a:gd name="T75" fmla="*/ 74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48" h="236">
                    <a:moveTo>
                      <a:pt x="86" y="236"/>
                    </a:moveTo>
                    <a:cubicBezTo>
                      <a:pt x="25" y="46"/>
                      <a:pt x="25" y="46"/>
                      <a:pt x="25" y="46"/>
                    </a:cubicBezTo>
                    <a:cubicBezTo>
                      <a:pt x="19" y="22"/>
                      <a:pt x="11" y="12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1" y="16"/>
                      <a:pt x="58" y="18"/>
                      <a:pt x="57" y="21"/>
                    </a:cubicBezTo>
                    <a:cubicBezTo>
                      <a:pt x="56" y="24"/>
                      <a:pt x="57" y="29"/>
                      <a:pt x="60" y="37"/>
                    </a:cubicBezTo>
                    <a:cubicBezTo>
                      <a:pt x="106" y="182"/>
                      <a:pt x="106" y="182"/>
                      <a:pt x="106" y="182"/>
                    </a:cubicBezTo>
                    <a:cubicBezTo>
                      <a:pt x="122" y="134"/>
                      <a:pt x="122" y="134"/>
                      <a:pt x="122" y="134"/>
                    </a:cubicBezTo>
                    <a:cubicBezTo>
                      <a:pt x="92" y="40"/>
                      <a:pt x="92" y="40"/>
                      <a:pt x="92" y="40"/>
                    </a:cubicBezTo>
                    <a:cubicBezTo>
                      <a:pt x="88" y="22"/>
                      <a:pt x="82" y="14"/>
                      <a:pt x="76" y="15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6" y="15"/>
                      <a:pt x="186" y="15"/>
                      <a:pt x="186" y="15"/>
                    </a:cubicBezTo>
                    <a:cubicBezTo>
                      <a:pt x="178" y="16"/>
                      <a:pt x="172" y="25"/>
                      <a:pt x="167" y="41"/>
                    </a:cubicBezTo>
                    <a:cubicBezTo>
                      <a:pt x="149" y="97"/>
                      <a:pt x="149" y="97"/>
                      <a:pt x="149" y="97"/>
                    </a:cubicBezTo>
                    <a:cubicBezTo>
                      <a:pt x="175" y="178"/>
                      <a:pt x="175" y="178"/>
                      <a:pt x="175" y="178"/>
                    </a:cubicBezTo>
                    <a:cubicBezTo>
                      <a:pt x="210" y="46"/>
                      <a:pt x="210" y="46"/>
                      <a:pt x="210" y="46"/>
                    </a:cubicBezTo>
                    <a:cubicBezTo>
                      <a:pt x="216" y="25"/>
                      <a:pt x="212" y="15"/>
                      <a:pt x="198" y="15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15"/>
                      <a:pt x="248" y="15"/>
                      <a:pt x="248" y="15"/>
                    </a:cubicBezTo>
                    <a:cubicBezTo>
                      <a:pt x="237" y="15"/>
                      <a:pt x="229" y="26"/>
                      <a:pt x="225" y="49"/>
                    </a:cubicBezTo>
                    <a:cubicBezTo>
                      <a:pt x="173" y="236"/>
                      <a:pt x="173" y="236"/>
                      <a:pt x="173" y="236"/>
                    </a:cubicBezTo>
                    <a:cubicBezTo>
                      <a:pt x="156" y="236"/>
                      <a:pt x="156" y="236"/>
                      <a:pt x="156" y="236"/>
                    </a:cubicBezTo>
                    <a:cubicBezTo>
                      <a:pt x="130" y="156"/>
                      <a:pt x="130" y="156"/>
                      <a:pt x="130" y="156"/>
                    </a:cubicBezTo>
                    <a:cubicBezTo>
                      <a:pt x="103" y="236"/>
                      <a:pt x="103" y="236"/>
                      <a:pt x="103" y="236"/>
                    </a:cubicBezTo>
                    <a:cubicBezTo>
                      <a:pt x="86" y="236"/>
                      <a:pt x="86" y="236"/>
                      <a:pt x="86" y="236"/>
                    </a:cubicBezTo>
                    <a:close/>
                    <a:moveTo>
                      <a:pt x="141" y="74"/>
                    </a:moveTo>
                    <a:cubicBezTo>
                      <a:pt x="155" y="33"/>
                      <a:pt x="155" y="33"/>
                      <a:pt x="155" y="33"/>
                    </a:cubicBezTo>
                    <a:cubicBezTo>
                      <a:pt x="157" y="26"/>
                      <a:pt x="158" y="21"/>
                      <a:pt x="156" y="19"/>
                    </a:cubicBezTo>
                    <a:cubicBezTo>
                      <a:pt x="156" y="17"/>
                      <a:pt x="153" y="15"/>
                      <a:pt x="148" y="15"/>
                    </a:cubicBezTo>
                    <a:cubicBezTo>
                      <a:pt x="134" y="15"/>
                      <a:pt x="134" y="15"/>
                      <a:pt x="134" y="15"/>
                    </a:cubicBezTo>
                    <a:cubicBezTo>
                      <a:pt x="129" y="15"/>
                      <a:pt x="126" y="16"/>
                      <a:pt x="125" y="18"/>
                    </a:cubicBezTo>
                    <a:cubicBezTo>
                      <a:pt x="124" y="21"/>
                      <a:pt x="125" y="25"/>
                      <a:pt x="127" y="31"/>
                    </a:cubicBezTo>
                    <a:lnTo>
                      <a:pt x="141" y="74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2" name="îṥlide">
                <a:extLst>
                  <a:ext uri="{FF2B5EF4-FFF2-40B4-BE49-F238E27FC236}">
                    <a16:creationId xmlns:a16="http://schemas.microsoft.com/office/drawing/2014/main" id="{DB7AE196-7EE3-8EE5-32D1-634C2C80A6A0}"/>
                  </a:ext>
                </a:extLst>
              </p:cNvPr>
              <p:cNvSpPr/>
              <p:nvPr/>
            </p:nvSpPr>
            <p:spPr bwMode="auto">
              <a:xfrm>
                <a:off x="2083070" y="1278814"/>
                <a:ext cx="30627" cy="46961"/>
              </a:xfrm>
              <a:custGeom>
                <a:avLst/>
                <a:gdLst>
                  <a:gd name="T0" fmla="*/ 119 w 155"/>
                  <a:gd name="T1" fmla="*/ 21 h 234"/>
                  <a:gd name="T2" fmla="*/ 64 w 155"/>
                  <a:gd name="T3" fmla="*/ 21 h 234"/>
                  <a:gd name="T4" fmla="*/ 64 w 155"/>
                  <a:gd name="T5" fmla="*/ 104 h 234"/>
                  <a:gd name="T6" fmla="*/ 106 w 155"/>
                  <a:gd name="T7" fmla="*/ 104 h 234"/>
                  <a:gd name="T8" fmla="*/ 124 w 155"/>
                  <a:gd name="T9" fmla="*/ 78 h 234"/>
                  <a:gd name="T10" fmla="*/ 134 w 155"/>
                  <a:gd name="T11" fmla="*/ 78 h 234"/>
                  <a:gd name="T12" fmla="*/ 134 w 155"/>
                  <a:gd name="T13" fmla="*/ 153 h 234"/>
                  <a:gd name="T14" fmla="*/ 124 w 155"/>
                  <a:gd name="T15" fmla="*/ 153 h 234"/>
                  <a:gd name="T16" fmla="*/ 102 w 155"/>
                  <a:gd name="T17" fmla="*/ 127 h 234"/>
                  <a:gd name="T18" fmla="*/ 64 w 155"/>
                  <a:gd name="T19" fmla="*/ 127 h 234"/>
                  <a:gd name="T20" fmla="*/ 64 w 155"/>
                  <a:gd name="T21" fmla="*/ 194 h 234"/>
                  <a:gd name="T22" fmla="*/ 74 w 155"/>
                  <a:gd name="T23" fmla="*/ 213 h 234"/>
                  <a:gd name="T24" fmla="*/ 116 w 155"/>
                  <a:gd name="T25" fmla="*/ 213 h 234"/>
                  <a:gd name="T26" fmla="*/ 145 w 155"/>
                  <a:gd name="T27" fmla="*/ 175 h 234"/>
                  <a:gd name="T28" fmla="*/ 155 w 155"/>
                  <a:gd name="T29" fmla="*/ 175 h 234"/>
                  <a:gd name="T30" fmla="*/ 152 w 155"/>
                  <a:gd name="T31" fmla="*/ 234 h 234"/>
                  <a:gd name="T32" fmla="*/ 0 w 155"/>
                  <a:gd name="T33" fmla="*/ 234 h 234"/>
                  <a:gd name="T34" fmla="*/ 0 w 155"/>
                  <a:gd name="T35" fmla="*/ 219 h 234"/>
                  <a:gd name="T36" fmla="*/ 10 w 155"/>
                  <a:gd name="T37" fmla="*/ 219 h 234"/>
                  <a:gd name="T38" fmla="*/ 30 w 155"/>
                  <a:gd name="T39" fmla="*/ 193 h 234"/>
                  <a:gd name="T40" fmla="*/ 30 w 155"/>
                  <a:gd name="T41" fmla="*/ 41 h 234"/>
                  <a:gd name="T42" fmla="*/ 8 w 155"/>
                  <a:gd name="T43" fmla="*/ 15 h 234"/>
                  <a:gd name="T44" fmla="*/ 5 w 155"/>
                  <a:gd name="T45" fmla="*/ 15 h 234"/>
                  <a:gd name="T46" fmla="*/ 5 w 155"/>
                  <a:gd name="T47" fmla="*/ 0 h 234"/>
                  <a:gd name="T48" fmla="*/ 144 w 155"/>
                  <a:gd name="T49" fmla="*/ 0 h 234"/>
                  <a:gd name="T50" fmla="*/ 147 w 155"/>
                  <a:gd name="T51" fmla="*/ 55 h 234"/>
                  <a:gd name="T52" fmla="*/ 137 w 155"/>
                  <a:gd name="T53" fmla="*/ 55 h 234"/>
                  <a:gd name="T54" fmla="*/ 119 w 155"/>
                  <a:gd name="T55" fmla="*/ 2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5" h="234">
                    <a:moveTo>
                      <a:pt x="119" y="21"/>
                    </a:move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104"/>
                      <a:pt x="64" y="104"/>
                      <a:pt x="64" y="104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19" y="105"/>
                      <a:pt x="125" y="97"/>
                      <a:pt x="124" y="78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153"/>
                      <a:pt x="134" y="153"/>
                      <a:pt x="134" y="153"/>
                    </a:cubicBezTo>
                    <a:cubicBezTo>
                      <a:pt x="124" y="153"/>
                      <a:pt x="124" y="153"/>
                      <a:pt x="124" y="153"/>
                    </a:cubicBezTo>
                    <a:cubicBezTo>
                      <a:pt x="126" y="133"/>
                      <a:pt x="119" y="125"/>
                      <a:pt x="102" y="127"/>
                    </a:cubicBezTo>
                    <a:cubicBezTo>
                      <a:pt x="64" y="127"/>
                      <a:pt x="64" y="127"/>
                      <a:pt x="64" y="127"/>
                    </a:cubicBezTo>
                    <a:cubicBezTo>
                      <a:pt x="64" y="194"/>
                      <a:pt x="64" y="194"/>
                      <a:pt x="64" y="194"/>
                    </a:cubicBezTo>
                    <a:cubicBezTo>
                      <a:pt x="63" y="209"/>
                      <a:pt x="67" y="215"/>
                      <a:pt x="74" y="213"/>
                    </a:cubicBezTo>
                    <a:cubicBezTo>
                      <a:pt x="116" y="213"/>
                      <a:pt x="116" y="213"/>
                      <a:pt x="116" y="213"/>
                    </a:cubicBezTo>
                    <a:cubicBezTo>
                      <a:pt x="132" y="215"/>
                      <a:pt x="142" y="202"/>
                      <a:pt x="145" y="175"/>
                    </a:cubicBezTo>
                    <a:cubicBezTo>
                      <a:pt x="155" y="175"/>
                      <a:pt x="155" y="175"/>
                      <a:pt x="155" y="175"/>
                    </a:cubicBezTo>
                    <a:cubicBezTo>
                      <a:pt x="152" y="234"/>
                      <a:pt x="152" y="234"/>
                      <a:pt x="152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10" y="219"/>
                      <a:pt x="10" y="219"/>
                      <a:pt x="10" y="219"/>
                    </a:cubicBezTo>
                    <a:cubicBezTo>
                      <a:pt x="24" y="220"/>
                      <a:pt x="30" y="211"/>
                      <a:pt x="30" y="19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23"/>
                      <a:pt x="23" y="14"/>
                      <a:pt x="8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7" y="55"/>
                      <a:pt x="147" y="55"/>
                      <a:pt x="147" y="55"/>
                    </a:cubicBezTo>
                    <a:cubicBezTo>
                      <a:pt x="137" y="55"/>
                      <a:pt x="137" y="55"/>
                      <a:pt x="137" y="55"/>
                    </a:cubicBezTo>
                    <a:cubicBezTo>
                      <a:pt x="135" y="30"/>
                      <a:pt x="129" y="19"/>
                      <a:pt x="119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3" name="íṣḻiḋè">
                <a:extLst>
                  <a:ext uri="{FF2B5EF4-FFF2-40B4-BE49-F238E27FC236}">
                    <a16:creationId xmlns:a16="http://schemas.microsoft.com/office/drawing/2014/main" id="{452B2EAC-A840-F602-1E40-AFDC6426413D}"/>
                  </a:ext>
                </a:extLst>
              </p:cNvPr>
              <p:cNvSpPr/>
              <p:nvPr/>
            </p:nvSpPr>
            <p:spPr bwMode="auto">
              <a:xfrm>
                <a:off x="2121456" y="1277997"/>
                <a:ext cx="23277" cy="48186"/>
              </a:xfrm>
              <a:custGeom>
                <a:avLst/>
                <a:gdLst>
                  <a:gd name="T0" fmla="*/ 6 w 116"/>
                  <a:gd name="T1" fmla="*/ 237 h 241"/>
                  <a:gd name="T2" fmla="*/ 0 w 116"/>
                  <a:gd name="T3" fmla="*/ 170 h 241"/>
                  <a:gd name="T4" fmla="*/ 10 w 116"/>
                  <a:gd name="T5" fmla="*/ 170 h 241"/>
                  <a:gd name="T6" fmla="*/ 54 w 116"/>
                  <a:gd name="T7" fmla="*/ 225 h 241"/>
                  <a:gd name="T8" fmla="*/ 82 w 116"/>
                  <a:gd name="T9" fmla="*/ 189 h 241"/>
                  <a:gd name="T10" fmla="*/ 46 w 116"/>
                  <a:gd name="T11" fmla="*/ 134 h 241"/>
                  <a:gd name="T12" fmla="*/ 1 w 116"/>
                  <a:gd name="T13" fmla="*/ 61 h 241"/>
                  <a:gd name="T14" fmla="*/ 53 w 116"/>
                  <a:gd name="T15" fmla="*/ 0 h 241"/>
                  <a:gd name="T16" fmla="*/ 84 w 116"/>
                  <a:gd name="T17" fmla="*/ 7 h 241"/>
                  <a:gd name="T18" fmla="*/ 91 w 116"/>
                  <a:gd name="T19" fmla="*/ 10 h 241"/>
                  <a:gd name="T20" fmla="*/ 96 w 116"/>
                  <a:gd name="T21" fmla="*/ 7 h 241"/>
                  <a:gd name="T22" fmla="*/ 97 w 116"/>
                  <a:gd name="T23" fmla="*/ 5 h 241"/>
                  <a:gd name="T24" fmla="*/ 102 w 116"/>
                  <a:gd name="T25" fmla="*/ 5 h 241"/>
                  <a:gd name="T26" fmla="*/ 107 w 116"/>
                  <a:gd name="T27" fmla="*/ 66 h 241"/>
                  <a:gd name="T28" fmla="*/ 97 w 116"/>
                  <a:gd name="T29" fmla="*/ 66 h 241"/>
                  <a:gd name="T30" fmla="*/ 56 w 116"/>
                  <a:gd name="T31" fmla="*/ 16 h 241"/>
                  <a:gd name="T32" fmla="*/ 31 w 116"/>
                  <a:gd name="T33" fmla="*/ 42 h 241"/>
                  <a:gd name="T34" fmla="*/ 61 w 116"/>
                  <a:gd name="T35" fmla="*/ 86 h 241"/>
                  <a:gd name="T36" fmla="*/ 101 w 116"/>
                  <a:gd name="T37" fmla="*/ 124 h 241"/>
                  <a:gd name="T38" fmla="*/ 116 w 116"/>
                  <a:gd name="T39" fmla="*/ 174 h 241"/>
                  <a:gd name="T40" fmla="*/ 61 w 116"/>
                  <a:gd name="T41" fmla="*/ 241 h 241"/>
                  <a:gd name="T42" fmla="*/ 27 w 116"/>
                  <a:gd name="T43" fmla="*/ 234 h 241"/>
                  <a:gd name="T44" fmla="*/ 18 w 116"/>
                  <a:gd name="T45" fmla="*/ 231 h 241"/>
                  <a:gd name="T46" fmla="*/ 13 w 116"/>
                  <a:gd name="T47" fmla="*/ 237 h 241"/>
                  <a:gd name="T48" fmla="*/ 6 w 116"/>
                  <a:gd name="T49" fmla="*/ 23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241">
                    <a:moveTo>
                      <a:pt x="6" y="237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10" y="170"/>
                      <a:pt x="10" y="170"/>
                      <a:pt x="10" y="170"/>
                    </a:cubicBezTo>
                    <a:cubicBezTo>
                      <a:pt x="18" y="207"/>
                      <a:pt x="33" y="225"/>
                      <a:pt x="54" y="225"/>
                    </a:cubicBezTo>
                    <a:cubicBezTo>
                      <a:pt x="71" y="224"/>
                      <a:pt x="81" y="212"/>
                      <a:pt x="82" y="189"/>
                    </a:cubicBezTo>
                    <a:cubicBezTo>
                      <a:pt x="82" y="171"/>
                      <a:pt x="70" y="153"/>
                      <a:pt x="46" y="134"/>
                    </a:cubicBezTo>
                    <a:cubicBezTo>
                      <a:pt x="16" y="112"/>
                      <a:pt x="1" y="88"/>
                      <a:pt x="1" y="61"/>
                    </a:cubicBezTo>
                    <a:cubicBezTo>
                      <a:pt x="3" y="23"/>
                      <a:pt x="20" y="3"/>
                      <a:pt x="53" y="0"/>
                    </a:cubicBezTo>
                    <a:cubicBezTo>
                      <a:pt x="62" y="0"/>
                      <a:pt x="72" y="2"/>
                      <a:pt x="84" y="7"/>
                    </a:cubicBezTo>
                    <a:cubicBezTo>
                      <a:pt x="88" y="9"/>
                      <a:pt x="90" y="10"/>
                      <a:pt x="91" y="10"/>
                    </a:cubicBezTo>
                    <a:cubicBezTo>
                      <a:pt x="92" y="10"/>
                      <a:pt x="94" y="9"/>
                      <a:pt x="96" y="7"/>
                    </a:cubicBezTo>
                    <a:cubicBezTo>
                      <a:pt x="95" y="7"/>
                      <a:pt x="96" y="6"/>
                      <a:pt x="97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0" y="33"/>
                      <a:pt x="76" y="17"/>
                      <a:pt x="56" y="16"/>
                    </a:cubicBezTo>
                    <a:cubicBezTo>
                      <a:pt x="40" y="17"/>
                      <a:pt x="32" y="25"/>
                      <a:pt x="31" y="42"/>
                    </a:cubicBezTo>
                    <a:cubicBezTo>
                      <a:pt x="31" y="55"/>
                      <a:pt x="41" y="69"/>
                      <a:pt x="61" y="86"/>
                    </a:cubicBezTo>
                    <a:cubicBezTo>
                      <a:pt x="80" y="100"/>
                      <a:pt x="93" y="112"/>
                      <a:pt x="101" y="124"/>
                    </a:cubicBezTo>
                    <a:cubicBezTo>
                      <a:pt x="111" y="140"/>
                      <a:pt x="116" y="156"/>
                      <a:pt x="116" y="174"/>
                    </a:cubicBezTo>
                    <a:cubicBezTo>
                      <a:pt x="113" y="217"/>
                      <a:pt x="95" y="240"/>
                      <a:pt x="61" y="241"/>
                    </a:cubicBezTo>
                    <a:cubicBezTo>
                      <a:pt x="53" y="241"/>
                      <a:pt x="41" y="239"/>
                      <a:pt x="27" y="234"/>
                    </a:cubicBezTo>
                    <a:cubicBezTo>
                      <a:pt x="22" y="232"/>
                      <a:pt x="19" y="231"/>
                      <a:pt x="18" y="231"/>
                    </a:cubicBezTo>
                    <a:cubicBezTo>
                      <a:pt x="16" y="231"/>
                      <a:pt x="14" y="233"/>
                      <a:pt x="13" y="237"/>
                    </a:cubicBezTo>
                    <a:lnTo>
                      <a:pt x="6" y="23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4" name="ï$ḷiďé">
                <a:extLst>
                  <a:ext uri="{FF2B5EF4-FFF2-40B4-BE49-F238E27FC236}">
                    <a16:creationId xmlns:a16="http://schemas.microsoft.com/office/drawing/2014/main" id="{DAADA7B8-A0C0-C55F-CDAA-7274CAEED489}"/>
                  </a:ext>
                </a:extLst>
              </p:cNvPr>
              <p:cNvSpPr/>
              <p:nvPr/>
            </p:nvSpPr>
            <p:spPr bwMode="auto">
              <a:xfrm>
                <a:off x="2151674" y="1277589"/>
                <a:ext cx="33894" cy="48186"/>
              </a:xfrm>
              <a:custGeom>
                <a:avLst/>
                <a:gdLst>
                  <a:gd name="T0" fmla="*/ 103 w 170"/>
                  <a:gd name="T1" fmla="*/ 26 h 241"/>
                  <a:gd name="T2" fmla="*/ 103 w 170"/>
                  <a:gd name="T3" fmla="*/ 198 h 241"/>
                  <a:gd name="T4" fmla="*/ 125 w 170"/>
                  <a:gd name="T5" fmla="*/ 226 h 241"/>
                  <a:gd name="T6" fmla="*/ 131 w 170"/>
                  <a:gd name="T7" fmla="*/ 226 h 241"/>
                  <a:gd name="T8" fmla="*/ 131 w 170"/>
                  <a:gd name="T9" fmla="*/ 241 h 241"/>
                  <a:gd name="T10" fmla="*/ 40 w 170"/>
                  <a:gd name="T11" fmla="*/ 241 h 241"/>
                  <a:gd name="T12" fmla="*/ 40 w 170"/>
                  <a:gd name="T13" fmla="*/ 226 h 241"/>
                  <a:gd name="T14" fmla="*/ 49 w 170"/>
                  <a:gd name="T15" fmla="*/ 226 h 241"/>
                  <a:gd name="T16" fmla="*/ 68 w 170"/>
                  <a:gd name="T17" fmla="*/ 198 h 241"/>
                  <a:gd name="T18" fmla="*/ 68 w 170"/>
                  <a:gd name="T19" fmla="*/ 26 h 241"/>
                  <a:gd name="T20" fmla="*/ 38 w 170"/>
                  <a:gd name="T21" fmla="*/ 26 h 241"/>
                  <a:gd name="T22" fmla="*/ 11 w 170"/>
                  <a:gd name="T23" fmla="*/ 70 h 241"/>
                  <a:gd name="T24" fmla="*/ 0 w 170"/>
                  <a:gd name="T25" fmla="*/ 70 h 241"/>
                  <a:gd name="T26" fmla="*/ 5 w 170"/>
                  <a:gd name="T27" fmla="*/ 0 h 241"/>
                  <a:gd name="T28" fmla="*/ 13 w 170"/>
                  <a:gd name="T29" fmla="*/ 0 h 241"/>
                  <a:gd name="T30" fmla="*/ 18 w 170"/>
                  <a:gd name="T31" fmla="*/ 6 h 241"/>
                  <a:gd name="T32" fmla="*/ 25 w 170"/>
                  <a:gd name="T33" fmla="*/ 7 h 241"/>
                  <a:gd name="T34" fmla="*/ 145 w 170"/>
                  <a:gd name="T35" fmla="*/ 7 h 241"/>
                  <a:gd name="T36" fmla="*/ 157 w 170"/>
                  <a:gd name="T37" fmla="*/ 0 h 241"/>
                  <a:gd name="T38" fmla="*/ 166 w 170"/>
                  <a:gd name="T39" fmla="*/ 0 h 241"/>
                  <a:gd name="T40" fmla="*/ 170 w 170"/>
                  <a:gd name="T41" fmla="*/ 70 h 241"/>
                  <a:gd name="T42" fmla="*/ 160 w 170"/>
                  <a:gd name="T43" fmla="*/ 70 h 241"/>
                  <a:gd name="T44" fmla="*/ 133 w 170"/>
                  <a:gd name="T45" fmla="*/ 26 h 241"/>
                  <a:gd name="T46" fmla="*/ 103 w 170"/>
                  <a:gd name="T47" fmla="*/ 2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0" h="241">
                    <a:moveTo>
                      <a:pt x="103" y="26"/>
                    </a:moveTo>
                    <a:cubicBezTo>
                      <a:pt x="103" y="198"/>
                      <a:pt x="103" y="198"/>
                      <a:pt x="103" y="198"/>
                    </a:cubicBezTo>
                    <a:cubicBezTo>
                      <a:pt x="102" y="218"/>
                      <a:pt x="109" y="227"/>
                      <a:pt x="125" y="226"/>
                    </a:cubicBezTo>
                    <a:cubicBezTo>
                      <a:pt x="131" y="226"/>
                      <a:pt x="131" y="226"/>
                      <a:pt x="131" y="226"/>
                    </a:cubicBezTo>
                    <a:cubicBezTo>
                      <a:pt x="131" y="241"/>
                      <a:pt x="131" y="241"/>
                      <a:pt x="131" y="241"/>
                    </a:cubicBezTo>
                    <a:cubicBezTo>
                      <a:pt x="40" y="241"/>
                      <a:pt x="40" y="241"/>
                      <a:pt x="40" y="241"/>
                    </a:cubicBezTo>
                    <a:cubicBezTo>
                      <a:pt x="40" y="226"/>
                      <a:pt x="40" y="226"/>
                      <a:pt x="40" y="226"/>
                    </a:cubicBezTo>
                    <a:cubicBezTo>
                      <a:pt x="49" y="226"/>
                      <a:pt x="49" y="226"/>
                      <a:pt x="49" y="226"/>
                    </a:cubicBezTo>
                    <a:cubicBezTo>
                      <a:pt x="62" y="226"/>
                      <a:pt x="69" y="217"/>
                      <a:pt x="68" y="198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38" y="26"/>
                      <a:pt x="38" y="26"/>
                      <a:pt x="38" y="26"/>
                    </a:cubicBezTo>
                    <a:cubicBezTo>
                      <a:pt x="22" y="22"/>
                      <a:pt x="13" y="36"/>
                      <a:pt x="11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3"/>
                      <a:pt x="17" y="5"/>
                      <a:pt x="18" y="6"/>
                    </a:cubicBezTo>
                    <a:cubicBezTo>
                      <a:pt x="20" y="7"/>
                      <a:pt x="22" y="7"/>
                      <a:pt x="2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51" y="8"/>
                      <a:pt x="155" y="6"/>
                      <a:pt x="157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60" y="70"/>
                      <a:pt x="160" y="70"/>
                      <a:pt x="160" y="70"/>
                    </a:cubicBezTo>
                    <a:cubicBezTo>
                      <a:pt x="158" y="36"/>
                      <a:pt x="149" y="22"/>
                      <a:pt x="133" y="26"/>
                    </a:cubicBezTo>
                    <a:lnTo>
                      <a:pt x="103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5" name="ïš1iḓé">
                <a:extLst>
                  <a:ext uri="{FF2B5EF4-FFF2-40B4-BE49-F238E27FC236}">
                    <a16:creationId xmlns:a16="http://schemas.microsoft.com/office/drawing/2014/main" id="{3C381D6A-498B-29C0-4D56-5B26246AA08B}"/>
                  </a:ext>
                </a:extLst>
              </p:cNvPr>
              <p:cNvSpPr/>
              <p:nvPr/>
            </p:nvSpPr>
            <p:spPr bwMode="auto">
              <a:xfrm>
                <a:off x="2190469" y="1278814"/>
                <a:ext cx="31035" cy="46961"/>
              </a:xfrm>
              <a:custGeom>
                <a:avLst/>
                <a:gdLst>
                  <a:gd name="T0" fmla="*/ 119 w 155"/>
                  <a:gd name="T1" fmla="*/ 21 h 234"/>
                  <a:gd name="T2" fmla="*/ 64 w 155"/>
                  <a:gd name="T3" fmla="*/ 21 h 234"/>
                  <a:gd name="T4" fmla="*/ 64 w 155"/>
                  <a:gd name="T5" fmla="*/ 104 h 234"/>
                  <a:gd name="T6" fmla="*/ 105 w 155"/>
                  <a:gd name="T7" fmla="*/ 104 h 234"/>
                  <a:gd name="T8" fmla="*/ 124 w 155"/>
                  <a:gd name="T9" fmla="*/ 78 h 234"/>
                  <a:gd name="T10" fmla="*/ 134 w 155"/>
                  <a:gd name="T11" fmla="*/ 78 h 234"/>
                  <a:gd name="T12" fmla="*/ 134 w 155"/>
                  <a:gd name="T13" fmla="*/ 153 h 234"/>
                  <a:gd name="T14" fmla="*/ 124 w 155"/>
                  <a:gd name="T15" fmla="*/ 153 h 234"/>
                  <a:gd name="T16" fmla="*/ 101 w 155"/>
                  <a:gd name="T17" fmla="*/ 127 h 234"/>
                  <a:gd name="T18" fmla="*/ 64 w 155"/>
                  <a:gd name="T19" fmla="*/ 127 h 234"/>
                  <a:gd name="T20" fmla="*/ 64 w 155"/>
                  <a:gd name="T21" fmla="*/ 194 h 234"/>
                  <a:gd name="T22" fmla="*/ 74 w 155"/>
                  <a:gd name="T23" fmla="*/ 213 h 234"/>
                  <a:gd name="T24" fmla="*/ 116 w 155"/>
                  <a:gd name="T25" fmla="*/ 213 h 234"/>
                  <a:gd name="T26" fmla="*/ 145 w 155"/>
                  <a:gd name="T27" fmla="*/ 175 h 234"/>
                  <a:gd name="T28" fmla="*/ 155 w 155"/>
                  <a:gd name="T29" fmla="*/ 175 h 234"/>
                  <a:gd name="T30" fmla="*/ 152 w 155"/>
                  <a:gd name="T31" fmla="*/ 234 h 234"/>
                  <a:gd name="T32" fmla="*/ 0 w 155"/>
                  <a:gd name="T33" fmla="*/ 234 h 234"/>
                  <a:gd name="T34" fmla="*/ 0 w 155"/>
                  <a:gd name="T35" fmla="*/ 219 h 234"/>
                  <a:gd name="T36" fmla="*/ 10 w 155"/>
                  <a:gd name="T37" fmla="*/ 219 h 234"/>
                  <a:gd name="T38" fmla="*/ 29 w 155"/>
                  <a:gd name="T39" fmla="*/ 193 h 234"/>
                  <a:gd name="T40" fmla="*/ 29 w 155"/>
                  <a:gd name="T41" fmla="*/ 41 h 234"/>
                  <a:gd name="T42" fmla="*/ 8 w 155"/>
                  <a:gd name="T43" fmla="*/ 15 h 234"/>
                  <a:gd name="T44" fmla="*/ 5 w 155"/>
                  <a:gd name="T45" fmla="*/ 15 h 234"/>
                  <a:gd name="T46" fmla="*/ 5 w 155"/>
                  <a:gd name="T47" fmla="*/ 0 h 234"/>
                  <a:gd name="T48" fmla="*/ 144 w 155"/>
                  <a:gd name="T49" fmla="*/ 0 h 234"/>
                  <a:gd name="T50" fmla="*/ 147 w 155"/>
                  <a:gd name="T51" fmla="*/ 55 h 234"/>
                  <a:gd name="T52" fmla="*/ 137 w 155"/>
                  <a:gd name="T53" fmla="*/ 55 h 234"/>
                  <a:gd name="T54" fmla="*/ 119 w 155"/>
                  <a:gd name="T55" fmla="*/ 2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5" h="234">
                    <a:moveTo>
                      <a:pt x="119" y="21"/>
                    </a:move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104"/>
                      <a:pt x="64" y="104"/>
                      <a:pt x="64" y="104"/>
                    </a:cubicBez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8" y="105"/>
                      <a:pt x="125" y="97"/>
                      <a:pt x="124" y="78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153"/>
                      <a:pt x="134" y="153"/>
                      <a:pt x="134" y="153"/>
                    </a:cubicBezTo>
                    <a:cubicBezTo>
                      <a:pt x="124" y="153"/>
                      <a:pt x="124" y="153"/>
                      <a:pt x="124" y="153"/>
                    </a:cubicBezTo>
                    <a:cubicBezTo>
                      <a:pt x="126" y="133"/>
                      <a:pt x="118" y="125"/>
                      <a:pt x="101" y="127"/>
                    </a:cubicBezTo>
                    <a:cubicBezTo>
                      <a:pt x="64" y="127"/>
                      <a:pt x="64" y="127"/>
                      <a:pt x="64" y="127"/>
                    </a:cubicBezTo>
                    <a:cubicBezTo>
                      <a:pt x="64" y="194"/>
                      <a:pt x="64" y="194"/>
                      <a:pt x="64" y="194"/>
                    </a:cubicBezTo>
                    <a:cubicBezTo>
                      <a:pt x="63" y="209"/>
                      <a:pt x="66" y="215"/>
                      <a:pt x="74" y="213"/>
                    </a:cubicBezTo>
                    <a:cubicBezTo>
                      <a:pt x="116" y="213"/>
                      <a:pt x="116" y="213"/>
                      <a:pt x="116" y="213"/>
                    </a:cubicBezTo>
                    <a:cubicBezTo>
                      <a:pt x="132" y="215"/>
                      <a:pt x="141" y="202"/>
                      <a:pt x="145" y="175"/>
                    </a:cubicBezTo>
                    <a:cubicBezTo>
                      <a:pt x="155" y="175"/>
                      <a:pt x="155" y="175"/>
                      <a:pt x="155" y="175"/>
                    </a:cubicBezTo>
                    <a:cubicBezTo>
                      <a:pt x="152" y="234"/>
                      <a:pt x="152" y="234"/>
                      <a:pt x="152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10" y="219"/>
                      <a:pt x="10" y="219"/>
                      <a:pt x="10" y="219"/>
                    </a:cubicBezTo>
                    <a:cubicBezTo>
                      <a:pt x="23" y="220"/>
                      <a:pt x="30" y="211"/>
                      <a:pt x="29" y="193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23"/>
                      <a:pt x="23" y="14"/>
                      <a:pt x="8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7" y="55"/>
                      <a:pt x="147" y="55"/>
                      <a:pt x="147" y="55"/>
                    </a:cubicBezTo>
                    <a:cubicBezTo>
                      <a:pt x="137" y="55"/>
                      <a:pt x="137" y="55"/>
                      <a:pt x="137" y="55"/>
                    </a:cubicBezTo>
                    <a:cubicBezTo>
                      <a:pt x="135" y="30"/>
                      <a:pt x="129" y="19"/>
                      <a:pt x="119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6" name="íśļíḋè">
                <a:extLst>
                  <a:ext uri="{FF2B5EF4-FFF2-40B4-BE49-F238E27FC236}">
                    <a16:creationId xmlns:a16="http://schemas.microsoft.com/office/drawing/2014/main" id="{EA7C8596-EBDC-74AC-1832-446602C70FA3}"/>
                  </a:ext>
                </a:extLst>
              </p:cNvPr>
              <p:cNvSpPr/>
              <p:nvPr/>
            </p:nvSpPr>
            <p:spPr bwMode="auto">
              <a:xfrm>
                <a:off x="2226813" y="1277589"/>
                <a:ext cx="39203" cy="48595"/>
              </a:xfrm>
              <a:custGeom>
                <a:avLst/>
                <a:gdLst>
                  <a:gd name="T0" fmla="*/ 60 w 196"/>
                  <a:gd name="T1" fmla="*/ 140 h 242"/>
                  <a:gd name="T2" fmla="*/ 60 w 196"/>
                  <a:gd name="T3" fmla="*/ 197 h 242"/>
                  <a:gd name="T4" fmla="*/ 80 w 196"/>
                  <a:gd name="T5" fmla="*/ 225 h 242"/>
                  <a:gd name="T6" fmla="*/ 88 w 196"/>
                  <a:gd name="T7" fmla="*/ 225 h 242"/>
                  <a:gd name="T8" fmla="*/ 88 w 196"/>
                  <a:gd name="T9" fmla="*/ 240 h 242"/>
                  <a:gd name="T10" fmla="*/ 0 w 196"/>
                  <a:gd name="T11" fmla="*/ 240 h 242"/>
                  <a:gd name="T12" fmla="*/ 0 w 196"/>
                  <a:gd name="T13" fmla="*/ 225 h 242"/>
                  <a:gd name="T14" fmla="*/ 4 w 196"/>
                  <a:gd name="T15" fmla="*/ 225 h 242"/>
                  <a:gd name="T16" fmla="*/ 26 w 196"/>
                  <a:gd name="T17" fmla="*/ 197 h 242"/>
                  <a:gd name="T18" fmla="*/ 26 w 196"/>
                  <a:gd name="T19" fmla="*/ 49 h 242"/>
                  <a:gd name="T20" fmla="*/ 5 w 196"/>
                  <a:gd name="T21" fmla="*/ 21 h 242"/>
                  <a:gd name="T22" fmla="*/ 0 w 196"/>
                  <a:gd name="T23" fmla="*/ 21 h 242"/>
                  <a:gd name="T24" fmla="*/ 0 w 196"/>
                  <a:gd name="T25" fmla="*/ 6 h 242"/>
                  <a:gd name="T26" fmla="*/ 7 w 196"/>
                  <a:gd name="T27" fmla="*/ 5 h 242"/>
                  <a:gd name="T28" fmla="*/ 33 w 196"/>
                  <a:gd name="T29" fmla="*/ 4 h 242"/>
                  <a:gd name="T30" fmla="*/ 74 w 196"/>
                  <a:gd name="T31" fmla="*/ 1 h 242"/>
                  <a:gd name="T32" fmla="*/ 144 w 196"/>
                  <a:gd name="T33" fmla="*/ 27 h 242"/>
                  <a:gd name="T34" fmla="*/ 156 w 196"/>
                  <a:gd name="T35" fmla="*/ 69 h 242"/>
                  <a:gd name="T36" fmla="*/ 119 w 196"/>
                  <a:gd name="T37" fmla="*/ 130 h 242"/>
                  <a:gd name="T38" fmla="*/ 141 w 196"/>
                  <a:gd name="T39" fmla="*/ 169 h 242"/>
                  <a:gd name="T40" fmla="*/ 162 w 196"/>
                  <a:gd name="T41" fmla="*/ 206 h 242"/>
                  <a:gd name="T42" fmla="*/ 196 w 196"/>
                  <a:gd name="T43" fmla="*/ 229 h 242"/>
                  <a:gd name="T44" fmla="*/ 196 w 196"/>
                  <a:gd name="T45" fmla="*/ 241 h 242"/>
                  <a:gd name="T46" fmla="*/ 180 w 196"/>
                  <a:gd name="T47" fmla="*/ 241 h 242"/>
                  <a:gd name="T48" fmla="*/ 125 w 196"/>
                  <a:gd name="T49" fmla="*/ 219 h 242"/>
                  <a:gd name="T50" fmla="*/ 108 w 196"/>
                  <a:gd name="T51" fmla="*/ 187 h 242"/>
                  <a:gd name="T52" fmla="*/ 80 w 196"/>
                  <a:gd name="T53" fmla="*/ 140 h 242"/>
                  <a:gd name="T54" fmla="*/ 60 w 196"/>
                  <a:gd name="T55" fmla="*/ 140 h 242"/>
                  <a:gd name="T56" fmla="*/ 60 w 196"/>
                  <a:gd name="T57" fmla="*/ 17 h 242"/>
                  <a:gd name="T58" fmla="*/ 60 w 196"/>
                  <a:gd name="T59" fmla="*/ 125 h 242"/>
                  <a:gd name="T60" fmla="*/ 70 w 196"/>
                  <a:gd name="T61" fmla="*/ 125 h 242"/>
                  <a:gd name="T62" fmla="*/ 119 w 196"/>
                  <a:gd name="T63" fmla="*/ 71 h 242"/>
                  <a:gd name="T64" fmla="*/ 74 w 196"/>
                  <a:gd name="T65" fmla="*/ 17 h 242"/>
                  <a:gd name="T66" fmla="*/ 60 w 196"/>
                  <a:gd name="T67" fmla="*/ 1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6" h="242">
                    <a:moveTo>
                      <a:pt x="60" y="140"/>
                    </a:moveTo>
                    <a:cubicBezTo>
                      <a:pt x="60" y="197"/>
                      <a:pt x="60" y="197"/>
                      <a:pt x="60" y="197"/>
                    </a:cubicBezTo>
                    <a:cubicBezTo>
                      <a:pt x="60" y="216"/>
                      <a:pt x="67" y="225"/>
                      <a:pt x="80" y="225"/>
                    </a:cubicBezTo>
                    <a:cubicBezTo>
                      <a:pt x="88" y="225"/>
                      <a:pt x="88" y="225"/>
                      <a:pt x="88" y="225"/>
                    </a:cubicBezTo>
                    <a:cubicBezTo>
                      <a:pt x="88" y="240"/>
                      <a:pt x="88" y="240"/>
                      <a:pt x="88" y="240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4" y="225"/>
                      <a:pt x="4" y="225"/>
                      <a:pt x="4" y="225"/>
                    </a:cubicBezTo>
                    <a:cubicBezTo>
                      <a:pt x="19" y="226"/>
                      <a:pt x="27" y="217"/>
                      <a:pt x="26" y="197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29"/>
                      <a:pt x="20" y="20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4" y="6"/>
                      <a:pt x="7" y="5"/>
                    </a:cubicBezTo>
                    <a:cubicBezTo>
                      <a:pt x="19" y="4"/>
                      <a:pt x="28" y="4"/>
                      <a:pt x="33" y="4"/>
                    </a:cubicBezTo>
                    <a:cubicBezTo>
                      <a:pt x="51" y="2"/>
                      <a:pt x="65" y="1"/>
                      <a:pt x="74" y="1"/>
                    </a:cubicBezTo>
                    <a:cubicBezTo>
                      <a:pt x="110" y="0"/>
                      <a:pt x="133" y="8"/>
                      <a:pt x="144" y="27"/>
                    </a:cubicBezTo>
                    <a:cubicBezTo>
                      <a:pt x="152" y="39"/>
                      <a:pt x="156" y="53"/>
                      <a:pt x="156" y="69"/>
                    </a:cubicBezTo>
                    <a:cubicBezTo>
                      <a:pt x="155" y="100"/>
                      <a:pt x="143" y="120"/>
                      <a:pt x="119" y="130"/>
                    </a:cubicBezTo>
                    <a:cubicBezTo>
                      <a:pt x="125" y="137"/>
                      <a:pt x="132" y="151"/>
                      <a:pt x="141" y="169"/>
                    </a:cubicBezTo>
                    <a:cubicBezTo>
                      <a:pt x="150" y="186"/>
                      <a:pt x="157" y="198"/>
                      <a:pt x="162" y="206"/>
                    </a:cubicBezTo>
                    <a:cubicBezTo>
                      <a:pt x="171" y="220"/>
                      <a:pt x="182" y="228"/>
                      <a:pt x="196" y="229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2" y="241"/>
                      <a:pt x="186" y="241"/>
                      <a:pt x="180" y="241"/>
                    </a:cubicBezTo>
                    <a:cubicBezTo>
                      <a:pt x="152" y="242"/>
                      <a:pt x="134" y="235"/>
                      <a:pt x="125" y="219"/>
                    </a:cubicBezTo>
                    <a:cubicBezTo>
                      <a:pt x="121" y="214"/>
                      <a:pt x="116" y="203"/>
                      <a:pt x="108" y="187"/>
                    </a:cubicBezTo>
                    <a:cubicBezTo>
                      <a:pt x="96" y="163"/>
                      <a:pt x="87" y="148"/>
                      <a:pt x="80" y="140"/>
                    </a:cubicBezTo>
                    <a:cubicBezTo>
                      <a:pt x="60" y="140"/>
                      <a:pt x="60" y="140"/>
                      <a:pt x="60" y="140"/>
                    </a:cubicBezTo>
                    <a:close/>
                    <a:moveTo>
                      <a:pt x="60" y="17"/>
                    </a:moveTo>
                    <a:cubicBezTo>
                      <a:pt x="60" y="125"/>
                      <a:pt x="60" y="125"/>
                      <a:pt x="60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103" y="125"/>
                      <a:pt x="119" y="107"/>
                      <a:pt x="119" y="71"/>
                    </a:cubicBezTo>
                    <a:cubicBezTo>
                      <a:pt x="118" y="36"/>
                      <a:pt x="103" y="18"/>
                      <a:pt x="74" y="17"/>
                    </a:cubicBezTo>
                    <a:lnTo>
                      <a:pt x="60" y="1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7" name="iṧ1íḓe">
                <a:extLst>
                  <a:ext uri="{FF2B5EF4-FFF2-40B4-BE49-F238E27FC236}">
                    <a16:creationId xmlns:a16="http://schemas.microsoft.com/office/drawing/2014/main" id="{4F174C9A-6CC4-CE5A-EFDE-E24D63EF934F}"/>
                  </a:ext>
                </a:extLst>
              </p:cNvPr>
              <p:cNvSpPr/>
              <p:nvPr/>
            </p:nvSpPr>
            <p:spPr bwMode="auto">
              <a:xfrm>
                <a:off x="2269691" y="1278814"/>
                <a:ext cx="38794" cy="46961"/>
              </a:xfrm>
              <a:custGeom>
                <a:avLst/>
                <a:gdLst>
                  <a:gd name="T0" fmla="*/ 37 w 195"/>
                  <a:gd name="T1" fmla="*/ 47 h 234"/>
                  <a:gd name="T2" fmla="*/ 37 w 195"/>
                  <a:gd name="T3" fmla="*/ 188 h 234"/>
                  <a:gd name="T4" fmla="*/ 62 w 195"/>
                  <a:gd name="T5" fmla="*/ 219 h 234"/>
                  <a:gd name="T6" fmla="*/ 62 w 195"/>
                  <a:gd name="T7" fmla="*/ 234 h 234"/>
                  <a:gd name="T8" fmla="*/ 0 w 195"/>
                  <a:gd name="T9" fmla="*/ 234 h 234"/>
                  <a:gd name="T10" fmla="*/ 0 w 195"/>
                  <a:gd name="T11" fmla="*/ 219 h 234"/>
                  <a:gd name="T12" fmla="*/ 2 w 195"/>
                  <a:gd name="T13" fmla="*/ 219 h 234"/>
                  <a:gd name="T14" fmla="*/ 21 w 195"/>
                  <a:gd name="T15" fmla="*/ 195 h 234"/>
                  <a:gd name="T16" fmla="*/ 21 w 195"/>
                  <a:gd name="T17" fmla="*/ 22 h 234"/>
                  <a:gd name="T18" fmla="*/ 1 w 195"/>
                  <a:gd name="T19" fmla="*/ 15 h 234"/>
                  <a:gd name="T20" fmla="*/ 1 w 195"/>
                  <a:gd name="T21" fmla="*/ 0 h 234"/>
                  <a:gd name="T22" fmla="*/ 53 w 195"/>
                  <a:gd name="T23" fmla="*/ 0 h 234"/>
                  <a:gd name="T24" fmla="*/ 156 w 195"/>
                  <a:gd name="T25" fmla="*/ 160 h 234"/>
                  <a:gd name="T26" fmla="*/ 156 w 195"/>
                  <a:gd name="T27" fmla="*/ 47 h 234"/>
                  <a:gd name="T28" fmla="*/ 133 w 195"/>
                  <a:gd name="T29" fmla="*/ 15 h 234"/>
                  <a:gd name="T30" fmla="*/ 130 w 195"/>
                  <a:gd name="T31" fmla="*/ 15 h 234"/>
                  <a:gd name="T32" fmla="*/ 130 w 195"/>
                  <a:gd name="T33" fmla="*/ 0 h 234"/>
                  <a:gd name="T34" fmla="*/ 195 w 195"/>
                  <a:gd name="T35" fmla="*/ 0 h 234"/>
                  <a:gd name="T36" fmla="*/ 195 w 195"/>
                  <a:gd name="T37" fmla="*/ 15 h 234"/>
                  <a:gd name="T38" fmla="*/ 192 w 195"/>
                  <a:gd name="T39" fmla="*/ 15 h 234"/>
                  <a:gd name="T40" fmla="*/ 171 w 195"/>
                  <a:gd name="T41" fmla="*/ 34 h 234"/>
                  <a:gd name="T42" fmla="*/ 171 w 195"/>
                  <a:gd name="T43" fmla="*/ 234 h 234"/>
                  <a:gd name="T44" fmla="*/ 157 w 195"/>
                  <a:gd name="T45" fmla="*/ 234 h 234"/>
                  <a:gd name="T46" fmla="*/ 37 w 195"/>
                  <a:gd name="T47" fmla="*/ 4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5" h="234">
                    <a:moveTo>
                      <a:pt x="37" y="47"/>
                    </a:moveTo>
                    <a:cubicBezTo>
                      <a:pt x="37" y="188"/>
                      <a:pt x="37" y="188"/>
                      <a:pt x="37" y="188"/>
                    </a:cubicBezTo>
                    <a:cubicBezTo>
                      <a:pt x="36" y="211"/>
                      <a:pt x="44" y="221"/>
                      <a:pt x="62" y="219"/>
                    </a:cubicBezTo>
                    <a:cubicBezTo>
                      <a:pt x="62" y="234"/>
                      <a:pt x="62" y="234"/>
                      <a:pt x="62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2" y="219"/>
                      <a:pt x="2" y="219"/>
                      <a:pt x="2" y="219"/>
                    </a:cubicBezTo>
                    <a:cubicBezTo>
                      <a:pt x="15" y="219"/>
                      <a:pt x="22" y="211"/>
                      <a:pt x="21" y="19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6" y="18"/>
                      <a:pt x="9" y="15"/>
                      <a:pt x="1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156" y="160"/>
                      <a:pt x="156" y="160"/>
                      <a:pt x="156" y="160"/>
                    </a:cubicBezTo>
                    <a:cubicBezTo>
                      <a:pt x="156" y="47"/>
                      <a:pt x="156" y="47"/>
                      <a:pt x="156" y="47"/>
                    </a:cubicBezTo>
                    <a:cubicBezTo>
                      <a:pt x="158" y="23"/>
                      <a:pt x="150" y="12"/>
                      <a:pt x="133" y="15"/>
                    </a:cubicBezTo>
                    <a:cubicBezTo>
                      <a:pt x="130" y="15"/>
                      <a:pt x="130" y="15"/>
                      <a:pt x="130" y="15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95" y="0"/>
                      <a:pt x="195" y="0"/>
                      <a:pt x="195" y="0"/>
                    </a:cubicBezTo>
                    <a:cubicBezTo>
                      <a:pt x="195" y="15"/>
                      <a:pt x="195" y="15"/>
                      <a:pt x="195" y="15"/>
                    </a:cubicBezTo>
                    <a:cubicBezTo>
                      <a:pt x="192" y="15"/>
                      <a:pt x="192" y="15"/>
                      <a:pt x="192" y="15"/>
                    </a:cubicBezTo>
                    <a:cubicBezTo>
                      <a:pt x="177" y="14"/>
                      <a:pt x="170" y="20"/>
                      <a:pt x="171" y="34"/>
                    </a:cubicBezTo>
                    <a:cubicBezTo>
                      <a:pt x="171" y="234"/>
                      <a:pt x="171" y="234"/>
                      <a:pt x="171" y="234"/>
                    </a:cubicBezTo>
                    <a:cubicBezTo>
                      <a:pt x="157" y="234"/>
                      <a:pt x="157" y="234"/>
                      <a:pt x="157" y="234"/>
                    </a:cubicBezTo>
                    <a:lnTo>
                      <a:pt x="37" y="4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8" name="î$ľîḓè">
                <a:extLst>
                  <a:ext uri="{FF2B5EF4-FFF2-40B4-BE49-F238E27FC236}">
                    <a16:creationId xmlns:a16="http://schemas.microsoft.com/office/drawing/2014/main" id="{859FB3F4-6C09-B897-7584-3577EE4C480F}"/>
                  </a:ext>
                </a:extLst>
              </p:cNvPr>
              <p:cNvSpPr/>
              <p:nvPr/>
            </p:nvSpPr>
            <p:spPr bwMode="auto">
              <a:xfrm>
                <a:off x="2344012" y="1277997"/>
                <a:ext cx="29810" cy="47778"/>
              </a:xfrm>
              <a:custGeom>
                <a:avLst/>
                <a:gdLst>
                  <a:gd name="T0" fmla="*/ 59 w 150"/>
                  <a:gd name="T1" fmla="*/ 140 h 239"/>
                  <a:gd name="T2" fmla="*/ 59 w 150"/>
                  <a:gd name="T3" fmla="*/ 196 h 239"/>
                  <a:gd name="T4" fmla="*/ 80 w 150"/>
                  <a:gd name="T5" fmla="*/ 224 h 239"/>
                  <a:gd name="T6" fmla="*/ 87 w 150"/>
                  <a:gd name="T7" fmla="*/ 224 h 239"/>
                  <a:gd name="T8" fmla="*/ 87 w 150"/>
                  <a:gd name="T9" fmla="*/ 239 h 239"/>
                  <a:gd name="T10" fmla="*/ 1 w 150"/>
                  <a:gd name="T11" fmla="*/ 239 h 239"/>
                  <a:gd name="T12" fmla="*/ 1 w 150"/>
                  <a:gd name="T13" fmla="*/ 224 h 239"/>
                  <a:gd name="T14" fmla="*/ 5 w 150"/>
                  <a:gd name="T15" fmla="*/ 224 h 239"/>
                  <a:gd name="T16" fmla="*/ 23 w 150"/>
                  <a:gd name="T17" fmla="*/ 202 h 239"/>
                  <a:gd name="T18" fmla="*/ 23 w 150"/>
                  <a:gd name="T19" fmla="*/ 42 h 239"/>
                  <a:gd name="T20" fmla="*/ 5 w 150"/>
                  <a:gd name="T21" fmla="*/ 20 h 239"/>
                  <a:gd name="T22" fmla="*/ 0 w 150"/>
                  <a:gd name="T23" fmla="*/ 20 h 239"/>
                  <a:gd name="T24" fmla="*/ 0 w 150"/>
                  <a:gd name="T25" fmla="*/ 5 h 239"/>
                  <a:gd name="T26" fmla="*/ 41 w 150"/>
                  <a:gd name="T27" fmla="*/ 1 h 239"/>
                  <a:gd name="T28" fmla="*/ 81 w 150"/>
                  <a:gd name="T29" fmla="*/ 0 h 239"/>
                  <a:gd name="T30" fmla="*/ 150 w 150"/>
                  <a:gd name="T31" fmla="*/ 73 h 239"/>
                  <a:gd name="T32" fmla="*/ 87 w 150"/>
                  <a:gd name="T33" fmla="*/ 143 h 239"/>
                  <a:gd name="T34" fmla="*/ 59 w 150"/>
                  <a:gd name="T35" fmla="*/ 140 h 239"/>
                  <a:gd name="T36" fmla="*/ 59 w 150"/>
                  <a:gd name="T37" fmla="*/ 19 h 239"/>
                  <a:gd name="T38" fmla="*/ 59 w 150"/>
                  <a:gd name="T39" fmla="*/ 124 h 239"/>
                  <a:gd name="T40" fmla="*/ 76 w 150"/>
                  <a:gd name="T41" fmla="*/ 127 h 239"/>
                  <a:gd name="T42" fmla="*/ 113 w 150"/>
                  <a:gd name="T43" fmla="*/ 70 h 239"/>
                  <a:gd name="T44" fmla="*/ 76 w 150"/>
                  <a:gd name="T45" fmla="*/ 16 h 239"/>
                  <a:gd name="T46" fmla="*/ 59 w 150"/>
                  <a:gd name="T47" fmla="*/ 1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50" h="239">
                    <a:moveTo>
                      <a:pt x="59" y="140"/>
                    </a:moveTo>
                    <a:cubicBezTo>
                      <a:pt x="59" y="196"/>
                      <a:pt x="59" y="196"/>
                      <a:pt x="59" y="196"/>
                    </a:cubicBezTo>
                    <a:cubicBezTo>
                      <a:pt x="57" y="217"/>
                      <a:pt x="64" y="226"/>
                      <a:pt x="80" y="224"/>
                    </a:cubicBezTo>
                    <a:cubicBezTo>
                      <a:pt x="87" y="224"/>
                      <a:pt x="87" y="224"/>
                      <a:pt x="87" y="224"/>
                    </a:cubicBezTo>
                    <a:cubicBezTo>
                      <a:pt x="87" y="239"/>
                      <a:pt x="87" y="239"/>
                      <a:pt x="87" y="239"/>
                    </a:cubicBezTo>
                    <a:cubicBezTo>
                      <a:pt x="1" y="239"/>
                      <a:pt x="1" y="239"/>
                      <a:pt x="1" y="239"/>
                    </a:cubicBezTo>
                    <a:cubicBezTo>
                      <a:pt x="1" y="224"/>
                      <a:pt x="1" y="224"/>
                      <a:pt x="1" y="224"/>
                    </a:cubicBezTo>
                    <a:cubicBezTo>
                      <a:pt x="5" y="224"/>
                      <a:pt x="5" y="224"/>
                      <a:pt x="5" y="224"/>
                    </a:cubicBezTo>
                    <a:cubicBezTo>
                      <a:pt x="18" y="225"/>
                      <a:pt x="24" y="218"/>
                      <a:pt x="23" y="202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26"/>
                      <a:pt x="18" y="19"/>
                      <a:pt x="5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0" y="3"/>
                      <a:pt x="24" y="2"/>
                      <a:pt x="41" y="1"/>
                    </a:cubicBezTo>
                    <a:cubicBezTo>
                      <a:pt x="53" y="0"/>
                      <a:pt x="66" y="0"/>
                      <a:pt x="81" y="0"/>
                    </a:cubicBezTo>
                    <a:cubicBezTo>
                      <a:pt x="125" y="1"/>
                      <a:pt x="148" y="25"/>
                      <a:pt x="150" y="73"/>
                    </a:cubicBezTo>
                    <a:cubicBezTo>
                      <a:pt x="149" y="118"/>
                      <a:pt x="128" y="141"/>
                      <a:pt x="87" y="143"/>
                    </a:cubicBezTo>
                    <a:cubicBezTo>
                      <a:pt x="78" y="143"/>
                      <a:pt x="68" y="142"/>
                      <a:pt x="59" y="140"/>
                    </a:cubicBezTo>
                    <a:close/>
                    <a:moveTo>
                      <a:pt x="59" y="19"/>
                    </a:moveTo>
                    <a:cubicBezTo>
                      <a:pt x="59" y="124"/>
                      <a:pt x="59" y="124"/>
                      <a:pt x="59" y="124"/>
                    </a:cubicBezTo>
                    <a:cubicBezTo>
                      <a:pt x="64" y="126"/>
                      <a:pt x="70" y="127"/>
                      <a:pt x="76" y="127"/>
                    </a:cubicBezTo>
                    <a:cubicBezTo>
                      <a:pt x="100" y="126"/>
                      <a:pt x="112" y="107"/>
                      <a:pt x="113" y="70"/>
                    </a:cubicBezTo>
                    <a:cubicBezTo>
                      <a:pt x="112" y="35"/>
                      <a:pt x="100" y="17"/>
                      <a:pt x="76" y="16"/>
                    </a:cubicBezTo>
                    <a:cubicBezTo>
                      <a:pt x="70" y="15"/>
                      <a:pt x="64" y="16"/>
                      <a:pt x="59" y="19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69" name="îslíḑè">
                <a:extLst>
                  <a:ext uri="{FF2B5EF4-FFF2-40B4-BE49-F238E27FC236}">
                    <a16:creationId xmlns:a16="http://schemas.microsoft.com/office/drawing/2014/main" id="{320F99A2-7EE0-3FA2-A8CB-47628B45A766}"/>
                  </a:ext>
                </a:extLst>
              </p:cNvPr>
              <p:cNvSpPr/>
              <p:nvPr/>
            </p:nvSpPr>
            <p:spPr bwMode="auto">
              <a:xfrm>
                <a:off x="2381173" y="1277589"/>
                <a:ext cx="37569" cy="48595"/>
              </a:xfrm>
              <a:custGeom>
                <a:avLst/>
                <a:gdLst>
                  <a:gd name="T0" fmla="*/ 0 w 187"/>
                  <a:gd name="T1" fmla="*/ 128 h 243"/>
                  <a:gd name="T2" fmla="*/ 97 w 187"/>
                  <a:gd name="T3" fmla="*/ 0 h 243"/>
                  <a:gd name="T4" fmla="*/ 187 w 187"/>
                  <a:gd name="T5" fmla="*/ 119 h 243"/>
                  <a:gd name="T6" fmla="*/ 92 w 187"/>
                  <a:gd name="T7" fmla="*/ 243 h 243"/>
                  <a:gd name="T8" fmla="*/ 0 w 187"/>
                  <a:gd name="T9" fmla="*/ 128 h 243"/>
                  <a:gd name="T10" fmla="*/ 37 w 187"/>
                  <a:gd name="T11" fmla="*/ 110 h 243"/>
                  <a:gd name="T12" fmla="*/ 97 w 187"/>
                  <a:gd name="T13" fmla="*/ 230 h 243"/>
                  <a:gd name="T14" fmla="*/ 150 w 187"/>
                  <a:gd name="T15" fmla="*/ 134 h 243"/>
                  <a:gd name="T16" fmla="*/ 91 w 187"/>
                  <a:gd name="T17" fmla="*/ 16 h 243"/>
                  <a:gd name="T18" fmla="*/ 37 w 187"/>
                  <a:gd name="T19" fmla="*/ 110 h 2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" h="243">
                    <a:moveTo>
                      <a:pt x="0" y="128"/>
                    </a:moveTo>
                    <a:cubicBezTo>
                      <a:pt x="4" y="47"/>
                      <a:pt x="36" y="5"/>
                      <a:pt x="97" y="0"/>
                    </a:cubicBezTo>
                    <a:cubicBezTo>
                      <a:pt x="154" y="5"/>
                      <a:pt x="184" y="45"/>
                      <a:pt x="187" y="119"/>
                    </a:cubicBezTo>
                    <a:cubicBezTo>
                      <a:pt x="183" y="199"/>
                      <a:pt x="151" y="241"/>
                      <a:pt x="92" y="243"/>
                    </a:cubicBezTo>
                    <a:cubicBezTo>
                      <a:pt x="35" y="240"/>
                      <a:pt x="4" y="201"/>
                      <a:pt x="0" y="128"/>
                    </a:cubicBezTo>
                    <a:close/>
                    <a:moveTo>
                      <a:pt x="37" y="110"/>
                    </a:moveTo>
                    <a:cubicBezTo>
                      <a:pt x="39" y="185"/>
                      <a:pt x="59" y="225"/>
                      <a:pt x="97" y="230"/>
                    </a:cubicBezTo>
                    <a:cubicBezTo>
                      <a:pt x="130" y="228"/>
                      <a:pt x="148" y="196"/>
                      <a:pt x="150" y="134"/>
                    </a:cubicBezTo>
                    <a:cubicBezTo>
                      <a:pt x="147" y="59"/>
                      <a:pt x="127" y="20"/>
                      <a:pt x="91" y="16"/>
                    </a:cubicBezTo>
                    <a:cubicBezTo>
                      <a:pt x="57" y="19"/>
                      <a:pt x="39" y="50"/>
                      <a:pt x="37" y="110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0" name="îšḻíḋé">
                <a:extLst>
                  <a:ext uri="{FF2B5EF4-FFF2-40B4-BE49-F238E27FC236}">
                    <a16:creationId xmlns:a16="http://schemas.microsoft.com/office/drawing/2014/main" id="{C617B15E-5EC8-6072-6797-23778C2820C6}"/>
                  </a:ext>
                </a:extLst>
              </p:cNvPr>
              <p:cNvSpPr/>
              <p:nvPr/>
            </p:nvSpPr>
            <p:spPr bwMode="auto">
              <a:xfrm>
                <a:off x="2425276" y="1278814"/>
                <a:ext cx="30627" cy="46961"/>
              </a:xfrm>
              <a:custGeom>
                <a:avLst/>
                <a:gdLst>
                  <a:gd name="T0" fmla="*/ 154 w 154"/>
                  <a:gd name="T1" fmla="*/ 168 h 234"/>
                  <a:gd name="T2" fmla="*/ 136 w 154"/>
                  <a:gd name="T3" fmla="*/ 234 h 234"/>
                  <a:gd name="T4" fmla="*/ 0 w 154"/>
                  <a:gd name="T5" fmla="*/ 234 h 234"/>
                  <a:gd name="T6" fmla="*/ 0 w 154"/>
                  <a:gd name="T7" fmla="*/ 219 h 234"/>
                  <a:gd name="T8" fmla="*/ 5 w 154"/>
                  <a:gd name="T9" fmla="*/ 219 h 234"/>
                  <a:gd name="T10" fmla="*/ 26 w 154"/>
                  <a:gd name="T11" fmla="*/ 193 h 234"/>
                  <a:gd name="T12" fmla="*/ 26 w 154"/>
                  <a:gd name="T13" fmla="*/ 41 h 234"/>
                  <a:gd name="T14" fmla="*/ 6 w 154"/>
                  <a:gd name="T15" fmla="*/ 15 h 234"/>
                  <a:gd name="T16" fmla="*/ 1 w 154"/>
                  <a:gd name="T17" fmla="*/ 15 h 234"/>
                  <a:gd name="T18" fmla="*/ 1 w 154"/>
                  <a:gd name="T19" fmla="*/ 0 h 234"/>
                  <a:gd name="T20" fmla="*/ 87 w 154"/>
                  <a:gd name="T21" fmla="*/ 0 h 234"/>
                  <a:gd name="T22" fmla="*/ 87 w 154"/>
                  <a:gd name="T23" fmla="*/ 15 h 234"/>
                  <a:gd name="T24" fmla="*/ 79 w 154"/>
                  <a:gd name="T25" fmla="*/ 15 h 234"/>
                  <a:gd name="T26" fmla="*/ 60 w 154"/>
                  <a:gd name="T27" fmla="*/ 41 h 234"/>
                  <a:gd name="T28" fmla="*/ 60 w 154"/>
                  <a:gd name="T29" fmla="*/ 195 h 234"/>
                  <a:gd name="T30" fmla="*/ 73 w 154"/>
                  <a:gd name="T31" fmla="*/ 213 h 234"/>
                  <a:gd name="T32" fmla="*/ 105 w 154"/>
                  <a:gd name="T33" fmla="*/ 213 h 234"/>
                  <a:gd name="T34" fmla="*/ 139 w 154"/>
                  <a:gd name="T35" fmla="*/ 176 h 234"/>
                  <a:gd name="T36" fmla="*/ 144 w 154"/>
                  <a:gd name="T37" fmla="*/ 168 h 234"/>
                  <a:gd name="T38" fmla="*/ 154 w 154"/>
                  <a:gd name="T39" fmla="*/ 16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4" h="234">
                    <a:moveTo>
                      <a:pt x="154" y="168"/>
                    </a:moveTo>
                    <a:cubicBezTo>
                      <a:pt x="136" y="234"/>
                      <a:pt x="136" y="234"/>
                      <a:pt x="136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5" y="219"/>
                      <a:pt x="5" y="219"/>
                      <a:pt x="5" y="219"/>
                    </a:cubicBezTo>
                    <a:cubicBezTo>
                      <a:pt x="19" y="220"/>
                      <a:pt x="26" y="211"/>
                      <a:pt x="26" y="193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23"/>
                      <a:pt x="19" y="14"/>
                      <a:pt x="6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66" y="15"/>
                      <a:pt x="60" y="24"/>
                      <a:pt x="60" y="41"/>
                    </a:cubicBezTo>
                    <a:cubicBezTo>
                      <a:pt x="60" y="195"/>
                      <a:pt x="60" y="195"/>
                      <a:pt x="60" y="195"/>
                    </a:cubicBezTo>
                    <a:cubicBezTo>
                      <a:pt x="59" y="208"/>
                      <a:pt x="64" y="214"/>
                      <a:pt x="73" y="213"/>
                    </a:cubicBezTo>
                    <a:cubicBezTo>
                      <a:pt x="105" y="213"/>
                      <a:pt x="105" y="213"/>
                      <a:pt x="105" y="213"/>
                    </a:cubicBezTo>
                    <a:cubicBezTo>
                      <a:pt x="115" y="213"/>
                      <a:pt x="126" y="201"/>
                      <a:pt x="139" y="176"/>
                    </a:cubicBezTo>
                    <a:cubicBezTo>
                      <a:pt x="141" y="172"/>
                      <a:pt x="143" y="170"/>
                      <a:pt x="144" y="168"/>
                    </a:cubicBezTo>
                    <a:lnTo>
                      <a:pt x="154" y="16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1" name="ïśḷîḓê">
                <a:extLst>
                  <a:ext uri="{FF2B5EF4-FFF2-40B4-BE49-F238E27FC236}">
                    <a16:creationId xmlns:a16="http://schemas.microsoft.com/office/drawing/2014/main" id="{CAAFF5B9-D09F-B586-D7ED-88E8315649DA}"/>
                  </a:ext>
                </a:extLst>
              </p:cNvPr>
              <p:cNvSpPr/>
              <p:nvPr/>
            </p:nvSpPr>
            <p:spPr bwMode="auto">
              <a:xfrm>
                <a:off x="2458761" y="1278814"/>
                <a:ext cx="37161" cy="46961"/>
              </a:xfrm>
              <a:custGeom>
                <a:avLst/>
                <a:gdLst>
                  <a:gd name="T0" fmla="*/ 114 w 185"/>
                  <a:gd name="T1" fmla="*/ 140 h 234"/>
                  <a:gd name="T2" fmla="*/ 114 w 185"/>
                  <a:gd name="T3" fmla="*/ 191 h 234"/>
                  <a:gd name="T4" fmla="*/ 136 w 185"/>
                  <a:gd name="T5" fmla="*/ 219 h 234"/>
                  <a:gd name="T6" fmla="*/ 140 w 185"/>
                  <a:gd name="T7" fmla="*/ 219 h 234"/>
                  <a:gd name="T8" fmla="*/ 140 w 185"/>
                  <a:gd name="T9" fmla="*/ 234 h 234"/>
                  <a:gd name="T10" fmla="*/ 53 w 185"/>
                  <a:gd name="T11" fmla="*/ 234 h 234"/>
                  <a:gd name="T12" fmla="*/ 53 w 185"/>
                  <a:gd name="T13" fmla="*/ 219 h 234"/>
                  <a:gd name="T14" fmla="*/ 60 w 185"/>
                  <a:gd name="T15" fmla="*/ 219 h 234"/>
                  <a:gd name="T16" fmla="*/ 79 w 185"/>
                  <a:gd name="T17" fmla="*/ 193 h 234"/>
                  <a:gd name="T18" fmla="*/ 79 w 185"/>
                  <a:gd name="T19" fmla="*/ 140 h 234"/>
                  <a:gd name="T20" fmla="*/ 24 w 185"/>
                  <a:gd name="T21" fmla="*/ 33 h 234"/>
                  <a:gd name="T22" fmla="*/ 2 w 185"/>
                  <a:gd name="T23" fmla="*/ 15 h 234"/>
                  <a:gd name="T24" fmla="*/ 0 w 185"/>
                  <a:gd name="T25" fmla="*/ 15 h 234"/>
                  <a:gd name="T26" fmla="*/ 0 w 185"/>
                  <a:gd name="T27" fmla="*/ 0 h 234"/>
                  <a:gd name="T28" fmla="*/ 83 w 185"/>
                  <a:gd name="T29" fmla="*/ 0 h 234"/>
                  <a:gd name="T30" fmla="*/ 83 w 185"/>
                  <a:gd name="T31" fmla="*/ 15 h 234"/>
                  <a:gd name="T32" fmla="*/ 79 w 185"/>
                  <a:gd name="T33" fmla="*/ 15 h 234"/>
                  <a:gd name="T34" fmla="*/ 67 w 185"/>
                  <a:gd name="T35" fmla="*/ 19 h 234"/>
                  <a:gd name="T36" fmla="*/ 68 w 185"/>
                  <a:gd name="T37" fmla="*/ 34 h 234"/>
                  <a:gd name="T38" fmla="*/ 108 w 185"/>
                  <a:gd name="T39" fmla="*/ 113 h 234"/>
                  <a:gd name="T40" fmla="*/ 138 w 185"/>
                  <a:gd name="T41" fmla="*/ 44 h 234"/>
                  <a:gd name="T42" fmla="*/ 142 w 185"/>
                  <a:gd name="T43" fmla="*/ 22 h 234"/>
                  <a:gd name="T44" fmla="*/ 128 w 185"/>
                  <a:gd name="T45" fmla="*/ 15 h 234"/>
                  <a:gd name="T46" fmla="*/ 125 w 185"/>
                  <a:gd name="T47" fmla="*/ 15 h 234"/>
                  <a:gd name="T48" fmla="*/ 125 w 185"/>
                  <a:gd name="T49" fmla="*/ 0 h 234"/>
                  <a:gd name="T50" fmla="*/ 185 w 185"/>
                  <a:gd name="T51" fmla="*/ 0 h 234"/>
                  <a:gd name="T52" fmla="*/ 185 w 185"/>
                  <a:gd name="T53" fmla="*/ 15 h 234"/>
                  <a:gd name="T54" fmla="*/ 156 w 185"/>
                  <a:gd name="T55" fmla="*/ 41 h 234"/>
                  <a:gd name="T56" fmla="*/ 114 w 185"/>
                  <a:gd name="T57" fmla="*/ 14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5" h="234">
                    <a:moveTo>
                      <a:pt x="114" y="140"/>
                    </a:moveTo>
                    <a:cubicBezTo>
                      <a:pt x="114" y="191"/>
                      <a:pt x="114" y="191"/>
                      <a:pt x="114" y="191"/>
                    </a:cubicBezTo>
                    <a:cubicBezTo>
                      <a:pt x="113" y="211"/>
                      <a:pt x="120" y="220"/>
                      <a:pt x="136" y="219"/>
                    </a:cubicBezTo>
                    <a:cubicBezTo>
                      <a:pt x="140" y="219"/>
                      <a:pt x="140" y="219"/>
                      <a:pt x="140" y="219"/>
                    </a:cubicBezTo>
                    <a:cubicBezTo>
                      <a:pt x="140" y="234"/>
                      <a:pt x="140" y="234"/>
                      <a:pt x="140" y="234"/>
                    </a:cubicBezTo>
                    <a:cubicBezTo>
                      <a:pt x="53" y="234"/>
                      <a:pt x="53" y="234"/>
                      <a:pt x="53" y="234"/>
                    </a:cubicBezTo>
                    <a:cubicBezTo>
                      <a:pt x="53" y="219"/>
                      <a:pt x="53" y="219"/>
                      <a:pt x="53" y="219"/>
                    </a:cubicBezTo>
                    <a:cubicBezTo>
                      <a:pt x="60" y="219"/>
                      <a:pt x="60" y="219"/>
                      <a:pt x="60" y="219"/>
                    </a:cubicBezTo>
                    <a:cubicBezTo>
                      <a:pt x="73" y="219"/>
                      <a:pt x="79" y="210"/>
                      <a:pt x="79" y="193"/>
                    </a:cubicBezTo>
                    <a:cubicBezTo>
                      <a:pt x="79" y="140"/>
                      <a:pt x="79" y="140"/>
                      <a:pt x="79" y="140"/>
                    </a:cubicBezTo>
                    <a:cubicBezTo>
                      <a:pt x="24" y="33"/>
                      <a:pt x="24" y="33"/>
                      <a:pt x="24" y="33"/>
                    </a:cubicBezTo>
                    <a:cubicBezTo>
                      <a:pt x="20" y="19"/>
                      <a:pt x="12" y="13"/>
                      <a:pt x="2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3" y="15"/>
                      <a:pt x="69" y="17"/>
                      <a:pt x="67" y="19"/>
                    </a:cubicBezTo>
                    <a:cubicBezTo>
                      <a:pt x="65" y="23"/>
                      <a:pt x="65" y="28"/>
                      <a:pt x="68" y="34"/>
                    </a:cubicBezTo>
                    <a:cubicBezTo>
                      <a:pt x="108" y="113"/>
                      <a:pt x="108" y="113"/>
                      <a:pt x="108" y="113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42" y="35"/>
                      <a:pt x="143" y="27"/>
                      <a:pt x="142" y="22"/>
                    </a:cubicBezTo>
                    <a:cubicBezTo>
                      <a:pt x="140" y="18"/>
                      <a:pt x="135" y="15"/>
                      <a:pt x="128" y="15"/>
                    </a:cubicBezTo>
                    <a:cubicBezTo>
                      <a:pt x="125" y="15"/>
                      <a:pt x="125" y="15"/>
                      <a:pt x="125" y="15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85" y="0"/>
                      <a:pt x="185" y="0"/>
                      <a:pt x="185" y="0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73" y="14"/>
                      <a:pt x="163" y="23"/>
                      <a:pt x="156" y="41"/>
                    </a:cubicBezTo>
                    <a:lnTo>
                      <a:pt x="114" y="1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2" name="îşľídè">
                <a:extLst>
                  <a:ext uri="{FF2B5EF4-FFF2-40B4-BE49-F238E27FC236}">
                    <a16:creationId xmlns:a16="http://schemas.microsoft.com/office/drawing/2014/main" id="{BC274B6B-9F2E-3F05-58D8-4958CD077FC6}"/>
                  </a:ext>
                </a:extLst>
              </p:cNvPr>
              <p:cNvSpPr/>
              <p:nvPr/>
            </p:nvSpPr>
            <p:spPr bwMode="auto">
              <a:xfrm>
                <a:off x="2500822" y="1277589"/>
                <a:ext cx="33894" cy="48186"/>
              </a:xfrm>
              <a:custGeom>
                <a:avLst/>
                <a:gdLst>
                  <a:gd name="T0" fmla="*/ 102 w 169"/>
                  <a:gd name="T1" fmla="*/ 26 h 241"/>
                  <a:gd name="T2" fmla="*/ 102 w 169"/>
                  <a:gd name="T3" fmla="*/ 198 h 241"/>
                  <a:gd name="T4" fmla="*/ 124 w 169"/>
                  <a:gd name="T5" fmla="*/ 226 h 241"/>
                  <a:gd name="T6" fmla="*/ 130 w 169"/>
                  <a:gd name="T7" fmla="*/ 226 h 241"/>
                  <a:gd name="T8" fmla="*/ 130 w 169"/>
                  <a:gd name="T9" fmla="*/ 241 h 241"/>
                  <a:gd name="T10" fmla="*/ 39 w 169"/>
                  <a:gd name="T11" fmla="*/ 241 h 241"/>
                  <a:gd name="T12" fmla="*/ 39 w 169"/>
                  <a:gd name="T13" fmla="*/ 226 h 241"/>
                  <a:gd name="T14" fmla="*/ 48 w 169"/>
                  <a:gd name="T15" fmla="*/ 226 h 241"/>
                  <a:gd name="T16" fmla="*/ 68 w 169"/>
                  <a:gd name="T17" fmla="*/ 198 h 241"/>
                  <a:gd name="T18" fmla="*/ 68 w 169"/>
                  <a:gd name="T19" fmla="*/ 26 h 241"/>
                  <a:gd name="T20" fmla="*/ 37 w 169"/>
                  <a:gd name="T21" fmla="*/ 26 h 241"/>
                  <a:gd name="T22" fmla="*/ 11 w 169"/>
                  <a:gd name="T23" fmla="*/ 70 h 241"/>
                  <a:gd name="T24" fmla="*/ 0 w 169"/>
                  <a:gd name="T25" fmla="*/ 70 h 241"/>
                  <a:gd name="T26" fmla="*/ 5 w 169"/>
                  <a:gd name="T27" fmla="*/ 0 h 241"/>
                  <a:gd name="T28" fmla="*/ 13 w 169"/>
                  <a:gd name="T29" fmla="*/ 0 h 241"/>
                  <a:gd name="T30" fmla="*/ 18 w 169"/>
                  <a:gd name="T31" fmla="*/ 6 h 241"/>
                  <a:gd name="T32" fmla="*/ 24 w 169"/>
                  <a:gd name="T33" fmla="*/ 7 h 241"/>
                  <a:gd name="T34" fmla="*/ 145 w 169"/>
                  <a:gd name="T35" fmla="*/ 7 h 241"/>
                  <a:gd name="T36" fmla="*/ 157 w 169"/>
                  <a:gd name="T37" fmla="*/ 0 h 241"/>
                  <a:gd name="T38" fmla="*/ 166 w 169"/>
                  <a:gd name="T39" fmla="*/ 0 h 241"/>
                  <a:gd name="T40" fmla="*/ 169 w 169"/>
                  <a:gd name="T41" fmla="*/ 70 h 241"/>
                  <a:gd name="T42" fmla="*/ 160 w 169"/>
                  <a:gd name="T43" fmla="*/ 70 h 241"/>
                  <a:gd name="T44" fmla="*/ 132 w 169"/>
                  <a:gd name="T45" fmla="*/ 26 h 241"/>
                  <a:gd name="T46" fmla="*/ 102 w 169"/>
                  <a:gd name="T47" fmla="*/ 2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69" h="241">
                    <a:moveTo>
                      <a:pt x="102" y="26"/>
                    </a:move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1" y="218"/>
                      <a:pt x="108" y="227"/>
                      <a:pt x="124" y="226"/>
                    </a:cubicBezTo>
                    <a:cubicBezTo>
                      <a:pt x="130" y="226"/>
                      <a:pt x="130" y="226"/>
                      <a:pt x="130" y="226"/>
                    </a:cubicBezTo>
                    <a:cubicBezTo>
                      <a:pt x="130" y="241"/>
                      <a:pt x="130" y="241"/>
                      <a:pt x="130" y="241"/>
                    </a:cubicBezTo>
                    <a:cubicBezTo>
                      <a:pt x="39" y="241"/>
                      <a:pt x="39" y="241"/>
                      <a:pt x="39" y="241"/>
                    </a:cubicBezTo>
                    <a:cubicBezTo>
                      <a:pt x="39" y="226"/>
                      <a:pt x="39" y="226"/>
                      <a:pt x="39" y="226"/>
                    </a:cubicBezTo>
                    <a:cubicBezTo>
                      <a:pt x="48" y="226"/>
                      <a:pt x="48" y="226"/>
                      <a:pt x="48" y="226"/>
                    </a:cubicBezTo>
                    <a:cubicBezTo>
                      <a:pt x="62" y="226"/>
                      <a:pt x="69" y="217"/>
                      <a:pt x="68" y="198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21" y="22"/>
                      <a:pt x="13" y="36"/>
                      <a:pt x="11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3"/>
                      <a:pt x="16" y="5"/>
                      <a:pt x="18" y="6"/>
                    </a:cubicBezTo>
                    <a:cubicBezTo>
                      <a:pt x="20" y="7"/>
                      <a:pt x="22" y="7"/>
                      <a:pt x="24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50" y="8"/>
                      <a:pt x="154" y="6"/>
                      <a:pt x="157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69" y="70"/>
                      <a:pt x="169" y="70"/>
                      <a:pt x="169" y="70"/>
                    </a:cubicBezTo>
                    <a:cubicBezTo>
                      <a:pt x="160" y="70"/>
                      <a:pt x="160" y="70"/>
                      <a:pt x="160" y="70"/>
                    </a:cubicBezTo>
                    <a:cubicBezTo>
                      <a:pt x="158" y="36"/>
                      <a:pt x="148" y="22"/>
                      <a:pt x="132" y="26"/>
                    </a:cubicBezTo>
                    <a:lnTo>
                      <a:pt x="102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3" name="íṣľîḍê">
                <a:extLst>
                  <a:ext uri="{FF2B5EF4-FFF2-40B4-BE49-F238E27FC236}">
                    <a16:creationId xmlns:a16="http://schemas.microsoft.com/office/drawing/2014/main" id="{DD0AF4C9-A9C8-AE47-AC15-DC950A111770}"/>
                  </a:ext>
                </a:extLst>
              </p:cNvPr>
              <p:cNvSpPr/>
              <p:nvPr/>
            </p:nvSpPr>
            <p:spPr bwMode="auto">
              <a:xfrm>
                <a:off x="2539616" y="1278814"/>
                <a:ext cx="30627" cy="46961"/>
              </a:xfrm>
              <a:custGeom>
                <a:avLst/>
                <a:gdLst>
                  <a:gd name="T0" fmla="*/ 120 w 155"/>
                  <a:gd name="T1" fmla="*/ 21 h 234"/>
                  <a:gd name="T2" fmla="*/ 64 w 155"/>
                  <a:gd name="T3" fmla="*/ 21 h 234"/>
                  <a:gd name="T4" fmla="*/ 64 w 155"/>
                  <a:gd name="T5" fmla="*/ 104 h 234"/>
                  <a:gd name="T6" fmla="*/ 106 w 155"/>
                  <a:gd name="T7" fmla="*/ 104 h 234"/>
                  <a:gd name="T8" fmla="*/ 124 w 155"/>
                  <a:gd name="T9" fmla="*/ 78 h 234"/>
                  <a:gd name="T10" fmla="*/ 134 w 155"/>
                  <a:gd name="T11" fmla="*/ 78 h 234"/>
                  <a:gd name="T12" fmla="*/ 134 w 155"/>
                  <a:gd name="T13" fmla="*/ 153 h 234"/>
                  <a:gd name="T14" fmla="*/ 124 w 155"/>
                  <a:gd name="T15" fmla="*/ 153 h 234"/>
                  <a:gd name="T16" fmla="*/ 102 w 155"/>
                  <a:gd name="T17" fmla="*/ 127 h 234"/>
                  <a:gd name="T18" fmla="*/ 64 w 155"/>
                  <a:gd name="T19" fmla="*/ 127 h 234"/>
                  <a:gd name="T20" fmla="*/ 64 w 155"/>
                  <a:gd name="T21" fmla="*/ 194 h 234"/>
                  <a:gd name="T22" fmla="*/ 74 w 155"/>
                  <a:gd name="T23" fmla="*/ 213 h 234"/>
                  <a:gd name="T24" fmla="*/ 117 w 155"/>
                  <a:gd name="T25" fmla="*/ 213 h 234"/>
                  <a:gd name="T26" fmla="*/ 145 w 155"/>
                  <a:gd name="T27" fmla="*/ 175 h 234"/>
                  <a:gd name="T28" fmla="*/ 155 w 155"/>
                  <a:gd name="T29" fmla="*/ 175 h 234"/>
                  <a:gd name="T30" fmla="*/ 152 w 155"/>
                  <a:gd name="T31" fmla="*/ 234 h 234"/>
                  <a:gd name="T32" fmla="*/ 0 w 155"/>
                  <a:gd name="T33" fmla="*/ 234 h 234"/>
                  <a:gd name="T34" fmla="*/ 0 w 155"/>
                  <a:gd name="T35" fmla="*/ 219 h 234"/>
                  <a:gd name="T36" fmla="*/ 10 w 155"/>
                  <a:gd name="T37" fmla="*/ 219 h 234"/>
                  <a:gd name="T38" fmla="*/ 30 w 155"/>
                  <a:gd name="T39" fmla="*/ 193 h 234"/>
                  <a:gd name="T40" fmla="*/ 30 w 155"/>
                  <a:gd name="T41" fmla="*/ 41 h 234"/>
                  <a:gd name="T42" fmla="*/ 8 w 155"/>
                  <a:gd name="T43" fmla="*/ 15 h 234"/>
                  <a:gd name="T44" fmla="*/ 5 w 155"/>
                  <a:gd name="T45" fmla="*/ 15 h 234"/>
                  <a:gd name="T46" fmla="*/ 5 w 155"/>
                  <a:gd name="T47" fmla="*/ 0 h 234"/>
                  <a:gd name="T48" fmla="*/ 144 w 155"/>
                  <a:gd name="T49" fmla="*/ 0 h 234"/>
                  <a:gd name="T50" fmla="*/ 147 w 155"/>
                  <a:gd name="T51" fmla="*/ 55 h 234"/>
                  <a:gd name="T52" fmla="*/ 137 w 155"/>
                  <a:gd name="T53" fmla="*/ 55 h 234"/>
                  <a:gd name="T54" fmla="*/ 120 w 155"/>
                  <a:gd name="T55" fmla="*/ 2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5" h="234">
                    <a:moveTo>
                      <a:pt x="120" y="21"/>
                    </a:move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104"/>
                      <a:pt x="64" y="104"/>
                      <a:pt x="64" y="104"/>
                    </a:cubicBezTo>
                    <a:cubicBezTo>
                      <a:pt x="106" y="104"/>
                      <a:pt x="106" y="104"/>
                      <a:pt x="106" y="104"/>
                    </a:cubicBezTo>
                    <a:cubicBezTo>
                      <a:pt x="119" y="105"/>
                      <a:pt x="125" y="97"/>
                      <a:pt x="124" y="78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153"/>
                      <a:pt x="134" y="153"/>
                      <a:pt x="134" y="153"/>
                    </a:cubicBezTo>
                    <a:cubicBezTo>
                      <a:pt x="124" y="153"/>
                      <a:pt x="124" y="153"/>
                      <a:pt x="124" y="153"/>
                    </a:cubicBezTo>
                    <a:cubicBezTo>
                      <a:pt x="126" y="133"/>
                      <a:pt x="119" y="125"/>
                      <a:pt x="102" y="127"/>
                    </a:cubicBezTo>
                    <a:cubicBezTo>
                      <a:pt x="64" y="127"/>
                      <a:pt x="64" y="127"/>
                      <a:pt x="64" y="127"/>
                    </a:cubicBezTo>
                    <a:cubicBezTo>
                      <a:pt x="64" y="194"/>
                      <a:pt x="64" y="194"/>
                      <a:pt x="64" y="194"/>
                    </a:cubicBezTo>
                    <a:cubicBezTo>
                      <a:pt x="64" y="209"/>
                      <a:pt x="67" y="215"/>
                      <a:pt x="74" y="213"/>
                    </a:cubicBezTo>
                    <a:cubicBezTo>
                      <a:pt x="117" y="213"/>
                      <a:pt x="117" y="213"/>
                      <a:pt x="117" y="213"/>
                    </a:cubicBezTo>
                    <a:cubicBezTo>
                      <a:pt x="132" y="215"/>
                      <a:pt x="142" y="202"/>
                      <a:pt x="145" y="175"/>
                    </a:cubicBezTo>
                    <a:cubicBezTo>
                      <a:pt x="155" y="175"/>
                      <a:pt x="155" y="175"/>
                      <a:pt x="155" y="175"/>
                    </a:cubicBezTo>
                    <a:cubicBezTo>
                      <a:pt x="152" y="234"/>
                      <a:pt x="152" y="234"/>
                      <a:pt x="152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10" y="219"/>
                      <a:pt x="10" y="219"/>
                      <a:pt x="10" y="219"/>
                    </a:cubicBezTo>
                    <a:cubicBezTo>
                      <a:pt x="24" y="220"/>
                      <a:pt x="30" y="211"/>
                      <a:pt x="30" y="19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23"/>
                      <a:pt x="23" y="14"/>
                      <a:pt x="8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7" y="55"/>
                      <a:pt x="147" y="55"/>
                      <a:pt x="147" y="55"/>
                    </a:cubicBezTo>
                    <a:cubicBezTo>
                      <a:pt x="137" y="55"/>
                      <a:pt x="137" y="55"/>
                      <a:pt x="137" y="55"/>
                    </a:cubicBezTo>
                    <a:cubicBezTo>
                      <a:pt x="135" y="30"/>
                      <a:pt x="129" y="19"/>
                      <a:pt x="120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4" name="íś1îḑé">
                <a:extLst>
                  <a:ext uri="{FF2B5EF4-FFF2-40B4-BE49-F238E27FC236}">
                    <a16:creationId xmlns:a16="http://schemas.microsoft.com/office/drawing/2014/main" id="{F1A1CFC9-245C-F84A-8341-8D8C7CAD0BBA}"/>
                  </a:ext>
                </a:extLst>
              </p:cNvPr>
              <p:cNvSpPr/>
              <p:nvPr/>
            </p:nvSpPr>
            <p:spPr bwMode="auto">
              <a:xfrm>
                <a:off x="2578002" y="1277997"/>
                <a:ext cx="32669" cy="48186"/>
              </a:xfrm>
              <a:custGeom>
                <a:avLst/>
                <a:gdLst>
                  <a:gd name="T0" fmla="*/ 154 w 164"/>
                  <a:gd name="T1" fmla="*/ 171 h 241"/>
                  <a:gd name="T2" fmla="*/ 164 w 164"/>
                  <a:gd name="T3" fmla="*/ 171 h 241"/>
                  <a:gd name="T4" fmla="*/ 150 w 164"/>
                  <a:gd name="T5" fmla="*/ 239 h 241"/>
                  <a:gd name="T6" fmla="*/ 135 w 164"/>
                  <a:gd name="T7" fmla="*/ 237 h 241"/>
                  <a:gd name="T8" fmla="*/ 118 w 164"/>
                  <a:gd name="T9" fmla="*/ 239 h 241"/>
                  <a:gd name="T10" fmla="*/ 91 w 164"/>
                  <a:gd name="T11" fmla="*/ 241 h 241"/>
                  <a:gd name="T12" fmla="*/ 0 w 164"/>
                  <a:gd name="T13" fmla="*/ 123 h 241"/>
                  <a:gd name="T14" fmla="*/ 96 w 164"/>
                  <a:gd name="T15" fmla="*/ 0 h 241"/>
                  <a:gd name="T16" fmla="*/ 137 w 164"/>
                  <a:gd name="T17" fmla="*/ 11 h 241"/>
                  <a:gd name="T18" fmla="*/ 145 w 164"/>
                  <a:gd name="T19" fmla="*/ 14 h 241"/>
                  <a:gd name="T20" fmla="*/ 150 w 164"/>
                  <a:gd name="T21" fmla="*/ 11 h 241"/>
                  <a:gd name="T22" fmla="*/ 156 w 164"/>
                  <a:gd name="T23" fmla="*/ 11 h 241"/>
                  <a:gd name="T24" fmla="*/ 158 w 164"/>
                  <a:gd name="T25" fmla="*/ 77 h 241"/>
                  <a:gd name="T26" fmla="*/ 149 w 164"/>
                  <a:gd name="T27" fmla="*/ 77 h 241"/>
                  <a:gd name="T28" fmla="*/ 98 w 164"/>
                  <a:gd name="T29" fmla="*/ 19 h 241"/>
                  <a:gd name="T30" fmla="*/ 37 w 164"/>
                  <a:gd name="T31" fmla="*/ 118 h 241"/>
                  <a:gd name="T32" fmla="*/ 101 w 164"/>
                  <a:gd name="T33" fmla="*/ 225 h 241"/>
                  <a:gd name="T34" fmla="*/ 154 w 164"/>
                  <a:gd name="T35" fmla="*/ 17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4" h="241">
                    <a:moveTo>
                      <a:pt x="154" y="171"/>
                    </a:moveTo>
                    <a:cubicBezTo>
                      <a:pt x="164" y="171"/>
                      <a:pt x="164" y="171"/>
                      <a:pt x="164" y="171"/>
                    </a:cubicBezTo>
                    <a:cubicBezTo>
                      <a:pt x="162" y="196"/>
                      <a:pt x="157" y="218"/>
                      <a:pt x="150" y="239"/>
                    </a:cubicBezTo>
                    <a:cubicBezTo>
                      <a:pt x="146" y="238"/>
                      <a:pt x="141" y="237"/>
                      <a:pt x="135" y="237"/>
                    </a:cubicBezTo>
                    <a:cubicBezTo>
                      <a:pt x="131" y="237"/>
                      <a:pt x="126" y="238"/>
                      <a:pt x="118" y="239"/>
                    </a:cubicBezTo>
                    <a:cubicBezTo>
                      <a:pt x="107" y="240"/>
                      <a:pt x="99" y="241"/>
                      <a:pt x="91" y="241"/>
                    </a:cubicBezTo>
                    <a:cubicBezTo>
                      <a:pt x="35" y="236"/>
                      <a:pt x="4" y="196"/>
                      <a:pt x="0" y="123"/>
                    </a:cubicBezTo>
                    <a:cubicBezTo>
                      <a:pt x="5" y="47"/>
                      <a:pt x="37" y="6"/>
                      <a:pt x="96" y="0"/>
                    </a:cubicBezTo>
                    <a:cubicBezTo>
                      <a:pt x="109" y="0"/>
                      <a:pt x="122" y="3"/>
                      <a:pt x="137" y="11"/>
                    </a:cubicBezTo>
                    <a:cubicBezTo>
                      <a:pt x="141" y="13"/>
                      <a:pt x="143" y="14"/>
                      <a:pt x="145" y="14"/>
                    </a:cubicBezTo>
                    <a:cubicBezTo>
                      <a:pt x="147" y="14"/>
                      <a:pt x="148" y="13"/>
                      <a:pt x="150" y="11"/>
                    </a:cubicBezTo>
                    <a:cubicBezTo>
                      <a:pt x="156" y="11"/>
                      <a:pt x="156" y="11"/>
                      <a:pt x="156" y="11"/>
                    </a:cubicBezTo>
                    <a:cubicBezTo>
                      <a:pt x="158" y="77"/>
                      <a:pt x="158" y="77"/>
                      <a:pt x="158" y="77"/>
                    </a:cubicBezTo>
                    <a:cubicBezTo>
                      <a:pt x="149" y="77"/>
                      <a:pt x="149" y="77"/>
                      <a:pt x="149" y="77"/>
                    </a:cubicBezTo>
                    <a:cubicBezTo>
                      <a:pt x="140" y="39"/>
                      <a:pt x="123" y="20"/>
                      <a:pt x="98" y="19"/>
                    </a:cubicBezTo>
                    <a:cubicBezTo>
                      <a:pt x="60" y="23"/>
                      <a:pt x="40" y="56"/>
                      <a:pt x="37" y="118"/>
                    </a:cubicBezTo>
                    <a:cubicBezTo>
                      <a:pt x="40" y="185"/>
                      <a:pt x="62" y="220"/>
                      <a:pt x="101" y="225"/>
                    </a:cubicBezTo>
                    <a:cubicBezTo>
                      <a:pt x="125" y="224"/>
                      <a:pt x="142" y="206"/>
                      <a:pt x="154" y="17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5" name="íṧḷiḓè">
                <a:extLst>
                  <a:ext uri="{FF2B5EF4-FFF2-40B4-BE49-F238E27FC236}">
                    <a16:creationId xmlns:a16="http://schemas.microsoft.com/office/drawing/2014/main" id="{C5F8B679-0CE2-0830-6C5E-5B6E8F887053}"/>
                  </a:ext>
                </a:extLst>
              </p:cNvPr>
              <p:cNvSpPr/>
              <p:nvPr/>
            </p:nvSpPr>
            <p:spPr bwMode="auto">
              <a:xfrm>
                <a:off x="2617205" y="1278814"/>
                <a:ext cx="39611" cy="46961"/>
              </a:xfrm>
              <a:custGeom>
                <a:avLst/>
                <a:gdLst>
                  <a:gd name="T0" fmla="*/ 118 w 199"/>
                  <a:gd name="T1" fmla="*/ 219 h 234"/>
                  <a:gd name="T2" fmla="*/ 122 w 199"/>
                  <a:gd name="T3" fmla="*/ 219 h 234"/>
                  <a:gd name="T4" fmla="*/ 141 w 199"/>
                  <a:gd name="T5" fmla="*/ 190 h 234"/>
                  <a:gd name="T6" fmla="*/ 141 w 199"/>
                  <a:gd name="T7" fmla="*/ 124 h 234"/>
                  <a:gd name="T8" fmla="*/ 57 w 199"/>
                  <a:gd name="T9" fmla="*/ 124 h 234"/>
                  <a:gd name="T10" fmla="*/ 57 w 199"/>
                  <a:gd name="T11" fmla="*/ 191 h 234"/>
                  <a:gd name="T12" fmla="*/ 77 w 199"/>
                  <a:gd name="T13" fmla="*/ 219 h 234"/>
                  <a:gd name="T14" fmla="*/ 81 w 199"/>
                  <a:gd name="T15" fmla="*/ 219 h 234"/>
                  <a:gd name="T16" fmla="*/ 81 w 199"/>
                  <a:gd name="T17" fmla="*/ 234 h 234"/>
                  <a:gd name="T18" fmla="*/ 0 w 199"/>
                  <a:gd name="T19" fmla="*/ 234 h 234"/>
                  <a:gd name="T20" fmla="*/ 0 w 199"/>
                  <a:gd name="T21" fmla="*/ 219 h 234"/>
                  <a:gd name="T22" fmla="*/ 4 w 199"/>
                  <a:gd name="T23" fmla="*/ 219 h 234"/>
                  <a:gd name="T24" fmla="*/ 23 w 199"/>
                  <a:gd name="T25" fmla="*/ 191 h 234"/>
                  <a:gd name="T26" fmla="*/ 23 w 199"/>
                  <a:gd name="T27" fmla="*/ 41 h 234"/>
                  <a:gd name="T28" fmla="*/ 4 w 199"/>
                  <a:gd name="T29" fmla="*/ 15 h 234"/>
                  <a:gd name="T30" fmla="*/ 0 w 199"/>
                  <a:gd name="T31" fmla="*/ 15 h 234"/>
                  <a:gd name="T32" fmla="*/ 0 w 199"/>
                  <a:gd name="T33" fmla="*/ 0 h 234"/>
                  <a:gd name="T34" fmla="*/ 81 w 199"/>
                  <a:gd name="T35" fmla="*/ 0 h 234"/>
                  <a:gd name="T36" fmla="*/ 81 w 199"/>
                  <a:gd name="T37" fmla="*/ 15 h 234"/>
                  <a:gd name="T38" fmla="*/ 77 w 199"/>
                  <a:gd name="T39" fmla="*/ 15 h 234"/>
                  <a:gd name="T40" fmla="*/ 57 w 199"/>
                  <a:gd name="T41" fmla="*/ 41 h 234"/>
                  <a:gd name="T42" fmla="*/ 57 w 199"/>
                  <a:gd name="T43" fmla="*/ 102 h 234"/>
                  <a:gd name="T44" fmla="*/ 141 w 199"/>
                  <a:gd name="T45" fmla="*/ 102 h 234"/>
                  <a:gd name="T46" fmla="*/ 141 w 199"/>
                  <a:gd name="T47" fmla="*/ 43 h 234"/>
                  <a:gd name="T48" fmla="*/ 120 w 199"/>
                  <a:gd name="T49" fmla="*/ 15 h 234"/>
                  <a:gd name="T50" fmla="*/ 118 w 199"/>
                  <a:gd name="T51" fmla="*/ 15 h 234"/>
                  <a:gd name="T52" fmla="*/ 118 w 199"/>
                  <a:gd name="T53" fmla="*/ 0 h 234"/>
                  <a:gd name="T54" fmla="*/ 199 w 199"/>
                  <a:gd name="T55" fmla="*/ 0 h 234"/>
                  <a:gd name="T56" fmla="*/ 199 w 199"/>
                  <a:gd name="T57" fmla="*/ 15 h 234"/>
                  <a:gd name="T58" fmla="*/ 194 w 199"/>
                  <a:gd name="T59" fmla="*/ 15 h 234"/>
                  <a:gd name="T60" fmla="*/ 176 w 199"/>
                  <a:gd name="T61" fmla="*/ 41 h 234"/>
                  <a:gd name="T62" fmla="*/ 176 w 199"/>
                  <a:gd name="T63" fmla="*/ 191 h 234"/>
                  <a:gd name="T64" fmla="*/ 195 w 199"/>
                  <a:gd name="T65" fmla="*/ 219 h 234"/>
                  <a:gd name="T66" fmla="*/ 199 w 199"/>
                  <a:gd name="T67" fmla="*/ 219 h 234"/>
                  <a:gd name="T68" fmla="*/ 199 w 199"/>
                  <a:gd name="T69" fmla="*/ 234 h 234"/>
                  <a:gd name="T70" fmla="*/ 118 w 199"/>
                  <a:gd name="T71" fmla="*/ 234 h 234"/>
                  <a:gd name="T72" fmla="*/ 118 w 199"/>
                  <a:gd name="T73" fmla="*/ 219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99" h="234">
                    <a:moveTo>
                      <a:pt x="118" y="219"/>
                    </a:moveTo>
                    <a:cubicBezTo>
                      <a:pt x="122" y="219"/>
                      <a:pt x="122" y="219"/>
                      <a:pt x="122" y="219"/>
                    </a:cubicBezTo>
                    <a:cubicBezTo>
                      <a:pt x="135" y="219"/>
                      <a:pt x="141" y="209"/>
                      <a:pt x="141" y="190"/>
                    </a:cubicBezTo>
                    <a:cubicBezTo>
                      <a:pt x="141" y="124"/>
                      <a:pt x="141" y="124"/>
                      <a:pt x="141" y="124"/>
                    </a:cubicBezTo>
                    <a:cubicBezTo>
                      <a:pt x="57" y="124"/>
                      <a:pt x="57" y="124"/>
                      <a:pt x="57" y="124"/>
                    </a:cubicBezTo>
                    <a:cubicBezTo>
                      <a:pt x="57" y="191"/>
                      <a:pt x="57" y="191"/>
                      <a:pt x="57" y="191"/>
                    </a:cubicBezTo>
                    <a:cubicBezTo>
                      <a:pt x="57" y="210"/>
                      <a:pt x="64" y="219"/>
                      <a:pt x="77" y="219"/>
                    </a:cubicBezTo>
                    <a:cubicBezTo>
                      <a:pt x="81" y="219"/>
                      <a:pt x="81" y="219"/>
                      <a:pt x="81" y="219"/>
                    </a:cubicBezTo>
                    <a:cubicBezTo>
                      <a:pt x="81" y="234"/>
                      <a:pt x="81" y="234"/>
                      <a:pt x="81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4" y="219"/>
                      <a:pt x="4" y="219"/>
                      <a:pt x="4" y="219"/>
                    </a:cubicBezTo>
                    <a:cubicBezTo>
                      <a:pt x="16" y="219"/>
                      <a:pt x="23" y="210"/>
                      <a:pt x="23" y="19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24"/>
                      <a:pt x="16" y="15"/>
                      <a:pt x="4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1" y="0"/>
                      <a:pt x="81" y="0"/>
                      <a:pt x="81" y="0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77" y="15"/>
                      <a:pt x="77" y="15"/>
                      <a:pt x="77" y="15"/>
                    </a:cubicBezTo>
                    <a:cubicBezTo>
                      <a:pt x="63" y="14"/>
                      <a:pt x="57" y="23"/>
                      <a:pt x="57" y="41"/>
                    </a:cubicBezTo>
                    <a:cubicBezTo>
                      <a:pt x="57" y="102"/>
                      <a:pt x="57" y="102"/>
                      <a:pt x="57" y="102"/>
                    </a:cubicBezTo>
                    <a:cubicBezTo>
                      <a:pt x="141" y="102"/>
                      <a:pt x="141" y="102"/>
                      <a:pt x="141" y="102"/>
                    </a:cubicBezTo>
                    <a:cubicBezTo>
                      <a:pt x="141" y="43"/>
                      <a:pt x="141" y="43"/>
                      <a:pt x="141" y="43"/>
                    </a:cubicBezTo>
                    <a:cubicBezTo>
                      <a:pt x="142" y="23"/>
                      <a:pt x="135" y="14"/>
                      <a:pt x="120" y="15"/>
                    </a:cubicBezTo>
                    <a:cubicBezTo>
                      <a:pt x="118" y="15"/>
                      <a:pt x="118" y="15"/>
                      <a:pt x="118" y="15"/>
                    </a:cubicBezTo>
                    <a:cubicBezTo>
                      <a:pt x="118" y="0"/>
                      <a:pt x="118" y="0"/>
                      <a:pt x="118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5"/>
                      <a:pt x="199" y="15"/>
                      <a:pt x="199" y="15"/>
                    </a:cubicBezTo>
                    <a:cubicBezTo>
                      <a:pt x="194" y="15"/>
                      <a:pt x="194" y="15"/>
                      <a:pt x="194" y="15"/>
                    </a:cubicBezTo>
                    <a:cubicBezTo>
                      <a:pt x="181" y="14"/>
                      <a:pt x="175" y="23"/>
                      <a:pt x="176" y="41"/>
                    </a:cubicBezTo>
                    <a:cubicBezTo>
                      <a:pt x="176" y="191"/>
                      <a:pt x="176" y="191"/>
                      <a:pt x="176" y="191"/>
                    </a:cubicBezTo>
                    <a:cubicBezTo>
                      <a:pt x="175" y="211"/>
                      <a:pt x="182" y="220"/>
                      <a:pt x="195" y="219"/>
                    </a:cubicBezTo>
                    <a:cubicBezTo>
                      <a:pt x="199" y="219"/>
                      <a:pt x="199" y="219"/>
                      <a:pt x="199" y="219"/>
                    </a:cubicBezTo>
                    <a:cubicBezTo>
                      <a:pt x="199" y="234"/>
                      <a:pt x="199" y="234"/>
                      <a:pt x="199" y="234"/>
                    </a:cubicBezTo>
                    <a:cubicBezTo>
                      <a:pt x="118" y="234"/>
                      <a:pt x="118" y="234"/>
                      <a:pt x="118" y="234"/>
                    </a:cubicBezTo>
                    <a:lnTo>
                      <a:pt x="118" y="219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6" name="îšļíḑé">
                <a:extLst>
                  <a:ext uri="{FF2B5EF4-FFF2-40B4-BE49-F238E27FC236}">
                    <a16:creationId xmlns:a16="http://schemas.microsoft.com/office/drawing/2014/main" id="{3C2728E9-5688-8BF1-9C7A-38AA93F8FD98}"/>
                  </a:ext>
                </a:extLst>
              </p:cNvPr>
              <p:cNvSpPr/>
              <p:nvPr/>
            </p:nvSpPr>
            <p:spPr bwMode="auto">
              <a:xfrm>
                <a:off x="2662533" y="1278814"/>
                <a:ext cx="38794" cy="46961"/>
              </a:xfrm>
              <a:custGeom>
                <a:avLst/>
                <a:gdLst>
                  <a:gd name="T0" fmla="*/ 36 w 194"/>
                  <a:gd name="T1" fmla="*/ 47 h 234"/>
                  <a:gd name="T2" fmla="*/ 36 w 194"/>
                  <a:gd name="T3" fmla="*/ 188 h 234"/>
                  <a:gd name="T4" fmla="*/ 61 w 194"/>
                  <a:gd name="T5" fmla="*/ 219 h 234"/>
                  <a:gd name="T6" fmla="*/ 61 w 194"/>
                  <a:gd name="T7" fmla="*/ 234 h 234"/>
                  <a:gd name="T8" fmla="*/ 0 w 194"/>
                  <a:gd name="T9" fmla="*/ 234 h 234"/>
                  <a:gd name="T10" fmla="*/ 0 w 194"/>
                  <a:gd name="T11" fmla="*/ 219 h 234"/>
                  <a:gd name="T12" fmla="*/ 2 w 194"/>
                  <a:gd name="T13" fmla="*/ 219 h 234"/>
                  <a:gd name="T14" fmla="*/ 21 w 194"/>
                  <a:gd name="T15" fmla="*/ 195 h 234"/>
                  <a:gd name="T16" fmla="*/ 21 w 194"/>
                  <a:gd name="T17" fmla="*/ 22 h 234"/>
                  <a:gd name="T18" fmla="*/ 1 w 194"/>
                  <a:gd name="T19" fmla="*/ 15 h 234"/>
                  <a:gd name="T20" fmla="*/ 1 w 194"/>
                  <a:gd name="T21" fmla="*/ 0 h 234"/>
                  <a:gd name="T22" fmla="*/ 52 w 194"/>
                  <a:gd name="T23" fmla="*/ 0 h 234"/>
                  <a:gd name="T24" fmla="*/ 156 w 194"/>
                  <a:gd name="T25" fmla="*/ 160 h 234"/>
                  <a:gd name="T26" fmla="*/ 156 w 194"/>
                  <a:gd name="T27" fmla="*/ 47 h 234"/>
                  <a:gd name="T28" fmla="*/ 132 w 194"/>
                  <a:gd name="T29" fmla="*/ 15 h 234"/>
                  <a:gd name="T30" fmla="*/ 129 w 194"/>
                  <a:gd name="T31" fmla="*/ 15 h 234"/>
                  <a:gd name="T32" fmla="*/ 129 w 194"/>
                  <a:gd name="T33" fmla="*/ 0 h 234"/>
                  <a:gd name="T34" fmla="*/ 194 w 194"/>
                  <a:gd name="T35" fmla="*/ 0 h 234"/>
                  <a:gd name="T36" fmla="*/ 194 w 194"/>
                  <a:gd name="T37" fmla="*/ 15 h 234"/>
                  <a:gd name="T38" fmla="*/ 191 w 194"/>
                  <a:gd name="T39" fmla="*/ 15 h 234"/>
                  <a:gd name="T40" fmla="*/ 171 w 194"/>
                  <a:gd name="T41" fmla="*/ 34 h 234"/>
                  <a:gd name="T42" fmla="*/ 171 w 194"/>
                  <a:gd name="T43" fmla="*/ 234 h 234"/>
                  <a:gd name="T44" fmla="*/ 157 w 194"/>
                  <a:gd name="T45" fmla="*/ 234 h 234"/>
                  <a:gd name="T46" fmla="*/ 36 w 194"/>
                  <a:gd name="T47" fmla="*/ 4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4" h="234">
                    <a:moveTo>
                      <a:pt x="36" y="47"/>
                    </a:moveTo>
                    <a:cubicBezTo>
                      <a:pt x="36" y="188"/>
                      <a:pt x="36" y="188"/>
                      <a:pt x="36" y="188"/>
                    </a:cubicBezTo>
                    <a:cubicBezTo>
                      <a:pt x="35" y="211"/>
                      <a:pt x="43" y="221"/>
                      <a:pt x="61" y="219"/>
                    </a:cubicBezTo>
                    <a:cubicBezTo>
                      <a:pt x="61" y="234"/>
                      <a:pt x="61" y="234"/>
                      <a:pt x="61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2" y="219"/>
                      <a:pt x="2" y="219"/>
                      <a:pt x="2" y="219"/>
                    </a:cubicBezTo>
                    <a:cubicBezTo>
                      <a:pt x="15" y="219"/>
                      <a:pt x="21" y="211"/>
                      <a:pt x="21" y="19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5" y="18"/>
                      <a:pt x="9" y="15"/>
                      <a:pt x="1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56" y="160"/>
                      <a:pt x="156" y="160"/>
                      <a:pt x="156" y="160"/>
                    </a:cubicBezTo>
                    <a:cubicBezTo>
                      <a:pt x="156" y="47"/>
                      <a:pt x="156" y="47"/>
                      <a:pt x="156" y="47"/>
                    </a:cubicBezTo>
                    <a:cubicBezTo>
                      <a:pt x="158" y="23"/>
                      <a:pt x="150" y="12"/>
                      <a:pt x="132" y="15"/>
                    </a:cubicBezTo>
                    <a:cubicBezTo>
                      <a:pt x="129" y="15"/>
                      <a:pt x="129" y="15"/>
                      <a:pt x="129" y="1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94" y="15"/>
                      <a:pt x="194" y="15"/>
                      <a:pt x="194" y="15"/>
                    </a:cubicBezTo>
                    <a:cubicBezTo>
                      <a:pt x="191" y="15"/>
                      <a:pt x="191" y="15"/>
                      <a:pt x="191" y="15"/>
                    </a:cubicBezTo>
                    <a:cubicBezTo>
                      <a:pt x="177" y="14"/>
                      <a:pt x="170" y="20"/>
                      <a:pt x="171" y="34"/>
                    </a:cubicBezTo>
                    <a:cubicBezTo>
                      <a:pt x="171" y="234"/>
                      <a:pt x="171" y="234"/>
                      <a:pt x="171" y="234"/>
                    </a:cubicBezTo>
                    <a:cubicBezTo>
                      <a:pt x="157" y="234"/>
                      <a:pt x="157" y="234"/>
                      <a:pt x="157" y="234"/>
                    </a:cubicBezTo>
                    <a:lnTo>
                      <a:pt x="36" y="4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7" name="íşľîdê">
                <a:extLst>
                  <a:ext uri="{FF2B5EF4-FFF2-40B4-BE49-F238E27FC236}">
                    <a16:creationId xmlns:a16="http://schemas.microsoft.com/office/drawing/2014/main" id="{A0D78087-1205-A668-0D89-02A3A63BD8EE}"/>
                  </a:ext>
                </a:extLst>
              </p:cNvPr>
              <p:cNvSpPr/>
              <p:nvPr/>
            </p:nvSpPr>
            <p:spPr bwMode="auto">
              <a:xfrm>
                <a:off x="2706636" y="1278814"/>
                <a:ext cx="15926" cy="46961"/>
              </a:xfrm>
              <a:custGeom>
                <a:avLst/>
                <a:gdLst>
                  <a:gd name="T0" fmla="*/ 0 w 80"/>
                  <a:gd name="T1" fmla="*/ 15 h 234"/>
                  <a:gd name="T2" fmla="*/ 0 w 80"/>
                  <a:gd name="T3" fmla="*/ 0 h 234"/>
                  <a:gd name="T4" fmla="*/ 80 w 80"/>
                  <a:gd name="T5" fmla="*/ 0 h 234"/>
                  <a:gd name="T6" fmla="*/ 80 w 80"/>
                  <a:gd name="T7" fmla="*/ 15 h 234"/>
                  <a:gd name="T8" fmla="*/ 76 w 80"/>
                  <a:gd name="T9" fmla="*/ 15 h 234"/>
                  <a:gd name="T10" fmla="*/ 56 w 80"/>
                  <a:gd name="T11" fmla="*/ 43 h 234"/>
                  <a:gd name="T12" fmla="*/ 56 w 80"/>
                  <a:gd name="T13" fmla="*/ 191 h 234"/>
                  <a:gd name="T14" fmla="*/ 76 w 80"/>
                  <a:gd name="T15" fmla="*/ 219 h 234"/>
                  <a:gd name="T16" fmla="*/ 80 w 80"/>
                  <a:gd name="T17" fmla="*/ 219 h 234"/>
                  <a:gd name="T18" fmla="*/ 80 w 80"/>
                  <a:gd name="T19" fmla="*/ 234 h 234"/>
                  <a:gd name="T20" fmla="*/ 0 w 80"/>
                  <a:gd name="T21" fmla="*/ 234 h 234"/>
                  <a:gd name="T22" fmla="*/ 0 w 80"/>
                  <a:gd name="T23" fmla="*/ 219 h 234"/>
                  <a:gd name="T24" fmla="*/ 3 w 80"/>
                  <a:gd name="T25" fmla="*/ 219 h 234"/>
                  <a:gd name="T26" fmla="*/ 22 w 80"/>
                  <a:gd name="T27" fmla="*/ 193 h 234"/>
                  <a:gd name="T28" fmla="*/ 22 w 80"/>
                  <a:gd name="T29" fmla="*/ 43 h 234"/>
                  <a:gd name="T30" fmla="*/ 3 w 80"/>
                  <a:gd name="T31" fmla="*/ 15 h 234"/>
                  <a:gd name="T32" fmla="*/ 0 w 80"/>
                  <a:gd name="T33" fmla="*/ 1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234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63" y="15"/>
                      <a:pt x="56" y="24"/>
                      <a:pt x="56" y="43"/>
                    </a:cubicBezTo>
                    <a:cubicBezTo>
                      <a:pt x="56" y="191"/>
                      <a:pt x="56" y="191"/>
                      <a:pt x="56" y="191"/>
                    </a:cubicBezTo>
                    <a:cubicBezTo>
                      <a:pt x="56" y="211"/>
                      <a:pt x="62" y="220"/>
                      <a:pt x="76" y="219"/>
                    </a:cubicBez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34"/>
                      <a:pt x="80" y="234"/>
                      <a:pt x="8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16" y="219"/>
                      <a:pt x="22" y="210"/>
                      <a:pt x="22" y="19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23"/>
                      <a:pt x="16" y="14"/>
                      <a:pt x="3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8" name="i$1ïḋê">
                <a:extLst>
                  <a:ext uri="{FF2B5EF4-FFF2-40B4-BE49-F238E27FC236}">
                    <a16:creationId xmlns:a16="http://schemas.microsoft.com/office/drawing/2014/main" id="{33F2D100-FD55-44EA-7659-40BCE0348F6A}"/>
                  </a:ext>
                </a:extLst>
              </p:cNvPr>
              <p:cNvSpPr/>
              <p:nvPr/>
            </p:nvSpPr>
            <p:spPr bwMode="auto">
              <a:xfrm>
                <a:off x="2729504" y="1277997"/>
                <a:ext cx="33077" cy="48186"/>
              </a:xfrm>
              <a:custGeom>
                <a:avLst/>
                <a:gdLst>
                  <a:gd name="T0" fmla="*/ 154 w 165"/>
                  <a:gd name="T1" fmla="*/ 171 h 241"/>
                  <a:gd name="T2" fmla="*/ 165 w 165"/>
                  <a:gd name="T3" fmla="*/ 171 h 241"/>
                  <a:gd name="T4" fmla="*/ 150 w 165"/>
                  <a:gd name="T5" fmla="*/ 239 h 241"/>
                  <a:gd name="T6" fmla="*/ 136 w 165"/>
                  <a:gd name="T7" fmla="*/ 237 h 241"/>
                  <a:gd name="T8" fmla="*/ 119 w 165"/>
                  <a:gd name="T9" fmla="*/ 239 h 241"/>
                  <a:gd name="T10" fmla="*/ 92 w 165"/>
                  <a:gd name="T11" fmla="*/ 241 h 241"/>
                  <a:gd name="T12" fmla="*/ 0 w 165"/>
                  <a:gd name="T13" fmla="*/ 123 h 241"/>
                  <a:gd name="T14" fmla="*/ 97 w 165"/>
                  <a:gd name="T15" fmla="*/ 0 h 241"/>
                  <a:gd name="T16" fmla="*/ 138 w 165"/>
                  <a:gd name="T17" fmla="*/ 11 h 241"/>
                  <a:gd name="T18" fmla="*/ 145 w 165"/>
                  <a:gd name="T19" fmla="*/ 14 h 241"/>
                  <a:gd name="T20" fmla="*/ 150 w 165"/>
                  <a:gd name="T21" fmla="*/ 11 h 241"/>
                  <a:gd name="T22" fmla="*/ 157 w 165"/>
                  <a:gd name="T23" fmla="*/ 11 h 241"/>
                  <a:gd name="T24" fmla="*/ 159 w 165"/>
                  <a:gd name="T25" fmla="*/ 77 h 241"/>
                  <a:gd name="T26" fmla="*/ 149 w 165"/>
                  <a:gd name="T27" fmla="*/ 77 h 241"/>
                  <a:gd name="T28" fmla="*/ 99 w 165"/>
                  <a:gd name="T29" fmla="*/ 19 h 241"/>
                  <a:gd name="T30" fmla="*/ 38 w 165"/>
                  <a:gd name="T31" fmla="*/ 118 h 241"/>
                  <a:gd name="T32" fmla="*/ 102 w 165"/>
                  <a:gd name="T33" fmla="*/ 225 h 241"/>
                  <a:gd name="T34" fmla="*/ 154 w 165"/>
                  <a:gd name="T35" fmla="*/ 171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5" h="241">
                    <a:moveTo>
                      <a:pt x="154" y="171"/>
                    </a:moveTo>
                    <a:cubicBezTo>
                      <a:pt x="165" y="171"/>
                      <a:pt x="165" y="171"/>
                      <a:pt x="165" y="171"/>
                    </a:cubicBezTo>
                    <a:cubicBezTo>
                      <a:pt x="163" y="196"/>
                      <a:pt x="158" y="218"/>
                      <a:pt x="150" y="239"/>
                    </a:cubicBezTo>
                    <a:cubicBezTo>
                      <a:pt x="146" y="238"/>
                      <a:pt x="141" y="237"/>
                      <a:pt x="136" y="237"/>
                    </a:cubicBezTo>
                    <a:cubicBezTo>
                      <a:pt x="132" y="237"/>
                      <a:pt x="127" y="238"/>
                      <a:pt x="119" y="239"/>
                    </a:cubicBezTo>
                    <a:cubicBezTo>
                      <a:pt x="108" y="240"/>
                      <a:pt x="99" y="241"/>
                      <a:pt x="92" y="241"/>
                    </a:cubicBezTo>
                    <a:cubicBezTo>
                      <a:pt x="36" y="236"/>
                      <a:pt x="5" y="196"/>
                      <a:pt x="0" y="123"/>
                    </a:cubicBezTo>
                    <a:cubicBezTo>
                      <a:pt x="6" y="47"/>
                      <a:pt x="38" y="6"/>
                      <a:pt x="97" y="0"/>
                    </a:cubicBezTo>
                    <a:cubicBezTo>
                      <a:pt x="110" y="0"/>
                      <a:pt x="123" y="3"/>
                      <a:pt x="138" y="11"/>
                    </a:cubicBezTo>
                    <a:cubicBezTo>
                      <a:pt x="141" y="13"/>
                      <a:pt x="144" y="14"/>
                      <a:pt x="145" y="14"/>
                    </a:cubicBezTo>
                    <a:cubicBezTo>
                      <a:pt x="147" y="14"/>
                      <a:pt x="149" y="13"/>
                      <a:pt x="150" y="11"/>
                    </a:cubicBezTo>
                    <a:cubicBezTo>
                      <a:pt x="157" y="11"/>
                      <a:pt x="157" y="11"/>
                      <a:pt x="157" y="11"/>
                    </a:cubicBezTo>
                    <a:cubicBezTo>
                      <a:pt x="159" y="77"/>
                      <a:pt x="159" y="77"/>
                      <a:pt x="159" y="77"/>
                    </a:cubicBezTo>
                    <a:cubicBezTo>
                      <a:pt x="149" y="77"/>
                      <a:pt x="149" y="77"/>
                      <a:pt x="149" y="77"/>
                    </a:cubicBezTo>
                    <a:cubicBezTo>
                      <a:pt x="141" y="39"/>
                      <a:pt x="124" y="20"/>
                      <a:pt x="99" y="19"/>
                    </a:cubicBezTo>
                    <a:cubicBezTo>
                      <a:pt x="61" y="23"/>
                      <a:pt x="41" y="56"/>
                      <a:pt x="38" y="118"/>
                    </a:cubicBezTo>
                    <a:cubicBezTo>
                      <a:pt x="41" y="185"/>
                      <a:pt x="63" y="220"/>
                      <a:pt x="102" y="225"/>
                    </a:cubicBezTo>
                    <a:cubicBezTo>
                      <a:pt x="126" y="224"/>
                      <a:pt x="143" y="206"/>
                      <a:pt x="154" y="17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79" name="iSļiďê">
                <a:extLst>
                  <a:ext uri="{FF2B5EF4-FFF2-40B4-BE49-F238E27FC236}">
                    <a16:creationId xmlns:a16="http://schemas.microsoft.com/office/drawing/2014/main" id="{227A83D3-7941-FA1D-EA98-F3931675E5F7}"/>
                  </a:ext>
                </a:extLst>
              </p:cNvPr>
              <p:cNvSpPr/>
              <p:nvPr/>
            </p:nvSpPr>
            <p:spPr bwMode="auto">
              <a:xfrm>
                <a:off x="2768298" y="1277997"/>
                <a:ext cx="36344" cy="47778"/>
              </a:xfrm>
              <a:custGeom>
                <a:avLst/>
                <a:gdLst>
                  <a:gd name="T0" fmla="*/ 109 w 182"/>
                  <a:gd name="T1" fmla="*/ 152 h 239"/>
                  <a:gd name="T2" fmla="*/ 54 w 182"/>
                  <a:gd name="T3" fmla="*/ 152 h 239"/>
                  <a:gd name="T4" fmla="*/ 44 w 182"/>
                  <a:gd name="T5" fmla="*/ 196 h 239"/>
                  <a:gd name="T6" fmla="*/ 43 w 182"/>
                  <a:gd name="T7" fmla="*/ 218 h 239"/>
                  <a:gd name="T8" fmla="*/ 64 w 182"/>
                  <a:gd name="T9" fmla="*/ 224 h 239"/>
                  <a:gd name="T10" fmla="*/ 67 w 182"/>
                  <a:gd name="T11" fmla="*/ 224 h 239"/>
                  <a:gd name="T12" fmla="*/ 67 w 182"/>
                  <a:gd name="T13" fmla="*/ 239 h 239"/>
                  <a:gd name="T14" fmla="*/ 0 w 182"/>
                  <a:gd name="T15" fmla="*/ 239 h 239"/>
                  <a:gd name="T16" fmla="*/ 0 w 182"/>
                  <a:gd name="T17" fmla="*/ 224 h 239"/>
                  <a:gd name="T18" fmla="*/ 4 w 182"/>
                  <a:gd name="T19" fmla="*/ 224 h 239"/>
                  <a:gd name="T20" fmla="*/ 28 w 182"/>
                  <a:gd name="T21" fmla="*/ 189 h 239"/>
                  <a:gd name="T22" fmla="*/ 72 w 182"/>
                  <a:gd name="T23" fmla="*/ 10 h 239"/>
                  <a:gd name="T24" fmla="*/ 69 w 182"/>
                  <a:gd name="T25" fmla="*/ 0 h 239"/>
                  <a:gd name="T26" fmla="*/ 106 w 182"/>
                  <a:gd name="T27" fmla="*/ 0 h 239"/>
                  <a:gd name="T28" fmla="*/ 157 w 182"/>
                  <a:gd name="T29" fmla="*/ 190 h 239"/>
                  <a:gd name="T30" fmla="*/ 182 w 182"/>
                  <a:gd name="T31" fmla="*/ 224 h 239"/>
                  <a:gd name="T32" fmla="*/ 182 w 182"/>
                  <a:gd name="T33" fmla="*/ 239 h 239"/>
                  <a:gd name="T34" fmla="*/ 100 w 182"/>
                  <a:gd name="T35" fmla="*/ 239 h 239"/>
                  <a:gd name="T36" fmla="*/ 100 w 182"/>
                  <a:gd name="T37" fmla="*/ 224 h 239"/>
                  <a:gd name="T38" fmla="*/ 109 w 182"/>
                  <a:gd name="T39" fmla="*/ 224 h 239"/>
                  <a:gd name="T40" fmla="*/ 123 w 182"/>
                  <a:gd name="T41" fmla="*/ 217 h 239"/>
                  <a:gd name="T42" fmla="*/ 121 w 182"/>
                  <a:gd name="T43" fmla="*/ 196 h 239"/>
                  <a:gd name="T44" fmla="*/ 109 w 182"/>
                  <a:gd name="T45" fmla="*/ 152 h 239"/>
                  <a:gd name="T46" fmla="*/ 104 w 182"/>
                  <a:gd name="T47" fmla="*/ 132 h 239"/>
                  <a:gd name="T48" fmla="*/ 81 w 182"/>
                  <a:gd name="T49" fmla="*/ 44 h 239"/>
                  <a:gd name="T50" fmla="*/ 59 w 182"/>
                  <a:gd name="T51" fmla="*/ 132 h 239"/>
                  <a:gd name="T52" fmla="*/ 104 w 182"/>
                  <a:gd name="T53" fmla="*/ 132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82" h="239">
                    <a:moveTo>
                      <a:pt x="109" y="152"/>
                    </a:moveTo>
                    <a:cubicBezTo>
                      <a:pt x="54" y="152"/>
                      <a:pt x="54" y="152"/>
                      <a:pt x="54" y="152"/>
                    </a:cubicBezTo>
                    <a:cubicBezTo>
                      <a:pt x="44" y="196"/>
                      <a:pt x="44" y="196"/>
                      <a:pt x="44" y="196"/>
                    </a:cubicBezTo>
                    <a:cubicBezTo>
                      <a:pt x="41" y="208"/>
                      <a:pt x="41" y="215"/>
                      <a:pt x="43" y="218"/>
                    </a:cubicBezTo>
                    <a:cubicBezTo>
                      <a:pt x="46" y="222"/>
                      <a:pt x="53" y="224"/>
                      <a:pt x="64" y="224"/>
                    </a:cubicBezTo>
                    <a:cubicBezTo>
                      <a:pt x="67" y="224"/>
                      <a:pt x="67" y="224"/>
                      <a:pt x="67" y="224"/>
                    </a:cubicBezTo>
                    <a:cubicBezTo>
                      <a:pt x="67" y="239"/>
                      <a:pt x="67" y="239"/>
                      <a:pt x="67" y="239"/>
                    </a:cubicBezTo>
                    <a:cubicBezTo>
                      <a:pt x="0" y="239"/>
                      <a:pt x="0" y="239"/>
                      <a:pt x="0" y="239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4" y="224"/>
                      <a:pt x="4" y="224"/>
                      <a:pt x="4" y="224"/>
                    </a:cubicBezTo>
                    <a:cubicBezTo>
                      <a:pt x="15" y="225"/>
                      <a:pt x="23" y="213"/>
                      <a:pt x="28" y="189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69" y="0"/>
                      <a:pt x="69" y="0"/>
                      <a:pt x="69" y="0"/>
                    </a:cubicBezTo>
                    <a:cubicBezTo>
                      <a:pt x="106" y="0"/>
                      <a:pt x="106" y="0"/>
                      <a:pt x="106" y="0"/>
                    </a:cubicBezTo>
                    <a:cubicBezTo>
                      <a:pt x="157" y="190"/>
                      <a:pt x="157" y="190"/>
                      <a:pt x="157" y="190"/>
                    </a:cubicBezTo>
                    <a:cubicBezTo>
                      <a:pt x="162" y="213"/>
                      <a:pt x="171" y="224"/>
                      <a:pt x="182" y="224"/>
                    </a:cubicBezTo>
                    <a:cubicBezTo>
                      <a:pt x="182" y="239"/>
                      <a:pt x="182" y="239"/>
                      <a:pt x="182" y="239"/>
                    </a:cubicBezTo>
                    <a:cubicBezTo>
                      <a:pt x="100" y="239"/>
                      <a:pt x="100" y="239"/>
                      <a:pt x="100" y="239"/>
                    </a:cubicBezTo>
                    <a:cubicBezTo>
                      <a:pt x="100" y="224"/>
                      <a:pt x="100" y="224"/>
                      <a:pt x="100" y="224"/>
                    </a:cubicBezTo>
                    <a:cubicBezTo>
                      <a:pt x="109" y="224"/>
                      <a:pt x="109" y="224"/>
                      <a:pt x="109" y="224"/>
                    </a:cubicBezTo>
                    <a:cubicBezTo>
                      <a:pt x="117" y="224"/>
                      <a:pt x="121" y="221"/>
                      <a:pt x="123" y="217"/>
                    </a:cubicBezTo>
                    <a:cubicBezTo>
                      <a:pt x="125" y="212"/>
                      <a:pt x="124" y="205"/>
                      <a:pt x="121" y="196"/>
                    </a:cubicBezTo>
                    <a:cubicBezTo>
                      <a:pt x="109" y="152"/>
                      <a:pt x="109" y="152"/>
                      <a:pt x="109" y="152"/>
                    </a:cubicBezTo>
                    <a:close/>
                    <a:moveTo>
                      <a:pt x="104" y="132"/>
                    </a:moveTo>
                    <a:cubicBezTo>
                      <a:pt x="81" y="44"/>
                      <a:pt x="81" y="44"/>
                      <a:pt x="81" y="44"/>
                    </a:cubicBezTo>
                    <a:cubicBezTo>
                      <a:pt x="59" y="132"/>
                      <a:pt x="59" y="132"/>
                      <a:pt x="59" y="132"/>
                    </a:cubicBezTo>
                    <a:lnTo>
                      <a:pt x="104" y="132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0" name="îsḷiḍe">
                <a:extLst>
                  <a:ext uri="{FF2B5EF4-FFF2-40B4-BE49-F238E27FC236}">
                    <a16:creationId xmlns:a16="http://schemas.microsoft.com/office/drawing/2014/main" id="{1AB5B3E5-0206-7F38-E28F-C2AA41D7F9B4}"/>
                  </a:ext>
                </a:extLst>
              </p:cNvPr>
              <p:cNvSpPr/>
              <p:nvPr/>
            </p:nvSpPr>
            <p:spPr bwMode="auto">
              <a:xfrm>
                <a:off x="2809134" y="1278814"/>
                <a:ext cx="30627" cy="46961"/>
              </a:xfrm>
              <a:custGeom>
                <a:avLst/>
                <a:gdLst>
                  <a:gd name="T0" fmla="*/ 154 w 154"/>
                  <a:gd name="T1" fmla="*/ 168 h 234"/>
                  <a:gd name="T2" fmla="*/ 136 w 154"/>
                  <a:gd name="T3" fmla="*/ 234 h 234"/>
                  <a:gd name="T4" fmla="*/ 0 w 154"/>
                  <a:gd name="T5" fmla="*/ 234 h 234"/>
                  <a:gd name="T6" fmla="*/ 0 w 154"/>
                  <a:gd name="T7" fmla="*/ 219 h 234"/>
                  <a:gd name="T8" fmla="*/ 5 w 154"/>
                  <a:gd name="T9" fmla="*/ 219 h 234"/>
                  <a:gd name="T10" fmla="*/ 26 w 154"/>
                  <a:gd name="T11" fmla="*/ 193 h 234"/>
                  <a:gd name="T12" fmla="*/ 26 w 154"/>
                  <a:gd name="T13" fmla="*/ 41 h 234"/>
                  <a:gd name="T14" fmla="*/ 6 w 154"/>
                  <a:gd name="T15" fmla="*/ 15 h 234"/>
                  <a:gd name="T16" fmla="*/ 1 w 154"/>
                  <a:gd name="T17" fmla="*/ 15 h 234"/>
                  <a:gd name="T18" fmla="*/ 1 w 154"/>
                  <a:gd name="T19" fmla="*/ 0 h 234"/>
                  <a:gd name="T20" fmla="*/ 87 w 154"/>
                  <a:gd name="T21" fmla="*/ 0 h 234"/>
                  <a:gd name="T22" fmla="*/ 87 w 154"/>
                  <a:gd name="T23" fmla="*/ 15 h 234"/>
                  <a:gd name="T24" fmla="*/ 79 w 154"/>
                  <a:gd name="T25" fmla="*/ 15 h 234"/>
                  <a:gd name="T26" fmla="*/ 60 w 154"/>
                  <a:gd name="T27" fmla="*/ 41 h 234"/>
                  <a:gd name="T28" fmla="*/ 60 w 154"/>
                  <a:gd name="T29" fmla="*/ 195 h 234"/>
                  <a:gd name="T30" fmla="*/ 73 w 154"/>
                  <a:gd name="T31" fmla="*/ 213 h 234"/>
                  <a:gd name="T32" fmla="*/ 106 w 154"/>
                  <a:gd name="T33" fmla="*/ 213 h 234"/>
                  <a:gd name="T34" fmla="*/ 139 w 154"/>
                  <a:gd name="T35" fmla="*/ 176 h 234"/>
                  <a:gd name="T36" fmla="*/ 144 w 154"/>
                  <a:gd name="T37" fmla="*/ 168 h 234"/>
                  <a:gd name="T38" fmla="*/ 154 w 154"/>
                  <a:gd name="T39" fmla="*/ 168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4" h="234">
                    <a:moveTo>
                      <a:pt x="154" y="168"/>
                    </a:moveTo>
                    <a:cubicBezTo>
                      <a:pt x="136" y="234"/>
                      <a:pt x="136" y="234"/>
                      <a:pt x="136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5" y="219"/>
                      <a:pt x="5" y="219"/>
                      <a:pt x="5" y="219"/>
                    </a:cubicBezTo>
                    <a:cubicBezTo>
                      <a:pt x="19" y="220"/>
                      <a:pt x="26" y="211"/>
                      <a:pt x="26" y="193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23"/>
                      <a:pt x="19" y="14"/>
                      <a:pt x="6" y="15"/>
                    </a:cubicBezTo>
                    <a:cubicBezTo>
                      <a:pt x="1" y="15"/>
                      <a:pt x="1" y="15"/>
                      <a:pt x="1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67" y="15"/>
                      <a:pt x="60" y="24"/>
                      <a:pt x="60" y="41"/>
                    </a:cubicBezTo>
                    <a:cubicBezTo>
                      <a:pt x="60" y="195"/>
                      <a:pt x="60" y="195"/>
                      <a:pt x="60" y="195"/>
                    </a:cubicBezTo>
                    <a:cubicBezTo>
                      <a:pt x="60" y="208"/>
                      <a:pt x="64" y="214"/>
                      <a:pt x="73" y="213"/>
                    </a:cubicBezTo>
                    <a:cubicBezTo>
                      <a:pt x="106" y="213"/>
                      <a:pt x="106" y="213"/>
                      <a:pt x="106" y="213"/>
                    </a:cubicBezTo>
                    <a:cubicBezTo>
                      <a:pt x="116" y="213"/>
                      <a:pt x="127" y="201"/>
                      <a:pt x="139" y="176"/>
                    </a:cubicBezTo>
                    <a:cubicBezTo>
                      <a:pt x="141" y="172"/>
                      <a:pt x="143" y="170"/>
                      <a:pt x="144" y="168"/>
                    </a:cubicBezTo>
                    <a:lnTo>
                      <a:pt x="154" y="16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1" name="iṩ1ïďe">
                <a:extLst>
                  <a:ext uri="{FF2B5EF4-FFF2-40B4-BE49-F238E27FC236}">
                    <a16:creationId xmlns:a16="http://schemas.microsoft.com/office/drawing/2014/main" id="{E614A9B6-1F18-AFFE-F4B9-4FC9451A040A}"/>
                  </a:ext>
                </a:extLst>
              </p:cNvPr>
              <p:cNvSpPr/>
              <p:nvPr/>
            </p:nvSpPr>
            <p:spPr bwMode="auto">
              <a:xfrm>
                <a:off x="2872430" y="1278814"/>
                <a:ext cx="38386" cy="47370"/>
              </a:xfrm>
              <a:custGeom>
                <a:avLst/>
                <a:gdLst>
                  <a:gd name="T0" fmla="*/ 127 w 192"/>
                  <a:gd name="T1" fmla="*/ 15 h 236"/>
                  <a:gd name="T2" fmla="*/ 127 w 192"/>
                  <a:gd name="T3" fmla="*/ 0 h 236"/>
                  <a:gd name="T4" fmla="*/ 192 w 192"/>
                  <a:gd name="T5" fmla="*/ 0 h 236"/>
                  <a:gd name="T6" fmla="*/ 192 w 192"/>
                  <a:gd name="T7" fmla="*/ 15 h 236"/>
                  <a:gd name="T8" fmla="*/ 190 w 192"/>
                  <a:gd name="T9" fmla="*/ 15 h 236"/>
                  <a:gd name="T10" fmla="*/ 168 w 192"/>
                  <a:gd name="T11" fmla="*/ 46 h 236"/>
                  <a:gd name="T12" fmla="*/ 168 w 192"/>
                  <a:gd name="T13" fmla="*/ 140 h 236"/>
                  <a:gd name="T14" fmla="*/ 96 w 192"/>
                  <a:gd name="T15" fmla="*/ 236 h 236"/>
                  <a:gd name="T16" fmla="*/ 23 w 192"/>
                  <a:gd name="T17" fmla="*/ 151 h 236"/>
                  <a:gd name="T18" fmla="*/ 23 w 192"/>
                  <a:gd name="T19" fmla="*/ 40 h 236"/>
                  <a:gd name="T20" fmla="*/ 5 w 192"/>
                  <a:gd name="T21" fmla="*/ 15 h 236"/>
                  <a:gd name="T22" fmla="*/ 0 w 192"/>
                  <a:gd name="T23" fmla="*/ 15 h 236"/>
                  <a:gd name="T24" fmla="*/ 0 w 192"/>
                  <a:gd name="T25" fmla="*/ 0 h 236"/>
                  <a:gd name="T26" fmla="*/ 79 w 192"/>
                  <a:gd name="T27" fmla="*/ 0 h 236"/>
                  <a:gd name="T28" fmla="*/ 79 w 192"/>
                  <a:gd name="T29" fmla="*/ 15 h 236"/>
                  <a:gd name="T30" fmla="*/ 75 w 192"/>
                  <a:gd name="T31" fmla="*/ 15 h 236"/>
                  <a:gd name="T32" fmla="*/ 57 w 192"/>
                  <a:gd name="T33" fmla="*/ 40 h 236"/>
                  <a:gd name="T34" fmla="*/ 57 w 192"/>
                  <a:gd name="T35" fmla="*/ 151 h 236"/>
                  <a:gd name="T36" fmla="*/ 102 w 192"/>
                  <a:gd name="T37" fmla="*/ 213 h 236"/>
                  <a:gd name="T38" fmla="*/ 152 w 192"/>
                  <a:gd name="T39" fmla="*/ 144 h 236"/>
                  <a:gd name="T40" fmla="*/ 152 w 192"/>
                  <a:gd name="T41" fmla="*/ 53 h 236"/>
                  <a:gd name="T42" fmla="*/ 131 w 192"/>
                  <a:gd name="T43" fmla="*/ 15 h 236"/>
                  <a:gd name="T44" fmla="*/ 127 w 192"/>
                  <a:gd name="T45" fmla="*/ 15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2" h="236">
                    <a:moveTo>
                      <a:pt x="127" y="15"/>
                    </a:moveTo>
                    <a:cubicBezTo>
                      <a:pt x="127" y="0"/>
                      <a:pt x="127" y="0"/>
                      <a:pt x="127" y="0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92" y="15"/>
                      <a:pt x="192" y="15"/>
                      <a:pt x="192" y="15"/>
                    </a:cubicBezTo>
                    <a:cubicBezTo>
                      <a:pt x="190" y="15"/>
                      <a:pt x="190" y="15"/>
                      <a:pt x="190" y="15"/>
                    </a:cubicBezTo>
                    <a:cubicBezTo>
                      <a:pt x="174" y="14"/>
                      <a:pt x="167" y="24"/>
                      <a:pt x="168" y="46"/>
                    </a:cubicBezTo>
                    <a:cubicBezTo>
                      <a:pt x="168" y="140"/>
                      <a:pt x="168" y="140"/>
                      <a:pt x="168" y="140"/>
                    </a:cubicBezTo>
                    <a:cubicBezTo>
                      <a:pt x="167" y="203"/>
                      <a:pt x="143" y="235"/>
                      <a:pt x="96" y="236"/>
                    </a:cubicBezTo>
                    <a:cubicBezTo>
                      <a:pt x="48" y="235"/>
                      <a:pt x="23" y="207"/>
                      <a:pt x="23" y="151"/>
                    </a:cubicBezTo>
                    <a:cubicBezTo>
                      <a:pt x="23" y="40"/>
                      <a:pt x="23" y="40"/>
                      <a:pt x="23" y="40"/>
                    </a:cubicBezTo>
                    <a:cubicBezTo>
                      <a:pt x="23" y="22"/>
                      <a:pt x="17" y="14"/>
                      <a:pt x="5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5" y="15"/>
                      <a:pt x="75" y="15"/>
                      <a:pt x="75" y="15"/>
                    </a:cubicBezTo>
                    <a:cubicBezTo>
                      <a:pt x="63" y="15"/>
                      <a:pt x="57" y="23"/>
                      <a:pt x="57" y="40"/>
                    </a:cubicBezTo>
                    <a:cubicBezTo>
                      <a:pt x="57" y="151"/>
                      <a:pt x="57" y="151"/>
                      <a:pt x="57" y="151"/>
                    </a:cubicBezTo>
                    <a:cubicBezTo>
                      <a:pt x="58" y="192"/>
                      <a:pt x="73" y="212"/>
                      <a:pt x="102" y="213"/>
                    </a:cubicBezTo>
                    <a:cubicBezTo>
                      <a:pt x="135" y="212"/>
                      <a:pt x="151" y="189"/>
                      <a:pt x="152" y="144"/>
                    </a:cubicBezTo>
                    <a:cubicBezTo>
                      <a:pt x="152" y="53"/>
                      <a:pt x="152" y="53"/>
                      <a:pt x="152" y="53"/>
                    </a:cubicBezTo>
                    <a:cubicBezTo>
                      <a:pt x="152" y="27"/>
                      <a:pt x="145" y="14"/>
                      <a:pt x="131" y="15"/>
                    </a:cubicBezTo>
                    <a:lnTo>
                      <a:pt x="127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2" name="ïş1ïḋè">
                <a:extLst>
                  <a:ext uri="{FF2B5EF4-FFF2-40B4-BE49-F238E27FC236}">
                    <a16:creationId xmlns:a16="http://schemas.microsoft.com/office/drawing/2014/main" id="{187B933D-3B07-5895-F5F3-A7787F12332B}"/>
                  </a:ext>
                </a:extLst>
              </p:cNvPr>
              <p:cNvSpPr/>
              <p:nvPr/>
            </p:nvSpPr>
            <p:spPr bwMode="auto">
              <a:xfrm>
                <a:off x="2915716" y="1278814"/>
                <a:ext cx="38386" cy="46961"/>
              </a:xfrm>
              <a:custGeom>
                <a:avLst/>
                <a:gdLst>
                  <a:gd name="T0" fmla="*/ 36 w 194"/>
                  <a:gd name="T1" fmla="*/ 47 h 234"/>
                  <a:gd name="T2" fmla="*/ 36 w 194"/>
                  <a:gd name="T3" fmla="*/ 188 h 234"/>
                  <a:gd name="T4" fmla="*/ 61 w 194"/>
                  <a:gd name="T5" fmla="*/ 219 h 234"/>
                  <a:gd name="T6" fmla="*/ 61 w 194"/>
                  <a:gd name="T7" fmla="*/ 234 h 234"/>
                  <a:gd name="T8" fmla="*/ 0 w 194"/>
                  <a:gd name="T9" fmla="*/ 234 h 234"/>
                  <a:gd name="T10" fmla="*/ 0 w 194"/>
                  <a:gd name="T11" fmla="*/ 219 h 234"/>
                  <a:gd name="T12" fmla="*/ 2 w 194"/>
                  <a:gd name="T13" fmla="*/ 219 h 234"/>
                  <a:gd name="T14" fmla="*/ 21 w 194"/>
                  <a:gd name="T15" fmla="*/ 195 h 234"/>
                  <a:gd name="T16" fmla="*/ 21 w 194"/>
                  <a:gd name="T17" fmla="*/ 22 h 234"/>
                  <a:gd name="T18" fmla="*/ 1 w 194"/>
                  <a:gd name="T19" fmla="*/ 15 h 234"/>
                  <a:gd name="T20" fmla="*/ 1 w 194"/>
                  <a:gd name="T21" fmla="*/ 0 h 234"/>
                  <a:gd name="T22" fmla="*/ 52 w 194"/>
                  <a:gd name="T23" fmla="*/ 0 h 234"/>
                  <a:gd name="T24" fmla="*/ 156 w 194"/>
                  <a:gd name="T25" fmla="*/ 160 h 234"/>
                  <a:gd name="T26" fmla="*/ 156 w 194"/>
                  <a:gd name="T27" fmla="*/ 47 h 234"/>
                  <a:gd name="T28" fmla="*/ 132 w 194"/>
                  <a:gd name="T29" fmla="*/ 15 h 234"/>
                  <a:gd name="T30" fmla="*/ 129 w 194"/>
                  <a:gd name="T31" fmla="*/ 15 h 234"/>
                  <a:gd name="T32" fmla="*/ 129 w 194"/>
                  <a:gd name="T33" fmla="*/ 0 h 234"/>
                  <a:gd name="T34" fmla="*/ 194 w 194"/>
                  <a:gd name="T35" fmla="*/ 0 h 234"/>
                  <a:gd name="T36" fmla="*/ 194 w 194"/>
                  <a:gd name="T37" fmla="*/ 15 h 234"/>
                  <a:gd name="T38" fmla="*/ 191 w 194"/>
                  <a:gd name="T39" fmla="*/ 15 h 234"/>
                  <a:gd name="T40" fmla="*/ 171 w 194"/>
                  <a:gd name="T41" fmla="*/ 34 h 234"/>
                  <a:gd name="T42" fmla="*/ 171 w 194"/>
                  <a:gd name="T43" fmla="*/ 234 h 234"/>
                  <a:gd name="T44" fmla="*/ 157 w 194"/>
                  <a:gd name="T45" fmla="*/ 234 h 234"/>
                  <a:gd name="T46" fmla="*/ 36 w 194"/>
                  <a:gd name="T47" fmla="*/ 47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94" h="234">
                    <a:moveTo>
                      <a:pt x="36" y="47"/>
                    </a:moveTo>
                    <a:cubicBezTo>
                      <a:pt x="36" y="188"/>
                      <a:pt x="36" y="188"/>
                      <a:pt x="36" y="188"/>
                    </a:cubicBezTo>
                    <a:cubicBezTo>
                      <a:pt x="35" y="211"/>
                      <a:pt x="43" y="221"/>
                      <a:pt x="61" y="219"/>
                    </a:cubicBezTo>
                    <a:cubicBezTo>
                      <a:pt x="61" y="234"/>
                      <a:pt x="61" y="234"/>
                      <a:pt x="61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2" y="219"/>
                      <a:pt x="2" y="219"/>
                      <a:pt x="2" y="219"/>
                    </a:cubicBezTo>
                    <a:cubicBezTo>
                      <a:pt x="15" y="219"/>
                      <a:pt x="21" y="211"/>
                      <a:pt x="21" y="195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5" y="18"/>
                      <a:pt x="9" y="15"/>
                      <a:pt x="1" y="15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156" y="160"/>
                      <a:pt x="156" y="160"/>
                      <a:pt x="156" y="160"/>
                    </a:cubicBezTo>
                    <a:cubicBezTo>
                      <a:pt x="156" y="47"/>
                      <a:pt x="156" y="47"/>
                      <a:pt x="156" y="47"/>
                    </a:cubicBezTo>
                    <a:cubicBezTo>
                      <a:pt x="158" y="23"/>
                      <a:pt x="150" y="12"/>
                      <a:pt x="132" y="15"/>
                    </a:cubicBezTo>
                    <a:cubicBezTo>
                      <a:pt x="129" y="15"/>
                      <a:pt x="129" y="15"/>
                      <a:pt x="129" y="15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94" y="0"/>
                      <a:pt x="194" y="0"/>
                      <a:pt x="194" y="0"/>
                    </a:cubicBezTo>
                    <a:cubicBezTo>
                      <a:pt x="194" y="15"/>
                      <a:pt x="194" y="15"/>
                      <a:pt x="194" y="15"/>
                    </a:cubicBezTo>
                    <a:cubicBezTo>
                      <a:pt x="191" y="15"/>
                      <a:pt x="191" y="15"/>
                      <a:pt x="191" y="15"/>
                    </a:cubicBezTo>
                    <a:cubicBezTo>
                      <a:pt x="177" y="14"/>
                      <a:pt x="170" y="20"/>
                      <a:pt x="171" y="34"/>
                    </a:cubicBezTo>
                    <a:cubicBezTo>
                      <a:pt x="171" y="234"/>
                      <a:pt x="171" y="234"/>
                      <a:pt x="171" y="234"/>
                    </a:cubicBezTo>
                    <a:cubicBezTo>
                      <a:pt x="157" y="234"/>
                      <a:pt x="157" y="234"/>
                      <a:pt x="157" y="234"/>
                    </a:cubicBezTo>
                    <a:lnTo>
                      <a:pt x="36" y="4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3" name="íṧlíḑè">
                <a:extLst>
                  <a:ext uri="{FF2B5EF4-FFF2-40B4-BE49-F238E27FC236}">
                    <a16:creationId xmlns:a16="http://schemas.microsoft.com/office/drawing/2014/main" id="{3C731A79-9369-2FC9-BF54-C2461572A2D1}"/>
                  </a:ext>
                </a:extLst>
              </p:cNvPr>
              <p:cNvSpPr/>
              <p:nvPr/>
            </p:nvSpPr>
            <p:spPr bwMode="auto">
              <a:xfrm>
                <a:off x="2959819" y="1278814"/>
                <a:ext cx="15926" cy="46961"/>
              </a:xfrm>
              <a:custGeom>
                <a:avLst/>
                <a:gdLst>
                  <a:gd name="T0" fmla="*/ 0 w 80"/>
                  <a:gd name="T1" fmla="*/ 15 h 234"/>
                  <a:gd name="T2" fmla="*/ 0 w 80"/>
                  <a:gd name="T3" fmla="*/ 0 h 234"/>
                  <a:gd name="T4" fmla="*/ 80 w 80"/>
                  <a:gd name="T5" fmla="*/ 0 h 234"/>
                  <a:gd name="T6" fmla="*/ 80 w 80"/>
                  <a:gd name="T7" fmla="*/ 15 h 234"/>
                  <a:gd name="T8" fmla="*/ 76 w 80"/>
                  <a:gd name="T9" fmla="*/ 15 h 234"/>
                  <a:gd name="T10" fmla="*/ 56 w 80"/>
                  <a:gd name="T11" fmla="*/ 43 h 234"/>
                  <a:gd name="T12" fmla="*/ 56 w 80"/>
                  <a:gd name="T13" fmla="*/ 191 h 234"/>
                  <a:gd name="T14" fmla="*/ 76 w 80"/>
                  <a:gd name="T15" fmla="*/ 219 h 234"/>
                  <a:gd name="T16" fmla="*/ 80 w 80"/>
                  <a:gd name="T17" fmla="*/ 219 h 234"/>
                  <a:gd name="T18" fmla="*/ 80 w 80"/>
                  <a:gd name="T19" fmla="*/ 234 h 234"/>
                  <a:gd name="T20" fmla="*/ 0 w 80"/>
                  <a:gd name="T21" fmla="*/ 234 h 234"/>
                  <a:gd name="T22" fmla="*/ 0 w 80"/>
                  <a:gd name="T23" fmla="*/ 219 h 234"/>
                  <a:gd name="T24" fmla="*/ 3 w 80"/>
                  <a:gd name="T25" fmla="*/ 219 h 234"/>
                  <a:gd name="T26" fmla="*/ 22 w 80"/>
                  <a:gd name="T27" fmla="*/ 193 h 234"/>
                  <a:gd name="T28" fmla="*/ 22 w 80"/>
                  <a:gd name="T29" fmla="*/ 43 h 234"/>
                  <a:gd name="T30" fmla="*/ 3 w 80"/>
                  <a:gd name="T31" fmla="*/ 15 h 234"/>
                  <a:gd name="T32" fmla="*/ 0 w 80"/>
                  <a:gd name="T33" fmla="*/ 1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234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63" y="15"/>
                      <a:pt x="56" y="24"/>
                      <a:pt x="56" y="43"/>
                    </a:cubicBezTo>
                    <a:cubicBezTo>
                      <a:pt x="56" y="191"/>
                      <a:pt x="56" y="191"/>
                      <a:pt x="56" y="191"/>
                    </a:cubicBezTo>
                    <a:cubicBezTo>
                      <a:pt x="55" y="211"/>
                      <a:pt x="62" y="220"/>
                      <a:pt x="76" y="219"/>
                    </a:cubicBez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34"/>
                      <a:pt x="80" y="234"/>
                      <a:pt x="8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16" y="219"/>
                      <a:pt x="22" y="210"/>
                      <a:pt x="22" y="19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23"/>
                      <a:pt x="16" y="14"/>
                      <a:pt x="3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4" name="îṩļïdê">
                <a:extLst>
                  <a:ext uri="{FF2B5EF4-FFF2-40B4-BE49-F238E27FC236}">
                    <a16:creationId xmlns:a16="http://schemas.microsoft.com/office/drawing/2014/main" id="{C7E455A8-1310-FCAD-8472-4596DC297928}"/>
                  </a:ext>
                </a:extLst>
              </p:cNvPr>
              <p:cNvSpPr/>
              <p:nvPr/>
            </p:nvSpPr>
            <p:spPr bwMode="auto">
              <a:xfrm>
                <a:off x="2980645" y="1278814"/>
                <a:ext cx="37161" cy="47370"/>
              </a:xfrm>
              <a:custGeom>
                <a:avLst/>
                <a:gdLst>
                  <a:gd name="T0" fmla="*/ 87 w 186"/>
                  <a:gd name="T1" fmla="*/ 236 h 236"/>
                  <a:gd name="T2" fmla="*/ 28 w 186"/>
                  <a:gd name="T3" fmla="*/ 46 h 236"/>
                  <a:gd name="T4" fmla="*/ 1 w 186"/>
                  <a:gd name="T5" fmla="*/ 15 h 236"/>
                  <a:gd name="T6" fmla="*/ 0 w 186"/>
                  <a:gd name="T7" fmla="*/ 15 h 236"/>
                  <a:gd name="T8" fmla="*/ 0 w 186"/>
                  <a:gd name="T9" fmla="*/ 0 h 236"/>
                  <a:gd name="T10" fmla="*/ 87 w 186"/>
                  <a:gd name="T11" fmla="*/ 0 h 236"/>
                  <a:gd name="T12" fmla="*/ 87 w 186"/>
                  <a:gd name="T13" fmla="*/ 15 h 236"/>
                  <a:gd name="T14" fmla="*/ 83 w 186"/>
                  <a:gd name="T15" fmla="*/ 15 h 236"/>
                  <a:gd name="T16" fmla="*/ 64 w 186"/>
                  <a:gd name="T17" fmla="*/ 22 h 236"/>
                  <a:gd name="T18" fmla="*/ 66 w 186"/>
                  <a:gd name="T19" fmla="*/ 47 h 236"/>
                  <a:gd name="T20" fmla="*/ 105 w 186"/>
                  <a:gd name="T21" fmla="*/ 173 h 236"/>
                  <a:gd name="T22" fmla="*/ 144 w 186"/>
                  <a:gd name="T23" fmla="*/ 36 h 236"/>
                  <a:gd name="T24" fmla="*/ 128 w 186"/>
                  <a:gd name="T25" fmla="*/ 15 h 236"/>
                  <a:gd name="T26" fmla="*/ 122 w 186"/>
                  <a:gd name="T27" fmla="*/ 15 h 236"/>
                  <a:gd name="T28" fmla="*/ 122 w 186"/>
                  <a:gd name="T29" fmla="*/ 0 h 236"/>
                  <a:gd name="T30" fmla="*/ 186 w 186"/>
                  <a:gd name="T31" fmla="*/ 0 h 236"/>
                  <a:gd name="T32" fmla="*/ 186 w 186"/>
                  <a:gd name="T33" fmla="*/ 15 h 236"/>
                  <a:gd name="T34" fmla="*/ 185 w 186"/>
                  <a:gd name="T35" fmla="*/ 15 h 236"/>
                  <a:gd name="T36" fmla="*/ 155 w 186"/>
                  <a:gd name="T37" fmla="*/ 55 h 236"/>
                  <a:gd name="T38" fmla="*/ 103 w 186"/>
                  <a:gd name="T39" fmla="*/ 236 h 236"/>
                  <a:gd name="T40" fmla="*/ 87 w 186"/>
                  <a:gd name="T41" fmla="*/ 236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6" h="236">
                    <a:moveTo>
                      <a:pt x="87" y="236"/>
                    </a:moveTo>
                    <a:cubicBezTo>
                      <a:pt x="28" y="46"/>
                      <a:pt x="28" y="46"/>
                      <a:pt x="28" y="46"/>
                    </a:cubicBezTo>
                    <a:cubicBezTo>
                      <a:pt x="22" y="22"/>
                      <a:pt x="13" y="12"/>
                      <a:pt x="1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7" y="0"/>
                      <a:pt x="87" y="0"/>
                      <a:pt x="87" y="0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73" y="15"/>
                      <a:pt x="66" y="18"/>
                      <a:pt x="64" y="22"/>
                    </a:cubicBezTo>
                    <a:cubicBezTo>
                      <a:pt x="61" y="27"/>
                      <a:pt x="62" y="36"/>
                      <a:pt x="66" y="47"/>
                    </a:cubicBezTo>
                    <a:cubicBezTo>
                      <a:pt x="105" y="173"/>
                      <a:pt x="105" y="173"/>
                      <a:pt x="105" y="173"/>
                    </a:cubicBezTo>
                    <a:cubicBezTo>
                      <a:pt x="144" y="36"/>
                      <a:pt x="144" y="36"/>
                      <a:pt x="144" y="36"/>
                    </a:cubicBezTo>
                    <a:cubicBezTo>
                      <a:pt x="147" y="23"/>
                      <a:pt x="142" y="16"/>
                      <a:pt x="128" y="15"/>
                    </a:cubicBezTo>
                    <a:cubicBezTo>
                      <a:pt x="122" y="15"/>
                      <a:pt x="122" y="15"/>
                      <a:pt x="122" y="15"/>
                    </a:cubicBezTo>
                    <a:cubicBezTo>
                      <a:pt x="122" y="0"/>
                      <a:pt x="122" y="0"/>
                      <a:pt x="122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6" y="15"/>
                      <a:pt x="186" y="15"/>
                      <a:pt x="186" y="15"/>
                    </a:cubicBezTo>
                    <a:cubicBezTo>
                      <a:pt x="185" y="15"/>
                      <a:pt x="185" y="15"/>
                      <a:pt x="185" y="15"/>
                    </a:cubicBezTo>
                    <a:cubicBezTo>
                      <a:pt x="173" y="13"/>
                      <a:pt x="163" y="26"/>
                      <a:pt x="155" y="55"/>
                    </a:cubicBezTo>
                    <a:cubicBezTo>
                      <a:pt x="103" y="236"/>
                      <a:pt x="103" y="236"/>
                      <a:pt x="103" y="236"/>
                    </a:cubicBezTo>
                    <a:lnTo>
                      <a:pt x="87" y="23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5" name="ïṡḻîḓè">
                <a:extLst>
                  <a:ext uri="{FF2B5EF4-FFF2-40B4-BE49-F238E27FC236}">
                    <a16:creationId xmlns:a16="http://schemas.microsoft.com/office/drawing/2014/main" id="{BA16FECA-36FC-24A1-F032-366FF6DC70F8}"/>
                  </a:ext>
                </a:extLst>
              </p:cNvPr>
              <p:cNvSpPr/>
              <p:nvPr/>
            </p:nvSpPr>
            <p:spPr bwMode="auto">
              <a:xfrm>
                <a:off x="3021481" y="1278814"/>
                <a:ext cx="31035" cy="46961"/>
              </a:xfrm>
              <a:custGeom>
                <a:avLst/>
                <a:gdLst>
                  <a:gd name="T0" fmla="*/ 119 w 155"/>
                  <a:gd name="T1" fmla="*/ 21 h 234"/>
                  <a:gd name="T2" fmla="*/ 64 w 155"/>
                  <a:gd name="T3" fmla="*/ 21 h 234"/>
                  <a:gd name="T4" fmla="*/ 64 w 155"/>
                  <a:gd name="T5" fmla="*/ 104 h 234"/>
                  <a:gd name="T6" fmla="*/ 105 w 155"/>
                  <a:gd name="T7" fmla="*/ 104 h 234"/>
                  <a:gd name="T8" fmla="*/ 124 w 155"/>
                  <a:gd name="T9" fmla="*/ 78 h 234"/>
                  <a:gd name="T10" fmla="*/ 134 w 155"/>
                  <a:gd name="T11" fmla="*/ 78 h 234"/>
                  <a:gd name="T12" fmla="*/ 134 w 155"/>
                  <a:gd name="T13" fmla="*/ 153 h 234"/>
                  <a:gd name="T14" fmla="*/ 124 w 155"/>
                  <a:gd name="T15" fmla="*/ 153 h 234"/>
                  <a:gd name="T16" fmla="*/ 101 w 155"/>
                  <a:gd name="T17" fmla="*/ 127 h 234"/>
                  <a:gd name="T18" fmla="*/ 64 w 155"/>
                  <a:gd name="T19" fmla="*/ 127 h 234"/>
                  <a:gd name="T20" fmla="*/ 64 w 155"/>
                  <a:gd name="T21" fmla="*/ 194 h 234"/>
                  <a:gd name="T22" fmla="*/ 74 w 155"/>
                  <a:gd name="T23" fmla="*/ 213 h 234"/>
                  <a:gd name="T24" fmla="*/ 116 w 155"/>
                  <a:gd name="T25" fmla="*/ 213 h 234"/>
                  <a:gd name="T26" fmla="*/ 145 w 155"/>
                  <a:gd name="T27" fmla="*/ 175 h 234"/>
                  <a:gd name="T28" fmla="*/ 155 w 155"/>
                  <a:gd name="T29" fmla="*/ 175 h 234"/>
                  <a:gd name="T30" fmla="*/ 152 w 155"/>
                  <a:gd name="T31" fmla="*/ 234 h 234"/>
                  <a:gd name="T32" fmla="*/ 0 w 155"/>
                  <a:gd name="T33" fmla="*/ 234 h 234"/>
                  <a:gd name="T34" fmla="*/ 0 w 155"/>
                  <a:gd name="T35" fmla="*/ 219 h 234"/>
                  <a:gd name="T36" fmla="*/ 10 w 155"/>
                  <a:gd name="T37" fmla="*/ 219 h 234"/>
                  <a:gd name="T38" fmla="*/ 29 w 155"/>
                  <a:gd name="T39" fmla="*/ 193 h 234"/>
                  <a:gd name="T40" fmla="*/ 29 w 155"/>
                  <a:gd name="T41" fmla="*/ 41 h 234"/>
                  <a:gd name="T42" fmla="*/ 8 w 155"/>
                  <a:gd name="T43" fmla="*/ 15 h 234"/>
                  <a:gd name="T44" fmla="*/ 5 w 155"/>
                  <a:gd name="T45" fmla="*/ 15 h 234"/>
                  <a:gd name="T46" fmla="*/ 5 w 155"/>
                  <a:gd name="T47" fmla="*/ 0 h 234"/>
                  <a:gd name="T48" fmla="*/ 144 w 155"/>
                  <a:gd name="T49" fmla="*/ 0 h 234"/>
                  <a:gd name="T50" fmla="*/ 147 w 155"/>
                  <a:gd name="T51" fmla="*/ 55 h 234"/>
                  <a:gd name="T52" fmla="*/ 137 w 155"/>
                  <a:gd name="T53" fmla="*/ 55 h 234"/>
                  <a:gd name="T54" fmla="*/ 119 w 155"/>
                  <a:gd name="T55" fmla="*/ 21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55" h="234">
                    <a:moveTo>
                      <a:pt x="119" y="21"/>
                    </a:moveTo>
                    <a:cubicBezTo>
                      <a:pt x="64" y="21"/>
                      <a:pt x="64" y="21"/>
                      <a:pt x="64" y="21"/>
                    </a:cubicBezTo>
                    <a:cubicBezTo>
                      <a:pt x="64" y="104"/>
                      <a:pt x="64" y="104"/>
                      <a:pt x="64" y="104"/>
                    </a:cubicBezTo>
                    <a:cubicBezTo>
                      <a:pt x="105" y="104"/>
                      <a:pt x="105" y="104"/>
                      <a:pt x="105" y="104"/>
                    </a:cubicBezTo>
                    <a:cubicBezTo>
                      <a:pt x="118" y="105"/>
                      <a:pt x="125" y="97"/>
                      <a:pt x="124" y="78"/>
                    </a:cubicBezTo>
                    <a:cubicBezTo>
                      <a:pt x="134" y="78"/>
                      <a:pt x="134" y="78"/>
                      <a:pt x="134" y="78"/>
                    </a:cubicBezTo>
                    <a:cubicBezTo>
                      <a:pt x="134" y="153"/>
                      <a:pt x="134" y="153"/>
                      <a:pt x="134" y="153"/>
                    </a:cubicBezTo>
                    <a:cubicBezTo>
                      <a:pt x="124" y="153"/>
                      <a:pt x="124" y="153"/>
                      <a:pt x="124" y="153"/>
                    </a:cubicBezTo>
                    <a:cubicBezTo>
                      <a:pt x="126" y="133"/>
                      <a:pt x="118" y="125"/>
                      <a:pt x="101" y="127"/>
                    </a:cubicBezTo>
                    <a:cubicBezTo>
                      <a:pt x="64" y="127"/>
                      <a:pt x="64" y="127"/>
                      <a:pt x="64" y="127"/>
                    </a:cubicBezTo>
                    <a:cubicBezTo>
                      <a:pt x="64" y="194"/>
                      <a:pt x="64" y="194"/>
                      <a:pt x="64" y="194"/>
                    </a:cubicBezTo>
                    <a:cubicBezTo>
                      <a:pt x="63" y="209"/>
                      <a:pt x="67" y="215"/>
                      <a:pt x="74" y="213"/>
                    </a:cubicBezTo>
                    <a:cubicBezTo>
                      <a:pt x="116" y="213"/>
                      <a:pt x="116" y="213"/>
                      <a:pt x="116" y="213"/>
                    </a:cubicBezTo>
                    <a:cubicBezTo>
                      <a:pt x="132" y="215"/>
                      <a:pt x="142" y="202"/>
                      <a:pt x="145" y="175"/>
                    </a:cubicBezTo>
                    <a:cubicBezTo>
                      <a:pt x="155" y="175"/>
                      <a:pt x="155" y="175"/>
                      <a:pt x="155" y="175"/>
                    </a:cubicBezTo>
                    <a:cubicBezTo>
                      <a:pt x="152" y="234"/>
                      <a:pt x="152" y="234"/>
                      <a:pt x="152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10" y="219"/>
                      <a:pt x="10" y="219"/>
                      <a:pt x="10" y="219"/>
                    </a:cubicBezTo>
                    <a:cubicBezTo>
                      <a:pt x="23" y="220"/>
                      <a:pt x="30" y="211"/>
                      <a:pt x="29" y="193"/>
                    </a:cubicBezTo>
                    <a:cubicBezTo>
                      <a:pt x="29" y="41"/>
                      <a:pt x="29" y="41"/>
                      <a:pt x="29" y="41"/>
                    </a:cubicBezTo>
                    <a:cubicBezTo>
                      <a:pt x="30" y="23"/>
                      <a:pt x="23" y="14"/>
                      <a:pt x="8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47" y="55"/>
                      <a:pt x="147" y="55"/>
                      <a:pt x="147" y="55"/>
                    </a:cubicBezTo>
                    <a:cubicBezTo>
                      <a:pt x="137" y="55"/>
                      <a:pt x="137" y="55"/>
                      <a:pt x="137" y="55"/>
                    </a:cubicBezTo>
                    <a:cubicBezTo>
                      <a:pt x="135" y="30"/>
                      <a:pt x="129" y="19"/>
                      <a:pt x="119" y="21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6" name="ïśļíḍé">
                <a:extLst>
                  <a:ext uri="{FF2B5EF4-FFF2-40B4-BE49-F238E27FC236}">
                    <a16:creationId xmlns:a16="http://schemas.microsoft.com/office/drawing/2014/main" id="{B3FAA5BB-11C6-A2DC-E6E4-5A7BF63C58B9}"/>
                  </a:ext>
                </a:extLst>
              </p:cNvPr>
              <p:cNvSpPr/>
              <p:nvPr/>
            </p:nvSpPr>
            <p:spPr bwMode="auto">
              <a:xfrm>
                <a:off x="3057826" y="1277589"/>
                <a:ext cx="39203" cy="48595"/>
              </a:xfrm>
              <a:custGeom>
                <a:avLst/>
                <a:gdLst>
                  <a:gd name="T0" fmla="*/ 61 w 196"/>
                  <a:gd name="T1" fmla="*/ 140 h 242"/>
                  <a:gd name="T2" fmla="*/ 61 w 196"/>
                  <a:gd name="T3" fmla="*/ 197 h 242"/>
                  <a:gd name="T4" fmla="*/ 80 w 196"/>
                  <a:gd name="T5" fmla="*/ 225 h 242"/>
                  <a:gd name="T6" fmla="*/ 88 w 196"/>
                  <a:gd name="T7" fmla="*/ 225 h 242"/>
                  <a:gd name="T8" fmla="*/ 88 w 196"/>
                  <a:gd name="T9" fmla="*/ 240 h 242"/>
                  <a:gd name="T10" fmla="*/ 0 w 196"/>
                  <a:gd name="T11" fmla="*/ 240 h 242"/>
                  <a:gd name="T12" fmla="*/ 0 w 196"/>
                  <a:gd name="T13" fmla="*/ 225 h 242"/>
                  <a:gd name="T14" fmla="*/ 4 w 196"/>
                  <a:gd name="T15" fmla="*/ 225 h 242"/>
                  <a:gd name="T16" fmla="*/ 26 w 196"/>
                  <a:gd name="T17" fmla="*/ 197 h 242"/>
                  <a:gd name="T18" fmla="*/ 26 w 196"/>
                  <a:gd name="T19" fmla="*/ 49 h 242"/>
                  <a:gd name="T20" fmla="*/ 5 w 196"/>
                  <a:gd name="T21" fmla="*/ 21 h 242"/>
                  <a:gd name="T22" fmla="*/ 0 w 196"/>
                  <a:gd name="T23" fmla="*/ 21 h 242"/>
                  <a:gd name="T24" fmla="*/ 0 w 196"/>
                  <a:gd name="T25" fmla="*/ 6 h 242"/>
                  <a:gd name="T26" fmla="*/ 7 w 196"/>
                  <a:gd name="T27" fmla="*/ 5 h 242"/>
                  <a:gd name="T28" fmla="*/ 33 w 196"/>
                  <a:gd name="T29" fmla="*/ 4 h 242"/>
                  <a:gd name="T30" fmla="*/ 74 w 196"/>
                  <a:gd name="T31" fmla="*/ 1 h 242"/>
                  <a:gd name="T32" fmla="*/ 144 w 196"/>
                  <a:gd name="T33" fmla="*/ 27 h 242"/>
                  <a:gd name="T34" fmla="*/ 156 w 196"/>
                  <a:gd name="T35" fmla="*/ 69 h 242"/>
                  <a:gd name="T36" fmla="*/ 119 w 196"/>
                  <a:gd name="T37" fmla="*/ 130 h 242"/>
                  <a:gd name="T38" fmla="*/ 141 w 196"/>
                  <a:gd name="T39" fmla="*/ 169 h 242"/>
                  <a:gd name="T40" fmla="*/ 162 w 196"/>
                  <a:gd name="T41" fmla="*/ 206 h 242"/>
                  <a:gd name="T42" fmla="*/ 196 w 196"/>
                  <a:gd name="T43" fmla="*/ 229 h 242"/>
                  <a:gd name="T44" fmla="*/ 196 w 196"/>
                  <a:gd name="T45" fmla="*/ 241 h 242"/>
                  <a:gd name="T46" fmla="*/ 180 w 196"/>
                  <a:gd name="T47" fmla="*/ 241 h 242"/>
                  <a:gd name="T48" fmla="*/ 125 w 196"/>
                  <a:gd name="T49" fmla="*/ 219 h 242"/>
                  <a:gd name="T50" fmla="*/ 108 w 196"/>
                  <a:gd name="T51" fmla="*/ 187 h 242"/>
                  <a:gd name="T52" fmla="*/ 80 w 196"/>
                  <a:gd name="T53" fmla="*/ 140 h 242"/>
                  <a:gd name="T54" fmla="*/ 61 w 196"/>
                  <a:gd name="T55" fmla="*/ 140 h 242"/>
                  <a:gd name="T56" fmla="*/ 61 w 196"/>
                  <a:gd name="T57" fmla="*/ 17 h 242"/>
                  <a:gd name="T58" fmla="*/ 61 w 196"/>
                  <a:gd name="T59" fmla="*/ 125 h 242"/>
                  <a:gd name="T60" fmla="*/ 70 w 196"/>
                  <a:gd name="T61" fmla="*/ 125 h 242"/>
                  <a:gd name="T62" fmla="*/ 119 w 196"/>
                  <a:gd name="T63" fmla="*/ 71 h 242"/>
                  <a:gd name="T64" fmla="*/ 74 w 196"/>
                  <a:gd name="T65" fmla="*/ 17 h 242"/>
                  <a:gd name="T66" fmla="*/ 61 w 196"/>
                  <a:gd name="T67" fmla="*/ 17 h 2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96" h="242">
                    <a:moveTo>
                      <a:pt x="61" y="140"/>
                    </a:moveTo>
                    <a:cubicBezTo>
                      <a:pt x="61" y="197"/>
                      <a:pt x="61" y="197"/>
                      <a:pt x="61" y="197"/>
                    </a:cubicBezTo>
                    <a:cubicBezTo>
                      <a:pt x="61" y="216"/>
                      <a:pt x="67" y="225"/>
                      <a:pt x="80" y="225"/>
                    </a:cubicBezTo>
                    <a:cubicBezTo>
                      <a:pt x="88" y="225"/>
                      <a:pt x="88" y="225"/>
                      <a:pt x="88" y="225"/>
                    </a:cubicBezTo>
                    <a:cubicBezTo>
                      <a:pt x="88" y="240"/>
                      <a:pt x="88" y="240"/>
                      <a:pt x="88" y="240"/>
                    </a:cubicBezTo>
                    <a:cubicBezTo>
                      <a:pt x="0" y="240"/>
                      <a:pt x="0" y="240"/>
                      <a:pt x="0" y="240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4" y="225"/>
                      <a:pt x="4" y="225"/>
                      <a:pt x="4" y="225"/>
                    </a:cubicBezTo>
                    <a:cubicBezTo>
                      <a:pt x="19" y="226"/>
                      <a:pt x="27" y="217"/>
                      <a:pt x="26" y="197"/>
                    </a:cubicBezTo>
                    <a:cubicBezTo>
                      <a:pt x="26" y="49"/>
                      <a:pt x="26" y="49"/>
                      <a:pt x="26" y="49"/>
                    </a:cubicBezTo>
                    <a:cubicBezTo>
                      <a:pt x="27" y="29"/>
                      <a:pt x="20" y="20"/>
                      <a:pt x="5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2" y="6"/>
                      <a:pt x="5" y="6"/>
                      <a:pt x="7" y="5"/>
                    </a:cubicBezTo>
                    <a:cubicBezTo>
                      <a:pt x="19" y="4"/>
                      <a:pt x="28" y="4"/>
                      <a:pt x="33" y="4"/>
                    </a:cubicBezTo>
                    <a:cubicBezTo>
                      <a:pt x="51" y="2"/>
                      <a:pt x="65" y="1"/>
                      <a:pt x="74" y="1"/>
                    </a:cubicBezTo>
                    <a:cubicBezTo>
                      <a:pt x="110" y="0"/>
                      <a:pt x="133" y="8"/>
                      <a:pt x="144" y="27"/>
                    </a:cubicBezTo>
                    <a:cubicBezTo>
                      <a:pt x="152" y="39"/>
                      <a:pt x="156" y="53"/>
                      <a:pt x="156" y="69"/>
                    </a:cubicBezTo>
                    <a:cubicBezTo>
                      <a:pt x="156" y="100"/>
                      <a:pt x="143" y="120"/>
                      <a:pt x="119" y="130"/>
                    </a:cubicBezTo>
                    <a:cubicBezTo>
                      <a:pt x="125" y="137"/>
                      <a:pt x="132" y="151"/>
                      <a:pt x="141" y="169"/>
                    </a:cubicBezTo>
                    <a:cubicBezTo>
                      <a:pt x="150" y="186"/>
                      <a:pt x="157" y="198"/>
                      <a:pt x="162" y="206"/>
                    </a:cubicBezTo>
                    <a:cubicBezTo>
                      <a:pt x="171" y="220"/>
                      <a:pt x="182" y="228"/>
                      <a:pt x="196" y="229"/>
                    </a:cubicBezTo>
                    <a:cubicBezTo>
                      <a:pt x="196" y="241"/>
                      <a:pt x="196" y="241"/>
                      <a:pt x="196" y="241"/>
                    </a:cubicBezTo>
                    <a:cubicBezTo>
                      <a:pt x="192" y="241"/>
                      <a:pt x="186" y="241"/>
                      <a:pt x="180" y="241"/>
                    </a:cubicBezTo>
                    <a:cubicBezTo>
                      <a:pt x="152" y="242"/>
                      <a:pt x="134" y="235"/>
                      <a:pt x="125" y="219"/>
                    </a:cubicBezTo>
                    <a:cubicBezTo>
                      <a:pt x="121" y="214"/>
                      <a:pt x="116" y="203"/>
                      <a:pt x="108" y="187"/>
                    </a:cubicBezTo>
                    <a:cubicBezTo>
                      <a:pt x="96" y="163"/>
                      <a:pt x="87" y="148"/>
                      <a:pt x="80" y="140"/>
                    </a:cubicBezTo>
                    <a:cubicBezTo>
                      <a:pt x="61" y="140"/>
                      <a:pt x="61" y="140"/>
                      <a:pt x="61" y="140"/>
                    </a:cubicBezTo>
                    <a:close/>
                    <a:moveTo>
                      <a:pt x="61" y="17"/>
                    </a:moveTo>
                    <a:cubicBezTo>
                      <a:pt x="61" y="125"/>
                      <a:pt x="61" y="125"/>
                      <a:pt x="6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103" y="125"/>
                      <a:pt x="119" y="107"/>
                      <a:pt x="119" y="71"/>
                    </a:cubicBezTo>
                    <a:cubicBezTo>
                      <a:pt x="118" y="36"/>
                      <a:pt x="103" y="18"/>
                      <a:pt x="74" y="17"/>
                    </a:cubicBezTo>
                    <a:lnTo>
                      <a:pt x="61" y="1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7" name="îSlïde">
                <a:extLst>
                  <a:ext uri="{FF2B5EF4-FFF2-40B4-BE49-F238E27FC236}">
                    <a16:creationId xmlns:a16="http://schemas.microsoft.com/office/drawing/2014/main" id="{DAB81F09-D556-010D-9DC5-1B651569EBF3}"/>
                  </a:ext>
                </a:extLst>
              </p:cNvPr>
              <p:cNvSpPr/>
              <p:nvPr/>
            </p:nvSpPr>
            <p:spPr bwMode="auto">
              <a:xfrm>
                <a:off x="3102337" y="1277997"/>
                <a:ext cx="23277" cy="48186"/>
              </a:xfrm>
              <a:custGeom>
                <a:avLst/>
                <a:gdLst>
                  <a:gd name="T0" fmla="*/ 6 w 116"/>
                  <a:gd name="T1" fmla="*/ 237 h 241"/>
                  <a:gd name="T2" fmla="*/ 0 w 116"/>
                  <a:gd name="T3" fmla="*/ 170 h 241"/>
                  <a:gd name="T4" fmla="*/ 10 w 116"/>
                  <a:gd name="T5" fmla="*/ 170 h 241"/>
                  <a:gd name="T6" fmla="*/ 54 w 116"/>
                  <a:gd name="T7" fmla="*/ 225 h 241"/>
                  <a:gd name="T8" fmla="*/ 82 w 116"/>
                  <a:gd name="T9" fmla="*/ 189 h 241"/>
                  <a:gd name="T10" fmla="*/ 46 w 116"/>
                  <a:gd name="T11" fmla="*/ 134 h 241"/>
                  <a:gd name="T12" fmla="*/ 1 w 116"/>
                  <a:gd name="T13" fmla="*/ 61 h 241"/>
                  <a:gd name="T14" fmla="*/ 53 w 116"/>
                  <a:gd name="T15" fmla="*/ 0 h 241"/>
                  <a:gd name="T16" fmla="*/ 84 w 116"/>
                  <a:gd name="T17" fmla="*/ 7 h 241"/>
                  <a:gd name="T18" fmla="*/ 91 w 116"/>
                  <a:gd name="T19" fmla="*/ 10 h 241"/>
                  <a:gd name="T20" fmla="*/ 96 w 116"/>
                  <a:gd name="T21" fmla="*/ 7 h 241"/>
                  <a:gd name="T22" fmla="*/ 97 w 116"/>
                  <a:gd name="T23" fmla="*/ 5 h 241"/>
                  <a:gd name="T24" fmla="*/ 102 w 116"/>
                  <a:gd name="T25" fmla="*/ 5 h 241"/>
                  <a:gd name="T26" fmla="*/ 107 w 116"/>
                  <a:gd name="T27" fmla="*/ 66 h 241"/>
                  <a:gd name="T28" fmla="*/ 97 w 116"/>
                  <a:gd name="T29" fmla="*/ 66 h 241"/>
                  <a:gd name="T30" fmla="*/ 56 w 116"/>
                  <a:gd name="T31" fmla="*/ 16 h 241"/>
                  <a:gd name="T32" fmla="*/ 31 w 116"/>
                  <a:gd name="T33" fmla="*/ 42 h 241"/>
                  <a:gd name="T34" fmla="*/ 61 w 116"/>
                  <a:gd name="T35" fmla="*/ 86 h 241"/>
                  <a:gd name="T36" fmla="*/ 101 w 116"/>
                  <a:gd name="T37" fmla="*/ 124 h 241"/>
                  <a:gd name="T38" fmla="*/ 116 w 116"/>
                  <a:gd name="T39" fmla="*/ 174 h 241"/>
                  <a:gd name="T40" fmla="*/ 61 w 116"/>
                  <a:gd name="T41" fmla="*/ 241 h 241"/>
                  <a:gd name="T42" fmla="*/ 27 w 116"/>
                  <a:gd name="T43" fmla="*/ 234 h 241"/>
                  <a:gd name="T44" fmla="*/ 18 w 116"/>
                  <a:gd name="T45" fmla="*/ 231 h 241"/>
                  <a:gd name="T46" fmla="*/ 13 w 116"/>
                  <a:gd name="T47" fmla="*/ 237 h 241"/>
                  <a:gd name="T48" fmla="*/ 6 w 116"/>
                  <a:gd name="T49" fmla="*/ 237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16" h="241">
                    <a:moveTo>
                      <a:pt x="6" y="237"/>
                    </a:moveTo>
                    <a:cubicBezTo>
                      <a:pt x="0" y="170"/>
                      <a:pt x="0" y="170"/>
                      <a:pt x="0" y="170"/>
                    </a:cubicBezTo>
                    <a:cubicBezTo>
                      <a:pt x="10" y="170"/>
                      <a:pt x="10" y="170"/>
                      <a:pt x="10" y="170"/>
                    </a:cubicBezTo>
                    <a:cubicBezTo>
                      <a:pt x="18" y="207"/>
                      <a:pt x="33" y="225"/>
                      <a:pt x="54" y="225"/>
                    </a:cubicBezTo>
                    <a:cubicBezTo>
                      <a:pt x="71" y="224"/>
                      <a:pt x="81" y="212"/>
                      <a:pt x="82" y="189"/>
                    </a:cubicBezTo>
                    <a:cubicBezTo>
                      <a:pt x="82" y="171"/>
                      <a:pt x="70" y="153"/>
                      <a:pt x="46" y="134"/>
                    </a:cubicBezTo>
                    <a:cubicBezTo>
                      <a:pt x="16" y="112"/>
                      <a:pt x="1" y="88"/>
                      <a:pt x="1" y="61"/>
                    </a:cubicBezTo>
                    <a:cubicBezTo>
                      <a:pt x="3" y="23"/>
                      <a:pt x="20" y="3"/>
                      <a:pt x="53" y="0"/>
                    </a:cubicBezTo>
                    <a:cubicBezTo>
                      <a:pt x="62" y="0"/>
                      <a:pt x="72" y="2"/>
                      <a:pt x="84" y="7"/>
                    </a:cubicBezTo>
                    <a:cubicBezTo>
                      <a:pt x="88" y="9"/>
                      <a:pt x="90" y="10"/>
                      <a:pt x="91" y="10"/>
                    </a:cubicBezTo>
                    <a:cubicBezTo>
                      <a:pt x="92" y="10"/>
                      <a:pt x="94" y="9"/>
                      <a:pt x="96" y="7"/>
                    </a:cubicBezTo>
                    <a:cubicBezTo>
                      <a:pt x="95" y="7"/>
                      <a:pt x="96" y="6"/>
                      <a:pt x="97" y="5"/>
                    </a:cubicBezTo>
                    <a:cubicBezTo>
                      <a:pt x="102" y="5"/>
                      <a:pt x="102" y="5"/>
                      <a:pt x="102" y="5"/>
                    </a:cubicBezTo>
                    <a:cubicBezTo>
                      <a:pt x="107" y="66"/>
                      <a:pt x="107" y="66"/>
                      <a:pt x="107" y="66"/>
                    </a:cubicBezTo>
                    <a:cubicBezTo>
                      <a:pt x="97" y="66"/>
                      <a:pt x="97" y="66"/>
                      <a:pt x="97" y="66"/>
                    </a:cubicBezTo>
                    <a:cubicBezTo>
                      <a:pt x="90" y="33"/>
                      <a:pt x="76" y="17"/>
                      <a:pt x="56" y="16"/>
                    </a:cubicBezTo>
                    <a:cubicBezTo>
                      <a:pt x="40" y="17"/>
                      <a:pt x="32" y="25"/>
                      <a:pt x="31" y="42"/>
                    </a:cubicBezTo>
                    <a:cubicBezTo>
                      <a:pt x="31" y="55"/>
                      <a:pt x="41" y="69"/>
                      <a:pt x="61" y="86"/>
                    </a:cubicBezTo>
                    <a:cubicBezTo>
                      <a:pt x="80" y="100"/>
                      <a:pt x="93" y="112"/>
                      <a:pt x="101" y="124"/>
                    </a:cubicBezTo>
                    <a:cubicBezTo>
                      <a:pt x="111" y="140"/>
                      <a:pt x="116" y="156"/>
                      <a:pt x="116" y="174"/>
                    </a:cubicBezTo>
                    <a:cubicBezTo>
                      <a:pt x="113" y="217"/>
                      <a:pt x="95" y="240"/>
                      <a:pt x="61" y="241"/>
                    </a:cubicBezTo>
                    <a:cubicBezTo>
                      <a:pt x="53" y="241"/>
                      <a:pt x="41" y="239"/>
                      <a:pt x="27" y="234"/>
                    </a:cubicBezTo>
                    <a:cubicBezTo>
                      <a:pt x="22" y="232"/>
                      <a:pt x="19" y="231"/>
                      <a:pt x="18" y="231"/>
                    </a:cubicBezTo>
                    <a:cubicBezTo>
                      <a:pt x="16" y="231"/>
                      <a:pt x="14" y="233"/>
                      <a:pt x="13" y="237"/>
                    </a:cubicBezTo>
                    <a:lnTo>
                      <a:pt x="6" y="237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8" name="ïśḷiḓe">
                <a:extLst>
                  <a:ext uri="{FF2B5EF4-FFF2-40B4-BE49-F238E27FC236}">
                    <a16:creationId xmlns:a16="http://schemas.microsoft.com/office/drawing/2014/main" id="{CDC378D1-7E24-D804-7C70-F4ACDF31698A}"/>
                  </a:ext>
                </a:extLst>
              </p:cNvPr>
              <p:cNvSpPr/>
              <p:nvPr/>
            </p:nvSpPr>
            <p:spPr bwMode="auto">
              <a:xfrm>
                <a:off x="3132555" y="1278814"/>
                <a:ext cx="15926" cy="46961"/>
              </a:xfrm>
              <a:custGeom>
                <a:avLst/>
                <a:gdLst>
                  <a:gd name="T0" fmla="*/ 0 w 80"/>
                  <a:gd name="T1" fmla="*/ 15 h 234"/>
                  <a:gd name="T2" fmla="*/ 0 w 80"/>
                  <a:gd name="T3" fmla="*/ 0 h 234"/>
                  <a:gd name="T4" fmla="*/ 80 w 80"/>
                  <a:gd name="T5" fmla="*/ 0 h 234"/>
                  <a:gd name="T6" fmla="*/ 80 w 80"/>
                  <a:gd name="T7" fmla="*/ 15 h 234"/>
                  <a:gd name="T8" fmla="*/ 76 w 80"/>
                  <a:gd name="T9" fmla="*/ 15 h 234"/>
                  <a:gd name="T10" fmla="*/ 57 w 80"/>
                  <a:gd name="T11" fmla="*/ 43 h 234"/>
                  <a:gd name="T12" fmla="*/ 57 w 80"/>
                  <a:gd name="T13" fmla="*/ 191 h 234"/>
                  <a:gd name="T14" fmla="*/ 76 w 80"/>
                  <a:gd name="T15" fmla="*/ 219 h 234"/>
                  <a:gd name="T16" fmla="*/ 80 w 80"/>
                  <a:gd name="T17" fmla="*/ 219 h 234"/>
                  <a:gd name="T18" fmla="*/ 80 w 80"/>
                  <a:gd name="T19" fmla="*/ 234 h 234"/>
                  <a:gd name="T20" fmla="*/ 0 w 80"/>
                  <a:gd name="T21" fmla="*/ 234 h 234"/>
                  <a:gd name="T22" fmla="*/ 0 w 80"/>
                  <a:gd name="T23" fmla="*/ 219 h 234"/>
                  <a:gd name="T24" fmla="*/ 3 w 80"/>
                  <a:gd name="T25" fmla="*/ 219 h 234"/>
                  <a:gd name="T26" fmla="*/ 22 w 80"/>
                  <a:gd name="T27" fmla="*/ 193 h 234"/>
                  <a:gd name="T28" fmla="*/ 22 w 80"/>
                  <a:gd name="T29" fmla="*/ 43 h 234"/>
                  <a:gd name="T30" fmla="*/ 3 w 80"/>
                  <a:gd name="T31" fmla="*/ 15 h 234"/>
                  <a:gd name="T32" fmla="*/ 0 w 80"/>
                  <a:gd name="T33" fmla="*/ 15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234">
                    <a:moveTo>
                      <a:pt x="0" y="1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0" y="15"/>
                      <a:pt x="80" y="15"/>
                      <a:pt x="80" y="15"/>
                    </a:cubicBezTo>
                    <a:cubicBezTo>
                      <a:pt x="76" y="15"/>
                      <a:pt x="76" y="15"/>
                      <a:pt x="76" y="15"/>
                    </a:cubicBezTo>
                    <a:cubicBezTo>
                      <a:pt x="63" y="15"/>
                      <a:pt x="57" y="24"/>
                      <a:pt x="57" y="43"/>
                    </a:cubicBezTo>
                    <a:cubicBezTo>
                      <a:pt x="57" y="191"/>
                      <a:pt x="57" y="191"/>
                      <a:pt x="57" y="191"/>
                    </a:cubicBezTo>
                    <a:cubicBezTo>
                      <a:pt x="56" y="211"/>
                      <a:pt x="62" y="220"/>
                      <a:pt x="76" y="219"/>
                    </a:cubicBezTo>
                    <a:cubicBezTo>
                      <a:pt x="80" y="219"/>
                      <a:pt x="80" y="219"/>
                      <a:pt x="80" y="219"/>
                    </a:cubicBezTo>
                    <a:cubicBezTo>
                      <a:pt x="80" y="234"/>
                      <a:pt x="80" y="234"/>
                      <a:pt x="80" y="234"/>
                    </a:cubicBezTo>
                    <a:cubicBezTo>
                      <a:pt x="0" y="234"/>
                      <a:pt x="0" y="234"/>
                      <a:pt x="0" y="234"/>
                    </a:cubicBezTo>
                    <a:cubicBezTo>
                      <a:pt x="0" y="219"/>
                      <a:pt x="0" y="219"/>
                      <a:pt x="0" y="219"/>
                    </a:cubicBezTo>
                    <a:cubicBezTo>
                      <a:pt x="3" y="219"/>
                      <a:pt x="3" y="219"/>
                      <a:pt x="3" y="219"/>
                    </a:cubicBezTo>
                    <a:cubicBezTo>
                      <a:pt x="16" y="219"/>
                      <a:pt x="23" y="210"/>
                      <a:pt x="22" y="193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3" y="23"/>
                      <a:pt x="16" y="14"/>
                      <a:pt x="3" y="15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89" name="î$ľíḑê">
                <a:extLst>
                  <a:ext uri="{FF2B5EF4-FFF2-40B4-BE49-F238E27FC236}">
                    <a16:creationId xmlns:a16="http://schemas.microsoft.com/office/drawing/2014/main" id="{27E1BBD1-213D-120D-C1A1-073C82A51480}"/>
                  </a:ext>
                </a:extLst>
              </p:cNvPr>
              <p:cNvSpPr/>
              <p:nvPr/>
            </p:nvSpPr>
            <p:spPr bwMode="auto">
              <a:xfrm>
                <a:off x="3154199" y="1277589"/>
                <a:ext cx="33894" cy="48186"/>
              </a:xfrm>
              <a:custGeom>
                <a:avLst/>
                <a:gdLst>
                  <a:gd name="T0" fmla="*/ 102 w 170"/>
                  <a:gd name="T1" fmla="*/ 26 h 241"/>
                  <a:gd name="T2" fmla="*/ 102 w 170"/>
                  <a:gd name="T3" fmla="*/ 198 h 241"/>
                  <a:gd name="T4" fmla="*/ 124 w 170"/>
                  <a:gd name="T5" fmla="*/ 226 h 241"/>
                  <a:gd name="T6" fmla="*/ 130 w 170"/>
                  <a:gd name="T7" fmla="*/ 226 h 241"/>
                  <a:gd name="T8" fmla="*/ 130 w 170"/>
                  <a:gd name="T9" fmla="*/ 241 h 241"/>
                  <a:gd name="T10" fmla="*/ 39 w 170"/>
                  <a:gd name="T11" fmla="*/ 241 h 241"/>
                  <a:gd name="T12" fmla="*/ 39 w 170"/>
                  <a:gd name="T13" fmla="*/ 226 h 241"/>
                  <a:gd name="T14" fmla="*/ 48 w 170"/>
                  <a:gd name="T15" fmla="*/ 226 h 241"/>
                  <a:gd name="T16" fmla="*/ 68 w 170"/>
                  <a:gd name="T17" fmla="*/ 198 h 241"/>
                  <a:gd name="T18" fmla="*/ 68 w 170"/>
                  <a:gd name="T19" fmla="*/ 26 h 241"/>
                  <a:gd name="T20" fmla="*/ 37 w 170"/>
                  <a:gd name="T21" fmla="*/ 26 h 241"/>
                  <a:gd name="T22" fmla="*/ 11 w 170"/>
                  <a:gd name="T23" fmla="*/ 70 h 241"/>
                  <a:gd name="T24" fmla="*/ 0 w 170"/>
                  <a:gd name="T25" fmla="*/ 70 h 241"/>
                  <a:gd name="T26" fmla="*/ 5 w 170"/>
                  <a:gd name="T27" fmla="*/ 0 h 241"/>
                  <a:gd name="T28" fmla="*/ 13 w 170"/>
                  <a:gd name="T29" fmla="*/ 0 h 241"/>
                  <a:gd name="T30" fmla="*/ 18 w 170"/>
                  <a:gd name="T31" fmla="*/ 6 h 241"/>
                  <a:gd name="T32" fmla="*/ 25 w 170"/>
                  <a:gd name="T33" fmla="*/ 7 h 241"/>
                  <a:gd name="T34" fmla="*/ 145 w 170"/>
                  <a:gd name="T35" fmla="*/ 7 h 241"/>
                  <a:gd name="T36" fmla="*/ 157 w 170"/>
                  <a:gd name="T37" fmla="*/ 0 h 241"/>
                  <a:gd name="T38" fmla="*/ 166 w 170"/>
                  <a:gd name="T39" fmla="*/ 0 h 241"/>
                  <a:gd name="T40" fmla="*/ 170 w 170"/>
                  <a:gd name="T41" fmla="*/ 70 h 241"/>
                  <a:gd name="T42" fmla="*/ 160 w 170"/>
                  <a:gd name="T43" fmla="*/ 70 h 241"/>
                  <a:gd name="T44" fmla="*/ 132 w 170"/>
                  <a:gd name="T45" fmla="*/ 26 h 241"/>
                  <a:gd name="T46" fmla="*/ 102 w 170"/>
                  <a:gd name="T47" fmla="*/ 26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70" h="241">
                    <a:moveTo>
                      <a:pt x="102" y="26"/>
                    </a:moveTo>
                    <a:cubicBezTo>
                      <a:pt x="102" y="198"/>
                      <a:pt x="102" y="198"/>
                      <a:pt x="102" y="198"/>
                    </a:cubicBezTo>
                    <a:cubicBezTo>
                      <a:pt x="101" y="218"/>
                      <a:pt x="108" y="227"/>
                      <a:pt x="124" y="226"/>
                    </a:cubicBezTo>
                    <a:cubicBezTo>
                      <a:pt x="130" y="226"/>
                      <a:pt x="130" y="226"/>
                      <a:pt x="130" y="226"/>
                    </a:cubicBezTo>
                    <a:cubicBezTo>
                      <a:pt x="130" y="241"/>
                      <a:pt x="130" y="241"/>
                      <a:pt x="130" y="241"/>
                    </a:cubicBezTo>
                    <a:cubicBezTo>
                      <a:pt x="39" y="241"/>
                      <a:pt x="39" y="241"/>
                      <a:pt x="39" y="241"/>
                    </a:cubicBezTo>
                    <a:cubicBezTo>
                      <a:pt x="39" y="226"/>
                      <a:pt x="39" y="226"/>
                      <a:pt x="39" y="226"/>
                    </a:cubicBezTo>
                    <a:cubicBezTo>
                      <a:pt x="48" y="226"/>
                      <a:pt x="48" y="226"/>
                      <a:pt x="48" y="226"/>
                    </a:cubicBezTo>
                    <a:cubicBezTo>
                      <a:pt x="62" y="226"/>
                      <a:pt x="69" y="217"/>
                      <a:pt x="68" y="198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22" y="22"/>
                      <a:pt x="13" y="36"/>
                      <a:pt x="11" y="70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5" y="3"/>
                      <a:pt x="16" y="5"/>
                      <a:pt x="18" y="6"/>
                    </a:cubicBezTo>
                    <a:cubicBezTo>
                      <a:pt x="20" y="7"/>
                      <a:pt x="22" y="7"/>
                      <a:pt x="25" y="7"/>
                    </a:cubicBezTo>
                    <a:cubicBezTo>
                      <a:pt x="145" y="7"/>
                      <a:pt x="145" y="7"/>
                      <a:pt x="145" y="7"/>
                    </a:cubicBezTo>
                    <a:cubicBezTo>
                      <a:pt x="150" y="8"/>
                      <a:pt x="154" y="6"/>
                      <a:pt x="157" y="0"/>
                    </a:cubicBezTo>
                    <a:cubicBezTo>
                      <a:pt x="166" y="0"/>
                      <a:pt x="166" y="0"/>
                      <a:pt x="166" y="0"/>
                    </a:cubicBezTo>
                    <a:cubicBezTo>
                      <a:pt x="170" y="70"/>
                      <a:pt x="170" y="70"/>
                      <a:pt x="170" y="70"/>
                    </a:cubicBezTo>
                    <a:cubicBezTo>
                      <a:pt x="160" y="70"/>
                      <a:pt x="160" y="70"/>
                      <a:pt x="160" y="70"/>
                    </a:cubicBezTo>
                    <a:cubicBezTo>
                      <a:pt x="158" y="36"/>
                      <a:pt x="148" y="22"/>
                      <a:pt x="132" y="26"/>
                    </a:cubicBezTo>
                    <a:lnTo>
                      <a:pt x="102" y="26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90" name="íṡľídé">
                <a:extLst>
                  <a:ext uri="{FF2B5EF4-FFF2-40B4-BE49-F238E27FC236}">
                    <a16:creationId xmlns:a16="http://schemas.microsoft.com/office/drawing/2014/main" id="{7D54C306-1CAA-1D1D-8906-FA2106218202}"/>
                  </a:ext>
                </a:extLst>
              </p:cNvPr>
              <p:cNvSpPr/>
              <p:nvPr/>
            </p:nvSpPr>
            <p:spPr bwMode="auto">
              <a:xfrm>
                <a:off x="3193401" y="1278814"/>
                <a:ext cx="37161" cy="46961"/>
              </a:xfrm>
              <a:custGeom>
                <a:avLst/>
                <a:gdLst>
                  <a:gd name="T0" fmla="*/ 115 w 186"/>
                  <a:gd name="T1" fmla="*/ 140 h 234"/>
                  <a:gd name="T2" fmla="*/ 115 w 186"/>
                  <a:gd name="T3" fmla="*/ 191 h 234"/>
                  <a:gd name="T4" fmla="*/ 136 w 186"/>
                  <a:gd name="T5" fmla="*/ 219 h 234"/>
                  <a:gd name="T6" fmla="*/ 140 w 186"/>
                  <a:gd name="T7" fmla="*/ 219 h 234"/>
                  <a:gd name="T8" fmla="*/ 140 w 186"/>
                  <a:gd name="T9" fmla="*/ 234 h 234"/>
                  <a:gd name="T10" fmla="*/ 54 w 186"/>
                  <a:gd name="T11" fmla="*/ 234 h 234"/>
                  <a:gd name="T12" fmla="*/ 54 w 186"/>
                  <a:gd name="T13" fmla="*/ 219 h 234"/>
                  <a:gd name="T14" fmla="*/ 60 w 186"/>
                  <a:gd name="T15" fmla="*/ 219 h 234"/>
                  <a:gd name="T16" fmla="*/ 79 w 186"/>
                  <a:gd name="T17" fmla="*/ 193 h 234"/>
                  <a:gd name="T18" fmla="*/ 79 w 186"/>
                  <a:gd name="T19" fmla="*/ 140 h 234"/>
                  <a:gd name="T20" fmla="*/ 25 w 186"/>
                  <a:gd name="T21" fmla="*/ 33 h 234"/>
                  <a:gd name="T22" fmla="*/ 2 w 186"/>
                  <a:gd name="T23" fmla="*/ 15 h 234"/>
                  <a:gd name="T24" fmla="*/ 0 w 186"/>
                  <a:gd name="T25" fmla="*/ 15 h 234"/>
                  <a:gd name="T26" fmla="*/ 0 w 186"/>
                  <a:gd name="T27" fmla="*/ 0 h 234"/>
                  <a:gd name="T28" fmla="*/ 83 w 186"/>
                  <a:gd name="T29" fmla="*/ 0 h 234"/>
                  <a:gd name="T30" fmla="*/ 83 w 186"/>
                  <a:gd name="T31" fmla="*/ 15 h 234"/>
                  <a:gd name="T32" fmla="*/ 79 w 186"/>
                  <a:gd name="T33" fmla="*/ 15 h 234"/>
                  <a:gd name="T34" fmla="*/ 67 w 186"/>
                  <a:gd name="T35" fmla="*/ 19 h 234"/>
                  <a:gd name="T36" fmla="*/ 68 w 186"/>
                  <a:gd name="T37" fmla="*/ 34 h 234"/>
                  <a:gd name="T38" fmla="*/ 109 w 186"/>
                  <a:gd name="T39" fmla="*/ 113 h 234"/>
                  <a:gd name="T40" fmla="*/ 138 w 186"/>
                  <a:gd name="T41" fmla="*/ 44 h 234"/>
                  <a:gd name="T42" fmla="*/ 142 w 186"/>
                  <a:gd name="T43" fmla="*/ 22 h 234"/>
                  <a:gd name="T44" fmla="*/ 128 w 186"/>
                  <a:gd name="T45" fmla="*/ 15 h 234"/>
                  <a:gd name="T46" fmla="*/ 126 w 186"/>
                  <a:gd name="T47" fmla="*/ 15 h 234"/>
                  <a:gd name="T48" fmla="*/ 126 w 186"/>
                  <a:gd name="T49" fmla="*/ 0 h 234"/>
                  <a:gd name="T50" fmla="*/ 186 w 186"/>
                  <a:gd name="T51" fmla="*/ 0 h 234"/>
                  <a:gd name="T52" fmla="*/ 186 w 186"/>
                  <a:gd name="T53" fmla="*/ 15 h 234"/>
                  <a:gd name="T54" fmla="*/ 157 w 186"/>
                  <a:gd name="T55" fmla="*/ 41 h 234"/>
                  <a:gd name="T56" fmla="*/ 115 w 186"/>
                  <a:gd name="T57" fmla="*/ 140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6" h="234">
                    <a:moveTo>
                      <a:pt x="115" y="140"/>
                    </a:moveTo>
                    <a:cubicBezTo>
                      <a:pt x="115" y="191"/>
                      <a:pt x="115" y="191"/>
                      <a:pt x="115" y="191"/>
                    </a:cubicBezTo>
                    <a:cubicBezTo>
                      <a:pt x="113" y="211"/>
                      <a:pt x="121" y="220"/>
                      <a:pt x="136" y="219"/>
                    </a:cubicBezTo>
                    <a:cubicBezTo>
                      <a:pt x="140" y="219"/>
                      <a:pt x="140" y="219"/>
                      <a:pt x="140" y="219"/>
                    </a:cubicBezTo>
                    <a:cubicBezTo>
                      <a:pt x="140" y="234"/>
                      <a:pt x="140" y="234"/>
                      <a:pt x="140" y="234"/>
                    </a:cubicBezTo>
                    <a:cubicBezTo>
                      <a:pt x="54" y="234"/>
                      <a:pt x="54" y="234"/>
                      <a:pt x="54" y="234"/>
                    </a:cubicBezTo>
                    <a:cubicBezTo>
                      <a:pt x="54" y="219"/>
                      <a:pt x="54" y="219"/>
                      <a:pt x="54" y="219"/>
                    </a:cubicBezTo>
                    <a:cubicBezTo>
                      <a:pt x="60" y="219"/>
                      <a:pt x="60" y="219"/>
                      <a:pt x="60" y="219"/>
                    </a:cubicBezTo>
                    <a:cubicBezTo>
                      <a:pt x="74" y="219"/>
                      <a:pt x="80" y="210"/>
                      <a:pt x="79" y="193"/>
                    </a:cubicBezTo>
                    <a:cubicBezTo>
                      <a:pt x="79" y="140"/>
                      <a:pt x="79" y="140"/>
                      <a:pt x="79" y="140"/>
                    </a:cubicBezTo>
                    <a:cubicBezTo>
                      <a:pt x="25" y="33"/>
                      <a:pt x="25" y="33"/>
                      <a:pt x="25" y="33"/>
                    </a:cubicBezTo>
                    <a:cubicBezTo>
                      <a:pt x="20" y="19"/>
                      <a:pt x="13" y="13"/>
                      <a:pt x="2" y="15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83" y="15"/>
                      <a:pt x="83" y="15"/>
                      <a:pt x="83" y="15"/>
                    </a:cubicBezTo>
                    <a:cubicBezTo>
                      <a:pt x="79" y="15"/>
                      <a:pt x="79" y="15"/>
                      <a:pt x="79" y="15"/>
                    </a:cubicBezTo>
                    <a:cubicBezTo>
                      <a:pt x="73" y="15"/>
                      <a:pt x="69" y="17"/>
                      <a:pt x="67" y="19"/>
                    </a:cubicBezTo>
                    <a:cubicBezTo>
                      <a:pt x="65" y="23"/>
                      <a:pt x="66" y="28"/>
                      <a:pt x="68" y="34"/>
                    </a:cubicBezTo>
                    <a:cubicBezTo>
                      <a:pt x="109" y="113"/>
                      <a:pt x="109" y="113"/>
                      <a:pt x="109" y="113"/>
                    </a:cubicBezTo>
                    <a:cubicBezTo>
                      <a:pt x="138" y="44"/>
                      <a:pt x="138" y="44"/>
                      <a:pt x="138" y="44"/>
                    </a:cubicBezTo>
                    <a:cubicBezTo>
                      <a:pt x="142" y="35"/>
                      <a:pt x="144" y="27"/>
                      <a:pt x="142" y="22"/>
                    </a:cubicBezTo>
                    <a:cubicBezTo>
                      <a:pt x="140" y="18"/>
                      <a:pt x="136" y="15"/>
                      <a:pt x="128" y="15"/>
                    </a:cubicBezTo>
                    <a:cubicBezTo>
                      <a:pt x="126" y="15"/>
                      <a:pt x="126" y="15"/>
                      <a:pt x="126" y="15"/>
                    </a:cubicBezTo>
                    <a:cubicBezTo>
                      <a:pt x="126" y="0"/>
                      <a:pt x="126" y="0"/>
                      <a:pt x="126" y="0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86" y="15"/>
                      <a:pt x="186" y="15"/>
                      <a:pt x="186" y="15"/>
                    </a:cubicBezTo>
                    <a:cubicBezTo>
                      <a:pt x="173" y="14"/>
                      <a:pt x="164" y="23"/>
                      <a:pt x="157" y="41"/>
                    </a:cubicBezTo>
                    <a:lnTo>
                      <a:pt x="115" y="14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/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4222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03.</a:t>
            </a:r>
            <a:r>
              <a:rPr lang="zh-CN" altLang="en-US"/>
              <a:t>研究成果和创新点</a:t>
            </a:r>
            <a:endParaRPr 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研究成果和创新点的实证分析及探讨</a:t>
            </a:r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45058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研究成果</a:t>
            </a:r>
            <a:endParaRPr lang="en-US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8702569-6E73-4757-C843-43A836568DCA}"/>
              </a:ext>
            </a:extLst>
          </p:cNvPr>
          <p:cNvGrpSpPr/>
          <p:nvPr/>
        </p:nvGrpSpPr>
        <p:grpSpPr>
          <a:xfrm>
            <a:off x="1188721" y="1310932"/>
            <a:ext cx="9801858" cy="5547068"/>
            <a:chOff x="1717041" y="1310932"/>
            <a:chExt cx="9801858" cy="554706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416E6BEF-D3B3-094C-93B2-CE00F0AFF382}"/>
                </a:ext>
              </a:extLst>
            </p:cNvPr>
            <p:cNvCxnSpPr/>
            <p:nvPr/>
          </p:nvCxnSpPr>
          <p:spPr>
            <a:xfrm flipH="1">
              <a:off x="6096000" y="1779881"/>
              <a:ext cx="0" cy="5078119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534B8C5-9A79-DC8D-287B-F61962C3E706}"/>
                </a:ext>
              </a:extLst>
            </p:cNvPr>
            <p:cNvGrpSpPr/>
            <p:nvPr/>
          </p:nvGrpSpPr>
          <p:grpSpPr>
            <a:xfrm>
              <a:off x="1717041" y="1779881"/>
              <a:ext cx="4877730" cy="1779531"/>
              <a:chOff x="2528774" y="1164861"/>
              <a:chExt cx="3567226" cy="1301423"/>
            </a:xfrm>
          </p:grpSpPr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636FD1B9-07FE-CE90-32C4-E4B329B941C1}"/>
                  </a:ext>
                </a:extLst>
              </p:cNvPr>
              <p:cNvGrpSpPr/>
              <p:nvPr/>
            </p:nvGrpSpPr>
            <p:grpSpPr>
              <a:xfrm>
                <a:off x="2528774" y="1604845"/>
                <a:ext cx="2575575" cy="861439"/>
                <a:chOff x="1552667" y="1455679"/>
                <a:chExt cx="2934312" cy="861439"/>
              </a:xfrm>
            </p:grpSpPr>
            <p:sp>
              <p:nvSpPr>
                <p:cNvPr id="63" name="Text1">
                  <a:extLst>
                    <a:ext uri="{FF2B5EF4-FFF2-40B4-BE49-F238E27FC236}">
                      <a16:creationId xmlns:a16="http://schemas.microsoft.com/office/drawing/2014/main" id="{27207C18-0758-C857-1E11-8115E5927756}"/>
                    </a:ext>
                  </a:extLst>
                </p:cNvPr>
                <p:cNvSpPr txBox="1"/>
                <p:nvPr/>
              </p:nvSpPr>
              <p:spPr>
                <a:xfrm>
                  <a:off x="1552667" y="1795945"/>
                  <a:ext cx="2934312" cy="52117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发现了语言使用的一些规律和特点，并提出了相应的解释和说明。</a:t>
                  </a:r>
                </a:p>
              </p:txBody>
            </p:sp>
            <p:sp>
              <p:nvSpPr>
                <p:cNvPr id="64" name="Bullet1">
                  <a:extLst>
                    <a:ext uri="{FF2B5EF4-FFF2-40B4-BE49-F238E27FC236}">
                      <a16:creationId xmlns:a16="http://schemas.microsoft.com/office/drawing/2014/main" id="{E477ECC1-16E1-5FC2-2BE3-D38125F2C5DA}"/>
                    </a:ext>
                  </a:extLst>
                </p:cNvPr>
                <p:cNvSpPr txBox="1"/>
                <p:nvPr/>
              </p:nvSpPr>
              <p:spPr>
                <a:xfrm>
                  <a:off x="1552667" y="1455679"/>
                  <a:ext cx="2934312" cy="3402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b="1" dirty="0"/>
                    <a:t>语言使用规律</a:t>
                  </a:r>
                </a:p>
              </p:txBody>
            </p:sp>
          </p:grp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12BEB7D3-8E81-ED40-EAFD-35E341BE5D35}"/>
                  </a:ext>
                </a:extLst>
              </p:cNvPr>
              <p:cNvGrpSpPr/>
              <p:nvPr/>
            </p:nvGrpSpPr>
            <p:grpSpPr>
              <a:xfrm>
                <a:off x="2528774" y="1164861"/>
                <a:ext cx="3567226" cy="707474"/>
                <a:chOff x="2528774" y="1164861"/>
                <a:chExt cx="3567226" cy="707474"/>
              </a:xfrm>
            </p:grpSpPr>
            <p:sp>
              <p:nvSpPr>
                <p:cNvPr id="61" name="任意多边形: 形状 60">
                  <a:extLst>
                    <a:ext uri="{FF2B5EF4-FFF2-40B4-BE49-F238E27FC236}">
                      <a16:creationId xmlns:a16="http://schemas.microsoft.com/office/drawing/2014/main" id="{55D1FAAB-BD6B-5825-F72A-8717E8161127}"/>
                    </a:ext>
                  </a:extLst>
                </p:cNvPr>
                <p:cNvSpPr/>
                <p:nvPr/>
              </p:nvSpPr>
              <p:spPr bwMode="auto">
                <a:xfrm>
                  <a:off x="2528774" y="1164861"/>
                  <a:ext cx="3567226" cy="707474"/>
                </a:xfrm>
                <a:custGeom>
                  <a:avLst/>
                  <a:gdLst>
                    <a:gd name="T0" fmla="*/ 381 w 425"/>
                    <a:gd name="T1" fmla="*/ 0 h 89"/>
                    <a:gd name="T2" fmla="*/ 337 w 425"/>
                    <a:gd name="T3" fmla="*/ 39 h 89"/>
                    <a:gd name="T4" fmla="*/ 337 w 425"/>
                    <a:gd name="T5" fmla="*/ 39 h 89"/>
                    <a:gd name="T6" fmla="*/ 23 w 425"/>
                    <a:gd name="T7" fmla="*/ 40 h 89"/>
                    <a:gd name="T8" fmla="*/ 12 w 425"/>
                    <a:gd name="T9" fmla="*/ 32 h 89"/>
                    <a:gd name="T10" fmla="*/ 0 w 425"/>
                    <a:gd name="T11" fmla="*/ 45 h 89"/>
                    <a:gd name="T12" fmla="*/ 12 w 425"/>
                    <a:gd name="T13" fmla="*/ 57 h 89"/>
                    <a:gd name="T14" fmla="*/ 23 w 425"/>
                    <a:gd name="T15" fmla="*/ 49 h 89"/>
                    <a:gd name="T16" fmla="*/ 337 w 425"/>
                    <a:gd name="T17" fmla="*/ 50 h 89"/>
                    <a:gd name="T18" fmla="*/ 337 w 425"/>
                    <a:gd name="T19" fmla="*/ 50 h 89"/>
                    <a:gd name="T20" fmla="*/ 381 w 425"/>
                    <a:gd name="T21" fmla="*/ 89 h 89"/>
                    <a:gd name="T22" fmla="*/ 425 w 425"/>
                    <a:gd name="T23" fmla="*/ 45 h 89"/>
                    <a:gd name="T24" fmla="*/ 381 w 425"/>
                    <a:gd name="T25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25" h="89">
                      <a:moveTo>
                        <a:pt x="381" y="0"/>
                      </a:moveTo>
                      <a:cubicBezTo>
                        <a:pt x="358" y="0"/>
                        <a:pt x="340" y="17"/>
                        <a:pt x="337" y="39"/>
                      </a:cubicBezTo>
                      <a:cubicBezTo>
                        <a:pt x="337" y="39"/>
                        <a:pt x="337" y="39"/>
                        <a:pt x="337" y="39"/>
                      </a:cubicBezTo>
                      <a:cubicBezTo>
                        <a:pt x="276" y="44"/>
                        <a:pt x="95" y="45"/>
                        <a:pt x="23" y="40"/>
                      </a:cubicBezTo>
                      <a:cubicBezTo>
                        <a:pt x="21" y="35"/>
                        <a:pt x="17" y="32"/>
                        <a:pt x="12" y="32"/>
                      </a:cubicBezTo>
                      <a:cubicBezTo>
                        <a:pt x="5" y="32"/>
                        <a:pt x="0" y="38"/>
                        <a:pt x="0" y="45"/>
                      </a:cubicBezTo>
                      <a:cubicBezTo>
                        <a:pt x="0" y="51"/>
                        <a:pt x="5" y="57"/>
                        <a:pt x="12" y="57"/>
                      </a:cubicBezTo>
                      <a:cubicBezTo>
                        <a:pt x="17" y="57"/>
                        <a:pt x="21" y="54"/>
                        <a:pt x="23" y="49"/>
                      </a:cubicBezTo>
                      <a:cubicBezTo>
                        <a:pt x="104" y="45"/>
                        <a:pt x="267" y="45"/>
                        <a:pt x="337" y="50"/>
                      </a:cubicBezTo>
                      <a:cubicBezTo>
                        <a:pt x="337" y="50"/>
                        <a:pt x="337" y="50"/>
                        <a:pt x="337" y="50"/>
                      </a:cubicBezTo>
                      <a:cubicBezTo>
                        <a:pt x="340" y="72"/>
                        <a:pt x="358" y="89"/>
                        <a:pt x="381" y="89"/>
                      </a:cubicBezTo>
                      <a:cubicBezTo>
                        <a:pt x="406" y="89"/>
                        <a:pt x="425" y="69"/>
                        <a:pt x="425" y="45"/>
                      </a:cubicBezTo>
                      <a:cubicBezTo>
                        <a:pt x="425" y="20"/>
                        <a:pt x="406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62" name="Icon1">
                  <a:extLst>
                    <a:ext uri="{FF2B5EF4-FFF2-40B4-BE49-F238E27FC236}">
                      <a16:creationId xmlns:a16="http://schemas.microsoft.com/office/drawing/2014/main" id="{E26FD8E5-B8C6-7E35-BB30-4AED00A2A061}"/>
                    </a:ext>
                  </a:extLst>
                </p:cNvPr>
                <p:cNvSpPr/>
                <p:nvPr/>
              </p:nvSpPr>
              <p:spPr bwMode="auto">
                <a:xfrm>
                  <a:off x="5552149" y="1375716"/>
                  <a:ext cx="358172" cy="285764"/>
                </a:xfrm>
                <a:custGeom>
                  <a:avLst/>
                  <a:gdLst>
                    <a:gd name="connsiteX0" fmla="*/ 304307 w 608683"/>
                    <a:gd name="connsiteY0" fmla="*/ 303502 h 485632"/>
                    <a:gd name="connsiteX1" fmla="*/ 395478 w 608683"/>
                    <a:gd name="connsiteY1" fmla="*/ 394567 h 485632"/>
                    <a:gd name="connsiteX2" fmla="*/ 304307 w 608683"/>
                    <a:gd name="connsiteY2" fmla="*/ 485632 h 485632"/>
                    <a:gd name="connsiteX3" fmla="*/ 213136 w 608683"/>
                    <a:gd name="connsiteY3" fmla="*/ 394567 h 485632"/>
                    <a:gd name="connsiteX4" fmla="*/ 304307 w 608683"/>
                    <a:gd name="connsiteY4" fmla="*/ 303502 h 485632"/>
                    <a:gd name="connsiteX5" fmla="*/ 304342 w 608683"/>
                    <a:gd name="connsiteY5" fmla="*/ 151786 h 485632"/>
                    <a:gd name="connsiteX6" fmla="*/ 502318 w 608683"/>
                    <a:gd name="connsiteY6" fmla="*/ 253545 h 485632"/>
                    <a:gd name="connsiteX7" fmla="*/ 492919 w 608683"/>
                    <a:gd name="connsiteY7" fmla="*/ 310012 h 485632"/>
                    <a:gd name="connsiteX8" fmla="*/ 469346 w 608683"/>
                    <a:gd name="connsiteY8" fmla="*/ 317610 h 485632"/>
                    <a:gd name="connsiteX9" fmla="*/ 436375 w 608683"/>
                    <a:gd name="connsiteY9" fmla="*/ 300625 h 485632"/>
                    <a:gd name="connsiteX10" fmla="*/ 304342 w 608683"/>
                    <a:gd name="connsiteY10" fmla="*/ 232687 h 485632"/>
                    <a:gd name="connsiteX11" fmla="*/ 172309 w 608683"/>
                    <a:gd name="connsiteY11" fmla="*/ 300625 h 485632"/>
                    <a:gd name="connsiteX12" fmla="*/ 115766 w 608683"/>
                    <a:gd name="connsiteY12" fmla="*/ 310012 h 485632"/>
                    <a:gd name="connsiteX13" fmla="*/ 106367 w 608683"/>
                    <a:gd name="connsiteY13" fmla="*/ 253545 h 485632"/>
                    <a:gd name="connsiteX14" fmla="*/ 304342 w 608683"/>
                    <a:gd name="connsiteY14" fmla="*/ 151786 h 485632"/>
                    <a:gd name="connsiteX15" fmla="*/ 304342 w 608683"/>
                    <a:gd name="connsiteY15" fmla="*/ 0 h 485632"/>
                    <a:gd name="connsiteX16" fmla="*/ 598323 w 608683"/>
                    <a:gd name="connsiteY16" fmla="*/ 130926 h 485632"/>
                    <a:gd name="connsiteX17" fmla="*/ 595265 w 608683"/>
                    <a:gd name="connsiteY17" fmla="*/ 188048 h 485632"/>
                    <a:gd name="connsiteX18" fmla="*/ 538050 w 608683"/>
                    <a:gd name="connsiteY18" fmla="*/ 184994 h 485632"/>
                    <a:gd name="connsiteX19" fmla="*/ 304342 w 608683"/>
                    <a:gd name="connsiteY19" fmla="*/ 80954 h 485632"/>
                    <a:gd name="connsiteX20" fmla="*/ 70634 w 608683"/>
                    <a:gd name="connsiteY20" fmla="*/ 184994 h 485632"/>
                    <a:gd name="connsiteX21" fmla="*/ 40498 w 608683"/>
                    <a:gd name="connsiteY21" fmla="*/ 198474 h 485632"/>
                    <a:gd name="connsiteX22" fmla="*/ 13420 w 608683"/>
                    <a:gd name="connsiteY22" fmla="*/ 188048 h 485632"/>
                    <a:gd name="connsiteX23" fmla="*/ 10361 w 608683"/>
                    <a:gd name="connsiteY23" fmla="*/ 130926 h 485632"/>
                    <a:gd name="connsiteX24" fmla="*/ 304342 w 608683"/>
                    <a:gd name="connsiteY24" fmla="*/ 0 h 485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08683" h="485632">
                      <a:moveTo>
                        <a:pt x="304307" y="303502"/>
                      </a:moveTo>
                      <a:cubicBezTo>
                        <a:pt x="354659" y="303502"/>
                        <a:pt x="395478" y="344273"/>
                        <a:pt x="395478" y="394567"/>
                      </a:cubicBezTo>
                      <a:cubicBezTo>
                        <a:pt x="395478" y="444861"/>
                        <a:pt x="354659" y="485632"/>
                        <a:pt x="304307" y="485632"/>
                      </a:cubicBezTo>
                      <a:cubicBezTo>
                        <a:pt x="253955" y="485632"/>
                        <a:pt x="213136" y="444861"/>
                        <a:pt x="213136" y="394567"/>
                      </a:cubicBezTo>
                      <a:cubicBezTo>
                        <a:pt x="213136" y="344273"/>
                        <a:pt x="253955" y="303502"/>
                        <a:pt x="304307" y="303502"/>
                      </a:cubicBezTo>
                      <a:close/>
                      <a:moveTo>
                        <a:pt x="304342" y="151786"/>
                      </a:moveTo>
                      <a:cubicBezTo>
                        <a:pt x="382667" y="151786"/>
                        <a:pt x="456740" y="189853"/>
                        <a:pt x="502318" y="253545"/>
                      </a:cubicBezTo>
                      <a:cubicBezTo>
                        <a:pt x="515297" y="271796"/>
                        <a:pt x="511120" y="297050"/>
                        <a:pt x="492919" y="310012"/>
                      </a:cubicBezTo>
                      <a:cubicBezTo>
                        <a:pt x="485757" y="315152"/>
                        <a:pt x="477552" y="317610"/>
                        <a:pt x="469346" y="317610"/>
                      </a:cubicBezTo>
                      <a:cubicBezTo>
                        <a:pt x="456740" y="317610"/>
                        <a:pt x="444283" y="311650"/>
                        <a:pt x="436375" y="300625"/>
                      </a:cubicBezTo>
                      <a:cubicBezTo>
                        <a:pt x="405941" y="258089"/>
                        <a:pt x="356559" y="232687"/>
                        <a:pt x="304342" y="232687"/>
                      </a:cubicBezTo>
                      <a:cubicBezTo>
                        <a:pt x="252125" y="232687"/>
                        <a:pt x="202744" y="258089"/>
                        <a:pt x="172309" y="300625"/>
                      </a:cubicBezTo>
                      <a:cubicBezTo>
                        <a:pt x="159329" y="318802"/>
                        <a:pt x="133967" y="323048"/>
                        <a:pt x="115766" y="310012"/>
                      </a:cubicBezTo>
                      <a:cubicBezTo>
                        <a:pt x="97564" y="297050"/>
                        <a:pt x="93387" y="271796"/>
                        <a:pt x="106367" y="253545"/>
                      </a:cubicBezTo>
                      <a:cubicBezTo>
                        <a:pt x="151944" y="189853"/>
                        <a:pt x="226017" y="151786"/>
                        <a:pt x="304342" y="151786"/>
                      </a:cubicBezTo>
                      <a:close/>
                      <a:moveTo>
                        <a:pt x="304342" y="0"/>
                      </a:moveTo>
                      <a:cubicBezTo>
                        <a:pt x="416310" y="0"/>
                        <a:pt x="523429" y="47738"/>
                        <a:pt x="598323" y="130926"/>
                      </a:cubicBezTo>
                      <a:cubicBezTo>
                        <a:pt x="613242" y="147534"/>
                        <a:pt x="611899" y="173153"/>
                        <a:pt x="595265" y="188048"/>
                      </a:cubicBezTo>
                      <a:cubicBezTo>
                        <a:pt x="578630" y="203017"/>
                        <a:pt x="552969" y="201602"/>
                        <a:pt x="538050" y="184994"/>
                      </a:cubicBezTo>
                      <a:cubicBezTo>
                        <a:pt x="478523" y="118861"/>
                        <a:pt x="393335" y="80954"/>
                        <a:pt x="304342" y="80954"/>
                      </a:cubicBezTo>
                      <a:cubicBezTo>
                        <a:pt x="215350" y="80954"/>
                        <a:pt x="130236" y="118861"/>
                        <a:pt x="70634" y="184994"/>
                      </a:cubicBezTo>
                      <a:cubicBezTo>
                        <a:pt x="62653" y="193931"/>
                        <a:pt x="51612" y="198400"/>
                        <a:pt x="40498" y="198474"/>
                      </a:cubicBezTo>
                      <a:cubicBezTo>
                        <a:pt x="30875" y="198474"/>
                        <a:pt x="21178" y="195048"/>
                        <a:pt x="13420" y="188048"/>
                      </a:cubicBezTo>
                      <a:cubicBezTo>
                        <a:pt x="-3215" y="173153"/>
                        <a:pt x="-4558" y="147534"/>
                        <a:pt x="10361" y="130926"/>
                      </a:cubicBezTo>
                      <a:cubicBezTo>
                        <a:pt x="85255" y="47738"/>
                        <a:pt x="192374" y="0"/>
                        <a:pt x="3043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5="http://schemas.microsoft.com/office/powerpoint/2012/main" xmlns:p159="http://schemas.microsoft.com/office/powerpoint/2015/09/main"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5="http://schemas.microsoft.com/office/powerpoint/2012/main" xmlns:p159="http://schemas.microsoft.com/office/powerpoint/2015/09/main"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843E62D-D5CE-7D69-378B-AFCA63E2D83B}"/>
                </a:ext>
              </a:extLst>
            </p:cNvPr>
            <p:cNvGrpSpPr/>
            <p:nvPr/>
          </p:nvGrpSpPr>
          <p:grpSpPr>
            <a:xfrm flipH="1">
              <a:off x="5597229" y="2847956"/>
              <a:ext cx="4877730" cy="1779531"/>
              <a:chOff x="2528774" y="1164861"/>
              <a:chExt cx="3567226" cy="1301423"/>
            </a:xfrm>
          </p:grpSpPr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1A50C8B0-5090-50DE-977C-D97F731E01C3}"/>
                  </a:ext>
                </a:extLst>
              </p:cNvPr>
              <p:cNvGrpSpPr/>
              <p:nvPr/>
            </p:nvGrpSpPr>
            <p:grpSpPr>
              <a:xfrm>
                <a:off x="2528775" y="1604845"/>
                <a:ext cx="2472929" cy="861439"/>
                <a:chOff x="1552668" y="1455679"/>
                <a:chExt cx="2817369" cy="861439"/>
              </a:xfrm>
            </p:grpSpPr>
            <p:sp>
              <p:nvSpPr>
                <p:cNvPr id="57" name="Text2">
                  <a:extLst>
                    <a:ext uri="{FF2B5EF4-FFF2-40B4-BE49-F238E27FC236}">
                      <a16:creationId xmlns:a16="http://schemas.microsoft.com/office/drawing/2014/main" id="{56F57525-EE34-6B55-284B-A14DEC0EB1A7}"/>
                    </a:ext>
                  </a:extLst>
                </p:cNvPr>
                <p:cNvSpPr txBox="1"/>
                <p:nvPr/>
              </p:nvSpPr>
              <p:spPr>
                <a:xfrm>
                  <a:off x="1552668" y="1795945"/>
                  <a:ext cx="2817369" cy="52117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>
                    <a:lnSpc>
                      <a:spcPct val="150000"/>
                    </a:lnSpc>
                  </a:pPr>
                  <a:r>
                    <a:rPr lang="zh-CN" altLang="en-US" sz="1200" dirty="0"/>
                    <a:t>研究了不同语言现象的普遍性和共性，为跨文化交流提供了支持。</a:t>
                  </a:r>
                </a:p>
              </p:txBody>
            </p:sp>
            <p:sp>
              <p:nvSpPr>
                <p:cNvPr id="58" name="Bullet2">
                  <a:extLst>
                    <a:ext uri="{FF2B5EF4-FFF2-40B4-BE49-F238E27FC236}">
                      <a16:creationId xmlns:a16="http://schemas.microsoft.com/office/drawing/2014/main" id="{242B4239-74B3-1B42-F667-DE5463717678}"/>
                    </a:ext>
                  </a:extLst>
                </p:cNvPr>
                <p:cNvSpPr txBox="1"/>
                <p:nvPr/>
              </p:nvSpPr>
              <p:spPr>
                <a:xfrm>
                  <a:off x="1552668" y="1455679"/>
                  <a:ext cx="2817369" cy="3402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r>
                    <a:rPr lang="zh-CN" altLang="en-US" b="1" dirty="0"/>
                    <a:t>语言现象普遍性</a:t>
                  </a:r>
                </a:p>
              </p:txBody>
            </p:sp>
          </p:grpSp>
          <p:grpSp>
            <p:nvGrpSpPr>
              <p:cNvPr id="54" name="组合 53">
                <a:extLst>
                  <a:ext uri="{FF2B5EF4-FFF2-40B4-BE49-F238E27FC236}">
                    <a16:creationId xmlns:a16="http://schemas.microsoft.com/office/drawing/2014/main" id="{D0A0CA11-0DB0-000A-6426-2969A3623CA2}"/>
                  </a:ext>
                </a:extLst>
              </p:cNvPr>
              <p:cNvGrpSpPr/>
              <p:nvPr/>
            </p:nvGrpSpPr>
            <p:grpSpPr>
              <a:xfrm>
                <a:off x="2528774" y="1164861"/>
                <a:ext cx="3567226" cy="707474"/>
                <a:chOff x="2528774" y="1164861"/>
                <a:chExt cx="3567226" cy="707474"/>
              </a:xfrm>
            </p:grpSpPr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067306D9-3E8B-E58C-50C3-99F0E633D3E4}"/>
                    </a:ext>
                  </a:extLst>
                </p:cNvPr>
                <p:cNvSpPr/>
                <p:nvPr/>
              </p:nvSpPr>
              <p:spPr bwMode="auto">
                <a:xfrm>
                  <a:off x="2528774" y="1164861"/>
                  <a:ext cx="3567226" cy="707474"/>
                </a:xfrm>
                <a:custGeom>
                  <a:avLst/>
                  <a:gdLst>
                    <a:gd name="T0" fmla="*/ 381 w 425"/>
                    <a:gd name="T1" fmla="*/ 0 h 89"/>
                    <a:gd name="T2" fmla="*/ 337 w 425"/>
                    <a:gd name="T3" fmla="*/ 39 h 89"/>
                    <a:gd name="T4" fmla="*/ 337 w 425"/>
                    <a:gd name="T5" fmla="*/ 39 h 89"/>
                    <a:gd name="T6" fmla="*/ 23 w 425"/>
                    <a:gd name="T7" fmla="*/ 40 h 89"/>
                    <a:gd name="T8" fmla="*/ 12 w 425"/>
                    <a:gd name="T9" fmla="*/ 32 h 89"/>
                    <a:gd name="T10" fmla="*/ 0 w 425"/>
                    <a:gd name="T11" fmla="*/ 45 h 89"/>
                    <a:gd name="T12" fmla="*/ 12 w 425"/>
                    <a:gd name="T13" fmla="*/ 57 h 89"/>
                    <a:gd name="T14" fmla="*/ 23 w 425"/>
                    <a:gd name="T15" fmla="*/ 49 h 89"/>
                    <a:gd name="T16" fmla="*/ 337 w 425"/>
                    <a:gd name="T17" fmla="*/ 50 h 89"/>
                    <a:gd name="T18" fmla="*/ 337 w 425"/>
                    <a:gd name="T19" fmla="*/ 50 h 89"/>
                    <a:gd name="T20" fmla="*/ 381 w 425"/>
                    <a:gd name="T21" fmla="*/ 89 h 89"/>
                    <a:gd name="T22" fmla="*/ 425 w 425"/>
                    <a:gd name="T23" fmla="*/ 45 h 89"/>
                    <a:gd name="T24" fmla="*/ 381 w 425"/>
                    <a:gd name="T25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25" h="89">
                      <a:moveTo>
                        <a:pt x="381" y="0"/>
                      </a:moveTo>
                      <a:cubicBezTo>
                        <a:pt x="358" y="0"/>
                        <a:pt x="340" y="17"/>
                        <a:pt x="337" y="39"/>
                      </a:cubicBezTo>
                      <a:cubicBezTo>
                        <a:pt x="337" y="39"/>
                        <a:pt x="337" y="39"/>
                        <a:pt x="337" y="39"/>
                      </a:cubicBezTo>
                      <a:cubicBezTo>
                        <a:pt x="276" y="44"/>
                        <a:pt x="95" y="45"/>
                        <a:pt x="23" y="40"/>
                      </a:cubicBezTo>
                      <a:cubicBezTo>
                        <a:pt x="21" y="35"/>
                        <a:pt x="17" y="32"/>
                        <a:pt x="12" y="32"/>
                      </a:cubicBezTo>
                      <a:cubicBezTo>
                        <a:pt x="5" y="32"/>
                        <a:pt x="0" y="38"/>
                        <a:pt x="0" y="45"/>
                      </a:cubicBezTo>
                      <a:cubicBezTo>
                        <a:pt x="0" y="51"/>
                        <a:pt x="5" y="57"/>
                        <a:pt x="12" y="57"/>
                      </a:cubicBezTo>
                      <a:cubicBezTo>
                        <a:pt x="17" y="57"/>
                        <a:pt x="21" y="54"/>
                        <a:pt x="23" y="49"/>
                      </a:cubicBezTo>
                      <a:cubicBezTo>
                        <a:pt x="104" y="45"/>
                        <a:pt x="267" y="45"/>
                        <a:pt x="337" y="50"/>
                      </a:cubicBezTo>
                      <a:cubicBezTo>
                        <a:pt x="337" y="50"/>
                        <a:pt x="337" y="50"/>
                        <a:pt x="337" y="50"/>
                      </a:cubicBezTo>
                      <a:cubicBezTo>
                        <a:pt x="340" y="72"/>
                        <a:pt x="358" y="89"/>
                        <a:pt x="381" y="89"/>
                      </a:cubicBezTo>
                      <a:cubicBezTo>
                        <a:pt x="406" y="89"/>
                        <a:pt x="425" y="69"/>
                        <a:pt x="425" y="45"/>
                      </a:cubicBezTo>
                      <a:cubicBezTo>
                        <a:pt x="425" y="20"/>
                        <a:pt x="406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endParaRPr/>
                </a:p>
              </p:txBody>
            </p:sp>
            <p:sp>
              <p:nvSpPr>
                <p:cNvPr id="56" name="Icon2">
                  <a:extLst>
                    <a:ext uri="{FF2B5EF4-FFF2-40B4-BE49-F238E27FC236}">
                      <a16:creationId xmlns:a16="http://schemas.microsoft.com/office/drawing/2014/main" id="{7C3BFE3F-7D16-1CFC-22C6-A1FF585A99C4}"/>
                    </a:ext>
                  </a:extLst>
                </p:cNvPr>
                <p:cNvSpPr/>
                <p:nvPr/>
              </p:nvSpPr>
              <p:spPr bwMode="auto">
                <a:xfrm>
                  <a:off x="5552147" y="1375716"/>
                  <a:ext cx="358172" cy="285764"/>
                </a:xfrm>
                <a:custGeom>
                  <a:avLst/>
                  <a:gdLst>
                    <a:gd name="connsiteX0" fmla="*/ 304307 w 608683"/>
                    <a:gd name="connsiteY0" fmla="*/ 303502 h 485632"/>
                    <a:gd name="connsiteX1" fmla="*/ 395478 w 608683"/>
                    <a:gd name="connsiteY1" fmla="*/ 394567 h 485632"/>
                    <a:gd name="connsiteX2" fmla="*/ 304307 w 608683"/>
                    <a:gd name="connsiteY2" fmla="*/ 485632 h 485632"/>
                    <a:gd name="connsiteX3" fmla="*/ 213136 w 608683"/>
                    <a:gd name="connsiteY3" fmla="*/ 394567 h 485632"/>
                    <a:gd name="connsiteX4" fmla="*/ 304307 w 608683"/>
                    <a:gd name="connsiteY4" fmla="*/ 303502 h 485632"/>
                    <a:gd name="connsiteX5" fmla="*/ 304342 w 608683"/>
                    <a:gd name="connsiteY5" fmla="*/ 151786 h 485632"/>
                    <a:gd name="connsiteX6" fmla="*/ 502318 w 608683"/>
                    <a:gd name="connsiteY6" fmla="*/ 253545 h 485632"/>
                    <a:gd name="connsiteX7" fmla="*/ 492919 w 608683"/>
                    <a:gd name="connsiteY7" fmla="*/ 310012 h 485632"/>
                    <a:gd name="connsiteX8" fmla="*/ 469346 w 608683"/>
                    <a:gd name="connsiteY8" fmla="*/ 317610 h 485632"/>
                    <a:gd name="connsiteX9" fmla="*/ 436375 w 608683"/>
                    <a:gd name="connsiteY9" fmla="*/ 300625 h 485632"/>
                    <a:gd name="connsiteX10" fmla="*/ 304342 w 608683"/>
                    <a:gd name="connsiteY10" fmla="*/ 232687 h 485632"/>
                    <a:gd name="connsiteX11" fmla="*/ 172309 w 608683"/>
                    <a:gd name="connsiteY11" fmla="*/ 300625 h 485632"/>
                    <a:gd name="connsiteX12" fmla="*/ 115766 w 608683"/>
                    <a:gd name="connsiteY12" fmla="*/ 310012 h 485632"/>
                    <a:gd name="connsiteX13" fmla="*/ 106367 w 608683"/>
                    <a:gd name="connsiteY13" fmla="*/ 253545 h 485632"/>
                    <a:gd name="connsiteX14" fmla="*/ 304342 w 608683"/>
                    <a:gd name="connsiteY14" fmla="*/ 151786 h 485632"/>
                    <a:gd name="connsiteX15" fmla="*/ 304342 w 608683"/>
                    <a:gd name="connsiteY15" fmla="*/ 0 h 485632"/>
                    <a:gd name="connsiteX16" fmla="*/ 598323 w 608683"/>
                    <a:gd name="connsiteY16" fmla="*/ 130926 h 485632"/>
                    <a:gd name="connsiteX17" fmla="*/ 595265 w 608683"/>
                    <a:gd name="connsiteY17" fmla="*/ 188048 h 485632"/>
                    <a:gd name="connsiteX18" fmla="*/ 538050 w 608683"/>
                    <a:gd name="connsiteY18" fmla="*/ 184994 h 485632"/>
                    <a:gd name="connsiteX19" fmla="*/ 304342 w 608683"/>
                    <a:gd name="connsiteY19" fmla="*/ 80954 h 485632"/>
                    <a:gd name="connsiteX20" fmla="*/ 70634 w 608683"/>
                    <a:gd name="connsiteY20" fmla="*/ 184994 h 485632"/>
                    <a:gd name="connsiteX21" fmla="*/ 40498 w 608683"/>
                    <a:gd name="connsiteY21" fmla="*/ 198474 h 485632"/>
                    <a:gd name="connsiteX22" fmla="*/ 13420 w 608683"/>
                    <a:gd name="connsiteY22" fmla="*/ 188048 h 485632"/>
                    <a:gd name="connsiteX23" fmla="*/ 10361 w 608683"/>
                    <a:gd name="connsiteY23" fmla="*/ 130926 h 485632"/>
                    <a:gd name="connsiteX24" fmla="*/ 304342 w 608683"/>
                    <a:gd name="connsiteY24" fmla="*/ 0 h 485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08683" h="485632">
                      <a:moveTo>
                        <a:pt x="304307" y="303502"/>
                      </a:moveTo>
                      <a:cubicBezTo>
                        <a:pt x="354659" y="303502"/>
                        <a:pt x="395478" y="344273"/>
                        <a:pt x="395478" y="394567"/>
                      </a:cubicBezTo>
                      <a:cubicBezTo>
                        <a:pt x="395478" y="444861"/>
                        <a:pt x="354659" y="485632"/>
                        <a:pt x="304307" y="485632"/>
                      </a:cubicBezTo>
                      <a:cubicBezTo>
                        <a:pt x="253955" y="485632"/>
                        <a:pt x="213136" y="444861"/>
                        <a:pt x="213136" y="394567"/>
                      </a:cubicBezTo>
                      <a:cubicBezTo>
                        <a:pt x="213136" y="344273"/>
                        <a:pt x="253955" y="303502"/>
                        <a:pt x="304307" y="303502"/>
                      </a:cubicBezTo>
                      <a:close/>
                      <a:moveTo>
                        <a:pt x="304342" y="151786"/>
                      </a:moveTo>
                      <a:cubicBezTo>
                        <a:pt x="382667" y="151786"/>
                        <a:pt x="456740" y="189853"/>
                        <a:pt x="502318" y="253545"/>
                      </a:cubicBezTo>
                      <a:cubicBezTo>
                        <a:pt x="515297" y="271796"/>
                        <a:pt x="511120" y="297050"/>
                        <a:pt x="492919" y="310012"/>
                      </a:cubicBezTo>
                      <a:cubicBezTo>
                        <a:pt x="485757" y="315152"/>
                        <a:pt x="477552" y="317610"/>
                        <a:pt x="469346" y="317610"/>
                      </a:cubicBezTo>
                      <a:cubicBezTo>
                        <a:pt x="456740" y="317610"/>
                        <a:pt x="444283" y="311650"/>
                        <a:pt x="436375" y="300625"/>
                      </a:cubicBezTo>
                      <a:cubicBezTo>
                        <a:pt x="405941" y="258089"/>
                        <a:pt x="356559" y="232687"/>
                        <a:pt x="304342" y="232687"/>
                      </a:cubicBezTo>
                      <a:cubicBezTo>
                        <a:pt x="252125" y="232687"/>
                        <a:pt x="202744" y="258089"/>
                        <a:pt x="172309" y="300625"/>
                      </a:cubicBezTo>
                      <a:cubicBezTo>
                        <a:pt x="159329" y="318802"/>
                        <a:pt x="133967" y="323048"/>
                        <a:pt x="115766" y="310012"/>
                      </a:cubicBezTo>
                      <a:cubicBezTo>
                        <a:pt x="97564" y="297050"/>
                        <a:pt x="93387" y="271796"/>
                        <a:pt x="106367" y="253545"/>
                      </a:cubicBezTo>
                      <a:cubicBezTo>
                        <a:pt x="151944" y="189853"/>
                        <a:pt x="226017" y="151786"/>
                        <a:pt x="304342" y="151786"/>
                      </a:cubicBezTo>
                      <a:close/>
                      <a:moveTo>
                        <a:pt x="304342" y="0"/>
                      </a:moveTo>
                      <a:cubicBezTo>
                        <a:pt x="416310" y="0"/>
                        <a:pt x="523429" y="47738"/>
                        <a:pt x="598323" y="130926"/>
                      </a:cubicBezTo>
                      <a:cubicBezTo>
                        <a:pt x="613242" y="147534"/>
                        <a:pt x="611899" y="173153"/>
                        <a:pt x="595265" y="188048"/>
                      </a:cubicBezTo>
                      <a:cubicBezTo>
                        <a:pt x="578630" y="203017"/>
                        <a:pt x="552969" y="201602"/>
                        <a:pt x="538050" y="184994"/>
                      </a:cubicBezTo>
                      <a:cubicBezTo>
                        <a:pt x="478523" y="118861"/>
                        <a:pt x="393335" y="80954"/>
                        <a:pt x="304342" y="80954"/>
                      </a:cubicBezTo>
                      <a:cubicBezTo>
                        <a:pt x="215350" y="80954"/>
                        <a:pt x="130236" y="118861"/>
                        <a:pt x="70634" y="184994"/>
                      </a:cubicBezTo>
                      <a:cubicBezTo>
                        <a:pt x="62653" y="193931"/>
                        <a:pt x="51612" y="198400"/>
                        <a:pt x="40498" y="198474"/>
                      </a:cubicBezTo>
                      <a:cubicBezTo>
                        <a:pt x="30875" y="198474"/>
                        <a:pt x="21178" y="195048"/>
                        <a:pt x="13420" y="188048"/>
                      </a:cubicBezTo>
                      <a:cubicBezTo>
                        <a:pt x="-3215" y="173153"/>
                        <a:pt x="-4558" y="147534"/>
                        <a:pt x="10361" y="130926"/>
                      </a:cubicBezTo>
                      <a:cubicBezTo>
                        <a:pt x="85255" y="47738"/>
                        <a:pt x="192374" y="0"/>
                        <a:pt x="3043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5="http://schemas.microsoft.com/office/powerpoint/2012/main" xmlns:p159="http://schemas.microsoft.com/office/powerpoint/2015/09/main"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5="http://schemas.microsoft.com/office/powerpoint/2012/main" xmlns:p159="http://schemas.microsoft.com/office/powerpoint/2015/09/main"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/>
                  <a:endParaRPr/>
                </a:p>
              </p:txBody>
            </p: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3413AEF-0A39-CEF6-37CE-64921916D83E}"/>
                </a:ext>
              </a:extLst>
            </p:cNvPr>
            <p:cNvGrpSpPr/>
            <p:nvPr/>
          </p:nvGrpSpPr>
          <p:grpSpPr>
            <a:xfrm>
              <a:off x="1717041" y="3916032"/>
              <a:ext cx="4877730" cy="1779531"/>
              <a:chOff x="2528774" y="1164861"/>
              <a:chExt cx="3567226" cy="1301423"/>
            </a:xfrm>
          </p:grpSpPr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B7ABE0D3-1E19-3D0C-3AAE-42981EC623A6}"/>
                  </a:ext>
                </a:extLst>
              </p:cNvPr>
              <p:cNvGrpSpPr/>
              <p:nvPr/>
            </p:nvGrpSpPr>
            <p:grpSpPr>
              <a:xfrm>
                <a:off x="2528774" y="1604845"/>
                <a:ext cx="2575575" cy="861439"/>
                <a:chOff x="1552667" y="1455679"/>
                <a:chExt cx="2934312" cy="861439"/>
              </a:xfrm>
            </p:grpSpPr>
            <p:sp>
              <p:nvSpPr>
                <p:cNvPr id="51" name="Text3">
                  <a:extLst>
                    <a:ext uri="{FF2B5EF4-FFF2-40B4-BE49-F238E27FC236}">
                      <a16:creationId xmlns:a16="http://schemas.microsoft.com/office/drawing/2014/main" id="{A32A2A3F-310B-D8D5-B68E-D3E80A5F0ACE}"/>
                    </a:ext>
                  </a:extLst>
                </p:cNvPr>
                <p:cNvSpPr txBox="1"/>
                <p:nvPr/>
              </p:nvSpPr>
              <p:spPr>
                <a:xfrm>
                  <a:off x="1552667" y="1795945"/>
                  <a:ext cx="2934312" cy="52117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开发了一种新的文本分析方法，能够更准确地提取语言数据并进行深入的分析和解释。</a:t>
                  </a:r>
                  <a:endParaRPr kumimoji="1" lang="en-US" altLang="zh-CN" sz="12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52" name="Bullet3">
                  <a:extLst>
                    <a:ext uri="{FF2B5EF4-FFF2-40B4-BE49-F238E27FC236}">
                      <a16:creationId xmlns:a16="http://schemas.microsoft.com/office/drawing/2014/main" id="{4AFF66F8-8F9E-D83A-831B-7C4A6D5760F9}"/>
                    </a:ext>
                  </a:extLst>
                </p:cNvPr>
                <p:cNvSpPr txBox="1"/>
                <p:nvPr/>
              </p:nvSpPr>
              <p:spPr>
                <a:xfrm>
                  <a:off x="1552667" y="1455679"/>
                  <a:ext cx="2934312" cy="34026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b="1" dirty="0"/>
                    <a:t>分析方法新提出</a:t>
                  </a:r>
                </a:p>
              </p:txBody>
            </p:sp>
          </p:grpSp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891FFACC-EC3D-3F42-ED44-74CE9A7DDA69}"/>
                  </a:ext>
                </a:extLst>
              </p:cNvPr>
              <p:cNvGrpSpPr/>
              <p:nvPr/>
            </p:nvGrpSpPr>
            <p:grpSpPr>
              <a:xfrm>
                <a:off x="2528774" y="1164861"/>
                <a:ext cx="3567226" cy="707474"/>
                <a:chOff x="2528774" y="1164861"/>
                <a:chExt cx="3567226" cy="707474"/>
              </a:xfrm>
            </p:grpSpPr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A43634C2-5A24-EE6E-2F5E-900BEA2D0380}"/>
                    </a:ext>
                  </a:extLst>
                </p:cNvPr>
                <p:cNvSpPr/>
                <p:nvPr/>
              </p:nvSpPr>
              <p:spPr bwMode="auto">
                <a:xfrm>
                  <a:off x="2528774" y="1164861"/>
                  <a:ext cx="3567226" cy="707474"/>
                </a:xfrm>
                <a:custGeom>
                  <a:avLst/>
                  <a:gdLst>
                    <a:gd name="T0" fmla="*/ 381 w 425"/>
                    <a:gd name="T1" fmla="*/ 0 h 89"/>
                    <a:gd name="T2" fmla="*/ 337 w 425"/>
                    <a:gd name="T3" fmla="*/ 39 h 89"/>
                    <a:gd name="T4" fmla="*/ 337 w 425"/>
                    <a:gd name="T5" fmla="*/ 39 h 89"/>
                    <a:gd name="T6" fmla="*/ 23 w 425"/>
                    <a:gd name="T7" fmla="*/ 40 h 89"/>
                    <a:gd name="T8" fmla="*/ 12 w 425"/>
                    <a:gd name="T9" fmla="*/ 32 h 89"/>
                    <a:gd name="T10" fmla="*/ 0 w 425"/>
                    <a:gd name="T11" fmla="*/ 45 h 89"/>
                    <a:gd name="T12" fmla="*/ 12 w 425"/>
                    <a:gd name="T13" fmla="*/ 57 h 89"/>
                    <a:gd name="T14" fmla="*/ 23 w 425"/>
                    <a:gd name="T15" fmla="*/ 49 h 89"/>
                    <a:gd name="T16" fmla="*/ 337 w 425"/>
                    <a:gd name="T17" fmla="*/ 50 h 89"/>
                    <a:gd name="T18" fmla="*/ 337 w 425"/>
                    <a:gd name="T19" fmla="*/ 50 h 89"/>
                    <a:gd name="T20" fmla="*/ 381 w 425"/>
                    <a:gd name="T21" fmla="*/ 89 h 89"/>
                    <a:gd name="T22" fmla="*/ 425 w 425"/>
                    <a:gd name="T23" fmla="*/ 45 h 89"/>
                    <a:gd name="T24" fmla="*/ 381 w 425"/>
                    <a:gd name="T25" fmla="*/ 0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425" h="89">
                      <a:moveTo>
                        <a:pt x="381" y="0"/>
                      </a:moveTo>
                      <a:cubicBezTo>
                        <a:pt x="358" y="0"/>
                        <a:pt x="340" y="17"/>
                        <a:pt x="337" y="39"/>
                      </a:cubicBezTo>
                      <a:cubicBezTo>
                        <a:pt x="337" y="39"/>
                        <a:pt x="337" y="39"/>
                        <a:pt x="337" y="39"/>
                      </a:cubicBezTo>
                      <a:cubicBezTo>
                        <a:pt x="276" y="44"/>
                        <a:pt x="95" y="45"/>
                        <a:pt x="23" y="40"/>
                      </a:cubicBezTo>
                      <a:cubicBezTo>
                        <a:pt x="21" y="35"/>
                        <a:pt x="17" y="32"/>
                        <a:pt x="12" y="32"/>
                      </a:cubicBezTo>
                      <a:cubicBezTo>
                        <a:pt x="5" y="32"/>
                        <a:pt x="0" y="38"/>
                        <a:pt x="0" y="45"/>
                      </a:cubicBezTo>
                      <a:cubicBezTo>
                        <a:pt x="0" y="51"/>
                        <a:pt x="5" y="57"/>
                        <a:pt x="12" y="57"/>
                      </a:cubicBezTo>
                      <a:cubicBezTo>
                        <a:pt x="17" y="57"/>
                        <a:pt x="21" y="54"/>
                        <a:pt x="23" y="49"/>
                      </a:cubicBezTo>
                      <a:cubicBezTo>
                        <a:pt x="104" y="45"/>
                        <a:pt x="267" y="45"/>
                        <a:pt x="337" y="50"/>
                      </a:cubicBezTo>
                      <a:cubicBezTo>
                        <a:pt x="337" y="50"/>
                        <a:pt x="337" y="50"/>
                        <a:pt x="337" y="50"/>
                      </a:cubicBezTo>
                      <a:cubicBezTo>
                        <a:pt x="340" y="72"/>
                        <a:pt x="358" y="89"/>
                        <a:pt x="381" y="89"/>
                      </a:cubicBezTo>
                      <a:cubicBezTo>
                        <a:pt x="406" y="89"/>
                        <a:pt x="425" y="69"/>
                        <a:pt x="425" y="45"/>
                      </a:cubicBezTo>
                      <a:cubicBezTo>
                        <a:pt x="425" y="20"/>
                        <a:pt x="406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50" name="Icon3">
                  <a:extLst>
                    <a:ext uri="{FF2B5EF4-FFF2-40B4-BE49-F238E27FC236}">
                      <a16:creationId xmlns:a16="http://schemas.microsoft.com/office/drawing/2014/main" id="{D32C4B78-F4F8-4176-0A3A-4C0BFA2FC9DA}"/>
                    </a:ext>
                  </a:extLst>
                </p:cNvPr>
                <p:cNvSpPr/>
                <p:nvPr/>
              </p:nvSpPr>
              <p:spPr bwMode="auto">
                <a:xfrm>
                  <a:off x="5552149" y="1375716"/>
                  <a:ext cx="358172" cy="285764"/>
                </a:xfrm>
                <a:custGeom>
                  <a:avLst/>
                  <a:gdLst>
                    <a:gd name="connsiteX0" fmla="*/ 304307 w 608683"/>
                    <a:gd name="connsiteY0" fmla="*/ 303502 h 485632"/>
                    <a:gd name="connsiteX1" fmla="*/ 395478 w 608683"/>
                    <a:gd name="connsiteY1" fmla="*/ 394567 h 485632"/>
                    <a:gd name="connsiteX2" fmla="*/ 304307 w 608683"/>
                    <a:gd name="connsiteY2" fmla="*/ 485632 h 485632"/>
                    <a:gd name="connsiteX3" fmla="*/ 213136 w 608683"/>
                    <a:gd name="connsiteY3" fmla="*/ 394567 h 485632"/>
                    <a:gd name="connsiteX4" fmla="*/ 304307 w 608683"/>
                    <a:gd name="connsiteY4" fmla="*/ 303502 h 485632"/>
                    <a:gd name="connsiteX5" fmla="*/ 304342 w 608683"/>
                    <a:gd name="connsiteY5" fmla="*/ 151786 h 485632"/>
                    <a:gd name="connsiteX6" fmla="*/ 502318 w 608683"/>
                    <a:gd name="connsiteY6" fmla="*/ 253545 h 485632"/>
                    <a:gd name="connsiteX7" fmla="*/ 492919 w 608683"/>
                    <a:gd name="connsiteY7" fmla="*/ 310012 h 485632"/>
                    <a:gd name="connsiteX8" fmla="*/ 469346 w 608683"/>
                    <a:gd name="connsiteY8" fmla="*/ 317610 h 485632"/>
                    <a:gd name="connsiteX9" fmla="*/ 436375 w 608683"/>
                    <a:gd name="connsiteY9" fmla="*/ 300625 h 485632"/>
                    <a:gd name="connsiteX10" fmla="*/ 304342 w 608683"/>
                    <a:gd name="connsiteY10" fmla="*/ 232687 h 485632"/>
                    <a:gd name="connsiteX11" fmla="*/ 172309 w 608683"/>
                    <a:gd name="connsiteY11" fmla="*/ 300625 h 485632"/>
                    <a:gd name="connsiteX12" fmla="*/ 115766 w 608683"/>
                    <a:gd name="connsiteY12" fmla="*/ 310012 h 485632"/>
                    <a:gd name="connsiteX13" fmla="*/ 106367 w 608683"/>
                    <a:gd name="connsiteY13" fmla="*/ 253545 h 485632"/>
                    <a:gd name="connsiteX14" fmla="*/ 304342 w 608683"/>
                    <a:gd name="connsiteY14" fmla="*/ 151786 h 485632"/>
                    <a:gd name="connsiteX15" fmla="*/ 304342 w 608683"/>
                    <a:gd name="connsiteY15" fmla="*/ 0 h 485632"/>
                    <a:gd name="connsiteX16" fmla="*/ 598323 w 608683"/>
                    <a:gd name="connsiteY16" fmla="*/ 130926 h 485632"/>
                    <a:gd name="connsiteX17" fmla="*/ 595265 w 608683"/>
                    <a:gd name="connsiteY17" fmla="*/ 188048 h 485632"/>
                    <a:gd name="connsiteX18" fmla="*/ 538050 w 608683"/>
                    <a:gd name="connsiteY18" fmla="*/ 184994 h 485632"/>
                    <a:gd name="connsiteX19" fmla="*/ 304342 w 608683"/>
                    <a:gd name="connsiteY19" fmla="*/ 80954 h 485632"/>
                    <a:gd name="connsiteX20" fmla="*/ 70634 w 608683"/>
                    <a:gd name="connsiteY20" fmla="*/ 184994 h 485632"/>
                    <a:gd name="connsiteX21" fmla="*/ 40498 w 608683"/>
                    <a:gd name="connsiteY21" fmla="*/ 198474 h 485632"/>
                    <a:gd name="connsiteX22" fmla="*/ 13420 w 608683"/>
                    <a:gd name="connsiteY22" fmla="*/ 188048 h 485632"/>
                    <a:gd name="connsiteX23" fmla="*/ 10361 w 608683"/>
                    <a:gd name="connsiteY23" fmla="*/ 130926 h 485632"/>
                    <a:gd name="connsiteX24" fmla="*/ 304342 w 608683"/>
                    <a:gd name="connsiteY24" fmla="*/ 0 h 4856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608683" h="485632">
                      <a:moveTo>
                        <a:pt x="304307" y="303502"/>
                      </a:moveTo>
                      <a:cubicBezTo>
                        <a:pt x="354659" y="303502"/>
                        <a:pt x="395478" y="344273"/>
                        <a:pt x="395478" y="394567"/>
                      </a:cubicBezTo>
                      <a:cubicBezTo>
                        <a:pt x="395478" y="444861"/>
                        <a:pt x="354659" y="485632"/>
                        <a:pt x="304307" y="485632"/>
                      </a:cubicBezTo>
                      <a:cubicBezTo>
                        <a:pt x="253955" y="485632"/>
                        <a:pt x="213136" y="444861"/>
                        <a:pt x="213136" y="394567"/>
                      </a:cubicBezTo>
                      <a:cubicBezTo>
                        <a:pt x="213136" y="344273"/>
                        <a:pt x="253955" y="303502"/>
                        <a:pt x="304307" y="303502"/>
                      </a:cubicBezTo>
                      <a:close/>
                      <a:moveTo>
                        <a:pt x="304342" y="151786"/>
                      </a:moveTo>
                      <a:cubicBezTo>
                        <a:pt x="382667" y="151786"/>
                        <a:pt x="456740" y="189853"/>
                        <a:pt x="502318" y="253545"/>
                      </a:cubicBezTo>
                      <a:cubicBezTo>
                        <a:pt x="515297" y="271796"/>
                        <a:pt x="511120" y="297050"/>
                        <a:pt x="492919" y="310012"/>
                      </a:cubicBezTo>
                      <a:cubicBezTo>
                        <a:pt x="485757" y="315152"/>
                        <a:pt x="477552" y="317610"/>
                        <a:pt x="469346" y="317610"/>
                      </a:cubicBezTo>
                      <a:cubicBezTo>
                        <a:pt x="456740" y="317610"/>
                        <a:pt x="444283" y="311650"/>
                        <a:pt x="436375" y="300625"/>
                      </a:cubicBezTo>
                      <a:cubicBezTo>
                        <a:pt x="405941" y="258089"/>
                        <a:pt x="356559" y="232687"/>
                        <a:pt x="304342" y="232687"/>
                      </a:cubicBezTo>
                      <a:cubicBezTo>
                        <a:pt x="252125" y="232687"/>
                        <a:pt x="202744" y="258089"/>
                        <a:pt x="172309" y="300625"/>
                      </a:cubicBezTo>
                      <a:cubicBezTo>
                        <a:pt x="159329" y="318802"/>
                        <a:pt x="133967" y="323048"/>
                        <a:pt x="115766" y="310012"/>
                      </a:cubicBezTo>
                      <a:cubicBezTo>
                        <a:pt x="97564" y="297050"/>
                        <a:pt x="93387" y="271796"/>
                        <a:pt x="106367" y="253545"/>
                      </a:cubicBezTo>
                      <a:cubicBezTo>
                        <a:pt x="151944" y="189853"/>
                        <a:pt x="226017" y="151786"/>
                        <a:pt x="304342" y="151786"/>
                      </a:cubicBezTo>
                      <a:close/>
                      <a:moveTo>
                        <a:pt x="304342" y="0"/>
                      </a:moveTo>
                      <a:cubicBezTo>
                        <a:pt x="416310" y="0"/>
                        <a:pt x="523429" y="47738"/>
                        <a:pt x="598323" y="130926"/>
                      </a:cubicBezTo>
                      <a:cubicBezTo>
                        <a:pt x="613242" y="147534"/>
                        <a:pt x="611899" y="173153"/>
                        <a:pt x="595265" y="188048"/>
                      </a:cubicBezTo>
                      <a:cubicBezTo>
                        <a:pt x="578630" y="203017"/>
                        <a:pt x="552969" y="201602"/>
                        <a:pt x="538050" y="184994"/>
                      </a:cubicBezTo>
                      <a:cubicBezTo>
                        <a:pt x="478523" y="118861"/>
                        <a:pt x="393335" y="80954"/>
                        <a:pt x="304342" y="80954"/>
                      </a:cubicBezTo>
                      <a:cubicBezTo>
                        <a:pt x="215350" y="80954"/>
                        <a:pt x="130236" y="118861"/>
                        <a:pt x="70634" y="184994"/>
                      </a:cubicBezTo>
                      <a:cubicBezTo>
                        <a:pt x="62653" y="193931"/>
                        <a:pt x="51612" y="198400"/>
                        <a:pt x="40498" y="198474"/>
                      </a:cubicBezTo>
                      <a:cubicBezTo>
                        <a:pt x="30875" y="198474"/>
                        <a:pt x="21178" y="195048"/>
                        <a:pt x="13420" y="188048"/>
                      </a:cubicBezTo>
                      <a:cubicBezTo>
                        <a:pt x="-3215" y="173153"/>
                        <a:pt x="-4558" y="147534"/>
                        <a:pt x="10361" y="130926"/>
                      </a:cubicBezTo>
                      <a:cubicBezTo>
                        <a:pt x="85255" y="47738"/>
                        <a:pt x="192374" y="0"/>
                        <a:pt x="30434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5="http://schemas.microsoft.com/office/powerpoint/2012/main" xmlns:p159="http://schemas.microsoft.com/office/powerpoint/2015/09/main"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 w="9525" cap="flat">
                      <a:solidFill>
                        <a:srgbClr val="808080"/>
                      </a:solidFill>
                      <a:bevel/>
                      <a:headEnd/>
                      <a:tailEnd/>
                    </a14:hiddenLine>
                  </a:ext>
                  <a:ext uri="{AF507438-7753-43e0-B8FC-AC1667EBCBE1}">
                    <a14:hiddenEffects xmlns:m="http://schemas.openxmlformats.org/officeDocument/2006/math" xmlns:w="http://schemas.openxmlformats.org/wordprocessingml/2006/main" xmlns:wp="http://schemas.openxmlformats.org/drawingml/2006/wordprocessingDrawing" xmlns:mc="http://schemas.openxmlformats.org/markup-compatibility/2006" xmlns:p15="http://schemas.microsoft.com/office/powerpoint/2012/main" xmlns:p159="http://schemas.microsoft.com/office/powerpoint/2015/09/main" xmlns:lc="http://schemas.openxmlformats.org/drawingml/2006/lockedCanvas" xmlns:a16="http://schemas.microsoft.com/office/drawing/2014/main" xmlns:p14="http://schemas.microsoft.com/office/powerpoint/2010/main" xmlns:a14="http://schemas.microsoft.com/office/drawing/2010/main" xmlns="">
                      <a:effectLst>
                        <a:outerShdw blurRad="63500" dist="38099" dir="2700000" algn="ctr" rotWithShape="0">
                          <a:srgbClr val="000000">
                            <a:alpha val="74998"/>
                          </a:srgbClr>
                        </a:outerShdw>
                      </a:effectLst>
                    </a14:hiddenEffects>
                  </a:ext>
                </a:extLst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  <p:sp>
          <p:nvSpPr>
            <p:cNvPr id="46" name="Title">
              <a:extLst>
                <a:ext uri="{FF2B5EF4-FFF2-40B4-BE49-F238E27FC236}">
                  <a16:creationId xmlns:a16="http://schemas.microsoft.com/office/drawing/2014/main" id="{9EAF8B17-5887-6B80-7CAC-EA09C8039B1E}"/>
                </a:ext>
              </a:extLst>
            </p:cNvPr>
            <p:cNvSpPr txBox="1"/>
            <p:nvPr/>
          </p:nvSpPr>
          <p:spPr>
            <a:xfrm>
              <a:off x="7093541" y="1310932"/>
              <a:ext cx="4425358" cy="937898"/>
            </a:xfrm>
            <a:prstGeom prst="rect">
              <a:avLst/>
            </a:prstGeom>
            <a:noFill/>
          </p:spPr>
          <p:txBody>
            <a:bodyPr vert="horz" wrap="square" rtlCol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zh-CN" altLang="en-US" sz="3600" b="1" dirty="0"/>
                <a:t>重要成果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1516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创新点</a:t>
            </a:r>
            <a:endParaRPr lang="en-US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209BEB4B-8C16-366B-1957-6FE9BC7337FB}"/>
              </a:ext>
            </a:extLst>
          </p:cNvPr>
          <p:cNvGrpSpPr/>
          <p:nvPr/>
        </p:nvGrpSpPr>
        <p:grpSpPr>
          <a:xfrm>
            <a:off x="0" y="1873250"/>
            <a:ext cx="11531599" cy="3517900"/>
            <a:chOff x="0" y="1873250"/>
            <a:chExt cx="11531599" cy="3517900"/>
          </a:xfrm>
        </p:grpSpPr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E47BF8A-9C6A-B9D4-9514-0EBF1EB7A489}"/>
                </a:ext>
              </a:extLst>
            </p:cNvPr>
            <p:cNvSpPr/>
            <p:nvPr/>
          </p:nvSpPr>
          <p:spPr>
            <a:xfrm>
              <a:off x="0" y="1873250"/>
              <a:ext cx="11518900" cy="3517900"/>
            </a:xfrm>
            <a:prstGeom prst="roundRect">
              <a:avLst>
                <a:gd name="adj" fmla="val 8692"/>
              </a:avLst>
            </a:prstGeom>
            <a:solidFill>
              <a:schemeClr val="accent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04671353-507A-C659-E399-2FA6E1F82B91}"/>
                </a:ext>
              </a:extLst>
            </p:cNvPr>
            <p:cNvGrpSpPr/>
            <p:nvPr/>
          </p:nvGrpSpPr>
          <p:grpSpPr>
            <a:xfrm>
              <a:off x="660400" y="2072323"/>
              <a:ext cx="10871199" cy="3119755"/>
              <a:chOff x="660400" y="2072323"/>
              <a:chExt cx="10871199" cy="3119755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64C4FE45-D9BD-301B-BB98-6FF80EB7D59E}"/>
                  </a:ext>
                </a:extLst>
              </p:cNvPr>
              <p:cNvGrpSpPr/>
              <p:nvPr/>
            </p:nvGrpSpPr>
            <p:grpSpPr>
              <a:xfrm>
                <a:off x="660400" y="2072323"/>
                <a:ext cx="6299200" cy="3119755"/>
                <a:chOff x="5219700" y="2616672"/>
                <a:chExt cx="6299200" cy="3119755"/>
              </a:xfrm>
            </p:grpSpPr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82455909-8CCD-4504-A8A0-2CDDDE3728A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219700" y="2616672"/>
                  <a:ext cx="6299200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3200" b="1" dirty="0">
                      <a:solidFill>
                        <a:schemeClr val="tx1"/>
                      </a:solidFill>
                    </a:rPr>
                    <a:t>介绍研究创新点</a:t>
                  </a:r>
                  <a:endParaRPr lang="en-US" altLang="zh-CN" sz="3200" b="1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29FF3806-BB1D-BA7A-6C58-855F5D3349CA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219701" y="3429000"/>
                  <a:ext cx="5321299" cy="2307427"/>
                  <a:chOff x="5219701" y="3390900"/>
                  <a:chExt cx="5321299" cy="2307427"/>
                </a:xfrm>
              </p:grpSpPr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E5ECC48D-6302-2AFA-D655-2F1479408E2A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701" y="3390900"/>
                    <a:ext cx="5321299" cy="613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spAutoFit/>
                  </a:bodyPr>
                  <a:lstStyle/>
                  <a:p>
                    <a:pPr algn="just" defTabSz="913765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本研究的创新点：</a:t>
                    </a: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本研究结合了</a:t>
                    </a: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XX</a:t>
                    </a: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理论和</a:t>
                    </a: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XX</a:t>
                    </a: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模型，提出了一种新的分析方法，能够更准确地解释语言现象。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35DA282F-63AE-0ED5-2F86-1AEBC5CDE51F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701" y="4237927"/>
                    <a:ext cx="5321299" cy="613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spAutoFit/>
                  </a:bodyPr>
                  <a:lstStyle/>
                  <a:p>
                    <a:pPr algn="just" defTabSz="913765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创新点的价值：</a:t>
                    </a: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本研究的创新点能够填补现有研究的空白，并为语言学的研究提供了新的思路和方法。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3" name="文本框 12">
                    <a:extLst>
                      <a:ext uri="{FF2B5EF4-FFF2-40B4-BE49-F238E27FC236}">
                        <a16:creationId xmlns:a16="http://schemas.microsoft.com/office/drawing/2014/main" id="{05DE6E0A-1D86-59F8-0ACD-014F4A62C85F}"/>
                      </a:ext>
                    </a:extLst>
                  </p:cNvPr>
                  <p:cNvSpPr txBox="1"/>
                  <p:nvPr/>
                </p:nvSpPr>
                <p:spPr>
                  <a:xfrm>
                    <a:off x="5219701" y="5084954"/>
                    <a:ext cx="5321299" cy="61337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91440" tIns="45720" rIns="91440" bIns="45720" anchor="t" anchorCtr="0">
                    <a:spAutoFit/>
                  </a:bodyPr>
                  <a:lstStyle/>
                  <a:p>
                    <a:pPr algn="just" defTabSz="913765">
                      <a:lnSpc>
                        <a:spcPct val="150000"/>
                      </a:lnSpc>
                      <a:buSzPct val="25000"/>
                      <a:defRPr/>
                    </a:pPr>
                    <a:r>
                      <a:rPr kumimoji="0" lang="zh-CN" altLang="en-US" sz="1200" b="1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创新点的应用前景：</a:t>
                    </a: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</a:rPr>
                      <a:t>本研究的创新点可以应用于语言教育和语言技术的领域，为相关领域的研究和发展提供支持。</a:t>
                    </a:r>
                    <a:endPara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endParaRPr>
                  </a:p>
                </p:txBody>
              </p:sp>
            </p:grp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C7BE95B1-C0B3-3763-F9D9-43604F4C9C67}"/>
                  </a:ext>
                </a:extLst>
              </p:cNvPr>
              <p:cNvGrpSpPr/>
              <p:nvPr/>
            </p:nvGrpSpPr>
            <p:grpSpPr>
              <a:xfrm>
                <a:off x="6100682" y="2237291"/>
                <a:ext cx="5430917" cy="2839389"/>
                <a:chOff x="2785983" y="2065009"/>
                <a:chExt cx="6620034" cy="3461082"/>
              </a:xfrm>
            </p:grpSpPr>
            <p:sp>
              <p:nvSpPr>
                <p:cNvPr id="6" name="任意多边形: 形状 5">
                  <a:extLst>
                    <a:ext uri="{FF2B5EF4-FFF2-40B4-BE49-F238E27FC236}">
                      <a16:creationId xmlns:a16="http://schemas.microsoft.com/office/drawing/2014/main" id="{64FE382C-AE1D-F0E3-4831-76F2DA13F1F6}"/>
                    </a:ext>
                  </a:extLst>
                </p:cNvPr>
                <p:cNvSpPr/>
                <p:nvPr/>
              </p:nvSpPr>
              <p:spPr>
                <a:xfrm>
                  <a:off x="3220915" y="2927342"/>
                  <a:ext cx="1073840" cy="870618"/>
                </a:xfrm>
                <a:custGeom>
                  <a:avLst/>
                  <a:gdLst>
                    <a:gd name="connsiteX0" fmla="*/ 1346960 w 1347190"/>
                    <a:gd name="connsiteY0" fmla="*/ 568444 h 1092237"/>
                    <a:gd name="connsiteX1" fmla="*/ 1087410 w 1347190"/>
                    <a:gd name="connsiteY1" fmla="*/ 475545 h 1092237"/>
                    <a:gd name="connsiteX2" fmla="*/ 475705 w 1347190"/>
                    <a:gd name="connsiteY2" fmla="*/ 4188 h 1092237"/>
                    <a:gd name="connsiteX3" fmla="*/ 4358 w 1347190"/>
                    <a:gd name="connsiteY3" fmla="*/ 615888 h 1092237"/>
                    <a:gd name="connsiteX4" fmla="*/ 616068 w 1347190"/>
                    <a:gd name="connsiteY4" fmla="*/ 1087245 h 1092237"/>
                    <a:gd name="connsiteX5" fmla="*/ 1086415 w 1347190"/>
                    <a:gd name="connsiteY5" fmla="*/ 623198 h 1092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47190" h="1092237">
                      <a:moveTo>
                        <a:pt x="1346960" y="568444"/>
                      </a:moveTo>
                      <a:lnTo>
                        <a:pt x="1087410" y="475545"/>
                      </a:lnTo>
                      <a:cubicBezTo>
                        <a:pt x="1048649" y="176459"/>
                        <a:pt x="774777" y="-34553"/>
                        <a:pt x="475705" y="4188"/>
                      </a:cubicBezTo>
                      <a:cubicBezTo>
                        <a:pt x="176629" y="42979"/>
                        <a:pt x="-34403" y="316851"/>
                        <a:pt x="4358" y="615888"/>
                      </a:cubicBezTo>
                      <a:cubicBezTo>
                        <a:pt x="43119" y="914974"/>
                        <a:pt x="316991" y="1126036"/>
                        <a:pt x="616068" y="1087245"/>
                      </a:cubicBezTo>
                      <a:cubicBezTo>
                        <a:pt x="859266" y="1055715"/>
                        <a:pt x="1051623" y="865939"/>
                        <a:pt x="1086415" y="62319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8" name="任意多边形: 形状 7">
                  <a:extLst>
                    <a:ext uri="{FF2B5EF4-FFF2-40B4-BE49-F238E27FC236}">
                      <a16:creationId xmlns:a16="http://schemas.microsoft.com/office/drawing/2014/main" id="{88A2562E-B181-7CF0-3CDA-287320E5B572}"/>
                    </a:ext>
                  </a:extLst>
                </p:cNvPr>
                <p:cNvSpPr/>
                <p:nvPr/>
              </p:nvSpPr>
              <p:spPr>
                <a:xfrm>
                  <a:off x="3212998" y="2919462"/>
                  <a:ext cx="1109030" cy="885896"/>
                </a:xfrm>
                <a:custGeom>
                  <a:avLst/>
                  <a:gdLst>
                    <a:gd name="connsiteX0" fmla="*/ 555615 w 1391338"/>
                    <a:gd name="connsiteY0" fmla="*/ 1111007 h 1111404"/>
                    <a:gd name="connsiteX1" fmla="*/ -231 w 1391338"/>
                    <a:gd name="connsiteY1" fmla="*/ 555454 h 1111404"/>
                    <a:gd name="connsiteX2" fmla="*/ 555321 w 1391338"/>
                    <a:gd name="connsiteY2" fmla="*/ -397 h 1111404"/>
                    <a:gd name="connsiteX3" fmla="*/ 1105846 w 1391338"/>
                    <a:gd name="connsiteY3" fmla="*/ 478569 h 1111404"/>
                    <a:gd name="connsiteX4" fmla="*/ 1391107 w 1391338"/>
                    <a:gd name="connsiteY4" fmla="*/ 580519 h 1111404"/>
                    <a:gd name="connsiteX5" fmla="*/ 1104603 w 1391338"/>
                    <a:gd name="connsiteY5" fmla="*/ 640744 h 1111404"/>
                    <a:gd name="connsiteX6" fmla="*/ 555615 w 1391338"/>
                    <a:gd name="connsiteY6" fmla="*/ 1110858 h 1111404"/>
                    <a:gd name="connsiteX7" fmla="*/ 555615 w 1391338"/>
                    <a:gd name="connsiteY7" fmla="*/ 18302 h 1111404"/>
                    <a:gd name="connsiteX8" fmla="*/ 18353 w 1391338"/>
                    <a:gd name="connsiteY8" fmla="*/ 555255 h 1111404"/>
                    <a:gd name="connsiteX9" fmla="*/ 555297 w 1391338"/>
                    <a:gd name="connsiteY9" fmla="*/ 1092506 h 1111404"/>
                    <a:gd name="connsiteX10" fmla="*/ 1087098 w 1391338"/>
                    <a:gd name="connsiteY10" fmla="*/ 631792 h 1111404"/>
                    <a:gd name="connsiteX11" fmla="*/ 1088042 w 1391338"/>
                    <a:gd name="connsiteY11" fmla="*/ 625327 h 1111404"/>
                    <a:gd name="connsiteX12" fmla="*/ 1322726 w 1391338"/>
                    <a:gd name="connsiteY12" fmla="*/ 575993 h 1111404"/>
                    <a:gd name="connsiteX13" fmla="*/ 1088987 w 1391338"/>
                    <a:gd name="connsiteY13" fmla="*/ 492295 h 1111404"/>
                    <a:gd name="connsiteX14" fmla="*/ 1088241 w 1391338"/>
                    <a:gd name="connsiteY14" fmla="*/ 486625 h 1111404"/>
                    <a:gd name="connsiteX15" fmla="*/ 555615 w 1391338"/>
                    <a:gd name="connsiteY15" fmla="*/ 18551 h 11114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391338" h="1111404">
                      <a:moveTo>
                        <a:pt x="555615" y="1111007"/>
                      </a:moveTo>
                      <a:cubicBezTo>
                        <a:pt x="248711" y="1111106"/>
                        <a:pt x="-152" y="862348"/>
                        <a:pt x="-231" y="555454"/>
                      </a:cubicBezTo>
                      <a:cubicBezTo>
                        <a:pt x="-316" y="248560"/>
                        <a:pt x="248417" y="-298"/>
                        <a:pt x="555321" y="-397"/>
                      </a:cubicBezTo>
                      <a:cubicBezTo>
                        <a:pt x="832635" y="-447"/>
                        <a:pt x="1067553" y="203901"/>
                        <a:pt x="1105846" y="478569"/>
                      </a:cubicBezTo>
                      <a:lnTo>
                        <a:pt x="1391107" y="580519"/>
                      </a:lnTo>
                      <a:lnTo>
                        <a:pt x="1104603" y="640744"/>
                      </a:lnTo>
                      <a:cubicBezTo>
                        <a:pt x="1062430" y="911284"/>
                        <a:pt x="829443" y="1110808"/>
                        <a:pt x="555615" y="1110858"/>
                      </a:cubicBezTo>
                      <a:close/>
                      <a:moveTo>
                        <a:pt x="555615" y="18302"/>
                      </a:moveTo>
                      <a:cubicBezTo>
                        <a:pt x="258980" y="18203"/>
                        <a:pt x="18443" y="258606"/>
                        <a:pt x="18353" y="555255"/>
                      </a:cubicBezTo>
                      <a:cubicBezTo>
                        <a:pt x="18264" y="851855"/>
                        <a:pt x="258662" y="1092407"/>
                        <a:pt x="555297" y="1092506"/>
                      </a:cubicBezTo>
                      <a:cubicBezTo>
                        <a:pt x="822480" y="1092606"/>
                        <a:pt x="1049098" y="896265"/>
                        <a:pt x="1087098" y="631792"/>
                      </a:cubicBezTo>
                      <a:lnTo>
                        <a:pt x="1088042" y="625327"/>
                      </a:lnTo>
                      <a:lnTo>
                        <a:pt x="1322726" y="575993"/>
                      </a:lnTo>
                      <a:lnTo>
                        <a:pt x="1088987" y="492295"/>
                      </a:lnTo>
                      <a:lnTo>
                        <a:pt x="1088241" y="486625"/>
                      </a:lnTo>
                      <a:cubicBezTo>
                        <a:pt x="1053300" y="219069"/>
                        <a:pt x="825454" y="18849"/>
                        <a:pt x="555615" y="1855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8" name="任意多边形: 形状 17">
                  <a:extLst>
                    <a:ext uri="{FF2B5EF4-FFF2-40B4-BE49-F238E27FC236}">
                      <a16:creationId xmlns:a16="http://schemas.microsoft.com/office/drawing/2014/main" id="{59847ABF-A020-AA01-78E2-381AE1A6A9ED}"/>
                    </a:ext>
                  </a:extLst>
                </p:cNvPr>
                <p:cNvSpPr/>
                <p:nvPr/>
              </p:nvSpPr>
              <p:spPr>
                <a:xfrm>
                  <a:off x="3507401" y="3178064"/>
                  <a:ext cx="317412" cy="353057"/>
                </a:xfrm>
                <a:custGeom>
                  <a:avLst/>
                  <a:gdLst>
                    <a:gd name="connsiteX0" fmla="*/ 191841 w 398211"/>
                    <a:gd name="connsiteY0" fmla="*/ 442532 h 442929"/>
                    <a:gd name="connsiteX1" fmla="*/ 5845 w 398211"/>
                    <a:gd name="connsiteY1" fmla="*/ 227940 h 442929"/>
                    <a:gd name="connsiteX2" fmla="*/ 8356 w 398211"/>
                    <a:gd name="connsiteY2" fmla="*/ 192830 h 442929"/>
                    <a:gd name="connsiteX3" fmla="*/ 43442 w 398211"/>
                    <a:gd name="connsiteY3" fmla="*/ 195366 h 442929"/>
                    <a:gd name="connsiteX4" fmla="*/ 180701 w 398211"/>
                    <a:gd name="connsiteY4" fmla="*/ 353712 h 442929"/>
                    <a:gd name="connsiteX5" fmla="*/ 350535 w 398211"/>
                    <a:gd name="connsiteY5" fmla="*/ 14044 h 442929"/>
                    <a:gd name="connsiteX6" fmla="*/ 383537 w 398211"/>
                    <a:gd name="connsiteY6" fmla="*/ 1910 h 442929"/>
                    <a:gd name="connsiteX7" fmla="*/ 395681 w 398211"/>
                    <a:gd name="connsiteY7" fmla="*/ 34882 h 442929"/>
                    <a:gd name="connsiteX8" fmla="*/ 394995 w 398211"/>
                    <a:gd name="connsiteY8" fmla="*/ 36274 h 442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98211" h="442929">
                      <a:moveTo>
                        <a:pt x="191841" y="442532"/>
                      </a:moveTo>
                      <a:lnTo>
                        <a:pt x="5845" y="227940"/>
                      </a:lnTo>
                      <a:cubicBezTo>
                        <a:pt x="-3152" y="217546"/>
                        <a:pt x="-2028" y="201831"/>
                        <a:pt x="8356" y="192830"/>
                      </a:cubicBezTo>
                      <a:cubicBezTo>
                        <a:pt x="18740" y="183878"/>
                        <a:pt x="34445" y="184972"/>
                        <a:pt x="43442" y="195366"/>
                      </a:cubicBezTo>
                      <a:lnTo>
                        <a:pt x="180701" y="353712"/>
                      </a:lnTo>
                      <a:lnTo>
                        <a:pt x="350535" y="14044"/>
                      </a:lnTo>
                      <a:cubicBezTo>
                        <a:pt x="356294" y="1561"/>
                        <a:pt x="371069" y="-3859"/>
                        <a:pt x="383537" y="1910"/>
                      </a:cubicBezTo>
                      <a:cubicBezTo>
                        <a:pt x="396005" y="7679"/>
                        <a:pt x="401440" y="22449"/>
                        <a:pt x="395681" y="34882"/>
                      </a:cubicBezTo>
                      <a:cubicBezTo>
                        <a:pt x="395467" y="35379"/>
                        <a:pt x="395239" y="35826"/>
                        <a:pt x="394995" y="36274"/>
                      </a:cubicBezTo>
                      <a:close/>
                    </a:path>
                  </a:pathLst>
                </a:custGeom>
                <a:solidFill>
                  <a:srgbClr val="599B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19" name="任意多边形: 形状 18">
                  <a:extLst>
                    <a:ext uri="{FF2B5EF4-FFF2-40B4-BE49-F238E27FC236}">
                      <a16:creationId xmlns:a16="http://schemas.microsoft.com/office/drawing/2014/main" id="{8711AA1A-7872-313D-EA27-135CB98C33E5}"/>
                    </a:ext>
                  </a:extLst>
                </p:cNvPr>
                <p:cNvSpPr/>
                <p:nvPr/>
              </p:nvSpPr>
              <p:spPr>
                <a:xfrm>
                  <a:off x="4084262" y="3105933"/>
                  <a:ext cx="3169648" cy="2413221"/>
                </a:xfrm>
                <a:custGeom>
                  <a:avLst/>
                  <a:gdLst>
                    <a:gd name="connsiteX0" fmla="*/ 2542301 w 3976496"/>
                    <a:gd name="connsiteY0" fmla="*/ -397 h 3027516"/>
                    <a:gd name="connsiteX1" fmla="*/ 1255295 w 3976496"/>
                    <a:gd name="connsiteY1" fmla="*/ 326688 h 3027516"/>
                    <a:gd name="connsiteX2" fmla="*/ 875394 w 3976496"/>
                    <a:gd name="connsiteY2" fmla="*/ 668096 h 3027516"/>
                    <a:gd name="connsiteX3" fmla="*/ -231 w 3976496"/>
                    <a:gd name="connsiteY3" fmla="*/ 3027119 h 3027516"/>
                    <a:gd name="connsiteX4" fmla="*/ 882506 w 3976496"/>
                    <a:gd name="connsiteY4" fmla="*/ 3027119 h 3027516"/>
                    <a:gd name="connsiteX5" fmla="*/ 1338347 w 3976496"/>
                    <a:gd name="connsiteY5" fmla="*/ 1955650 h 3027516"/>
                    <a:gd name="connsiteX6" fmla="*/ 1404689 w 3976496"/>
                    <a:gd name="connsiteY6" fmla="*/ 3027119 h 3027516"/>
                    <a:gd name="connsiteX7" fmla="*/ 3976265 w 3976496"/>
                    <a:gd name="connsiteY7" fmla="*/ 3027119 h 3027516"/>
                    <a:gd name="connsiteX8" fmla="*/ 3868496 w 3976496"/>
                    <a:gd name="connsiteY8" fmla="*/ 1180830 h 3027516"/>
                    <a:gd name="connsiteX9" fmla="*/ 3816626 w 3976496"/>
                    <a:gd name="connsiteY9" fmla="*/ 273177 h 3027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976496" h="3027516">
                      <a:moveTo>
                        <a:pt x="2542301" y="-397"/>
                      </a:moveTo>
                      <a:lnTo>
                        <a:pt x="1255295" y="326688"/>
                      </a:lnTo>
                      <a:cubicBezTo>
                        <a:pt x="1080259" y="371148"/>
                        <a:pt x="938240" y="498809"/>
                        <a:pt x="875394" y="668096"/>
                      </a:cubicBezTo>
                      <a:lnTo>
                        <a:pt x="-231" y="3027119"/>
                      </a:lnTo>
                      <a:lnTo>
                        <a:pt x="882506" y="3027119"/>
                      </a:lnTo>
                      <a:lnTo>
                        <a:pt x="1338347" y="1955650"/>
                      </a:lnTo>
                      <a:lnTo>
                        <a:pt x="1404689" y="3027119"/>
                      </a:lnTo>
                      <a:lnTo>
                        <a:pt x="3976265" y="3027119"/>
                      </a:lnTo>
                      <a:lnTo>
                        <a:pt x="3868496" y="1180830"/>
                      </a:lnTo>
                      <a:lnTo>
                        <a:pt x="3816626" y="273177"/>
                      </a:lnTo>
                      <a:close/>
                    </a:path>
                  </a:pathLst>
                </a:custGeom>
                <a:solidFill>
                  <a:srgbClr val="599B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0" name="任意多边形: 形状 19">
                  <a:extLst>
                    <a:ext uri="{FF2B5EF4-FFF2-40B4-BE49-F238E27FC236}">
                      <a16:creationId xmlns:a16="http://schemas.microsoft.com/office/drawing/2014/main" id="{CDDB0755-4950-093A-903E-E391E14429DE}"/>
                    </a:ext>
                  </a:extLst>
                </p:cNvPr>
                <p:cNvSpPr/>
                <p:nvPr/>
              </p:nvSpPr>
              <p:spPr>
                <a:xfrm>
                  <a:off x="6581601" y="3215025"/>
                  <a:ext cx="1694689" cy="2304128"/>
                </a:xfrm>
                <a:custGeom>
                  <a:avLst/>
                  <a:gdLst>
                    <a:gd name="connsiteX0" fmla="*/ 1149814 w 2126079"/>
                    <a:gd name="connsiteY0" fmla="*/ 503136 h 2890654"/>
                    <a:gd name="connsiteX1" fmla="*/ 646281 w 2126079"/>
                    <a:gd name="connsiteY1" fmla="*/ 111499 h 2890654"/>
                    <a:gd name="connsiteX2" fmla="*/ -231 w 2126079"/>
                    <a:gd name="connsiteY2" fmla="*/ -397 h 2890654"/>
                    <a:gd name="connsiteX3" fmla="*/ 1241520 w 2126079"/>
                    <a:gd name="connsiteY3" fmla="*/ 2890257 h 2890654"/>
                    <a:gd name="connsiteX4" fmla="*/ 2125848 w 2126079"/>
                    <a:gd name="connsiteY4" fmla="*/ 2890257 h 2890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6079" h="2890654">
                      <a:moveTo>
                        <a:pt x="1149814" y="503136"/>
                      </a:moveTo>
                      <a:cubicBezTo>
                        <a:pt x="1064525" y="286157"/>
                        <a:pt x="801692" y="142581"/>
                        <a:pt x="646281" y="111499"/>
                      </a:cubicBezTo>
                      <a:lnTo>
                        <a:pt x="-231" y="-397"/>
                      </a:lnTo>
                      <a:lnTo>
                        <a:pt x="1241520" y="2890257"/>
                      </a:lnTo>
                      <a:lnTo>
                        <a:pt x="2125848" y="2890257"/>
                      </a:lnTo>
                      <a:close/>
                    </a:path>
                  </a:pathLst>
                </a:custGeom>
                <a:solidFill>
                  <a:srgbClr val="599B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1" name="任意多边形: 形状 20">
                  <a:extLst>
                    <a:ext uri="{FF2B5EF4-FFF2-40B4-BE49-F238E27FC236}">
                      <a16:creationId xmlns:a16="http://schemas.microsoft.com/office/drawing/2014/main" id="{48BDC32A-A4D3-4D10-4F74-6C9AE496B3D7}"/>
                    </a:ext>
                  </a:extLst>
                </p:cNvPr>
                <p:cNvSpPr/>
                <p:nvPr/>
              </p:nvSpPr>
              <p:spPr>
                <a:xfrm>
                  <a:off x="4407415" y="3253398"/>
                  <a:ext cx="3412132" cy="2265755"/>
                </a:xfrm>
                <a:custGeom>
                  <a:avLst/>
                  <a:gdLst>
                    <a:gd name="connsiteX0" fmla="*/ 3877448 w 4280705"/>
                    <a:gd name="connsiteY0" fmla="*/ 454995 h 2842513"/>
                    <a:gd name="connsiteX1" fmla="*/ 3373915 w 4280705"/>
                    <a:gd name="connsiteY1" fmla="*/ 63358 h 2842513"/>
                    <a:gd name="connsiteX2" fmla="*/ 3006746 w 4280705"/>
                    <a:gd name="connsiteY2" fmla="*/ -397 h 2842513"/>
                    <a:gd name="connsiteX3" fmla="*/ 2466361 w 4280705"/>
                    <a:gd name="connsiteY3" fmla="*/ 633283 h 2842513"/>
                    <a:gd name="connsiteX4" fmla="*/ 2161854 w 4280705"/>
                    <a:gd name="connsiteY4" fmla="*/ 688784 h 2842513"/>
                    <a:gd name="connsiteX5" fmla="*/ 1449647 w 4280705"/>
                    <a:gd name="connsiteY5" fmla="*/ 355283 h 2842513"/>
                    <a:gd name="connsiteX6" fmla="*/ 1317112 w 4280705"/>
                    <a:gd name="connsiteY6" fmla="*/ 151383 h 2842513"/>
                    <a:gd name="connsiteX7" fmla="*/ 1249626 w 4280705"/>
                    <a:gd name="connsiteY7" fmla="*/ 40034 h 2842513"/>
                    <a:gd name="connsiteX8" fmla="*/ 849882 w 4280705"/>
                    <a:gd name="connsiteY8" fmla="*/ 141686 h 2842513"/>
                    <a:gd name="connsiteX9" fmla="*/ 469982 w 4280705"/>
                    <a:gd name="connsiteY9" fmla="*/ 483094 h 2842513"/>
                    <a:gd name="connsiteX10" fmla="*/ 115146 w 4280705"/>
                    <a:gd name="connsiteY10" fmla="*/ 1439136 h 2842513"/>
                    <a:gd name="connsiteX11" fmla="*/ 900161 w 4280705"/>
                    <a:gd name="connsiteY11" fmla="*/ 1768260 h 2842513"/>
                    <a:gd name="connsiteX12" fmla="*/ 899515 w 4280705"/>
                    <a:gd name="connsiteY12" fmla="*/ 1786909 h 2842513"/>
                    <a:gd name="connsiteX13" fmla="*/ 108134 w 4280705"/>
                    <a:gd name="connsiteY13" fmla="*/ 1458034 h 2842513"/>
                    <a:gd name="connsiteX14" fmla="*/ -231 w 4280705"/>
                    <a:gd name="connsiteY14" fmla="*/ 1749959 h 2842513"/>
                    <a:gd name="connsiteX15" fmla="*/ 213317 w 4280705"/>
                    <a:gd name="connsiteY15" fmla="*/ 1882693 h 2842513"/>
                    <a:gd name="connsiteX16" fmla="*/ 366938 w 4280705"/>
                    <a:gd name="connsiteY16" fmla="*/ 1981211 h 2842513"/>
                    <a:gd name="connsiteX17" fmla="*/ 781302 w 4280705"/>
                    <a:gd name="connsiteY17" fmla="*/ 2127224 h 2842513"/>
                    <a:gd name="connsiteX18" fmla="*/ 932934 w 4280705"/>
                    <a:gd name="connsiteY18" fmla="*/ 1770648 h 2842513"/>
                    <a:gd name="connsiteX19" fmla="*/ 999276 w 4280705"/>
                    <a:gd name="connsiteY19" fmla="*/ 2842117 h 2842513"/>
                    <a:gd name="connsiteX20" fmla="*/ 3570853 w 4280705"/>
                    <a:gd name="connsiteY20" fmla="*/ 2842117 h 2842513"/>
                    <a:gd name="connsiteX21" fmla="*/ 3508190 w 4280705"/>
                    <a:gd name="connsiteY21" fmla="*/ 1769056 h 2842513"/>
                    <a:gd name="connsiteX22" fmla="*/ 3528083 w 4280705"/>
                    <a:gd name="connsiteY22" fmla="*/ 1814908 h 2842513"/>
                    <a:gd name="connsiteX23" fmla="*/ 4280474 w 4280705"/>
                    <a:gd name="connsiteY23" fmla="*/ 1440130 h 2842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280705" h="2842513">
                      <a:moveTo>
                        <a:pt x="3877448" y="454995"/>
                      </a:moveTo>
                      <a:cubicBezTo>
                        <a:pt x="3792159" y="238016"/>
                        <a:pt x="3529326" y="94441"/>
                        <a:pt x="3373915" y="63358"/>
                      </a:cubicBezTo>
                      <a:lnTo>
                        <a:pt x="3006746" y="-397"/>
                      </a:lnTo>
                      <a:cubicBezTo>
                        <a:pt x="2938762" y="279094"/>
                        <a:pt x="2734067" y="529344"/>
                        <a:pt x="2466361" y="633283"/>
                      </a:cubicBezTo>
                      <a:cubicBezTo>
                        <a:pt x="2369186" y="670483"/>
                        <a:pt x="2265893" y="689281"/>
                        <a:pt x="2161854" y="688784"/>
                      </a:cubicBezTo>
                      <a:cubicBezTo>
                        <a:pt x="1891015" y="688784"/>
                        <a:pt x="1616596" y="567488"/>
                        <a:pt x="1449647" y="355283"/>
                      </a:cubicBezTo>
                      <a:cubicBezTo>
                        <a:pt x="1399617" y="291726"/>
                        <a:pt x="1357693" y="220361"/>
                        <a:pt x="1317112" y="151383"/>
                      </a:cubicBezTo>
                      <a:cubicBezTo>
                        <a:pt x="1295279" y="114234"/>
                        <a:pt x="1273149" y="76786"/>
                        <a:pt x="1249626" y="40034"/>
                      </a:cubicBezTo>
                      <a:lnTo>
                        <a:pt x="849882" y="141686"/>
                      </a:lnTo>
                      <a:cubicBezTo>
                        <a:pt x="674847" y="186146"/>
                        <a:pt x="532828" y="313807"/>
                        <a:pt x="469982" y="483094"/>
                      </a:cubicBezTo>
                      <a:lnTo>
                        <a:pt x="115146" y="1439136"/>
                      </a:lnTo>
                      <a:cubicBezTo>
                        <a:pt x="326854" y="1636322"/>
                        <a:pt x="612463" y="1758612"/>
                        <a:pt x="900161" y="1768260"/>
                      </a:cubicBezTo>
                      <a:lnTo>
                        <a:pt x="899515" y="1786909"/>
                      </a:lnTo>
                      <a:cubicBezTo>
                        <a:pt x="609728" y="1776963"/>
                        <a:pt x="322627" y="1655120"/>
                        <a:pt x="108134" y="1458034"/>
                      </a:cubicBezTo>
                      <a:lnTo>
                        <a:pt x="-231" y="1749959"/>
                      </a:lnTo>
                      <a:cubicBezTo>
                        <a:pt x="73720" y="1790391"/>
                        <a:pt x="144389" y="1836989"/>
                        <a:pt x="213317" y="1882693"/>
                      </a:cubicBezTo>
                      <a:cubicBezTo>
                        <a:pt x="263048" y="1915764"/>
                        <a:pt x="314918" y="1949980"/>
                        <a:pt x="366938" y="1981211"/>
                      </a:cubicBezTo>
                      <a:cubicBezTo>
                        <a:pt x="520062" y="2073066"/>
                        <a:pt x="656525" y="2121156"/>
                        <a:pt x="781302" y="2127224"/>
                      </a:cubicBezTo>
                      <a:lnTo>
                        <a:pt x="932934" y="1770648"/>
                      </a:lnTo>
                      <a:lnTo>
                        <a:pt x="999276" y="2842117"/>
                      </a:lnTo>
                      <a:lnTo>
                        <a:pt x="3570853" y="2842117"/>
                      </a:lnTo>
                      <a:lnTo>
                        <a:pt x="3508190" y="1769056"/>
                      </a:lnTo>
                      <a:lnTo>
                        <a:pt x="3528083" y="1814908"/>
                      </a:lnTo>
                      <a:cubicBezTo>
                        <a:pt x="3799917" y="1737675"/>
                        <a:pt x="4055040" y="1610561"/>
                        <a:pt x="4280474" y="1440130"/>
                      </a:cubicBezTo>
                      <a:close/>
                    </a:path>
                  </a:pathLst>
                </a:custGeom>
                <a:noFill/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2" name="任意多边形: 形状 21">
                  <a:extLst>
                    <a:ext uri="{FF2B5EF4-FFF2-40B4-BE49-F238E27FC236}">
                      <a16:creationId xmlns:a16="http://schemas.microsoft.com/office/drawing/2014/main" id="{FE6FB077-0AB3-D00B-E28C-D4A1500BD038}"/>
                    </a:ext>
                  </a:extLst>
                </p:cNvPr>
                <p:cNvSpPr/>
                <p:nvPr/>
              </p:nvSpPr>
              <p:spPr>
                <a:xfrm>
                  <a:off x="7225608" y="4415748"/>
                  <a:ext cx="685708" cy="535033"/>
                </a:xfrm>
                <a:custGeom>
                  <a:avLst/>
                  <a:gdLst>
                    <a:gd name="connsiteX0" fmla="*/ 751961 w 860258"/>
                    <a:gd name="connsiteY0" fmla="*/ -397 h 671228"/>
                    <a:gd name="connsiteX1" fmla="*/ -231 w 860258"/>
                    <a:gd name="connsiteY1" fmla="*/ 373834 h 671228"/>
                    <a:gd name="connsiteX2" fmla="*/ 127330 w 860258"/>
                    <a:gd name="connsiteY2" fmla="*/ 670831 h 671228"/>
                    <a:gd name="connsiteX3" fmla="*/ 860027 w 860258"/>
                    <a:gd name="connsiteY3" fmla="*/ 263827 h 6712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60258" h="671228">
                      <a:moveTo>
                        <a:pt x="751961" y="-397"/>
                      </a:moveTo>
                      <a:cubicBezTo>
                        <a:pt x="526328" y="169486"/>
                        <a:pt x="271353" y="296351"/>
                        <a:pt x="-231" y="373834"/>
                      </a:cubicBezTo>
                      <a:lnTo>
                        <a:pt x="127330" y="670831"/>
                      </a:lnTo>
                      <a:cubicBezTo>
                        <a:pt x="397025" y="587232"/>
                        <a:pt x="646529" y="448630"/>
                        <a:pt x="860027" y="263827"/>
                      </a:cubicBezTo>
                      <a:close/>
                    </a:path>
                  </a:pathLst>
                </a:custGeom>
                <a:noFill/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3" name="任意多边形: 形状 22">
                  <a:extLst>
                    <a:ext uri="{FF2B5EF4-FFF2-40B4-BE49-F238E27FC236}">
                      <a16:creationId xmlns:a16="http://schemas.microsoft.com/office/drawing/2014/main" id="{FEDD9BDE-15E7-EC8E-3E18-142DA09DBFD4}"/>
                    </a:ext>
                  </a:extLst>
                </p:cNvPr>
                <p:cNvSpPr/>
                <p:nvPr/>
              </p:nvSpPr>
              <p:spPr>
                <a:xfrm>
                  <a:off x="4084262" y="4662473"/>
                  <a:ext cx="940124" cy="856680"/>
                </a:xfrm>
                <a:custGeom>
                  <a:avLst/>
                  <a:gdLst>
                    <a:gd name="connsiteX0" fmla="*/ 608435 w 1179436"/>
                    <a:gd name="connsiteY0" fmla="*/ 130198 h 1074751"/>
                    <a:gd name="connsiteX1" fmla="*/ 398617 w 1179436"/>
                    <a:gd name="connsiteY1" fmla="*/ -397 h 1074751"/>
                    <a:gd name="connsiteX2" fmla="*/ -231 w 1179436"/>
                    <a:gd name="connsiteY2" fmla="*/ 1074354 h 1074751"/>
                    <a:gd name="connsiteX3" fmla="*/ 882506 w 1179436"/>
                    <a:gd name="connsiteY3" fmla="*/ 1074354 h 1074751"/>
                    <a:gd name="connsiteX4" fmla="*/ 1179205 w 1179436"/>
                    <a:gd name="connsiteY4" fmla="*/ 377563 h 1074751"/>
                    <a:gd name="connsiteX5" fmla="*/ 763001 w 1179436"/>
                    <a:gd name="connsiteY5" fmla="*/ 229164 h 1074751"/>
                    <a:gd name="connsiteX6" fmla="*/ 608435 w 1179436"/>
                    <a:gd name="connsiteY6" fmla="*/ 130198 h 10747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79436" h="1074751">
                      <a:moveTo>
                        <a:pt x="608435" y="130198"/>
                      </a:moveTo>
                      <a:cubicBezTo>
                        <a:pt x="540601" y="85440"/>
                        <a:pt x="471125" y="39438"/>
                        <a:pt x="398617" y="-397"/>
                      </a:cubicBezTo>
                      <a:lnTo>
                        <a:pt x="-231" y="1074354"/>
                      </a:lnTo>
                      <a:lnTo>
                        <a:pt x="882506" y="1074354"/>
                      </a:lnTo>
                      <a:lnTo>
                        <a:pt x="1179205" y="377563"/>
                      </a:lnTo>
                      <a:cubicBezTo>
                        <a:pt x="1053185" y="369905"/>
                        <a:pt x="916025" y="320969"/>
                        <a:pt x="763001" y="229164"/>
                      </a:cubicBezTo>
                      <a:cubicBezTo>
                        <a:pt x="710335" y="197783"/>
                        <a:pt x="658514" y="163418"/>
                        <a:pt x="608435" y="130198"/>
                      </a:cubicBezTo>
                      <a:close/>
                    </a:path>
                  </a:pathLst>
                </a:custGeom>
                <a:noFill/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4" name="任意多边形: 形状 23">
                  <a:extLst>
                    <a:ext uri="{FF2B5EF4-FFF2-40B4-BE49-F238E27FC236}">
                      <a16:creationId xmlns:a16="http://schemas.microsoft.com/office/drawing/2014/main" id="{DA1EAF5A-C36B-B7DE-0CC0-E46839BACD88}"/>
                    </a:ext>
                  </a:extLst>
                </p:cNvPr>
                <p:cNvSpPr/>
                <p:nvPr/>
              </p:nvSpPr>
              <p:spPr>
                <a:xfrm>
                  <a:off x="5418695" y="3105933"/>
                  <a:ext cx="1370822" cy="682030"/>
                </a:xfrm>
                <a:custGeom>
                  <a:avLst/>
                  <a:gdLst>
                    <a:gd name="connsiteX0" fmla="*/ 195364 w 1719771"/>
                    <a:gd name="connsiteY0" fmla="*/ 528748 h 855644"/>
                    <a:gd name="connsiteX1" fmla="*/ 1190693 w 1719771"/>
                    <a:gd name="connsiteY1" fmla="*/ 800929 h 855644"/>
                    <a:gd name="connsiteX2" fmla="*/ 1719541 w 1719771"/>
                    <a:gd name="connsiteY2" fmla="*/ 181472 h 855644"/>
                    <a:gd name="connsiteX3" fmla="*/ 1699250 w 1719771"/>
                    <a:gd name="connsiteY3" fmla="*/ 177940 h 855644"/>
                    <a:gd name="connsiteX4" fmla="*/ 868183 w 1719771"/>
                    <a:gd name="connsiteY4" fmla="*/ -397 h 855644"/>
                    <a:gd name="connsiteX5" fmla="*/ -231 w 1719771"/>
                    <a:gd name="connsiteY5" fmla="*/ 220113 h 855644"/>
                    <a:gd name="connsiteX6" fmla="*/ 64420 w 1719771"/>
                    <a:gd name="connsiteY6" fmla="*/ 326887 h 855644"/>
                    <a:gd name="connsiteX7" fmla="*/ 195364 w 1719771"/>
                    <a:gd name="connsiteY7" fmla="*/ 528748 h 8556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19771" h="855644">
                      <a:moveTo>
                        <a:pt x="195364" y="528748"/>
                      </a:moveTo>
                      <a:cubicBezTo>
                        <a:pt x="421643" y="816396"/>
                        <a:pt x="849584" y="933365"/>
                        <a:pt x="1190693" y="800929"/>
                      </a:cubicBezTo>
                      <a:cubicBezTo>
                        <a:pt x="1452531" y="699278"/>
                        <a:pt x="1652751" y="454648"/>
                        <a:pt x="1719541" y="181472"/>
                      </a:cubicBezTo>
                      <a:lnTo>
                        <a:pt x="1699250" y="177940"/>
                      </a:lnTo>
                      <a:lnTo>
                        <a:pt x="868183" y="-397"/>
                      </a:lnTo>
                      <a:lnTo>
                        <a:pt x="-231" y="220113"/>
                      </a:lnTo>
                      <a:cubicBezTo>
                        <a:pt x="22198" y="255323"/>
                        <a:pt x="43383" y="291329"/>
                        <a:pt x="64420" y="326887"/>
                      </a:cubicBezTo>
                      <a:cubicBezTo>
                        <a:pt x="104553" y="395368"/>
                        <a:pt x="146179" y="466186"/>
                        <a:pt x="195364" y="528748"/>
                      </a:cubicBezTo>
                      <a:close/>
                    </a:path>
                  </a:pathLst>
                </a:custGeom>
                <a:noFill/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任意多边形: 形状 24">
                  <a:extLst>
                    <a:ext uri="{FF2B5EF4-FFF2-40B4-BE49-F238E27FC236}">
                      <a16:creationId xmlns:a16="http://schemas.microsoft.com/office/drawing/2014/main" id="{FBFD2098-32CA-7654-1864-4BD0A687E2E9}"/>
                    </a:ext>
                  </a:extLst>
                </p:cNvPr>
                <p:cNvSpPr/>
                <p:nvPr/>
              </p:nvSpPr>
              <p:spPr>
                <a:xfrm>
                  <a:off x="7333153" y="4640909"/>
                  <a:ext cx="943137" cy="878165"/>
                </a:xfrm>
                <a:custGeom>
                  <a:avLst/>
                  <a:gdLst>
                    <a:gd name="connsiteX0" fmla="*/ 732565 w 1183216"/>
                    <a:gd name="connsiteY0" fmla="*/ -397 h 1101706"/>
                    <a:gd name="connsiteX1" fmla="*/ -231 w 1183216"/>
                    <a:gd name="connsiteY1" fmla="*/ 405562 h 1101706"/>
                    <a:gd name="connsiteX2" fmla="*/ 298656 w 1183216"/>
                    <a:gd name="connsiteY2" fmla="*/ 1101309 h 1101706"/>
                    <a:gd name="connsiteX3" fmla="*/ 1182985 w 1183216"/>
                    <a:gd name="connsiteY3" fmla="*/ 1101309 h 1101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83216" h="1101706">
                      <a:moveTo>
                        <a:pt x="732565" y="-397"/>
                      </a:moveTo>
                      <a:cubicBezTo>
                        <a:pt x="518619" y="183610"/>
                        <a:pt x="269215" y="321814"/>
                        <a:pt x="-231" y="405562"/>
                      </a:cubicBezTo>
                      <a:lnTo>
                        <a:pt x="298656" y="1101309"/>
                      </a:lnTo>
                      <a:lnTo>
                        <a:pt x="1182985" y="1101309"/>
                      </a:lnTo>
                      <a:close/>
                    </a:path>
                  </a:pathLst>
                </a:custGeom>
                <a:noFill/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任意多边形: 形状 25">
                  <a:extLst>
                    <a:ext uri="{FF2B5EF4-FFF2-40B4-BE49-F238E27FC236}">
                      <a16:creationId xmlns:a16="http://schemas.microsoft.com/office/drawing/2014/main" id="{A00B38F0-46AB-D990-EF82-78805752F468}"/>
                    </a:ext>
                  </a:extLst>
                </p:cNvPr>
                <p:cNvSpPr/>
                <p:nvPr/>
              </p:nvSpPr>
              <p:spPr>
                <a:xfrm>
                  <a:off x="5403433" y="3251098"/>
                  <a:ext cx="1400672" cy="551849"/>
                </a:xfrm>
                <a:custGeom>
                  <a:avLst/>
                  <a:gdLst>
                    <a:gd name="connsiteX0" fmla="*/ 199889 w 1757219"/>
                    <a:gd name="connsiteY0" fmla="*/ 358417 h 692324"/>
                    <a:gd name="connsiteX1" fmla="*/ 912096 w 1757219"/>
                    <a:gd name="connsiteY1" fmla="*/ 691918 h 692324"/>
                    <a:gd name="connsiteX2" fmla="*/ 1216604 w 1757219"/>
                    <a:gd name="connsiteY2" fmla="*/ 636417 h 692324"/>
                    <a:gd name="connsiteX3" fmla="*/ 1756988 w 1757219"/>
                    <a:gd name="connsiteY3" fmla="*/ 2736 h 692324"/>
                    <a:gd name="connsiteX4" fmla="*/ 1738687 w 1757219"/>
                    <a:gd name="connsiteY4" fmla="*/ -397 h 692324"/>
                    <a:gd name="connsiteX5" fmla="*/ 1209840 w 1757219"/>
                    <a:gd name="connsiteY5" fmla="*/ 619061 h 692324"/>
                    <a:gd name="connsiteX6" fmla="*/ 214510 w 1757219"/>
                    <a:gd name="connsiteY6" fmla="*/ 346879 h 692324"/>
                    <a:gd name="connsiteX7" fmla="*/ 83467 w 1757219"/>
                    <a:gd name="connsiteY7" fmla="*/ 145018 h 692324"/>
                    <a:gd name="connsiteX8" fmla="*/ 18816 w 1757219"/>
                    <a:gd name="connsiteY8" fmla="*/ 38244 h 692324"/>
                    <a:gd name="connsiteX9" fmla="*/ -231 w 1757219"/>
                    <a:gd name="connsiteY9" fmla="*/ 43217 h 692324"/>
                    <a:gd name="connsiteX10" fmla="*/ 67255 w 1757219"/>
                    <a:gd name="connsiteY10" fmla="*/ 154567 h 692324"/>
                    <a:gd name="connsiteX11" fmla="*/ 199889 w 1757219"/>
                    <a:gd name="connsiteY11" fmla="*/ 358417 h 6923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757219" h="692324">
                      <a:moveTo>
                        <a:pt x="199889" y="358417"/>
                      </a:moveTo>
                      <a:cubicBezTo>
                        <a:pt x="366838" y="570622"/>
                        <a:pt x="641258" y="691918"/>
                        <a:pt x="912096" y="691918"/>
                      </a:cubicBezTo>
                      <a:cubicBezTo>
                        <a:pt x="1016135" y="692415"/>
                        <a:pt x="1119428" y="673616"/>
                        <a:pt x="1216604" y="636417"/>
                      </a:cubicBezTo>
                      <a:cubicBezTo>
                        <a:pt x="1484309" y="532478"/>
                        <a:pt x="1689055" y="282228"/>
                        <a:pt x="1756988" y="2736"/>
                      </a:cubicBezTo>
                      <a:lnTo>
                        <a:pt x="1738687" y="-397"/>
                      </a:lnTo>
                      <a:cubicBezTo>
                        <a:pt x="1671897" y="272779"/>
                        <a:pt x="1471677" y="517409"/>
                        <a:pt x="1209840" y="619061"/>
                      </a:cubicBezTo>
                      <a:cubicBezTo>
                        <a:pt x="868730" y="751496"/>
                        <a:pt x="440789" y="634527"/>
                        <a:pt x="214510" y="346879"/>
                      </a:cubicBezTo>
                      <a:cubicBezTo>
                        <a:pt x="165325" y="284317"/>
                        <a:pt x="123700" y="213499"/>
                        <a:pt x="83467" y="145018"/>
                      </a:cubicBezTo>
                      <a:cubicBezTo>
                        <a:pt x="62530" y="109460"/>
                        <a:pt x="41344" y="73454"/>
                        <a:pt x="18816" y="38244"/>
                      </a:cubicBezTo>
                      <a:lnTo>
                        <a:pt x="-231" y="43217"/>
                      </a:lnTo>
                      <a:cubicBezTo>
                        <a:pt x="23292" y="79820"/>
                        <a:pt x="45422" y="117417"/>
                        <a:pt x="67255" y="154567"/>
                      </a:cubicBezTo>
                      <a:cubicBezTo>
                        <a:pt x="107935" y="223246"/>
                        <a:pt x="149859" y="294611"/>
                        <a:pt x="199889" y="35841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任意多边形: 形状 26">
                  <a:extLst>
                    <a:ext uri="{FF2B5EF4-FFF2-40B4-BE49-F238E27FC236}">
                      <a16:creationId xmlns:a16="http://schemas.microsoft.com/office/drawing/2014/main" id="{65DE2588-2640-6249-6AEC-5A95FFA0FA55}"/>
                    </a:ext>
                  </a:extLst>
                </p:cNvPr>
                <p:cNvSpPr/>
                <p:nvPr/>
              </p:nvSpPr>
              <p:spPr>
                <a:xfrm>
                  <a:off x="4402182" y="4648283"/>
                  <a:ext cx="628070" cy="315343"/>
                </a:xfrm>
                <a:custGeom>
                  <a:avLst/>
                  <a:gdLst>
                    <a:gd name="connsiteX0" fmla="*/ 219881 w 787948"/>
                    <a:gd name="connsiteY0" fmla="*/ 132336 h 395615"/>
                    <a:gd name="connsiteX1" fmla="*/ 6333 w 787948"/>
                    <a:gd name="connsiteY1" fmla="*/ -397 h 395615"/>
                    <a:gd name="connsiteX2" fmla="*/ -231 w 787948"/>
                    <a:gd name="connsiteY2" fmla="*/ 17257 h 395615"/>
                    <a:gd name="connsiteX3" fmla="*/ 209587 w 787948"/>
                    <a:gd name="connsiteY3" fmla="*/ 147852 h 395615"/>
                    <a:gd name="connsiteX4" fmla="*/ 363755 w 787948"/>
                    <a:gd name="connsiteY4" fmla="*/ 246819 h 395615"/>
                    <a:gd name="connsiteX5" fmla="*/ 779959 w 787948"/>
                    <a:gd name="connsiteY5" fmla="*/ 395218 h 395615"/>
                    <a:gd name="connsiteX6" fmla="*/ 787718 w 787948"/>
                    <a:gd name="connsiteY6" fmla="*/ 376867 h 395615"/>
                    <a:gd name="connsiteX7" fmla="*/ 373353 w 787948"/>
                    <a:gd name="connsiteY7" fmla="*/ 230855 h 395615"/>
                    <a:gd name="connsiteX8" fmla="*/ 219881 w 787948"/>
                    <a:gd name="connsiteY8" fmla="*/ 132336 h 3956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7948" h="395615">
                      <a:moveTo>
                        <a:pt x="219881" y="132336"/>
                      </a:moveTo>
                      <a:cubicBezTo>
                        <a:pt x="150953" y="86633"/>
                        <a:pt x="80284" y="40034"/>
                        <a:pt x="6333" y="-397"/>
                      </a:cubicBezTo>
                      <a:lnTo>
                        <a:pt x="-231" y="17257"/>
                      </a:lnTo>
                      <a:cubicBezTo>
                        <a:pt x="72278" y="57042"/>
                        <a:pt x="141753" y="102945"/>
                        <a:pt x="209587" y="147852"/>
                      </a:cubicBezTo>
                      <a:cubicBezTo>
                        <a:pt x="259667" y="181073"/>
                        <a:pt x="311487" y="215438"/>
                        <a:pt x="363755" y="246819"/>
                      </a:cubicBezTo>
                      <a:cubicBezTo>
                        <a:pt x="516779" y="338623"/>
                        <a:pt x="653940" y="387559"/>
                        <a:pt x="779959" y="395218"/>
                      </a:cubicBezTo>
                      <a:lnTo>
                        <a:pt x="787718" y="376867"/>
                      </a:lnTo>
                      <a:cubicBezTo>
                        <a:pt x="662941" y="370799"/>
                        <a:pt x="526477" y="322709"/>
                        <a:pt x="373353" y="230855"/>
                      </a:cubicBezTo>
                      <a:cubicBezTo>
                        <a:pt x="321483" y="199773"/>
                        <a:pt x="269812" y="165557"/>
                        <a:pt x="219881" y="13233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8" name="任意多边形: 形状 27">
                  <a:extLst>
                    <a:ext uri="{FF2B5EF4-FFF2-40B4-BE49-F238E27FC236}">
                      <a16:creationId xmlns:a16="http://schemas.microsoft.com/office/drawing/2014/main" id="{AE056F99-8579-CB17-1EF0-E7E147A6C22F}"/>
                    </a:ext>
                  </a:extLst>
                </p:cNvPr>
                <p:cNvSpPr/>
                <p:nvPr/>
              </p:nvSpPr>
              <p:spPr>
                <a:xfrm>
                  <a:off x="4493793" y="4400566"/>
                  <a:ext cx="631321" cy="277208"/>
                </a:xfrm>
                <a:custGeom>
                  <a:avLst/>
                  <a:gdLst>
                    <a:gd name="connsiteX0" fmla="*/ 791795 w 792026"/>
                    <a:gd name="connsiteY0" fmla="*/ 328727 h 347773"/>
                    <a:gd name="connsiteX1" fmla="*/ 6781 w 792026"/>
                    <a:gd name="connsiteY1" fmla="*/ -397 h 347773"/>
                    <a:gd name="connsiteX2" fmla="*/ -231 w 792026"/>
                    <a:gd name="connsiteY2" fmla="*/ 18501 h 347773"/>
                    <a:gd name="connsiteX3" fmla="*/ 791149 w 792026"/>
                    <a:gd name="connsiteY3" fmla="*/ 347377 h 34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92026" h="347773">
                      <a:moveTo>
                        <a:pt x="791795" y="328727"/>
                      </a:moveTo>
                      <a:cubicBezTo>
                        <a:pt x="503849" y="319080"/>
                        <a:pt x="218489" y="196789"/>
                        <a:pt x="6781" y="-397"/>
                      </a:cubicBezTo>
                      <a:lnTo>
                        <a:pt x="-231" y="18501"/>
                      </a:lnTo>
                      <a:cubicBezTo>
                        <a:pt x="214162" y="215588"/>
                        <a:pt x="501362" y="337629"/>
                        <a:pt x="791149" y="34737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29" name="任意多边形: 形状 28">
                  <a:extLst>
                    <a:ext uri="{FF2B5EF4-FFF2-40B4-BE49-F238E27FC236}">
                      <a16:creationId xmlns:a16="http://schemas.microsoft.com/office/drawing/2014/main" id="{CD016632-C8D0-A3A7-68BE-236351823CAF}"/>
                    </a:ext>
                  </a:extLst>
                </p:cNvPr>
                <p:cNvSpPr/>
                <p:nvPr/>
              </p:nvSpPr>
              <p:spPr>
                <a:xfrm>
                  <a:off x="7219661" y="4401557"/>
                  <a:ext cx="605515" cy="312489"/>
                </a:xfrm>
                <a:custGeom>
                  <a:avLst/>
                  <a:gdLst>
                    <a:gd name="connsiteX0" fmla="*/ 752159 w 759651"/>
                    <a:gd name="connsiteY0" fmla="*/ -397 h 392035"/>
                    <a:gd name="connsiteX1" fmla="*/ -231 w 759651"/>
                    <a:gd name="connsiteY1" fmla="*/ 374381 h 392035"/>
                    <a:gd name="connsiteX2" fmla="*/ 7228 w 759651"/>
                    <a:gd name="connsiteY2" fmla="*/ 391638 h 392035"/>
                    <a:gd name="connsiteX3" fmla="*/ 759420 w 759651"/>
                    <a:gd name="connsiteY3" fmla="*/ 17407 h 392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9651" h="392035">
                      <a:moveTo>
                        <a:pt x="752159" y="-397"/>
                      </a:moveTo>
                      <a:cubicBezTo>
                        <a:pt x="526726" y="170033"/>
                        <a:pt x="271602" y="297148"/>
                        <a:pt x="-231" y="374381"/>
                      </a:cubicBezTo>
                      <a:lnTo>
                        <a:pt x="7228" y="391638"/>
                      </a:lnTo>
                      <a:cubicBezTo>
                        <a:pt x="278813" y="314156"/>
                        <a:pt x="533788" y="187291"/>
                        <a:pt x="759420" y="1740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任意多边形: 形状 29">
                  <a:extLst>
                    <a:ext uri="{FF2B5EF4-FFF2-40B4-BE49-F238E27FC236}">
                      <a16:creationId xmlns:a16="http://schemas.microsoft.com/office/drawing/2014/main" id="{03E4F0D6-84DD-286C-ACA4-4663B373AE2D}"/>
                    </a:ext>
                  </a:extLst>
                </p:cNvPr>
                <p:cNvSpPr/>
                <p:nvPr/>
              </p:nvSpPr>
              <p:spPr>
                <a:xfrm>
                  <a:off x="7327286" y="4626361"/>
                  <a:ext cx="589976" cy="338136"/>
                </a:xfrm>
                <a:custGeom>
                  <a:avLst/>
                  <a:gdLst>
                    <a:gd name="connsiteX0" fmla="*/ 732466 w 740157"/>
                    <a:gd name="connsiteY0" fmla="*/ -397 h 424210"/>
                    <a:gd name="connsiteX1" fmla="*/ -231 w 740157"/>
                    <a:gd name="connsiteY1" fmla="*/ 406607 h 424210"/>
                    <a:gd name="connsiteX2" fmla="*/ 7129 w 740157"/>
                    <a:gd name="connsiteY2" fmla="*/ 423814 h 424210"/>
                    <a:gd name="connsiteX3" fmla="*/ 739926 w 740157"/>
                    <a:gd name="connsiteY3" fmla="*/ 17854 h 424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0157" h="424210">
                      <a:moveTo>
                        <a:pt x="732466" y="-397"/>
                      </a:moveTo>
                      <a:cubicBezTo>
                        <a:pt x="518968" y="184405"/>
                        <a:pt x="269464" y="323008"/>
                        <a:pt x="-231" y="406607"/>
                      </a:cubicBezTo>
                      <a:lnTo>
                        <a:pt x="7129" y="423814"/>
                      </a:lnTo>
                      <a:cubicBezTo>
                        <a:pt x="276575" y="340066"/>
                        <a:pt x="526030" y="201861"/>
                        <a:pt x="739926" y="1785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任意多边形: 形状 30">
                  <a:extLst>
                    <a:ext uri="{FF2B5EF4-FFF2-40B4-BE49-F238E27FC236}">
                      <a16:creationId xmlns:a16="http://schemas.microsoft.com/office/drawing/2014/main" id="{49AE5E78-E17E-0567-0C49-62D1393005A1}"/>
                    </a:ext>
                  </a:extLst>
                </p:cNvPr>
                <p:cNvSpPr/>
                <p:nvPr/>
              </p:nvSpPr>
              <p:spPr>
                <a:xfrm>
                  <a:off x="4307243" y="5197546"/>
                  <a:ext cx="568173" cy="316572"/>
                </a:xfrm>
                <a:custGeom>
                  <a:avLst/>
                  <a:gdLst>
                    <a:gd name="connsiteX0" fmla="*/ 329671 w 712804"/>
                    <a:gd name="connsiteY0" fmla="*/ 0 h 397157"/>
                    <a:gd name="connsiteX1" fmla="*/ 383133 w 712804"/>
                    <a:gd name="connsiteY1" fmla="*/ 0 h 397157"/>
                    <a:gd name="connsiteX2" fmla="*/ 712804 w 712804"/>
                    <a:gd name="connsiteY2" fmla="*/ 329672 h 397157"/>
                    <a:gd name="connsiteX3" fmla="*/ 712804 w 712804"/>
                    <a:gd name="connsiteY3" fmla="*/ 397158 h 397157"/>
                    <a:gd name="connsiteX4" fmla="*/ 712804 w 712804"/>
                    <a:gd name="connsiteY4" fmla="*/ 397158 h 397157"/>
                    <a:gd name="connsiteX5" fmla="*/ 0 w 712804"/>
                    <a:gd name="connsiteY5" fmla="*/ 397158 h 397157"/>
                    <a:gd name="connsiteX6" fmla="*/ 0 w 712804"/>
                    <a:gd name="connsiteY6" fmla="*/ 397158 h 397157"/>
                    <a:gd name="connsiteX7" fmla="*/ 0 w 712804"/>
                    <a:gd name="connsiteY7" fmla="*/ 329672 h 397157"/>
                    <a:gd name="connsiteX8" fmla="*/ 329671 w 712804"/>
                    <a:gd name="connsiteY8" fmla="*/ 0 h 3971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2804" h="397157">
                      <a:moveTo>
                        <a:pt x="329671" y="0"/>
                      </a:moveTo>
                      <a:lnTo>
                        <a:pt x="383133" y="0"/>
                      </a:lnTo>
                      <a:cubicBezTo>
                        <a:pt x="565206" y="0"/>
                        <a:pt x="712804" y="147604"/>
                        <a:pt x="712804" y="329672"/>
                      </a:cubicBezTo>
                      <a:lnTo>
                        <a:pt x="712804" y="397158"/>
                      </a:lnTo>
                      <a:lnTo>
                        <a:pt x="712804" y="397158"/>
                      </a:lnTo>
                      <a:lnTo>
                        <a:pt x="0" y="397158"/>
                      </a:lnTo>
                      <a:lnTo>
                        <a:pt x="0" y="397158"/>
                      </a:lnTo>
                      <a:lnTo>
                        <a:pt x="0" y="329672"/>
                      </a:lnTo>
                      <a:cubicBezTo>
                        <a:pt x="0" y="147604"/>
                        <a:pt x="147599" y="0"/>
                        <a:pt x="329671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任意多边形: 形状 31">
                  <a:extLst>
                    <a:ext uri="{FF2B5EF4-FFF2-40B4-BE49-F238E27FC236}">
                      <a16:creationId xmlns:a16="http://schemas.microsoft.com/office/drawing/2014/main" id="{EC8431D2-0D74-69BF-4214-4285A7219EDA}"/>
                    </a:ext>
                  </a:extLst>
                </p:cNvPr>
                <p:cNvSpPr/>
                <p:nvPr/>
              </p:nvSpPr>
              <p:spPr>
                <a:xfrm>
                  <a:off x="7049087" y="5088766"/>
                  <a:ext cx="799439" cy="430308"/>
                </a:xfrm>
                <a:custGeom>
                  <a:avLst/>
                  <a:gdLst>
                    <a:gd name="connsiteX0" fmla="*/ -231 w 1002939"/>
                    <a:gd name="connsiteY0" fmla="*/ 655 h 539845"/>
                    <a:gd name="connsiteX1" fmla="*/ 1002708 w 1002939"/>
                    <a:gd name="connsiteY1" fmla="*/ 539448 h 539845"/>
                    <a:gd name="connsiteX2" fmla="*/ -231 w 1002939"/>
                    <a:gd name="connsiteY2" fmla="*/ 539448 h 539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2939" h="539845">
                      <a:moveTo>
                        <a:pt x="-231" y="655"/>
                      </a:moveTo>
                      <a:cubicBezTo>
                        <a:pt x="347891" y="-15906"/>
                        <a:pt x="842572" y="162979"/>
                        <a:pt x="1002708" y="539448"/>
                      </a:cubicBezTo>
                      <a:lnTo>
                        <a:pt x="-231" y="539448"/>
                      </a:lnTo>
                      <a:close/>
                    </a:path>
                  </a:pathLst>
                </a:custGeom>
                <a:solidFill>
                  <a:srgbClr val="FF8F78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任意多边形: 形状 32">
                  <a:extLst>
                    <a:ext uri="{FF2B5EF4-FFF2-40B4-BE49-F238E27FC236}">
                      <a16:creationId xmlns:a16="http://schemas.microsoft.com/office/drawing/2014/main" id="{D2800C65-500D-D630-5EEA-3F1C30621527}"/>
                    </a:ext>
                  </a:extLst>
                </p:cNvPr>
                <p:cNvSpPr/>
                <p:nvPr/>
              </p:nvSpPr>
              <p:spPr>
                <a:xfrm>
                  <a:off x="3876079" y="4880641"/>
                  <a:ext cx="792201" cy="637889"/>
                </a:xfrm>
                <a:custGeom>
                  <a:avLst/>
                  <a:gdLst>
                    <a:gd name="connsiteX0" fmla="*/ 25665 w 993859"/>
                    <a:gd name="connsiteY0" fmla="*/ 267030 h 800266"/>
                    <a:gd name="connsiteX1" fmla="*/ 5773 w 993859"/>
                    <a:gd name="connsiteY1" fmla="*/ 524939 h 800266"/>
                    <a:gd name="connsiteX2" fmla="*/ 322016 w 993859"/>
                    <a:gd name="connsiteY2" fmla="*/ 798464 h 800266"/>
                    <a:gd name="connsiteX3" fmla="*/ 578085 w 993859"/>
                    <a:gd name="connsiteY3" fmla="*/ 798464 h 800266"/>
                    <a:gd name="connsiteX4" fmla="*/ 636122 w 993859"/>
                    <a:gd name="connsiteY4" fmla="*/ 603664 h 800266"/>
                    <a:gd name="connsiteX5" fmla="*/ 835049 w 993859"/>
                    <a:gd name="connsiteY5" fmla="*/ 703128 h 800266"/>
                    <a:gd name="connsiteX6" fmla="*/ 810183 w 993859"/>
                    <a:gd name="connsiteY6" fmla="*/ 487640 h 800266"/>
                    <a:gd name="connsiteX7" fmla="*/ 988371 w 993859"/>
                    <a:gd name="connsiteY7" fmla="*/ 537372 h 800266"/>
                    <a:gd name="connsiteX8" fmla="*/ 857428 w 993859"/>
                    <a:gd name="connsiteY8" fmla="*/ 232766 h 800266"/>
                    <a:gd name="connsiteX9" fmla="*/ 276761 w 993859"/>
                    <a:gd name="connsiteY9" fmla="*/ 15438 h 800266"/>
                    <a:gd name="connsiteX10" fmla="*/ 25665 w 993859"/>
                    <a:gd name="connsiteY10" fmla="*/ 267030 h 800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93859" h="800266">
                      <a:moveTo>
                        <a:pt x="25665" y="267030"/>
                      </a:moveTo>
                      <a:cubicBezTo>
                        <a:pt x="198" y="350480"/>
                        <a:pt x="-6596" y="438555"/>
                        <a:pt x="5773" y="524939"/>
                      </a:cubicBezTo>
                      <a:cubicBezTo>
                        <a:pt x="28301" y="682191"/>
                        <a:pt x="163173" y="798811"/>
                        <a:pt x="322016" y="798464"/>
                      </a:cubicBezTo>
                      <a:lnTo>
                        <a:pt x="578085" y="798464"/>
                      </a:lnTo>
                      <a:cubicBezTo>
                        <a:pt x="743891" y="819201"/>
                        <a:pt x="636122" y="603664"/>
                        <a:pt x="636122" y="603664"/>
                      </a:cubicBezTo>
                      <a:cubicBezTo>
                        <a:pt x="636122" y="603664"/>
                        <a:pt x="791484" y="724065"/>
                        <a:pt x="835049" y="703128"/>
                      </a:cubicBezTo>
                      <a:cubicBezTo>
                        <a:pt x="938640" y="653396"/>
                        <a:pt x="810183" y="487640"/>
                        <a:pt x="810183" y="487640"/>
                      </a:cubicBezTo>
                      <a:cubicBezTo>
                        <a:pt x="810183" y="487640"/>
                        <a:pt x="959378" y="649269"/>
                        <a:pt x="988371" y="537372"/>
                      </a:cubicBezTo>
                      <a:cubicBezTo>
                        <a:pt x="1016072" y="430598"/>
                        <a:pt x="928693" y="301694"/>
                        <a:pt x="857428" y="232766"/>
                      </a:cubicBezTo>
                      <a:cubicBezTo>
                        <a:pt x="714002" y="94014"/>
                        <a:pt x="484440" y="-48766"/>
                        <a:pt x="276761" y="15438"/>
                      </a:cubicBezTo>
                      <a:cubicBezTo>
                        <a:pt x="156892" y="53085"/>
                        <a:pt x="63084" y="147077"/>
                        <a:pt x="25665" y="267030"/>
                      </a:cubicBezTo>
                      <a:close/>
                    </a:path>
                  </a:pathLst>
                </a:custGeom>
                <a:solidFill>
                  <a:srgbClr val="FF8F78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4" name="任意多边形: 形状 33">
                  <a:extLst>
                    <a:ext uri="{FF2B5EF4-FFF2-40B4-BE49-F238E27FC236}">
                      <a16:creationId xmlns:a16="http://schemas.microsoft.com/office/drawing/2014/main" id="{C435A016-DF09-2F95-CEC1-81BD7A1B8440}"/>
                    </a:ext>
                  </a:extLst>
                </p:cNvPr>
                <p:cNvSpPr/>
                <p:nvPr/>
              </p:nvSpPr>
              <p:spPr>
                <a:xfrm>
                  <a:off x="4322742" y="5096740"/>
                  <a:ext cx="218104" cy="190831"/>
                </a:xfrm>
                <a:custGeom>
                  <a:avLst/>
                  <a:gdLst>
                    <a:gd name="connsiteX0" fmla="*/ 259070 w 273623"/>
                    <a:gd name="connsiteY0" fmla="*/ 239011 h 239408"/>
                    <a:gd name="connsiteX1" fmla="*/ -231 w 273623"/>
                    <a:gd name="connsiteY1" fmla="*/ 14871 h 239408"/>
                    <a:gd name="connsiteX2" fmla="*/ 10461 w 273623"/>
                    <a:gd name="connsiteY2" fmla="*/ -397 h 239408"/>
                    <a:gd name="connsiteX3" fmla="*/ 273393 w 273623"/>
                    <a:gd name="connsiteY3" fmla="*/ 227175 h 239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73623" h="239408">
                      <a:moveTo>
                        <a:pt x="259070" y="239011"/>
                      </a:moveTo>
                      <a:cubicBezTo>
                        <a:pt x="191236" y="156556"/>
                        <a:pt x="80682" y="71515"/>
                        <a:pt x="-231" y="14871"/>
                      </a:cubicBezTo>
                      <a:lnTo>
                        <a:pt x="10461" y="-397"/>
                      </a:lnTo>
                      <a:cubicBezTo>
                        <a:pt x="92220" y="56894"/>
                        <a:pt x="204415" y="142880"/>
                        <a:pt x="273393" y="22717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5" name="任意多边形: 形状 34">
                  <a:extLst>
                    <a:ext uri="{FF2B5EF4-FFF2-40B4-BE49-F238E27FC236}">
                      <a16:creationId xmlns:a16="http://schemas.microsoft.com/office/drawing/2014/main" id="{EC4AAFA8-06AD-7696-4D86-EBD4945D2A0B}"/>
                    </a:ext>
                  </a:extLst>
                </p:cNvPr>
                <p:cNvSpPr/>
                <p:nvPr/>
              </p:nvSpPr>
              <p:spPr>
                <a:xfrm>
                  <a:off x="4197279" y="5209083"/>
                  <a:ext cx="302499" cy="236775"/>
                </a:xfrm>
                <a:custGeom>
                  <a:avLst/>
                  <a:gdLst>
                    <a:gd name="connsiteX0" fmla="*/ 368629 w 379502"/>
                    <a:gd name="connsiteY0" fmla="*/ 296650 h 297047"/>
                    <a:gd name="connsiteX1" fmla="*/ 172537 w 379502"/>
                    <a:gd name="connsiteY1" fmla="*/ 147057 h 297047"/>
                    <a:gd name="connsiteX2" fmla="*/ -231 w 379502"/>
                    <a:gd name="connsiteY2" fmla="*/ 14870 h 297047"/>
                    <a:gd name="connsiteX3" fmla="*/ 10461 w 379502"/>
                    <a:gd name="connsiteY3" fmla="*/ -397 h 297047"/>
                    <a:gd name="connsiteX4" fmla="*/ 184074 w 379502"/>
                    <a:gd name="connsiteY4" fmla="*/ 132436 h 297047"/>
                    <a:gd name="connsiteX5" fmla="*/ 379271 w 379502"/>
                    <a:gd name="connsiteY5" fmla="*/ 281631 h 297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9502" h="297047">
                      <a:moveTo>
                        <a:pt x="368629" y="296650"/>
                      </a:moveTo>
                      <a:cubicBezTo>
                        <a:pt x="315217" y="259451"/>
                        <a:pt x="242708" y="202160"/>
                        <a:pt x="172537" y="147057"/>
                      </a:cubicBezTo>
                      <a:cubicBezTo>
                        <a:pt x="106493" y="95037"/>
                        <a:pt x="44080" y="45902"/>
                        <a:pt x="-231" y="14870"/>
                      </a:cubicBezTo>
                      <a:lnTo>
                        <a:pt x="10461" y="-397"/>
                      </a:lnTo>
                      <a:cubicBezTo>
                        <a:pt x="55220" y="30933"/>
                        <a:pt x="117782" y="80217"/>
                        <a:pt x="184074" y="132436"/>
                      </a:cubicBezTo>
                      <a:cubicBezTo>
                        <a:pt x="253997" y="187489"/>
                        <a:pt x="326357" y="244481"/>
                        <a:pt x="379271" y="28163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6" name="任意多边形: 形状 35">
                  <a:extLst>
                    <a:ext uri="{FF2B5EF4-FFF2-40B4-BE49-F238E27FC236}">
                      <a16:creationId xmlns:a16="http://schemas.microsoft.com/office/drawing/2014/main" id="{5E4C8410-3075-FB3F-F724-063081A74DF3}"/>
                    </a:ext>
                  </a:extLst>
                </p:cNvPr>
                <p:cNvSpPr/>
                <p:nvPr/>
              </p:nvSpPr>
              <p:spPr>
                <a:xfrm>
                  <a:off x="4088266" y="5347826"/>
                  <a:ext cx="204904" cy="177591"/>
                </a:xfrm>
                <a:custGeom>
                  <a:avLst/>
                  <a:gdLst>
                    <a:gd name="connsiteX0" fmla="*/ 242410 w 257063"/>
                    <a:gd name="connsiteY0" fmla="*/ 222400 h 222797"/>
                    <a:gd name="connsiteX1" fmla="*/ -231 w 257063"/>
                    <a:gd name="connsiteY1" fmla="*/ 14870 h 222797"/>
                    <a:gd name="connsiteX2" fmla="*/ 10461 w 257063"/>
                    <a:gd name="connsiteY2" fmla="*/ -397 h 222797"/>
                    <a:gd name="connsiteX3" fmla="*/ 256832 w 257063"/>
                    <a:gd name="connsiteY3" fmla="*/ 210564 h 222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7063" h="222797">
                      <a:moveTo>
                        <a:pt x="242410" y="222400"/>
                      </a:moveTo>
                      <a:cubicBezTo>
                        <a:pt x="178704" y="144769"/>
                        <a:pt x="88242" y="76786"/>
                        <a:pt x="-231" y="14870"/>
                      </a:cubicBezTo>
                      <a:lnTo>
                        <a:pt x="10461" y="-397"/>
                      </a:lnTo>
                      <a:cubicBezTo>
                        <a:pt x="99978" y="62264"/>
                        <a:pt x="191683" y="131192"/>
                        <a:pt x="256832" y="2105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7" name="任意多边形: 形状 36">
                  <a:extLst>
                    <a:ext uri="{FF2B5EF4-FFF2-40B4-BE49-F238E27FC236}">
                      <a16:creationId xmlns:a16="http://schemas.microsoft.com/office/drawing/2014/main" id="{EAAEDD0B-D1F5-96DC-A3C8-B2ADA2D313C8}"/>
                    </a:ext>
                  </a:extLst>
                </p:cNvPr>
                <p:cNvSpPr/>
                <p:nvPr/>
              </p:nvSpPr>
              <p:spPr>
                <a:xfrm rot="17566200">
                  <a:off x="4983701" y="4496291"/>
                  <a:ext cx="444176" cy="14865"/>
                </a:xfrm>
                <a:custGeom>
                  <a:avLst/>
                  <a:gdLst>
                    <a:gd name="connsiteX0" fmla="*/ -231 w 557243"/>
                    <a:gd name="connsiteY0" fmla="*/ -397 h 18649"/>
                    <a:gd name="connsiteX1" fmla="*/ 557012 w 557243"/>
                    <a:gd name="connsiteY1" fmla="*/ -397 h 18649"/>
                    <a:gd name="connsiteX2" fmla="*/ 557012 w 557243"/>
                    <a:gd name="connsiteY2" fmla="*/ 18252 h 18649"/>
                    <a:gd name="connsiteX3" fmla="*/ -231 w 557243"/>
                    <a:gd name="connsiteY3" fmla="*/ 18252 h 18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57243" h="18649">
                      <a:moveTo>
                        <a:pt x="-231" y="-397"/>
                      </a:moveTo>
                      <a:lnTo>
                        <a:pt x="557012" y="-397"/>
                      </a:lnTo>
                      <a:lnTo>
                        <a:pt x="557012" y="18252"/>
                      </a:lnTo>
                      <a:lnTo>
                        <a:pt x="-231" y="1825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79B4C3AD-03E5-88B9-D12E-580419D254CB}"/>
                    </a:ext>
                  </a:extLst>
                </p:cNvPr>
                <p:cNvSpPr/>
                <p:nvPr/>
              </p:nvSpPr>
              <p:spPr>
                <a:xfrm>
                  <a:off x="5873892" y="3461155"/>
                  <a:ext cx="487147" cy="116346"/>
                </a:xfrm>
                <a:custGeom>
                  <a:avLst/>
                  <a:gdLst>
                    <a:gd name="connsiteX0" fmla="*/ 299651 w 611152"/>
                    <a:gd name="connsiteY0" fmla="*/ 145565 h 145962"/>
                    <a:gd name="connsiteX1" fmla="*/ 287118 w 611152"/>
                    <a:gd name="connsiteY1" fmla="*/ 145565 h 145962"/>
                    <a:gd name="connsiteX2" fmla="*/ -231 w 611152"/>
                    <a:gd name="connsiteY2" fmla="*/ 11737 h 145962"/>
                    <a:gd name="connsiteX3" fmla="*/ 14290 w 611152"/>
                    <a:gd name="connsiteY3" fmla="*/ 1 h 145962"/>
                    <a:gd name="connsiteX4" fmla="*/ 287815 w 611152"/>
                    <a:gd name="connsiteY4" fmla="*/ 126916 h 145962"/>
                    <a:gd name="connsiteX5" fmla="*/ 597096 w 611152"/>
                    <a:gd name="connsiteY5" fmla="*/ -397 h 145962"/>
                    <a:gd name="connsiteX6" fmla="*/ 610921 w 611152"/>
                    <a:gd name="connsiteY6" fmla="*/ 12135 h 145962"/>
                    <a:gd name="connsiteX7" fmla="*/ 299651 w 611152"/>
                    <a:gd name="connsiteY7" fmla="*/ 145565 h 145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11152" h="145962">
                      <a:moveTo>
                        <a:pt x="299651" y="145565"/>
                      </a:moveTo>
                      <a:cubicBezTo>
                        <a:pt x="295473" y="145565"/>
                        <a:pt x="291296" y="145565"/>
                        <a:pt x="287118" y="145565"/>
                      </a:cubicBezTo>
                      <a:cubicBezTo>
                        <a:pt x="170796" y="142383"/>
                        <a:pt x="66061" y="93596"/>
                        <a:pt x="-231" y="11737"/>
                      </a:cubicBezTo>
                      <a:lnTo>
                        <a:pt x="14290" y="1"/>
                      </a:lnTo>
                      <a:cubicBezTo>
                        <a:pt x="77101" y="77632"/>
                        <a:pt x="176764" y="123882"/>
                        <a:pt x="287815" y="126916"/>
                      </a:cubicBezTo>
                      <a:cubicBezTo>
                        <a:pt x="408215" y="130248"/>
                        <a:pt x="520907" y="83848"/>
                        <a:pt x="597096" y="-397"/>
                      </a:cubicBezTo>
                      <a:lnTo>
                        <a:pt x="610921" y="12135"/>
                      </a:lnTo>
                      <a:cubicBezTo>
                        <a:pt x="533539" y="97226"/>
                        <a:pt x="420697" y="145565"/>
                        <a:pt x="299651" y="145565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任意多边形: 形状 38">
                  <a:extLst>
                    <a:ext uri="{FF2B5EF4-FFF2-40B4-BE49-F238E27FC236}">
                      <a16:creationId xmlns:a16="http://schemas.microsoft.com/office/drawing/2014/main" id="{55676161-5E67-D25D-9D39-1FFDBBC58557}"/>
                    </a:ext>
                  </a:extLst>
                </p:cNvPr>
                <p:cNvSpPr/>
                <p:nvPr/>
              </p:nvSpPr>
              <p:spPr>
                <a:xfrm>
                  <a:off x="5888202" y="2702824"/>
                  <a:ext cx="459319" cy="687136"/>
                </a:xfrm>
                <a:custGeom>
                  <a:avLst/>
                  <a:gdLst>
                    <a:gd name="connsiteX0" fmla="*/ 0 w 576241"/>
                    <a:gd name="connsiteY0" fmla="*/ 0 h 862049"/>
                    <a:gd name="connsiteX1" fmla="*/ 576241 w 576241"/>
                    <a:gd name="connsiteY1" fmla="*/ 0 h 862049"/>
                    <a:gd name="connsiteX2" fmla="*/ 576241 w 576241"/>
                    <a:gd name="connsiteY2" fmla="*/ 0 h 862049"/>
                    <a:gd name="connsiteX3" fmla="*/ 576241 w 576241"/>
                    <a:gd name="connsiteY3" fmla="*/ 592951 h 862049"/>
                    <a:gd name="connsiteX4" fmla="*/ 307143 w 576241"/>
                    <a:gd name="connsiteY4" fmla="*/ 862049 h 862049"/>
                    <a:gd name="connsiteX5" fmla="*/ 269098 w 576241"/>
                    <a:gd name="connsiteY5" fmla="*/ 862049 h 862049"/>
                    <a:gd name="connsiteX6" fmla="*/ 0 w 576241"/>
                    <a:gd name="connsiteY6" fmla="*/ 592951 h 862049"/>
                    <a:gd name="connsiteX7" fmla="*/ 0 w 576241"/>
                    <a:gd name="connsiteY7" fmla="*/ 0 h 862049"/>
                    <a:gd name="connsiteX8" fmla="*/ 0 w 576241"/>
                    <a:gd name="connsiteY8" fmla="*/ 0 h 8620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76241" h="862049">
                      <a:moveTo>
                        <a:pt x="0" y="0"/>
                      </a:moveTo>
                      <a:lnTo>
                        <a:pt x="576241" y="0"/>
                      </a:lnTo>
                      <a:lnTo>
                        <a:pt x="576241" y="0"/>
                      </a:lnTo>
                      <a:lnTo>
                        <a:pt x="576241" y="592951"/>
                      </a:lnTo>
                      <a:cubicBezTo>
                        <a:pt x="576241" y="741569"/>
                        <a:pt x="455761" y="862049"/>
                        <a:pt x="307143" y="862049"/>
                      </a:cubicBezTo>
                      <a:lnTo>
                        <a:pt x="269098" y="862049"/>
                      </a:lnTo>
                      <a:cubicBezTo>
                        <a:pt x="120480" y="862049"/>
                        <a:pt x="0" y="741569"/>
                        <a:pt x="0" y="592951"/>
                      </a:cubicBez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8F78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任意多边形: 形状 39">
                  <a:extLst>
                    <a:ext uri="{FF2B5EF4-FFF2-40B4-BE49-F238E27FC236}">
                      <a16:creationId xmlns:a16="http://schemas.microsoft.com/office/drawing/2014/main" id="{3D21BE2E-F94C-7493-8750-2BF1063F99BD}"/>
                    </a:ext>
                  </a:extLst>
                </p:cNvPr>
                <p:cNvSpPr/>
                <p:nvPr/>
              </p:nvSpPr>
              <p:spPr>
                <a:xfrm>
                  <a:off x="5887925" y="2702824"/>
                  <a:ext cx="371593" cy="460905"/>
                </a:xfrm>
                <a:custGeom>
                  <a:avLst/>
                  <a:gdLst>
                    <a:gd name="connsiteX0" fmla="*/ 466185 w 466184"/>
                    <a:gd name="connsiteY0" fmla="*/ 303612 h 578230"/>
                    <a:gd name="connsiteX1" fmla="*/ 0 w 466184"/>
                    <a:gd name="connsiteY1" fmla="*/ 578230 h 578230"/>
                    <a:gd name="connsiteX2" fmla="*/ 348 w 466184"/>
                    <a:gd name="connsiteY2" fmla="*/ 0 h 578230"/>
                    <a:gd name="connsiteX3" fmla="*/ 466185 w 466184"/>
                    <a:gd name="connsiteY3" fmla="*/ 303612 h 5782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6184" h="578230">
                      <a:moveTo>
                        <a:pt x="466185" y="303612"/>
                      </a:moveTo>
                      <a:lnTo>
                        <a:pt x="0" y="578230"/>
                      </a:lnTo>
                      <a:lnTo>
                        <a:pt x="348" y="0"/>
                      </a:lnTo>
                      <a:lnTo>
                        <a:pt x="466185" y="3036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1" name="任意多边形: 形状 40">
                  <a:extLst>
                    <a:ext uri="{FF2B5EF4-FFF2-40B4-BE49-F238E27FC236}">
                      <a16:creationId xmlns:a16="http://schemas.microsoft.com/office/drawing/2014/main" id="{F089F21E-73FB-6B6D-9779-07D8CD91DCD4}"/>
                    </a:ext>
                  </a:extLst>
                </p:cNvPr>
                <p:cNvSpPr/>
                <p:nvPr/>
              </p:nvSpPr>
              <p:spPr>
                <a:xfrm>
                  <a:off x="5785492" y="2160497"/>
                  <a:ext cx="660179" cy="863657"/>
                </a:xfrm>
                <a:custGeom>
                  <a:avLst/>
                  <a:gdLst>
                    <a:gd name="connsiteX0" fmla="*/ 828000 w 828231"/>
                    <a:gd name="connsiteY0" fmla="*/ 498262 h 1083504"/>
                    <a:gd name="connsiteX1" fmla="*/ 419554 w 828231"/>
                    <a:gd name="connsiteY1" fmla="*/ 1083107 h 1083504"/>
                    <a:gd name="connsiteX2" fmla="*/ -231 w 828231"/>
                    <a:gd name="connsiteY2" fmla="*/ 498262 h 1083504"/>
                    <a:gd name="connsiteX3" fmla="*/ 413885 w 828231"/>
                    <a:gd name="connsiteY3" fmla="*/ -397 h 1083504"/>
                    <a:gd name="connsiteX4" fmla="*/ 828000 w 828231"/>
                    <a:gd name="connsiteY4" fmla="*/ 498262 h 10835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8231" h="1083504">
                      <a:moveTo>
                        <a:pt x="828000" y="498262"/>
                      </a:moveTo>
                      <a:cubicBezTo>
                        <a:pt x="828000" y="893530"/>
                        <a:pt x="557560" y="1083107"/>
                        <a:pt x="419554" y="1083107"/>
                      </a:cubicBezTo>
                      <a:cubicBezTo>
                        <a:pt x="256136" y="1083107"/>
                        <a:pt x="-231" y="924612"/>
                        <a:pt x="-231" y="498262"/>
                      </a:cubicBezTo>
                      <a:cubicBezTo>
                        <a:pt x="-231" y="222848"/>
                        <a:pt x="185169" y="-397"/>
                        <a:pt x="413885" y="-397"/>
                      </a:cubicBezTo>
                      <a:cubicBezTo>
                        <a:pt x="642601" y="-397"/>
                        <a:pt x="828000" y="222848"/>
                        <a:pt x="828000" y="498262"/>
                      </a:cubicBezTo>
                      <a:close/>
                    </a:path>
                  </a:pathLst>
                </a:custGeom>
                <a:solidFill>
                  <a:srgbClr val="FF8F78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2" name="任意多边形: 形状 41">
                  <a:extLst>
                    <a:ext uri="{FF2B5EF4-FFF2-40B4-BE49-F238E27FC236}">
                      <a16:creationId xmlns:a16="http://schemas.microsoft.com/office/drawing/2014/main" id="{FD0F8EEA-F028-0541-7FBD-FE9787C689E1}"/>
                    </a:ext>
                  </a:extLst>
                </p:cNvPr>
                <p:cNvSpPr/>
                <p:nvPr/>
              </p:nvSpPr>
              <p:spPr>
                <a:xfrm>
                  <a:off x="5731620" y="2065009"/>
                  <a:ext cx="754047" cy="517664"/>
                </a:xfrm>
                <a:custGeom>
                  <a:avLst/>
                  <a:gdLst>
                    <a:gd name="connsiteX0" fmla="*/ 844909 w 945993"/>
                    <a:gd name="connsiteY0" fmla="*/ 649040 h 649437"/>
                    <a:gd name="connsiteX1" fmla="*/ 658962 w 945993"/>
                    <a:gd name="connsiteY1" fmla="*/ 294056 h 649437"/>
                    <a:gd name="connsiteX2" fmla="*/ 309647 w 945993"/>
                    <a:gd name="connsiteY2" fmla="*/ 288436 h 649437"/>
                    <a:gd name="connsiteX3" fmla="*/ 106791 w 945993"/>
                    <a:gd name="connsiteY3" fmla="*/ 632131 h 649437"/>
                    <a:gd name="connsiteX4" fmla="*/ -231 w 945993"/>
                    <a:gd name="connsiteY4" fmla="*/ 615223 h 649437"/>
                    <a:gd name="connsiteX5" fmla="*/ 399761 w 945993"/>
                    <a:gd name="connsiteY5" fmla="*/ 6706 h 649437"/>
                    <a:gd name="connsiteX6" fmla="*/ 940692 w 945993"/>
                    <a:gd name="connsiteY6" fmla="*/ 643271 h 649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45993" h="649437">
                      <a:moveTo>
                        <a:pt x="844909" y="649040"/>
                      </a:moveTo>
                      <a:cubicBezTo>
                        <a:pt x="828000" y="406748"/>
                        <a:pt x="658962" y="294056"/>
                        <a:pt x="658962" y="294056"/>
                      </a:cubicBezTo>
                      <a:lnTo>
                        <a:pt x="309647" y="288436"/>
                      </a:lnTo>
                      <a:cubicBezTo>
                        <a:pt x="185318" y="391928"/>
                        <a:pt x="142499" y="495568"/>
                        <a:pt x="106791" y="632131"/>
                      </a:cubicBezTo>
                      <a:lnTo>
                        <a:pt x="-231" y="615223"/>
                      </a:lnTo>
                      <a:cubicBezTo>
                        <a:pt x="-231" y="615223"/>
                        <a:pt x="11008" y="68721"/>
                        <a:pt x="399761" y="6706"/>
                      </a:cubicBezTo>
                      <a:cubicBezTo>
                        <a:pt x="788514" y="-55310"/>
                        <a:pt x="980130" y="299725"/>
                        <a:pt x="940692" y="643271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任意多边形: 形状 42">
                  <a:extLst>
                    <a:ext uri="{FF2B5EF4-FFF2-40B4-BE49-F238E27FC236}">
                      <a16:creationId xmlns:a16="http://schemas.microsoft.com/office/drawing/2014/main" id="{B48041BE-5A83-BD94-AEF1-65D146E8FC6F}"/>
                    </a:ext>
                  </a:extLst>
                </p:cNvPr>
                <p:cNvSpPr/>
                <p:nvPr/>
              </p:nvSpPr>
              <p:spPr>
                <a:xfrm rot="21214799">
                  <a:off x="5694726" y="2486457"/>
                  <a:ext cx="188056" cy="252750"/>
                </a:xfrm>
                <a:custGeom>
                  <a:avLst/>
                  <a:gdLst>
                    <a:gd name="connsiteX0" fmla="*/ 235696 w 235927"/>
                    <a:gd name="connsiteY0" fmla="*/ 158147 h 317089"/>
                    <a:gd name="connsiteX1" fmla="*/ 117732 w 235927"/>
                    <a:gd name="connsiteY1" fmla="*/ 316692 h 317089"/>
                    <a:gd name="connsiteX2" fmla="*/ -231 w 235927"/>
                    <a:gd name="connsiteY2" fmla="*/ 158147 h 317089"/>
                    <a:gd name="connsiteX3" fmla="*/ 117732 w 235927"/>
                    <a:gd name="connsiteY3" fmla="*/ -397 h 317089"/>
                    <a:gd name="connsiteX4" fmla="*/ 235696 w 235927"/>
                    <a:gd name="connsiteY4" fmla="*/ 158147 h 317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5927" h="317089">
                      <a:moveTo>
                        <a:pt x="235696" y="158147"/>
                      </a:moveTo>
                      <a:cubicBezTo>
                        <a:pt x="235696" y="245709"/>
                        <a:pt x="182882" y="316692"/>
                        <a:pt x="117732" y="316692"/>
                      </a:cubicBezTo>
                      <a:cubicBezTo>
                        <a:pt x="52583" y="316692"/>
                        <a:pt x="-231" y="245709"/>
                        <a:pt x="-231" y="158147"/>
                      </a:cubicBezTo>
                      <a:cubicBezTo>
                        <a:pt x="-231" y="70586"/>
                        <a:pt x="52583" y="-397"/>
                        <a:pt x="117732" y="-397"/>
                      </a:cubicBezTo>
                      <a:cubicBezTo>
                        <a:pt x="182882" y="-397"/>
                        <a:pt x="235696" y="70586"/>
                        <a:pt x="235696" y="158147"/>
                      </a:cubicBezTo>
                      <a:close/>
                    </a:path>
                  </a:pathLst>
                </a:custGeom>
                <a:solidFill>
                  <a:srgbClr val="FF8F78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任意多边形: 形状 43">
                  <a:extLst>
                    <a:ext uri="{FF2B5EF4-FFF2-40B4-BE49-F238E27FC236}">
                      <a16:creationId xmlns:a16="http://schemas.microsoft.com/office/drawing/2014/main" id="{5E816486-B351-DDCF-627D-004E019F61C8}"/>
                    </a:ext>
                  </a:extLst>
                </p:cNvPr>
                <p:cNvSpPr/>
                <p:nvPr/>
              </p:nvSpPr>
              <p:spPr>
                <a:xfrm rot="16585201">
                  <a:off x="6313289" y="2519460"/>
                  <a:ext cx="252750" cy="188056"/>
                </a:xfrm>
                <a:custGeom>
                  <a:avLst/>
                  <a:gdLst>
                    <a:gd name="connsiteX0" fmla="*/ 316858 w 317089"/>
                    <a:gd name="connsiteY0" fmla="*/ 117566 h 235927"/>
                    <a:gd name="connsiteX1" fmla="*/ 158313 w 317089"/>
                    <a:gd name="connsiteY1" fmla="*/ 235530 h 235927"/>
                    <a:gd name="connsiteX2" fmla="*/ -232 w 317089"/>
                    <a:gd name="connsiteY2" fmla="*/ 117566 h 235927"/>
                    <a:gd name="connsiteX3" fmla="*/ 158313 w 317089"/>
                    <a:gd name="connsiteY3" fmla="*/ -397 h 235927"/>
                    <a:gd name="connsiteX4" fmla="*/ 316858 w 317089"/>
                    <a:gd name="connsiteY4" fmla="*/ 117566 h 2359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089" h="235927">
                      <a:moveTo>
                        <a:pt x="316858" y="117566"/>
                      </a:moveTo>
                      <a:cubicBezTo>
                        <a:pt x="316858" y="182716"/>
                        <a:pt x="245875" y="235530"/>
                        <a:pt x="158313" y="235530"/>
                      </a:cubicBezTo>
                      <a:cubicBezTo>
                        <a:pt x="70751" y="235530"/>
                        <a:pt x="-232" y="182716"/>
                        <a:pt x="-232" y="117566"/>
                      </a:cubicBezTo>
                      <a:cubicBezTo>
                        <a:pt x="-232" y="52417"/>
                        <a:pt x="70751" y="-397"/>
                        <a:pt x="158313" y="-397"/>
                      </a:cubicBezTo>
                      <a:cubicBezTo>
                        <a:pt x="245875" y="-397"/>
                        <a:pt x="316858" y="52417"/>
                        <a:pt x="316858" y="117566"/>
                      </a:cubicBezTo>
                      <a:close/>
                    </a:path>
                  </a:pathLst>
                </a:custGeom>
                <a:solidFill>
                  <a:srgbClr val="FF8F78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任意多边形: 形状 44">
                  <a:extLst>
                    <a:ext uri="{FF2B5EF4-FFF2-40B4-BE49-F238E27FC236}">
                      <a16:creationId xmlns:a16="http://schemas.microsoft.com/office/drawing/2014/main" id="{80ECB04A-D9EC-349C-E21E-D28821F0D060}"/>
                    </a:ext>
                  </a:extLst>
                </p:cNvPr>
                <p:cNvSpPr/>
                <p:nvPr/>
              </p:nvSpPr>
              <p:spPr>
                <a:xfrm>
                  <a:off x="5753740" y="2558955"/>
                  <a:ext cx="61543" cy="88610"/>
                </a:xfrm>
                <a:custGeom>
                  <a:avLst/>
                  <a:gdLst>
                    <a:gd name="connsiteX0" fmla="*/ 63773 w 77209"/>
                    <a:gd name="connsiteY0" fmla="*/ 110421 h 111166"/>
                    <a:gd name="connsiteX1" fmla="*/ 55269 w 77209"/>
                    <a:gd name="connsiteY1" fmla="*/ 78941 h 111166"/>
                    <a:gd name="connsiteX2" fmla="*/ 42588 w 77209"/>
                    <a:gd name="connsiteY2" fmla="*/ 50694 h 111166"/>
                    <a:gd name="connsiteX3" fmla="*/ 24635 w 77209"/>
                    <a:gd name="connsiteY3" fmla="*/ 26922 h 111166"/>
                    <a:gd name="connsiteX4" fmla="*/ -231 w 77209"/>
                    <a:gd name="connsiteY4" fmla="*/ 9913 h 111166"/>
                    <a:gd name="connsiteX5" fmla="*/ 714 w 77209"/>
                    <a:gd name="connsiteY5" fmla="*/ -33 h 111166"/>
                    <a:gd name="connsiteX6" fmla="*/ 38261 w 77209"/>
                    <a:gd name="connsiteY6" fmla="*/ 9516 h 111166"/>
                    <a:gd name="connsiteX7" fmla="*/ 64121 w 77209"/>
                    <a:gd name="connsiteY7" fmla="*/ 38211 h 111166"/>
                    <a:gd name="connsiteX8" fmla="*/ 76057 w 77209"/>
                    <a:gd name="connsiteY8" fmla="*/ 73918 h 111166"/>
                    <a:gd name="connsiteX9" fmla="*/ 73471 w 77209"/>
                    <a:gd name="connsiteY9" fmla="*/ 110769 h 111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7209" h="111166">
                      <a:moveTo>
                        <a:pt x="63773" y="110421"/>
                      </a:moveTo>
                      <a:cubicBezTo>
                        <a:pt x="61620" y="99779"/>
                        <a:pt x="58780" y="89236"/>
                        <a:pt x="55269" y="78941"/>
                      </a:cubicBezTo>
                      <a:cubicBezTo>
                        <a:pt x="51947" y="69144"/>
                        <a:pt x="47700" y="59695"/>
                        <a:pt x="42588" y="50694"/>
                      </a:cubicBezTo>
                      <a:cubicBezTo>
                        <a:pt x="37630" y="42040"/>
                        <a:pt x="31597" y="34083"/>
                        <a:pt x="24635" y="26922"/>
                      </a:cubicBezTo>
                      <a:cubicBezTo>
                        <a:pt x="17493" y="19711"/>
                        <a:pt x="9058" y="13942"/>
                        <a:pt x="-231" y="9913"/>
                      </a:cubicBezTo>
                      <a:lnTo>
                        <a:pt x="714" y="-33"/>
                      </a:lnTo>
                      <a:cubicBezTo>
                        <a:pt x="13977" y="-1575"/>
                        <a:pt x="27345" y="1807"/>
                        <a:pt x="38261" y="9516"/>
                      </a:cubicBezTo>
                      <a:cubicBezTo>
                        <a:pt x="49043" y="16876"/>
                        <a:pt x="57905" y="26723"/>
                        <a:pt x="64121" y="38211"/>
                      </a:cubicBezTo>
                      <a:cubicBezTo>
                        <a:pt x="70308" y="49251"/>
                        <a:pt x="74356" y="61386"/>
                        <a:pt x="76057" y="73918"/>
                      </a:cubicBezTo>
                      <a:cubicBezTo>
                        <a:pt x="77877" y="86252"/>
                        <a:pt x="76992" y="98833"/>
                        <a:pt x="73471" y="11076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任意多边形: 形状 45">
                  <a:extLst>
                    <a:ext uri="{FF2B5EF4-FFF2-40B4-BE49-F238E27FC236}">
                      <a16:creationId xmlns:a16="http://schemas.microsoft.com/office/drawing/2014/main" id="{07B27B25-5AF5-EC12-355E-970D2316F614}"/>
                    </a:ext>
                  </a:extLst>
                </p:cNvPr>
                <p:cNvSpPr/>
                <p:nvPr/>
              </p:nvSpPr>
              <p:spPr>
                <a:xfrm>
                  <a:off x="6412609" y="2559187"/>
                  <a:ext cx="65212" cy="96107"/>
                </a:xfrm>
                <a:custGeom>
                  <a:avLst/>
                  <a:gdLst>
                    <a:gd name="connsiteX0" fmla="*/ 4894 w 81812"/>
                    <a:gd name="connsiteY0" fmla="*/ 120175 h 120572"/>
                    <a:gd name="connsiteX1" fmla="*/ -79 w 81812"/>
                    <a:gd name="connsiteY1" fmla="*/ 80390 h 120572"/>
                    <a:gd name="connsiteX2" fmla="*/ 10863 w 81812"/>
                    <a:gd name="connsiteY2" fmla="*/ 40605 h 120572"/>
                    <a:gd name="connsiteX3" fmla="*/ 39806 w 81812"/>
                    <a:gd name="connsiteY3" fmla="*/ 9124 h 120572"/>
                    <a:gd name="connsiteX4" fmla="*/ 80636 w 81812"/>
                    <a:gd name="connsiteY4" fmla="*/ 23 h 120572"/>
                    <a:gd name="connsiteX5" fmla="*/ 81581 w 81812"/>
                    <a:gd name="connsiteY5" fmla="*/ 9970 h 120572"/>
                    <a:gd name="connsiteX6" fmla="*/ 52538 w 81812"/>
                    <a:gd name="connsiteY6" fmla="*/ 27177 h 120572"/>
                    <a:gd name="connsiteX7" fmla="*/ 32645 w 81812"/>
                    <a:gd name="connsiteY7" fmla="*/ 52441 h 120572"/>
                    <a:gd name="connsiteX8" fmla="*/ 20908 w 81812"/>
                    <a:gd name="connsiteY8" fmla="*/ 84020 h 120572"/>
                    <a:gd name="connsiteX9" fmla="*/ 14294 w 81812"/>
                    <a:gd name="connsiteY9" fmla="*/ 119678 h 120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1812" h="120572">
                      <a:moveTo>
                        <a:pt x="4894" y="120175"/>
                      </a:moveTo>
                      <a:cubicBezTo>
                        <a:pt x="916" y="107294"/>
                        <a:pt x="-775" y="93817"/>
                        <a:pt x="-79" y="80390"/>
                      </a:cubicBezTo>
                      <a:cubicBezTo>
                        <a:pt x="767" y="66515"/>
                        <a:pt x="4497" y="52988"/>
                        <a:pt x="10863" y="40605"/>
                      </a:cubicBezTo>
                      <a:cubicBezTo>
                        <a:pt x="17377" y="27624"/>
                        <a:pt x="27423" y="16683"/>
                        <a:pt x="39806" y="9124"/>
                      </a:cubicBezTo>
                      <a:cubicBezTo>
                        <a:pt x="51990" y="1565"/>
                        <a:pt x="66413" y="-1617"/>
                        <a:pt x="80636" y="23"/>
                      </a:cubicBezTo>
                      <a:lnTo>
                        <a:pt x="81581" y="9970"/>
                      </a:lnTo>
                      <a:cubicBezTo>
                        <a:pt x="70988" y="13998"/>
                        <a:pt x="61141" y="19817"/>
                        <a:pt x="52538" y="27177"/>
                      </a:cubicBezTo>
                      <a:cubicBezTo>
                        <a:pt x="44432" y="34338"/>
                        <a:pt x="37717" y="42892"/>
                        <a:pt x="32645" y="52441"/>
                      </a:cubicBezTo>
                      <a:cubicBezTo>
                        <a:pt x="27423" y="62436"/>
                        <a:pt x="23494" y="73029"/>
                        <a:pt x="20908" y="84020"/>
                      </a:cubicBezTo>
                      <a:cubicBezTo>
                        <a:pt x="18024" y="95359"/>
                        <a:pt x="16433" y="107245"/>
                        <a:pt x="14294" y="11967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任意多边形: 形状 46">
                  <a:extLst>
                    <a:ext uri="{FF2B5EF4-FFF2-40B4-BE49-F238E27FC236}">
                      <a16:creationId xmlns:a16="http://schemas.microsoft.com/office/drawing/2014/main" id="{BB4369F7-48E1-34CF-5A55-1B64692C8E20}"/>
                    </a:ext>
                  </a:extLst>
                </p:cNvPr>
                <p:cNvSpPr/>
                <p:nvPr/>
              </p:nvSpPr>
              <p:spPr>
                <a:xfrm>
                  <a:off x="5991546" y="2526145"/>
                  <a:ext cx="59461" cy="59461"/>
                </a:xfrm>
                <a:custGeom>
                  <a:avLst/>
                  <a:gdLst>
                    <a:gd name="connsiteX0" fmla="*/ 74598 w 74597"/>
                    <a:gd name="connsiteY0" fmla="*/ 37299 h 74597"/>
                    <a:gd name="connsiteX1" fmla="*/ 37299 w 74597"/>
                    <a:gd name="connsiteY1" fmla="*/ 74597 h 74597"/>
                    <a:gd name="connsiteX2" fmla="*/ 0 w 74597"/>
                    <a:gd name="connsiteY2" fmla="*/ 37299 h 74597"/>
                    <a:gd name="connsiteX3" fmla="*/ 37299 w 74597"/>
                    <a:gd name="connsiteY3" fmla="*/ 0 h 74597"/>
                    <a:gd name="connsiteX4" fmla="*/ 74598 w 74597"/>
                    <a:gd name="connsiteY4" fmla="*/ 37299 h 74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597" h="74597">
                      <a:moveTo>
                        <a:pt x="74598" y="37299"/>
                      </a:moveTo>
                      <a:cubicBezTo>
                        <a:pt x="74598" y="57898"/>
                        <a:pt x="57899" y="74597"/>
                        <a:pt x="37299" y="74597"/>
                      </a:cubicBezTo>
                      <a:cubicBezTo>
                        <a:pt x="16699" y="74597"/>
                        <a:pt x="0" y="57898"/>
                        <a:pt x="0" y="37299"/>
                      </a:cubicBezTo>
                      <a:cubicBezTo>
                        <a:pt x="0" y="16699"/>
                        <a:pt x="16699" y="0"/>
                        <a:pt x="37299" y="0"/>
                      </a:cubicBezTo>
                      <a:cubicBezTo>
                        <a:pt x="57899" y="0"/>
                        <a:pt x="74598" y="16699"/>
                        <a:pt x="74598" y="372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任意多边形: 形状 47">
                  <a:extLst>
                    <a:ext uri="{FF2B5EF4-FFF2-40B4-BE49-F238E27FC236}">
                      <a16:creationId xmlns:a16="http://schemas.microsoft.com/office/drawing/2014/main" id="{09F21B4A-42D6-7029-7A9B-B8C630B68079}"/>
                    </a:ext>
                  </a:extLst>
                </p:cNvPr>
                <p:cNvSpPr/>
                <p:nvPr/>
              </p:nvSpPr>
              <p:spPr>
                <a:xfrm>
                  <a:off x="6189314" y="2525313"/>
                  <a:ext cx="59461" cy="59461"/>
                </a:xfrm>
                <a:custGeom>
                  <a:avLst/>
                  <a:gdLst>
                    <a:gd name="connsiteX0" fmla="*/ 74597 w 74597"/>
                    <a:gd name="connsiteY0" fmla="*/ 37299 h 74597"/>
                    <a:gd name="connsiteX1" fmla="*/ 37299 w 74597"/>
                    <a:gd name="connsiteY1" fmla="*/ 74598 h 74597"/>
                    <a:gd name="connsiteX2" fmla="*/ 0 w 74597"/>
                    <a:gd name="connsiteY2" fmla="*/ 37299 h 74597"/>
                    <a:gd name="connsiteX3" fmla="*/ 37299 w 74597"/>
                    <a:gd name="connsiteY3" fmla="*/ 0 h 74597"/>
                    <a:gd name="connsiteX4" fmla="*/ 74597 w 74597"/>
                    <a:gd name="connsiteY4" fmla="*/ 37299 h 745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4597" h="74597">
                      <a:moveTo>
                        <a:pt x="74597" y="37299"/>
                      </a:moveTo>
                      <a:cubicBezTo>
                        <a:pt x="74597" y="57898"/>
                        <a:pt x="57898" y="74598"/>
                        <a:pt x="37299" y="74598"/>
                      </a:cubicBezTo>
                      <a:cubicBezTo>
                        <a:pt x="16699" y="74598"/>
                        <a:pt x="0" y="57898"/>
                        <a:pt x="0" y="37299"/>
                      </a:cubicBezTo>
                      <a:cubicBezTo>
                        <a:pt x="0" y="16699"/>
                        <a:pt x="16699" y="0"/>
                        <a:pt x="37299" y="0"/>
                      </a:cubicBezTo>
                      <a:cubicBezTo>
                        <a:pt x="57898" y="0"/>
                        <a:pt x="74597" y="16699"/>
                        <a:pt x="74597" y="37299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49" name="任意多边形: 形状 48">
                  <a:extLst>
                    <a:ext uri="{FF2B5EF4-FFF2-40B4-BE49-F238E27FC236}">
                      <a16:creationId xmlns:a16="http://schemas.microsoft.com/office/drawing/2014/main" id="{EBE7DDB9-6892-D1E4-776B-AD37576DF883}"/>
                    </a:ext>
                  </a:extLst>
                </p:cNvPr>
                <p:cNvSpPr/>
                <p:nvPr/>
              </p:nvSpPr>
              <p:spPr>
                <a:xfrm>
                  <a:off x="6118317" y="2586835"/>
                  <a:ext cx="28502" cy="111510"/>
                </a:xfrm>
                <a:custGeom>
                  <a:avLst/>
                  <a:gdLst>
                    <a:gd name="connsiteX0" fmla="*/ 17623 w 35757"/>
                    <a:gd name="connsiteY0" fmla="*/ 139498 h 139895"/>
                    <a:gd name="connsiteX1" fmla="*/ 17623 w 35757"/>
                    <a:gd name="connsiteY1" fmla="*/ 139498 h 139895"/>
                    <a:gd name="connsiteX2" fmla="*/ 35526 w 35757"/>
                    <a:gd name="connsiteY2" fmla="*/ 121595 h 139895"/>
                    <a:gd name="connsiteX3" fmla="*/ 35526 w 35757"/>
                    <a:gd name="connsiteY3" fmla="*/ 17456 h 139895"/>
                    <a:gd name="connsiteX4" fmla="*/ 17623 w 35757"/>
                    <a:gd name="connsiteY4" fmla="*/ -397 h 139895"/>
                    <a:gd name="connsiteX5" fmla="*/ 17623 w 35757"/>
                    <a:gd name="connsiteY5" fmla="*/ -397 h 139895"/>
                    <a:gd name="connsiteX6" fmla="*/ -231 w 35757"/>
                    <a:gd name="connsiteY6" fmla="*/ 17456 h 139895"/>
                    <a:gd name="connsiteX7" fmla="*/ -231 w 35757"/>
                    <a:gd name="connsiteY7" fmla="*/ 121595 h 139895"/>
                    <a:gd name="connsiteX8" fmla="*/ 17623 w 35757"/>
                    <a:gd name="connsiteY8" fmla="*/ 139498 h 1398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757" h="139895">
                      <a:moveTo>
                        <a:pt x="17623" y="139498"/>
                      </a:moveTo>
                      <a:lnTo>
                        <a:pt x="17623" y="139498"/>
                      </a:lnTo>
                      <a:cubicBezTo>
                        <a:pt x="27519" y="139498"/>
                        <a:pt x="35526" y="131491"/>
                        <a:pt x="35526" y="121595"/>
                      </a:cubicBezTo>
                      <a:lnTo>
                        <a:pt x="35526" y="17456"/>
                      </a:lnTo>
                      <a:cubicBezTo>
                        <a:pt x="35476" y="7609"/>
                        <a:pt x="27470" y="-397"/>
                        <a:pt x="17623" y="-397"/>
                      </a:cubicBezTo>
                      <a:lnTo>
                        <a:pt x="17623" y="-397"/>
                      </a:lnTo>
                      <a:cubicBezTo>
                        <a:pt x="7775" y="-397"/>
                        <a:pt x="-231" y="7609"/>
                        <a:pt x="-231" y="17456"/>
                      </a:cubicBezTo>
                      <a:lnTo>
                        <a:pt x="-231" y="121595"/>
                      </a:lnTo>
                      <a:cubicBezTo>
                        <a:pt x="-231" y="131441"/>
                        <a:pt x="7775" y="139448"/>
                        <a:pt x="17623" y="13949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0" name="任意多边形: 形状 49">
                  <a:extLst>
                    <a:ext uri="{FF2B5EF4-FFF2-40B4-BE49-F238E27FC236}">
                      <a16:creationId xmlns:a16="http://schemas.microsoft.com/office/drawing/2014/main" id="{CDFF8DE7-4B13-50BC-80C7-F38FBF27C260}"/>
                    </a:ext>
                  </a:extLst>
                </p:cNvPr>
                <p:cNvSpPr/>
                <p:nvPr/>
              </p:nvSpPr>
              <p:spPr>
                <a:xfrm>
                  <a:off x="6040265" y="2768866"/>
                  <a:ext cx="174657" cy="94157"/>
                </a:xfrm>
                <a:custGeom>
                  <a:avLst/>
                  <a:gdLst>
                    <a:gd name="connsiteX0" fmla="*/ -231 w 219117"/>
                    <a:gd name="connsiteY0" fmla="*/ 4576 h 118125"/>
                    <a:gd name="connsiteX1" fmla="*/ 218886 w 219117"/>
                    <a:gd name="connsiteY1" fmla="*/ -397 h 118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219117" h="118125">
                      <a:moveTo>
                        <a:pt x="-231" y="4576"/>
                      </a:moveTo>
                      <a:cubicBezTo>
                        <a:pt x="38609" y="185102"/>
                        <a:pt x="204912" y="123932"/>
                        <a:pt x="218886" y="-39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任意多边形: 形状 50">
                  <a:extLst>
                    <a:ext uri="{FF2B5EF4-FFF2-40B4-BE49-F238E27FC236}">
                      <a16:creationId xmlns:a16="http://schemas.microsoft.com/office/drawing/2014/main" id="{9DBA5962-D76D-86A7-C8CC-8734624627FE}"/>
                    </a:ext>
                  </a:extLst>
                </p:cNvPr>
                <p:cNvSpPr/>
                <p:nvPr/>
              </p:nvSpPr>
              <p:spPr>
                <a:xfrm rot="21056399">
                  <a:off x="5940988" y="2444606"/>
                  <a:ext cx="111470" cy="40909"/>
                </a:xfrm>
                <a:custGeom>
                  <a:avLst/>
                  <a:gdLst>
                    <a:gd name="connsiteX0" fmla="*/ 139614 w 139845"/>
                    <a:gd name="connsiteY0" fmla="*/ 25264 h 51323"/>
                    <a:gd name="connsiteX1" fmla="*/ 69691 w 139845"/>
                    <a:gd name="connsiteY1" fmla="*/ 50926 h 51323"/>
                    <a:gd name="connsiteX2" fmla="*/ -232 w 139845"/>
                    <a:gd name="connsiteY2" fmla="*/ 25264 h 51323"/>
                    <a:gd name="connsiteX3" fmla="*/ 69691 w 139845"/>
                    <a:gd name="connsiteY3" fmla="*/ -397 h 51323"/>
                    <a:gd name="connsiteX4" fmla="*/ 139614 w 139845"/>
                    <a:gd name="connsiteY4" fmla="*/ 25264 h 513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845" h="51323">
                      <a:moveTo>
                        <a:pt x="139614" y="25264"/>
                      </a:moveTo>
                      <a:cubicBezTo>
                        <a:pt x="139614" y="39437"/>
                        <a:pt x="108309" y="50926"/>
                        <a:pt x="69691" y="50926"/>
                      </a:cubicBezTo>
                      <a:cubicBezTo>
                        <a:pt x="31074" y="50926"/>
                        <a:pt x="-232" y="39437"/>
                        <a:pt x="-232" y="25264"/>
                      </a:cubicBezTo>
                      <a:cubicBezTo>
                        <a:pt x="-232" y="11092"/>
                        <a:pt x="31074" y="-397"/>
                        <a:pt x="69691" y="-397"/>
                      </a:cubicBezTo>
                      <a:cubicBezTo>
                        <a:pt x="108309" y="-397"/>
                        <a:pt x="139614" y="11092"/>
                        <a:pt x="139614" y="25264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任意多边形: 形状 51">
                  <a:extLst>
                    <a:ext uri="{FF2B5EF4-FFF2-40B4-BE49-F238E27FC236}">
                      <a16:creationId xmlns:a16="http://schemas.microsoft.com/office/drawing/2014/main" id="{429D80BD-30BB-E3EF-38E3-8C28CF826252}"/>
                    </a:ext>
                  </a:extLst>
                </p:cNvPr>
                <p:cNvSpPr/>
                <p:nvPr/>
              </p:nvSpPr>
              <p:spPr>
                <a:xfrm>
                  <a:off x="6173038" y="2433928"/>
                  <a:ext cx="110878" cy="44905"/>
                </a:xfrm>
                <a:custGeom>
                  <a:avLst/>
                  <a:gdLst>
                    <a:gd name="connsiteX0" fmla="*/ 47 w 139103"/>
                    <a:gd name="connsiteY0" fmla="*/ 20306 h 56336"/>
                    <a:gd name="connsiteX1" fmla="*/ 66240 w 139103"/>
                    <a:gd name="connsiteY1" fmla="*/ 54472 h 56336"/>
                    <a:gd name="connsiteX2" fmla="*/ 138799 w 139103"/>
                    <a:gd name="connsiteY2" fmla="*/ 37762 h 56336"/>
                    <a:gd name="connsiteX3" fmla="*/ 72656 w 139103"/>
                    <a:gd name="connsiteY3" fmla="*/ 3597 h 56336"/>
                    <a:gd name="connsiteX4" fmla="*/ 47 w 139103"/>
                    <a:gd name="connsiteY4" fmla="*/ 20306 h 56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103" h="56336">
                      <a:moveTo>
                        <a:pt x="47" y="20306"/>
                      </a:moveTo>
                      <a:cubicBezTo>
                        <a:pt x="-3533" y="48802"/>
                        <a:pt x="27897" y="49648"/>
                        <a:pt x="66240" y="54472"/>
                      </a:cubicBezTo>
                      <a:cubicBezTo>
                        <a:pt x="104583" y="59296"/>
                        <a:pt x="137058" y="51836"/>
                        <a:pt x="138799" y="37762"/>
                      </a:cubicBezTo>
                      <a:cubicBezTo>
                        <a:pt x="140539" y="23688"/>
                        <a:pt x="110949" y="8420"/>
                        <a:pt x="72656" y="3597"/>
                      </a:cubicBezTo>
                      <a:cubicBezTo>
                        <a:pt x="34362" y="-1228"/>
                        <a:pt x="3429" y="-6748"/>
                        <a:pt x="47" y="20306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任意多边形: 形状 52">
                  <a:extLst>
                    <a:ext uri="{FF2B5EF4-FFF2-40B4-BE49-F238E27FC236}">
                      <a16:creationId xmlns:a16="http://schemas.microsoft.com/office/drawing/2014/main" id="{9043BAAA-4396-5E92-C457-947090089B1C}"/>
                    </a:ext>
                  </a:extLst>
                </p:cNvPr>
                <p:cNvSpPr/>
                <p:nvPr/>
              </p:nvSpPr>
              <p:spPr>
                <a:xfrm>
                  <a:off x="5874685" y="2617002"/>
                  <a:ext cx="145323" cy="145323"/>
                </a:xfrm>
                <a:custGeom>
                  <a:avLst/>
                  <a:gdLst>
                    <a:gd name="connsiteX0" fmla="*/ 182316 w 182316"/>
                    <a:gd name="connsiteY0" fmla="*/ 91158 h 182316"/>
                    <a:gd name="connsiteX1" fmla="*/ 91158 w 182316"/>
                    <a:gd name="connsiteY1" fmla="*/ 182316 h 182316"/>
                    <a:gd name="connsiteX2" fmla="*/ 0 w 182316"/>
                    <a:gd name="connsiteY2" fmla="*/ 91158 h 182316"/>
                    <a:gd name="connsiteX3" fmla="*/ 91158 w 182316"/>
                    <a:gd name="connsiteY3" fmla="*/ 0 h 182316"/>
                    <a:gd name="connsiteX4" fmla="*/ 182316 w 182316"/>
                    <a:gd name="connsiteY4" fmla="*/ 91158 h 182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316" h="182316">
                      <a:moveTo>
                        <a:pt x="182316" y="91158"/>
                      </a:moveTo>
                      <a:cubicBezTo>
                        <a:pt x="182316" y="141503"/>
                        <a:pt x="141504" y="182316"/>
                        <a:pt x="91158" y="182316"/>
                      </a:cubicBezTo>
                      <a:cubicBezTo>
                        <a:pt x="40813" y="182316"/>
                        <a:pt x="0" y="141504"/>
                        <a:pt x="0" y="91158"/>
                      </a:cubicBezTo>
                      <a:cubicBezTo>
                        <a:pt x="0" y="40813"/>
                        <a:pt x="40813" y="0"/>
                        <a:pt x="91158" y="0"/>
                      </a:cubicBezTo>
                      <a:cubicBezTo>
                        <a:pt x="141503" y="0"/>
                        <a:pt x="182316" y="40813"/>
                        <a:pt x="182316" y="91158"/>
                      </a:cubicBezTo>
                      <a:close/>
                    </a:path>
                  </a:pathLst>
                </a:custGeom>
                <a:solidFill>
                  <a:srgbClr val="FF5970">
                    <a:alpha val="40000"/>
                  </a:srgbClr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任意多边形: 形状 53">
                  <a:extLst>
                    <a:ext uri="{FF2B5EF4-FFF2-40B4-BE49-F238E27FC236}">
                      <a16:creationId xmlns:a16="http://schemas.microsoft.com/office/drawing/2014/main" id="{7B138032-C335-60CA-0EAA-949BFB814211}"/>
                    </a:ext>
                  </a:extLst>
                </p:cNvPr>
                <p:cNvSpPr/>
                <p:nvPr/>
              </p:nvSpPr>
              <p:spPr>
                <a:xfrm>
                  <a:off x="6228162" y="2612047"/>
                  <a:ext cx="145323" cy="145323"/>
                </a:xfrm>
                <a:custGeom>
                  <a:avLst/>
                  <a:gdLst>
                    <a:gd name="connsiteX0" fmla="*/ 182316 w 182316"/>
                    <a:gd name="connsiteY0" fmla="*/ 91158 h 182316"/>
                    <a:gd name="connsiteX1" fmla="*/ 91158 w 182316"/>
                    <a:gd name="connsiteY1" fmla="*/ 182316 h 182316"/>
                    <a:gd name="connsiteX2" fmla="*/ 0 w 182316"/>
                    <a:gd name="connsiteY2" fmla="*/ 91158 h 182316"/>
                    <a:gd name="connsiteX3" fmla="*/ 91158 w 182316"/>
                    <a:gd name="connsiteY3" fmla="*/ 0 h 182316"/>
                    <a:gd name="connsiteX4" fmla="*/ 182316 w 182316"/>
                    <a:gd name="connsiteY4" fmla="*/ 91158 h 182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2316" h="182316">
                      <a:moveTo>
                        <a:pt x="182316" y="91158"/>
                      </a:moveTo>
                      <a:cubicBezTo>
                        <a:pt x="182316" y="141503"/>
                        <a:pt x="141504" y="182316"/>
                        <a:pt x="91158" y="182316"/>
                      </a:cubicBezTo>
                      <a:cubicBezTo>
                        <a:pt x="40813" y="182316"/>
                        <a:pt x="0" y="141504"/>
                        <a:pt x="0" y="91158"/>
                      </a:cubicBezTo>
                      <a:cubicBezTo>
                        <a:pt x="0" y="40813"/>
                        <a:pt x="40813" y="0"/>
                        <a:pt x="91158" y="0"/>
                      </a:cubicBezTo>
                      <a:cubicBezTo>
                        <a:pt x="141503" y="0"/>
                        <a:pt x="182316" y="40813"/>
                        <a:pt x="182316" y="91158"/>
                      </a:cubicBezTo>
                      <a:close/>
                    </a:path>
                  </a:pathLst>
                </a:custGeom>
                <a:solidFill>
                  <a:srgbClr val="FF5970">
                    <a:alpha val="40000"/>
                  </a:srgbClr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任意多边形: 形状 54">
                  <a:extLst>
                    <a:ext uri="{FF2B5EF4-FFF2-40B4-BE49-F238E27FC236}">
                      <a16:creationId xmlns:a16="http://schemas.microsoft.com/office/drawing/2014/main" id="{5FD1510D-3A7D-160A-5811-1FB20D415FDD}"/>
                    </a:ext>
                  </a:extLst>
                </p:cNvPr>
                <p:cNvSpPr/>
                <p:nvPr/>
              </p:nvSpPr>
              <p:spPr>
                <a:xfrm>
                  <a:off x="6086763" y="2878157"/>
                  <a:ext cx="264048" cy="154907"/>
                </a:xfrm>
                <a:custGeom>
                  <a:avLst/>
                  <a:gdLst>
                    <a:gd name="connsiteX0" fmla="*/ -231 w 331262"/>
                    <a:gd name="connsiteY0" fmla="*/ 185649 h 194339"/>
                    <a:gd name="connsiteX1" fmla="*/ 97093 w 331262"/>
                    <a:gd name="connsiteY1" fmla="*/ 170729 h 194339"/>
                    <a:gd name="connsiteX2" fmla="*/ 187605 w 331262"/>
                    <a:gd name="connsiteY2" fmla="*/ 135420 h 194339"/>
                    <a:gd name="connsiteX3" fmla="*/ 264889 w 331262"/>
                    <a:gd name="connsiteY3" fmla="*/ 77134 h 194339"/>
                    <a:gd name="connsiteX4" fmla="*/ 324567 w 331262"/>
                    <a:gd name="connsiteY4" fmla="*/ -397 h 194339"/>
                    <a:gd name="connsiteX5" fmla="*/ 331031 w 331262"/>
                    <a:gd name="connsiteY5" fmla="*/ 2885 h 194339"/>
                    <a:gd name="connsiteX6" fmla="*/ 276625 w 331262"/>
                    <a:gd name="connsiteY6" fmla="*/ 88423 h 194339"/>
                    <a:gd name="connsiteX7" fmla="*/ 267872 w 331262"/>
                    <a:gd name="connsiteY7" fmla="*/ 97773 h 194339"/>
                    <a:gd name="connsiteX8" fmla="*/ 263396 w 331262"/>
                    <a:gd name="connsiteY8" fmla="*/ 102348 h 194339"/>
                    <a:gd name="connsiteX9" fmla="*/ 258672 w 331262"/>
                    <a:gd name="connsiteY9" fmla="*/ 106675 h 194339"/>
                    <a:gd name="connsiteX10" fmla="*/ 239227 w 331262"/>
                    <a:gd name="connsiteY10" fmla="*/ 123435 h 194339"/>
                    <a:gd name="connsiteX11" fmla="*/ 229281 w 331262"/>
                    <a:gd name="connsiteY11" fmla="*/ 131192 h 194339"/>
                    <a:gd name="connsiteX12" fmla="*/ 218638 w 331262"/>
                    <a:gd name="connsiteY12" fmla="*/ 138404 h 194339"/>
                    <a:gd name="connsiteX13" fmla="*/ 207846 w 331262"/>
                    <a:gd name="connsiteY13" fmla="*/ 145416 h 194339"/>
                    <a:gd name="connsiteX14" fmla="*/ 196656 w 331262"/>
                    <a:gd name="connsiteY14" fmla="*/ 151682 h 194339"/>
                    <a:gd name="connsiteX15" fmla="*/ 100724 w 331262"/>
                    <a:gd name="connsiteY15" fmla="*/ 186494 h 194339"/>
                    <a:gd name="connsiteX16" fmla="*/ -132 w 331262"/>
                    <a:gd name="connsiteY16" fmla="*/ 193158 h 194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31262" h="194339">
                      <a:moveTo>
                        <a:pt x="-231" y="185649"/>
                      </a:moveTo>
                      <a:cubicBezTo>
                        <a:pt x="32591" y="183510"/>
                        <a:pt x="65166" y="178537"/>
                        <a:pt x="97093" y="170729"/>
                      </a:cubicBezTo>
                      <a:cubicBezTo>
                        <a:pt x="128673" y="162871"/>
                        <a:pt x="159059" y="150986"/>
                        <a:pt x="187605" y="135420"/>
                      </a:cubicBezTo>
                      <a:cubicBezTo>
                        <a:pt x="216002" y="119705"/>
                        <a:pt x="242012" y="100110"/>
                        <a:pt x="264889" y="77134"/>
                      </a:cubicBezTo>
                      <a:cubicBezTo>
                        <a:pt x="287815" y="53760"/>
                        <a:pt x="307856" y="27751"/>
                        <a:pt x="324567" y="-397"/>
                      </a:cubicBezTo>
                      <a:lnTo>
                        <a:pt x="331031" y="2885"/>
                      </a:lnTo>
                      <a:cubicBezTo>
                        <a:pt x="317852" y="34265"/>
                        <a:pt x="299452" y="63210"/>
                        <a:pt x="276625" y="88423"/>
                      </a:cubicBezTo>
                      <a:lnTo>
                        <a:pt x="267872" y="97773"/>
                      </a:lnTo>
                      <a:cubicBezTo>
                        <a:pt x="266380" y="99265"/>
                        <a:pt x="264938" y="100856"/>
                        <a:pt x="263396" y="102348"/>
                      </a:cubicBezTo>
                      <a:lnTo>
                        <a:pt x="258672" y="106675"/>
                      </a:lnTo>
                      <a:cubicBezTo>
                        <a:pt x="252257" y="112344"/>
                        <a:pt x="246189" y="118412"/>
                        <a:pt x="239227" y="123435"/>
                      </a:cubicBezTo>
                      <a:lnTo>
                        <a:pt x="229281" y="131192"/>
                      </a:lnTo>
                      <a:cubicBezTo>
                        <a:pt x="225899" y="133878"/>
                        <a:pt x="222169" y="136166"/>
                        <a:pt x="218638" y="138404"/>
                      </a:cubicBezTo>
                      <a:lnTo>
                        <a:pt x="207846" y="145416"/>
                      </a:lnTo>
                      <a:cubicBezTo>
                        <a:pt x="204265" y="147704"/>
                        <a:pt x="200386" y="149594"/>
                        <a:pt x="196656" y="151682"/>
                      </a:cubicBezTo>
                      <a:cubicBezTo>
                        <a:pt x="166619" y="168094"/>
                        <a:pt x="134293" y="179830"/>
                        <a:pt x="100724" y="186494"/>
                      </a:cubicBezTo>
                      <a:cubicBezTo>
                        <a:pt x="67553" y="193059"/>
                        <a:pt x="33636" y="195297"/>
                        <a:pt x="-132" y="193158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任意多边形: 形状 55">
                  <a:extLst>
                    <a:ext uri="{FF2B5EF4-FFF2-40B4-BE49-F238E27FC236}">
                      <a16:creationId xmlns:a16="http://schemas.microsoft.com/office/drawing/2014/main" id="{1422B670-1A7A-A16F-7EA5-02BFF71598B0}"/>
                    </a:ext>
                  </a:extLst>
                </p:cNvPr>
                <p:cNvSpPr/>
                <p:nvPr/>
              </p:nvSpPr>
              <p:spPr>
                <a:xfrm>
                  <a:off x="5555932" y="4143852"/>
                  <a:ext cx="1782930" cy="1375222"/>
                </a:xfrm>
                <a:custGeom>
                  <a:avLst/>
                  <a:gdLst>
                    <a:gd name="connsiteX0" fmla="*/ 0 w 2236782"/>
                    <a:gd name="connsiteY0" fmla="*/ 0 h 1725291"/>
                    <a:gd name="connsiteX1" fmla="*/ 2236783 w 2236782"/>
                    <a:gd name="connsiteY1" fmla="*/ 0 h 1725291"/>
                    <a:gd name="connsiteX2" fmla="*/ 2236783 w 2236782"/>
                    <a:gd name="connsiteY2" fmla="*/ 1725292 h 1725291"/>
                    <a:gd name="connsiteX3" fmla="*/ 0 w 2236782"/>
                    <a:gd name="connsiteY3" fmla="*/ 1725292 h 1725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36782" h="1725291">
                      <a:moveTo>
                        <a:pt x="0" y="0"/>
                      </a:moveTo>
                      <a:lnTo>
                        <a:pt x="2236783" y="0"/>
                      </a:lnTo>
                      <a:lnTo>
                        <a:pt x="2236783" y="1725292"/>
                      </a:lnTo>
                      <a:lnTo>
                        <a:pt x="0" y="172529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7" name="任意多边形: 形状 56">
                  <a:extLst>
                    <a:ext uri="{FF2B5EF4-FFF2-40B4-BE49-F238E27FC236}">
                      <a16:creationId xmlns:a16="http://schemas.microsoft.com/office/drawing/2014/main" id="{2FE338CC-694E-1545-451F-26A7C6841A34}"/>
                    </a:ext>
                  </a:extLst>
                </p:cNvPr>
                <p:cNvSpPr/>
                <p:nvPr/>
              </p:nvSpPr>
              <p:spPr>
                <a:xfrm>
                  <a:off x="6349028" y="4755550"/>
                  <a:ext cx="196738" cy="151745"/>
                </a:xfrm>
                <a:custGeom>
                  <a:avLst/>
                  <a:gdLst>
                    <a:gd name="connsiteX0" fmla="*/ 0 w 246818"/>
                    <a:gd name="connsiteY0" fmla="*/ 0 h 190372"/>
                    <a:gd name="connsiteX1" fmla="*/ 246819 w 246818"/>
                    <a:gd name="connsiteY1" fmla="*/ 0 h 190372"/>
                    <a:gd name="connsiteX2" fmla="*/ 246819 w 246818"/>
                    <a:gd name="connsiteY2" fmla="*/ 190373 h 190372"/>
                    <a:gd name="connsiteX3" fmla="*/ 0 w 246818"/>
                    <a:gd name="connsiteY3" fmla="*/ 190373 h 190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6818" h="190372">
                      <a:moveTo>
                        <a:pt x="0" y="0"/>
                      </a:moveTo>
                      <a:lnTo>
                        <a:pt x="246819" y="0"/>
                      </a:lnTo>
                      <a:lnTo>
                        <a:pt x="246819" y="190373"/>
                      </a:lnTo>
                      <a:lnTo>
                        <a:pt x="0" y="19037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  <p:sp>
              <p:nvSpPr>
                <p:cNvPr id="58" name="任意多边形: 形状 57">
                  <a:extLst>
                    <a:ext uri="{FF2B5EF4-FFF2-40B4-BE49-F238E27FC236}">
                      <a16:creationId xmlns:a16="http://schemas.microsoft.com/office/drawing/2014/main" id="{865287DD-0CA4-C620-A72E-A03643849B06}"/>
                    </a:ext>
                  </a:extLst>
                </p:cNvPr>
                <p:cNvSpPr/>
                <p:nvPr/>
              </p:nvSpPr>
              <p:spPr>
                <a:xfrm>
                  <a:off x="2785983" y="5511226"/>
                  <a:ext cx="6620034" cy="14865"/>
                </a:xfrm>
                <a:custGeom>
                  <a:avLst/>
                  <a:gdLst>
                    <a:gd name="connsiteX0" fmla="*/ 0 w 8305192"/>
                    <a:gd name="connsiteY0" fmla="*/ 0 h 18649"/>
                    <a:gd name="connsiteX1" fmla="*/ 8305193 w 8305192"/>
                    <a:gd name="connsiteY1" fmla="*/ 0 h 18649"/>
                    <a:gd name="connsiteX2" fmla="*/ 8305193 w 8305192"/>
                    <a:gd name="connsiteY2" fmla="*/ 18649 h 18649"/>
                    <a:gd name="connsiteX3" fmla="*/ 0 w 8305192"/>
                    <a:gd name="connsiteY3" fmla="*/ 18649 h 18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305192" h="18649">
                      <a:moveTo>
                        <a:pt x="0" y="0"/>
                      </a:moveTo>
                      <a:lnTo>
                        <a:pt x="8305193" y="0"/>
                      </a:lnTo>
                      <a:lnTo>
                        <a:pt x="8305193" y="18649"/>
                      </a:lnTo>
                      <a:lnTo>
                        <a:pt x="0" y="1864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497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/>
                </a:p>
              </p:txBody>
            </p:sp>
          </p:grp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4066931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实证研究</a:t>
            </a:r>
            <a:endParaRPr lang="en-US"/>
          </a:p>
        </p:txBody>
      </p: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00F341FC-4F6D-936D-133C-028EEEAACE02}"/>
              </a:ext>
            </a:extLst>
          </p:cNvPr>
          <p:cNvGrpSpPr/>
          <p:nvPr/>
        </p:nvGrpSpPr>
        <p:grpSpPr>
          <a:xfrm>
            <a:off x="989990" y="1691110"/>
            <a:ext cx="10528910" cy="4061649"/>
            <a:chOff x="989990" y="1691110"/>
            <a:chExt cx="10528910" cy="4061649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44F5C99B-2ADF-9BD6-0D8F-4DCBEE4EDD46}"/>
                </a:ext>
              </a:extLst>
            </p:cNvPr>
            <p:cNvGrpSpPr/>
            <p:nvPr/>
          </p:nvGrpSpPr>
          <p:grpSpPr>
            <a:xfrm>
              <a:off x="5922123" y="2238999"/>
              <a:ext cx="5596777" cy="2490406"/>
              <a:chOff x="660400" y="2095275"/>
              <a:chExt cx="5835903" cy="2490406"/>
            </a:xfrm>
          </p:grpSpPr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71C0D263-C778-BF92-AAA5-8136E9AF2DB2}"/>
                  </a:ext>
                </a:extLst>
              </p:cNvPr>
              <p:cNvGrpSpPr/>
              <p:nvPr/>
            </p:nvGrpSpPr>
            <p:grpSpPr>
              <a:xfrm>
                <a:off x="660400" y="2095275"/>
                <a:ext cx="5010682" cy="848966"/>
                <a:chOff x="660400" y="2095275"/>
                <a:chExt cx="5010682" cy="848966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073FC241-04A5-0924-E9F7-D29B026AEFCC}"/>
                    </a:ext>
                  </a:extLst>
                </p:cNvPr>
                <p:cNvGrpSpPr/>
                <p:nvPr/>
              </p:nvGrpSpPr>
              <p:grpSpPr>
                <a:xfrm>
                  <a:off x="789205" y="2944241"/>
                  <a:ext cx="3434862" cy="0"/>
                  <a:chOff x="1484199" y="2601341"/>
                  <a:chExt cx="3434862" cy="0"/>
                </a:xfrm>
              </p:grpSpPr>
              <p:cxnSp>
                <p:nvCxnSpPr>
                  <p:cNvPr id="6" name="直接连接符 5">
                    <a:extLst>
                      <a:ext uri="{FF2B5EF4-FFF2-40B4-BE49-F238E27FC236}">
                        <a16:creationId xmlns:a16="http://schemas.microsoft.com/office/drawing/2014/main" id="{195994E8-7EB3-4288-8872-FE7DFFC58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4199" y="2601341"/>
                    <a:ext cx="808892" cy="0"/>
                  </a:xfrm>
                  <a:prstGeom prst="line">
                    <a:avLst/>
                  </a:prstGeom>
                  <a:ln w="698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直接连接符 6">
                    <a:extLst>
                      <a:ext uri="{FF2B5EF4-FFF2-40B4-BE49-F238E27FC236}">
                        <a16:creationId xmlns:a16="http://schemas.microsoft.com/office/drawing/2014/main" id="{22275A49-BEEC-4A40-B026-B25097F102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97892" y="2601341"/>
                    <a:ext cx="2321169" cy="0"/>
                  </a:xfrm>
                  <a:prstGeom prst="line">
                    <a:avLst/>
                  </a:prstGeom>
                  <a:ln w="69850" cap="rnd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058F12A9-0D0C-4089-B083-FE28C97C1A37}"/>
                    </a:ext>
                  </a:extLst>
                </p:cNvPr>
                <p:cNvSpPr txBox="1"/>
                <p:nvPr/>
              </p:nvSpPr>
              <p:spPr>
                <a:xfrm>
                  <a:off x="660400" y="2095275"/>
                  <a:ext cx="5010682" cy="58477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3200" b="1" i="0" u="none" strike="noStrike" kern="1200" cap="none" spc="0" normalizeH="0" baseline="0" noProof="0" dirty="0">
                      <a:solidFill>
                        <a:schemeClr val="tx1"/>
                      </a:solidFill>
                    </a:rPr>
                    <a:t>实证研究概述</a:t>
                  </a:r>
                  <a:endParaRPr kumimoji="0" lang="en-US" sz="3200" b="1" i="0" u="none" strike="noStrike" kern="1200" cap="none" spc="0" normalizeH="0" baseline="0" noProof="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22A8925F-9F1E-BF2F-9E06-9205094BD6DC}"/>
                  </a:ext>
                </a:extLst>
              </p:cNvPr>
              <p:cNvGrpSpPr/>
              <p:nvPr/>
            </p:nvGrpSpPr>
            <p:grpSpPr>
              <a:xfrm>
                <a:off x="660400" y="3241837"/>
                <a:ext cx="5835903" cy="1343844"/>
                <a:chOff x="1351975" y="2841885"/>
                <a:chExt cx="5835903" cy="1343844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DC4FA914-D8D1-7B69-913A-862CBB61F900}"/>
                    </a:ext>
                  </a:extLst>
                </p:cNvPr>
                <p:cNvSpPr txBox="1"/>
                <p:nvPr/>
              </p:nvSpPr>
              <p:spPr>
                <a:xfrm>
                  <a:off x="1351975" y="2841885"/>
                  <a:ext cx="5835903" cy="3363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研究对象：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本次研究的对象是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XX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省高中语文课堂。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E7A1CDEB-BB92-645D-83B5-418F906DC77A}"/>
                    </a:ext>
                  </a:extLst>
                </p:cNvPr>
                <p:cNvSpPr txBox="1"/>
                <p:nvPr/>
              </p:nvSpPr>
              <p:spPr>
                <a:xfrm>
                  <a:off x="1351975" y="3207121"/>
                  <a:ext cx="5835903" cy="33637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研究方法：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我们采用实地观察、问卷调查等多种方法进行研究。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14BBBCE-662B-FE94-A088-747E77D820C9}"/>
                    </a:ext>
                  </a:extLst>
                </p:cNvPr>
                <p:cNvSpPr txBox="1"/>
                <p:nvPr/>
              </p:nvSpPr>
              <p:spPr>
                <a:xfrm>
                  <a:off x="1351975" y="3572356"/>
                  <a:ext cx="5835903" cy="61337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defTabSz="913765">
                    <a:lnSpc>
                      <a:spcPct val="150000"/>
                    </a:lnSpc>
                    <a:buSzPct val="25000"/>
                    <a:defRPr/>
                  </a:pPr>
                  <a:r>
                    <a:rPr kumimoji="0" lang="zh-CN" altLang="en-US" sz="1200" b="1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主要结果：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我们发现，在</a:t>
                  </a: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XX</a:t>
                  </a: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省高中语文课堂中，采用融合式教学法的教学模式，能够显著提高学生语文能力。</a:t>
                  </a:r>
                  <a:endPara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217E7DC5-4123-1CB6-47E1-B8890B215C8A}"/>
                </a:ext>
              </a:extLst>
            </p:cNvPr>
            <p:cNvGrpSpPr/>
            <p:nvPr/>
          </p:nvGrpSpPr>
          <p:grpSpPr>
            <a:xfrm flipH="1">
              <a:off x="989990" y="1691110"/>
              <a:ext cx="4088302" cy="4061649"/>
              <a:chOff x="3511202" y="1003704"/>
              <a:chExt cx="5174369" cy="5140635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0ED9FD8A-82B7-82BD-9154-7A95D8025654}"/>
                  </a:ext>
                </a:extLst>
              </p:cNvPr>
              <p:cNvSpPr/>
              <p:nvPr/>
            </p:nvSpPr>
            <p:spPr>
              <a:xfrm>
                <a:off x="3549641" y="1003704"/>
                <a:ext cx="1590936" cy="1590934"/>
              </a:xfrm>
              <a:custGeom>
                <a:avLst/>
                <a:gdLst>
                  <a:gd name="connsiteX0" fmla="*/ 1590936 w 1590936"/>
                  <a:gd name="connsiteY0" fmla="*/ 795467 h 1590934"/>
                  <a:gd name="connsiteX1" fmla="*/ 795468 w 1590936"/>
                  <a:gd name="connsiteY1" fmla="*/ 1590935 h 1590934"/>
                  <a:gd name="connsiteX2" fmla="*/ 0 w 1590936"/>
                  <a:gd name="connsiteY2" fmla="*/ 795467 h 1590934"/>
                  <a:gd name="connsiteX3" fmla="*/ 795468 w 1590936"/>
                  <a:gd name="connsiteY3" fmla="*/ 0 h 1590934"/>
                  <a:gd name="connsiteX4" fmla="*/ 1590936 w 1590936"/>
                  <a:gd name="connsiteY4" fmla="*/ 795467 h 159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90936" h="1590934">
                    <a:moveTo>
                      <a:pt x="1590936" y="795467"/>
                    </a:moveTo>
                    <a:cubicBezTo>
                      <a:pt x="1590936" y="1234792"/>
                      <a:pt x="1234793" y="1590935"/>
                      <a:pt x="795468" y="1590935"/>
                    </a:cubicBezTo>
                    <a:cubicBezTo>
                      <a:pt x="356143" y="1590935"/>
                      <a:pt x="0" y="1234792"/>
                      <a:pt x="0" y="795467"/>
                    </a:cubicBezTo>
                    <a:cubicBezTo>
                      <a:pt x="0" y="356143"/>
                      <a:pt x="356143" y="0"/>
                      <a:pt x="795468" y="0"/>
                    </a:cubicBezTo>
                    <a:cubicBezTo>
                      <a:pt x="1234793" y="0"/>
                      <a:pt x="1590936" y="356143"/>
                      <a:pt x="1590936" y="795467"/>
                    </a:cubicBezTo>
                    <a:close/>
                  </a:path>
                </a:pathLst>
              </a:custGeom>
              <a:solidFill>
                <a:srgbClr val="F0F7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64C00B36-5FD6-4483-C6D0-602A46F41D59}"/>
                  </a:ext>
                </a:extLst>
              </p:cNvPr>
              <p:cNvSpPr/>
              <p:nvPr/>
            </p:nvSpPr>
            <p:spPr>
              <a:xfrm>
                <a:off x="3561520" y="6123859"/>
                <a:ext cx="5120160" cy="20480"/>
              </a:xfrm>
              <a:custGeom>
                <a:avLst/>
                <a:gdLst>
                  <a:gd name="connsiteX0" fmla="*/ 5120160 w 5120160"/>
                  <a:gd name="connsiteY0" fmla="*/ 0 h 20480"/>
                  <a:gd name="connsiteX1" fmla="*/ 518365 w 5120160"/>
                  <a:gd name="connsiteY1" fmla="*/ 0 h 20480"/>
                  <a:gd name="connsiteX2" fmla="*/ 0 w 5120160"/>
                  <a:gd name="connsiteY2" fmla="*/ 0 h 2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20160" h="20480">
                    <a:moveTo>
                      <a:pt x="5120160" y="0"/>
                    </a:moveTo>
                    <a:lnTo>
                      <a:pt x="518365" y="0"/>
                    </a:lnTo>
                    <a:lnTo>
                      <a:pt x="0" y="0"/>
                    </a:ln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2" name="任意多边形: 形状 81">
                <a:extLst>
                  <a:ext uri="{FF2B5EF4-FFF2-40B4-BE49-F238E27FC236}">
                    <a16:creationId xmlns:a16="http://schemas.microsoft.com/office/drawing/2014/main" id="{501D6789-3B07-DDFD-2021-F1C0FC082CC7}"/>
                  </a:ext>
                </a:extLst>
              </p:cNvPr>
              <p:cNvSpPr/>
              <p:nvPr/>
            </p:nvSpPr>
            <p:spPr>
              <a:xfrm>
                <a:off x="3554164" y="4760055"/>
                <a:ext cx="1152743" cy="551133"/>
              </a:xfrm>
              <a:custGeom>
                <a:avLst/>
                <a:gdLst>
                  <a:gd name="connsiteX0" fmla="*/ 1139453 w 1152743"/>
                  <a:gd name="connsiteY0" fmla="*/ 551064 h 551133"/>
                  <a:gd name="connsiteX1" fmla="*/ 13018 w 1152743"/>
                  <a:gd name="connsiteY1" fmla="*/ 551064 h 551133"/>
                  <a:gd name="connsiteX2" fmla="*/ 19981 w 1152743"/>
                  <a:gd name="connsiteY2" fmla="*/ -70 h 551133"/>
                  <a:gd name="connsiteX3" fmla="*/ 1133104 w 1152743"/>
                  <a:gd name="connsiteY3" fmla="*/ -70 h 551133"/>
                  <a:gd name="connsiteX4" fmla="*/ 1139453 w 1152743"/>
                  <a:gd name="connsiteY4" fmla="*/ 551064 h 551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2743" h="551133">
                    <a:moveTo>
                      <a:pt x="1139453" y="551064"/>
                    </a:moveTo>
                    <a:lnTo>
                      <a:pt x="13018" y="551064"/>
                    </a:lnTo>
                    <a:cubicBezTo>
                      <a:pt x="-6519" y="367722"/>
                      <a:pt x="-4182" y="182720"/>
                      <a:pt x="19981" y="-70"/>
                    </a:cubicBezTo>
                    <a:lnTo>
                      <a:pt x="1133104" y="-70"/>
                    </a:lnTo>
                    <a:cubicBezTo>
                      <a:pt x="1156862" y="182761"/>
                      <a:pt x="1158992" y="367742"/>
                      <a:pt x="1139453" y="551064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3" name="任意多边形: 形状 82">
                <a:extLst>
                  <a:ext uri="{FF2B5EF4-FFF2-40B4-BE49-F238E27FC236}">
                    <a16:creationId xmlns:a16="http://schemas.microsoft.com/office/drawing/2014/main" id="{CDC868E4-ED5A-544F-66BD-7704077AA6A5}"/>
                  </a:ext>
                </a:extLst>
              </p:cNvPr>
              <p:cNvSpPr/>
              <p:nvPr/>
            </p:nvSpPr>
            <p:spPr>
              <a:xfrm>
                <a:off x="3566845" y="5311188"/>
                <a:ext cx="1126844" cy="812670"/>
              </a:xfrm>
              <a:custGeom>
                <a:avLst/>
                <a:gdLst>
                  <a:gd name="connsiteX0" fmla="*/ 1126772 w 1126844"/>
                  <a:gd name="connsiteY0" fmla="*/ -70 h 812670"/>
                  <a:gd name="connsiteX1" fmla="*/ 864005 w 1126844"/>
                  <a:gd name="connsiteY1" fmla="*/ 812601 h 812670"/>
                  <a:gd name="connsiteX2" fmla="*/ 262693 w 1126844"/>
                  <a:gd name="connsiteY2" fmla="*/ 812601 h 812670"/>
                  <a:gd name="connsiteX3" fmla="*/ -73 w 1126844"/>
                  <a:gd name="connsiteY3" fmla="*/ -70 h 812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6844" h="812670">
                    <a:moveTo>
                      <a:pt x="1126772" y="-70"/>
                    </a:moveTo>
                    <a:cubicBezTo>
                      <a:pt x="1095436" y="299562"/>
                      <a:pt x="1007574" y="589567"/>
                      <a:pt x="864005" y="812601"/>
                    </a:cubicBezTo>
                    <a:lnTo>
                      <a:pt x="262693" y="812601"/>
                    </a:lnTo>
                    <a:cubicBezTo>
                      <a:pt x="119329" y="589567"/>
                      <a:pt x="31057" y="299562"/>
                      <a:pt x="-73" y="-70"/>
                    </a:cubicBezTo>
                    <a:close/>
                  </a:path>
                </a:pathLst>
              </a:custGeom>
              <a:solidFill>
                <a:srgbClr val="04215B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4" name="任意多边形: 形状 83">
                <a:extLst>
                  <a:ext uri="{FF2B5EF4-FFF2-40B4-BE49-F238E27FC236}">
                    <a16:creationId xmlns:a16="http://schemas.microsoft.com/office/drawing/2014/main" id="{15F2B0E7-D66E-93C1-1A61-B9319D40ACC9}"/>
                  </a:ext>
                </a:extLst>
              </p:cNvPr>
              <p:cNvSpPr/>
              <p:nvPr/>
            </p:nvSpPr>
            <p:spPr>
              <a:xfrm>
                <a:off x="4111221" y="2717727"/>
                <a:ext cx="587175" cy="2042327"/>
              </a:xfrm>
              <a:custGeom>
                <a:avLst/>
                <a:gdLst>
                  <a:gd name="connsiteX0" fmla="*/ 572156 w 587175"/>
                  <a:gd name="connsiteY0" fmla="*/ 1353495 h 2042327"/>
                  <a:gd name="connsiteX1" fmla="*/ 419370 w 587175"/>
                  <a:gd name="connsiteY1" fmla="*/ 2042258 h 2042327"/>
                  <a:gd name="connsiteX2" fmla="*/ 182000 w 587175"/>
                  <a:gd name="connsiteY2" fmla="*/ 2042258 h 2042327"/>
                  <a:gd name="connsiteX3" fmla="*/ 161519 w 587175"/>
                  <a:gd name="connsiteY3" fmla="*/ 1860800 h 2042327"/>
                  <a:gd name="connsiteX4" fmla="*/ -73 w 587175"/>
                  <a:gd name="connsiteY4" fmla="*/ 1241056 h 2042327"/>
                  <a:gd name="connsiteX5" fmla="*/ 172374 w 587175"/>
                  <a:gd name="connsiteY5" fmla="*/ 532427 h 2042327"/>
                  <a:gd name="connsiteX6" fmla="*/ 418141 w 587175"/>
                  <a:gd name="connsiteY6" fmla="*/ -70 h 2042327"/>
                  <a:gd name="connsiteX7" fmla="*/ 572156 w 587175"/>
                  <a:gd name="connsiteY7" fmla="*/ 1353495 h 204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7175" h="2042327">
                    <a:moveTo>
                      <a:pt x="572156" y="1353495"/>
                    </a:moveTo>
                    <a:cubicBezTo>
                      <a:pt x="546821" y="1588018"/>
                      <a:pt x="495579" y="1819019"/>
                      <a:pt x="419370" y="2042258"/>
                    </a:cubicBezTo>
                    <a:lnTo>
                      <a:pt x="182000" y="2042258"/>
                    </a:lnTo>
                    <a:cubicBezTo>
                      <a:pt x="176879" y="1982659"/>
                      <a:pt x="169916" y="1922037"/>
                      <a:pt x="161519" y="1860800"/>
                    </a:cubicBezTo>
                    <a:cubicBezTo>
                      <a:pt x="128893" y="1649255"/>
                      <a:pt x="74763" y="1441602"/>
                      <a:pt x="-73" y="1241056"/>
                    </a:cubicBezTo>
                    <a:cubicBezTo>
                      <a:pt x="30525" y="999098"/>
                      <a:pt x="88362" y="761380"/>
                      <a:pt x="172374" y="532427"/>
                    </a:cubicBezTo>
                    <a:cubicBezTo>
                      <a:pt x="237379" y="347610"/>
                      <a:pt x="319670" y="169305"/>
                      <a:pt x="418141" y="-70"/>
                    </a:cubicBezTo>
                    <a:cubicBezTo>
                      <a:pt x="418141" y="-70"/>
                      <a:pt x="646705" y="622337"/>
                      <a:pt x="572156" y="1353495"/>
                    </a:cubicBezTo>
                    <a:close/>
                  </a:path>
                </a:pathLst>
              </a:custGeom>
              <a:solidFill>
                <a:srgbClr val="92CE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5" name="任意多边形: 形状 84">
                <a:extLst>
                  <a:ext uri="{FF2B5EF4-FFF2-40B4-BE49-F238E27FC236}">
                    <a16:creationId xmlns:a16="http://schemas.microsoft.com/office/drawing/2014/main" id="{15111561-8A38-CC43-A149-E79FA21FD1B9}"/>
                  </a:ext>
                </a:extLst>
              </p:cNvPr>
              <p:cNvSpPr/>
              <p:nvPr/>
            </p:nvSpPr>
            <p:spPr>
              <a:xfrm>
                <a:off x="3663838" y="3305931"/>
                <a:ext cx="629455" cy="1454124"/>
              </a:xfrm>
              <a:custGeom>
                <a:avLst/>
                <a:gdLst>
                  <a:gd name="connsiteX0" fmla="*/ 629382 w 629455"/>
                  <a:gd name="connsiteY0" fmla="*/ 1454055 h 1454124"/>
                  <a:gd name="connsiteX1" fmla="*/ 48756 w 629455"/>
                  <a:gd name="connsiteY1" fmla="*/ 1454055 h 1454124"/>
                  <a:gd name="connsiteX2" fmla="*/ 32577 w 629455"/>
                  <a:gd name="connsiteY2" fmla="*/ 1358820 h 1454124"/>
                  <a:gd name="connsiteX3" fmla="*/ 122282 w 629455"/>
                  <a:gd name="connsiteY3" fmla="*/ -70 h 1454124"/>
                  <a:gd name="connsiteX4" fmla="*/ 240865 w 629455"/>
                  <a:gd name="connsiteY4" fmla="*/ 199821 h 1454124"/>
                  <a:gd name="connsiteX5" fmla="*/ 445671 w 629455"/>
                  <a:gd name="connsiteY5" fmla="*/ 652853 h 1454124"/>
                  <a:gd name="connsiteX6" fmla="*/ 607263 w 629455"/>
                  <a:gd name="connsiteY6" fmla="*/ 1272596 h 1454124"/>
                  <a:gd name="connsiteX7" fmla="*/ 629382 w 629455"/>
                  <a:gd name="connsiteY7" fmla="*/ 1454055 h 145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9455" h="1454124">
                    <a:moveTo>
                      <a:pt x="629382" y="1454055"/>
                    </a:moveTo>
                    <a:lnTo>
                      <a:pt x="48756" y="1454055"/>
                    </a:lnTo>
                    <a:cubicBezTo>
                      <a:pt x="42817" y="1422719"/>
                      <a:pt x="37492" y="1390974"/>
                      <a:pt x="32577" y="1358820"/>
                    </a:cubicBezTo>
                    <a:cubicBezTo>
                      <a:pt x="-76380" y="632167"/>
                      <a:pt x="122282" y="-70"/>
                      <a:pt x="122282" y="-70"/>
                    </a:cubicBezTo>
                    <a:cubicBezTo>
                      <a:pt x="122282" y="-70"/>
                      <a:pt x="172255" y="72432"/>
                      <a:pt x="240865" y="199821"/>
                    </a:cubicBezTo>
                    <a:cubicBezTo>
                      <a:pt x="319568" y="345889"/>
                      <a:pt x="388002" y="497261"/>
                      <a:pt x="445671" y="652853"/>
                    </a:cubicBezTo>
                    <a:cubicBezTo>
                      <a:pt x="520507" y="853399"/>
                      <a:pt x="574638" y="1061052"/>
                      <a:pt x="607263" y="1272596"/>
                    </a:cubicBezTo>
                    <a:cubicBezTo>
                      <a:pt x="617299" y="1333833"/>
                      <a:pt x="624262" y="1394456"/>
                      <a:pt x="629382" y="1454055"/>
                    </a:cubicBezTo>
                    <a:close/>
                  </a:path>
                </a:pathLst>
              </a:custGeom>
              <a:solidFill>
                <a:srgbClr val="3F8EFC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6" name="任意多边形: 形状 85">
                <a:extLst>
                  <a:ext uri="{FF2B5EF4-FFF2-40B4-BE49-F238E27FC236}">
                    <a16:creationId xmlns:a16="http://schemas.microsoft.com/office/drawing/2014/main" id="{5BF15430-61E1-EBBF-C738-5DBA0A8051DA}"/>
                  </a:ext>
                </a:extLst>
              </p:cNvPr>
              <p:cNvSpPr/>
              <p:nvPr/>
            </p:nvSpPr>
            <p:spPr>
              <a:xfrm>
                <a:off x="3905595" y="2516607"/>
                <a:ext cx="377253" cy="1442245"/>
              </a:xfrm>
              <a:custGeom>
                <a:avLst/>
                <a:gdLst>
                  <a:gd name="connsiteX0" fmla="*/ 377180 w 377253"/>
                  <a:gd name="connsiteY0" fmla="*/ 733547 h 1442245"/>
                  <a:gd name="connsiteX1" fmla="*/ 204733 w 377253"/>
                  <a:gd name="connsiteY1" fmla="*/ 1442176 h 1442245"/>
                  <a:gd name="connsiteX2" fmla="*/ -73 w 377253"/>
                  <a:gd name="connsiteY2" fmla="*/ 989145 h 1442245"/>
                  <a:gd name="connsiteX3" fmla="*/ 149435 w 377253"/>
                  <a:gd name="connsiteY3" fmla="*/ -70 h 1442245"/>
                  <a:gd name="connsiteX4" fmla="*/ 376975 w 377253"/>
                  <a:gd name="connsiteY4" fmla="*/ 733547 h 1442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7253" h="1442245">
                    <a:moveTo>
                      <a:pt x="377180" y="733547"/>
                    </a:moveTo>
                    <a:cubicBezTo>
                      <a:pt x="293169" y="962499"/>
                      <a:pt x="235331" y="1200218"/>
                      <a:pt x="204733" y="1442176"/>
                    </a:cubicBezTo>
                    <a:cubicBezTo>
                      <a:pt x="147060" y="1286585"/>
                      <a:pt x="78630" y="1135213"/>
                      <a:pt x="-73" y="989145"/>
                    </a:cubicBezTo>
                    <a:cubicBezTo>
                      <a:pt x="1772" y="653918"/>
                      <a:pt x="52132" y="320719"/>
                      <a:pt x="149435" y="-70"/>
                    </a:cubicBezTo>
                    <a:cubicBezTo>
                      <a:pt x="252822" y="235069"/>
                      <a:pt x="329153" y="481184"/>
                      <a:pt x="376975" y="733547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7" name="任意多边形: 形状 86">
                <a:extLst>
                  <a:ext uri="{FF2B5EF4-FFF2-40B4-BE49-F238E27FC236}">
                    <a16:creationId xmlns:a16="http://schemas.microsoft.com/office/drawing/2014/main" id="{1FE3EB8C-C380-6945-EE5C-1DC7EEF2F9A6}"/>
                  </a:ext>
                </a:extLst>
              </p:cNvPr>
              <p:cNvSpPr/>
              <p:nvPr/>
            </p:nvSpPr>
            <p:spPr>
              <a:xfrm>
                <a:off x="3553858" y="4760055"/>
                <a:ext cx="1153412" cy="1363804"/>
              </a:xfrm>
              <a:custGeom>
                <a:avLst/>
                <a:gdLst>
                  <a:gd name="connsiteX0" fmla="*/ 1133410 w 1153412"/>
                  <a:gd name="connsiteY0" fmla="*/ -70 h 1363804"/>
                  <a:gd name="connsiteX1" fmla="*/ 877607 w 1153412"/>
                  <a:gd name="connsiteY1" fmla="*/ 1363735 h 1363804"/>
                  <a:gd name="connsiteX2" fmla="*/ 275681 w 1153412"/>
                  <a:gd name="connsiteY2" fmla="*/ 1363735 h 1363804"/>
                  <a:gd name="connsiteX3" fmla="*/ 19877 w 1153412"/>
                  <a:gd name="connsiteY3" fmla="*/ -70 h 13638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53412" h="1363804">
                    <a:moveTo>
                      <a:pt x="1133410" y="-70"/>
                    </a:moveTo>
                    <a:cubicBezTo>
                      <a:pt x="1196490" y="467913"/>
                      <a:pt x="1109447" y="1003481"/>
                      <a:pt x="877607" y="1363735"/>
                    </a:cubicBezTo>
                    <a:lnTo>
                      <a:pt x="275681" y="1363735"/>
                    </a:lnTo>
                    <a:cubicBezTo>
                      <a:pt x="43635" y="1003481"/>
                      <a:pt x="-43203" y="467913"/>
                      <a:pt x="19877" y="-70"/>
                    </a:cubicBezTo>
                    <a:close/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8" name="任意多边形: 形状 87">
                <a:extLst>
                  <a:ext uri="{FF2B5EF4-FFF2-40B4-BE49-F238E27FC236}">
                    <a16:creationId xmlns:a16="http://schemas.microsoft.com/office/drawing/2014/main" id="{CF1E946A-E1B4-E87B-1ED4-353250B2EDA4}"/>
                  </a:ext>
                </a:extLst>
              </p:cNvPr>
              <p:cNvSpPr/>
              <p:nvPr/>
            </p:nvSpPr>
            <p:spPr>
              <a:xfrm>
                <a:off x="4110197" y="2718137"/>
                <a:ext cx="588177" cy="2041917"/>
              </a:xfrm>
              <a:custGeom>
                <a:avLst/>
                <a:gdLst>
                  <a:gd name="connsiteX0" fmla="*/ -73 w 588177"/>
                  <a:gd name="connsiteY0" fmla="*/ 1240646 h 2041917"/>
                  <a:gd name="connsiteX1" fmla="*/ 418756 w 588177"/>
                  <a:gd name="connsiteY1" fmla="*/ -70 h 2041917"/>
                  <a:gd name="connsiteX2" fmla="*/ 573180 w 588177"/>
                  <a:gd name="connsiteY2" fmla="*/ 1352880 h 2041917"/>
                  <a:gd name="connsiteX3" fmla="*/ 420394 w 588177"/>
                  <a:gd name="connsiteY3" fmla="*/ 2041848 h 2041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88177" h="2041917">
                    <a:moveTo>
                      <a:pt x="-73" y="1240646"/>
                    </a:moveTo>
                    <a:cubicBezTo>
                      <a:pt x="57088" y="803672"/>
                      <a:pt x="199388" y="382140"/>
                      <a:pt x="418756" y="-70"/>
                    </a:cubicBezTo>
                    <a:cubicBezTo>
                      <a:pt x="418756" y="-70"/>
                      <a:pt x="647729" y="621927"/>
                      <a:pt x="573180" y="1352880"/>
                    </a:cubicBezTo>
                    <a:cubicBezTo>
                      <a:pt x="547825" y="1587465"/>
                      <a:pt x="496582" y="1818528"/>
                      <a:pt x="420394" y="2041848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5A4C8DA9-9686-4C33-8B4F-92186D6FB161}"/>
                  </a:ext>
                </a:extLst>
              </p:cNvPr>
              <p:cNvSpPr/>
              <p:nvPr/>
            </p:nvSpPr>
            <p:spPr>
              <a:xfrm>
                <a:off x="3663116" y="3305931"/>
                <a:ext cx="630177" cy="1454124"/>
              </a:xfrm>
              <a:custGeom>
                <a:avLst/>
                <a:gdLst>
                  <a:gd name="connsiteX0" fmla="*/ 630104 w 630177"/>
                  <a:gd name="connsiteY0" fmla="*/ 1454055 h 1454124"/>
                  <a:gd name="connsiteX1" fmla="*/ 609624 w 630177"/>
                  <a:gd name="connsiteY1" fmla="*/ 1272391 h 1454124"/>
                  <a:gd name="connsiteX2" fmla="*/ 447827 w 630177"/>
                  <a:gd name="connsiteY2" fmla="*/ 652853 h 1454124"/>
                  <a:gd name="connsiteX3" fmla="*/ 123004 w 630177"/>
                  <a:gd name="connsiteY3" fmla="*/ -70 h 1454124"/>
                  <a:gd name="connsiteX4" fmla="*/ 32479 w 630177"/>
                  <a:gd name="connsiteY4" fmla="*/ 1358615 h 1454124"/>
                  <a:gd name="connsiteX5" fmla="*/ 48454 w 630177"/>
                  <a:gd name="connsiteY5" fmla="*/ 1454055 h 1454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0177" h="1454124">
                    <a:moveTo>
                      <a:pt x="630104" y="1454055"/>
                    </a:moveTo>
                    <a:cubicBezTo>
                      <a:pt x="624984" y="1394456"/>
                      <a:pt x="618021" y="1333833"/>
                      <a:pt x="609624" y="1272391"/>
                    </a:cubicBezTo>
                    <a:cubicBezTo>
                      <a:pt x="577060" y="1060888"/>
                      <a:pt x="522847" y="853276"/>
                      <a:pt x="447827" y="652853"/>
                    </a:cubicBezTo>
                    <a:cubicBezTo>
                      <a:pt x="364518" y="423654"/>
                      <a:pt x="255550" y="204634"/>
                      <a:pt x="123004" y="-70"/>
                    </a:cubicBezTo>
                    <a:cubicBezTo>
                      <a:pt x="123004" y="-70"/>
                      <a:pt x="-76478" y="632167"/>
                      <a:pt x="32479" y="1358615"/>
                    </a:cubicBezTo>
                    <a:cubicBezTo>
                      <a:pt x="37395" y="1390770"/>
                      <a:pt x="42720" y="1422719"/>
                      <a:pt x="48454" y="1454055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DF517F94-A2DF-DD13-81C3-ECED86922331}"/>
                  </a:ext>
                </a:extLst>
              </p:cNvPr>
              <p:cNvSpPr/>
              <p:nvPr/>
            </p:nvSpPr>
            <p:spPr>
              <a:xfrm>
                <a:off x="3905800" y="2516607"/>
                <a:ext cx="376843" cy="989214"/>
              </a:xfrm>
              <a:custGeom>
                <a:avLst/>
                <a:gdLst>
                  <a:gd name="connsiteX0" fmla="*/ -73 w 376843"/>
                  <a:gd name="connsiteY0" fmla="*/ 989145 h 989214"/>
                  <a:gd name="connsiteX1" fmla="*/ 149231 w 376843"/>
                  <a:gd name="connsiteY1" fmla="*/ -70 h 989214"/>
                  <a:gd name="connsiteX2" fmla="*/ 376771 w 376843"/>
                  <a:gd name="connsiteY2" fmla="*/ 733342 h 989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76843" h="989214">
                    <a:moveTo>
                      <a:pt x="-73" y="989145"/>
                    </a:moveTo>
                    <a:cubicBezTo>
                      <a:pt x="1766" y="653938"/>
                      <a:pt x="52054" y="320760"/>
                      <a:pt x="149231" y="-70"/>
                    </a:cubicBezTo>
                    <a:cubicBezTo>
                      <a:pt x="252597" y="235007"/>
                      <a:pt x="328928" y="481041"/>
                      <a:pt x="376771" y="733342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B86D3101-750F-106D-ED98-91B2BB6F4E76}"/>
                  </a:ext>
                </a:extLst>
              </p:cNvPr>
              <p:cNvSpPr/>
              <p:nvPr/>
            </p:nvSpPr>
            <p:spPr>
              <a:xfrm>
                <a:off x="4369072" y="2718137"/>
                <a:ext cx="159953" cy="1578031"/>
              </a:xfrm>
              <a:custGeom>
                <a:avLst/>
                <a:gdLst>
                  <a:gd name="connsiteX0" fmla="*/ 159954 w 159953"/>
                  <a:gd name="connsiteY0" fmla="*/ 0 h 1578031"/>
                  <a:gd name="connsiteX1" fmla="*/ 0 w 159953"/>
                  <a:gd name="connsiteY1" fmla="*/ 1578032 h 157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9953" h="1578031">
                    <a:moveTo>
                      <a:pt x="159954" y="0"/>
                    </a:moveTo>
                    <a:lnTo>
                      <a:pt x="0" y="1578032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27CDCCBC-76CF-CEFC-473B-C95E86B69A75}"/>
                  </a:ext>
                </a:extLst>
              </p:cNvPr>
              <p:cNvSpPr/>
              <p:nvPr/>
            </p:nvSpPr>
            <p:spPr>
              <a:xfrm>
                <a:off x="3787012" y="3305930"/>
                <a:ext cx="191698" cy="1304820"/>
              </a:xfrm>
              <a:custGeom>
                <a:avLst/>
                <a:gdLst>
                  <a:gd name="connsiteX0" fmla="*/ 0 w 191698"/>
                  <a:gd name="connsiteY0" fmla="*/ 0 h 1304820"/>
                  <a:gd name="connsiteX1" fmla="*/ 191699 w 191698"/>
                  <a:gd name="connsiteY1" fmla="*/ 1304820 h 130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1698" h="1304820">
                    <a:moveTo>
                      <a:pt x="0" y="0"/>
                    </a:moveTo>
                    <a:lnTo>
                      <a:pt x="191699" y="130482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F2E845ED-2DB6-980C-63D4-23B38B5121B9}"/>
                  </a:ext>
                </a:extLst>
              </p:cNvPr>
              <p:cNvSpPr/>
              <p:nvPr/>
            </p:nvSpPr>
            <p:spPr>
              <a:xfrm>
                <a:off x="4055104" y="2516607"/>
                <a:ext cx="37684" cy="1067859"/>
              </a:xfrm>
              <a:custGeom>
                <a:avLst/>
                <a:gdLst>
                  <a:gd name="connsiteX0" fmla="*/ 0 w 37684"/>
                  <a:gd name="connsiteY0" fmla="*/ 0 h 1067859"/>
                  <a:gd name="connsiteX1" fmla="*/ 37684 w 37684"/>
                  <a:gd name="connsiteY1" fmla="*/ 1067860 h 1067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7684" h="1067859">
                    <a:moveTo>
                      <a:pt x="0" y="0"/>
                    </a:moveTo>
                    <a:lnTo>
                      <a:pt x="37684" y="106786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4" name="任意多边形: 形状 93">
                <a:extLst>
                  <a:ext uri="{FF2B5EF4-FFF2-40B4-BE49-F238E27FC236}">
                    <a16:creationId xmlns:a16="http://schemas.microsoft.com/office/drawing/2014/main" id="{DC915EAF-75C5-0B8D-BA7A-4D806472DB6E}"/>
                  </a:ext>
                </a:extLst>
              </p:cNvPr>
              <p:cNvSpPr/>
              <p:nvPr/>
            </p:nvSpPr>
            <p:spPr>
              <a:xfrm>
                <a:off x="4396516" y="3848462"/>
                <a:ext cx="216275" cy="175928"/>
              </a:xfrm>
              <a:custGeom>
                <a:avLst/>
                <a:gdLst>
                  <a:gd name="connsiteX0" fmla="*/ 0 w 216275"/>
                  <a:gd name="connsiteY0" fmla="*/ 175929 h 175928"/>
                  <a:gd name="connsiteX1" fmla="*/ 216276 w 216275"/>
                  <a:gd name="connsiteY1" fmla="*/ 0 h 175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16275" h="175928">
                    <a:moveTo>
                      <a:pt x="0" y="175929"/>
                    </a:moveTo>
                    <a:lnTo>
                      <a:pt x="216276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677A4E81-63D6-048E-1D9D-A73639D78BD0}"/>
                  </a:ext>
                </a:extLst>
              </p:cNvPr>
              <p:cNvSpPr/>
              <p:nvPr/>
            </p:nvSpPr>
            <p:spPr>
              <a:xfrm>
                <a:off x="3753424" y="4371742"/>
                <a:ext cx="203577" cy="91343"/>
              </a:xfrm>
              <a:custGeom>
                <a:avLst/>
                <a:gdLst>
                  <a:gd name="connsiteX0" fmla="*/ 203578 w 203577"/>
                  <a:gd name="connsiteY0" fmla="*/ 91344 h 91343"/>
                  <a:gd name="connsiteX1" fmla="*/ 0 w 203577"/>
                  <a:gd name="connsiteY1" fmla="*/ 0 h 91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3577" h="91343">
                    <a:moveTo>
                      <a:pt x="203578" y="91344"/>
                    </a:moveTo>
                    <a:lnTo>
                      <a:pt x="0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0FFAD4F8-E1A7-1069-7F25-6D8DF72FB30D}"/>
                  </a:ext>
                </a:extLst>
              </p:cNvPr>
              <p:cNvSpPr/>
              <p:nvPr/>
            </p:nvSpPr>
            <p:spPr>
              <a:xfrm>
                <a:off x="3875284" y="3769817"/>
                <a:ext cx="81922" cy="137015"/>
              </a:xfrm>
              <a:custGeom>
                <a:avLst/>
                <a:gdLst>
                  <a:gd name="connsiteX0" fmla="*/ 81923 w 81922"/>
                  <a:gd name="connsiteY0" fmla="*/ 0 h 137015"/>
                  <a:gd name="connsiteX1" fmla="*/ 0 w 81922"/>
                  <a:gd name="connsiteY1" fmla="*/ 137015 h 137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1922" h="137015">
                    <a:moveTo>
                      <a:pt x="81923" y="0"/>
                    </a:moveTo>
                    <a:lnTo>
                      <a:pt x="0" y="137015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DCD4EF4A-A9FE-FE46-9DC7-C67CD651DE90}"/>
                  </a:ext>
                </a:extLst>
              </p:cNvPr>
              <p:cNvSpPr/>
              <p:nvPr/>
            </p:nvSpPr>
            <p:spPr>
              <a:xfrm>
                <a:off x="4075789" y="2985409"/>
                <a:ext cx="88066" cy="115715"/>
              </a:xfrm>
              <a:custGeom>
                <a:avLst/>
                <a:gdLst>
                  <a:gd name="connsiteX0" fmla="*/ 0 w 88066"/>
                  <a:gd name="connsiteY0" fmla="*/ 115716 h 115715"/>
                  <a:gd name="connsiteX1" fmla="*/ 88067 w 88066"/>
                  <a:gd name="connsiteY1" fmla="*/ 0 h 115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066" h="115715">
                    <a:moveTo>
                      <a:pt x="0" y="115716"/>
                    </a:moveTo>
                    <a:lnTo>
                      <a:pt x="88067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8" name="任意多边形: 形状 97">
                <a:extLst>
                  <a:ext uri="{FF2B5EF4-FFF2-40B4-BE49-F238E27FC236}">
                    <a16:creationId xmlns:a16="http://schemas.microsoft.com/office/drawing/2014/main" id="{E9FDE2A8-1CBB-2668-B4C2-9B22117767DF}"/>
                  </a:ext>
                </a:extLst>
              </p:cNvPr>
              <p:cNvSpPr/>
              <p:nvPr/>
            </p:nvSpPr>
            <p:spPr>
              <a:xfrm>
                <a:off x="3566845" y="5310983"/>
                <a:ext cx="1128073" cy="20480"/>
              </a:xfrm>
              <a:custGeom>
                <a:avLst/>
                <a:gdLst>
                  <a:gd name="connsiteX0" fmla="*/ 0 w 1128073"/>
                  <a:gd name="connsiteY0" fmla="*/ 0 h 20480"/>
                  <a:gd name="connsiteX1" fmla="*/ 1128074 w 1128073"/>
                  <a:gd name="connsiteY1" fmla="*/ 0 h 2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8073" h="20480">
                    <a:moveTo>
                      <a:pt x="0" y="0"/>
                    </a:moveTo>
                    <a:lnTo>
                      <a:pt x="1128074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EAFA2036-B5B9-0042-7193-8C9DAAAABE47}"/>
                  </a:ext>
                </a:extLst>
              </p:cNvPr>
              <p:cNvSpPr/>
              <p:nvPr/>
            </p:nvSpPr>
            <p:spPr>
              <a:xfrm>
                <a:off x="5174985" y="1633688"/>
                <a:ext cx="1259149" cy="1259148"/>
              </a:xfrm>
              <a:custGeom>
                <a:avLst/>
                <a:gdLst>
                  <a:gd name="connsiteX0" fmla="*/ 1259150 w 1259149"/>
                  <a:gd name="connsiteY0" fmla="*/ 629574 h 1259148"/>
                  <a:gd name="connsiteX1" fmla="*/ 629575 w 1259149"/>
                  <a:gd name="connsiteY1" fmla="*/ 1259149 h 1259148"/>
                  <a:gd name="connsiteX2" fmla="*/ 0 w 1259149"/>
                  <a:gd name="connsiteY2" fmla="*/ 629574 h 1259148"/>
                  <a:gd name="connsiteX3" fmla="*/ 629575 w 1259149"/>
                  <a:gd name="connsiteY3" fmla="*/ 0 h 1259148"/>
                  <a:gd name="connsiteX4" fmla="*/ 1259150 w 1259149"/>
                  <a:gd name="connsiteY4" fmla="*/ 629574 h 125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149" h="1259148">
                    <a:moveTo>
                      <a:pt x="1259150" y="629574"/>
                    </a:moveTo>
                    <a:cubicBezTo>
                      <a:pt x="1259150" y="977279"/>
                      <a:pt x="977279" y="1259149"/>
                      <a:pt x="629575" y="1259149"/>
                    </a:cubicBezTo>
                    <a:cubicBezTo>
                      <a:pt x="281870" y="1259149"/>
                      <a:pt x="0" y="977279"/>
                      <a:pt x="0" y="629574"/>
                    </a:cubicBezTo>
                    <a:cubicBezTo>
                      <a:pt x="0" y="281870"/>
                      <a:pt x="281870" y="0"/>
                      <a:pt x="629575" y="0"/>
                    </a:cubicBezTo>
                    <a:cubicBezTo>
                      <a:pt x="977279" y="0"/>
                      <a:pt x="1259150" y="281870"/>
                      <a:pt x="1259150" y="629574"/>
                    </a:cubicBezTo>
                    <a:close/>
                  </a:path>
                </a:pathLst>
              </a:custGeom>
              <a:solidFill>
                <a:srgbClr val="3F8EFC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93C62BA5-F218-AB0D-7E2F-90AE5007ECE1}"/>
                  </a:ext>
                </a:extLst>
              </p:cNvPr>
              <p:cNvSpPr/>
              <p:nvPr/>
            </p:nvSpPr>
            <p:spPr>
              <a:xfrm>
                <a:off x="5343950" y="1802653"/>
                <a:ext cx="921219" cy="921218"/>
              </a:xfrm>
              <a:custGeom>
                <a:avLst/>
                <a:gdLst>
                  <a:gd name="connsiteX0" fmla="*/ 921219 w 921219"/>
                  <a:gd name="connsiteY0" fmla="*/ 460609 h 921218"/>
                  <a:gd name="connsiteX1" fmla="*/ 460610 w 921219"/>
                  <a:gd name="connsiteY1" fmla="*/ 921218 h 921218"/>
                  <a:gd name="connsiteX2" fmla="*/ 0 w 921219"/>
                  <a:gd name="connsiteY2" fmla="*/ 460609 h 921218"/>
                  <a:gd name="connsiteX3" fmla="*/ 460610 w 921219"/>
                  <a:gd name="connsiteY3" fmla="*/ 0 h 921218"/>
                  <a:gd name="connsiteX4" fmla="*/ 921219 w 921219"/>
                  <a:gd name="connsiteY4" fmla="*/ 460609 h 92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219" h="921218">
                    <a:moveTo>
                      <a:pt x="921219" y="460609"/>
                    </a:moveTo>
                    <a:cubicBezTo>
                      <a:pt x="921219" y="714997"/>
                      <a:pt x="714997" y="921218"/>
                      <a:pt x="460610" y="921218"/>
                    </a:cubicBezTo>
                    <a:cubicBezTo>
                      <a:pt x="206222" y="921218"/>
                      <a:pt x="0" y="714997"/>
                      <a:pt x="0" y="460609"/>
                    </a:cubicBezTo>
                    <a:cubicBezTo>
                      <a:pt x="0" y="206222"/>
                      <a:pt x="206222" y="0"/>
                      <a:pt x="460610" y="0"/>
                    </a:cubicBezTo>
                    <a:cubicBezTo>
                      <a:pt x="714997" y="0"/>
                      <a:pt x="921219" y="206222"/>
                      <a:pt x="921219" y="460609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B65CB4C2-CA34-F269-6224-2A1BE1597DC9}"/>
                  </a:ext>
                </a:extLst>
              </p:cNvPr>
              <p:cNvSpPr/>
              <p:nvPr/>
            </p:nvSpPr>
            <p:spPr>
              <a:xfrm>
                <a:off x="5343950" y="1802653"/>
                <a:ext cx="921219" cy="921218"/>
              </a:xfrm>
              <a:custGeom>
                <a:avLst/>
                <a:gdLst>
                  <a:gd name="connsiteX0" fmla="*/ 921219 w 921219"/>
                  <a:gd name="connsiteY0" fmla="*/ 460609 h 921218"/>
                  <a:gd name="connsiteX1" fmla="*/ 460610 w 921219"/>
                  <a:gd name="connsiteY1" fmla="*/ 921218 h 921218"/>
                  <a:gd name="connsiteX2" fmla="*/ 0 w 921219"/>
                  <a:gd name="connsiteY2" fmla="*/ 460609 h 921218"/>
                  <a:gd name="connsiteX3" fmla="*/ 460610 w 921219"/>
                  <a:gd name="connsiteY3" fmla="*/ 0 h 921218"/>
                  <a:gd name="connsiteX4" fmla="*/ 921219 w 921219"/>
                  <a:gd name="connsiteY4" fmla="*/ 460609 h 921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21219" h="921218">
                    <a:moveTo>
                      <a:pt x="921219" y="460609"/>
                    </a:moveTo>
                    <a:cubicBezTo>
                      <a:pt x="921219" y="714997"/>
                      <a:pt x="714997" y="921218"/>
                      <a:pt x="460610" y="921218"/>
                    </a:cubicBezTo>
                    <a:cubicBezTo>
                      <a:pt x="206222" y="921218"/>
                      <a:pt x="0" y="714997"/>
                      <a:pt x="0" y="460609"/>
                    </a:cubicBezTo>
                    <a:cubicBezTo>
                      <a:pt x="0" y="206222"/>
                      <a:pt x="206222" y="0"/>
                      <a:pt x="460610" y="0"/>
                    </a:cubicBezTo>
                    <a:cubicBezTo>
                      <a:pt x="714997" y="0"/>
                      <a:pt x="921219" y="206222"/>
                      <a:pt x="921219" y="460609"/>
                    </a:cubicBezTo>
                    <a:close/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2" name="任意多边形: 形状 101">
                <a:extLst>
                  <a:ext uri="{FF2B5EF4-FFF2-40B4-BE49-F238E27FC236}">
                    <a16:creationId xmlns:a16="http://schemas.microsoft.com/office/drawing/2014/main" id="{81A9E491-2FDB-6E48-2E78-4EE639E5A6D2}"/>
                  </a:ext>
                </a:extLst>
              </p:cNvPr>
              <p:cNvSpPr/>
              <p:nvPr/>
            </p:nvSpPr>
            <p:spPr>
              <a:xfrm>
                <a:off x="5174985" y="1633688"/>
                <a:ext cx="1259149" cy="1259148"/>
              </a:xfrm>
              <a:custGeom>
                <a:avLst/>
                <a:gdLst>
                  <a:gd name="connsiteX0" fmla="*/ 1259150 w 1259149"/>
                  <a:gd name="connsiteY0" fmla="*/ 629574 h 1259148"/>
                  <a:gd name="connsiteX1" fmla="*/ 629575 w 1259149"/>
                  <a:gd name="connsiteY1" fmla="*/ 1259149 h 1259148"/>
                  <a:gd name="connsiteX2" fmla="*/ 0 w 1259149"/>
                  <a:gd name="connsiteY2" fmla="*/ 629574 h 1259148"/>
                  <a:gd name="connsiteX3" fmla="*/ 629575 w 1259149"/>
                  <a:gd name="connsiteY3" fmla="*/ 0 h 1259148"/>
                  <a:gd name="connsiteX4" fmla="*/ 1259150 w 1259149"/>
                  <a:gd name="connsiteY4" fmla="*/ 629574 h 1259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59149" h="1259148">
                    <a:moveTo>
                      <a:pt x="1259150" y="629574"/>
                    </a:moveTo>
                    <a:cubicBezTo>
                      <a:pt x="1259150" y="977279"/>
                      <a:pt x="977279" y="1259149"/>
                      <a:pt x="629575" y="1259149"/>
                    </a:cubicBezTo>
                    <a:cubicBezTo>
                      <a:pt x="281870" y="1259149"/>
                      <a:pt x="0" y="977279"/>
                      <a:pt x="0" y="629574"/>
                    </a:cubicBezTo>
                    <a:cubicBezTo>
                      <a:pt x="0" y="281870"/>
                      <a:pt x="281870" y="0"/>
                      <a:pt x="629575" y="0"/>
                    </a:cubicBezTo>
                    <a:cubicBezTo>
                      <a:pt x="977279" y="0"/>
                      <a:pt x="1259150" y="281870"/>
                      <a:pt x="1259150" y="629574"/>
                    </a:cubicBezTo>
                    <a:close/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3" name="任意多边形: 形状 102">
                <a:extLst>
                  <a:ext uri="{FF2B5EF4-FFF2-40B4-BE49-F238E27FC236}">
                    <a16:creationId xmlns:a16="http://schemas.microsoft.com/office/drawing/2014/main" id="{26F05C27-321C-3A0A-D86A-78482C4B78AA}"/>
                  </a:ext>
                </a:extLst>
              </p:cNvPr>
              <p:cNvSpPr/>
              <p:nvPr/>
            </p:nvSpPr>
            <p:spPr>
              <a:xfrm>
                <a:off x="5804560" y="1802653"/>
                <a:ext cx="20480" cy="54273"/>
              </a:xfrm>
              <a:custGeom>
                <a:avLst/>
                <a:gdLst>
                  <a:gd name="connsiteX0" fmla="*/ 0 w 20480"/>
                  <a:gd name="connsiteY0" fmla="*/ 0 h 54273"/>
                  <a:gd name="connsiteX1" fmla="*/ 0 w 20480"/>
                  <a:gd name="connsiteY1" fmla="*/ 54274 h 5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80" h="54273">
                    <a:moveTo>
                      <a:pt x="0" y="0"/>
                    </a:moveTo>
                    <a:lnTo>
                      <a:pt x="0" y="54274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4" name="任意多边形: 形状 103">
                <a:extLst>
                  <a:ext uri="{FF2B5EF4-FFF2-40B4-BE49-F238E27FC236}">
                    <a16:creationId xmlns:a16="http://schemas.microsoft.com/office/drawing/2014/main" id="{71435255-5AF9-016C-C612-97EEB78B655C}"/>
                  </a:ext>
                </a:extLst>
              </p:cNvPr>
              <p:cNvSpPr/>
              <p:nvPr/>
            </p:nvSpPr>
            <p:spPr>
              <a:xfrm>
                <a:off x="5804560" y="2669393"/>
                <a:ext cx="20480" cy="54273"/>
              </a:xfrm>
              <a:custGeom>
                <a:avLst/>
                <a:gdLst>
                  <a:gd name="connsiteX0" fmla="*/ 0 w 20480"/>
                  <a:gd name="connsiteY0" fmla="*/ 0 h 54273"/>
                  <a:gd name="connsiteX1" fmla="*/ 0 w 20480"/>
                  <a:gd name="connsiteY1" fmla="*/ 54274 h 54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80" h="54273">
                    <a:moveTo>
                      <a:pt x="0" y="0"/>
                    </a:moveTo>
                    <a:lnTo>
                      <a:pt x="0" y="54274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5" name="任意多边形: 形状 104">
                <a:extLst>
                  <a:ext uri="{FF2B5EF4-FFF2-40B4-BE49-F238E27FC236}">
                    <a16:creationId xmlns:a16="http://schemas.microsoft.com/office/drawing/2014/main" id="{727BFCA4-F382-12A6-5BBF-8233149F5BFC}"/>
                  </a:ext>
                </a:extLst>
              </p:cNvPr>
              <p:cNvSpPr/>
              <p:nvPr/>
            </p:nvSpPr>
            <p:spPr>
              <a:xfrm>
                <a:off x="6210691" y="2263262"/>
                <a:ext cx="54273" cy="20480"/>
              </a:xfrm>
              <a:custGeom>
                <a:avLst/>
                <a:gdLst>
                  <a:gd name="connsiteX0" fmla="*/ 54274 w 54273"/>
                  <a:gd name="connsiteY0" fmla="*/ 0 h 20480"/>
                  <a:gd name="connsiteX1" fmla="*/ 0 w 54273"/>
                  <a:gd name="connsiteY1" fmla="*/ 0 h 2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73" h="20480">
                    <a:moveTo>
                      <a:pt x="54274" y="0"/>
                    </a:moveTo>
                    <a:lnTo>
                      <a:pt x="0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6" name="任意多边形: 形状 105">
                <a:extLst>
                  <a:ext uri="{FF2B5EF4-FFF2-40B4-BE49-F238E27FC236}">
                    <a16:creationId xmlns:a16="http://schemas.microsoft.com/office/drawing/2014/main" id="{38B56D71-13E2-6B57-61C0-262466A9501D}"/>
                  </a:ext>
                </a:extLst>
              </p:cNvPr>
              <p:cNvSpPr/>
              <p:nvPr/>
            </p:nvSpPr>
            <p:spPr>
              <a:xfrm>
                <a:off x="5343950" y="2263262"/>
                <a:ext cx="54273" cy="20480"/>
              </a:xfrm>
              <a:custGeom>
                <a:avLst/>
                <a:gdLst>
                  <a:gd name="connsiteX0" fmla="*/ 54274 w 54273"/>
                  <a:gd name="connsiteY0" fmla="*/ 0 h 20480"/>
                  <a:gd name="connsiteX1" fmla="*/ 0 w 54273"/>
                  <a:gd name="connsiteY1" fmla="*/ 0 h 2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4273" h="20480">
                    <a:moveTo>
                      <a:pt x="54274" y="0"/>
                    </a:moveTo>
                    <a:lnTo>
                      <a:pt x="0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7" name="任意多边形: 形状 106">
                <a:extLst>
                  <a:ext uri="{FF2B5EF4-FFF2-40B4-BE49-F238E27FC236}">
                    <a16:creationId xmlns:a16="http://schemas.microsoft.com/office/drawing/2014/main" id="{B067F12D-3B5A-FFE9-3356-CB6BE1A4489F}"/>
                  </a:ext>
                </a:extLst>
              </p:cNvPr>
              <p:cNvSpPr/>
              <p:nvPr/>
            </p:nvSpPr>
            <p:spPr>
              <a:xfrm>
                <a:off x="5478918" y="1937620"/>
                <a:ext cx="38298" cy="38298"/>
              </a:xfrm>
              <a:custGeom>
                <a:avLst/>
                <a:gdLst>
                  <a:gd name="connsiteX0" fmla="*/ 0 w 38298"/>
                  <a:gd name="connsiteY0" fmla="*/ 0 h 38298"/>
                  <a:gd name="connsiteX1" fmla="*/ 38299 w 38298"/>
                  <a:gd name="connsiteY1" fmla="*/ 38299 h 3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8" h="38298">
                    <a:moveTo>
                      <a:pt x="0" y="0"/>
                    </a:moveTo>
                    <a:lnTo>
                      <a:pt x="38299" y="38299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8" name="任意多边形: 形状 107">
                <a:extLst>
                  <a:ext uri="{FF2B5EF4-FFF2-40B4-BE49-F238E27FC236}">
                    <a16:creationId xmlns:a16="http://schemas.microsoft.com/office/drawing/2014/main" id="{B68A831B-1CED-5832-01DF-95DC2EBE2304}"/>
                  </a:ext>
                </a:extLst>
              </p:cNvPr>
              <p:cNvSpPr/>
              <p:nvPr/>
            </p:nvSpPr>
            <p:spPr>
              <a:xfrm>
                <a:off x="6091699" y="2550400"/>
                <a:ext cx="38503" cy="38503"/>
              </a:xfrm>
              <a:custGeom>
                <a:avLst/>
                <a:gdLst>
                  <a:gd name="connsiteX0" fmla="*/ 0 w 38503"/>
                  <a:gd name="connsiteY0" fmla="*/ 0 h 38503"/>
                  <a:gd name="connsiteX1" fmla="*/ 38504 w 38503"/>
                  <a:gd name="connsiteY1" fmla="*/ 38504 h 3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03" h="38503">
                    <a:moveTo>
                      <a:pt x="0" y="0"/>
                    </a:moveTo>
                    <a:lnTo>
                      <a:pt x="38504" y="38504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09" name="任意多边形: 形状 108">
                <a:extLst>
                  <a:ext uri="{FF2B5EF4-FFF2-40B4-BE49-F238E27FC236}">
                    <a16:creationId xmlns:a16="http://schemas.microsoft.com/office/drawing/2014/main" id="{9F736041-BC31-2B5D-A2E5-8224011774C0}"/>
                  </a:ext>
                </a:extLst>
              </p:cNvPr>
              <p:cNvSpPr/>
              <p:nvPr/>
            </p:nvSpPr>
            <p:spPr>
              <a:xfrm>
                <a:off x="6091699" y="1937620"/>
                <a:ext cx="38503" cy="38298"/>
              </a:xfrm>
              <a:custGeom>
                <a:avLst/>
                <a:gdLst>
                  <a:gd name="connsiteX0" fmla="*/ 38504 w 38503"/>
                  <a:gd name="connsiteY0" fmla="*/ 0 h 38298"/>
                  <a:gd name="connsiteX1" fmla="*/ 0 w 38503"/>
                  <a:gd name="connsiteY1" fmla="*/ 38299 h 38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503" h="38298">
                    <a:moveTo>
                      <a:pt x="38504" y="0"/>
                    </a:moveTo>
                    <a:lnTo>
                      <a:pt x="0" y="38299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0" name="任意多边形: 形状 109">
                <a:extLst>
                  <a:ext uri="{FF2B5EF4-FFF2-40B4-BE49-F238E27FC236}">
                    <a16:creationId xmlns:a16="http://schemas.microsoft.com/office/drawing/2014/main" id="{61786667-7432-B76C-77DD-AC8EB1B514C2}"/>
                  </a:ext>
                </a:extLst>
              </p:cNvPr>
              <p:cNvSpPr/>
              <p:nvPr/>
            </p:nvSpPr>
            <p:spPr>
              <a:xfrm>
                <a:off x="5478918" y="2550400"/>
                <a:ext cx="38298" cy="38503"/>
              </a:xfrm>
              <a:custGeom>
                <a:avLst/>
                <a:gdLst>
                  <a:gd name="connsiteX0" fmla="*/ 38299 w 38298"/>
                  <a:gd name="connsiteY0" fmla="*/ 0 h 38503"/>
                  <a:gd name="connsiteX1" fmla="*/ 0 w 38298"/>
                  <a:gd name="connsiteY1" fmla="*/ 38504 h 38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8298" h="38503">
                    <a:moveTo>
                      <a:pt x="38299" y="0"/>
                    </a:moveTo>
                    <a:lnTo>
                      <a:pt x="0" y="38504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1" name="任意多边形: 形状 110">
                <a:extLst>
                  <a:ext uri="{FF2B5EF4-FFF2-40B4-BE49-F238E27FC236}">
                    <a16:creationId xmlns:a16="http://schemas.microsoft.com/office/drawing/2014/main" id="{C3CAF086-E22B-32D1-1CEB-726B96A98D17}"/>
                  </a:ext>
                </a:extLst>
              </p:cNvPr>
              <p:cNvSpPr/>
              <p:nvPr/>
            </p:nvSpPr>
            <p:spPr>
              <a:xfrm>
                <a:off x="5733492" y="2192194"/>
                <a:ext cx="142135" cy="142135"/>
              </a:xfrm>
              <a:custGeom>
                <a:avLst/>
                <a:gdLst>
                  <a:gd name="connsiteX0" fmla="*/ 142136 w 142135"/>
                  <a:gd name="connsiteY0" fmla="*/ 71068 h 142135"/>
                  <a:gd name="connsiteX1" fmla="*/ 71068 w 142135"/>
                  <a:gd name="connsiteY1" fmla="*/ 142136 h 142135"/>
                  <a:gd name="connsiteX2" fmla="*/ 0 w 142135"/>
                  <a:gd name="connsiteY2" fmla="*/ 71068 h 142135"/>
                  <a:gd name="connsiteX3" fmla="*/ 71068 w 142135"/>
                  <a:gd name="connsiteY3" fmla="*/ 0 h 142135"/>
                  <a:gd name="connsiteX4" fmla="*/ 142136 w 142135"/>
                  <a:gd name="connsiteY4" fmla="*/ 71068 h 14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135" h="142135">
                    <a:moveTo>
                      <a:pt x="142136" y="71068"/>
                    </a:moveTo>
                    <a:cubicBezTo>
                      <a:pt x="142136" y="110317"/>
                      <a:pt x="110317" y="142136"/>
                      <a:pt x="71068" y="142136"/>
                    </a:cubicBezTo>
                    <a:cubicBezTo>
                      <a:pt x="31818" y="142136"/>
                      <a:pt x="0" y="110317"/>
                      <a:pt x="0" y="71068"/>
                    </a:cubicBezTo>
                    <a:cubicBezTo>
                      <a:pt x="0" y="31818"/>
                      <a:pt x="31818" y="0"/>
                      <a:pt x="71068" y="0"/>
                    </a:cubicBezTo>
                    <a:cubicBezTo>
                      <a:pt x="110317" y="0"/>
                      <a:pt x="142136" y="31818"/>
                      <a:pt x="142136" y="71068"/>
                    </a:cubicBezTo>
                    <a:close/>
                  </a:path>
                </a:pathLst>
              </a:custGeom>
              <a:solidFill>
                <a:srgbClr val="92CE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2" name="任意多边形: 形状 111">
                <a:extLst>
                  <a:ext uri="{FF2B5EF4-FFF2-40B4-BE49-F238E27FC236}">
                    <a16:creationId xmlns:a16="http://schemas.microsoft.com/office/drawing/2014/main" id="{56D80A6C-88BC-18FC-00F2-0182BD66BDE0}"/>
                  </a:ext>
                </a:extLst>
              </p:cNvPr>
              <p:cNvSpPr/>
              <p:nvPr/>
            </p:nvSpPr>
            <p:spPr>
              <a:xfrm>
                <a:off x="5733492" y="2192194"/>
                <a:ext cx="142135" cy="142135"/>
              </a:xfrm>
              <a:custGeom>
                <a:avLst/>
                <a:gdLst>
                  <a:gd name="connsiteX0" fmla="*/ 142136 w 142135"/>
                  <a:gd name="connsiteY0" fmla="*/ 71068 h 142135"/>
                  <a:gd name="connsiteX1" fmla="*/ 71068 w 142135"/>
                  <a:gd name="connsiteY1" fmla="*/ 142136 h 142135"/>
                  <a:gd name="connsiteX2" fmla="*/ 0 w 142135"/>
                  <a:gd name="connsiteY2" fmla="*/ 71068 h 142135"/>
                  <a:gd name="connsiteX3" fmla="*/ 71068 w 142135"/>
                  <a:gd name="connsiteY3" fmla="*/ 0 h 142135"/>
                  <a:gd name="connsiteX4" fmla="*/ 142136 w 142135"/>
                  <a:gd name="connsiteY4" fmla="*/ 71068 h 142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135" h="142135">
                    <a:moveTo>
                      <a:pt x="142136" y="71068"/>
                    </a:moveTo>
                    <a:cubicBezTo>
                      <a:pt x="142136" y="110317"/>
                      <a:pt x="110317" y="142136"/>
                      <a:pt x="71068" y="142136"/>
                    </a:cubicBezTo>
                    <a:cubicBezTo>
                      <a:pt x="31818" y="142136"/>
                      <a:pt x="0" y="110317"/>
                      <a:pt x="0" y="71068"/>
                    </a:cubicBezTo>
                    <a:cubicBezTo>
                      <a:pt x="0" y="31818"/>
                      <a:pt x="31818" y="0"/>
                      <a:pt x="71068" y="0"/>
                    </a:cubicBezTo>
                    <a:cubicBezTo>
                      <a:pt x="110317" y="0"/>
                      <a:pt x="142136" y="31818"/>
                      <a:pt x="142136" y="71068"/>
                    </a:cubicBezTo>
                    <a:close/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3" name="任意多边形: 形状 112">
                <a:extLst>
                  <a:ext uri="{FF2B5EF4-FFF2-40B4-BE49-F238E27FC236}">
                    <a16:creationId xmlns:a16="http://schemas.microsoft.com/office/drawing/2014/main" id="{2533C608-58B9-2214-567A-847BE0827068}"/>
                  </a:ext>
                </a:extLst>
              </p:cNvPr>
              <p:cNvSpPr/>
              <p:nvPr/>
            </p:nvSpPr>
            <p:spPr>
              <a:xfrm>
                <a:off x="5804560" y="1937620"/>
                <a:ext cx="20480" cy="254574"/>
              </a:xfrm>
              <a:custGeom>
                <a:avLst/>
                <a:gdLst>
                  <a:gd name="connsiteX0" fmla="*/ 0 w 20480"/>
                  <a:gd name="connsiteY0" fmla="*/ 254574 h 254574"/>
                  <a:gd name="connsiteX1" fmla="*/ 0 w 20480"/>
                  <a:gd name="connsiteY1" fmla="*/ 0 h 254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80" h="254574">
                    <a:moveTo>
                      <a:pt x="0" y="254574"/>
                    </a:moveTo>
                    <a:lnTo>
                      <a:pt x="0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4" name="任意多边形: 形状 113">
                <a:extLst>
                  <a:ext uri="{FF2B5EF4-FFF2-40B4-BE49-F238E27FC236}">
                    <a16:creationId xmlns:a16="http://schemas.microsoft.com/office/drawing/2014/main" id="{0C78AAB3-8C8B-4CAA-DB29-8E51CD035BE9}"/>
                  </a:ext>
                </a:extLst>
              </p:cNvPr>
              <p:cNvSpPr/>
              <p:nvPr/>
            </p:nvSpPr>
            <p:spPr>
              <a:xfrm>
                <a:off x="5875628" y="2263262"/>
                <a:ext cx="197842" cy="20480"/>
              </a:xfrm>
              <a:custGeom>
                <a:avLst/>
                <a:gdLst>
                  <a:gd name="connsiteX0" fmla="*/ 0 w 197842"/>
                  <a:gd name="connsiteY0" fmla="*/ 0 h 20480"/>
                  <a:gd name="connsiteX1" fmla="*/ 197843 w 197842"/>
                  <a:gd name="connsiteY1" fmla="*/ 0 h 2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97842" h="20480">
                    <a:moveTo>
                      <a:pt x="0" y="0"/>
                    </a:moveTo>
                    <a:lnTo>
                      <a:pt x="197843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5" name="任意多边形: 形状 114">
                <a:extLst>
                  <a:ext uri="{FF2B5EF4-FFF2-40B4-BE49-F238E27FC236}">
                    <a16:creationId xmlns:a16="http://schemas.microsoft.com/office/drawing/2014/main" id="{2AF96B31-ACE1-3986-ED46-929BFEF9AFA3}"/>
                  </a:ext>
                </a:extLst>
              </p:cNvPr>
              <p:cNvSpPr/>
              <p:nvPr/>
            </p:nvSpPr>
            <p:spPr>
              <a:xfrm>
                <a:off x="5701542" y="4925948"/>
                <a:ext cx="2709856" cy="933301"/>
              </a:xfrm>
              <a:custGeom>
                <a:avLst/>
                <a:gdLst>
                  <a:gd name="connsiteX0" fmla="*/ 2252797 w 2709856"/>
                  <a:gd name="connsiteY0" fmla="*/ -70 h 933301"/>
                  <a:gd name="connsiteX1" fmla="*/ -73 w 2709856"/>
                  <a:gd name="connsiteY1" fmla="*/ -70 h 933301"/>
                  <a:gd name="connsiteX2" fmla="*/ -73 w 2709856"/>
                  <a:gd name="connsiteY2" fmla="*/ 933232 h 933301"/>
                  <a:gd name="connsiteX3" fmla="*/ 2252797 w 2709856"/>
                  <a:gd name="connsiteY3" fmla="*/ 933232 h 933301"/>
                  <a:gd name="connsiteX4" fmla="*/ 2709679 w 2709856"/>
                  <a:gd name="connsiteY4" fmla="*/ 456812 h 933301"/>
                  <a:gd name="connsiteX5" fmla="*/ 2252797 w 2709856"/>
                  <a:gd name="connsiteY5" fmla="*/ -70 h 93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9856" h="933301">
                    <a:moveTo>
                      <a:pt x="2252797" y="-70"/>
                    </a:moveTo>
                    <a:lnTo>
                      <a:pt x="-73" y="-70"/>
                    </a:lnTo>
                    <a:lnTo>
                      <a:pt x="-73" y="933232"/>
                    </a:lnTo>
                    <a:lnTo>
                      <a:pt x="2252797" y="933232"/>
                    </a:lnTo>
                    <a:cubicBezTo>
                      <a:pt x="2510526" y="927826"/>
                      <a:pt x="2715066" y="714520"/>
                      <a:pt x="2709679" y="456812"/>
                    </a:cubicBezTo>
                    <a:cubicBezTo>
                      <a:pt x="2704436" y="206682"/>
                      <a:pt x="2502927" y="5173"/>
                      <a:pt x="2252797" y="-7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6" name="任意多边形: 形状 115">
                <a:extLst>
                  <a:ext uri="{FF2B5EF4-FFF2-40B4-BE49-F238E27FC236}">
                    <a16:creationId xmlns:a16="http://schemas.microsoft.com/office/drawing/2014/main" id="{12AEADF3-3D5C-9A5A-76E8-40016C6DBAED}"/>
                  </a:ext>
                </a:extLst>
              </p:cNvPr>
              <p:cNvSpPr/>
              <p:nvPr/>
            </p:nvSpPr>
            <p:spPr>
              <a:xfrm>
                <a:off x="5586646" y="4661338"/>
                <a:ext cx="3098925" cy="1462521"/>
              </a:xfrm>
              <a:custGeom>
                <a:avLst/>
                <a:gdLst>
                  <a:gd name="connsiteX0" fmla="*/ 3098852 w 3098925"/>
                  <a:gd name="connsiteY0" fmla="*/ 731293 h 1462521"/>
                  <a:gd name="connsiteX1" fmla="*/ 2367693 w 3098925"/>
                  <a:gd name="connsiteY1" fmla="*/ 1462452 h 1462521"/>
                  <a:gd name="connsiteX2" fmla="*/ -73 w 3098925"/>
                  <a:gd name="connsiteY2" fmla="*/ 1462452 h 1462521"/>
                  <a:gd name="connsiteX3" fmla="*/ -73 w 3098925"/>
                  <a:gd name="connsiteY3" fmla="*/ 1197842 h 1462521"/>
                  <a:gd name="connsiteX4" fmla="*/ 2367693 w 3098925"/>
                  <a:gd name="connsiteY4" fmla="*/ 1197842 h 1462521"/>
                  <a:gd name="connsiteX5" fmla="*/ 2824576 w 3098925"/>
                  <a:gd name="connsiteY5" fmla="*/ 721422 h 1462521"/>
                  <a:gd name="connsiteX6" fmla="*/ 2367693 w 3098925"/>
                  <a:gd name="connsiteY6" fmla="*/ 264540 h 1462521"/>
                  <a:gd name="connsiteX7" fmla="*/ -73 w 3098925"/>
                  <a:gd name="connsiteY7" fmla="*/ 264540 h 1462521"/>
                  <a:gd name="connsiteX8" fmla="*/ -73 w 3098925"/>
                  <a:gd name="connsiteY8" fmla="*/ -70 h 1462521"/>
                  <a:gd name="connsiteX9" fmla="*/ 2367693 w 3098925"/>
                  <a:gd name="connsiteY9" fmla="*/ -70 h 1462521"/>
                  <a:gd name="connsiteX10" fmla="*/ 3098852 w 3098925"/>
                  <a:gd name="connsiteY10" fmla="*/ 731293 h 146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98925" h="1462521">
                    <a:moveTo>
                      <a:pt x="3098852" y="731293"/>
                    </a:moveTo>
                    <a:cubicBezTo>
                      <a:pt x="3098279" y="1134864"/>
                      <a:pt x="2771265" y="1461878"/>
                      <a:pt x="2367693" y="1462452"/>
                    </a:cubicBezTo>
                    <a:lnTo>
                      <a:pt x="-73" y="1462452"/>
                    </a:lnTo>
                    <a:lnTo>
                      <a:pt x="-73" y="1197842"/>
                    </a:lnTo>
                    <a:lnTo>
                      <a:pt x="2367693" y="1197842"/>
                    </a:lnTo>
                    <a:cubicBezTo>
                      <a:pt x="2625422" y="1192436"/>
                      <a:pt x="2829962" y="979130"/>
                      <a:pt x="2824576" y="721422"/>
                    </a:cubicBezTo>
                    <a:cubicBezTo>
                      <a:pt x="2819332" y="471292"/>
                      <a:pt x="2617824" y="269783"/>
                      <a:pt x="2367693" y="264540"/>
                    </a:cubicBezTo>
                    <a:lnTo>
                      <a:pt x="-73" y="264540"/>
                    </a:lnTo>
                    <a:lnTo>
                      <a:pt x="-73" y="-70"/>
                    </a:lnTo>
                    <a:lnTo>
                      <a:pt x="2367693" y="-70"/>
                    </a:lnTo>
                    <a:cubicBezTo>
                      <a:pt x="2771347" y="504"/>
                      <a:pt x="3098402" y="327641"/>
                      <a:pt x="3098852" y="731293"/>
                    </a:cubicBezTo>
                    <a:close/>
                  </a:path>
                </a:pathLst>
              </a:custGeom>
              <a:solidFill>
                <a:srgbClr val="3F8EFC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7" name="任意多边形: 形状 116">
                <a:extLst>
                  <a:ext uri="{FF2B5EF4-FFF2-40B4-BE49-F238E27FC236}">
                    <a16:creationId xmlns:a16="http://schemas.microsoft.com/office/drawing/2014/main" id="{71083E3E-6D3A-DDEA-F19C-3DA2F0B4A463}"/>
                  </a:ext>
                </a:extLst>
              </p:cNvPr>
              <p:cNvSpPr/>
              <p:nvPr/>
            </p:nvSpPr>
            <p:spPr>
              <a:xfrm>
                <a:off x="7380136" y="5151849"/>
                <a:ext cx="480680" cy="522665"/>
              </a:xfrm>
              <a:custGeom>
                <a:avLst/>
                <a:gdLst>
                  <a:gd name="connsiteX0" fmla="*/ 480681 w 480680"/>
                  <a:gd name="connsiteY0" fmla="*/ 0 h 522665"/>
                  <a:gd name="connsiteX1" fmla="*/ 480681 w 480680"/>
                  <a:gd name="connsiteY1" fmla="*/ 522666 h 522665"/>
                  <a:gd name="connsiteX2" fmla="*/ 240238 w 480680"/>
                  <a:gd name="connsiteY2" fmla="*/ 381554 h 522665"/>
                  <a:gd name="connsiteX3" fmla="*/ 0 w 480680"/>
                  <a:gd name="connsiteY3" fmla="*/ 522666 h 522665"/>
                  <a:gd name="connsiteX4" fmla="*/ 0 w 480680"/>
                  <a:gd name="connsiteY4" fmla="*/ 0 h 522665"/>
                  <a:gd name="connsiteX5" fmla="*/ 480681 w 480680"/>
                  <a:gd name="connsiteY5" fmla="*/ 0 h 52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680" h="522665">
                    <a:moveTo>
                      <a:pt x="480681" y="0"/>
                    </a:moveTo>
                    <a:lnTo>
                      <a:pt x="480681" y="522666"/>
                    </a:lnTo>
                    <a:lnTo>
                      <a:pt x="240238" y="381554"/>
                    </a:lnTo>
                    <a:lnTo>
                      <a:pt x="0" y="522666"/>
                    </a:lnTo>
                    <a:lnTo>
                      <a:pt x="0" y="0"/>
                    </a:lnTo>
                    <a:lnTo>
                      <a:pt x="480681" y="0"/>
                    </a:lnTo>
                    <a:close/>
                  </a:path>
                </a:pathLst>
              </a:custGeom>
              <a:solidFill>
                <a:srgbClr val="92CE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8" name="任意多边形: 形状 117">
                <a:extLst>
                  <a:ext uri="{FF2B5EF4-FFF2-40B4-BE49-F238E27FC236}">
                    <a16:creationId xmlns:a16="http://schemas.microsoft.com/office/drawing/2014/main" id="{4B45A993-4A59-B50E-0B62-BF4C87A7A3DE}"/>
                  </a:ext>
                </a:extLst>
              </p:cNvPr>
              <p:cNvSpPr/>
              <p:nvPr/>
            </p:nvSpPr>
            <p:spPr>
              <a:xfrm>
                <a:off x="7380136" y="5151849"/>
                <a:ext cx="480475" cy="522665"/>
              </a:xfrm>
              <a:custGeom>
                <a:avLst/>
                <a:gdLst>
                  <a:gd name="connsiteX0" fmla="*/ 480476 w 480475"/>
                  <a:gd name="connsiteY0" fmla="*/ 0 h 522665"/>
                  <a:gd name="connsiteX1" fmla="*/ 480476 w 480475"/>
                  <a:gd name="connsiteY1" fmla="*/ 522666 h 522665"/>
                  <a:gd name="connsiteX2" fmla="*/ 240238 w 480475"/>
                  <a:gd name="connsiteY2" fmla="*/ 381554 h 522665"/>
                  <a:gd name="connsiteX3" fmla="*/ 0 w 480475"/>
                  <a:gd name="connsiteY3" fmla="*/ 522666 h 522665"/>
                  <a:gd name="connsiteX4" fmla="*/ 0 w 480475"/>
                  <a:gd name="connsiteY4" fmla="*/ 0 h 522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75" h="522665">
                    <a:moveTo>
                      <a:pt x="480476" y="0"/>
                    </a:moveTo>
                    <a:lnTo>
                      <a:pt x="480476" y="522666"/>
                    </a:lnTo>
                    <a:lnTo>
                      <a:pt x="240238" y="381554"/>
                    </a:lnTo>
                    <a:lnTo>
                      <a:pt x="0" y="522666"/>
                    </a:lnTo>
                    <a:lnTo>
                      <a:pt x="0" y="0"/>
                    </a:ln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9" name="任意多边形: 形状 118">
                <a:extLst>
                  <a:ext uri="{FF2B5EF4-FFF2-40B4-BE49-F238E27FC236}">
                    <a16:creationId xmlns:a16="http://schemas.microsoft.com/office/drawing/2014/main" id="{065A91E2-7349-9614-47F1-49B995210176}"/>
                  </a:ext>
                </a:extLst>
              </p:cNvPr>
              <p:cNvSpPr/>
              <p:nvPr/>
            </p:nvSpPr>
            <p:spPr>
              <a:xfrm>
                <a:off x="7085419" y="5151849"/>
                <a:ext cx="846874" cy="20480"/>
              </a:xfrm>
              <a:custGeom>
                <a:avLst/>
                <a:gdLst>
                  <a:gd name="connsiteX0" fmla="*/ 0 w 846874"/>
                  <a:gd name="connsiteY0" fmla="*/ 0 h 20480"/>
                  <a:gd name="connsiteX1" fmla="*/ 846875 w 846874"/>
                  <a:gd name="connsiteY1" fmla="*/ 0 h 2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46874" h="20480">
                    <a:moveTo>
                      <a:pt x="0" y="0"/>
                    </a:moveTo>
                    <a:lnTo>
                      <a:pt x="846875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0" name="任意多边形: 形状 119">
                <a:extLst>
                  <a:ext uri="{FF2B5EF4-FFF2-40B4-BE49-F238E27FC236}">
                    <a16:creationId xmlns:a16="http://schemas.microsoft.com/office/drawing/2014/main" id="{33C2846E-C286-1436-FABC-D507A100879E}"/>
                  </a:ext>
                </a:extLst>
              </p:cNvPr>
              <p:cNvSpPr/>
              <p:nvPr/>
            </p:nvSpPr>
            <p:spPr>
              <a:xfrm>
                <a:off x="5586646" y="4661338"/>
                <a:ext cx="3086885" cy="1462521"/>
              </a:xfrm>
              <a:custGeom>
                <a:avLst/>
                <a:gdLst>
                  <a:gd name="connsiteX0" fmla="*/ 2367693 w 3086885"/>
                  <a:gd name="connsiteY0" fmla="*/ 1462452 h 1462521"/>
                  <a:gd name="connsiteX1" fmla="*/ -73 w 3086885"/>
                  <a:gd name="connsiteY1" fmla="*/ 1462452 h 1462521"/>
                  <a:gd name="connsiteX2" fmla="*/ -73 w 3086885"/>
                  <a:gd name="connsiteY2" fmla="*/ 1197842 h 1462521"/>
                  <a:gd name="connsiteX3" fmla="*/ 2367693 w 3086885"/>
                  <a:gd name="connsiteY3" fmla="*/ 1197842 h 1462521"/>
                  <a:gd name="connsiteX4" fmla="*/ 2824576 w 3086885"/>
                  <a:gd name="connsiteY4" fmla="*/ 721422 h 1462521"/>
                  <a:gd name="connsiteX5" fmla="*/ 2367693 w 3086885"/>
                  <a:gd name="connsiteY5" fmla="*/ 264540 h 1462521"/>
                  <a:gd name="connsiteX6" fmla="*/ -73 w 3086885"/>
                  <a:gd name="connsiteY6" fmla="*/ 264540 h 1462521"/>
                  <a:gd name="connsiteX7" fmla="*/ -73 w 3086885"/>
                  <a:gd name="connsiteY7" fmla="*/ -70 h 1462521"/>
                  <a:gd name="connsiteX8" fmla="*/ 2367693 w 3086885"/>
                  <a:gd name="connsiteY8" fmla="*/ -70 h 1462521"/>
                  <a:gd name="connsiteX9" fmla="*/ 3086708 w 3086885"/>
                  <a:gd name="connsiteY9" fmla="*/ 743439 h 1462521"/>
                  <a:gd name="connsiteX10" fmla="*/ 2367693 w 3086885"/>
                  <a:gd name="connsiteY10" fmla="*/ 1462452 h 1462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086885" h="1462521">
                    <a:moveTo>
                      <a:pt x="2367693" y="1462452"/>
                    </a:moveTo>
                    <a:lnTo>
                      <a:pt x="-73" y="1462452"/>
                    </a:lnTo>
                    <a:lnTo>
                      <a:pt x="-73" y="1197842"/>
                    </a:lnTo>
                    <a:lnTo>
                      <a:pt x="2367693" y="1197842"/>
                    </a:lnTo>
                    <a:cubicBezTo>
                      <a:pt x="2625422" y="1192436"/>
                      <a:pt x="2829962" y="979130"/>
                      <a:pt x="2824576" y="721422"/>
                    </a:cubicBezTo>
                    <a:cubicBezTo>
                      <a:pt x="2819332" y="471292"/>
                      <a:pt x="2617824" y="269783"/>
                      <a:pt x="2367693" y="264540"/>
                    </a:cubicBezTo>
                    <a:lnTo>
                      <a:pt x="-73" y="264540"/>
                    </a:lnTo>
                    <a:lnTo>
                      <a:pt x="-73" y="-70"/>
                    </a:lnTo>
                    <a:lnTo>
                      <a:pt x="2367693" y="-70"/>
                    </a:lnTo>
                    <a:cubicBezTo>
                      <a:pt x="2771552" y="6689"/>
                      <a:pt x="3093466" y="339561"/>
                      <a:pt x="3086708" y="743439"/>
                    </a:cubicBezTo>
                    <a:cubicBezTo>
                      <a:pt x="3080113" y="1137773"/>
                      <a:pt x="2762028" y="1455857"/>
                      <a:pt x="2367693" y="1462452"/>
                    </a:cubicBezTo>
                    <a:close/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1" name="任意多边形: 形状 120">
                <a:extLst>
                  <a:ext uri="{FF2B5EF4-FFF2-40B4-BE49-F238E27FC236}">
                    <a16:creationId xmlns:a16="http://schemas.microsoft.com/office/drawing/2014/main" id="{54967F95-A1DB-7F83-ADE7-CC0561B0D988}"/>
                  </a:ext>
                </a:extLst>
              </p:cNvPr>
              <p:cNvSpPr/>
              <p:nvPr/>
            </p:nvSpPr>
            <p:spPr>
              <a:xfrm>
                <a:off x="5701338" y="4925948"/>
                <a:ext cx="20480" cy="933301"/>
              </a:xfrm>
              <a:custGeom>
                <a:avLst/>
                <a:gdLst>
                  <a:gd name="connsiteX0" fmla="*/ 0 w 20480"/>
                  <a:gd name="connsiteY0" fmla="*/ 933302 h 933301"/>
                  <a:gd name="connsiteX1" fmla="*/ 0 w 20480"/>
                  <a:gd name="connsiteY1" fmla="*/ 0 h 933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480" h="933301">
                    <a:moveTo>
                      <a:pt x="0" y="933302"/>
                    </a:moveTo>
                    <a:lnTo>
                      <a:pt x="0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2" name="任意多边形: 形状 121">
                <a:extLst>
                  <a:ext uri="{FF2B5EF4-FFF2-40B4-BE49-F238E27FC236}">
                    <a16:creationId xmlns:a16="http://schemas.microsoft.com/office/drawing/2014/main" id="{841DF5B5-08A7-9533-8917-BDF2738EA04D}"/>
                  </a:ext>
                </a:extLst>
              </p:cNvPr>
              <p:cNvSpPr/>
              <p:nvPr/>
            </p:nvSpPr>
            <p:spPr>
              <a:xfrm>
                <a:off x="5701338" y="5191172"/>
                <a:ext cx="182277" cy="20480"/>
              </a:xfrm>
              <a:custGeom>
                <a:avLst/>
                <a:gdLst>
                  <a:gd name="connsiteX0" fmla="*/ 0 w 182277"/>
                  <a:gd name="connsiteY0" fmla="*/ 0 h 20480"/>
                  <a:gd name="connsiteX1" fmla="*/ 182278 w 182277"/>
                  <a:gd name="connsiteY1" fmla="*/ 0 h 2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82277" h="20480">
                    <a:moveTo>
                      <a:pt x="0" y="0"/>
                    </a:moveTo>
                    <a:lnTo>
                      <a:pt x="182278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3" name="任意多边形: 形状 122">
                <a:extLst>
                  <a:ext uri="{FF2B5EF4-FFF2-40B4-BE49-F238E27FC236}">
                    <a16:creationId xmlns:a16="http://schemas.microsoft.com/office/drawing/2014/main" id="{E1BC3A40-1720-85DC-51E0-E3CABA515DB0}"/>
                  </a:ext>
                </a:extLst>
              </p:cNvPr>
              <p:cNvSpPr/>
              <p:nvPr/>
            </p:nvSpPr>
            <p:spPr>
              <a:xfrm>
                <a:off x="5701338" y="5392701"/>
                <a:ext cx="705353" cy="20480"/>
              </a:xfrm>
              <a:custGeom>
                <a:avLst/>
                <a:gdLst>
                  <a:gd name="connsiteX0" fmla="*/ 0 w 705353"/>
                  <a:gd name="connsiteY0" fmla="*/ 0 h 20480"/>
                  <a:gd name="connsiteX1" fmla="*/ 705353 w 705353"/>
                  <a:gd name="connsiteY1" fmla="*/ 0 h 2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05353" h="20480">
                    <a:moveTo>
                      <a:pt x="0" y="0"/>
                    </a:moveTo>
                    <a:lnTo>
                      <a:pt x="705353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4" name="任意多边形: 形状 123">
                <a:extLst>
                  <a:ext uri="{FF2B5EF4-FFF2-40B4-BE49-F238E27FC236}">
                    <a16:creationId xmlns:a16="http://schemas.microsoft.com/office/drawing/2014/main" id="{BE28BA79-8298-F3FB-C1DB-4635BA6FB5BB}"/>
                  </a:ext>
                </a:extLst>
              </p:cNvPr>
              <p:cNvSpPr/>
              <p:nvPr/>
            </p:nvSpPr>
            <p:spPr>
              <a:xfrm>
                <a:off x="5701338" y="5594026"/>
                <a:ext cx="364760" cy="20480"/>
              </a:xfrm>
              <a:custGeom>
                <a:avLst/>
                <a:gdLst>
                  <a:gd name="connsiteX0" fmla="*/ 0 w 364760"/>
                  <a:gd name="connsiteY0" fmla="*/ 0 h 20480"/>
                  <a:gd name="connsiteX1" fmla="*/ 364760 w 364760"/>
                  <a:gd name="connsiteY1" fmla="*/ 0 h 20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64760" h="20480">
                    <a:moveTo>
                      <a:pt x="0" y="0"/>
                    </a:moveTo>
                    <a:lnTo>
                      <a:pt x="364760" y="0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5" name="任意多边形: 形状 124">
                <a:extLst>
                  <a:ext uri="{FF2B5EF4-FFF2-40B4-BE49-F238E27FC236}">
                    <a16:creationId xmlns:a16="http://schemas.microsoft.com/office/drawing/2014/main" id="{76CCD0B8-7BB2-46C2-583B-EB483731576E}"/>
                  </a:ext>
                </a:extLst>
              </p:cNvPr>
              <p:cNvSpPr/>
              <p:nvPr/>
            </p:nvSpPr>
            <p:spPr>
              <a:xfrm>
                <a:off x="6682975" y="1957177"/>
                <a:ext cx="1929526" cy="1923849"/>
              </a:xfrm>
              <a:custGeom>
                <a:avLst/>
                <a:gdLst>
                  <a:gd name="connsiteX0" fmla="*/ -73 w 1929526"/>
                  <a:gd name="connsiteY0" fmla="*/ 1381248 h 1923849"/>
                  <a:gd name="connsiteX1" fmla="*/ 441489 w 1929526"/>
                  <a:gd name="connsiteY1" fmla="*/ 1381248 h 1923849"/>
                  <a:gd name="connsiteX2" fmla="*/ 719207 w 1929526"/>
                  <a:gd name="connsiteY2" fmla="*/ 922687 h 1923849"/>
                  <a:gd name="connsiteX3" fmla="*/ 807478 w 1929526"/>
                  <a:gd name="connsiteY3" fmla="*/ 1349298 h 1923849"/>
                  <a:gd name="connsiteX4" fmla="*/ 807478 w 1929526"/>
                  <a:gd name="connsiteY4" fmla="*/ 1349298 h 1923849"/>
                  <a:gd name="connsiteX5" fmla="*/ 1319494 w 1929526"/>
                  <a:gd name="connsiteY5" fmla="*/ 1320216 h 1923849"/>
                  <a:gd name="connsiteX6" fmla="*/ 912544 w 1929526"/>
                  <a:gd name="connsiteY6" fmla="*/ 1581753 h 1923849"/>
                  <a:gd name="connsiteX7" fmla="*/ 943265 w 1929526"/>
                  <a:gd name="connsiteY7" fmla="*/ 1645858 h 1923849"/>
                  <a:gd name="connsiteX8" fmla="*/ 1076389 w 1929526"/>
                  <a:gd name="connsiteY8" fmla="*/ 1923780 h 1923849"/>
                  <a:gd name="connsiteX9" fmla="*/ 1076389 w 1929526"/>
                  <a:gd name="connsiteY9" fmla="*/ 1923780 h 1923849"/>
                  <a:gd name="connsiteX10" fmla="*/ 1092773 w 1929526"/>
                  <a:gd name="connsiteY10" fmla="*/ 1912720 h 1923849"/>
                  <a:gd name="connsiteX11" fmla="*/ 1118374 w 1929526"/>
                  <a:gd name="connsiteY11" fmla="*/ 1895517 h 1923849"/>
                  <a:gd name="connsiteX12" fmla="*/ 1787477 w 1929526"/>
                  <a:gd name="connsiteY12" fmla="*/ 1444943 h 1923849"/>
                  <a:gd name="connsiteX13" fmla="*/ 1797922 w 1929526"/>
                  <a:gd name="connsiteY13" fmla="*/ 1437980 h 1923849"/>
                  <a:gd name="connsiteX14" fmla="*/ 1919372 w 1929526"/>
                  <a:gd name="connsiteY14" fmla="*/ 1113771 h 1923849"/>
                  <a:gd name="connsiteX15" fmla="*/ 1688556 w 1929526"/>
                  <a:gd name="connsiteY15" fmla="*/ 253585 h 1923849"/>
                  <a:gd name="connsiteX16" fmla="*/ 1343661 w 1929526"/>
                  <a:gd name="connsiteY16" fmla="*/ 240 h 1923849"/>
                  <a:gd name="connsiteX17" fmla="*/ 1060209 w 1929526"/>
                  <a:gd name="connsiteY17" fmla="*/ 24202 h 1923849"/>
                  <a:gd name="connsiteX18" fmla="*/ 1073727 w 1929526"/>
                  <a:gd name="connsiteY18" fmla="*/ 83391 h 1923849"/>
                  <a:gd name="connsiteX19" fmla="*/ 1075160 w 1929526"/>
                  <a:gd name="connsiteY19" fmla="*/ 90559 h 1923849"/>
                  <a:gd name="connsiteX20" fmla="*/ 1016299 w 1929526"/>
                  <a:gd name="connsiteY20" fmla="*/ 164761 h 1923849"/>
                  <a:gd name="connsiteX21" fmla="*/ 944903 w 1929526"/>
                  <a:gd name="connsiteY21" fmla="*/ 118823 h 1923849"/>
                  <a:gd name="connsiteX22" fmla="*/ 922170 w 1929526"/>
                  <a:gd name="connsiteY22" fmla="*/ 46321 h 1923849"/>
                  <a:gd name="connsiteX23" fmla="*/ 755867 w 1929526"/>
                  <a:gd name="connsiteY23" fmla="*/ 85439 h 1923849"/>
                  <a:gd name="connsiteX24" fmla="*/ 511123 w 1929526"/>
                  <a:gd name="connsiteY24" fmla="*/ 346772 h 1923849"/>
                  <a:gd name="connsiteX25" fmla="*/ -73 w 1929526"/>
                  <a:gd name="connsiteY25" fmla="*/ 1381248 h 1923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1929526" h="1923849">
                    <a:moveTo>
                      <a:pt x="-73" y="1381248"/>
                    </a:moveTo>
                    <a:lnTo>
                      <a:pt x="441489" y="1381248"/>
                    </a:lnTo>
                    <a:cubicBezTo>
                      <a:pt x="561403" y="1246732"/>
                      <a:pt x="655553" y="1091283"/>
                      <a:pt x="719207" y="922687"/>
                    </a:cubicBezTo>
                    <a:lnTo>
                      <a:pt x="807478" y="1349298"/>
                    </a:lnTo>
                    <a:lnTo>
                      <a:pt x="807478" y="1349298"/>
                    </a:lnTo>
                    <a:lnTo>
                      <a:pt x="1319494" y="1320216"/>
                    </a:lnTo>
                    <a:lnTo>
                      <a:pt x="912544" y="1581753"/>
                    </a:lnTo>
                    <a:lnTo>
                      <a:pt x="943265" y="1645858"/>
                    </a:lnTo>
                    <a:lnTo>
                      <a:pt x="1076389" y="1923780"/>
                    </a:lnTo>
                    <a:lnTo>
                      <a:pt x="1076389" y="1923780"/>
                    </a:lnTo>
                    <a:lnTo>
                      <a:pt x="1092773" y="1912720"/>
                    </a:lnTo>
                    <a:lnTo>
                      <a:pt x="1118374" y="1895517"/>
                    </a:lnTo>
                    <a:lnTo>
                      <a:pt x="1787477" y="1444943"/>
                    </a:lnTo>
                    <a:lnTo>
                      <a:pt x="1797922" y="1437980"/>
                    </a:lnTo>
                    <a:cubicBezTo>
                      <a:pt x="1903377" y="1366850"/>
                      <a:pt x="1952121" y="1236675"/>
                      <a:pt x="1919372" y="1113771"/>
                    </a:cubicBezTo>
                    <a:lnTo>
                      <a:pt x="1688556" y="253585"/>
                    </a:lnTo>
                    <a:cubicBezTo>
                      <a:pt x="1647144" y="98772"/>
                      <a:pt x="1503779" y="-6539"/>
                      <a:pt x="1343661" y="240"/>
                    </a:cubicBezTo>
                    <a:cubicBezTo>
                      <a:pt x="1248426" y="4541"/>
                      <a:pt x="1150120" y="12323"/>
                      <a:pt x="1060209" y="24202"/>
                    </a:cubicBezTo>
                    <a:lnTo>
                      <a:pt x="1073727" y="83391"/>
                    </a:lnTo>
                    <a:cubicBezTo>
                      <a:pt x="1073727" y="85849"/>
                      <a:pt x="1073727" y="88306"/>
                      <a:pt x="1075160" y="90559"/>
                    </a:cubicBezTo>
                    <a:cubicBezTo>
                      <a:pt x="1079400" y="127302"/>
                      <a:pt x="1053041" y="160521"/>
                      <a:pt x="1016299" y="164761"/>
                    </a:cubicBezTo>
                    <a:cubicBezTo>
                      <a:pt x="984595" y="168406"/>
                      <a:pt x="954713" y="149195"/>
                      <a:pt x="944903" y="118823"/>
                    </a:cubicBezTo>
                    <a:lnTo>
                      <a:pt x="922170" y="46321"/>
                    </a:lnTo>
                    <a:cubicBezTo>
                      <a:pt x="868920" y="56561"/>
                      <a:pt x="806249" y="71308"/>
                      <a:pt x="755867" y="85439"/>
                    </a:cubicBezTo>
                    <a:cubicBezTo>
                      <a:pt x="631898" y="120031"/>
                      <a:pt x="537523" y="220796"/>
                      <a:pt x="511123" y="346772"/>
                    </a:cubicBezTo>
                    <a:cubicBezTo>
                      <a:pt x="429078" y="728633"/>
                      <a:pt x="253416" y="1084115"/>
                      <a:pt x="-73" y="1381248"/>
                    </a:cubicBezTo>
                    <a:close/>
                  </a:path>
                </a:pathLst>
              </a:custGeom>
              <a:solidFill>
                <a:srgbClr val="3F8EFC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6" name="任意多边形: 形状 125">
                <a:extLst>
                  <a:ext uri="{FF2B5EF4-FFF2-40B4-BE49-F238E27FC236}">
                    <a16:creationId xmlns:a16="http://schemas.microsoft.com/office/drawing/2014/main" id="{B4489EB7-5B3C-1760-9DC3-1951557F282D}"/>
                  </a:ext>
                </a:extLst>
              </p:cNvPr>
              <p:cNvSpPr/>
              <p:nvPr/>
            </p:nvSpPr>
            <p:spPr>
              <a:xfrm>
                <a:off x="6012029" y="3338495"/>
                <a:ext cx="1481160" cy="785841"/>
              </a:xfrm>
              <a:custGeom>
                <a:avLst/>
                <a:gdLst>
                  <a:gd name="connsiteX0" fmla="*/ -73 w 1481160"/>
                  <a:gd name="connsiteY0" fmla="*/ -70 h 785841"/>
                  <a:gd name="connsiteX1" fmla="*/ 129365 w 1481160"/>
                  <a:gd name="connsiteY1" fmla="*/ 294237 h 785841"/>
                  <a:gd name="connsiteX2" fmla="*/ 343182 w 1481160"/>
                  <a:gd name="connsiteY2" fmla="*/ 785772 h 785841"/>
                  <a:gd name="connsiteX3" fmla="*/ 989551 w 1481160"/>
                  <a:gd name="connsiteY3" fmla="*/ 785772 h 785841"/>
                  <a:gd name="connsiteX4" fmla="*/ 1481087 w 1481160"/>
                  <a:gd name="connsiteY4" fmla="*/ 653058 h 785841"/>
                  <a:gd name="connsiteX5" fmla="*/ 1385238 w 1481160"/>
                  <a:gd name="connsiteY5" fmla="*/ 407290 h 785841"/>
                  <a:gd name="connsiteX6" fmla="*/ 1385238 w 1481160"/>
                  <a:gd name="connsiteY6" fmla="*/ 407290 h 785841"/>
                  <a:gd name="connsiteX7" fmla="*/ 1312327 w 1481160"/>
                  <a:gd name="connsiteY7" fmla="*/ 219892 h 785841"/>
                  <a:gd name="connsiteX8" fmla="*/ 1312327 w 1481160"/>
                  <a:gd name="connsiteY8" fmla="*/ 219892 h 785841"/>
                  <a:gd name="connsiteX9" fmla="*/ 1227536 w 1481160"/>
                  <a:gd name="connsiteY9" fmla="*/ -70 h 78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81160" h="785841">
                    <a:moveTo>
                      <a:pt x="-73" y="-70"/>
                    </a:moveTo>
                    <a:lnTo>
                      <a:pt x="129365" y="294237"/>
                    </a:lnTo>
                    <a:lnTo>
                      <a:pt x="343182" y="785772"/>
                    </a:lnTo>
                    <a:lnTo>
                      <a:pt x="989551" y="785772"/>
                    </a:lnTo>
                    <a:cubicBezTo>
                      <a:pt x="1156366" y="753351"/>
                      <a:pt x="1320621" y="708990"/>
                      <a:pt x="1481087" y="653058"/>
                    </a:cubicBezTo>
                    <a:lnTo>
                      <a:pt x="1385238" y="407290"/>
                    </a:lnTo>
                    <a:lnTo>
                      <a:pt x="1385238" y="407290"/>
                    </a:lnTo>
                    <a:lnTo>
                      <a:pt x="1312327" y="219892"/>
                    </a:lnTo>
                    <a:lnTo>
                      <a:pt x="1312327" y="219892"/>
                    </a:lnTo>
                    <a:lnTo>
                      <a:pt x="1227536" y="-70"/>
                    </a:ln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7" name="任意多边形: 形状 126">
                <a:extLst>
                  <a:ext uri="{FF2B5EF4-FFF2-40B4-BE49-F238E27FC236}">
                    <a16:creationId xmlns:a16="http://schemas.microsoft.com/office/drawing/2014/main" id="{450788CF-9A28-14D4-3E58-14FB2F1E8FCC}"/>
                  </a:ext>
                </a:extLst>
              </p:cNvPr>
              <p:cNvSpPr/>
              <p:nvPr/>
            </p:nvSpPr>
            <p:spPr>
              <a:xfrm>
                <a:off x="7324838" y="3277053"/>
                <a:ext cx="677294" cy="467162"/>
              </a:xfrm>
              <a:custGeom>
                <a:avLst/>
                <a:gdLst>
                  <a:gd name="connsiteX0" fmla="*/ -73 w 677294"/>
                  <a:gd name="connsiteY0" fmla="*/ 279696 h 467162"/>
                  <a:gd name="connsiteX1" fmla="*/ 72838 w 677294"/>
                  <a:gd name="connsiteY1" fmla="*/ 467093 h 467162"/>
                  <a:gd name="connsiteX2" fmla="*/ 301811 w 677294"/>
                  <a:gd name="connsiteY2" fmla="*/ 325982 h 467162"/>
                  <a:gd name="connsiteX3" fmla="*/ 271090 w 677294"/>
                  <a:gd name="connsiteY3" fmla="*/ 261878 h 467162"/>
                  <a:gd name="connsiteX4" fmla="*/ 677222 w 677294"/>
                  <a:gd name="connsiteY4" fmla="*/ -70 h 467162"/>
                  <a:gd name="connsiteX5" fmla="*/ 165206 w 677294"/>
                  <a:gd name="connsiteY5" fmla="*/ 29013 h 467162"/>
                  <a:gd name="connsiteX6" fmla="*/ 165206 w 677294"/>
                  <a:gd name="connsiteY6" fmla="*/ 29013 h 467162"/>
                  <a:gd name="connsiteX7" fmla="*/ -73 w 677294"/>
                  <a:gd name="connsiteY7" fmla="*/ 279696 h 467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7294" h="467162">
                    <a:moveTo>
                      <a:pt x="-73" y="279696"/>
                    </a:moveTo>
                    <a:lnTo>
                      <a:pt x="72838" y="467093"/>
                    </a:lnTo>
                    <a:lnTo>
                      <a:pt x="301811" y="325982"/>
                    </a:lnTo>
                    <a:lnTo>
                      <a:pt x="271090" y="261878"/>
                    </a:lnTo>
                    <a:lnTo>
                      <a:pt x="677222" y="-70"/>
                    </a:lnTo>
                    <a:lnTo>
                      <a:pt x="165206" y="29013"/>
                    </a:lnTo>
                    <a:lnTo>
                      <a:pt x="165206" y="29013"/>
                    </a:lnTo>
                    <a:cubicBezTo>
                      <a:pt x="159471" y="135307"/>
                      <a:pt x="107859" y="220507"/>
                      <a:pt x="-73" y="279696"/>
                    </a:cubicBezTo>
                    <a:close/>
                  </a:path>
                </a:pathLst>
              </a:custGeom>
              <a:solidFill>
                <a:srgbClr val="04215B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8" name="任意多边形: 形状 127">
                <a:extLst>
                  <a:ext uri="{FF2B5EF4-FFF2-40B4-BE49-F238E27FC236}">
                    <a16:creationId xmlns:a16="http://schemas.microsoft.com/office/drawing/2014/main" id="{D1515008-0805-C41B-D17D-830886ABA23F}"/>
                  </a:ext>
                </a:extLst>
              </p:cNvPr>
              <p:cNvSpPr/>
              <p:nvPr/>
            </p:nvSpPr>
            <p:spPr>
              <a:xfrm>
                <a:off x="7397749" y="3602490"/>
                <a:ext cx="362097" cy="387493"/>
              </a:xfrm>
              <a:custGeom>
                <a:avLst/>
                <a:gdLst>
                  <a:gd name="connsiteX0" fmla="*/ -73 w 362097"/>
                  <a:gd name="connsiteY0" fmla="*/ 141656 h 387493"/>
                  <a:gd name="connsiteX1" fmla="*/ -73 w 362097"/>
                  <a:gd name="connsiteY1" fmla="*/ 141656 h 387493"/>
                  <a:gd name="connsiteX2" fmla="*/ 95776 w 362097"/>
                  <a:gd name="connsiteY2" fmla="*/ 387424 h 387493"/>
                  <a:gd name="connsiteX3" fmla="*/ 362024 w 362097"/>
                  <a:gd name="connsiteY3" fmla="*/ 277853 h 387493"/>
                  <a:gd name="connsiteX4" fmla="*/ 362024 w 362097"/>
                  <a:gd name="connsiteY4" fmla="*/ 277853 h 387493"/>
                  <a:gd name="connsiteX5" fmla="*/ 228491 w 362097"/>
                  <a:gd name="connsiteY5" fmla="*/ -70 h 38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2097" h="387493">
                    <a:moveTo>
                      <a:pt x="-73" y="141656"/>
                    </a:moveTo>
                    <a:lnTo>
                      <a:pt x="-73" y="141656"/>
                    </a:lnTo>
                    <a:lnTo>
                      <a:pt x="95776" y="387424"/>
                    </a:lnTo>
                    <a:cubicBezTo>
                      <a:pt x="186341" y="355474"/>
                      <a:pt x="275207" y="318896"/>
                      <a:pt x="362024" y="277853"/>
                    </a:cubicBezTo>
                    <a:lnTo>
                      <a:pt x="362024" y="277853"/>
                    </a:lnTo>
                    <a:lnTo>
                      <a:pt x="228491" y="-70"/>
                    </a:ln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29" name="任意多边形: 形状 128">
                <a:extLst>
                  <a:ext uri="{FF2B5EF4-FFF2-40B4-BE49-F238E27FC236}">
                    <a16:creationId xmlns:a16="http://schemas.microsoft.com/office/drawing/2014/main" id="{1EFBC32A-E122-D5BE-89CA-E94203DA8368}"/>
                  </a:ext>
                </a:extLst>
              </p:cNvPr>
              <p:cNvSpPr/>
              <p:nvPr/>
            </p:nvSpPr>
            <p:spPr>
              <a:xfrm>
                <a:off x="6148225" y="3401370"/>
                <a:ext cx="2402103" cy="1290483"/>
              </a:xfrm>
              <a:custGeom>
                <a:avLst/>
                <a:gdLst>
                  <a:gd name="connsiteX0" fmla="*/ -73 w 2402103"/>
                  <a:gd name="connsiteY0" fmla="*/ 1288776 h 1290483"/>
                  <a:gd name="connsiteX1" fmla="*/ -73 w 2402103"/>
                  <a:gd name="connsiteY1" fmla="*/ 1288776 h 1290483"/>
                  <a:gd name="connsiteX2" fmla="*/ 762421 w 2402103"/>
                  <a:gd name="connsiteY2" fmla="*/ 1290414 h 1290483"/>
                  <a:gd name="connsiteX3" fmla="*/ 1243102 w 2402103"/>
                  <a:gd name="connsiteY3" fmla="*/ 1278945 h 1290483"/>
                  <a:gd name="connsiteX4" fmla="*/ 1758600 w 2402103"/>
                  <a:gd name="connsiteY4" fmla="*/ 1216070 h 1290483"/>
                  <a:gd name="connsiteX5" fmla="*/ 2384324 w 2402103"/>
                  <a:gd name="connsiteY5" fmla="*/ 254812 h 1290483"/>
                  <a:gd name="connsiteX6" fmla="*/ 2378343 w 2402103"/>
                  <a:gd name="connsiteY6" fmla="*/ 228699 h 1290483"/>
                  <a:gd name="connsiteX7" fmla="*/ 2322636 w 2402103"/>
                  <a:gd name="connsiteY7" fmla="*/ -70 h 1290483"/>
                  <a:gd name="connsiteX8" fmla="*/ 1653534 w 2402103"/>
                  <a:gd name="connsiteY8" fmla="*/ 450504 h 1290483"/>
                  <a:gd name="connsiteX9" fmla="*/ 1627933 w 2402103"/>
                  <a:gd name="connsiteY9" fmla="*/ 467708 h 1290483"/>
                  <a:gd name="connsiteX10" fmla="*/ 1611548 w 2402103"/>
                  <a:gd name="connsiteY10" fmla="*/ 478767 h 1290483"/>
                  <a:gd name="connsiteX11" fmla="*/ 1611548 w 2402103"/>
                  <a:gd name="connsiteY11" fmla="*/ 478767 h 1290483"/>
                  <a:gd name="connsiteX12" fmla="*/ 1345300 w 2402103"/>
                  <a:gd name="connsiteY12" fmla="*/ 588339 h 1290483"/>
                  <a:gd name="connsiteX13" fmla="*/ 853765 w 2402103"/>
                  <a:gd name="connsiteY13" fmla="*/ 721053 h 1290483"/>
                  <a:gd name="connsiteX14" fmla="*/ 853765 w 2402103"/>
                  <a:gd name="connsiteY14" fmla="*/ 721053 h 1290483"/>
                  <a:gd name="connsiteX15" fmla="*/ 1565 w 2402103"/>
                  <a:gd name="connsiteY15" fmla="*/ 841889 h 1290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402103" h="1290483">
                    <a:moveTo>
                      <a:pt x="-73" y="1288776"/>
                    </a:moveTo>
                    <a:lnTo>
                      <a:pt x="-73" y="1288776"/>
                    </a:lnTo>
                    <a:cubicBezTo>
                      <a:pt x="246719" y="1285090"/>
                      <a:pt x="506823" y="1290210"/>
                      <a:pt x="762421" y="1290414"/>
                    </a:cubicBezTo>
                    <a:cubicBezTo>
                      <a:pt x="924833" y="1290414"/>
                      <a:pt x="1086425" y="1287752"/>
                      <a:pt x="1243102" y="1278945"/>
                    </a:cubicBezTo>
                    <a:cubicBezTo>
                      <a:pt x="1416245" y="1270712"/>
                      <a:pt x="1588549" y="1249699"/>
                      <a:pt x="1758600" y="1216070"/>
                    </a:cubicBezTo>
                    <a:cubicBezTo>
                      <a:pt x="2196823" y="1123415"/>
                      <a:pt x="2476978" y="693036"/>
                      <a:pt x="2384324" y="254812"/>
                    </a:cubicBezTo>
                    <a:cubicBezTo>
                      <a:pt x="2382460" y="246066"/>
                      <a:pt x="2380473" y="237362"/>
                      <a:pt x="2378343" y="228699"/>
                    </a:cubicBezTo>
                    <a:lnTo>
                      <a:pt x="2322636" y="-70"/>
                    </a:lnTo>
                    <a:lnTo>
                      <a:pt x="1653534" y="450504"/>
                    </a:lnTo>
                    <a:lnTo>
                      <a:pt x="1627933" y="467708"/>
                    </a:lnTo>
                    <a:lnTo>
                      <a:pt x="1611548" y="478767"/>
                    </a:lnTo>
                    <a:lnTo>
                      <a:pt x="1611548" y="478767"/>
                    </a:lnTo>
                    <a:cubicBezTo>
                      <a:pt x="1524731" y="519810"/>
                      <a:pt x="1435865" y="556389"/>
                      <a:pt x="1345300" y="588339"/>
                    </a:cubicBezTo>
                    <a:cubicBezTo>
                      <a:pt x="1184834" y="644271"/>
                      <a:pt x="1020579" y="688632"/>
                      <a:pt x="853765" y="721053"/>
                    </a:cubicBezTo>
                    <a:lnTo>
                      <a:pt x="853765" y="721053"/>
                    </a:lnTo>
                    <a:cubicBezTo>
                      <a:pt x="578710" y="776351"/>
                      <a:pt x="295872" y="807481"/>
                      <a:pt x="1565" y="841889"/>
                    </a:cubicBezTo>
                    <a:close/>
                  </a:path>
                </a:pathLst>
              </a:custGeom>
              <a:solidFill>
                <a:srgbClr val="04215B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0" name="任意多边形: 形状 129">
                <a:extLst>
                  <a:ext uri="{FF2B5EF4-FFF2-40B4-BE49-F238E27FC236}">
                    <a16:creationId xmlns:a16="http://schemas.microsoft.com/office/drawing/2014/main" id="{AFD67AAF-2D3F-9336-864E-A91FB9B632E4}"/>
                  </a:ext>
                </a:extLst>
              </p:cNvPr>
              <p:cNvSpPr/>
              <p:nvPr/>
            </p:nvSpPr>
            <p:spPr>
              <a:xfrm>
                <a:off x="5723899" y="3623097"/>
                <a:ext cx="1278164" cy="621255"/>
              </a:xfrm>
              <a:custGeom>
                <a:avLst/>
                <a:gdLst>
                  <a:gd name="connsiteX0" fmla="*/ 124826 w 1278164"/>
                  <a:gd name="connsiteY0" fmla="*/ 599272 h 621255"/>
                  <a:gd name="connsiteX1" fmla="*/ 161282 w 1278164"/>
                  <a:gd name="connsiteY1" fmla="*/ 596609 h 621255"/>
                  <a:gd name="connsiteX2" fmla="*/ 425892 w 1278164"/>
                  <a:gd name="connsiteY2" fmla="*/ 621186 h 621255"/>
                  <a:gd name="connsiteX3" fmla="*/ 1278091 w 1278164"/>
                  <a:gd name="connsiteY3" fmla="*/ 500350 h 621255"/>
                  <a:gd name="connsiteX4" fmla="*/ 630493 w 1278164"/>
                  <a:gd name="connsiteY4" fmla="*/ 500350 h 621255"/>
                  <a:gd name="connsiteX5" fmla="*/ 416675 w 1278164"/>
                  <a:gd name="connsiteY5" fmla="*/ 8815 h 621255"/>
                  <a:gd name="connsiteX6" fmla="*/ 414013 w 1278164"/>
                  <a:gd name="connsiteY6" fmla="*/ 8815 h 621255"/>
                  <a:gd name="connsiteX7" fmla="*/ 124826 w 1278164"/>
                  <a:gd name="connsiteY7" fmla="*/ 599272 h 621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78164" h="621255">
                    <a:moveTo>
                      <a:pt x="124826" y="599272"/>
                    </a:moveTo>
                    <a:cubicBezTo>
                      <a:pt x="136746" y="596323"/>
                      <a:pt x="149075" y="595421"/>
                      <a:pt x="161282" y="596609"/>
                    </a:cubicBezTo>
                    <a:lnTo>
                      <a:pt x="425892" y="621186"/>
                    </a:lnTo>
                    <a:cubicBezTo>
                      <a:pt x="720198" y="586779"/>
                      <a:pt x="1003036" y="555648"/>
                      <a:pt x="1278091" y="500350"/>
                    </a:cubicBezTo>
                    <a:lnTo>
                      <a:pt x="630493" y="500350"/>
                    </a:lnTo>
                    <a:lnTo>
                      <a:pt x="416675" y="8815"/>
                    </a:lnTo>
                    <a:lnTo>
                      <a:pt x="414013" y="8815"/>
                    </a:lnTo>
                    <a:cubicBezTo>
                      <a:pt x="39422" y="-66348"/>
                      <a:pt x="-137531" y="353095"/>
                      <a:pt x="124826" y="599272"/>
                    </a:cubicBezTo>
                    <a:close/>
                  </a:path>
                </a:pathLst>
              </a:custGeom>
              <a:solidFill>
                <a:srgbClr val="04215B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1" name="任意多边形: 形状 130">
                <a:extLst>
                  <a:ext uri="{FF2B5EF4-FFF2-40B4-BE49-F238E27FC236}">
                    <a16:creationId xmlns:a16="http://schemas.microsoft.com/office/drawing/2014/main" id="{DAA7AB7A-AF4D-E847-AA55-FDE75887BC92}"/>
                  </a:ext>
                </a:extLst>
              </p:cNvPr>
              <p:cNvSpPr/>
              <p:nvPr/>
            </p:nvSpPr>
            <p:spPr>
              <a:xfrm>
                <a:off x="7583508" y="1879455"/>
                <a:ext cx="176577" cy="245002"/>
              </a:xfrm>
              <a:custGeom>
                <a:avLst/>
                <a:gdLst>
                  <a:gd name="connsiteX0" fmla="*/ -73 w 176577"/>
                  <a:gd name="connsiteY0" fmla="*/ 52361 h 245002"/>
                  <a:gd name="connsiteX1" fmla="*/ 22456 w 176577"/>
                  <a:gd name="connsiteY1" fmla="*/ 124043 h 245002"/>
                  <a:gd name="connsiteX2" fmla="*/ 45189 w 176577"/>
                  <a:gd name="connsiteY2" fmla="*/ 196544 h 245002"/>
                  <a:gd name="connsiteX3" fmla="*/ 128115 w 176577"/>
                  <a:gd name="connsiteY3" fmla="*/ 242278 h 245002"/>
                  <a:gd name="connsiteX4" fmla="*/ 175855 w 176577"/>
                  <a:gd name="connsiteY4" fmla="*/ 168691 h 245002"/>
                  <a:gd name="connsiteX5" fmla="*/ 174422 w 176577"/>
                  <a:gd name="connsiteY5" fmla="*/ 161523 h 245002"/>
                  <a:gd name="connsiteX6" fmla="*/ 160904 w 176577"/>
                  <a:gd name="connsiteY6" fmla="*/ 102334 h 245002"/>
                  <a:gd name="connsiteX7" fmla="*/ 137147 w 176577"/>
                  <a:gd name="connsiteY7" fmla="*/ -70 h 245002"/>
                  <a:gd name="connsiteX8" fmla="*/ 8119 w 176577"/>
                  <a:gd name="connsiteY8" fmla="*/ 53385 h 245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6577" h="245002">
                    <a:moveTo>
                      <a:pt x="-73" y="52361"/>
                    </a:moveTo>
                    <a:lnTo>
                      <a:pt x="22456" y="124043"/>
                    </a:lnTo>
                    <a:lnTo>
                      <a:pt x="45189" y="196544"/>
                    </a:lnTo>
                    <a:cubicBezTo>
                      <a:pt x="55470" y="232078"/>
                      <a:pt x="92601" y="252559"/>
                      <a:pt x="128115" y="242278"/>
                    </a:cubicBezTo>
                    <a:cubicBezTo>
                      <a:pt x="160126" y="233041"/>
                      <a:pt x="180464" y="201685"/>
                      <a:pt x="175855" y="168691"/>
                    </a:cubicBezTo>
                    <a:cubicBezTo>
                      <a:pt x="175855" y="166438"/>
                      <a:pt x="175855" y="163980"/>
                      <a:pt x="174422" y="161523"/>
                    </a:cubicBezTo>
                    <a:lnTo>
                      <a:pt x="160904" y="102334"/>
                    </a:lnTo>
                    <a:lnTo>
                      <a:pt x="137147" y="-70"/>
                    </a:lnTo>
                    <a:cubicBezTo>
                      <a:pt x="102739" y="33867"/>
                      <a:pt x="56453" y="53057"/>
                      <a:pt x="8119" y="53385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AC6F00E5-DB65-DD16-AEBB-8D18370B51E6}"/>
                  </a:ext>
                </a:extLst>
              </p:cNvPr>
              <p:cNvSpPr/>
              <p:nvPr/>
            </p:nvSpPr>
            <p:spPr>
              <a:xfrm>
                <a:off x="7300177" y="1305141"/>
                <a:ext cx="544664" cy="372580"/>
              </a:xfrm>
              <a:custGeom>
                <a:avLst/>
                <a:gdLst>
                  <a:gd name="connsiteX0" fmla="*/ 215 w 544664"/>
                  <a:gd name="connsiteY0" fmla="*/ 157465 h 372580"/>
                  <a:gd name="connsiteX1" fmla="*/ 86029 w 544664"/>
                  <a:gd name="connsiteY1" fmla="*/ 288336 h 372580"/>
                  <a:gd name="connsiteX2" fmla="*/ 129858 w 544664"/>
                  <a:gd name="connsiteY2" fmla="*/ 295913 h 372580"/>
                  <a:gd name="connsiteX3" fmla="*/ 192733 w 544664"/>
                  <a:gd name="connsiteY3" fmla="*/ 279734 h 372580"/>
                  <a:gd name="connsiteX4" fmla="*/ 372963 w 544664"/>
                  <a:gd name="connsiteY4" fmla="*/ 283216 h 372580"/>
                  <a:gd name="connsiteX5" fmla="*/ 408722 w 544664"/>
                  <a:gd name="connsiteY5" fmla="*/ 288815 h 372580"/>
                  <a:gd name="connsiteX6" fmla="*/ 412900 w 544664"/>
                  <a:gd name="connsiteY6" fmla="*/ 297757 h 372580"/>
                  <a:gd name="connsiteX7" fmla="*/ 427851 w 544664"/>
                  <a:gd name="connsiteY7" fmla="*/ 356331 h 372580"/>
                  <a:gd name="connsiteX8" fmla="*/ 448332 w 544664"/>
                  <a:gd name="connsiteY8" fmla="*/ 372511 h 372580"/>
                  <a:gd name="connsiteX9" fmla="*/ 468812 w 544664"/>
                  <a:gd name="connsiteY9" fmla="*/ 352030 h 372580"/>
                  <a:gd name="connsiteX10" fmla="*/ 494208 w 544664"/>
                  <a:gd name="connsiteY10" fmla="*/ 274818 h 372580"/>
                  <a:gd name="connsiteX11" fmla="*/ 535169 w 544664"/>
                  <a:gd name="connsiteY11" fmla="*/ 265397 h 372580"/>
                  <a:gd name="connsiteX12" fmla="*/ 544591 w 544664"/>
                  <a:gd name="connsiteY12" fmla="*/ 228942 h 372580"/>
                  <a:gd name="connsiteX13" fmla="*/ 515713 w 544664"/>
                  <a:gd name="connsiteY13" fmla="*/ 170162 h 372580"/>
                  <a:gd name="connsiteX14" fmla="*/ 499533 w 544664"/>
                  <a:gd name="connsiteY14" fmla="*/ 121828 h 372580"/>
                  <a:gd name="connsiteX15" fmla="*/ 499533 w 544664"/>
                  <a:gd name="connsiteY15" fmla="*/ 87216 h 372580"/>
                  <a:gd name="connsiteX16" fmla="*/ 445874 w 544664"/>
                  <a:gd name="connsiteY16" fmla="*/ 31918 h 372580"/>
                  <a:gd name="connsiteX17" fmla="*/ 387913 w 544664"/>
                  <a:gd name="connsiteY17" fmla="*/ 40725 h 372580"/>
                  <a:gd name="connsiteX18" fmla="*/ 175529 w 544664"/>
                  <a:gd name="connsiteY18" fmla="*/ 43797 h 372580"/>
                  <a:gd name="connsiteX19" fmla="*/ 94836 w 544664"/>
                  <a:gd name="connsiteY19" fmla="*/ 39086 h 372580"/>
                  <a:gd name="connsiteX20" fmla="*/ 215 w 544664"/>
                  <a:gd name="connsiteY20" fmla="*/ 157465 h 372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544664" h="372580">
                    <a:moveTo>
                      <a:pt x="215" y="157465"/>
                    </a:moveTo>
                    <a:cubicBezTo>
                      <a:pt x="-3635" y="215361"/>
                      <a:pt x="31387" y="268787"/>
                      <a:pt x="86029" y="288336"/>
                    </a:cubicBezTo>
                    <a:cubicBezTo>
                      <a:pt x="100058" y="293462"/>
                      <a:pt x="114907" y="296030"/>
                      <a:pt x="129858" y="295913"/>
                    </a:cubicBezTo>
                    <a:cubicBezTo>
                      <a:pt x="151874" y="296061"/>
                      <a:pt x="173522" y="290484"/>
                      <a:pt x="192733" y="279734"/>
                    </a:cubicBezTo>
                    <a:cubicBezTo>
                      <a:pt x="245880" y="319343"/>
                      <a:pt x="318341" y="320757"/>
                      <a:pt x="372963" y="283216"/>
                    </a:cubicBezTo>
                    <a:cubicBezTo>
                      <a:pt x="384391" y="274884"/>
                      <a:pt x="400407" y="277393"/>
                      <a:pt x="408722" y="288815"/>
                    </a:cubicBezTo>
                    <a:cubicBezTo>
                      <a:pt x="410688" y="291498"/>
                      <a:pt x="412101" y="294535"/>
                      <a:pt x="412900" y="297757"/>
                    </a:cubicBezTo>
                    <a:lnTo>
                      <a:pt x="427851" y="356331"/>
                    </a:lnTo>
                    <a:cubicBezTo>
                      <a:pt x="430309" y="365691"/>
                      <a:pt x="438664" y="372286"/>
                      <a:pt x="448332" y="372511"/>
                    </a:cubicBezTo>
                    <a:cubicBezTo>
                      <a:pt x="459637" y="372511"/>
                      <a:pt x="468812" y="363336"/>
                      <a:pt x="468812" y="352030"/>
                    </a:cubicBezTo>
                    <a:cubicBezTo>
                      <a:pt x="471884" y="319466"/>
                      <a:pt x="473523" y="290589"/>
                      <a:pt x="494208" y="274818"/>
                    </a:cubicBezTo>
                    <a:cubicBezTo>
                      <a:pt x="506025" y="266262"/>
                      <a:pt x="520813" y="262862"/>
                      <a:pt x="535169" y="265397"/>
                    </a:cubicBezTo>
                    <a:cubicBezTo>
                      <a:pt x="541334" y="254237"/>
                      <a:pt x="544591" y="241695"/>
                      <a:pt x="544591" y="228942"/>
                    </a:cubicBezTo>
                    <a:cubicBezTo>
                      <a:pt x="544570" y="205936"/>
                      <a:pt x="533920" y="184233"/>
                      <a:pt x="515713" y="170162"/>
                    </a:cubicBezTo>
                    <a:cubicBezTo>
                      <a:pt x="501233" y="158675"/>
                      <a:pt x="494884" y="139722"/>
                      <a:pt x="499533" y="121828"/>
                    </a:cubicBezTo>
                    <a:cubicBezTo>
                      <a:pt x="502196" y="110445"/>
                      <a:pt x="502196" y="98599"/>
                      <a:pt x="499533" y="87216"/>
                    </a:cubicBezTo>
                    <a:cubicBezTo>
                      <a:pt x="493471" y="60159"/>
                      <a:pt x="472744" y="38796"/>
                      <a:pt x="445874" y="31918"/>
                    </a:cubicBezTo>
                    <a:cubicBezTo>
                      <a:pt x="426151" y="26839"/>
                      <a:pt x="405220" y="30020"/>
                      <a:pt x="387913" y="40725"/>
                    </a:cubicBezTo>
                    <a:cubicBezTo>
                      <a:pt x="327537" y="-14833"/>
                      <a:pt x="234268" y="-13483"/>
                      <a:pt x="175529" y="43797"/>
                    </a:cubicBezTo>
                    <a:cubicBezTo>
                      <a:pt x="149867" y="33450"/>
                      <a:pt x="121522" y="31795"/>
                      <a:pt x="94836" y="39086"/>
                    </a:cubicBezTo>
                    <a:cubicBezTo>
                      <a:pt x="41402" y="54521"/>
                      <a:pt x="3492" y="101946"/>
                      <a:pt x="215" y="157465"/>
                    </a:cubicBezTo>
                    <a:close/>
                  </a:path>
                </a:pathLst>
              </a:custGeom>
              <a:solidFill>
                <a:srgbClr val="04215B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615AAF39-BE89-7440-F31F-EDD3253207CC}"/>
                  </a:ext>
                </a:extLst>
              </p:cNvPr>
              <p:cNvSpPr/>
              <p:nvPr/>
            </p:nvSpPr>
            <p:spPr>
              <a:xfrm>
                <a:off x="7378497" y="1571631"/>
                <a:ext cx="502507" cy="360255"/>
              </a:xfrm>
              <a:custGeom>
                <a:avLst/>
                <a:gdLst>
                  <a:gd name="connsiteX0" fmla="*/ -73 w 502507"/>
                  <a:gd name="connsiteY0" fmla="*/ 91480 h 360255"/>
                  <a:gd name="connsiteX1" fmla="*/ 204733 w 502507"/>
                  <a:gd name="connsiteY1" fmla="*/ 360186 h 360255"/>
                  <a:gd name="connsiteX2" fmla="*/ 212516 w 502507"/>
                  <a:gd name="connsiteY2" fmla="*/ 360186 h 360255"/>
                  <a:gd name="connsiteX3" fmla="*/ 341544 w 502507"/>
                  <a:gd name="connsiteY3" fmla="*/ 306731 h 360255"/>
                  <a:gd name="connsiteX4" fmla="*/ 341544 w 502507"/>
                  <a:gd name="connsiteY4" fmla="*/ 306731 h 360255"/>
                  <a:gd name="connsiteX5" fmla="*/ 419370 w 502507"/>
                  <a:gd name="connsiteY5" fmla="*/ 166234 h 360255"/>
                  <a:gd name="connsiteX6" fmla="*/ 431863 w 502507"/>
                  <a:gd name="connsiteY6" fmla="*/ 154151 h 360255"/>
                  <a:gd name="connsiteX7" fmla="*/ 494330 w 502507"/>
                  <a:gd name="connsiteY7" fmla="*/ 101106 h 360255"/>
                  <a:gd name="connsiteX8" fmla="*/ 470981 w 502507"/>
                  <a:gd name="connsiteY8" fmla="*/ 4028 h 360255"/>
                  <a:gd name="connsiteX9" fmla="*/ 469343 w 502507"/>
                  <a:gd name="connsiteY9" fmla="*/ 4028 h 360255"/>
                  <a:gd name="connsiteX10" fmla="*/ 458079 w 502507"/>
                  <a:gd name="connsiteY10" fmla="*/ 751 h 360255"/>
                  <a:gd name="connsiteX11" fmla="*/ 417117 w 502507"/>
                  <a:gd name="connsiteY11" fmla="*/ 10172 h 360255"/>
                  <a:gd name="connsiteX12" fmla="*/ 391721 w 502507"/>
                  <a:gd name="connsiteY12" fmla="*/ 87384 h 360255"/>
                  <a:gd name="connsiteX13" fmla="*/ 371241 w 502507"/>
                  <a:gd name="connsiteY13" fmla="*/ 107864 h 360255"/>
                  <a:gd name="connsiteX14" fmla="*/ 350760 w 502507"/>
                  <a:gd name="connsiteY14" fmla="*/ 91685 h 360255"/>
                  <a:gd name="connsiteX15" fmla="*/ 335809 w 502507"/>
                  <a:gd name="connsiteY15" fmla="*/ 33110 h 360255"/>
                  <a:gd name="connsiteX16" fmla="*/ 304822 w 502507"/>
                  <a:gd name="connsiteY16" fmla="*/ 14401 h 360255"/>
                  <a:gd name="connsiteX17" fmla="*/ 295872 w 502507"/>
                  <a:gd name="connsiteY17" fmla="*/ 18569 h 360255"/>
                  <a:gd name="connsiteX18" fmla="*/ 115642 w 502507"/>
                  <a:gd name="connsiteY18" fmla="*/ 15087 h 360255"/>
                  <a:gd name="connsiteX19" fmla="*/ 52767 w 502507"/>
                  <a:gd name="connsiteY19" fmla="*/ 31267 h 360255"/>
                  <a:gd name="connsiteX20" fmla="*/ 8938 w 502507"/>
                  <a:gd name="connsiteY20" fmla="*/ 23689 h 360255"/>
                  <a:gd name="connsiteX21" fmla="*/ 4842 w 502507"/>
                  <a:gd name="connsiteY21" fmla="*/ 44170 h 360255"/>
                  <a:gd name="connsiteX22" fmla="*/ -73 w 502507"/>
                  <a:gd name="connsiteY22" fmla="*/ 91480 h 360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02507" h="360255">
                    <a:moveTo>
                      <a:pt x="-73" y="91480"/>
                    </a:moveTo>
                    <a:cubicBezTo>
                      <a:pt x="-73" y="236278"/>
                      <a:pt x="90451" y="354861"/>
                      <a:pt x="204733" y="360186"/>
                    </a:cubicBezTo>
                    <a:lnTo>
                      <a:pt x="212516" y="360186"/>
                    </a:lnTo>
                    <a:cubicBezTo>
                      <a:pt x="260851" y="359858"/>
                      <a:pt x="307136" y="340667"/>
                      <a:pt x="341544" y="306731"/>
                    </a:cubicBezTo>
                    <a:lnTo>
                      <a:pt x="341544" y="306731"/>
                    </a:lnTo>
                    <a:cubicBezTo>
                      <a:pt x="380785" y="268617"/>
                      <a:pt x="407860" y="219729"/>
                      <a:pt x="419370" y="166234"/>
                    </a:cubicBezTo>
                    <a:cubicBezTo>
                      <a:pt x="420456" y="159926"/>
                      <a:pt x="425514" y="155031"/>
                      <a:pt x="431863" y="154151"/>
                    </a:cubicBezTo>
                    <a:cubicBezTo>
                      <a:pt x="460516" y="148600"/>
                      <a:pt x="484212" y="128488"/>
                      <a:pt x="494330" y="101106"/>
                    </a:cubicBezTo>
                    <a:cubicBezTo>
                      <a:pt x="511123" y="60144"/>
                      <a:pt x="501088" y="19183"/>
                      <a:pt x="470981" y="4028"/>
                    </a:cubicBezTo>
                    <a:lnTo>
                      <a:pt x="469343" y="4028"/>
                    </a:lnTo>
                    <a:cubicBezTo>
                      <a:pt x="465739" y="2469"/>
                      <a:pt x="461950" y="1367"/>
                      <a:pt x="458079" y="751"/>
                    </a:cubicBezTo>
                    <a:cubicBezTo>
                      <a:pt x="443722" y="-1785"/>
                      <a:pt x="428935" y="1615"/>
                      <a:pt x="417117" y="10172"/>
                    </a:cubicBezTo>
                    <a:cubicBezTo>
                      <a:pt x="396637" y="25327"/>
                      <a:pt x="394793" y="54820"/>
                      <a:pt x="391721" y="87384"/>
                    </a:cubicBezTo>
                    <a:cubicBezTo>
                      <a:pt x="391721" y="98689"/>
                      <a:pt x="382546" y="107864"/>
                      <a:pt x="371241" y="107864"/>
                    </a:cubicBezTo>
                    <a:cubicBezTo>
                      <a:pt x="361574" y="107639"/>
                      <a:pt x="353218" y="101044"/>
                      <a:pt x="350760" y="91685"/>
                    </a:cubicBezTo>
                    <a:lnTo>
                      <a:pt x="335809" y="33110"/>
                    </a:lnTo>
                    <a:cubicBezTo>
                      <a:pt x="332410" y="19384"/>
                      <a:pt x="318544" y="11007"/>
                      <a:pt x="304822" y="14401"/>
                    </a:cubicBezTo>
                    <a:cubicBezTo>
                      <a:pt x="301586" y="15198"/>
                      <a:pt x="298555" y="16613"/>
                      <a:pt x="295872" y="18569"/>
                    </a:cubicBezTo>
                    <a:cubicBezTo>
                      <a:pt x="241251" y="56110"/>
                      <a:pt x="168790" y="54697"/>
                      <a:pt x="115642" y="15087"/>
                    </a:cubicBezTo>
                    <a:cubicBezTo>
                      <a:pt x="96432" y="25837"/>
                      <a:pt x="74783" y="31414"/>
                      <a:pt x="52767" y="31267"/>
                    </a:cubicBezTo>
                    <a:cubicBezTo>
                      <a:pt x="37816" y="31384"/>
                      <a:pt x="22967" y="28817"/>
                      <a:pt x="8938" y="23689"/>
                    </a:cubicBezTo>
                    <a:cubicBezTo>
                      <a:pt x="7504" y="30652"/>
                      <a:pt x="6071" y="37821"/>
                      <a:pt x="4842" y="44170"/>
                    </a:cubicBezTo>
                    <a:cubicBezTo>
                      <a:pt x="2200" y="59817"/>
                      <a:pt x="562" y="75628"/>
                      <a:pt x="-73" y="91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F8C2B4CF-55AE-ECA6-83DC-5D56933D1A50}"/>
                  </a:ext>
                </a:extLst>
              </p:cNvPr>
              <p:cNvSpPr/>
              <p:nvPr/>
            </p:nvSpPr>
            <p:spPr>
              <a:xfrm>
                <a:off x="5762983" y="4218654"/>
                <a:ext cx="386880" cy="510802"/>
              </a:xfrm>
              <a:custGeom>
                <a:avLst/>
                <a:gdLst>
                  <a:gd name="connsiteX0" fmla="*/ -72 w 386880"/>
                  <a:gd name="connsiteY0" fmla="*/ 112262 h 510802"/>
                  <a:gd name="connsiteX1" fmla="*/ -72 w 386880"/>
                  <a:gd name="connsiteY1" fmla="*/ 398991 h 510802"/>
                  <a:gd name="connsiteX2" fmla="*/ 111834 w 386880"/>
                  <a:gd name="connsiteY2" fmla="*/ 510733 h 510802"/>
                  <a:gd name="connsiteX3" fmla="*/ 127727 w 386880"/>
                  <a:gd name="connsiteY3" fmla="*/ 509586 h 510802"/>
                  <a:gd name="connsiteX4" fmla="*/ 385169 w 386880"/>
                  <a:gd name="connsiteY4" fmla="*/ 471492 h 510802"/>
                  <a:gd name="connsiteX5" fmla="*/ 386808 w 386880"/>
                  <a:gd name="connsiteY5" fmla="*/ 25220 h 510802"/>
                  <a:gd name="connsiteX6" fmla="*/ 122198 w 386880"/>
                  <a:gd name="connsiteY6" fmla="*/ 438 h 510802"/>
                  <a:gd name="connsiteX7" fmla="*/ 85742 w 386880"/>
                  <a:gd name="connsiteY7" fmla="*/ 3101 h 510802"/>
                  <a:gd name="connsiteX8" fmla="*/ -72 w 386880"/>
                  <a:gd name="connsiteY8" fmla="*/ 112262 h 5108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6880" h="510802">
                    <a:moveTo>
                      <a:pt x="-72" y="112262"/>
                    </a:moveTo>
                    <a:lnTo>
                      <a:pt x="-72" y="398991"/>
                    </a:lnTo>
                    <a:cubicBezTo>
                      <a:pt x="-31" y="460740"/>
                      <a:pt x="50085" y="510774"/>
                      <a:pt x="111834" y="510733"/>
                    </a:cubicBezTo>
                    <a:cubicBezTo>
                      <a:pt x="117159" y="510733"/>
                      <a:pt x="122464" y="510344"/>
                      <a:pt x="127727" y="509586"/>
                    </a:cubicBezTo>
                    <a:lnTo>
                      <a:pt x="385169" y="471492"/>
                    </a:lnTo>
                    <a:lnTo>
                      <a:pt x="386808" y="25220"/>
                    </a:lnTo>
                    <a:lnTo>
                      <a:pt x="122198" y="438"/>
                    </a:lnTo>
                    <a:cubicBezTo>
                      <a:pt x="109991" y="-750"/>
                      <a:pt x="97662" y="151"/>
                      <a:pt x="85742" y="3101"/>
                    </a:cubicBezTo>
                    <a:cubicBezTo>
                      <a:pt x="35237" y="15102"/>
                      <a:pt x="-338" y="60344"/>
                      <a:pt x="-72" y="11226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5" name="任意多边形: 形状 134">
                <a:extLst>
                  <a:ext uri="{FF2B5EF4-FFF2-40B4-BE49-F238E27FC236}">
                    <a16:creationId xmlns:a16="http://schemas.microsoft.com/office/drawing/2014/main" id="{6E82623A-17C6-BC9B-6AA2-CC5D55D07585}"/>
                  </a:ext>
                </a:extLst>
              </p:cNvPr>
              <p:cNvSpPr/>
              <p:nvPr/>
            </p:nvSpPr>
            <p:spPr>
              <a:xfrm>
                <a:off x="6911129" y="4680794"/>
                <a:ext cx="480065" cy="210253"/>
              </a:xfrm>
              <a:custGeom>
                <a:avLst/>
                <a:gdLst>
                  <a:gd name="connsiteX0" fmla="*/ -73 w 480065"/>
                  <a:gd name="connsiteY0" fmla="*/ 11400 h 210253"/>
                  <a:gd name="connsiteX1" fmla="*/ 115847 w 480065"/>
                  <a:gd name="connsiteY1" fmla="*/ 165824 h 210253"/>
                  <a:gd name="connsiteX2" fmla="*/ 272504 w 480065"/>
                  <a:gd name="connsiteY2" fmla="*/ 187533 h 210253"/>
                  <a:gd name="connsiteX3" fmla="*/ 279692 w 480065"/>
                  <a:gd name="connsiteY3" fmla="*/ 181594 h 210253"/>
                  <a:gd name="connsiteX4" fmla="*/ 479993 w 480065"/>
                  <a:gd name="connsiteY4" fmla="*/ -70 h 210253"/>
                  <a:gd name="connsiteX5" fmla="*/ -73 w 480065"/>
                  <a:gd name="connsiteY5" fmla="*/ 11400 h 210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80065" h="210253">
                    <a:moveTo>
                      <a:pt x="-73" y="11400"/>
                    </a:moveTo>
                    <a:lnTo>
                      <a:pt x="115847" y="165824"/>
                    </a:lnTo>
                    <a:cubicBezTo>
                      <a:pt x="153102" y="215080"/>
                      <a:pt x="223247" y="224788"/>
                      <a:pt x="272504" y="187533"/>
                    </a:cubicBezTo>
                    <a:cubicBezTo>
                      <a:pt x="274982" y="185649"/>
                      <a:pt x="277378" y="183662"/>
                      <a:pt x="279692" y="181594"/>
                    </a:cubicBezTo>
                    <a:lnTo>
                      <a:pt x="479993" y="-70"/>
                    </a:lnTo>
                    <a:cubicBezTo>
                      <a:pt x="323930" y="9352"/>
                      <a:pt x="162338" y="11400"/>
                      <a:pt x="-73" y="1140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6" name="任意多边形: 形状 135">
                <a:extLst>
                  <a:ext uri="{FF2B5EF4-FFF2-40B4-BE49-F238E27FC236}">
                    <a16:creationId xmlns:a16="http://schemas.microsoft.com/office/drawing/2014/main" id="{0A7B4302-CADE-D64A-1046-E41C8809DF36}"/>
                  </a:ext>
                </a:extLst>
              </p:cNvPr>
              <p:cNvSpPr/>
              <p:nvPr/>
            </p:nvSpPr>
            <p:spPr>
              <a:xfrm rot="19503600">
                <a:off x="6643120" y="3572045"/>
                <a:ext cx="218733" cy="376024"/>
              </a:xfrm>
              <a:custGeom>
                <a:avLst/>
                <a:gdLst>
                  <a:gd name="connsiteX0" fmla="*/ 218660 w 218733"/>
                  <a:gd name="connsiteY0" fmla="*/ 187943 h 376024"/>
                  <a:gd name="connsiteX1" fmla="*/ 109293 w 218733"/>
                  <a:gd name="connsiteY1" fmla="*/ 375955 h 376024"/>
                  <a:gd name="connsiteX2" fmla="*/ -73 w 218733"/>
                  <a:gd name="connsiteY2" fmla="*/ 187943 h 376024"/>
                  <a:gd name="connsiteX3" fmla="*/ 109293 w 218733"/>
                  <a:gd name="connsiteY3" fmla="*/ -69 h 376024"/>
                  <a:gd name="connsiteX4" fmla="*/ 218660 w 218733"/>
                  <a:gd name="connsiteY4" fmla="*/ 187943 h 37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733" h="376024">
                    <a:moveTo>
                      <a:pt x="218660" y="187943"/>
                    </a:moveTo>
                    <a:cubicBezTo>
                      <a:pt x="218660" y="291779"/>
                      <a:pt x="169695" y="375955"/>
                      <a:pt x="109293" y="375955"/>
                    </a:cubicBezTo>
                    <a:cubicBezTo>
                      <a:pt x="48892" y="375955"/>
                      <a:pt x="-73" y="291779"/>
                      <a:pt x="-73" y="187943"/>
                    </a:cubicBezTo>
                    <a:cubicBezTo>
                      <a:pt x="-73" y="84106"/>
                      <a:pt x="48892" y="-69"/>
                      <a:pt x="109293" y="-69"/>
                    </a:cubicBezTo>
                    <a:cubicBezTo>
                      <a:pt x="169695" y="-69"/>
                      <a:pt x="218660" y="84107"/>
                      <a:pt x="218660" y="187943"/>
                    </a:cubicBezTo>
                    <a:close/>
                  </a:path>
                </a:pathLst>
              </a:custGeom>
              <a:solidFill>
                <a:srgbClr val="92CE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7" name="任意多边形: 形状 136">
                <a:extLst>
                  <a:ext uri="{FF2B5EF4-FFF2-40B4-BE49-F238E27FC236}">
                    <a16:creationId xmlns:a16="http://schemas.microsoft.com/office/drawing/2014/main" id="{352A4E26-91E0-54E6-4465-CE10EC019000}"/>
                  </a:ext>
                </a:extLst>
              </p:cNvPr>
              <p:cNvSpPr/>
              <p:nvPr/>
            </p:nvSpPr>
            <p:spPr>
              <a:xfrm>
                <a:off x="6682975" y="2003568"/>
                <a:ext cx="923062" cy="1334517"/>
              </a:xfrm>
              <a:custGeom>
                <a:avLst/>
                <a:gdLst>
                  <a:gd name="connsiteX0" fmla="*/ 922989 w 923062"/>
                  <a:gd name="connsiteY0" fmla="*/ -70 h 1334517"/>
                  <a:gd name="connsiteX1" fmla="*/ 756687 w 923062"/>
                  <a:gd name="connsiteY1" fmla="*/ 39049 h 1334517"/>
                  <a:gd name="connsiteX2" fmla="*/ 511943 w 923062"/>
                  <a:gd name="connsiteY2" fmla="*/ 300381 h 1334517"/>
                  <a:gd name="connsiteX3" fmla="*/ -73 w 923062"/>
                  <a:gd name="connsiteY3" fmla="*/ 1334448 h 13345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23062" h="1334517">
                    <a:moveTo>
                      <a:pt x="922989" y="-70"/>
                    </a:moveTo>
                    <a:cubicBezTo>
                      <a:pt x="869740" y="10171"/>
                      <a:pt x="807069" y="24917"/>
                      <a:pt x="756687" y="39049"/>
                    </a:cubicBezTo>
                    <a:cubicBezTo>
                      <a:pt x="632717" y="73640"/>
                      <a:pt x="538342" y="174405"/>
                      <a:pt x="511943" y="300381"/>
                    </a:cubicBezTo>
                    <a:cubicBezTo>
                      <a:pt x="429590" y="682181"/>
                      <a:pt x="253641" y="1037520"/>
                      <a:pt x="-73" y="1334448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8" name="任意多边形: 形状 137">
                <a:extLst>
                  <a:ext uri="{FF2B5EF4-FFF2-40B4-BE49-F238E27FC236}">
                    <a16:creationId xmlns:a16="http://schemas.microsoft.com/office/drawing/2014/main" id="{E803E03D-7124-BBEC-569A-B8718BF4DC96}"/>
                  </a:ext>
                </a:extLst>
              </p:cNvPr>
              <p:cNvSpPr/>
              <p:nvPr/>
            </p:nvSpPr>
            <p:spPr>
              <a:xfrm>
                <a:off x="7595592" y="1956976"/>
                <a:ext cx="1016957" cy="1924255"/>
              </a:xfrm>
              <a:custGeom>
                <a:avLst/>
                <a:gdLst>
                  <a:gd name="connsiteX0" fmla="*/ 452139 w 1016957"/>
                  <a:gd name="connsiteY0" fmla="*/ 528841 h 1924255"/>
                  <a:gd name="connsiteX1" fmla="*/ 597962 w 1016957"/>
                  <a:gd name="connsiteY1" fmla="*/ 1051507 h 1924255"/>
                  <a:gd name="connsiteX2" fmla="*/ 525051 w 1016957"/>
                  <a:gd name="connsiteY2" fmla="*/ 1243615 h 1924255"/>
                  <a:gd name="connsiteX3" fmla="*/ -73 w 1016957"/>
                  <a:gd name="connsiteY3" fmla="*/ 1581955 h 1924255"/>
                  <a:gd name="connsiteX4" fmla="*/ 163772 w 1016957"/>
                  <a:gd name="connsiteY4" fmla="*/ 1924186 h 1924255"/>
                  <a:gd name="connsiteX5" fmla="*/ 885509 w 1016957"/>
                  <a:gd name="connsiteY5" fmla="*/ 1437976 h 1924255"/>
                  <a:gd name="connsiteX6" fmla="*/ 1006755 w 1016957"/>
                  <a:gd name="connsiteY6" fmla="*/ 1113563 h 1924255"/>
                  <a:gd name="connsiteX7" fmla="*/ 776143 w 1016957"/>
                  <a:gd name="connsiteY7" fmla="*/ 253377 h 1924255"/>
                  <a:gd name="connsiteX8" fmla="*/ 431249 w 1016957"/>
                  <a:gd name="connsiteY8" fmla="*/ 236 h 1924255"/>
                  <a:gd name="connsiteX9" fmla="*/ 147797 w 1016957"/>
                  <a:gd name="connsiteY9" fmla="*/ 23994 h 1924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16957" h="1924255">
                    <a:moveTo>
                      <a:pt x="452139" y="528841"/>
                    </a:moveTo>
                    <a:lnTo>
                      <a:pt x="597962" y="1051507"/>
                    </a:lnTo>
                    <a:cubicBezTo>
                      <a:pt x="618340" y="1124602"/>
                      <a:pt x="588806" y="1202449"/>
                      <a:pt x="525051" y="1243615"/>
                    </a:cubicBezTo>
                    <a:lnTo>
                      <a:pt x="-73" y="1581955"/>
                    </a:lnTo>
                    <a:lnTo>
                      <a:pt x="163772" y="1924186"/>
                    </a:lnTo>
                    <a:lnTo>
                      <a:pt x="885509" y="1437976"/>
                    </a:lnTo>
                    <a:cubicBezTo>
                      <a:pt x="990903" y="1366704"/>
                      <a:pt x="1039586" y="1236488"/>
                      <a:pt x="1006755" y="1113563"/>
                    </a:cubicBezTo>
                    <a:lnTo>
                      <a:pt x="776143" y="253377"/>
                    </a:lnTo>
                    <a:cubicBezTo>
                      <a:pt x="734588" y="98687"/>
                      <a:pt x="591285" y="-6502"/>
                      <a:pt x="431249" y="236"/>
                    </a:cubicBezTo>
                    <a:cubicBezTo>
                      <a:pt x="335809" y="4333"/>
                      <a:pt x="237502" y="12115"/>
                      <a:pt x="147797" y="23994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9" name="任意多边形: 形状 138">
                <a:extLst>
                  <a:ext uri="{FF2B5EF4-FFF2-40B4-BE49-F238E27FC236}">
                    <a16:creationId xmlns:a16="http://schemas.microsoft.com/office/drawing/2014/main" id="{D4033D7E-4FFB-20C3-BF2F-04A821E5C0FF}"/>
                  </a:ext>
                </a:extLst>
              </p:cNvPr>
              <p:cNvSpPr/>
              <p:nvPr/>
            </p:nvSpPr>
            <p:spPr>
              <a:xfrm>
                <a:off x="7325657" y="2509029"/>
                <a:ext cx="676475" cy="797105"/>
              </a:xfrm>
              <a:custGeom>
                <a:avLst/>
                <a:gdLst>
                  <a:gd name="connsiteX0" fmla="*/ 676476 w 676475"/>
                  <a:gd name="connsiteY0" fmla="*/ 768023 h 797105"/>
                  <a:gd name="connsiteX1" fmla="*/ 164869 w 676475"/>
                  <a:gd name="connsiteY1" fmla="*/ 797106 h 797105"/>
                  <a:gd name="connsiteX2" fmla="*/ 0 w 676475"/>
                  <a:gd name="connsiteY2" fmla="*/ 0 h 79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76475" h="797105">
                    <a:moveTo>
                      <a:pt x="676476" y="768023"/>
                    </a:moveTo>
                    <a:lnTo>
                      <a:pt x="164869" y="797106"/>
                    </a:lnTo>
                    <a:lnTo>
                      <a:pt x="0" y="0"/>
                    </a:ln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0" name="任意多边形: 形状 139">
                <a:extLst>
                  <a:ext uri="{FF2B5EF4-FFF2-40B4-BE49-F238E27FC236}">
                    <a16:creationId xmlns:a16="http://schemas.microsoft.com/office/drawing/2014/main" id="{C32E1F51-2403-4A91-B233-A3B2966A00CB}"/>
                  </a:ext>
                </a:extLst>
              </p:cNvPr>
              <p:cNvSpPr/>
              <p:nvPr/>
            </p:nvSpPr>
            <p:spPr>
              <a:xfrm>
                <a:off x="6012029" y="3338085"/>
                <a:ext cx="1481569" cy="785636"/>
              </a:xfrm>
              <a:custGeom>
                <a:avLst/>
                <a:gdLst>
                  <a:gd name="connsiteX0" fmla="*/ 1481570 w 1481569"/>
                  <a:gd name="connsiteY0" fmla="*/ 652717 h 785636"/>
                  <a:gd name="connsiteX1" fmla="*/ 1227610 w 1481569"/>
                  <a:gd name="connsiteY1" fmla="*/ 0 h 785636"/>
                  <a:gd name="connsiteX2" fmla="*/ 0 w 1481569"/>
                  <a:gd name="connsiteY2" fmla="*/ 0 h 785636"/>
                  <a:gd name="connsiteX3" fmla="*/ 342436 w 1481569"/>
                  <a:gd name="connsiteY3" fmla="*/ 785637 h 785636"/>
                  <a:gd name="connsiteX4" fmla="*/ 655585 w 1481569"/>
                  <a:gd name="connsiteY4" fmla="*/ 785637 h 785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785636">
                    <a:moveTo>
                      <a:pt x="1481570" y="652717"/>
                    </a:moveTo>
                    <a:lnTo>
                      <a:pt x="1227610" y="0"/>
                    </a:lnTo>
                    <a:lnTo>
                      <a:pt x="0" y="0"/>
                    </a:lnTo>
                    <a:lnTo>
                      <a:pt x="342436" y="785637"/>
                    </a:lnTo>
                    <a:lnTo>
                      <a:pt x="655585" y="785637"/>
                    </a:ln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1" name="任意多边形: 形状 140">
                <a:extLst>
                  <a:ext uri="{FF2B5EF4-FFF2-40B4-BE49-F238E27FC236}">
                    <a16:creationId xmlns:a16="http://schemas.microsoft.com/office/drawing/2014/main" id="{ADAD0893-67CF-8554-E2FB-715A233F1268}"/>
                  </a:ext>
                </a:extLst>
              </p:cNvPr>
              <p:cNvSpPr/>
              <p:nvPr/>
            </p:nvSpPr>
            <p:spPr>
              <a:xfrm>
                <a:off x="7397749" y="3603309"/>
                <a:ext cx="228768" cy="140906"/>
              </a:xfrm>
              <a:custGeom>
                <a:avLst/>
                <a:gdLst>
                  <a:gd name="connsiteX0" fmla="*/ 228769 w 228768"/>
                  <a:gd name="connsiteY0" fmla="*/ 0 h 140906"/>
                  <a:gd name="connsiteX1" fmla="*/ 0 w 228768"/>
                  <a:gd name="connsiteY1" fmla="*/ 140907 h 140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8768" h="140906">
                    <a:moveTo>
                      <a:pt x="228769" y="0"/>
                    </a:moveTo>
                    <a:lnTo>
                      <a:pt x="0" y="140907"/>
                    </a:lnTo>
                  </a:path>
                </a:pathLst>
              </a:custGeom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2" name="任意多边形: 形状 141">
                <a:extLst>
                  <a:ext uri="{FF2B5EF4-FFF2-40B4-BE49-F238E27FC236}">
                    <a16:creationId xmlns:a16="http://schemas.microsoft.com/office/drawing/2014/main" id="{C1FE875A-7903-C322-0E91-F743F72C0CE7}"/>
                  </a:ext>
                </a:extLst>
              </p:cNvPr>
              <p:cNvSpPr/>
              <p:nvPr/>
            </p:nvSpPr>
            <p:spPr>
              <a:xfrm>
                <a:off x="7124537" y="2879319"/>
                <a:ext cx="277922" cy="459175"/>
              </a:xfrm>
              <a:custGeom>
                <a:avLst/>
                <a:gdLst>
                  <a:gd name="connsiteX0" fmla="*/ 277849 w 277922"/>
                  <a:gd name="connsiteY0" fmla="*/ -70 h 459175"/>
                  <a:gd name="connsiteX1" fmla="*/ -73 w 277922"/>
                  <a:gd name="connsiteY1" fmla="*/ 459106 h 459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77922" h="459175">
                    <a:moveTo>
                      <a:pt x="277849" y="-70"/>
                    </a:moveTo>
                    <a:cubicBezTo>
                      <a:pt x="214175" y="168752"/>
                      <a:pt x="119964" y="324405"/>
                      <a:pt x="-73" y="459106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3" name="任意多边形: 形状 142">
                <a:extLst>
                  <a:ext uri="{FF2B5EF4-FFF2-40B4-BE49-F238E27FC236}">
                    <a16:creationId xmlns:a16="http://schemas.microsoft.com/office/drawing/2014/main" id="{126403C4-4023-BE87-1CB7-A60A0628B7CE}"/>
                  </a:ext>
                </a:extLst>
              </p:cNvPr>
              <p:cNvSpPr/>
              <p:nvPr/>
            </p:nvSpPr>
            <p:spPr>
              <a:xfrm>
                <a:off x="7324838" y="3306135"/>
                <a:ext cx="165893" cy="250682"/>
              </a:xfrm>
              <a:custGeom>
                <a:avLst/>
                <a:gdLst>
                  <a:gd name="connsiteX0" fmla="*/ 165820 w 165893"/>
                  <a:gd name="connsiteY0" fmla="*/ -70 h 250682"/>
                  <a:gd name="connsiteX1" fmla="*/ -73 w 165893"/>
                  <a:gd name="connsiteY1" fmla="*/ 250613 h 25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65893" h="250682">
                    <a:moveTo>
                      <a:pt x="165820" y="-70"/>
                    </a:moveTo>
                    <a:cubicBezTo>
                      <a:pt x="159675" y="106430"/>
                      <a:pt x="107859" y="191629"/>
                      <a:pt x="-73" y="250613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4" name="任意多边形: 形状 143">
                <a:extLst>
                  <a:ext uri="{FF2B5EF4-FFF2-40B4-BE49-F238E27FC236}">
                    <a16:creationId xmlns:a16="http://schemas.microsoft.com/office/drawing/2014/main" id="{E9B4C206-F233-164E-E774-216BA5C906DC}"/>
                  </a:ext>
                </a:extLst>
              </p:cNvPr>
              <p:cNvSpPr/>
              <p:nvPr/>
            </p:nvSpPr>
            <p:spPr>
              <a:xfrm>
                <a:off x="6149864" y="3402804"/>
                <a:ext cx="2400875" cy="1290040"/>
              </a:xfrm>
              <a:custGeom>
                <a:avLst/>
                <a:gdLst>
                  <a:gd name="connsiteX0" fmla="*/ -73 w 2400875"/>
                  <a:gd name="connsiteY0" fmla="*/ 841479 h 1290040"/>
                  <a:gd name="connsiteX1" fmla="*/ -73 w 2400875"/>
                  <a:gd name="connsiteY1" fmla="*/ 1287342 h 1290040"/>
                  <a:gd name="connsiteX2" fmla="*/ 1757370 w 2400875"/>
                  <a:gd name="connsiteY2" fmla="*/ 1215865 h 1290040"/>
                  <a:gd name="connsiteX3" fmla="*/ 2383054 w 2400875"/>
                  <a:gd name="connsiteY3" fmla="*/ 254239 h 1290040"/>
                  <a:gd name="connsiteX4" fmla="*/ 2377115 w 2400875"/>
                  <a:gd name="connsiteY4" fmla="*/ 228289 h 1290040"/>
                  <a:gd name="connsiteX5" fmla="*/ 2321408 w 2400875"/>
                  <a:gd name="connsiteY5" fmla="*/ -70 h 1290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00875" h="1290040">
                    <a:moveTo>
                      <a:pt x="-73" y="841479"/>
                    </a:moveTo>
                    <a:lnTo>
                      <a:pt x="-73" y="1287342"/>
                    </a:lnTo>
                    <a:cubicBezTo>
                      <a:pt x="584444" y="1278741"/>
                      <a:pt x="1232452" y="1325027"/>
                      <a:pt x="1757370" y="1215865"/>
                    </a:cubicBezTo>
                    <a:cubicBezTo>
                      <a:pt x="2195697" y="1123088"/>
                      <a:pt x="2475831" y="692565"/>
                      <a:pt x="2383054" y="254239"/>
                    </a:cubicBezTo>
                    <a:cubicBezTo>
                      <a:pt x="2381211" y="245555"/>
                      <a:pt x="2379245" y="236912"/>
                      <a:pt x="2377115" y="228289"/>
                    </a:cubicBezTo>
                    <a:lnTo>
                      <a:pt x="2321408" y="-70"/>
                    </a:ln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5" name="任意多边形: 形状 144">
                <a:extLst>
                  <a:ext uri="{FF2B5EF4-FFF2-40B4-BE49-F238E27FC236}">
                    <a16:creationId xmlns:a16="http://schemas.microsoft.com/office/drawing/2014/main" id="{E9C6FCBA-3577-AB7B-146F-B5E55E7C3A6F}"/>
                  </a:ext>
                </a:extLst>
              </p:cNvPr>
              <p:cNvSpPr/>
              <p:nvPr/>
            </p:nvSpPr>
            <p:spPr>
              <a:xfrm>
                <a:off x="6192668" y="4159153"/>
                <a:ext cx="612576" cy="80283"/>
              </a:xfrm>
              <a:custGeom>
                <a:avLst/>
                <a:gdLst>
                  <a:gd name="connsiteX0" fmla="*/ 612503 w 612576"/>
                  <a:gd name="connsiteY0" fmla="*/ -70 h 80283"/>
                  <a:gd name="connsiteX1" fmla="*/ -73 w 612576"/>
                  <a:gd name="connsiteY1" fmla="*/ 80215 h 80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12576" h="80283">
                    <a:moveTo>
                      <a:pt x="612503" y="-70"/>
                    </a:moveTo>
                    <a:cubicBezTo>
                      <a:pt x="413226" y="32290"/>
                      <a:pt x="209444" y="55638"/>
                      <a:pt x="-73" y="80215"/>
                    </a:cubicBezTo>
                  </a:path>
                </a:pathLst>
              </a:custGeom>
              <a:noFill/>
              <a:ln w="20481" cap="rnd">
                <a:solidFill>
                  <a:srgbClr val="FFFFF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6" name="任意多边形: 形状 145">
                <a:extLst>
                  <a:ext uri="{FF2B5EF4-FFF2-40B4-BE49-F238E27FC236}">
                    <a16:creationId xmlns:a16="http://schemas.microsoft.com/office/drawing/2014/main" id="{F6A4E50D-F029-C614-76E8-492EE7CB439F}"/>
                  </a:ext>
                </a:extLst>
              </p:cNvPr>
              <p:cNvSpPr/>
              <p:nvPr/>
            </p:nvSpPr>
            <p:spPr>
              <a:xfrm>
                <a:off x="6951476" y="3881231"/>
                <a:ext cx="807961" cy="252116"/>
              </a:xfrm>
              <a:custGeom>
                <a:avLst/>
                <a:gdLst>
                  <a:gd name="connsiteX0" fmla="*/ 807888 w 807961"/>
                  <a:gd name="connsiteY0" fmla="*/ -70 h 252116"/>
                  <a:gd name="connsiteX1" fmla="*/ -73 w 807961"/>
                  <a:gd name="connsiteY1" fmla="*/ 252047 h 2521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07961" h="252116">
                    <a:moveTo>
                      <a:pt x="807888" y="-70"/>
                    </a:moveTo>
                    <a:cubicBezTo>
                      <a:pt x="544097" y="124862"/>
                      <a:pt x="275391" y="199821"/>
                      <a:pt x="-73" y="252047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7" name="任意多边形: 形状 146">
                <a:extLst>
                  <a:ext uri="{FF2B5EF4-FFF2-40B4-BE49-F238E27FC236}">
                    <a16:creationId xmlns:a16="http://schemas.microsoft.com/office/drawing/2014/main" id="{7CA3B11A-0528-25BC-8648-0A193666BA6F}"/>
                  </a:ext>
                </a:extLst>
              </p:cNvPr>
              <p:cNvSpPr/>
              <p:nvPr/>
            </p:nvSpPr>
            <p:spPr>
              <a:xfrm>
                <a:off x="5724141" y="3623892"/>
                <a:ext cx="413843" cy="598546"/>
              </a:xfrm>
              <a:custGeom>
                <a:avLst/>
                <a:gdLst>
                  <a:gd name="connsiteX0" fmla="*/ 413771 w 413843"/>
                  <a:gd name="connsiteY0" fmla="*/ 9044 h 598546"/>
                  <a:gd name="connsiteX1" fmla="*/ 413771 w 413843"/>
                  <a:gd name="connsiteY1" fmla="*/ 9044 h 598546"/>
                  <a:gd name="connsiteX2" fmla="*/ 124789 w 413843"/>
                  <a:gd name="connsiteY2" fmla="*/ 598477 h 5985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13843" h="598546">
                    <a:moveTo>
                      <a:pt x="413771" y="9044"/>
                    </a:moveTo>
                    <a:lnTo>
                      <a:pt x="413771" y="9044"/>
                    </a:lnTo>
                    <a:cubicBezTo>
                      <a:pt x="39589" y="-67144"/>
                      <a:pt x="-137568" y="352299"/>
                      <a:pt x="124789" y="598477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8" name="任意多边形: 形状 147">
                <a:extLst>
                  <a:ext uri="{FF2B5EF4-FFF2-40B4-BE49-F238E27FC236}">
                    <a16:creationId xmlns:a16="http://schemas.microsoft.com/office/drawing/2014/main" id="{D26265A2-9583-74E5-3794-1869A38220BE}"/>
                  </a:ext>
                </a:extLst>
              </p:cNvPr>
              <p:cNvSpPr/>
              <p:nvPr/>
            </p:nvSpPr>
            <p:spPr>
              <a:xfrm>
                <a:off x="7583508" y="1879046"/>
                <a:ext cx="176388" cy="243960"/>
              </a:xfrm>
              <a:custGeom>
                <a:avLst/>
                <a:gdLst>
                  <a:gd name="connsiteX0" fmla="*/ -73 w 176388"/>
                  <a:gd name="connsiteY0" fmla="*/ 52771 h 243960"/>
                  <a:gd name="connsiteX1" fmla="*/ 45189 w 176388"/>
                  <a:gd name="connsiteY1" fmla="*/ 196135 h 243960"/>
                  <a:gd name="connsiteX2" fmla="*/ 128566 w 176388"/>
                  <a:gd name="connsiteY2" fmla="*/ 241049 h 243960"/>
                  <a:gd name="connsiteX3" fmla="*/ 175855 w 176388"/>
                  <a:gd name="connsiteY3" fmla="*/ 169100 h 243960"/>
                  <a:gd name="connsiteX4" fmla="*/ 174422 w 176388"/>
                  <a:gd name="connsiteY4" fmla="*/ 161932 h 243960"/>
                  <a:gd name="connsiteX5" fmla="*/ 137147 w 176388"/>
                  <a:gd name="connsiteY5" fmla="*/ -70 h 243960"/>
                  <a:gd name="connsiteX6" fmla="*/ 137147 w 176388"/>
                  <a:gd name="connsiteY6" fmla="*/ -70 h 243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6388" h="243960">
                    <a:moveTo>
                      <a:pt x="-73" y="52771"/>
                    </a:moveTo>
                    <a:lnTo>
                      <a:pt x="45189" y="196135"/>
                    </a:lnTo>
                    <a:cubicBezTo>
                      <a:pt x="55818" y="231566"/>
                      <a:pt x="93134" y="251678"/>
                      <a:pt x="128566" y="241049"/>
                    </a:cubicBezTo>
                    <a:cubicBezTo>
                      <a:pt x="159696" y="231730"/>
                      <a:pt x="179644" y="201378"/>
                      <a:pt x="175855" y="169100"/>
                    </a:cubicBezTo>
                    <a:cubicBezTo>
                      <a:pt x="175548" y="166684"/>
                      <a:pt x="175077" y="164288"/>
                      <a:pt x="174422" y="161932"/>
                    </a:cubicBezTo>
                    <a:lnTo>
                      <a:pt x="137147" y="-70"/>
                    </a:lnTo>
                    <a:lnTo>
                      <a:pt x="137147" y="-70"/>
                    </a:ln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9" name="任意多边形: 形状 148">
                <a:extLst>
                  <a:ext uri="{FF2B5EF4-FFF2-40B4-BE49-F238E27FC236}">
                    <a16:creationId xmlns:a16="http://schemas.microsoft.com/office/drawing/2014/main" id="{B61034AC-E0AF-A1F0-C567-7B3C3AB0EDA3}"/>
                  </a:ext>
                </a:extLst>
              </p:cNvPr>
              <p:cNvSpPr/>
              <p:nvPr/>
            </p:nvSpPr>
            <p:spPr>
              <a:xfrm>
                <a:off x="7300855" y="1307004"/>
                <a:ext cx="580240" cy="624062"/>
              </a:xfrm>
              <a:custGeom>
                <a:avLst/>
                <a:gdLst>
                  <a:gd name="connsiteX0" fmla="*/ 85352 w 580240"/>
                  <a:gd name="connsiteY0" fmla="*/ 286472 h 624062"/>
                  <a:gd name="connsiteX1" fmla="*/ 81461 w 580240"/>
                  <a:gd name="connsiteY1" fmla="*/ 306953 h 624062"/>
                  <a:gd name="connsiteX2" fmla="*/ 77569 w 580240"/>
                  <a:gd name="connsiteY2" fmla="*/ 355287 h 624062"/>
                  <a:gd name="connsiteX3" fmla="*/ 282376 w 580240"/>
                  <a:gd name="connsiteY3" fmla="*/ 623993 h 624062"/>
                  <a:gd name="connsiteX4" fmla="*/ 290158 w 580240"/>
                  <a:gd name="connsiteY4" fmla="*/ 623993 h 624062"/>
                  <a:gd name="connsiteX5" fmla="*/ 419186 w 580240"/>
                  <a:gd name="connsiteY5" fmla="*/ 570539 h 624062"/>
                  <a:gd name="connsiteX6" fmla="*/ 497013 w 580240"/>
                  <a:gd name="connsiteY6" fmla="*/ 429632 h 624062"/>
                  <a:gd name="connsiteX7" fmla="*/ 509506 w 580240"/>
                  <a:gd name="connsiteY7" fmla="*/ 417548 h 624062"/>
                  <a:gd name="connsiteX8" fmla="*/ 571972 w 580240"/>
                  <a:gd name="connsiteY8" fmla="*/ 364913 h 624062"/>
                  <a:gd name="connsiteX9" fmla="*/ 548624 w 580240"/>
                  <a:gd name="connsiteY9" fmla="*/ 267630 h 624062"/>
                  <a:gd name="connsiteX10" fmla="*/ 546781 w 580240"/>
                  <a:gd name="connsiteY10" fmla="*/ 267630 h 624062"/>
                  <a:gd name="connsiteX11" fmla="*/ 535721 w 580240"/>
                  <a:gd name="connsiteY11" fmla="*/ 264353 h 624062"/>
                  <a:gd name="connsiteX12" fmla="*/ 494760 w 580240"/>
                  <a:gd name="connsiteY12" fmla="*/ 273774 h 624062"/>
                  <a:gd name="connsiteX13" fmla="*/ 469364 w 580240"/>
                  <a:gd name="connsiteY13" fmla="*/ 350986 h 624062"/>
                  <a:gd name="connsiteX14" fmla="*/ 448883 w 580240"/>
                  <a:gd name="connsiteY14" fmla="*/ 371467 h 624062"/>
                  <a:gd name="connsiteX15" fmla="*/ 448883 w 580240"/>
                  <a:gd name="connsiteY15" fmla="*/ 371467 h 624062"/>
                  <a:gd name="connsiteX16" fmla="*/ 428403 w 580240"/>
                  <a:gd name="connsiteY16" fmla="*/ 355492 h 624062"/>
                  <a:gd name="connsiteX17" fmla="*/ 413042 w 580240"/>
                  <a:gd name="connsiteY17" fmla="*/ 296508 h 624062"/>
                  <a:gd name="connsiteX18" fmla="*/ 381482 w 580240"/>
                  <a:gd name="connsiteY18" fmla="*/ 278170 h 624062"/>
                  <a:gd name="connsiteX19" fmla="*/ 373310 w 580240"/>
                  <a:gd name="connsiteY19" fmla="*/ 281967 h 624062"/>
                  <a:gd name="connsiteX20" fmla="*/ 193080 w 580240"/>
                  <a:gd name="connsiteY20" fmla="*/ 278690 h 624062"/>
                  <a:gd name="connsiteX21" fmla="*/ 130410 w 580240"/>
                  <a:gd name="connsiteY21" fmla="*/ 294869 h 624062"/>
                  <a:gd name="connsiteX22" fmla="*/ -73 w 580240"/>
                  <a:gd name="connsiteY22" fmla="*/ 165239 h 624062"/>
                  <a:gd name="connsiteX23" fmla="*/ 96821 w 580240"/>
                  <a:gd name="connsiteY23" fmla="*/ 39067 h 624062"/>
                  <a:gd name="connsiteX24" fmla="*/ 177720 w 580240"/>
                  <a:gd name="connsiteY24" fmla="*/ 43777 h 624062"/>
                  <a:gd name="connsiteX25" fmla="*/ 389899 w 580240"/>
                  <a:gd name="connsiteY25" fmla="*/ 40705 h 624062"/>
                  <a:gd name="connsiteX26" fmla="*/ 492036 w 580240"/>
                  <a:gd name="connsiteY26" fmla="*/ 65665 h 624062"/>
                  <a:gd name="connsiteX27" fmla="*/ 500494 w 580240"/>
                  <a:gd name="connsiteY27" fmla="*/ 85762 h 624062"/>
                  <a:gd name="connsiteX28" fmla="*/ 500494 w 580240"/>
                  <a:gd name="connsiteY28" fmla="*/ 120375 h 624062"/>
                  <a:gd name="connsiteX29" fmla="*/ 516879 w 580240"/>
                  <a:gd name="connsiteY29" fmla="*/ 168914 h 624062"/>
                  <a:gd name="connsiteX30" fmla="*/ 545347 w 580240"/>
                  <a:gd name="connsiteY30" fmla="*/ 229127 h 624062"/>
                  <a:gd name="connsiteX31" fmla="*/ 535926 w 580240"/>
                  <a:gd name="connsiteY31" fmla="*/ 265582 h 624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580240" h="624062">
                    <a:moveTo>
                      <a:pt x="85352" y="286472"/>
                    </a:moveTo>
                    <a:cubicBezTo>
                      <a:pt x="83918" y="293436"/>
                      <a:pt x="82485" y="300604"/>
                      <a:pt x="81461" y="306953"/>
                    </a:cubicBezTo>
                    <a:cubicBezTo>
                      <a:pt x="79003" y="322948"/>
                      <a:pt x="77713" y="339108"/>
                      <a:pt x="77569" y="355287"/>
                    </a:cubicBezTo>
                    <a:cubicBezTo>
                      <a:pt x="77569" y="500290"/>
                      <a:pt x="168094" y="618463"/>
                      <a:pt x="282376" y="623993"/>
                    </a:cubicBezTo>
                    <a:lnTo>
                      <a:pt x="290158" y="623993"/>
                    </a:lnTo>
                    <a:cubicBezTo>
                      <a:pt x="338513" y="623788"/>
                      <a:pt x="384861" y="604598"/>
                      <a:pt x="419186" y="570539"/>
                    </a:cubicBezTo>
                    <a:cubicBezTo>
                      <a:pt x="458448" y="532260"/>
                      <a:pt x="485523" y="483250"/>
                      <a:pt x="497013" y="429632"/>
                    </a:cubicBezTo>
                    <a:cubicBezTo>
                      <a:pt x="498160" y="423344"/>
                      <a:pt x="503177" y="418491"/>
                      <a:pt x="509506" y="417548"/>
                    </a:cubicBezTo>
                    <a:cubicBezTo>
                      <a:pt x="538220" y="412367"/>
                      <a:pt x="561998" y="392337"/>
                      <a:pt x="571972" y="364913"/>
                    </a:cubicBezTo>
                    <a:cubicBezTo>
                      <a:pt x="588971" y="323952"/>
                      <a:pt x="578730" y="281762"/>
                      <a:pt x="548624" y="267630"/>
                    </a:cubicBezTo>
                    <a:lnTo>
                      <a:pt x="546781" y="267630"/>
                    </a:lnTo>
                    <a:cubicBezTo>
                      <a:pt x="543258" y="266072"/>
                      <a:pt x="539531" y="264970"/>
                      <a:pt x="535721" y="264353"/>
                    </a:cubicBezTo>
                    <a:cubicBezTo>
                      <a:pt x="521364" y="261840"/>
                      <a:pt x="506577" y="265238"/>
                      <a:pt x="494760" y="273774"/>
                    </a:cubicBezTo>
                    <a:cubicBezTo>
                      <a:pt x="474279" y="289135"/>
                      <a:pt x="472436" y="318422"/>
                      <a:pt x="469364" y="350986"/>
                    </a:cubicBezTo>
                    <a:cubicBezTo>
                      <a:pt x="469364" y="362292"/>
                      <a:pt x="460189" y="371467"/>
                      <a:pt x="448883" y="371467"/>
                    </a:cubicBezTo>
                    <a:lnTo>
                      <a:pt x="448883" y="371467"/>
                    </a:lnTo>
                    <a:cubicBezTo>
                      <a:pt x="439114" y="371713"/>
                      <a:pt x="430553" y="365016"/>
                      <a:pt x="428403" y="355492"/>
                    </a:cubicBezTo>
                    <a:lnTo>
                      <a:pt x="413042" y="296508"/>
                    </a:lnTo>
                    <a:cubicBezTo>
                      <a:pt x="409396" y="282731"/>
                      <a:pt x="395265" y="274520"/>
                      <a:pt x="381482" y="278170"/>
                    </a:cubicBezTo>
                    <a:cubicBezTo>
                      <a:pt x="378553" y="278946"/>
                      <a:pt x="375788" y="280230"/>
                      <a:pt x="373310" y="281967"/>
                    </a:cubicBezTo>
                    <a:cubicBezTo>
                      <a:pt x="318790" y="319754"/>
                      <a:pt x="246207" y="318443"/>
                      <a:pt x="193080" y="278690"/>
                    </a:cubicBezTo>
                    <a:cubicBezTo>
                      <a:pt x="173910" y="289319"/>
                      <a:pt x="152344" y="294888"/>
                      <a:pt x="130410" y="294869"/>
                    </a:cubicBezTo>
                    <a:cubicBezTo>
                      <a:pt x="58584" y="295103"/>
                      <a:pt x="173" y="237065"/>
                      <a:pt x="-73" y="165239"/>
                    </a:cubicBezTo>
                    <a:cubicBezTo>
                      <a:pt x="-257" y="106032"/>
                      <a:pt x="39578" y="54167"/>
                      <a:pt x="96821" y="39067"/>
                    </a:cubicBezTo>
                    <a:cubicBezTo>
                      <a:pt x="123589" y="31894"/>
                      <a:pt x="151955" y="33545"/>
                      <a:pt x="177720" y="43777"/>
                    </a:cubicBezTo>
                    <a:cubicBezTo>
                      <a:pt x="236397" y="-13476"/>
                      <a:pt x="329604" y="-14826"/>
                      <a:pt x="389899" y="40705"/>
                    </a:cubicBezTo>
                    <a:cubicBezTo>
                      <a:pt x="425003" y="19395"/>
                      <a:pt x="470716" y="30569"/>
                      <a:pt x="492036" y="65665"/>
                    </a:cubicBezTo>
                    <a:cubicBezTo>
                      <a:pt x="495825" y="71911"/>
                      <a:pt x="498672" y="78684"/>
                      <a:pt x="500494" y="85762"/>
                    </a:cubicBezTo>
                    <a:cubicBezTo>
                      <a:pt x="503157" y="97145"/>
                      <a:pt x="503157" y="108991"/>
                      <a:pt x="500494" y="120375"/>
                    </a:cubicBezTo>
                    <a:cubicBezTo>
                      <a:pt x="496030" y="138365"/>
                      <a:pt x="502420" y="157315"/>
                      <a:pt x="516879" y="168914"/>
                    </a:cubicBezTo>
                    <a:cubicBezTo>
                      <a:pt x="535414" y="183312"/>
                      <a:pt x="545982" y="205668"/>
                      <a:pt x="545347" y="229127"/>
                    </a:cubicBezTo>
                    <a:cubicBezTo>
                      <a:pt x="545347" y="241880"/>
                      <a:pt x="542111" y="254422"/>
                      <a:pt x="535926" y="265582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0" name="任意多边形: 形状 149">
                <a:extLst>
                  <a:ext uri="{FF2B5EF4-FFF2-40B4-BE49-F238E27FC236}">
                    <a16:creationId xmlns:a16="http://schemas.microsoft.com/office/drawing/2014/main" id="{E80BBD63-A1C4-9B26-0DC0-C95D6BD1C55D}"/>
                  </a:ext>
                </a:extLst>
              </p:cNvPr>
              <p:cNvSpPr/>
              <p:nvPr/>
            </p:nvSpPr>
            <p:spPr>
              <a:xfrm>
                <a:off x="5762984" y="4218793"/>
                <a:ext cx="387698" cy="510269"/>
              </a:xfrm>
              <a:custGeom>
                <a:avLst/>
                <a:gdLst>
                  <a:gd name="connsiteX0" fmla="*/ 386806 w 387698"/>
                  <a:gd name="connsiteY0" fmla="*/ 471354 h 510269"/>
                  <a:gd name="connsiteX1" fmla="*/ 127726 w 387698"/>
                  <a:gd name="connsiteY1" fmla="*/ 509038 h 510269"/>
                  <a:gd name="connsiteX2" fmla="*/ 1074 w 387698"/>
                  <a:gd name="connsiteY2" fmla="*/ 414336 h 510269"/>
                  <a:gd name="connsiteX3" fmla="*/ -73 w 387698"/>
                  <a:gd name="connsiteY3" fmla="*/ 398443 h 510269"/>
                  <a:gd name="connsiteX4" fmla="*/ -73 w 387698"/>
                  <a:gd name="connsiteY4" fmla="*/ 111714 h 510269"/>
                  <a:gd name="connsiteX5" fmla="*/ 111382 w 387698"/>
                  <a:gd name="connsiteY5" fmla="*/ -70 h 510269"/>
                  <a:gd name="connsiteX6" fmla="*/ 122811 w 387698"/>
                  <a:gd name="connsiteY6" fmla="*/ 504 h 510269"/>
                  <a:gd name="connsiteX7" fmla="*/ 387625 w 387698"/>
                  <a:gd name="connsiteY7" fmla="*/ 25081 h 510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7698" h="510269">
                    <a:moveTo>
                      <a:pt x="386806" y="471354"/>
                    </a:moveTo>
                    <a:lnTo>
                      <a:pt x="127726" y="509038"/>
                    </a:lnTo>
                    <a:cubicBezTo>
                      <a:pt x="66591" y="517865"/>
                      <a:pt x="9901" y="475470"/>
                      <a:pt x="1074" y="414336"/>
                    </a:cubicBezTo>
                    <a:cubicBezTo>
                      <a:pt x="316" y="409072"/>
                      <a:pt x="-73" y="403767"/>
                      <a:pt x="-73" y="398443"/>
                    </a:cubicBezTo>
                    <a:lnTo>
                      <a:pt x="-73" y="111714"/>
                    </a:lnTo>
                    <a:cubicBezTo>
                      <a:pt x="-155" y="50067"/>
                      <a:pt x="49736" y="33"/>
                      <a:pt x="111382" y="-70"/>
                    </a:cubicBezTo>
                    <a:cubicBezTo>
                      <a:pt x="115192" y="-70"/>
                      <a:pt x="119022" y="115"/>
                      <a:pt x="122811" y="504"/>
                    </a:cubicBezTo>
                    <a:lnTo>
                      <a:pt x="387625" y="25081"/>
                    </a:ln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1" name="任意多边形: 形状 150">
                <a:extLst>
                  <a:ext uri="{FF2B5EF4-FFF2-40B4-BE49-F238E27FC236}">
                    <a16:creationId xmlns:a16="http://schemas.microsoft.com/office/drawing/2014/main" id="{80EB4A11-849C-50EC-7386-60C217757E54}"/>
                  </a:ext>
                </a:extLst>
              </p:cNvPr>
              <p:cNvSpPr/>
              <p:nvPr/>
            </p:nvSpPr>
            <p:spPr>
              <a:xfrm>
                <a:off x="6016739" y="4322384"/>
                <a:ext cx="131485" cy="290415"/>
              </a:xfrm>
              <a:custGeom>
                <a:avLst/>
                <a:gdLst>
                  <a:gd name="connsiteX0" fmla="*/ 131412 w 131485"/>
                  <a:gd name="connsiteY0" fmla="*/ 290346 h 290415"/>
                  <a:gd name="connsiteX1" fmla="*/ 32696 w 131485"/>
                  <a:gd name="connsiteY1" fmla="*/ 290346 h 290415"/>
                  <a:gd name="connsiteX2" fmla="*/ -73 w 131485"/>
                  <a:gd name="connsiteY2" fmla="*/ 257782 h 290415"/>
                  <a:gd name="connsiteX3" fmla="*/ -73 w 131485"/>
                  <a:gd name="connsiteY3" fmla="*/ 32495 h 290415"/>
                  <a:gd name="connsiteX4" fmla="*/ 32696 w 131485"/>
                  <a:gd name="connsiteY4" fmla="*/ -70 h 290415"/>
                  <a:gd name="connsiteX5" fmla="*/ 126088 w 131485"/>
                  <a:gd name="connsiteY5" fmla="*/ -70 h 2904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485" h="290415">
                    <a:moveTo>
                      <a:pt x="131412" y="290346"/>
                    </a:moveTo>
                    <a:lnTo>
                      <a:pt x="32696" y="290346"/>
                    </a:lnTo>
                    <a:cubicBezTo>
                      <a:pt x="14673" y="290346"/>
                      <a:pt x="29" y="275805"/>
                      <a:pt x="-73" y="257782"/>
                    </a:cubicBezTo>
                    <a:lnTo>
                      <a:pt x="-73" y="32495"/>
                    </a:lnTo>
                    <a:cubicBezTo>
                      <a:pt x="29" y="14472"/>
                      <a:pt x="14673" y="-70"/>
                      <a:pt x="32696" y="-70"/>
                    </a:cubicBezTo>
                    <a:lnTo>
                      <a:pt x="126088" y="-70"/>
                    </a:ln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2" name="任意多边形: 形状 151">
                <a:extLst>
                  <a:ext uri="{FF2B5EF4-FFF2-40B4-BE49-F238E27FC236}">
                    <a16:creationId xmlns:a16="http://schemas.microsoft.com/office/drawing/2014/main" id="{33581CCE-B08D-1ED0-802B-75B58377026B}"/>
                  </a:ext>
                </a:extLst>
              </p:cNvPr>
              <p:cNvSpPr/>
              <p:nvPr/>
            </p:nvSpPr>
            <p:spPr>
              <a:xfrm>
                <a:off x="6911334" y="4680590"/>
                <a:ext cx="480680" cy="210424"/>
              </a:xfrm>
              <a:custGeom>
                <a:avLst/>
                <a:gdLst>
                  <a:gd name="connsiteX0" fmla="*/ 480607 w 480680"/>
                  <a:gd name="connsiteY0" fmla="*/ -70 h 210424"/>
                  <a:gd name="connsiteX1" fmla="*/ 280102 w 480680"/>
                  <a:gd name="connsiteY1" fmla="*/ 181594 h 210424"/>
                  <a:gd name="connsiteX2" fmla="*/ 122462 w 480680"/>
                  <a:gd name="connsiteY2" fmla="*/ 173525 h 210424"/>
                  <a:gd name="connsiteX3" fmla="*/ 116257 w 480680"/>
                  <a:gd name="connsiteY3" fmla="*/ 166029 h 210424"/>
                  <a:gd name="connsiteX4" fmla="*/ -73 w 480680"/>
                  <a:gd name="connsiteY4" fmla="*/ 11195 h 2104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680" h="210424">
                    <a:moveTo>
                      <a:pt x="480607" y="-70"/>
                    </a:moveTo>
                    <a:lnTo>
                      <a:pt x="280102" y="181594"/>
                    </a:lnTo>
                    <a:cubicBezTo>
                      <a:pt x="234348" y="222903"/>
                      <a:pt x="163752" y="219278"/>
                      <a:pt x="122462" y="173525"/>
                    </a:cubicBezTo>
                    <a:cubicBezTo>
                      <a:pt x="120271" y="171128"/>
                      <a:pt x="118223" y="168609"/>
                      <a:pt x="116257" y="166029"/>
                    </a:cubicBezTo>
                    <a:lnTo>
                      <a:pt x="-73" y="11195"/>
                    </a:ln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3" name="任意多边形: 形状 152">
                <a:extLst>
                  <a:ext uri="{FF2B5EF4-FFF2-40B4-BE49-F238E27FC236}">
                    <a16:creationId xmlns:a16="http://schemas.microsoft.com/office/drawing/2014/main" id="{69A67592-AD45-418C-DE95-8BFC66CDF7E7}"/>
                  </a:ext>
                </a:extLst>
              </p:cNvPr>
              <p:cNvSpPr/>
              <p:nvPr/>
            </p:nvSpPr>
            <p:spPr>
              <a:xfrm rot="19503600">
                <a:off x="6643120" y="3572045"/>
                <a:ext cx="218733" cy="376024"/>
              </a:xfrm>
              <a:custGeom>
                <a:avLst/>
                <a:gdLst>
                  <a:gd name="connsiteX0" fmla="*/ 218660 w 218733"/>
                  <a:gd name="connsiteY0" fmla="*/ 187943 h 376024"/>
                  <a:gd name="connsiteX1" fmla="*/ 109293 w 218733"/>
                  <a:gd name="connsiteY1" fmla="*/ 375955 h 376024"/>
                  <a:gd name="connsiteX2" fmla="*/ -73 w 218733"/>
                  <a:gd name="connsiteY2" fmla="*/ 187943 h 376024"/>
                  <a:gd name="connsiteX3" fmla="*/ 109293 w 218733"/>
                  <a:gd name="connsiteY3" fmla="*/ -69 h 376024"/>
                  <a:gd name="connsiteX4" fmla="*/ 218660 w 218733"/>
                  <a:gd name="connsiteY4" fmla="*/ 187943 h 376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8733" h="376024">
                    <a:moveTo>
                      <a:pt x="218660" y="187943"/>
                    </a:moveTo>
                    <a:cubicBezTo>
                      <a:pt x="218660" y="291779"/>
                      <a:pt x="169695" y="375955"/>
                      <a:pt x="109293" y="375955"/>
                    </a:cubicBezTo>
                    <a:cubicBezTo>
                      <a:pt x="48892" y="375955"/>
                      <a:pt x="-73" y="291779"/>
                      <a:pt x="-73" y="187943"/>
                    </a:cubicBezTo>
                    <a:cubicBezTo>
                      <a:pt x="-73" y="84106"/>
                      <a:pt x="48892" y="-69"/>
                      <a:pt x="109293" y="-69"/>
                    </a:cubicBezTo>
                    <a:cubicBezTo>
                      <a:pt x="169695" y="-69"/>
                      <a:pt x="218660" y="84107"/>
                      <a:pt x="218660" y="187943"/>
                    </a:cubicBezTo>
                    <a:close/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4" name="任意多边形: 形状 153">
                <a:extLst>
                  <a:ext uri="{FF2B5EF4-FFF2-40B4-BE49-F238E27FC236}">
                    <a16:creationId xmlns:a16="http://schemas.microsoft.com/office/drawing/2014/main" id="{5D52B31C-E415-B2EE-CEC4-A848FBE7C693}"/>
                  </a:ext>
                </a:extLst>
              </p:cNvPr>
              <p:cNvSpPr/>
              <p:nvPr/>
            </p:nvSpPr>
            <p:spPr>
              <a:xfrm>
                <a:off x="4079476" y="1602557"/>
                <a:ext cx="732592" cy="737711"/>
              </a:xfrm>
              <a:custGeom>
                <a:avLst/>
                <a:gdLst>
                  <a:gd name="connsiteX0" fmla="*/ 730676 w 732592"/>
                  <a:gd name="connsiteY0" fmla="*/ 370630 h 737711"/>
                  <a:gd name="connsiteX1" fmla="*/ 367964 w 732592"/>
                  <a:gd name="connsiteY1" fmla="*/ 735799 h 737711"/>
                  <a:gd name="connsiteX2" fmla="*/ 366121 w 732592"/>
                  <a:gd name="connsiteY2" fmla="*/ 737642 h 737711"/>
                  <a:gd name="connsiteX3" fmla="*/ 364277 w 732592"/>
                  <a:gd name="connsiteY3" fmla="*/ 735799 h 737711"/>
                  <a:gd name="connsiteX4" fmla="*/ 1770 w 732592"/>
                  <a:gd name="connsiteY4" fmla="*/ 370630 h 737711"/>
                  <a:gd name="connsiteX5" fmla="*/ -73 w 732592"/>
                  <a:gd name="connsiteY5" fmla="*/ 368787 h 737711"/>
                  <a:gd name="connsiteX6" fmla="*/ 1770 w 732592"/>
                  <a:gd name="connsiteY6" fmla="*/ 366943 h 737711"/>
                  <a:gd name="connsiteX7" fmla="*/ 364277 w 732592"/>
                  <a:gd name="connsiteY7" fmla="*/ 1774 h 737711"/>
                  <a:gd name="connsiteX8" fmla="*/ 366121 w 732592"/>
                  <a:gd name="connsiteY8" fmla="*/ -70 h 737711"/>
                  <a:gd name="connsiteX9" fmla="*/ 367964 w 732592"/>
                  <a:gd name="connsiteY9" fmla="*/ 1774 h 737711"/>
                  <a:gd name="connsiteX10" fmla="*/ 730676 w 732592"/>
                  <a:gd name="connsiteY10" fmla="*/ 366943 h 737711"/>
                  <a:gd name="connsiteX11" fmla="*/ 732519 w 732592"/>
                  <a:gd name="connsiteY11" fmla="*/ 368787 h 737711"/>
                  <a:gd name="connsiteX12" fmla="*/ 730676 w 732592"/>
                  <a:gd name="connsiteY12" fmla="*/ 370630 h 7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2592" h="737711">
                    <a:moveTo>
                      <a:pt x="730676" y="370630"/>
                    </a:moveTo>
                    <a:cubicBezTo>
                      <a:pt x="533652" y="407085"/>
                      <a:pt x="416708" y="533246"/>
                      <a:pt x="367964" y="735799"/>
                    </a:cubicBezTo>
                    <a:cubicBezTo>
                      <a:pt x="367964" y="736823"/>
                      <a:pt x="367145" y="737642"/>
                      <a:pt x="366121" y="737642"/>
                    </a:cubicBezTo>
                    <a:cubicBezTo>
                      <a:pt x="365097" y="737642"/>
                      <a:pt x="364277" y="736823"/>
                      <a:pt x="364277" y="735799"/>
                    </a:cubicBezTo>
                    <a:cubicBezTo>
                      <a:pt x="315738" y="533246"/>
                      <a:pt x="198794" y="408109"/>
                      <a:pt x="1770" y="370630"/>
                    </a:cubicBezTo>
                    <a:cubicBezTo>
                      <a:pt x="746" y="370630"/>
                      <a:pt x="-73" y="369811"/>
                      <a:pt x="-73" y="368787"/>
                    </a:cubicBezTo>
                    <a:cubicBezTo>
                      <a:pt x="-73" y="367762"/>
                      <a:pt x="746" y="366943"/>
                      <a:pt x="1770" y="366943"/>
                    </a:cubicBezTo>
                    <a:cubicBezTo>
                      <a:pt x="198794" y="330488"/>
                      <a:pt x="315738" y="204532"/>
                      <a:pt x="364277" y="1774"/>
                    </a:cubicBezTo>
                    <a:cubicBezTo>
                      <a:pt x="364277" y="756"/>
                      <a:pt x="365097" y="-70"/>
                      <a:pt x="366121" y="-70"/>
                    </a:cubicBezTo>
                    <a:cubicBezTo>
                      <a:pt x="367145" y="-70"/>
                      <a:pt x="367964" y="756"/>
                      <a:pt x="367964" y="1774"/>
                    </a:cubicBezTo>
                    <a:cubicBezTo>
                      <a:pt x="416708" y="204532"/>
                      <a:pt x="533652" y="329464"/>
                      <a:pt x="730676" y="366943"/>
                    </a:cubicBezTo>
                    <a:cubicBezTo>
                      <a:pt x="731700" y="366943"/>
                      <a:pt x="732519" y="367762"/>
                      <a:pt x="732519" y="368787"/>
                    </a:cubicBezTo>
                    <a:cubicBezTo>
                      <a:pt x="732519" y="369811"/>
                      <a:pt x="731700" y="370630"/>
                      <a:pt x="730676" y="37063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5" name="任意多边形: 形状 154">
                <a:extLst>
                  <a:ext uri="{FF2B5EF4-FFF2-40B4-BE49-F238E27FC236}">
                    <a16:creationId xmlns:a16="http://schemas.microsoft.com/office/drawing/2014/main" id="{5C34E530-3BB1-84B5-AD56-A5FF6C767568}"/>
                  </a:ext>
                </a:extLst>
              </p:cNvPr>
              <p:cNvSpPr/>
              <p:nvPr/>
            </p:nvSpPr>
            <p:spPr>
              <a:xfrm>
                <a:off x="4079476" y="1602557"/>
                <a:ext cx="732592" cy="737711"/>
              </a:xfrm>
              <a:custGeom>
                <a:avLst/>
                <a:gdLst>
                  <a:gd name="connsiteX0" fmla="*/ 730676 w 732592"/>
                  <a:gd name="connsiteY0" fmla="*/ 370630 h 737711"/>
                  <a:gd name="connsiteX1" fmla="*/ 367964 w 732592"/>
                  <a:gd name="connsiteY1" fmla="*/ 735799 h 737711"/>
                  <a:gd name="connsiteX2" fmla="*/ 366121 w 732592"/>
                  <a:gd name="connsiteY2" fmla="*/ 737642 h 737711"/>
                  <a:gd name="connsiteX3" fmla="*/ 364277 w 732592"/>
                  <a:gd name="connsiteY3" fmla="*/ 735799 h 737711"/>
                  <a:gd name="connsiteX4" fmla="*/ 1770 w 732592"/>
                  <a:gd name="connsiteY4" fmla="*/ 370630 h 737711"/>
                  <a:gd name="connsiteX5" fmla="*/ -73 w 732592"/>
                  <a:gd name="connsiteY5" fmla="*/ 368787 h 737711"/>
                  <a:gd name="connsiteX6" fmla="*/ 1770 w 732592"/>
                  <a:gd name="connsiteY6" fmla="*/ 366943 h 737711"/>
                  <a:gd name="connsiteX7" fmla="*/ 364277 w 732592"/>
                  <a:gd name="connsiteY7" fmla="*/ 1774 h 737711"/>
                  <a:gd name="connsiteX8" fmla="*/ 366121 w 732592"/>
                  <a:gd name="connsiteY8" fmla="*/ -70 h 737711"/>
                  <a:gd name="connsiteX9" fmla="*/ 367964 w 732592"/>
                  <a:gd name="connsiteY9" fmla="*/ 1774 h 737711"/>
                  <a:gd name="connsiteX10" fmla="*/ 730676 w 732592"/>
                  <a:gd name="connsiteY10" fmla="*/ 366943 h 737711"/>
                  <a:gd name="connsiteX11" fmla="*/ 732519 w 732592"/>
                  <a:gd name="connsiteY11" fmla="*/ 368787 h 737711"/>
                  <a:gd name="connsiteX12" fmla="*/ 730676 w 732592"/>
                  <a:gd name="connsiteY12" fmla="*/ 370630 h 737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2592" h="737711">
                    <a:moveTo>
                      <a:pt x="730676" y="370630"/>
                    </a:moveTo>
                    <a:cubicBezTo>
                      <a:pt x="533652" y="407085"/>
                      <a:pt x="416708" y="533246"/>
                      <a:pt x="367964" y="735799"/>
                    </a:cubicBezTo>
                    <a:cubicBezTo>
                      <a:pt x="367964" y="736823"/>
                      <a:pt x="367145" y="737642"/>
                      <a:pt x="366121" y="737642"/>
                    </a:cubicBezTo>
                    <a:cubicBezTo>
                      <a:pt x="365097" y="737642"/>
                      <a:pt x="364277" y="736823"/>
                      <a:pt x="364277" y="735799"/>
                    </a:cubicBezTo>
                    <a:cubicBezTo>
                      <a:pt x="315738" y="533246"/>
                      <a:pt x="198794" y="408109"/>
                      <a:pt x="1770" y="370630"/>
                    </a:cubicBezTo>
                    <a:cubicBezTo>
                      <a:pt x="746" y="370630"/>
                      <a:pt x="-73" y="369811"/>
                      <a:pt x="-73" y="368787"/>
                    </a:cubicBezTo>
                    <a:cubicBezTo>
                      <a:pt x="-73" y="367762"/>
                      <a:pt x="746" y="366943"/>
                      <a:pt x="1770" y="366943"/>
                    </a:cubicBezTo>
                    <a:cubicBezTo>
                      <a:pt x="198794" y="330488"/>
                      <a:pt x="315738" y="204532"/>
                      <a:pt x="364277" y="1774"/>
                    </a:cubicBezTo>
                    <a:cubicBezTo>
                      <a:pt x="364277" y="756"/>
                      <a:pt x="365097" y="-70"/>
                      <a:pt x="366121" y="-70"/>
                    </a:cubicBezTo>
                    <a:cubicBezTo>
                      <a:pt x="367145" y="-70"/>
                      <a:pt x="367964" y="756"/>
                      <a:pt x="367964" y="1774"/>
                    </a:cubicBezTo>
                    <a:cubicBezTo>
                      <a:pt x="416708" y="204532"/>
                      <a:pt x="533652" y="329464"/>
                      <a:pt x="730676" y="366943"/>
                    </a:cubicBezTo>
                    <a:cubicBezTo>
                      <a:pt x="731700" y="366943"/>
                      <a:pt x="732519" y="367762"/>
                      <a:pt x="732519" y="368787"/>
                    </a:cubicBezTo>
                    <a:cubicBezTo>
                      <a:pt x="732519" y="369811"/>
                      <a:pt x="731700" y="370630"/>
                      <a:pt x="730676" y="370630"/>
                    </a:cubicBezTo>
                    <a:close/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6" name="任意多边形: 形状 155">
                <a:extLst>
                  <a:ext uri="{FF2B5EF4-FFF2-40B4-BE49-F238E27FC236}">
                    <a16:creationId xmlns:a16="http://schemas.microsoft.com/office/drawing/2014/main" id="{9E98A988-6924-AFDC-3953-582CB80EC4E2}"/>
                  </a:ext>
                </a:extLst>
              </p:cNvPr>
              <p:cNvSpPr/>
              <p:nvPr/>
            </p:nvSpPr>
            <p:spPr>
              <a:xfrm>
                <a:off x="5128517" y="3069402"/>
                <a:ext cx="327438" cy="333378"/>
              </a:xfrm>
              <a:custGeom>
                <a:avLst/>
                <a:gdLst>
                  <a:gd name="connsiteX0" fmla="*/ 325955 w 327438"/>
                  <a:gd name="connsiteY0" fmla="*/ 168053 h 333378"/>
                  <a:gd name="connsiteX1" fmla="*/ 165592 w 327438"/>
                  <a:gd name="connsiteY1" fmla="*/ 331898 h 333378"/>
                  <a:gd name="connsiteX2" fmla="*/ 163011 w 327438"/>
                  <a:gd name="connsiteY2" fmla="*/ 333209 h 333378"/>
                  <a:gd name="connsiteX3" fmla="*/ 161701 w 327438"/>
                  <a:gd name="connsiteY3" fmla="*/ 331898 h 333378"/>
                  <a:gd name="connsiteX4" fmla="*/ 1337 w 327438"/>
                  <a:gd name="connsiteY4" fmla="*/ 168053 h 333378"/>
                  <a:gd name="connsiteX5" fmla="*/ 26 w 327438"/>
                  <a:gd name="connsiteY5" fmla="*/ 165473 h 333378"/>
                  <a:gd name="connsiteX6" fmla="*/ 1337 w 327438"/>
                  <a:gd name="connsiteY6" fmla="*/ 164162 h 333378"/>
                  <a:gd name="connsiteX7" fmla="*/ 161701 w 327438"/>
                  <a:gd name="connsiteY7" fmla="*/ 1341 h 333378"/>
                  <a:gd name="connsiteX8" fmla="*/ 164281 w 327438"/>
                  <a:gd name="connsiteY8" fmla="*/ 30 h 333378"/>
                  <a:gd name="connsiteX9" fmla="*/ 165592 w 327438"/>
                  <a:gd name="connsiteY9" fmla="*/ 1341 h 333378"/>
                  <a:gd name="connsiteX10" fmla="*/ 325955 w 327438"/>
                  <a:gd name="connsiteY10" fmla="*/ 164162 h 333378"/>
                  <a:gd name="connsiteX11" fmla="*/ 327266 w 327438"/>
                  <a:gd name="connsiteY11" fmla="*/ 166742 h 333378"/>
                  <a:gd name="connsiteX12" fmla="*/ 325955 w 327438"/>
                  <a:gd name="connsiteY12" fmla="*/ 168053 h 333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7438" h="333378">
                    <a:moveTo>
                      <a:pt x="325955" y="168053"/>
                    </a:moveTo>
                    <a:cubicBezTo>
                      <a:pt x="239936" y="185871"/>
                      <a:pt x="188120" y="241988"/>
                      <a:pt x="165592" y="331898"/>
                    </a:cubicBezTo>
                    <a:cubicBezTo>
                      <a:pt x="165244" y="332963"/>
                      <a:pt x="164076" y="333557"/>
                      <a:pt x="163011" y="333209"/>
                    </a:cubicBezTo>
                    <a:cubicBezTo>
                      <a:pt x="162397" y="333004"/>
                      <a:pt x="161905" y="332513"/>
                      <a:pt x="161701" y="331898"/>
                    </a:cubicBezTo>
                    <a:cubicBezTo>
                      <a:pt x="139172" y="243012"/>
                      <a:pt x="87356" y="186896"/>
                      <a:pt x="1337" y="168053"/>
                    </a:cubicBezTo>
                    <a:cubicBezTo>
                      <a:pt x="272" y="167705"/>
                      <a:pt x="-322" y="166538"/>
                      <a:pt x="26" y="165473"/>
                    </a:cubicBezTo>
                    <a:cubicBezTo>
                      <a:pt x="231" y="164858"/>
                      <a:pt x="723" y="164367"/>
                      <a:pt x="1337" y="164162"/>
                    </a:cubicBezTo>
                    <a:cubicBezTo>
                      <a:pt x="87356" y="146344"/>
                      <a:pt x="139172" y="90227"/>
                      <a:pt x="161701" y="1341"/>
                    </a:cubicBezTo>
                    <a:cubicBezTo>
                      <a:pt x="162049" y="276"/>
                      <a:pt x="163216" y="-318"/>
                      <a:pt x="164281" y="30"/>
                    </a:cubicBezTo>
                    <a:cubicBezTo>
                      <a:pt x="164895" y="235"/>
                      <a:pt x="165387" y="726"/>
                      <a:pt x="165592" y="1341"/>
                    </a:cubicBezTo>
                    <a:cubicBezTo>
                      <a:pt x="188120" y="90227"/>
                      <a:pt x="239936" y="146344"/>
                      <a:pt x="325955" y="164162"/>
                    </a:cubicBezTo>
                    <a:cubicBezTo>
                      <a:pt x="327020" y="164510"/>
                      <a:pt x="327614" y="165677"/>
                      <a:pt x="327266" y="166742"/>
                    </a:cubicBezTo>
                    <a:cubicBezTo>
                      <a:pt x="327061" y="167357"/>
                      <a:pt x="326570" y="167848"/>
                      <a:pt x="325955" y="16805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7" name="任意多边形: 形状 156">
                <a:extLst>
                  <a:ext uri="{FF2B5EF4-FFF2-40B4-BE49-F238E27FC236}">
                    <a16:creationId xmlns:a16="http://schemas.microsoft.com/office/drawing/2014/main" id="{734B72B9-D44E-D714-B653-F418D64F2E99}"/>
                  </a:ext>
                </a:extLst>
              </p:cNvPr>
              <p:cNvSpPr/>
              <p:nvPr/>
            </p:nvSpPr>
            <p:spPr>
              <a:xfrm>
                <a:off x="5128517" y="3069402"/>
                <a:ext cx="327438" cy="333378"/>
              </a:xfrm>
              <a:custGeom>
                <a:avLst/>
                <a:gdLst>
                  <a:gd name="connsiteX0" fmla="*/ 325955 w 327438"/>
                  <a:gd name="connsiteY0" fmla="*/ 168053 h 333378"/>
                  <a:gd name="connsiteX1" fmla="*/ 165592 w 327438"/>
                  <a:gd name="connsiteY1" fmla="*/ 331898 h 333378"/>
                  <a:gd name="connsiteX2" fmla="*/ 163011 w 327438"/>
                  <a:gd name="connsiteY2" fmla="*/ 333209 h 333378"/>
                  <a:gd name="connsiteX3" fmla="*/ 161701 w 327438"/>
                  <a:gd name="connsiteY3" fmla="*/ 331898 h 333378"/>
                  <a:gd name="connsiteX4" fmla="*/ 1337 w 327438"/>
                  <a:gd name="connsiteY4" fmla="*/ 168053 h 333378"/>
                  <a:gd name="connsiteX5" fmla="*/ 26 w 327438"/>
                  <a:gd name="connsiteY5" fmla="*/ 165473 h 333378"/>
                  <a:gd name="connsiteX6" fmla="*/ 1337 w 327438"/>
                  <a:gd name="connsiteY6" fmla="*/ 164162 h 333378"/>
                  <a:gd name="connsiteX7" fmla="*/ 161701 w 327438"/>
                  <a:gd name="connsiteY7" fmla="*/ 1341 h 333378"/>
                  <a:gd name="connsiteX8" fmla="*/ 164281 w 327438"/>
                  <a:gd name="connsiteY8" fmla="*/ 30 h 333378"/>
                  <a:gd name="connsiteX9" fmla="*/ 165592 w 327438"/>
                  <a:gd name="connsiteY9" fmla="*/ 1341 h 333378"/>
                  <a:gd name="connsiteX10" fmla="*/ 325955 w 327438"/>
                  <a:gd name="connsiteY10" fmla="*/ 164162 h 333378"/>
                  <a:gd name="connsiteX11" fmla="*/ 327266 w 327438"/>
                  <a:gd name="connsiteY11" fmla="*/ 166742 h 333378"/>
                  <a:gd name="connsiteX12" fmla="*/ 325955 w 327438"/>
                  <a:gd name="connsiteY12" fmla="*/ 168053 h 3333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7438" h="333378">
                    <a:moveTo>
                      <a:pt x="325955" y="168053"/>
                    </a:moveTo>
                    <a:cubicBezTo>
                      <a:pt x="239936" y="185871"/>
                      <a:pt x="188120" y="241988"/>
                      <a:pt x="165592" y="331898"/>
                    </a:cubicBezTo>
                    <a:cubicBezTo>
                      <a:pt x="165244" y="332963"/>
                      <a:pt x="164076" y="333557"/>
                      <a:pt x="163011" y="333209"/>
                    </a:cubicBezTo>
                    <a:cubicBezTo>
                      <a:pt x="162397" y="333004"/>
                      <a:pt x="161905" y="332513"/>
                      <a:pt x="161701" y="331898"/>
                    </a:cubicBezTo>
                    <a:cubicBezTo>
                      <a:pt x="139172" y="243012"/>
                      <a:pt x="87356" y="186896"/>
                      <a:pt x="1337" y="168053"/>
                    </a:cubicBezTo>
                    <a:cubicBezTo>
                      <a:pt x="272" y="167705"/>
                      <a:pt x="-322" y="166538"/>
                      <a:pt x="26" y="165473"/>
                    </a:cubicBezTo>
                    <a:cubicBezTo>
                      <a:pt x="231" y="164858"/>
                      <a:pt x="723" y="164367"/>
                      <a:pt x="1337" y="164162"/>
                    </a:cubicBezTo>
                    <a:cubicBezTo>
                      <a:pt x="87356" y="146344"/>
                      <a:pt x="139172" y="90227"/>
                      <a:pt x="161701" y="1341"/>
                    </a:cubicBezTo>
                    <a:cubicBezTo>
                      <a:pt x="162049" y="276"/>
                      <a:pt x="163216" y="-318"/>
                      <a:pt x="164281" y="30"/>
                    </a:cubicBezTo>
                    <a:cubicBezTo>
                      <a:pt x="164895" y="235"/>
                      <a:pt x="165387" y="726"/>
                      <a:pt x="165592" y="1341"/>
                    </a:cubicBezTo>
                    <a:cubicBezTo>
                      <a:pt x="188120" y="90227"/>
                      <a:pt x="239936" y="146344"/>
                      <a:pt x="325955" y="164162"/>
                    </a:cubicBezTo>
                    <a:cubicBezTo>
                      <a:pt x="327020" y="164510"/>
                      <a:pt x="327614" y="165677"/>
                      <a:pt x="327266" y="166742"/>
                    </a:cubicBezTo>
                    <a:cubicBezTo>
                      <a:pt x="327061" y="167357"/>
                      <a:pt x="326570" y="167848"/>
                      <a:pt x="325955" y="168053"/>
                    </a:cubicBezTo>
                    <a:close/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8" name="任意多边形: 形状 157">
                <a:extLst>
                  <a:ext uri="{FF2B5EF4-FFF2-40B4-BE49-F238E27FC236}">
                    <a16:creationId xmlns:a16="http://schemas.microsoft.com/office/drawing/2014/main" id="{975453E9-7B54-A2BC-2EBB-0951D5F99A80}"/>
                  </a:ext>
                </a:extLst>
              </p:cNvPr>
              <p:cNvSpPr/>
              <p:nvPr/>
            </p:nvSpPr>
            <p:spPr>
              <a:xfrm>
                <a:off x="3511202" y="1003882"/>
                <a:ext cx="3556743" cy="351704"/>
              </a:xfrm>
              <a:custGeom>
                <a:avLst/>
                <a:gdLst>
                  <a:gd name="connsiteX0" fmla="*/ 2976314 w 3556743"/>
                  <a:gd name="connsiteY0" fmla="*/ 351609 h 351704"/>
                  <a:gd name="connsiteX1" fmla="*/ 2811445 w 3556743"/>
                  <a:gd name="connsiteY1" fmla="*/ 283408 h 351704"/>
                  <a:gd name="connsiteX2" fmla="*/ 2719282 w 3556743"/>
                  <a:gd name="connsiteY2" fmla="*/ 191041 h 351704"/>
                  <a:gd name="connsiteX3" fmla="*/ 2635721 w 3556743"/>
                  <a:gd name="connsiteY3" fmla="*/ 191041 h 351704"/>
                  <a:gd name="connsiteX4" fmla="*/ 2543558 w 3556743"/>
                  <a:gd name="connsiteY4" fmla="*/ 283408 h 351704"/>
                  <a:gd name="connsiteX5" fmla="*/ 2213819 w 3556743"/>
                  <a:gd name="connsiteY5" fmla="*/ 283408 h 351704"/>
                  <a:gd name="connsiteX6" fmla="*/ 2121452 w 3556743"/>
                  <a:gd name="connsiteY6" fmla="*/ 191041 h 351704"/>
                  <a:gd name="connsiteX7" fmla="*/ 2038095 w 3556743"/>
                  <a:gd name="connsiteY7" fmla="*/ 191041 h 351704"/>
                  <a:gd name="connsiteX8" fmla="*/ 1945933 w 3556743"/>
                  <a:gd name="connsiteY8" fmla="*/ 283408 h 351704"/>
                  <a:gd name="connsiteX9" fmla="*/ 1616194 w 3556743"/>
                  <a:gd name="connsiteY9" fmla="*/ 283408 h 351704"/>
                  <a:gd name="connsiteX10" fmla="*/ 1524236 w 3556743"/>
                  <a:gd name="connsiteY10" fmla="*/ 191041 h 351704"/>
                  <a:gd name="connsiteX11" fmla="*/ 1440880 w 3556743"/>
                  <a:gd name="connsiteY11" fmla="*/ 191041 h 351704"/>
                  <a:gd name="connsiteX12" fmla="*/ 1348512 w 3556743"/>
                  <a:gd name="connsiteY12" fmla="*/ 283408 h 351704"/>
                  <a:gd name="connsiteX13" fmla="*/ 1018979 w 3556743"/>
                  <a:gd name="connsiteY13" fmla="*/ 283408 h 351704"/>
                  <a:gd name="connsiteX14" fmla="*/ 926611 w 3556743"/>
                  <a:gd name="connsiteY14" fmla="*/ 191041 h 351704"/>
                  <a:gd name="connsiteX15" fmla="*/ 843255 w 3556743"/>
                  <a:gd name="connsiteY15" fmla="*/ 191041 h 351704"/>
                  <a:gd name="connsiteX16" fmla="*/ 750887 w 3556743"/>
                  <a:gd name="connsiteY16" fmla="*/ 283408 h 351704"/>
                  <a:gd name="connsiteX17" fmla="*/ 421149 w 3556743"/>
                  <a:gd name="connsiteY17" fmla="*/ 283408 h 351704"/>
                  <a:gd name="connsiteX18" fmla="*/ 328986 w 3556743"/>
                  <a:gd name="connsiteY18" fmla="*/ 191041 h 351704"/>
                  <a:gd name="connsiteX19" fmla="*/ 245630 w 3556743"/>
                  <a:gd name="connsiteY19" fmla="*/ 191041 h 351704"/>
                  <a:gd name="connsiteX20" fmla="*/ 152033 w 3556743"/>
                  <a:gd name="connsiteY20" fmla="*/ 283408 h 351704"/>
                  <a:gd name="connsiteX21" fmla="*/ 29149 w 3556743"/>
                  <a:gd name="connsiteY21" fmla="*/ 290650 h 351704"/>
                  <a:gd name="connsiteX22" fmla="*/ 21907 w 3556743"/>
                  <a:gd name="connsiteY22" fmla="*/ 167767 h 351704"/>
                  <a:gd name="connsiteX23" fmla="*/ 29149 w 3556743"/>
                  <a:gd name="connsiteY23" fmla="*/ 160525 h 351704"/>
                  <a:gd name="connsiteX24" fmla="*/ 121312 w 3556743"/>
                  <a:gd name="connsiteY24" fmla="*/ 68157 h 351704"/>
                  <a:gd name="connsiteX25" fmla="*/ 451051 w 3556743"/>
                  <a:gd name="connsiteY25" fmla="*/ 68157 h 351704"/>
                  <a:gd name="connsiteX26" fmla="*/ 543418 w 3556743"/>
                  <a:gd name="connsiteY26" fmla="*/ 160525 h 351704"/>
                  <a:gd name="connsiteX27" fmla="*/ 584380 w 3556743"/>
                  <a:gd name="connsiteY27" fmla="*/ 177728 h 351704"/>
                  <a:gd name="connsiteX28" fmla="*/ 625341 w 3556743"/>
                  <a:gd name="connsiteY28" fmla="*/ 160525 h 351704"/>
                  <a:gd name="connsiteX29" fmla="*/ 717504 w 3556743"/>
                  <a:gd name="connsiteY29" fmla="*/ 68157 h 351704"/>
                  <a:gd name="connsiteX30" fmla="*/ 1047242 w 3556743"/>
                  <a:gd name="connsiteY30" fmla="*/ 68157 h 351704"/>
                  <a:gd name="connsiteX31" fmla="*/ 1139610 w 3556743"/>
                  <a:gd name="connsiteY31" fmla="*/ 160525 h 351704"/>
                  <a:gd name="connsiteX32" fmla="*/ 1222966 w 3556743"/>
                  <a:gd name="connsiteY32" fmla="*/ 160525 h 351704"/>
                  <a:gd name="connsiteX33" fmla="*/ 1315334 w 3556743"/>
                  <a:gd name="connsiteY33" fmla="*/ 68157 h 351704"/>
                  <a:gd name="connsiteX34" fmla="*/ 1644867 w 3556743"/>
                  <a:gd name="connsiteY34" fmla="*/ 68157 h 351704"/>
                  <a:gd name="connsiteX35" fmla="*/ 1737235 w 3556743"/>
                  <a:gd name="connsiteY35" fmla="*/ 160525 h 351704"/>
                  <a:gd name="connsiteX36" fmla="*/ 1820591 w 3556743"/>
                  <a:gd name="connsiteY36" fmla="*/ 160525 h 351704"/>
                  <a:gd name="connsiteX37" fmla="*/ 1912959 w 3556743"/>
                  <a:gd name="connsiteY37" fmla="*/ 68157 h 351704"/>
                  <a:gd name="connsiteX38" fmla="*/ 2242697 w 3556743"/>
                  <a:gd name="connsiteY38" fmla="*/ 68157 h 351704"/>
                  <a:gd name="connsiteX39" fmla="*/ 2334860 w 3556743"/>
                  <a:gd name="connsiteY39" fmla="*/ 160525 h 351704"/>
                  <a:gd name="connsiteX40" fmla="*/ 2375821 w 3556743"/>
                  <a:gd name="connsiteY40" fmla="*/ 177728 h 351704"/>
                  <a:gd name="connsiteX41" fmla="*/ 2416783 w 3556743"/>
                  <a:gd name="connsiteY41" fmla="*/ 160525 h 351704"/>
                  <a:gd name="connsiteX42" fmla="*/ 2509150 w 3556743"/>
                  <a:gd name="connsiteY42" fmla="*/ 68157 h 351704"/>
                  <a:gd name="connsiteX43" fmla="*/ 2838889 w 3556743"/>
                  <a:gd name="connsiteY43" fmla="*/ 68157 h 351704"/>
                  <a:gd name="connsiteX44" fmla="*/ 2931256 w 3556743"/>
                  <a:gd name="connsiteY44" fmla="*/ 160525 h 351704"/>
                  <a:gd name="connsiteX45" fmla="*/ 2972218 w 3556743"/>
                  <a:gd name="connsiteY45" fmla="*/ 177728 h 351704"/>
                  <a:gd name="connsiteX46" fmla="*/ 3013179 w 3556743"/>
                  <a:gd name="connsiteY46" fmla="*/ 160525 h 351704"/>
                  <a:gd name="connsiteX47" fmla="*/ 3105342 w 3556743"/>
                  <a:gd name="connsiteY47" fmla="*/ 68157 h 351704"/>
                  <a:gd name="connsiteX48" fmla="*/ 3435080 w 3556743"/>
                  <a:gd name="connsiteY48" fmla="*/ 68157 h 351704"/>
                  <a:gd name="connsiteX49" fmla="*/ 3527448 w 3556743"/>
                  <a:gd name="connsiteY49" fmla="*/ 160525 h 351704"/>
                  <a:gd name="connsiteX50" fmla="*/ 3534698 w 3556743"/>
                  <a:gd name="connsiteY50" fmla="*/ 283408 h 351704"/>
                  <a:gd name="connsiteX51" fmla="*/ 3411814 w 3556743"/>
                  <a:gd name="connsiteY51" fmla="*/ 290650 h 351704"/>
                  <a:gd name="connsiteX52" fmla="*/ 3404564 w 3556743"/>
                  <a:gd name="connsiteY52" fmla="*/ 283408 h 351704"/>
                  <a:gd name="connsiteX53" fmla="*/ 3312401 w 3556743"/>
                  <a:gd name="connsiteY53" fmla="*/ 191041 h 351704"/>
                  <a:gd name="connsiteX54" fmla="*/ 3229045 w 3556743"/>
                  <a:gd name="connsiteY54" fmla="*/ 191041 h 351704"/>
                  <a:gd name="connsiteX55" fmla="*/ 3142207 w 3556743"/>
                  <a:gd name="connsiteY55" fmla="*/ 283408 h 351704"/>
                  <a:gd name="connsiteX56" fmla="*/ 2976314 w 3556743"/>
                  <a:gd name="connsiteY56" fmla="*/ 351609 h 35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556743" h="351704">
                    <a:moveTo>
                      <a:pt x="2976314" y="351609"/>
                    </a:moveTo>
                    <a:cubicBezTo>
                      <a:pt x="2914462" y="351801"/>
                      <a:pt x="2855089" y="327243"/>
                      <a:pt x="2811445" y="283408"/>
                    </a:cubicBezTo>
                    <a:lnTo>
                      <a:pt x="2719282" y="191041"/>
                    </a:lnTo>
                    <a:cubicBezTo>
                      <a:pt x="2696139" y="168133"/>
                      <a:pt x="2658864" y="168133"/>
                      <a:pt x="2635721" y="191041"/>
                    </a:cubicBezTo>
                    <a:lnTo>
                      <a:pt x="2543558" y="283408"/>
                    </a:lnTo>
                    <a:cubicBezTo>
                      <a:pt x="2452439" y="374287"/>
                      <a:pt x="2304938" y="374287"/>
                      <a:pt x="2213819" y="283408"/>
                    </a:cubicBezTo>
                    <a:lnTo>
                      <a:pt x="2121452" y="191041"/>
                    </a:lnTo>
                    <a:cubicBezTo>
                      <a:pt x="2098370" y="168158"/>
                      <a:pt x="2061177" y="168158"/>
                      <a:pt x="2038095" y="191041"/>
                    </a:cubicBezTo>
                    <a:lnTo>
                      <a:pt x="1945933" y="283408"/>
                    </a:lnTo>
                    <a:cubicBezTo>
                      <a:pt x="1854814" y="374287"/>
                      <a:pt x="1707313" y="374287"/>
                      <a:pt x="1616194" y="283408"/>
                    </a:cubicBezTo>
                    <a:lnTo>
                      <a:pt x="1524236" y="191041"/>
                    </a:lnTo>
                    <a:cubicBezTo>
                      <a:pt x="1501155" y="168158"/>
                      <a:pt x="1463962" y="168158"/>
                      <a:pt x="1440880" y="191041"/>
                    </a:cubicBezTo>
                    <a:lnTo>
                      <a:pt x="1348512" y="283408"/>
                    </a:lnTo>
                    <a:cubicBezTo>
                      <a:pt x="1257496" y="374377"/>
                      <a:pt x="1109995" y="374377"/>
                      <a:pt x="1018979" y="283408"/>
                    </a:cubicBezTo>
                    <a:lnTo>
                      <a:pt x="926611" y="191041"/>
                    </a:lnTo>
                    <a:cubicBezTo>
                      <a:pt x="903529" y="168158"/>
                      <a:pt x="866337" y="168158"/>
                      <a:pt x="843255" y="191041"/>
                    </a:cubicBezTo>
                    <a:lnTo>
                      <a:pt x="750887" y="283408"/>
                    </a:lnTo>
                    <a:cubicBezTo>
                      <a:pt x="659769" y="374287"/>
                      <a:pt x="512275" y="374287"/>
                      <a:pt x="421149" y="283408"/>
                    </a:cubicBezTo>
                    <a:lnTo>
                      <a:pt x="328986" y="191041"/>
                    </a:lnTo>
                    <a:cubicBezTo>
                      <a:pt x="305912" y="168158"/>
                      <a:pt x="268703" y="168158"/>
                      <a:pt x="245630" y="191041"/>
                    </a:cubicBezTo>
                    <a:lnTo>
                      <a:pt x="152033" y="283408"/>
                    </a:lnTo>
                    <a:cubicBezTo>
                      <a:pt x="120100" y="319342"/>
                      <a:pt x="65083" y="322584"/>
                      <a:pt x="29149" y="290650"/>
                    </a:cubicBezTo>
                    <a:cubicBezTo>
                      <a:pt x="-6784" y="258715"/>
                      <a:pt x="-10026" y="203698"/>
                      <a:pt x="21907" y="167767"/>
                    </a:cubicBezTo>
                    <a:cubicBezTo>
                      <a:pt x="24179" y="165213"/>
                      <a:pt x="26595" y="162794"/>
                      <a:pt x="29149" y="160525"/>
                    </a:cubicBezTo>
                    <a:lnTo>
                      <a:pt x="121312" y="68157"/>
                    </a:lnTo>
                    <a:cubicBezTo>
                      <a:pt x="212439" y="-22722"/>
                      <a:pt x="359924" y="-22722"/>
                      <a:pt x="451051" y="68157"/>
                    </a:cubicBezTo>
                    <a:lnTo>
                      <a:pt x="543418" y="160525"/>
                    </a:lnTo>
                    <a:cubicBezTo>
                      <a:pt x="554273" y="171435"/>
                      <a:pt x="568999" y="177618"/>
                      <a:pt x="584380" y="177728"/>
                    </a:cubicBezTo>
                    <a:cubicBezTo>
                      <a:pt x="599740" y="177530"/>
                      <a:pt x="614445" y="171361"/>
                      <a:pt x="625341" y="160525"/>
                    </a:cubicBezTo>
                    <a:lnTo>
                      <a:pt x="717504" y="68157"/>
                    </a:lnTo>
                    <a:cubicBezTo>
                      <a:pt x="808622" y="-22722"/>
                      <a:pt x="956124" y="-22722"/>
                      <a:pt x="1047242" y="68157"/>
                    </a:cubicBezTo>
                    <a:lnTo>
                      <a:pt x="1139610" y="160525"/>
                    </a:lnTo>
                    <a:cubicBezTo>
                      <a:pt x="1162692" y="183408"/>
                      <a:pt x="1199884" y="183408"/>
                      <a:pt x="1222966" y="160525"/>
                    </a:cubicBezTo>
                    <a:lnTo>
                      <a:pt x="1315334" y="68157"/>
                    </a:lnTo>
                    <a:cubicBezTo>
                      <a:pt x="1406350" y="-22812"/>
                      <a:pt x="1553851" y="-22812"/>
                      <a:pt x="1644867" y="68157"/>
                    </a:cubicBezTo>
                    <a:lnTo>
                      <a:pt x="1737235" y="160525"/>
                    </a:lnTo>
                    <a:cubicBezTo>
                      <a:pt x="1760316" y="183408"/>
                      <a:pt x="1797509" y="183408"/>
                      <a:pt x="1820591" y="160525"/>
                    </a:cubicBezTo>
                    <a:lnTo>
                      <a:pt x="1912959" y="68157"/>
                    </a:lnTo>
                    <a:cubicBezTo>
                      <a:pt x="2004077" y="-22722"/>
                      <a:pt x="2151579" y="-22722"/>
                      <a:pt x="2242697" y="68157"/>
                    </a:cubicBezTo>
                    <a:lnTo>
                      <a:pt x="2334860" y="160525"/>
                    </a:lnTo>
                    <a:cubicBezTo>
                      <a:pt x="2345756" y="171361"/>
                      <a:pt x="2360461" y="177530"/>
                      <a:pt x="2375821" y="177728"/>
                    </a:cubicBezTo>
                    <a:cubicBezTo>
                      <a:pt x="2391202" y="177618"/>
                      <a:pt x="2405928" y="171435"/>
                      <a:pt x="2416783" y="160525"/>
                    </a:cubicBezTo>
                    <a:lnTo>
                      <a:pt x="2509150" y="68157"/>
                    </a:lnTo>
                    <a:cubicBezTo>
                      <a:pt x="2600269" y="-22722"/>
                      <a:pt x="2747770" y="-22722"/>
                      <a:pt x="2838889" y="68157"/>
                    </a:cubicBezTo>
                    <a:lnTo>
                      <a:pt x="2931256" y="160525"/>
                    </a:lnTo>
                    <a:cubicBezTo>
                      <a:pt x="2942111" y="171435"/>
                      <a:pt x="2956837" y="177618"/>
                      <a:pt x="2972218" y="177728"/>
                    </a:cubicBezTo>
                    <a:cubicBezTo>
                      <a:pt x="2987578" y="177530"/>
                      <a:pt x="3002283" y="171361"/>
                      <a:pt x="3013179" y="160525"/>
                    </a:cubicBezTo>
                    <a:lnTo>
                      <a:pt x="3105342" y="68157"/>
                    </a:lnTo>
                    <a:cubicBezTo>
                      <a:pt x="3196460" y="-22722"/>
                      <a:pt x="3343962" y="-22722"/>
                      <a:pt x="3435080" y="68157"/>
                    </a:cubicBezTo>
                    <a:lnTo>
                      <a:pt x="3527448" y="160525"/>
                    </a:lnTo>
                    <a:cubicBezTo>
                      <a:pt x="3563371" y="192458"/>
                      <a:pt x="3566627" y="247475"/>
                      <a:pt x="3534698" y="283408"/>
                    </a:cubicBezTo>
                    <a:cubicBezTo>
                      <a:pt x="3502748" y="319342"/>
                      <a:pt x="3447737" y="322584"/>
                      <a:pt x="3411814" y="290650"/>
                    </a:cubicBezTo>
                    <a:cubicBezTo>
                      <a:pt x="3409254" y="288379"/>
                      <a:pt x="3406837" y="285962"/>
                      <a:pt x="3404564" y="283408"/>
                    </a:cubicBezTo>
                    <a:lnTo>
                      <a:pt x="3312401" y="191041"/>
                    </a:lnTo>
                    <a:cubicBezTo>
                      <a:pt x="3289319" y="168158"/>
                      <a:pt x="3252127" y="168158"/>
                      <a:pt x="3229045" y="191041"/>
                    </a:cubicBezTo>
                    <a:lnTo>
                      <a:pt x="3142207" y="283408"/>
                    </a:lnTo>
                    <a:cubicBezTo>
                      <a:pt x="3098317" y="327497"/>
                      <a:pt x="3038534" y="352076"/>
                      <a:pt x="2976314" y="351609"/>
                    </a:cubicBezTo>
                    <a:close/>
                  </a:path>
                </a:pathLst>
              </a:custGeom>
              <a:solidFill>
                <a:srgbClr val="92CE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9" name="任意多边形: 形状 158">
                <a:extLst>
                  <a:ext uri="{FF2B5EF4-FFF2-40B4-BE49-F238E27FC236}">
                    <a16:creationId xmlns:a16="http://schemas.microsoft.com/office/drawing/2014/main" id="{F04E5B70-C40A-210C-F684-6A53885DEC59}"/>
                  </a:ext>
                </a:extLst>
              </p:cNvPr>
              <p:cNvSpPr/>
              <p:nvPr/>
            </p:nvSpPr>
            <p:spPr>
              <a:xfrm>
                <a:off x="3511202" y="1003882"/>
                <a:ext cx="3556743" cy="351704"/>
              </a:xfrm>
              <a:custGeom>
                <a:avLst/>
                <a:gdLst>
                  <a:gd name="connsiteX0" fmla="*/ 2976314 w 3556743"/>
                  <a:gd name="connsiteY0" fmla="*/ 351609 h 351704"/>
                  <a:gd name="connsiteX1" fmla="*/ 2811445 w 3556743"/>
                  <a:gd name="connsiteY1" fmla="*/ 283408 h 351704"/>
                  <a:gd name="connsiteX2" fmla="*/ 2719282 w 3556743"/>
                  <a:gd name="connsiteY2" fmla="*/ 191041 h 351704"/>
                  <a:gd name="connsiteX3" fmla="*/ 2635721 w 3556743"/>
                  <a:gd name="connsiteY3" fmla="*/ 191041 h 351704"/>
                  <a:gd name="connsiteX4" fmla="*/ 2543558 w 3556743"/>
                  <a:gd name="connsiteY4" fmla="*/ 283408 h 351704"/>
                  <a:gd name="connsiteX5" fmla="*/ 2213819 w 3556743"/>
                  <a:gd name="connsiteY5" fmla="*/ 283408 h 351704"/>
                  <a:gd name="connsiteX6" fmla="*/ 2121452 w 3556743"/>
                  <a:gd name="connsiteY6" fmla="*/ 191041 h 351704"/>
                  <a:gd name="connsiteX7" fmla="*/ 2038095 w 3556743"/>
                  <a:gd name="connsiteY7" fmla="*/ 191041 h 351704"/>
                  <a:gd name="connsiteX8" fmla="*/ 1945933 w 3556743"/>
                  <a:gd name="connsiteY8" fmla="*/ 283408 h 351704"/>
                  <a:gd name="connsiteX9" fmla="*/ 1616194 w 3556743"/>
                  <a:gd name="connsiteY9" fmla="*/ 283408 h 351704"/>
                  <a:gd name="connsiteX10" fmla="*/ 1524236 w 3556743"/>
                  <a:gd name="connsiteY10" fmla="*/ 191041 h 351704"/>
                  <a:gd name="connsiteX11" fmla="*/ 1440880 w 3556743"/>
                  <a:gd name="connsiteY11" fmla="*/ 191041 h 351704"/>
                  <a:gd name="connsiteX12" fmla="*/ 1348512 w 3556743"/>
                  <a:gd name="connsiteY12" fmla="*/ 283408 h 351704"/>
                  <a:gd name="connsiteX13" fmla="*/ 1018979 w 3556743"/>
                  <a:gd name="connsiteY13" fmla="*/ 283408 h 351704"/>
                  <a:gd name="connsiteX14" fmla="*/ 926611 w 3556743"/>
                  <a:gd name="connsiteY14" fmla="*/ 191041 h 351704"/>
                  <a:gd name="connsiteX15" fmla="*/ 843255 w 3556743"/>
                  <a:gd name="connsiteY15" fmla="*/ 191041 h 351704"/>
                  <a:gd name="connsiteX16" fmla="*/ 750887 w 3556743"/>
                  <a:gd name="connsiteY16" fmla="*/ 283408 h 351704"/>
                  <a:gd name="connsiteX17" fmla="*/ 421149 w 3556743"/>
                  <a:gd name="connsiteY17" fmla="*/ 283408 h 351704"/>
                  <a:gd name="connsiteX18" fmla="*/ 328986 w 3556743"/>
                  <a:gd name="connsiteY18" fmla="*/ 191041 h 351704"/>
                  <a:gd name="connsiteX19" fmla="*/ 245630 w 3556743"/>
                  <a:gd name="connsiteY19" fmla="*/ 191041 h 351704"/>
                  <a:gd name="connsiteX20" fmla="*/ 152033 w 3556743"/>
                  <a:gd name="connsiteY20" fmla="*/ 283408 h 351704"/>
                  <a:gd name="connsiteX21" fmla="*/ 29149 w 3556743"/>
                  <a:gd name="connsiteY21" fmla="*/ 290650 h 351704"/>
                  <a:gd name="connsiteX22" fmla="*/ 21907 w 3556743"/>
                  <a:gd name="connsiteY22" fmla="*/ 167767 h 351704"/>
                  <a:gd name="connsiteX23" fmla="*/ 29149 w 3556743"/>
                  <a:gd name="connsiteY23" fmla="*/ 160525 h 351704"/>
                  <a:gd name="connsiteX24" fmla="*/ 121312 w 3556743"/>
                  <a:gd name="connsiteY24" fmla="*/ 68157 h 351704"/>
                  <a:gd name="connsiteX25" fmla="*/ 451051 w 3556743"/>
                  <a:gd name="connsiteY25" fmla="*/ 68157 h 351704"/>
                  <a:gd name="connsiteX26" fmla="*/ 543418 w 3556743"/>
                  <a:gd name="connsiteY26" fmla="*/ 160525 h 351704"/>
                  <a:gd name="connsiteX27" fmla="*/ 584380 w 3556743"/>
                  <a:gd name="connsiteY27" fmla="*/ 177728 h 351704"/>
                  <a:gd name="connsiteX28" fmla="*/ 625341 w 3556743"/>
                  <a:gd name="connsiteY28" fmla="*/ 160525 h 351704"/>
                  <a:gd name="connsiteX29" fmla="*/ 717504 w 3556743"/>
                  <a:gd name="connsiteY29" fmla="*/ 68157 h 351704"/>
                  <a:gd name="connsiteX30" fmla="*/ 1047242 w 3556743"/>
                  <a:gd name="connsiteY30" fmla="*/ 68157 h 351704"/>
                  <a:gd name="connsiteX31" fmla="*/ 1139610 w 3556743"/>
                  <a:gd name="connsiteY31" fmla="*/ 160525 h 351704"/>
                  <a:gd name="connsiteX32" fmla="*/ 1222966 w 3556743"/>
                  <a:gd name="connsiteY32" fmla="*/ 160525 h 351704"/>
                  <a:gd name="connsiteX33" fmla="*/ 1315334 w 3556743"/>
                  <a:gd name="connsiteY33" fmla="*/ 68157 h 351704"/>
                  <a:gd name="connsiteX34" fmla="*/ 1644867 w 3556743"/>
                  <a:gd name="connsiteY34" fmla="*/ 68157 h 351704"/>
                  <a:gd name="connsiteX35" fmla="*/ 1737235 w 3556743"/>
                  <a:gd name="connsiteY35" fmla="*/ 160525 h 351704"/>
                  <a:gd name="connsiteX36" fmla="*/ 1820591 w 3556743"/>
                  <a:gd name="connsiteY36" fmla="*/ 160525 h 351704"/>
                  <a:gd name="connsiteX37" fmla="*/ 1912959 w 3556743"/>
                  <a:gd name="connsiteY37" fmla="*/ 68157 h 351704"/>
                  <a:gd name="connsiteX38" fmla="*/ 2242697 w 3556743"/>
                  <a:gd name="connsiteY38" fmla="*/ 68157 h 351704"/>
                  <a:gd name="connsiteX39" fmla="*/ 2334860 w 3556743"/>
                  <a:gd name="connsiteY39" fmla="*/ 160525 h 351704"/>
                  <a:gd name="connsiteX40" fmla="*/ 2375821 w 3556743"/>
                  <a:gd name="connsiteY40" fmla="*/ 177728 h 351704"/>
                  <a:gd name="connsiteX41" fmla="*/ 2416783 w 3556743"/>
                  <a:gd name="connsiteY41" fmla="*/ 160525 h 351704"/>
                  <a:gd name="connsiteX42" fmla="*/ 2509150 w 3556743"/>
                  <a:gd name="connsiteY42" fmla="*/ 68157 h 351704"/>
                  <a:gd name="connsiteX43" fmla="*/ 2838889 w 3556743"/>
                  <a:gd name="connsiteY43" fmla="*/ 68157 h 351704"/>
                  <a:gd name="connsiteX44" fmla="*/ 2931256 w 3556743"/>
                  <a:gd name="connsiteY44" fmla="*/ 160525 h 351704"/>
                  <a:gd name="connsiteX45" fmla="*/ 2972218 w 3556743"/>
                  <a:gd name="connsiteY45" fmla="*/ 177728 h 351704"/>
                  <a:gd name="connsiteX46" fmla="*/ 3013179 w 3556743"/>
                  <a:gd name="connsiteY46" fmla="*/ 160525 h 351704"/>
                  <a:gd name="connsiteX47" fmla="*/ 3105342 w 3556743"/>
                  <a:gd name="connsiteY47" fmla="*/ 68157 h 351704"/>
                  <a:gd name="connsiteX48" fmla="*/ 3435080 w 3556743"/>
                  <a:gd name="connsiteY48" fmla="*/ 68157 h 351704"/>
                  <a:gd name="connsiteX49" fmla="*/ 3527448 w 3556743"/>
                  <a:gd name="connsiteY49" fmla="*/ 160525 h 351704"/>
                  <a:gd name="connsiteX50" fmla="*/ 3534698 w 3556743"/>
                  <a:gd name="connsiteY50" fmla="*/ 283408 h 351704"/>
                  <a:gd name="connsiteX51" fmla="*/ 3411814 w 3556743"/>
                  <a:gd name="connsiteY51" fmla="*/ 290650 h 351704"/>
                  <a:gd name="connsiteX52" fmla="*/ 3404564 w 3556743"/>
                  <a:gd name="connsiteY52" fmla="*/ 283408 h 351704"/>
                  <a:gd name="connsiteX53" fmla="*/ 3312401 w 3556743"/>
                  <a:gd name="connsiteY53" fmla="*/ 191041 h 351704"/>
                  <a:gd name="connsiteX54" fmla="*/ 3229045 w 3556743"/>
                  <a:gd name="connsiteY54" fmla="*/ 191041 h 351704"/>
                  <a:gd name="connsiteX55" fmla="*/ 3142207 w 3556743"/>
                  <a:gd name="connsiteY55" fmla="*/ 283408 h 351704"/>
                  <a:gd name="connsiteX56" fmla="*/ 2976314 w 3556743"/>
                  <a:gd name="connsiteY56" fmla="*/ 351609 h 351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</a:cxnLst>
                <a:rect l="l" t="t" r="r" b="b"/>
                <a:pathLst>
                  <a:path w="3556743" h="351704">
                    <a:moveTo>
                      <a:pt x="2976314" y="351609"/>
                    </a:moveTo>
                    <a:cubicBezTo>
                      <a:pt x="2914462" y="351801"/>
                      <a:pt x="2855089" y="327243"/>
                      <a:pt x="2811445" y="283408"/>
                    </a:cubicBezTo>
                    <a:lnTo>
                      <a:pt x="2719282" y="191041"/>
                    </a:lnTo>
                    <a:cubicBezTo>
                      <a:pt x="2696139" y="168133"/>
                      <a:pt x="2658864" y="168133"/>
                      <a:pt x="2635721" y="191041"/>
                    </a:cubicBezTo>
                    <a:lnTo>
                      <a:pt x="2543558" y="283408"/>
                    </a:lnTo>
                    <a:cubicBezTo>
                      <a:pt x="2452439" y="374287"/>
                      <a:pt x="2304938" y="374287"/>
                      <a:pt x="2213819" y="283408"/>
                    </a:cubicBezTo>
                    <a:lnTo>
                      <a:pt x="2121452" y="191041"/>
                    </a:lnTo>
                    <a:cubicBezTo>
                      <a:pt x="2098370" y="168158"/>
                      <a:pt x="2061177" y="168158"/>
                      <a:pt x="2038095" y="191041"/>
                    </a:cubicBezTo>
                    <a:lnTo>
                      <a:pt x="1945933" y="283408"/>
                    </a:lnTo>
                    <a:cubicBezTo>
                      <a:pt x="1854814" y="374287"/>
                      <a:pt x="1707313" y="374287"/>
                      <a:pt x="1616194" y="283408"/>
                    </a:cubicBezTo>
                    <a:lnTo>
                      <a:pt x="1524236" y="191041"/>
                    </a:lnTo>
                    <a:cubicBezTo>
                      <a:pt x="1501155" y="168158"/>
                      <a:pt x="1463962" y="168158"/>
                      <a:pt x="1440880" y="191041"/>
                    </a:cubicBezTo>
                    <a:lnTo>
                      <a:pt x="1348512" y="283408"/>
                    </a:lnTo>
                    <a:cubicBezTo>
                      <a:pt x="1257496" y="374377"/>
                      <a:pt x="1109995" y="374377"/>
                      <a:pt x="1018979" y="283408"/>
                    </a:cubicBezTo>
                    <a:lnTo>
                      <a:pt x="926611" y="191041"/>
                    </a:lnTo>
                    <a:cubicBezTo>
                      <a:pt x="903529" y="168158"/>
                      <a:pt x="866337" y="168158"/>
                      <a:pt x="843255" y="191041"/>
                    </a:cubicBezTo>
                    <a:lnTo>
                      <a:pt x="750887" y="283408"/>
                    </a:lnTo>
                    <a:cubicBezTo>
                      <a:pt x="659769" y="374287"/>
                      <a:pt x="512275" y="374287"/>
                      <a:pt x="421149" y="283408"/>
                    </a:cubicBezTo>
                    <a:lnTo>
                      <a:pt x="328986" y="191041"/>
                    </a:lnTo>
                    <a:cubicBezTo>
                      <a:pt x="305912" y="168158"/>
                      <a:pt x="268703" y="168158"/>
                      <a:pt x="245630" y="191041"/>
                    </a:cubicBezTo>
                    <a:lnTo>
                      <a:pt x="152033" y="283408"/>
                    </a:lnTo>
                    <a:cubicBezTo>
                      <a:pt x="120100" y="319342"/>
                      <a:pt x="65083" y="322584"/>
                      <a:pt x="29149" y="290650"/>
                    </a:cubicBezTo>
                    <a:cubicBezTo>
                      <a:pt x="-6784" y="258715"/>
                      <a:pt x="-10026" y="203698"/>
                      <a:pt x="21907" y="167767"/>
                    </a:cubicBezTo>
                    <a:cubicBezTo>
                      <a:pt x="24179" y="165213"/>
                      <a:pt x="26595" y="162794"/>
                      <a:pt x="29149" y="160525"/>
                    </a:cubicBezTo>
                    <a:lnTo>
                      <a:pt x="121312" y="68157"/>
                    </a:lnTo>
                    <a:cubicBezTo>
                      <a:pt x="212439" y="-22722"/>
                      <a:pt x="359924" y="-22722"/>
                      <a:pt x="451051" y="68157"/>
                    </a:cubicBezTo>
                    <a:lnTo>
                      <a:pt x="543418" y="160525"/>
                    </a:lnTo>
                    <a:cubicBezTo>
                      <a:pt x="554273" y="171435"/>
                      <a:pt x="568999" y="177618"/>
                      <a:pt x="584380" y="177728"/>
                    </a:cubicBezTo>
                    <a:cubicBezTo>
                      <a:pt x="599740" y="177530"/>
                      <a:pt x="614445" y="171361"/>
                      <a:pt x="625341" y="160525"/>
                    </a:cubicBezTo>
                    <a:lnTo>
                      <a:pt x="717504" y="68157"/>
                    </a:lnTo>
                    <a:cubicBezTo>
                      <a:pt x="808622" y="-22722"/>
                      <a:pt x="956124" y="-22722"/>
                      <a:pt x="1047242" y="68157"/>
                    </a:cubicBezTo>
                    <a:lnTo>
                      <a:pt x="1139610" y="160525"/>
                    </a:lnTo>
                    <a:cubicBezTo>
                      <a:pt x="1162692" y="183408"/>
                      <a:pt x="1199884" y="183408"/>
                      <a:pt x="1222966" y="160525"/>
                    </a:cubicBezTo>
                    <a:lnTo>
                      <a:pt x="1315334" y="68157"/>
                    </a:lnTo>
                    <a:cubicBezTo>
                      <a:pt x="1406350" y="-22812"/>
                      <a:pt x="1553851" y="-22812"/>
                      <a:pt x="1644867" y="68157"/>
                    </a:cubicBezTo>
                    <a:lnTo>
                      <a:pt x="1737235" y="160525"/>
                    </a:lnTo>
                    <a:cubicBezTo>
                      <a:pt x="1760316" y="183408"/>
                      <a:pt x="1797509" y="183408"/>
                      <a:pt x="1820591" y="160525"/>
                    </a:cubicBezTo>
                    <a:lnTo>
                      <a:pt x="1912959" y="68157"/>
                    </a:lnTo>
                    <a:cubicBezTo>
                      <a:pt x="2004077" y="-22722"/>
                      <a:pt x="2151579" y="-22722"/>
                      <a:pt x="2242697" y="68157"/>
                    </a:cubicBezTo>
                    <a:lnTo>
                      <a:pt x="2334860" y="160525"/>
                    </a:lnTo>
                    <a:cubicBezTo>
                      <a:pt x="2345756" y="171361"/>
                      <a:pt x="2360461" y="177530"/>
                      <a:pt x="2375821" y="177728"/>
                    </a:cubicBezTo>
                    <a:cubicBezTo>
                      <a:pt x="2391202" y="177618"/>
                      <a:pt x="2405928" y="171435"/>
                      <a:pt x="2416783" y="160525"/>
                    </a:cubicBezTo>
                    <a:lnTo>
                      <a:pt x="2509150" y="68157"/>
                    </a:lnTo>
                    <a:cubicBezTo>
                      <a:pt x="2600269" y="-22722"/>
                      <a:pt x="2747770" y="-22722"/>
                      <a:pt x="2838889" y="68157"/>
                    </a:cubicBezTo>
                    <a:lnTo>
                      <a:pt x="2931256" y="160525"/>
                    </a:lnTo>
                    <a:cubicBezTo>
                      <a:pt x="2942111" y="171435"/>
                      <a:pt x="2956837" y="177618"/>
                      <a:pt x="2972218" y="177728"/>
                    </a:cubicBezTo>
                    <a:cubicBezTo>
                      <a:pt x="2987578" y="177530"/>
                      <a:pt x="3002283" y="171361"/>
                      <a:pt x="3013179" y="160525"/>
                    </a:cubicBezTo>
                    <a:lnTo>
                      <a:pt x="3105342" y="68157"/>
                    </a:lnTo>
                    <a:cubicBezTo>
                      <a:pt x="3196460" y="-22722"/>
                      <a:pt x="3343962" y="-22722"/>
                      <a:pt x="3435080" y="68157"/>
                    </a:cubicBezTo>
                    <a:lnTo>
                      <a:pt x="3527448" y="160525"/>
                    </a:lnTo>
                    <a:cubicBezTo>
                      <a:pt x="3563371" y="192458"/>
                      <a:pt x="3566627" y="247475"/>
                      <a:pt x="3534698" y="283408"/>
                    </a:cubicBezTo>
                    <a:cubicBezTo>
                      <a:pt x="3502748" y="319342"/>
                      <a:pt x="3447737" y="322584"/>
                      <a:pt x="3411814" y="290650"/>
                    </a:cubicBezTo>
                    <a:cubicBezTo>
                      <a:pt x="3409254" y="288379"/>
                      <a:pt x="3406837" y="285962"/>
                      <a:pt x="3404564" y="283408"/>
                    </a:cubicBezTo>
                    <a:lnTo>
                      <a:pt x="3312401" y="191041"/>
                    </a:lnTo>
                    <a:cubicBezTo>
                      <a:pt x="3289319" y="168158"/>
                      <a:pt x="3252127" y="168158"/>
                      <a:pt x="3229045" y="191041"/>
                    </a:cubicBezTo>
                    <a:lnTo>
                      <a:pt x="3142207" y="283408"/>
                    </a:lnTo>
                    <a:cubicBezTo>
                      <a:pt x="3098317" y="327497"/>
                      <a:pt x="3038534" y="352076"/>
                      <a:pt x="2976314" y="351609"/>
                    </a:cubicBezTo>
                    <a:close/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0" name="任意多边形: 形状 159">
                <a:extLst>
                  <a:ext uri="{FF2B5EF4-FFF2-40B4-BE49-F238E27FC236}">
                    <a16:creationId xmlns:a16="http://schemas.microsoft.com/office/drawing/2014/main" id="{27A2D57C-769E-B980-FFF1-0ED7861FE4C2}"/>
                  </a:ext>
                </a:extLst>
              </p:cNvPr>
              <p:cNvSpPr/>
              <p:nvPr/>
            </p:nvSpPr>
            <p:spPr>
              <a:xfrm>
                <a:off x="5010321" y="5603037"/>
                <a:ext cx="1009285" cy="504642"/>
              </a:xfrm>
              <a:custGeom>
                <a:avLst/>
                <a:gdLst>
                  <a:gd name="connsiteX0" fmla="*/ 1009213 w 1009285"/>
                  <a:gd name="connsiteY0" fmla="*/ 504573 h 504642"/>
                  <a:gd name="connsiteX1" fmla="*/ 504570 w 1009285"/>
                  <a:gd name="connsiteY1" fmla="*/ -70 h 504642"/>
                  <a:gd name="connsiteX2" fmla="*/ -73 w 1009285"/>
                  <a:gd name="connsiteY2" fmla="*/ 504573 h 50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9285" h="504642">
                    <a:moveTo>
                      <a:pt x="1009213" y="504573"/>
                    </a:moveTo>
                    <a:cubicBezTo>
                      <a:pt x="1009213" y="225872"/>
                      <a:pt x="783270" y="-70"/>
                      <a:pt x="504570" y="-70"/>
                    </a:cubicBezTo>
                    <a:cubicBezTo>
                      <a:pt x="225869" y="-70"/>
                      <a:pt x="-73" y="225872"/>
                      <a:pt x="-73" y="504573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1" name="任意多边形: 形状 160">
                <a:extLst>
                  <a:ext uri="{FF2B5EF4-FFF2-40B4-BE49-F238E27FC236}">
                    <a16:creationId xmlns:a16="http://schemas.microsoft.com/office/drawing/2014/main" id="{050C55E6-DAA8-1947-2C87-633EE009EADE}"/>
                  </a:ext>
                </a:extLst>
              </p:cNvPr>
              <p:cNvSpPr/>
              <p:nvPr/>
            </p:nvSpPr>
            <p:spPr>
              <a:xfrm>
                <a:off x="5010321" y="5603037"/>
                <a:ext cx="1009285" cy="504642"/>
              </a:xfrm>
              <a:custGeom>
                <a:avLst/>
                <a:gdLst>
                  <a:gd name="connsiteX0" fmla="*/ 1009213 w 1009285"/>
                  <a:gd name="connsiteY0" fmla="*/ 504573 h 504642"/>
                  <a:gd name="connsiteX1" fmla="*/ 504570 w 1009285"/>
                  <a:gd name="connsiteY1" fmla="*/ -70 h 504642"/>
                  <a:gd name="connsiteX2" fmla="*/ -73 w 1009285"/>
                  <a:gd name="connsiteY2" fmla="*/ 504573 h 504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9285" h="504642">
                    <a:moveTo>
                      <a:pt x="1009213" y="504573"/>
                    </a:moveTo>
                    <a:cubicBezTo>
                      <a:pt x="1009213" y="225872"/>
                      <a:pt x="783270" y="-70"/>
                      <a:pt x="504570" y="-70"/>
                    </a:cubicBezTo>
                    <a:cubicBezTo>
                      <a:pt x="225869" y="-70"/>
                      <a:pt x="-73" y="225872"/>
                      <a:pt x="-73" y="504573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2" name="任意多边形: 形状 161">
                <a:extLst>
                  <a:ext uri="{FF2B5EF4-FFF2-40B4-BE49-F238E27FC236}">
                    <a16:creationId xmlns:a16="http://schemas.microsoft.com/office/drawing/2014/main" id="{CEACA988-9C6F-483C-FEBD-7C7DB0369C6D}"/>
                  </a:ext>
                </a:extLst>
              </p:cNvPr>
              <p:cNvSpPr/>
              <p:nvPr/>
            </p:nvSpPr>
            <p:spPr>
              <a:xfrm>
                <a:off x="4706388" y="5851672"/>
                <a:ext cx="512016" cy="256007"/>
              </a:xfrm>
              <a:custGeom>
                <a:avLst/>
                <a:gdLst>
                  <a:gd name="connsiteX0" fmla="*/ 511943 w 512016"/>
                  <a:gd name="connsiteY0" fmla="*/ 255938 h 256007"/>
                  <a:gd name="connsiteX1" fmla="*/ 255935 w 512016"/>
                  <a:gd name="connsiteY1" fmla="*/ -70 h 256007"/>
                  <a:gd name="connsiteX2" fmla="*/ -73 w 512016"/>
                  <a:gd name="connsiteY2" fmla="*/ 255938 h 25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2016" h="256007">
                    <a:moveTo>
                      <a:pt x="511943" y="255938"/>
                    </a:moveTo>
                    <a:cubicBezTo>
                      <a:pt x="511943" y="114540"/>
                      <a:pt x="397333" y="-70"/>
                      <a:pt x="255935" y="-70"/>
                    </a:cubicBezTo>
                    <a:cubicBezTo>
                      <a:pt x="114537" y="-70"/>
                      <a:pt x="-73" y="114540"/>
                      <a:pt x="-73" y="255938"/>
                    </a:cubicBezTo>
                    <a:close/>
                  </a:path>
                </a:pathLst>
              </a:custGeom>
              <a:solidFill>
                <a:srgbClr val="FFFFFF"/>
              </a:solidFill>
              <a:ln w="204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71606B67-BE71-5253-742D-8E7EA6647057}"/>
                  </a:ext>
                </a:extLst>
              </p:cNvPr>
              <p:cNvSpPr/>
              <p:nvPr/>
            </p:nvSpPr>
            <p:spPr>
              <a:xfrm>
                <a:off x="4706388" y="5851672"/>
                <a:ext cx="512016" cy="256007"/>
              </a:xfrm>
              <a:custGeom>
                <a:avLst/>
                <a:gdLst>
                  <a:gd name="connsiteX0" fmla="*/ 511943 w 512016"/>
                  <a:gd name="connsiteY0" fmla="*/ 255938 h 256007"/>
                  <a:gd name="connsiteX1" fmla="*/ 255935 w 512016"/>
                  <a:gd name="connsiteY1" fmla="*/ -70 h 256007"/>
                  <a:gd name="connsiteX2" fmla="*/ -73 w 512016"/>
                  <a:gd name="connsiteY2" fmla="*/ 255938 h 256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2016" h="256007">
                    <a:moveTo>
                      <a:pt x="511943" y="255938"/>
                    </a:moveTo>
                    <a:cubicBezTo>
                      <a:pt x="511943" y="114540"/>
                      <a:pt x="397333" y="-70"/>
                      <a:pt x="255935" y="-70"/>
                    </a:cubicBezTo>
                    <a:cubicBezTo>
                      <a:pt x="114537" y="-70"/>
                      <a:pt x="-73" y="114540"/>
                      <a:pt x="-73" y="255938"/>
                    </a:cubicBezTo>
                  </a:path>
                </a:pathLst>
              </a:custGeom>
              <a:noFill/>
              <a:ln w="20481" cap="rnd">
                <a:solidFill>
                  <a:srgbClr val="04215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2248283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04.</a:t>
            </a:r>
            <a:r>
              <a:rPr lang="zh-CN" altLang="en-US"/>
              <a:t>研究意义和未来展望</a:t>
            </a:r>
            <a:endParaRPr 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探究语言文学类学科的研究意义和未来发展趋势。</a:t>
            </a:r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90446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 dirty="0"/>
              <a:t>研究意义</a:t>
            </a:r>
            <a:endParaRPr lang="en-US" dirty="0"/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58E4709F-0741-5010-EA00-3D72AE1FC698}"/>
              </a:ext>
            </a:extLst>
          </p:cNvPr>
          <p:cNvGrpSpPr/>
          <p:nvPr/>
        </p:nvGrpSpPr>
        <p:grpSpPr>
          <a:xfrm>
            <a:off x="660399" y="1224593"/>
            <a:ext cx="10858501" cy="4879342"/>
            <a:chOff x="660399" y="1224593"/>
            <a:chExt cx="10858501" cy="4879342"/>
          </a:xfrm>
        </p:grpSpPr>
        <p:grpSp>
          <p:nvGrpSpPr>
            <p:cNvPr id="10" name="ísļíḑé">
              <a:extLst>
                <a:ext uri="{FF2B5EF4-FFF2-40B4-BE49-F238E27FC236}">
                  <a16:creationId xmlns:a16="http://schemas.microsoft.com/office/drawing/2014/main" id="{E502EA7F-FF59-2A40-7B61-F3A29C762790}"/>
                </a:ext>
              </a:extLst>
            </p:cNvPr>
            <p:cNvGrpSpPr/>
            <p:nvPr/>
          </p:nvGrpSpPr>
          <p:grpSpPr>
            <a:xfrm>
              <a:off x="660400" y="2488252"/>
              <a:ext cx="10403210" cy="3615683"/>
              <a:chOff x="770006" y="2644050"/>
              <a:chExt cx="10403210" cy="3615683"/>
            </a:xfrm>
          </p:grpSpPr>
          <p:grpSp>
            <p:nvGrpSpPr>
              <p:cNvPr id="11" name="ïṣļiḍé">
                <a:extLst>
                  <a:ext uri="{FF2B5EF4-FFF2-40B4-BE49-F238E27FC236}">
                    <a16:creationId xmlns:a16="http://schemas.microsoft.com/office/drawing/2014/main" id="{6547E2D0-2044-B7D5-A947-62386866B34F}"/>
                  </a:ext>
                </a:extLst>
              </p:cNvPr>
              <p:cNvGrpSpPr/>
              <p:nvPr/>
            </p:nvGrpSpPr>
            <p:grpSpPr>
              <a:xfrm>
                <a:off x="770006" y="2740523"/>
                <a:ext cx="10403210" cy="3519210"/>
                <a:chOff x="485929" y="1863781"/>
                <a:chExt cx="11207917" cy="3791429"/>
              </a:xfrm>
            </p:grpSpPr>
            <p:sp>
              <p:nvSpPr>
                <p:cNvPr id="23" name="iṩ1iḍê">
                  <a:extLst>
                    <a:ext uri="{FF2B5EF4-FFF2-40B4-BE49-F238E27FC236}">
                      <a16:creationId xmlns:a16="http://schemas.microsoft.com/office/drawing/2014/main" id="{2A50A003-0678-9E1F-26B1-4FC103013DE7}"/>
                    </a:ext>
                  </a:extLst>
                </p:cNvPr>
                <p:cNvSpPr/>
                <p:nvPr/>
              </p:nvSpPr>
              <p:spPr>
                <a:xfrm>
                  <a:off x="4673252" y="1863781"/>
                  <a:ext cx="2832797" cy="2832797"/>
                </a:xfrm>
                <a:prstGeom prst="ellipse">
                  <a:avLst/>
                </a:prstGeom>
                <a:ln w="12700">
                  <a:solidFill>
                    <a:schemeClr val="tx2">
                      <a:alpha val="50000"/>
                    </a:schemeClr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ïŝ1îdé">
                  <a:extLst>
                    <a:ext uri="{FF2B5EF4-FFF2-40B4-BE49-F238E27FC236}">
                      <a16:creationId xmlns:a16="http://schemas.microsoft.com/office/drawing/2014/main" id="{C953B4D4-D2D6-74C8-B062-F09E41094C90}"/>
                    </a:ext>
                  </a:extLst>
                </p:cNvPr>
                <p:cNvSpPr/>
                <p:nvPr/>
              </p:nvSpPr>
              <p:spPr>
                <a:xfrm>
                  <a:off x="4138418" y="2588535"/>
                  <a:ext cx="176633" cy="176633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/>
                <a:p>
                  <a:pPr algn="ctr" defTabSz="914354"/>
                  <a:endParaRPr lang="zh-CN" altLang="en-US" sz="2000" b="1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0" name="ïŝlidê">
                  <a:extLst>
                    <a:ext uri="{FF2B5EF4-FFF2-40B4-BE49-F238E27FC236}">
                      <a16:creationId xmlns:a16="http://schemas.microsoft.com/office/drawing/2014/main" id="{E26B8C36-9FFA-B025-7DA1-A0409580ADF8}"/>
                    </a:ext>
                  </a:extLst>
                </p:cNvPr>
                <p:cNvSpPr txBox="1"/>
                <p:nvPr/>
              </p:nvSpPr>
              <p:spPr>
                <a:xfrm>
                  <a:off x="485929" y="2895377"/>
                  <a:ext cx="3617914" cy="3623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>
                    <a:lnSpc>
                      <a:spcPct val="150000"/>
                    </a:lnSpc>
                  </a:pPr>
                  <a:r>
                    <a:rPr lang="zh-CN" altLang="en-US" sz="1200" dirty="0"/>
                    <a:t>该领域的研究提供参考价值。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ïş1ïdê">
                  <a:extLst>
                    <a:ext uri="{FF2B5EF4-FFF2-40B4-BE49-F238E27FC236}">
                      <a16:creationId xmlns:a16="http://schemas.microsoft.com/office/drawing/2014/main" id="{299D1EE2-DC60-DDA6-724A-EEC6AB2C7629}"/>
                    </a:ext>
                  </a:extLst>
                </p:cNvPr>
                <p:cNvSpPr txBox="1"/>
                <p:nvPr/>
              </p:nvSpPr>
              <p:spPr>
                <a:xfrm>
                  <a:off x="682541" y="2470254"/>
                  <a:ext cx="3421303" cy="4310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algn="r">
                    <a:lnSpc>
                      <a:spcPct val="100000"/>
                    </a:lnSpc>
                  </a:pPr>
                  <a:r>
                    <a:rPr kumimoji="1" lang="zh-CN" altLang="en-US" sz="2000" b="1" dirty="0">
                      <a:solidFill>
                        <a:schemeClr val="accent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填补研究空白</a:t>
                  </a:r>
                  <a:endParaRPr kumimoji="1" lang="en-US" altLang="zh-CN" sz="20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" name="íṧļïdê">
                  <a:extLst>
                    <a:ext uri="{FF2B5EF4-FFF2-40B4-BE49-F238E27FC236}">
                      <a16:creationId xmlns:a16="http://schemas.microsoft.com/office/drawing/2014/main" id="{7279564D-FD41-54FD-F19B-F42DBDE843AA}"/>
                    </a:ext>
                  </a:extLst>
                </p:cNvPr>
                <p:cNvSpPr/>
                <p:nvPr/>
              </p:nvSpPr>
              <p:spPr>
                <a:xfrm>
                  <a:off x="4380452" y="2901417"/>
                  <a:ext cx="638288" cy="638285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3" name="íSľíḓé">
                  <a:extLst>
                    <a:ext uri="{FF2B5EF4-FFF2-40B4-BE49-F238E27FC236}">
                      <a16:creationId xmlns:a16="http://schemas.microsoft.com/office/drawing/2014/main" id="{56C1BC62-AEBE-EF0B-7E47-A0BFD4C77740}"/>
                    </a:ext>
                  </a:extLst>
                </p:cNvPr>
                <p:cNvSpPr txBox="1"/>
                <p:nvPr/>
              </p:nvSpPr>
              <p:spPr>
                <a:xfrm>
                  <a:off x="7986922" y="4994391"/>
                  <a:ext cx="3706924" cy="6608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zh-CN" altLang="en-US" sz="1200" dirty="0"/>
                    <a:t>为学科的研究提供新的思路和方法，具有实践应用前景。</a:t>
                  </a:r>
                </a:p>
              </p:txBody>
            </p:sp>
            <p:sp>
              <p:nvSpPr>
                <p:cNvPr id="34" name="íṡḻiḑê">
                  <a:extLst>
                    <a:ext uri="{FF2B5EF4-FFF2-40B4-BE49-F238E27FC236}">
                      <a16:creationId xmlns:a16="http://schemas.microsoft.com/office/drawing/2014/main" id="{50792BD4-E3A1-2B55-08BC-AA9EF010C55F}"/>
                    </a:ext>
                  </a:extLst>
                </p:cNvPr>
                <p:cNvSpPr/>
                <p:nvPr/>
              </p:nvSpPr>
              <p:spPr>
                <a:xfrm>
                  <a:off x="7618728" y="4675486"/>
                  <a:ext cx="176633" cy="176633"/>
                </a:xfrm>
                <a:prstGeom prst="ellips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íṡľïḋê">
                  <a:extLst>
                    <a:ext uri="{FF2B5EF4-FFF2-40B4-BE49-F238E27FC236}">
                      <a16:creationId xmlns:a16="http://schemas.microsoft.com/office/drawing/2014/main" id="{EE92DD1D-EEB1-FA08-28DB-A1D2D99CD5F8}"/>
                    </a:ext>
                  </a:extLst>
                </p:cNvPr>
                <p:cNvSpPr txBox="1"/>
                <p:nvPr/>
              </p:nvSpPr>
              <p:spPr>
                <a:xfrm>
                  <a:off x="7986922" y="4557205"/>
                  <a:ext cx="3706924" cy="4310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ctr" anchorCtr="0">
                  <a:spAutoFit/>
                </a:bodyPr>
                <a:lstStyle/>
                <a:p>
                  <a:pPr defTabSz="913765">
                    <a:buSzPct val="25000"/>
                  </a:pPr>
                  <a:r>
                    <a:rPr lang="zh-CN" altLang="en-US" sz="2000" b="1" dirty="0">
                      <a:solidFill>
                        <a:schemeClr val="accent1"/>
                      </a:solidFill>
                    </a:rPr>
                    <a:t>推动学科发展</a:t>
                  </a:r>
                </a:p>
              </p:txBody>
            </p:sp>
            <p:sp>
              <p:nvSpPr>
                <p:cNvPr id="36" name="işľidè">
                  <a:extLst>
                    <a:ext uri="{FF2B5EF4-FFF2-40B4-BE49-F238E27FC236}">
                      <a16:creationId xmlns:a16="http://schemas.microsoft.com/office/drawing/2014/main" id="{48001C56-6CE4-2536-3924-891E34A5F9F2}"/>
                    </a:ext>
                  </a:extLst>
                </p:cNvPr>
                <p:cNvSpPr/>
                <p:nvPr/>
              </p:nvSpPr>
              <p:spPr>
                <a:xfrm>
                  <a:off x="6978392" y="3991609"/>
                  <a:ext cx="638288" cy="638285"/>
                </a:xfrm>
                <a:prstGeom prst="ellipse">
                  <a:avLst/>
                </a:prstGeom>
                <a:solidFill>
                  <a:schemeClr val="accent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12" name="îṧḻïḑè">
                <a:extLst>
                  <a:ext uri="{FF2B5EF4-FFF2-40B4-BE49-F238E27FC236}">
                    <a16:creationId xmlns:a16="http://schemas.microsoft.com/office/drawing/2014/main" id="{D0798B64-A0D8-11B0-A8F4-38E6B6F736A6}"/>
                  </a:ext>
                </a:extLst>
              </p:cNvPr>
              <p:cNvSpPr txBox="1"/>
              <p:nvPr/>
            </p:nvSpPr>
            <p:spPr>
              <a:xfrm>
                <a:off x="7732442" y="3038650"/>
                <a:ext cx="3440774" cy="3363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采用新颖的研究方法，提供新的思路和方法。</a:t>
                </a:r>
              </a:p>
            </p:txBody>
          </p:sp>
          <p:sp>
            <p:nvSpPr>
              <p:cNvPr id="13" name="iSļíde">
                <a:extLst>
                  <a:ext uri="{FF2B5EF4-FFF2-40B4-BE49-F238E27FC236}">
                    <a16:creationId xmlns:a16="http://schemas.microsoft.com/office/drawing/2014/main" id="{DF168DAF-2FFB-7099-FDB4-48FD978438A1}"/>
                  </a:ext>
                </a:extLst>
              </p:cNvPr>
              <p:cNvSpPr/>
              <p:nvPr/>
            </p:nvSpPr>
            <p:spPr>
              <a:xfrm>
                <a:off x="7390684" y="2753839"/>
                <a:ext cx="163951" cy="163951"/>
              </a:xfrm>
              <a:prstGeom prst="ellipse">
                <a:avLst/>
              </a:prstGeom>
              <a:solidFill>
                <a:schemeClr val="accent1">
                  <a:alpha val="3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íṩḻîḓé">
                <a:extLst>
                  <a:ext uri="{FF2B5EF4-FFF2-40B4-BE49-F238E27FC236}">
                    <a16:creationId xmlns:a16="http://schemas.microsoft.com/office/drawing/2014/main" id="{61F453A8-7B0B-872C-0839-8B949D7540E4}"/>
                  </a:ext>
                </a:extLst>
              </p:cNvPr>
              <p:cNvSpPr txBox="1"/>
              <p:nvPr/>
            </p:nvSpPr>
            <p:spPr>
              <a:xfrm>
                <a:off x="7732442" y="2644050"/>
                <a:ext cx="344077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spAutoFit/>
              </a:bodyPr>
              <a:lstStyle/>
              <a:p>
                <a:pPr defTabSz="913765">
                  <a:buSzPct val="25000"/>
                </a:pPr>
                <a:r>
                  <a:rPr kumimoji="1" lang="zh-CN" altLang="en-US" sz="2000" b="1" dirty="0">
                    <a:solidFill>
                      <a:schemeClr val="accent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提高研究水平</a:t>
                </a:r>
                <a:endParaRPr kumimoji="1" lang="en-US" altLang="zh-CN" sz="2000" b="1" dirty="0">
                  <a:solidFill>
                    <a:schemeClr val="accent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22" name="ïşľíḍê">
                <a:extLst>
                  <a:ext uri="{FF2B5EF4-FFF2-40B4-BE49-F238E27FC236}">
                    <a16:creationId xmlns:a16="http://schemas.microsoft.com/office/drawing/2014/main" id="{897BBBE5-A396-7212-562F-D703FC837F60}"/>
                  </a:ext>
                </a:extLst>
              </p:cNvPr>
              <p:cNvSpPr/>
              <p:nvPr/>
            </p:nvSpPr>
            <p:spPr>
              <a:xfrm>
                <a:off x="6796323" y="3044257"/>
                <a:ext cx="592460" cy="592457"/>
              </a:xfrm>
              <a:prstGeom prst="ellipse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8B24AB1A-D6A8-8610-79B2-D75D3F387085}"/>
                </a:ext>
              </a:extLst>
            </p:cNvPr>
            <p:cNvGrpSpPr/>
            <p:nvPr/>
          </p:nvGrpSpPr>
          <p:grpSpPr>
            <a:xfrm>
              <a:off x="660399" y="1224593"/>
              <a:ext cx="10858501" cy="839370"/>
              <a:chOff x="660399" y="1224593"/>
              <a:chExt cx="10858501" cy="839370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5BB65AB3-9E69-8A69-5979-A7E4256E3AE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400" y="1224593"/>
                <a:ext cx="10858500" cy="5232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spAutoFit/>
              </a:bodyPr>
              <a:lstStyle/>
              <a:p>
                <a:pPr algn="ctr">
                  <a:lnSpc>
                    <a:spcPct val="100000"/>
                  </a:lnSpc>
                  <a:buSzPct val="25000"/>
                </a:pPr>
                <a:r>
                  <a:rPr lang="zh-CN" altLang="en-US" sz="2800" b="1" dirty="0">
                    <a:solidFill>
                      <a:schemeClr val="tx1"/>
                    </a:solidFill>
                  </a:rPr>
                  <a:t>意义与贡献</a:t>
                </a:r>
                <a:endParaRPr lang="en-US" altLang="zh-CN" sz="28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79A4F4D-9DAA-C4A9-5155-84CF7882EB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60399" y="1769139"/>
                <a:ext cx="10858500" cy="2948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阐述本研究对学术领域的重要意义和实际应用前景</a:t>
                </a:r>
                <a:endParaRPr kumimoji="1" lang="en-US" altLang="zh-CN" sz="1200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1051025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6F5A6A4-F335-31F8-1C1A-8840AAF9556B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1CB089E-92A6-E8C5-8342-009FF146BBA0}"/>
                </a:ext>
              </a:extLst>
            </p:cNvPr>
            <p:cNvGrpSpPr/>
            <p:nvPr/>
          </p:nvGrpSpPr>
          <p:grpSpPr>
            <a:xfrm>
              <a:off x="660400" y="1130300"/>
              <a:ext cx="5672736" cy="5003800"/>
              <a:chOff x="660400" y="1130300"/>
              <a:chExt cx="5672736" cy="5003800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4E23F53D-E425-459C-7C31-1C74772C8732}"/>
                  </a:ext>
                </a:extLst>
              </p:cNvPr>
              <p:cNvGrpSpPr/>
              <p:nvPr/>
            </p:nvGrpSpPr>
            <p:grpSpPr>
              <a:xfrm>
                <a:off x="660400" y="1130300"/>
                <a:ext cx="5672736" cy="1466479"/>
                <a:chOff x="7053818" y="1291426"/>
                <a:chExt cx="4477782" cy="1189343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88E4549C-9D3D-02EC-22DC-9B31FB312AF6}"/>
                    </a:ext>
                  </a:extLst>
                </p:cNvPr>
                <p:cNvSpPr/>
                <p:nvPr/>
              </p:nvSpPr>
              <p:spPr>
                <a:xfrm>
                  <a:off x="7053818" y="1291426"/>
                  <a:ext cx="4477782" cy="11893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>
                    <a:lnSpc>
                      <a:spcPct val="130000"/>
                    </a:lnSpc>
                  </a:pPr>
                  <a:endParaRPr kumimoji="1"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组合 14">
                  <a:extLst>
                    <a:ext uri="{FF2B5EF4-FFF2-40B4-BE49-F238E27FC236}">
                      <a16:creationId xmlns:a16="http://schemas.microsoft.com/office/drawing/2014/main" id="{F69F49D1-4638-AB96-F360-057E63F0EE5C}"/>
                    </a:ext>
                  </a:extLst>
                </p:cNvPr>
                <p:cNvGrpSpPr/>
                <p:nvPr/>
              </p:nvGrpSpPr>
              <p:grpSpPr>
                <a:xfrm>
                  <a:off x="7224240" y="1467687"/>
                  <a:ext cx="4115549" cy="866027"/>
                  <a:chOff x="7224240" y="1462330"/>
                  <a:chExt cx="4115549" cy="866027"/>
                </a:xfrm>
              </p:grpSpPr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2BD639FF-71FC-58B9-62DF-CD1320ACCE3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224240" y="1462330"/>
                    <a:ext cx="411554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b="1">
                        <a:solidFill>
                          <a:schemeClr val="tx1"/>
                        </a:solidFill>
                      </a:rPr>
                      <a:t>语言本质探讨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1A5647AF-CF94-1024-25E9-ACFFE05F1E6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224240" y="1830899"/>
                    <a:ext cx="4115549" cy="497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0" i="0">
                        <a:solidFill>
                          <a:schemeClr val="tx1"/>
                        </a:solidFill>
                        <a:effectLst/>
                      </a:rPr>
                      <a:t>对语言的特性和规律进行深入探讨，为语言教学和应用提供更为有效的理论支持。</a:t>
                    </a:r>
                    <a:endParaRPr kumimoji="1" lang="en-US" altLang="zh-CN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648B43A4-5B15-5682-C0FB-B2A99D6B4C46}"/>
                  </a:ext>
                </a:extLst>
              </p:cNvPr>
              <p:cNvGrpSpPr/>
              <p:nvPr/>
            </p:nvGrpSpPr>
            <p:grpSpPr>
              <a:xfrm>
                <a:off x="660400" y="2898961"/>
                <a:ext cx="5672736" cy="1466479"/>
                <a:chOff x="7053818" y="1291426"/>
                <a:chExt cx="4477782" cy="1189343"/>
              </a:xfrm>
            </p:grpSpPr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3480945A-EDC0-F0C0-B214-84AEF23D372A}"/>
                    </a:ext>
                  </a:extLst>
                </p:cNvPr>
                <p:cNvSpPr/>
                <p:nvPr/>
              </p:nvSpPr>
              <p:spPr>
                <a:xfrm>
                  <a:off x="7053818" y="1291426"/>
                  <a:ext cx="4477782" cy="11893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1">
                    <a:alpha val="1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>
                    <a:lnSpc>
                      <a:spcPct val="130000"/>
                    </a:lnSpc>
                  </a:pPr>
                  <a:endParaRPr kumimoji="1"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26066685-7043-C35C-D922-15AD0DF1324C}"/>
                    </a:ext>
                  </a:extLst>
                </p:cNvPr>
                <p:cNvGrpSpPr/>
                <p:nvPr/>
              </p:nvGrpSpPr>
              <p:grpSpPr>
                <a:xfrm>
                  <a:off x="7224240" y="1467687"/>
                  <a:ext cx="4115549" cy="866027"/>
                  <a:chOff x="7224240" y="1462330"/>
                  <a:chExt cx="4115549" cy="866027"/>
                </a:xfrm>
              </p:grpSpPr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ECABCA89-8CE0-6BF1-8BA8-633A3FBA8C42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224240" y="1462330"/>
                    <a:ext cx="411554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b="1">
                        <a:solidFill>
                          <a:schemeClr val="accent1"/>
                        </a:solidFill>
                      </a:rPr>
                      <a:t>跨学科探索语言文化</a:t>
                    </a:r>
                    <a:endParaRPr kumimoji="1" lang="en-US" altLang="zh-CN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84930596-D91B-936E-E38A-C362D2595DE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224240" y="1830899"/>
                    <a:ext cx="4115549" cy="497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0" i="0">
                        <a:solidFill>
                          <a:schemeClr val="tx1"/>
                        </a:solidFill>
                        <a:effectLst/>
                      </a:rPr>
                      <a:t>深入研究语言和文化的关系，为我们更好地理解不同文化背景下的语言现象提供帮助。</a:t>
                    </a:r>
                    <a:endParaRPr kumimoji="1" lang="en-US" altLang="zh-CN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0F408878-FF29-D51E-636A-9AA6B7E41EE7}"/>
                  </a:ext>
                </a:extLst>
              </p:cNvPr>
              <p:cNvGrpSpPr/>
              <p:nvPr/>
            </p:nvGrpSpPr>
            <p:grpSpPr>
              <a:xfrm>
                <a:off x="660400" y="4667621"/>
                <a:ext cx="5672736" cy="1466479"/>
                <a:chOff x="7053818" y="1291426"/>
                <a:chExt cx="4477782" cy="1189343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3E497A9-722B-B5E8-7AB0-B202870A1124}"/>
                    </a:ext>
                  </a:extLst>
                </p:cNvPr>
                <p:cNvSpPr/>
                <p:nvPr/>
              </p:nvSpPr>
              <p:spPr>
                <a:xfrm>
                  <a:off x="7053818" y="1291426"/>
                  <a:ext cx="4477782" cy="1189343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2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91440" tIns="45720" rIns="91440" bIns="45720" rtlCol="0" anchor="ctr" anchorCtr="0">
                  <a:noAutofit/>
                </a:bodyPr>
                <a:lstStyle/>
                <a:p>
                  <a:pPr>
                    <a:lnSpc>
                      <a:spcPct val="130000"/>
                    </a:lnSpc>
                  </a:pPr>
                  <a:endParaRPr kumimoji="1" lang="en-US" altLang="zh-CN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65A06A3B-8A16-739C-B920-8D85E35A2E52}"/>
                    </a:ext>
                  </a:extLst>
                </p:cNvPr>
                <p:cNvGrpSpPr/>
                <p:nvPr/>
              </p:nvGrpSpPr>
              <p:grpSpPr>
                <a:xfrm>
                  <a:off x="7224240" y="1467687"/>
                  <a:ext cx="4115549" cy="866027"/>
                  <a:chOff x="7224240" y="1462330"/>
                  <a:chExt cx="4115549" cy="866027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91B1E4D2-4DBC-A741-90DE-2F71ECD24F3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224240" y="1462330"/>
                    <a:ext cx="411554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语言对认知交流影响研究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9213A27C-54DB-5E8E-DC05-FB5A8FB77BF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7224240" y="1830899"/>
                    <a:ext cx="4115549" cy="49745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50000"/>
                      </a:lnSpc>
                    </a:pPr>
                    <a:r>
                      <a:rPr lang="zh-CN" altLang="en-US" sz="1200" b="0" i="0" dirty="0">
                        <a:solidFill>
                          <a:schemeClr val="tx1"/>
                        </a:solidFill>
                        <a:effectLst/>
                      </a:rPr>
                      <a:t>研究语言对人类认知和交流的影响，可以帮助我们更好地理解人类认知和交流的机制，并为实现人机交互等方面的技术提供理论基础。</a:t>
                    </a:r>
                    <a:endParaRPr kumimoji="1" lang="en-US" altLang="zh-CN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8BEA0E2-AF37-8F48-4445-346AB19DAF92}"/>
                </a:ext>
              </a:extLst>
            </p:cNvPr>
            <p:cNvGrpSpPr/>
            <p:nvPr/>
          </p:nvGrpSpPr>
          <p:grpSpPr>
            <a:xfrm>
              <a:off x="7454900" y="3184229"/>
              <a:ext cx="4064000" cy="718142"/>
              <a:chOff x="7454900" y="3448781"/>
              <a:chExt cx="4064000" cy="718142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3476FB56-61AB-E9D1-9EDF-4B4B08969377}"/>
                  </a:ext>
                </a:extLst>
              </p:cNvPr>
              <p:cNvSpPr txBox="1"/>
              <p:nvPr/>
            </p:nvSpPr>
            <p:spPr>
              <a:xfrm>
                <a:off x="7454900" y="3448781"/>
                <a:ext cx="4064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solidFill>
                      <a:schemeClr val="tx1"/>
                    </a:solidFill>
                  </a:rPr>
                  <a:t>总结成果，展望未来</a:t>
                </a:r>
                <a:endParaRPr kumimoji="0" lang="en-US" altLang="zh-CN" sz="3200" b="1" i="0" u="none" strike="noStrike" kern="1200" cap="none" spc="0" normalizeH="0" baseline="0" noProof="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A3F90CE1-CC5C-371C-68CD-C0B282AA21C5}"/>
                  </a:ext>
                </a:extLst>
              </p:cNvPr>
              <p:cNvCxnSpPr/>
              <p:nvPr/>
            </p:nvCxnSpPr>
            <p:spPr>
              <a:xfrm>
                <a:off x="7581900" y="4166923"/>
                <a:ext cx="1168400" cy="0"/>
              </a:xfrm>
              <a:prstGeom prst="line">
                <a:avLst/>
              </a:prstGeom>
              <a:ln w="34925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未来展望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73438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05.</a:t>
            </a:r>
            <a:r>
              <a:rPr lang="zh-CN" altLang="en-US"/>
              <a:t>答辩总结和感想</a:t>
            </a:r>
            <a:endParaRPr 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总结答辩内容，表达感想和反思</a:t>
            </a:r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6455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答辩总结</a:t>
            </a:r>
            <a:endParaRPr lang="en-US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BF2E5F87-24BB-32EC-02E5-F5D2817FC2BB}"/>
              </a:ext>
            </a:extLst>
          </p:cNvPr>
          <p:cNvGrpSpPr/>
          <p:nvPr/>
        </p:nvGrpSpPr>
        <p:grpSpPr>
          <a:xfrm>
            <a:off x="669925" y="2313662"/>
            <a:ext cx="10850564" cy="3387711"/>
            <a:chOff x="669925" y="1927946"/>
            <a:chExt cx="10850564" cy="3387711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1775C4EB-06F1-E565-2112-0AD1F532662A}"/>
                </a:ext>
              </a:extLst>
            </p:cNvPr>
            <p:cNvCxnSpPr/>
            <p:nvPr/>
          </p:nvCxnSpPr>
          <p:spPr>
            <a:xfrm>
              <a:off x="7226079" y="3645024"/>
              <a:ext cx="4294409" cy="0"/>
            </a:xfrm>
            <a:prstGeom prst="line">
              <a:avLst/>
            </a:prstGeom>
            <a:ln w="19050">
              <a:solidFill>
                <a:schemeClr val="accent2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2F05333E-7328-43B2-8BBB-4A896C7DA891}"/>
                </a:ext>
              </a:extLst>
            </p:cNvPr>
            <p:cNvGrpSpPr/>
            <p:nvPr/>
          </p:nvGrpSpPr>
          <p:grpSpPr>
            <a:xfrm>
              <a:off x="4403812" y="2044865"/>
              <a:ext cx="3203125" cy="3203124"/>
              <a:chOff x="4403812" y="2044865"/>
              <a:chExt cx="3203125" cy="3203124"/>
            </a:xfrm>
          </p:grpSpPr>
          <p:sp>
            <p:nvSpPr>
              <p:cNvPr id="66" name="椭圆 65">
                <a:extLst>
                  <a:ext uri="{FF2B5EF4-FFF2-40B4-BE49-F238E27FC236}">
                    <a16:creationId xmlns:a16="http://schemas.microsoft.com/office/drawing/2014/main" id="{23FE193E-2484-07A5-7E70-C9B2E5D21BAC}"/>
                  </a:ext>
                </a:extLst>
              </p:cNvPr>
              <p:cNvSpPr/>
              <p:nvPr/>
            </p:nvSpPr>
            <p:spPr>
              <a:xfrm>
                <a:off x="4994650" y="2635703"/>
                <a:ext cx="2021449" cy="2021449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  <a:prstDash val="dash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7" name="空心弧 66">
                <a:extLst>
                  <a:ext uri="{FF2B5EF4-FFF2-40B4-BE49-F238E27FC236}">
                    <a16:creationId xmlns:a16="http://schemas.microsoft.com/office/drawing/2014/main" id="{F941EBE2-A0CA-E3F8-030F-709C5755C454}"/>
                  </a:ext>
                </a:extLst>
              </p:cNvPr>
              <p:cNvSpPr/>
              <p:nvPr/>
            </p:nvSpPr>
            <p:spPr>
              <a:xfrm flipH="1" flipV="1">
                <a:off x="4403812" y="2044865"/>
                <a:ext cx="3203125" cy="3203124"/>
              </a:xfrm>
              <a:prstGeom prst="blockArc">
                <a:avLst>
                  <a:gd name="adj1" fmla="val 21599999"/>
                  <a:gd name="adj2" fmla="val 8180671"/>
                  <a:gd name="adj3" fmla="val 1191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8" name="等腰三角形 67">
                <a:extLst>
                  <a:ext uri="{FF2B5EF4-FFF2-40B4-BE49-F238E27FC236}">
                    <a16:creationId xmlns:a16="http://schemas.microsoft.com/office/drawing/2014/main" id="{171454F8-11EF-BCA1-8AAD-82BE555F2568}"/>
                  </a:ext>
                </a:extLst>
              </p:cNvPr>
              <p:cNvSpPr/>
              <p:nvPr/>
            </p:nvSpPr>
            <p:spPr>
              <a:xfrm rot="18900000" flipH="1" flipV="1">
                <a:off x="6882554" y="2569972"/>
                <a:ext cx="658106" cy="567333"/>
              </a:xfrm>
              <a:prstGeom prst="triangl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64E0CD28-4B49-C7EE-7799-BF6850D071EA}"/>
                  </a:ext>
                </a:extLst>
              </p:cNvPr>
              <p:cNvGrpSpPr/>
              <p:nvPr/>
            </p:nvGrpSpPr>
            <p:grpSpPr>
              <a:xfrm>
                <a:off x="4403812" y="2044865"/>
                <a:ext cx="3203125" cy="3203124"/>
                <a:chOff x="3029446" y="2446284"/>
                <a:chExt cx="3073942" cy="3073942"/>
              </a:xfrm>
              <a:solidFill>
                <a:schemeClr val="accent2"/>
              </a:solidFill>
            </p:grpSpPr>
            <p:sp>
              <p:nvSpPr>
                <p:cNvPr id="70" name="空心弧 69">
                  <a:extLst>
                    <a:ext uri="{FF2B5EF4-FFF2-40B4-BE49-F238E27FC236}">
                      <a16:creationId xmlns:a16="http://schemas.microsoft.com/office/drawing/2014/main" id="{D29F5BEC-877C-F5E1-0B19-862DA9A10EAE}"/>
                    </a:ext>
                  </a:extLst>
                </p:cNvPr>
                <p:cNvSpPr/>
                <p:nvPr/>
              </p:nvSpPr>
              <p:spPr>
                <a:xfrm>
                  <a:off x="3029446" y="2446284"/>
                  <a:ext cx="3073942" cy="3073942"/>
                </a:xfrm>
                <a:prstGeom prst="blockArc">
                  <a:avLst>
                    <a:gd name="adj1" fmla="val 21599999"/>
                    <a:gd name="adj2" fmla="val 8180671"/>
                    <a:gd name="adj3" fmla="val 11913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sp>
              <p:nvSpPr>
                <p:cNvPr id="71" name="等腰三角形 70">
                  <a:extLst>
                    <a:ext uri="{FF2B5EF4-FFF2-40B4-BE49-F238E27FC236}">
                      <a16:creationId xmlns:a16="http://schemas.microsoft.com/office/drawing/2014/main" id="{C3244886-5C26-D7F3-7BB1-9C4E86E06329}"/>
                    </a:ext>
                  </a:extLst>
                </p:cNvPr>
                <p:cNvSpPr/>
                <p:nvPr/>
              </p:nvSpPr>
              <p:spPr>
                <a:xfrm rot="8100000" flipV="1">
                  <a:off x="3100799" y="4487660"/>
                  <a:ext cx="631564" cy="544452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</p:grpSp>
        </p:grp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E7F5D52-7B16-FE76-E898-032841A46FAD}"/>
                </a:ext>
              </a:extLst>
            </p:cNvPr>
            <p:cNvCxnSpPr/>
            <p:nvPr/>
          </p:nvCxnSpPr>
          <p:spPr>
            <a:xfrm flipH="1">
              <a:off x="741000" y="3634391"/>
              <a:ext cx="4033836" cy="0"/>
            </a:xfrm>
            <a:prstGeom prst="line">
              <a:avLst/>
            </a:prstGeom>
            <a:ln w="19050">
              <a:solidFill>
                <a:schemeClr val="accent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4C9765A-EEAD-C7D5-1C51-51F3416580C6}"/>
                </a:ext>
              </a:extLst>
            </p:cNvPr>
            <p:cNvGrpSpPr/>
            <p:nvPr/>
          </p:nvGrpSpPr>
          <p:grpSpPr>
            <a:xfrm>
              <a:off x="669925" y="1927946"/>
              <a:ext cx="3523907" cy="2257138"/>
              <a:chOff x="669925" y="1927946"/>
              <a:chExt cx="3523907" cy="2257138"/>
            </a:xfrm>
          </p:grpSpPr>
          <p:sp>
            <p:nvSpPr>
              <p:cNvPr id="63" name="Icon1">
                <a:extLst>
                  <a:ext uri="{FF2B5EF4-FFF2-40B4-BE49-F238E27FC236}">
                    <a16:creationId xmlns:a16="http://schemas.microsoft.com/office/drawing/2014/main" id="{A6326ECE-7CB4-861F-FE9F-60CA2D31B73C}"/>
                  </a:ext>
                </a:extLst>
              </p:cNvPr>
              <p:cNvSpPr/>
              <p:nvPr/>
            </p:nvSpPr>
            <p:spPr bwMode="auto">
              <a:xfrm>
                <a:off x="754013" y="3764382"/>
                <a:ext cx="420702" cy="420702"/>
              </a:xfrm>
              <a:custGeom>
                <a:avLst/>
                <a:gdLst>
                  <a:gd name="T0" fmla="*/ 74 w 236"/>
                  <a:gd name="T1" fmla="*/ 160 h 236"/>
                  <a:gd name="T2" fmla="*/ 93 w 236"/>
                  <a:gd name="T3" fmla="*/ 160 h 236"/>
                  <a:gd name="T4" fmla="*/ 93 w 236"/>
                  <a:gd name="T5" fmla="*/ 103 h 236"/>
                  <a:gd name="T6" fmla="*/ 74 w 236"/>
                  <a:gd name="T7" fmla="*/ 103 h 236"/>
                  <a:gd name="T8" fmla="*/ 74 w 236"/>
                  <a:gd name="T9" fmla="*/ 160 h 236"/>
                  <a:gd name="T10" fmla="*/ 140 w 236"/>
                  <a:gd name="T11" fmla="*/ 102 h 236"/>
                  <a:gd name="T12" fmla="*/ 122 w 236"/>
                  <a:gd name="T13" fmla="*/ 111 h 236"/>
                  <a:gd name="T14" fmla="*/ 122 w 236"/>
                  <a:gd name="T15" fmla="*/ 103 h 236"/>
                  <a:gd name="T16" fmla="*/ 103 w 236"/>
                  <a:gd name="T17" fmla="*/ 103 h 236"/>
                  <a:gd name="T18" fmla="*/ 103 w 236"/>
                  <a:gd name="T19" fmla="*/ 160 h 236"/>
                  <a:gd name="T20" fmla="*/ 122 w 236"/>
                  <a:gd name="T21" fmla="*/ 160 h 236"/>
                  <a:gd name="T22" fmla="*/ 122 w 236"/>
                  <a:gd name="T23" fmla="*/ 128 h 236"/>
                  <a:gd name="T24" fmla="*/ 123 w 236"/>
                  <a:gd name="T25" fmla="*/ 124 h 236"/>
                  <a:gd name="T26" fmla="*/ 133 w 236"/>
                  <a:gd name="T27" fmla="*/ 117 h 236"/>
                  <a:gd name="T28" fmla="*/ 142 w 236"/>
                  <a:gd name="T29" fmla="*/ 130 h 236"/>
                  <a:gd name="T30" fmla="*/ 142 w 236"/>
                  <a:gd name="T31" fmla="*/ 160 h 236"/>
                  <a:gd name="T32" fmla="*/ 161 w 236"/>
                  <a:gd name="T33" fmla="*/ 160 h 236"/>
                  <a:gd name="T34" fmla="*/ 161 w 236"/>
                  <a:gd name="T35" fmla="*/ 160 h 236"/>
                  <a:gd name="T36" fmla="*/ 161 w 236"/>
                  <a:gd name="T37" fmla="*/ 127 h 236"/>
                  <a:gd name="T38" fmla="*/ 140 w 236"/>
                  <a:gd name="T39" fmla="*/ 102 h 236"/>
                  <a:gd name="T40" fmla="*/ 122 w 236"/>
                  <a:gd name="T41" fmla="*/ 111 h 236"/>
                  <a:gd name="T42" fmla="*/ 122 w 236"/>
                  <a:gd name="T43" fmla="*/ 111 h 236"/>
                  <a:gd name="T44" fmla="*/ 122 w 236"/>
                  <a:gd name="T45" fmla="*/ 111 h 236"/>
                  <a:gd name="T46" fmla="*/ 83 w 236"/>
                  <a:gd name="T47" fmla="*/ 75 h 236"/>
                  <a:gd name="T48" fmla="*/ 73 w 236"/>
                  <a:gd name="T49" fmla="*/ 85 h 236"/>
                  <a:gd name="T50" fmla="*/ 83 w 236"/>
                  <a:gd name="T51" fmla="*/ 95 h 236"/>
                  <a:gd name="T52" fmla="*/ 83 w 236"/>
                  <a:gd name="T53" fmla="*/ 95 h 236"/>
                  <a:gd name="T54" fmla="*/ 94 w 236"/>
                  <a:gd name="T55" fmla="*/ 85 h 236"/>
                  <a:gd name="T56" fmla="*/ 83 w 236"/>
                  <a:gd name="T57" fmla="*/ 75 h 236"/>
                  <a:gd name="T58" fmla="*/ 118 w 236"/>
                  <a:gd name="T59" fmla="*/ 0 h 236"/>
                  <a:gd name="T60" fmla="*/ 0 w 236"/>
                  <a:gd name="T61" fmla="*/ 118 h 236"/>
                  <a:gd name="T62" fmla="*/ 118 w 236"/>
                  <a:gd name="T63" fmla="*/ 236 h 236"/>
                  <a:gd name="T64" fmla="*/ 236 w 236"/>
                  <a:gd name="T65" fmla="*/ 118 h 236"/>
                  <a:gd name="T66" fmla="*/ 118 w 236"/>
                  <a:gd name="T67" fmla="*/ 0 h 236"/>
                  <a:gd name="T68" fmla="*/ 181 w 236"/>
                  <a:gd name="T69" fmla="*/ 172 h 236"/>
                  <a:gd name="T70" fmla="*/ 171 w 236"/>
                  <a:gd name="T71" fmla="*/ 181 h 236"/>
                  <a:gd name="T72" fmla="*/ 64 w 236"/>
                  <a:gd name="T73" fmla="*/ 181 h 236"/>
                  <a:gd name="T74" fmla="*/ 55 w 236"/>
                  <a:gd name="T75" fmla="*/ 172 h 236"/>
                  <a:gd name="T76" fmla="*/ 55 w 236"/>
                  <a:gd name="T77" fmla="*/ 63 h 236"/>
                  <a:gd name="T78" fmla="*/ 64 w 236"/>
                  <a:gd name="T79" fmla="*/ 54 h 236"/>
                  <a:gd name="T80" fmla="*/ 171 w 236"/>
                  <a:gd name="T81" fmla="*/ 54 h 236"/>
                  <a:gd name="T82" fmla="*/ 181 w 236"/>
                  <a:gd name="T83" fmla="*/ 63 h 236"/>
                  <a:gd name="T84" fmla="*/ 181 w 236"/>
                  <a:gd name="T85" fmla="*/ 17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36" h="236">
                    <a:moveTo>
                      <a:pt x="74" y="160"/>
                    </a:moveTo>
                    <a:cubicBezTo>
                      <a:pt x="93" y="160"/>
                      <a:pt x="93" y="160"/>
                      <a:pt x="93" y="160"/>
                    </a:cubicBezTo>
                    <a:cubicBezTo>
                      <a:pt x="93" y="103"/>
                      <a:pt x="93" y="103"/>
                      <a:pt x="93" y="103"/>
                    </a:cubicBezTo>
                    <a:cubicBezTo>
                      <a:pt x="74" y="103"/>
                      <a:pt x="74" y="103"/>
                      <a:pt x="74" y="103"/>
                    </a:cubicBezTo>
                    <a:lnTo>
                      <a:pt x="74" y="160"/>
                    </a:lnTo>
                    <a:close/>
                    <a:moveTo>
                      <a:pt x="140" y="102"/>
                    </a:moveTo>
                    <a:cubicBezTo>
                      <a:pt x="129" y="102"/>
                      <a:pt x="125" y="107"/>
                      <a:pt x="122" y="111"/>
                    </a:cubicBezTo>
                    <a:cubicBezTo>
                      <a:pt x="122" y="103"/>
                      <a:pt x="122" y="103"/>
                      <a:pt x="122" y="103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104" y="108"/>
                      <a:pt x="103" y="160"/>
                      <a:pt x="103" y="160"/>
                    </a:cubicBezTo>
                    <a:cubicBezTo>
                      <a:pt x="122" y="160"/>
                      <a:pt x="122" y="160"/>
                      <a:pt x="122" y="160"/>
                    </a:cubicBezTo>
                    <a:cubicBezTo>
                      <a:pt x="122" y="128"/>
                      <a:pt x="122" y="128"/>
                      <a:pt x="122" y="128"/>
                    </a:cubicBezTo>
                    <a:cubicBezTo>
                      <a:pt x="122" y="127"/>
                      <a:pt x="123" y="125"/>
                      <a:pt x="123" y="124"/>
                    </a:cubicBezTo>
                    <a:cubicBezTo>
                      <a:pt x="124" y="120"/>
                      <a:pt x="128" y="117"/>
                      <a:pt x="133" y="117"/>
                    </a:cubicBezTo>
                    <a:cubicBezTo>
                      <a:pt x="140" y="117"/>
                      <a:pt x="142" y="122"/>
                      <a:pt x="142" y="130"/>
                    </a:cubicBezTo>
                    <a:cubicBezTo>
                      <a:pt x="142" y="160"/>
                      <a:pt x="142" y="160"/>
                      <a:pt x="142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1" y="160"/>
                      <a:pt x="161" y="160"/>
                      <a:pt x="161" y="160"/>
                    </a:cubicBezTo>
                    <a:cubicBezTo>
                      <a:pt x="161" y="127"/>
                      <a:pt x="161" y="127"/>
                      <a:pt x="161" y="127"/>
                    </a:cubicBezTo>
                    <a:cubicBezTo>
                      <a:pt x="161" y="110"/>
                      <a:pt x="152" y="102"/>
                      <a:pt x="140" y="102"/>
                    </a:cubicBezTo>
                    <a:close/>
                    <a:moveTo>
                      <a:pt x="122" y="111"/>
                    </a:moveTo>
                    <a:cubicBezTo>
                      <a:pt x="122" y="111"/>
                      <a:pt x="122" y="111"/>
                      <a:pt x="122" y="111"/>
                    </a:cubicBezTo>
                    <a:cubicBezTo>
                      <a:pt x="122" y="111"/>
                      <a:pt x="122" y="111"/>
                      <a:pt x="122" y="111"/>
                    </a:cubicBezTo>
                    <a:close/>
                    <a:moveTo>
                      <a:pt x="83" y="75"/>
                    </a:moveTo>
                    <a:cubicBezTo>
                      <a:pt x="77" y="75"/>
                      <a:pt x="73" y="80"/>
                      <a:pt x="73" y="85"/>
                    </a:cubicBezTo>
                    <a:cubicBezTo>
                      <a:pt x="73" y="91"/>
                      <a:pt x="77" y="95"/>
                      <a:pt x="83" y="95"/>
                    </a:cubicBezTo>
                    <a:cubicBezTo>
                      <a:pt x="83" y="95"/>
                      <a:pt x="83" y="95"/>
                      <a:pt x="83" y="95"/>
                    </a:cubicBezTo>
                    <a:cubicBezTo>
                      <a:pt x="90" y="95"/>
                      <a:pt x="94" y="91"/>
                      <a:pt x="94" y="85"/>
                    </a:cubicBezTo>
                    <a:cubicBezTo>
                      <a:pt x="94" y="80"/>
                      <a:pt x="90" y="75"/>
                      <a:pt x="83" y="75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81" y="172"/>
                    </a:moveTo>
                    <a:cubicBezTo>
                      <a:pt x="181" y="177"/>
                      <a:pt x="176" y="181"/>
                      <a:pt x="171" y="181"/>
                    </a:cubicBezTo>
                    <a:cubicBezTo>
                      <a:pt x="64" y="181"/>
                      <a:pt x="64" y="181"/>
                      <a:pt x="64" y="181"/>
                    </a:cubicBezTo>
                    <a:cubicBezTo>
                      <a:pt x="59" y="181"/>
                      <a:pt x="55" y="177"/>
                      <a:pt x="55" y="172"/>
                    </a:cubicBezTo>
                    <a:cubicBezTo>
                      <a:pt x="55" y="63"/>
                      <a:pt x="55" y="63"/>
                      <a:pt x="55" y="63"/>
                    </a:cubicBezTo>
                    <a:cubicBezTo>
                      <a:pt x="55" y="58"/>
                      <a:pt x="59" y="54"/>
                      <a:pt x="64" y="54"/>
                    </a:cubicBezTo>
                    <a:cubicBezTo>
                      <a:pt x="171" y="54"/>
                      <a:pt x="171" y="54"/>
                      <a:pt x="171" y="54"/>
                    </a:cubicBezTo>
                    <a:cubicBezTo>
                      <a:pt x="176" y="54"/>
                      <a:pt x="181" y="58"/>
                      <a:pt x="181" y="63"/>
                    </a:cubicBezTo>
                    <a:cubicBezTo>
                      <a:pt x="181" y="172"/>
                      <a:pt x="181" y="172"/>
                      <a:pt x="181" y="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4" name="Text1">
                <a:extLst>
                  <a:ext uri="{FF2B5EF4-FFF2-40B4-BE49-F238E27FC236}">
                    <a16:creationId xmlns:a16="http://schemas.microsoft.com/office/drawing/2014/main" id="{8B196A8F-9BBC-B0A8-B162-573F0B053B44}"/>
                  </a:ext>
                </a:extLst>
              </p:cNvPr>
              <p:cNvSpPr/>
              <p:nvPr/>
            </p:nvSpPr>
            <p:spPr bwMode="auto">
              <a:xfrm>
                <a:off x="669925" y="2340826"/>
                <a:ext cx="3523907" cy="9048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sz="1200" dirty="0"/>
                  <a:t>发现新问题，提出新解决方法，被广泛应用于相关领域。</a:t>
                </a:r>
              </a:p>
            </p:txBody>
          </p:sp>
          <p:sp>
            <p:nvSpPr>
              <p:cNvPr id="65" name="Bullet1">
                <a:extLst>
                  <a:ext uri="{FF2B5EF4-FFF2-40B4-BE49-F238E27FC236}">
                    <a16:creationId xmlns:a16="http://schemas.microsoft.com/office/drawing/2014/main" id="{FEDB6C75-2AF7-5909-5465-D688CE7D17DF}"/>
                  </a:ext>
                </a:extLst>
              </p:cNvPr>
              <p:cNvSpPr txBox="1"/>
              <p:nvPr/>
            </p:nvSpPr>
            <p:spPr bwMode="auto">
              <a:xfrm>
                <a:off x="669925" y="1927946"/>
                <a:ext cx="3523907" cy="4128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360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研究贡献明确</a:t>
                </a:r>
              </a:p>
            </p:txBody>
          </p:sp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C282BFEE-DCA8-64F9-7618-2A01F7A637AF}"/>
                </a:ext>
              </a:extLst>
            </p:cNvPr>
            <p:cNvGrpSpPr/>
            <p:nvPr/>
          </p:nvGrpSpPr>
          <p:grpSpPr>
            <a:xfrm>
              <a:off x="7924801" y="3099968"/>
              <a:ext cx="3595688" cy="2215689"/>
              <a:chOff x="7924801" y="3099968"/>
              <a:chExt cx="3595688" cy="2215689"/>
            </a:xfrm>
          </p:grpSpPr>
          <p:sp>
            <p:nvSpPr>
              <p:cNvPr id="60" name="Icon2">
                <a:extLst>
                  <a:ext uri="{FF2B5EF4-FFF2-40B4-BE49-F238E27FC236}">
                    <a16:creationId xmlns:a16="http://schemas.microsoft.com/office/drawing/2014/main" id="{06AFCC4B-C263-1A0A-76EA-37789CC6926C}"/>
                  </a:ext>
                </a:extLst>
              </p:cNvPr>
              <p:cNvSpPr/>
              <p:nvPr/>
            </p:nvSpPr>
            <p:spPr bwMode="auto">
              <a:xfrm>
                <a:off x="11059398" y="3099968"/>
                <a:ext cx="420702" cy="420702"/>
              </a:xfrm>
              <a:custGeom>
                <a:avLst/>
                <a:gdLst>
                  <a:gd name="T0" fmla="*/ 182 w 236"/>
                  <a:gd name="T1" fmla="*/ 109 h 236"/>
                  <a:gd name="T2" fmla="*/ 157 w 236"/>
                  <a:gd name="T3" fmla="*/ 103 h 236"/>
                  <a:gd name="T4" fmla="*/ 134 w 236"/>
                  <a:gd name="T5" fmla="*/ 102 h 236"/>
                  <a:gd name="T6" fmla="*/ 120 w 236"/>
                  <a:gd name="T7" fmla="*/ 114 h 236"/>
                  <a:gd name="T8" fmla="*/ 118 w 236"/>
                  <a:gd name="T9" fmla="*/ 129 h 236"/>
                  <a:gd name="T10" fmla="*/ 122 w 236"/>
                  <a:gd name="T11" fmla="*/ 141 h 236"/>
                  <a:gd name="T12" fmla="*/ 135 w 236"/>
                  <a:gd name="T13" fmla="*/ 156 h 236"/>
                  <a:gd name="T14" fmla="*/ 139 w 236"/>
                  <a:gd name="T15" fmla="*/ 185 h 236"/>
                  <a:gd name="T16" fmla="*/ 152 w 236"/>
                  <a:gd name="T17" fmla="*/ 198 h 236"/>
                  <a:gd name="T18" fmla="*/ 169 w 236"/>
                  <a:gd name="T19" fmla="*/ 180 h 236"/>
                  <a:gd name="T20" fmla="*/ 187 w 236"/>
                  <a:gd name="T21" fmla="*/ 150 h 236"/>
                  <a:gd name="T22" fmla="*/ 200 w 236"/>
                  <a:gd name="T23" fmla="*/ 122 h 236"/>
                  <a:gd name="T24" fmla="*/ 182 w 236"/>
                  <a:gd name="T25" fmla="*/ 109 h 236"/>
                  <a:gd name="T26" fmla="*/ 118 w 236"/>
                  <a:gd name="T27" fmla="*/ 0 h 236"/>
                  <a:gd name="T28" fmla="*/ 0 w 236"/>
                  <a:gd name="T29" fmla="*/ 118 h 236"/>
                  <a:gd name="T30" fmla="*/ 118 w 236"/>
                  <a:gd name="T31" fmla="*/ 236 h 236"/>
                  <a:gd name="T32" fmla="*/ 236 w 236"/>
                  <a:gd name="T33" fmla="*/ 118 h 236"/>
                  <a:gd name="T34" fmla="*/ 118 w 236"/>
                  <a:gd name="T35" fmla="*/ 0 h 236"/>
                  <a:gd name="T36" fmla="*/ 126 w 236"/>
                  <a:gd name="T37" fmla="*/ 212 h 236"/>
                  <a:gd name="T38" fmla="*/ 128 w 236"/>
                  <a:gd name="T39" fmla="*/ 208 h 236"/>
                  <a:gd name="T40" fmla="*/ 125 w 236"/>
                  <a:gd name="T41" fmla="*/ 186 h 236"/>
                  <a:gd name="T42" fmla="*/ 105 w 236"/>
                  <a:gd name="T43" fmla="*/ 186 h 236"/>
                  <a:gd name="T44" fmla="*/ 98 w 236"/>
                  <a:gd name="T45" fmla="*/ 207 h 236"/>
                  <a:gd name="T46" fmla="*/ 102 w 236"/>
                  <a:gd name="T47" fmla="*/ 211 h 236"/>
                  <a:gd name="T48" fmla="*/ 34 w 236"/>
                  <a:gd name="T49" fmla="*/ 161 h 236"/>
                  <a:gd name="T50" fmla="*/ 44 w 236"/>
                  <a:gd name="T51" fmla="*/ 157 h 236"/>
                  <a:gd name="T52" fmla="*/ 44 w 236"/>
                  <a:gd name="T53" fmla="*/ 157 h 236"/>
                  <a:gd name="T54" fmla="*/ 81 w 236"/>
                  <a:gd name="T55" fmla="*/ 142 h 236"/>
                  <a:gd name="T56" fmla="*/ 81 w 236"/>
                  <a:gd name="T57" fmla="*/ 118 h 236"/>
                  <a:gd name="T58" fmla="*/ 55 w 236"/>
                  <a:gd name="T59" fmla="*/ 94 h 236"/>
                  <a:gd name="T60" fmla="*/ 28 w 236"/>
                  <a:gd name="T61" fmla="*/ 90 h 236"/>
                  <a:gd name="T62" fmla="*/ 84 w 236"/>
                  <a:gd name="T63" fmla="*/ 30 h 236"/>
                  <a:gd name="T64" fmla="*/ 84 w 236"/>
                  <a:gd name="T65" fmla="*/ 31 h 236"/>
                  <a:gd name="T66" fmla="*/ 102 w 236"/>
                  <a:gd name="T67" fmla="*/ 56 h 236"/>
                  <a:gd name="T68" fmla="*/ 120 w 236"/>
                  <a:gd name="T69" fmla="*/ 79 h 236"/>
                  <a:gd name="T70" fmla="*/ 131 w 236"/>
                  <a:gd name="T71" fmla="*/ 97 h 236"/>
                  <a:gd name="T72" fmla="*/ 146 w 236"/>
                  <a:gd name="T73" fmla="*/ 88 h 236"/>
                  <a:gd name="T74" fmla="*/ 177 w 236"/>
                  <a:gd name="T75" fmla="*/ 66 h 236"/>
                  <a:gd name="T76" fmla="*/ 190 w 236"/>
                  <a:gd name="T77" fmla="*/ 57 h 236"/>
                  <a:gd name="T78" fmla="*/ 212 w 236"/>
                  <a:gd name="T79" fmla="*/ 118 h 236"/>
                  <a:gd name="T80" fmla="*/ 126 w 236"/>
                  <a:gd name="T81" fmla="*/ 21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6" h="236">
                    <a:moveTo>
                      <a:pt x="182" y="109"/>
                    </a:moveTo>
                    <a:cubicBezTo>
                      <a:pt x="172" y="107"/>
                      <a:pt x="161" y="105"/>
                      <a:pt x="157" y="103"/>
                    </a:cubicBezTo>
                    <a:cubicBezTo>
                      <a:pt x="153" y="102"/>
                      <a:pt x="143" y="101"/>
                      <a:pt x="134" y="102"/>
                    </a:cubicBezTo>
                    <a:cubicBezTo>
                      <a:pt x="125" y="103"/>
                      <a:pt x="119" y="109"/>
                      <a:pt x="120" y="114"/>
                    </a:cubicBezTo>
                    <a:cubicBezTo>
                      <a:pt x="121" y="119"/>
                      <a:pt x="120" y="126"/>
                      <a:pt x="118" y="129"/>
                    </a:cubicBezTo>
                    <a:cubicBezTo>
                      <a:pt x="117" y="132"/>
                      <a:pt x="118" y="138"/>
                      <a:pt x="122" y="141"/>
                    </a:cubicBezTo>
                    <a:cubicBezTo>
                      <a:pt x="127" y="144"/>
                      <a:pt x="132" y="151"/>
                      <a:pt x="135" y="156"/>
                    </a:cubicBezTo>
                    <a:cubicBezTo>
                      <a:pt x="138" y="162"/>
                      <a:pt x="140" y="175"/>
                      <a:pt x="139" y="185"/>
                    </a:cubicBezTo>
                    <a:cubicBezTo>
                      <a:pt x="139" y="195"/>
                      <a:pt x="145" y="201"/>
                      <a:pt x="152" y="198"/>
                    </a:cubicBezTo>
                    <a:cubicBezTo>
                      <a:pt x="160" y="195"/>
                      <a:pt x="167" y="187"/>
                      <a:pt x="169" y="180"/>
                    </a:cubicBezTo>
                    <a:cubicBezTo>
                      <a:pt x="171" y="174"/>
                      <a:pt x="179" y="160"/>
                      <a:pt x="187" y="150"/>
                    </a:cubicBezTo>
                    <a:cubicBezTo>
                      <a:pt x="195" y="140"/>
                      <a:pt x="201" y="127"/>
                      <a:pt x="200" y="122"/>
                    </a:cubicBezTo>
                    <a:cubicBezTo>
                      <a:pt x="200" y="116"/>
                      <a:pt x="191" y="111"/>
                      <a:pt x="182" y="109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6" y="212"/>
                    </a:moveTo>
                    <a:cubicBezTo>
                      <a:pt x="127" y="211"/>
                      <a:pt x="128" y="209"/>
                      <a:pt x="128" y="208"/>
                    </a:cubicBezTo>
                    <a:cubicBezTo>
                      <a:pt x="130" y="201"/>
                      <a:pt x="128" y="191"/>
                      <a:pt x="125" y="186"/>
                    </a:cubicBezTo>
                    <a:cubicBezTo>
                      <a:pt x="121" y="181"/>
                      <a:pt x="112" y="181"/>
                      <a:pt x="105" y="186"/>
                    </a:cubicBezTo>
                    <a:cubicBezTo>
                      <a:pt x="97" y="191"/>
                      <a:pt x="94" y="200"/>
                      <a:pt x="98" y="207"/>
                    </a:cubicBezTo>
                    <a:cubicBezTo>
                      <a:pt x="99" y="208"/>
                      <a:pt x="100" y="210"/>
                      <a:pt x="102" y="211"/>
                    </a:cubicBezTo>
                    <a:cubicBezTo>
                      <a:pt x="72" y="206"/>
                      <a:pt x="47" y="187"/>
                      <a:pt x="34" y="161"/>
                    </a:cubicBezTo>
                    <a:cubicBezTo>
                      <a:pt x="37" y="161"/>
                      <a:pt x="40" y="159"/>
                      <a:pt x="44" y="15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57" y="148"/>
                      <a:pt x="74" y="141"/>
                      <a:pt x="81" y="142"/>
                    </a:cubicBezTo>
                    <a:cubicBezTo>
                      <a:pt x="89" y="142"/>
                      <a:pt x="89" y="131"/>
                      <a:pt x="81" y="118"/>
                    </a:cubicBezTo>
                    <a:cubicBezTo>
                      <a:pt x="74" y="105"/>
                      <a:pt x="62" y="94"/>
                      <a:pt x="55" y="94"/>
                    </a:cubicBezTo>
                    <a:cubicBezTo>
                      <a:pt x="48" y="94"/>
                      <a:pt x="36" y="92"/>
                      <a:pt x="28" y="90"/>
                    </a:cubicBezTo>
                    <a:cubicBezTo>
                      <a:pt x="37" y="62"/>
                      <a:pt x="58" y="41"/>
                      <a:pt x="84" y="30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6" y="39"/>
                      <a:pt x="95" y="50"/>
                      <a:pt x="102" y="56"/>
                    </a:cubicBezTo>
                    <a:cubicBezTo>
                      <a:pt x="110" y="62"/>
                      <a:pt x="118" y="72"/>
                      <a:pt x="120" y="79"/>
                    </a:cubicBezTo>
                    <a:cubicBezTo>
                      <a:pt x="122" y="85"/>
                      <a:pt x="127" y="93"/>
                      <a:pt x="131" y="97"/>
                    </a:cubicBezTo>
                    <a:cubicBezTo>
                      <a:pt x="136" y="100"/>
                      <a:pt x="142" y="96"/>
                      <a:pt x="146" y="88"/>
                    </a:cubicBezTo>
                    <a:cubicBezTo>
                      <a:pt x="150" y="80"/>
                      <a:pt x="164" y="70"/>
                      <a:pt x="177" y="66"/>
                    </a:cubicBezTo>
                    <a:cubicBezTo>
                      <a:pt x="183" y="64"/>
                      <a:pt x="187" y="61"/>
                      <a:pt x="190" y="57"/>
                    </a:cubicBezTo>
                    <a:cubicBezTo>
                      <a:pt x="204" y="74"/>
                      <a:pt x="212" y="95"/>
                      <a:pt x="212" y="118"/>
                    </a:cubicBezTo>
                    <a:cubicBezTo>
                      <a:pt x="212" y="168"/>
                      <a:pt x="174" y="208"/>
                      <a:pt x="126" y="21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61" name="Text2">
                <a:extLst>
                  <a:ext uri="{FF2B5EF4-FFF2-40B4-BE49-F238E27FC236}">
                    <a16:creationId xmlns:a16="http://schemas.microsoft.com/office/drawing/2014/main" id="{41740A4A-31DA-03C8-4391-65969A5CD5AC}"/>
                  </a:ext>
                </a:extLst>
              </p:cNvPr>
              <p:cNvSpPr/>
              <p:nvPr/>
            </p:nvSpPr>
            <p:spPr bwMode="auto">
              <a:xfrm>
                <a:off x="7924801" y="4435317"/>
                <a:ext cx="3595688" cy="880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>
                  <a:lnSpc>
                    <a:spcPct val="150000"/>
                  </a:lnSpc>
                </a:pPr>
                <a:r>
                  <a:rPr lang="zh-CN" altLang="en-US" sz="1200" dirty="0"/>
                  <a:t>深入研究、扩大研究范围、提高实验数据的可信度和可重复性。</a:t>
                </a:r>
              </a:p>
            </p:txBody>
          </p:sp>
          <p:sp>
            <p:nvSpPr>
              <p:cNvPr id="62" name="Bullet2">
                <a:extLst>
                  <a:ext uri="{FF2B5EF4-FFF2-40B4-BE49-F238E27FC236}">
                    <a16:creationId xmlns:a16="http://schemas.microsoft.com/office/drawing/2014/main" id="{815FFEB8-A4CF-9618-C9C3-19BD5913B394}"/>
                  </a:ext>
                </a:extLst>
              </p:cNvPr>
              <p:cNvSpPr txBox="1"/>
              <p:nvPr/>
            </p:nvSpPr>
            <p:spPr bwMode="auto">
              <a:xfrm>
                <a:off x="7924801" y="3764382"/>
                <a:ext cx="3595687" cy="6709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36000" anchor="b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b="1" dirty="0"/>
                  <a:t>未来研究方向展望</a:t>
                </a: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530035F-B6BF-B495-CAEC-5E00AE205406}"/>
              </a:ext>
            </a:extLst>
          </p:cNvPr>
          <p:cNvGrpSpPr/>
          <p:nvPr/>
        </p:nvGrpSpPr>
        <p:grpSpPr>
          <a:xfrm>
            <a:off x="7545998" y="1130300"/>
            <a:ext cx="3972902" cy="949817"/>
            <a:chOff x="7545998" y="1130300"/>
            <a:chExt cx="3972902" cy="949817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9B56A676-EEA5-5C94-C834-20543061B678}"/>
                </a:ext>
              </a:extLst>
            </p:cNvPr>
            <p:cNvSpPr txBox="1"/>
            <p:nvPr/>
          </p:nvSpPr>
          <p:spPr>
            <a:xfrm>
              <a:off x="7545998" y="1130300"/>
              <a:ext cx="3972902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r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32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研究成果总结</a:t>
              </a:r>
              <a:endParaRPr kumimoji="0" lang="en-US" altLang="zh-CN" sz="3200" b="1" i="0" u="none" strike="noStrike" kern="1200" cap="none" spc="0" normalizeH="0" baseline="0" noProof="0" dirty="0">
                <a:solidFill>
                  <a:schemeClr val="tx1"/>
                </a:solidFill>
              </a:endParaRP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7516965C-97FA-559F-C763-D2C2569F079B}"/>
                </a:ext>
              </a:extLst>
            </p:cNvPr>
            <p:cNvSpPr txBox="1"/>
            <p:nvPr/>
          </p:nvSpPr>
          <p:spPr>
            <a:xfrm>
              <a:off x="7579016" y="1785293"/>
              <a:ext cx="3939883" cy="29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 algn="r">
                <a:lnSpc>
                  <a:spcPct val="120000"/>
                </a:lnSpc>
              </a:pPr>
              <a:r>
                <a:rPr lang="zh-CN" altLang="en-US" sz="1200" dirty="0"/>
                <a:t>总结研究成果，明确贡献和不足，展望未来研究方向。</a:t>
              </a:r>
              <a:endParaRPr lang="en-US" altLang="zh-CN" sz="1200" dirty="0"/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559819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23AF4BD4-15B4-7778-FCD8-3517383AA12B}"/>
              </a:ext>
            </a:extLst>
          </p:cNvPr>
          <p:cNvGrpSpPr/>
          <p:nvPr/>
        </p:nvGrpSpPr>
        <p:grpSpPr>
          <a:xfrm>
            <a:off x="660400" y="1224076"/>
            <a:ext cx="11531600" cy="4808972"/>
            <a:chOff x="660400" y="1224076"/>
            <a:chExt cx="11531600" cy="4808972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9E4B6453-EECD-FAF4-6E3B-BFE2AB700C95}"/>
                </a:ext>
              </a:extLst>
            </p:cNvPr>
            <p:cNvGrpSpPr/>
            <p:nvPr/>
          </p:nvGrpSpPr>
          <p:grpSpPr>
            <a:xfrm>
              <a:off x="660400" y="1224076"/>
              <a:ext cx="10858500" cy="1009219"/>
              <a:chOff x="2767036" y="1224076"/>
              <a:chExt cx="6657929" cy="1009219"/>
            </a:xfrm>
          </p:grpSpPr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833B97E8-59EB-E633-E7E4-D23A72DEDB3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67036" y="1812694"/>
                <a:ext cx="6657929" cy="42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谈论答辩中的成长和不足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9EDE06C5-B24A-14C2-2E5C-621AA2BB0A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67036" y="1224076"/>
                <a:ext cx="6657928" cy="64899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>
                  <a:lnSpc>
                    <a:spcPct val="100000"/>
                  </a:lnSpc>
                </a:pPr>
                <a:r>
                  <a:rPr kumimoji="1" lang="zh-CN" altLang="en-US" sz="2800" b="1" dirty="0"/>
                  <a:t>总结感想</a:t>
                </a:r>
                <a:endParaRPr kumimoji="1" lang="en-US" altLang="zh-CN" sz="2800" b="1" dirty="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35B2A24-2FCF-D15C-AB36-3899A5428E21}"/>
                </a:ext>
              </a:extLst>
            </p:cNvPr>
            <p:cNvGrpSpPr/>
            <p:nvPr/>
          </p:nvGrpSpPr>
          <p:grpSpPr>
            <a:xfrm>
              <a:off x="1132901" y="2997246"/>
              <a:ext cx="11059099" cy="3035802"/>
              <a:chOff x="1132901" y="2997246"/>
              <a:chExt cx="11059099" cy="3035802"/>
            </a:xfrm>
          </p:grpSpPr>
          <p:cxnSp>
            <p:nvCxnSpPr>
              <p:cNvPr id="80" name="直接箭头连接符 79">
                <a:extLst>
                  <a:ext uri="{FF2B5EF4-FFF2-40B4-BE49-F238E27FC236}">
                    <a16:creationId xmlns:a16="http://schemas.microsoft.com/office/drawing/2014/main" id="{212A7382-6BC7-7057-DA12-4801C9375A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07681" y="3273366"/>
                <a:ext cx="3587401" cy="0"/>
              </a:xfrm>
              <a:prstGeom prst="straightConnector1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912631AF-21DB-13CC-7688-27D0E7BBC509}"/>
                  </a:ext>
                </a:extLst>
              </p:cNvPr>
              <p:cNvGrpSpPr/>
              <p:nvPr/>
            </p:nvGrpSpPr>
            <p:grpSpPr>
              <a:xfrm>
                <a:off x="1132901" y="2997246"/>
                <a:ext cx="2665857" cy="3035802"/>
                <a:chOff x="1132901" y="2997246"/>
                <a:chExt cx="2665857" cy="3035802"/>
              </a:xfrm>
            </p:grpSpPr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EE54444B-79EC-0816-CE17-78E72A913E98}"/>
                    </a:ext>
                  </a:extLst>
                </p:cNvPr>
                <p:cNvSpPr/>
                <p:nvPr/>
              </p:nvSpPr>
              <p:spPr>
                <a:xfrm>
                  <a:off x="1132901" y="3837089"/>
                  <a:ext cx="2665857" cy="2195959"/>
                </a:xfrm>
                <a:prstGeom prst="roundRect">
                  <a:avLst>
                    <a:gd name="adj" fmla="val 4579"/>
                  </a:avLst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B97476DE-47D3-7221-18A2-1A516FEFD188}"/>
                    </a:ext>
                  </a:extLst>
                </p:cNvPr>
                <p:cNvSpPr/>
                <p:nvPr/>
              </p:nvSpPr>
              <p:spPr>
                <a:xfrm>
                  <a:off x="1317626" y="4046606"/>
                  <a:ext cx="2296406" cy="4587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1" lang="zh-CN" altLang="en-US" b="1">
                      <a:solidFill>
                        <a:schemeClr val="tx1"/>
                      </a:solidFill>
                    </a:rPr>
                    <a:t>反思学习经历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A0A942F1-938E-7F94-FC48-C7D0E867BF10}"/>
                    </a:ext>
                  </a:extLst>
                </p:cNvPr>
                <p:cNvSpPr/>
                <p:nvPr/>
              </p:nvSpPr>
              <p:spPr>
                <a:xfrm>
                  <a:off x="1261796" y="4511479"/>
                  <a:ext cx="2408066" cy="7391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反思自己的学习经历，找到自身不足之处。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B9AA8BE3-F466-05CB-F850-8176DE562930}"/>
                    </a:ext>
                  </a:extLst>
                </p:cNvPr>
                <p:cNvSpPr txBox="1"/>
                <p:nvPr/>
              </p:nvSpPr>
              <p:spPr>
                <a:xfrm>
                  <a:off x="2195829" y="299724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/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/>
                </a:p>
              </p:txBody>
            </p:sp>
            <p:sp>
              <p:nvSpPr>
                <p:cNvPr id="88" name="任意多边形: 形状 87">
                  <a:extLst>
                    <a:ext uri="{FF2B5EF4-FFF2-40B4-BE49-F238E27FC236}">
                      <a16:creationId xmlns:a16="http://schemas.microsoft.com/office/drawing/2014/main" id="{8C5C9D0F-1984-6917-310F-FB8AE1959EAA}"/>
                    </a:ext>
                  </a:extLst>
                </p:cNvPr>
                <p:cNvSpPr/>
                <p:nvPr/>
              </p:nvSpPr>
              <p:spPr>
                <a:xfrm>
                  <a:off x="2328126" y="3164354"/>
                  <a:ext cx="275406" cy="205782"/>
                </a:xfrm>
                <a:custGeom>
                  <a:avLst/>
                  <a:gdLst>
                    <a:gd name="T0" fmla="*/ 5884 w 10028"/>
                    <a:gd name="T1" fmla="*/ 5007 h 7492"/>
                    <a:gd name="T2" fmla="*/ 5773 w 10028"/>
                    <a:gd name="T3" fmla="*/ 4254 h 7492"/>
                    <a:gd name="T4" fmla="*/ 6513 w 10028"/>
                    <a:gd name="T5" fmla="*/ 2484 h 7492"/>
                    <a:gd name="T6" fmla="*/ 5071 w 10028"/>
                    <a:gd name="T7" fmla="*/ 941 h 7492"/>
                    <a:gd name="T8" fmla="*/ 3628 w 10028"/>
                    <a:gd name="T9" fmla="*/ 2484 h 7492"/>
                    <a:gd name="T10" fmla="*/ 4331 w 10028"/>
                    <a:gd name="T11" fmla="*/ 4254 h 7492"/>
                    <a:gd name="T12" fmla="*/ 4146 w 10028"/>
                    <a:gd name="T13" fmla="*/ 5007 h 7492"/>
                    <a:gd name="T14" fmla="*/ 2407 w 10028"/>
                    <a:gd name="T15" fmla="*/ 6400 h 7492"/>
                    <a:gd name="T16" fmla="*/ 2407 w 10028"/>
                    <a:gd name="T17" fmla="*/ 6588 h 7492"/>
                    <a:gd name="T18" fmla="*/ 5071 w 10028"/>
                    <a:gd name="T19" fmla="*/ 7492 h 7492"/>
                    <a:gd name="T20" fmla="*/ 7697 w 10028"/>
                    <a:gd name="T21" fmla="*/ 6588 h 7492"/>
                    <a:gd name="T22" fmla="*/ 7697 w 10028"/>
                    <a:gd name="T23" fmla="*/ 6400 h 7492"/>
                    <a:gd name="T24" fmla="*/ 5884 w 10028"/>
                    <a:gd name="T25" fmla="*/ 5007 h 7492"/>
                    <a:gd name="T26" fmla="*/ 5884 w 10028"/>
                    <a:gd name="T27" fmla="*/ 5007 h 7492"/>
                    <a:gd name="T28" fmla="*/ 8326 w 10028"/>
                    <a:gd name="T29" fmla="*/ 3652 h 7492"/>
                    <a:gd name="T30" fmla="*/ 8214 w 10028"/>
                    <a:gd name="T31" fmla="*/ 3125 h 7492"/>
                    <a:gd name="T32" fmla="*/ 8843 w 10028"/>
                    <a:gd name="T33" fmla="*/ 1468 h 7492"/>
                    <a:gd name="T34" fmla="*/ 7512 w 10028"/>
                    <a:gd name="T35" fmla="*/ 0 h 7492"/>
                    <a:gd name="T36" fmla="*/ 6328 w 10028"/>
                    <a:gd name="T37" fmla="*/ 790 h 7492"/>
                    <a:gd name="T38" fmla="*/ 7068 w 10028"/>
                    <a:gd name="T39" fmla="*/ 2483 h 7492"/>
                    <a:gd name="T40" fmla="*/ 6292 w 10028"/>
                    <a:gd name="T41" fmla="*/ 4516 h 7492"/>
                    <a:gd name="T42" fmla="*/ 8142 w 10028"/>
                    <a:gd name="T43" fmla="*/ 5985 h 7492"/>
                    <a:gd name="T44" fmla="*/ 9992 w 10028"/>
                    <a:gd name="T45" fmla="*/ 5156 h 7492"/>
                    <a:gd name="T46" fmla="*/ 9992 w 10028"/>
                    <a:gd name="T47" fmla="*/ 4967 h 7492"/>
                    <a:gd name="T48" fmla="*/ 8326 w 10028"/>
                    <a:gd name="T49" fmla="*/ 3652 h 7492"/>
                    <a:gd name="T50" fmla="*/ 1667 w 10028"/>
                    <a:gd name="T51" fmla="*/ 3652 h 7492"/>
                    <a:gd name="T52" fmla="*/ 1778 w 10028"/>
                    <a:gd name="T53" fmla="*/ 3125 h 7492"/>
                    <a:gd name="T54" fmla="*/ 1149 w 10028"/>
                    <a:gd name="T55" fmla="*/ 1468 h 7492"/>
                    <a:gd name="T56" fmla="*/ 2480 w 10028"/>
                    <a:gd name="T57" fmla="*/ 0 h 7492"/>
                    <a:gd name="T58" fmla="*/ 3664 w 10028"/>
                    <a:gd name="T59" fmla="*/ 790 h 7492"/>
                    <a:gd name="T60" fmla="*/ 2924 w 10028"/>
                    <a:gd name="T61" fmla="*/ 2483 h 7492"/>
                    <a:gd name="T62" fmla="*/ 3700 w 10028"/>
                    <a:gd name="T63" fmla="*/ 4516 h 7492"/>
                    <a:gd name="T64" fmla="*/ 1850 w 10028"/>
                    <a:gd name="T65" fmla="*/ 5985 h 7492"/>
                    <a:gd name="T66" fmla="*/ 0 w 10028"/>
                    <a:gd name="T67" fmla="*/ 5156 h 7492"/>
                    <a:gd name="T68" fmla="*/ 0 w 10028"/>
                    <a:gd name="T69" fmla="*/ 4967 h 7492"/>
                    <a:gd name="T70" fmla="*/ 1667 w 10028"/>
                    <a:gd name="T71" fmla="*/ 3652 h 7492"/>
                    <a:gd name="T72" fmla="*/ 1667 w 10028"/>
                    <a:gd name="T73" fmla="*/ 3652 h 74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10028" h="7492">
                      <a:moveTo>
                        <a:pt x="5884" y="5007"/>
                      </a:moveTo>
                      <a:cubicBezTo>
                        <a:pt x="5847" y="5007"/>
                        <a:pt x="5588" y="4743"/>
                        <a:pt x="5773" y="4254"/>
                      </a:cubicBezTo>
                      <a:cubicBezTo>
                        <a:pt x="6181" y="3841"/>
                        <a:pt x="6513" y="3163"/>
                        <a:pt x="6513" y="2484"/>
                      </a:cubicBezTo>
                      <a:cubicBezTo>
                        <a:pt x="6513" y="1468"/>
                        <a:pt x="5811" y="941"/>
                        <a:pt x="5071" y="941"/>
                      </a:cubicBezTo>
                      <a:cubicBezTo>
                        <a:pt x="4294" y="941"/>
                        <a:pt x="3628" y="1468"/>
                        <a:pt x="3628" y="2484"/>
                      </a:cubicBezTo>
                      <a:cubicBezTo>
                        <a:pt x="3628" y="3162"/>
                        <a:pt x="3924" y="3839"/>
                        <a:pt x="4331" y="4254"/>
                      </a:cubicBezTo>
                      <a:cubicBezTo>
                        <a:pt x="4478" y="4668"/>
                        <a:pt x="4219" y="4970"/>
                        <a:pt x="4146" y="5007"/>
                      </a:cubicBezTo>
                      <a:cubicBezTo>
                        <a:pt x="3332" y="5308"/>
                        <a:pt x="2407" y="5836"/>
                        <a:pt x="2407" y="6400"/>
                      </a:cubicBezTo>
                      <a:lnTo>
                        <a:pt x="2407" y="6588"/>
                      </a:lnTo>
                      <a:cubicBezTo>
                        <a:pt x="2407" y="7303"/>
                        <a:pt x="3776" y="7492"/>
                        <a:pt x="5071" y="7492"/>
                      </a:cubicBezTo>
                      <a:cubicBezTo>
                        <a:pt x="6328" y="7492"/>
                        <a:pt x="7697" y="7342"/>
                        <a:pt x="7697" y="6588"/>
                      </a:cubicBezTo>
                      <a:lnTo>
                        <a:pt x="7697" y="6400"/>
                      </a:lnTo>
                      <a:cubicBezTo>
                        <a:pt x="7661" y="5836"/>
                        <a:pt x="6698" y="5271"/>
                        <a:pt x="5884" y="5007"/>
                      </a:cubicBezTo>
                      <a:close/>
                      <a:moveTo>
                        <a:pt x="5884" y="5007"/>
                      </a:moveTo>
                      <a:close/>
                      <a:moveTo>
                        <a:pt x="8326" y="3652"/>
                      </a:moveTo>
                      <a:cubicBezTo>
                        <a:pt x="8288" y="3652"/>
                        <a:pt x="8067" y="3577"/>
                        <a:pt x="8214" y="3125"/>
                      </a:cubicBezTo>
                      <a:cubicBezTo>
                        <a:pt x="8584" y="2748"/>
                        <a:pt x="8843" y="2108"/>
                        <a:pt x="8843" y="1468"/>
                      </a:cubicBezTo>
                      <a:cubicBezTo>
                        <a:pt x="8843" y="527"/>
                        <a:pt x="8252" y="0"/>
                        <a:pt x="7512" y="0"/>
                      </a:cubicBezTo>
                      <a:cubicBezTo>
                        <a:pt x="6994" y="0"/>
                        <a:pt x="6513" y="263"/>
                        <a:pt x="6328" y="790"/>
                      </a:cubicBezTo>
                      <a:cubicBezTo>
                        <a:pt x="6772" y="1166"/>
                        <a:pt x="7068" y="1731"/>
                        <a:pt x="7068" y="2483"/>
                      </a:cubicBezTo>
                      <a:cubicBezTo>
                        <a:pt x="7068" y="3275"/>
                        <a:pt x="6698" y="4027"/>
                        <a:pt x="6292" y="4516"/>
                      </a:cubicBezTo>
                      <a:cubicBezTo>
                        <a:pt x="6920" y="4742"/>
                        <a:pt x="7883" y="5231"/>
                        <a:pt x="8142" y="5985"/>
                      </a:cubicBezTo>
                      <a:cubicBezTo>
                        <a:pt x="9103" y="5947"/>
                        <a:pt x="9992" y="5721"/>
                        <a:pt x="9992" y="5156"/>
                      </a:cubicBezTo>
                      <a:lnTo>
                        <a:pt x="9992" y="4967"/>
                      </a:lnTo>
                      <a:cubicBezTo>
                        <a:pt x="10028" y="4405"/>
                        <a:pt x="9139" y="3916"/>
                        <a:pt x="8326" y="3652"/>
                      </a:cubicBezTo>
                      <a:close/>
                      <a:moveTo>
                        <a:pt x="1667" y="3652"/>
                      </a:moveTo>
                      <a:cubicBezTo>
                        <a:pt x="1704" y="3652"/>
                        <a:pt x="1925" y="3577"/>
                        <a:pt x="1778" y="3125"/>
                      </a:cubicBezTo>
                      <a:cubicBezTo>
                        <a:pt x="1408" y="2748"/>
                        <a:pt x="1149" y="2108"/>
                        <a:pt x="1149" y="1468"/>
                      </a:cubicBezTo>
                      <a:cubicBezTo>
                        <a:pt x="1187" y="527"/>
                        <a:pt x="1778" y="0"/>
                        <a:pt x="2480" y="0"/>
                      </a:cubicBezTo>
                      <a:cubicBezTo>
                        <a:pt x="2998" y="0"/>
                        <a:pt x="3479" y="263"/>
                        <a:pt x="3664" y="790"/>
                      </a:cubicBezTo>
                      <a:cubicBezTo>
                        <a:pt x="3220" y="1166"/>
                        <a:pt x="2924" y="1731"/>
                        <a:pt x="2924" y="2483"/>
                      </a:cubicBezTo>
                      <a:cubicBezTo>
                        <a:pt x="2924" y="3275"/>
                        <a:pt x="3294" y="4027"/>
                        <a:pt x="3700" y="4516"/>
                      </a:cubicBezTo>
                      <a:cubicBezTo>
                        <a:pt x="3072" y="4742"/>
                        <a:pt x="2109" y="5231"/>
                        <a:pt x="1850" y="5985"/>
                      </a:cubicBezTo>
                      <a:cubicBezTo>
                        <a:pt x="889" y="5947"/>
                        <a:pt x="0" y="5721"/>
                        <a:pt x="0" y="5156"/>
                      </a:cubicBezTo>
                      <a:lnTo>
                        <a:pt x="0" y="4967"/>
                      </a:lnTo>
                      <a:cubicBezTo>
                        <a:pt x="3" y="4405"/>
                        <a:pt x="890" y="3916"/>
                        <a:pt x="1667" y="3652"/>
                      </a:cubicBezTo>
                      <a:close/>
                      <a:moveTo>
                        <a:pt x="1667" y="3652"/>
                      </a:move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</p:grpSp>
          <p:cxnSp>
            <p:nvCxnSpPr>
              <p:cNvPr id="89" name="直接箭头连接符 88">
                <a:extLst>
                  <a:ext uri="{FF2B5EF4-FFF2-40B4-BE49-F238E27FC236}">
                    <a16:creationId xmlns:a16="http://schemas.microsoft.com/office/drawing/2014/main" id="{01C4AB68-3D66-0E9A-ACAD-AE66C0138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7181" y="3273366"/>
                <a:ext cx="4264819" cy="0"/>
              </a:xfrm>
              <a:prstGeom prst="straightConnector1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68876808-ECA7-AD50-2985-A531DB0527B4}"/>
                  </a:ext>
                </a:extLst>
              </p:cNvPr>
              <p:cNvGrpSpPr/>
              <p:nvPr/>
            </p:nvGrpSpPr>
            <p:grpSpPr>
              <a:xfrm>
                <a:off x="4756721" y="2997246"/>
                <a:ext cx="2665857" cy="3035802"/>
                <a:chOff x="4756721" y="2997246"/>
                <a:chExt cx="2665857" cy="3035802"/>
              </a:xfrm>
            </p:grpSpPr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1E767A69-898D-6B46-BE2A-6D445376D67E}"/>
                    </a:ext>
                  </a:extLst>
                </p:cNvPr>
                <p:cNvSpPr/>
                <p:nvPr/>
              </p:nvSpPr>
              <p:spPr>
                <a:xfrm>
                  <a:off x="4756721" y="3837089"/>
                  <a:ext cx="2665857" cy="2195959"/>
                </a:xfrm>
                <a:prstGeom prst="roundRect">
                  <a:avLst>
                    <a:gd name="adj" fmla="val 4579"/>
                  </a:avLst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11C39318-23CC-D045-9F0E-E3CB88A70782}"/>
                    </a:ext>
                  </a:extLst>
                </p:cNvPr>
                <p:cNvSpPr/>
                <p:nvPr/>
              </p:nvSpPr>
              <p:spPr>
                <a:xfrm>
                  <a:off x="4941446" y="4046603"/>
                  <a:ext cx="2296406" cy="4587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1" lang="zh-CN" altLang="en-US" b="1" dirty="0">
                      <a:solidFill>
                        <a:schemeClr val="tx1"/>
                      </a:solidFill>
                    </a:rPr>
                    <a:t>提高表达和思考能力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81B74B54-49B3-C5B0-8478-BED02067EA7F}"/>
                    </a:ext>
                  </a:extLst>
                </p:cNvPr>
                <p:cNvSpPr txBox="1"/>
                <p:nvPr/>
              </p:nvSpPr>
              <p:spPr>
                <a:xfrm>
                  <a:off x="5819649" y="299724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/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/>
                </a:p>
              </p:txBody>
            </p:sp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D148BBEB-3617-790C-6890-183AF42B1840}"/>
                    </a:ext>
                  </a:extLst>
                </p:cNvPr>
                <p:cNvSpPr/>
                <p:nvPr/>
              </p:nvSpPr>
              <p:spPr>
                <a:xfrm>
                  <a:off x="5954698" y="3129543"/>
                  <a:ext cx="269904" cy="275406"/>
                </a:xfrm>
                <a:custGeom>
                  <a:avLst/>
                  <a:gdLst>
                    <a:gd name="T0" fmla="*/ 2583 w 9915"/>
                    <a:gd name="T1" fmla="*/ 8294 h 10114"/>
                    <a:gd name="T2" fmla="*/ 2810 w 9915"/>
                    <a:gd name="T3" fmla="*/ 7707 h 10114"/>
                    <a:gd name="T4" fmla="*/ 2900 w 9915"/>
                    <a:gd name="T5" fmla="*/ 7423 h 10114"/>
                    <a:gd name="T6" fmla="*/ 3045 w 9915"/>
                    <a:gd name="T7" fmla="*/ 6860 h 10114"/>
                    <a:gd name="T8" fmla="*/ 2915 w 9915"/>
                    <a:gd name="T9" fmla="*/ 6770 h 10114"/>
                    <a:gd name="T10" fmla="*/ 2780 w 9915"/>
                    <a:gd name="T11" fmla="*/ 5820 h 10114"/>
                    <a:gd name="T12" fmla="*/ 1193 w 9915"/>
                    <a:gd name="T13" fmla="*/ 6497 h 10114"/>
                    <a:gd name="T14" fmla="*/ 1174 w 9915"/>
                    <a:gd name="T15" fmla="*/ 6760 h 10114"/>
                    <a:gd name="T16" fmla="*/ 1143 w 9915"/>
                    <a:gd name="T17" fmla="*/ 7342 h 10114"/>
                    <a:gd name="T18" fmla="*/ 1295 w 9915"/>
                    <a:gd name="T19" fmla="*/ 7394 h 10114"/>
                    <a:gd name="T20" fmla="*/ 1513 w 9915"/>
                    <a:gd name="T21" fmla="*/ 7957 h 10114"/>
                    <a:gd name="T22" fmla="*/ 230 w 9915"/>
                    <a:gd name="T23" fmla="*/ 8685 h 10114"/>
                    <a:gd name="T24" fmla="*/ 65 w 9915"/>
                    <a:gd name="T25" fmla="*/ 9603 h 10114"/>
                    <a:gd name="T26" fmla="*/ 3805 w 9915"/>
                    <a:gd name="T27" fmla="*/ 9923 h 10114"/>
                    <a:gd name="T28" fmla="*/ 4125 w 9915"/>
                    <a:gd name="T29" fmla="*/ 9095 h 10114"/>
                    <a:gd name="T30" fmla="*/ 9684 w 9915"/>
                    <a:gd name="T31" fmla="*/ 8687 h 10114"/>
                    <a:gd name="T32" fmla="*/ 8404 w 9915"/>
                    <a:gd name="T33" fmla="*/ 7957 h 10114"/>
                    <a:gd name="T34" fmla="*/ 8620 w 9915"/>
                    <a:gd name="T35" fmla="*/ 7394 h 10114"/>
                    <a:gd name="T36" fmla="*/ 8772 w 9915"/>
                    <a:gd name="T37" fmla="*/ 7342 h 10114"/>
                    <a:gd name="T38" fmla="*/ 8742 w 9915"/>
                    <a:gd name="T39" fmla="*/ 6760 h 10114"/>
                    <a:gd name="T40" fmla="*/ 8722 w 9915"/>
                    <a:gd name="T41" fmla="*/ 6497 h 10114"/>
                    <a:gd name="T42" fmla="*/ 7135 w 9915"/>
                    <a:gd name="T43" fmla="*/ 5820 h 10114"/>
                    <a:gd name="T44" fmla="*/ 7000 w 9915"/>
                    <a:gd name="T45" fmla="*/ 6770 h 10114"/>
                    <a:gd name="T46" fmla="*/ 6870 w 9915"/>
                    <a:gd name="T47" fmla="*/ 6860 h 10114"/>
                    <a:gd name="T48" fmla="*/ 7015 w 9915"/>
                    <a:gd name="T49" fmla="*/ 7423 h 10114"/>
                    <a:gd name="T50" fmla="*/ 7105 w 9915"/>
                    <a:gd name="T51" fmla="*/ 7707 h 10114"/>
                    <a:gd name="T52" fmla="*/ 7333 w 9915"/>
                    <a:gd name="T53" fmla="*/ 8293 h 10114"/>
                    <a:gd name="T54" fmla="*/ 5789 w 9915"/>
                    <a:gd name="T55" fmla="*/ 9095 h 10114"/>
                    <a:gd name="T56" fmla="*/ 6110 w 9915"/>
                    <a:gd name="T57" fmla="*/ 9923 h 10114"/>
                    <a:gd name="T58" fmla="*/ 9851 w 9915"/>
                    <a:gd name="T59" fmla="*/ 9603 h 10114"/>
                    <a:gd name="T60" fmla="*/ 9684 w 9915"/>
                    <a:gd name="T61" fmla="*/ 8687 h 10114"/>
                    <a:gd name="T62" fmla="*/ 5470 w 9915"/>
                    <a:gd name="T63" fmla="*/ 2815 h 10114"/>
                    <a:gd name="T64" fmla="*/ 5697 w 9915"/>
                    <a:gd name="T65" fmla="*/ 2229 h 10114"/>
                    <a:gd name="T66" fmla="*/ 5788 w 9915"/>
                    <a:gd name="T67" fmla="*/ 1945 h 10114"/>
                    <a:gd name="T68" fmla="*/ 5931 w 9915"/>
                    <a:gd name="T69" fmla="*/ 1383 h 10114"/>
                    <a:gd name="T70" fmla="*/ 5802 w 9915"/>
                    <a:gd name="T71" fmla="*/ 1294 h 10114"/>
                    <a:gd name="T72" fmla="*/ 5667 w 9915"/>
                    <a:gd name="T73" fmla="*/ 344 h 10114"/>
                    <a:gd name="T74" fmla="*/ 4080 w 9915"/>
                    <a:gd name="T75" fmla="*/ 1019 h 10114"/>
                    <a:gd name="T76" fmla="*/ 4060 w 9915"/>
                    <a:gd name="T77" fmla="*/ 1283 h 10114"/>
                    <a:gd name="T78" fmla="*/ 4028 w 9915"/>
                    <a:gd name="T79" fmla="*/ 1864 h 10114"/>
                    <a:gd name="T80" fmla="*/ 4179 w 9915"/>
                    <a:gd name="T81" fmla="*/ 1917 h 10114"/>
                    <a:gd name="T82" fmla="*/ 4397 w 9915"/>
                    <a:gd name="T83" fmla="*/ 2478 h 10114"/>
                    <a:gd name="T84" fmla="*/ 3115 w 9915"/>
                    <a:gd name="T85" fmla="*/ 3209 h 10114"/>
                    <a:gd name="T86" fmla="*/ 2949 w 9915"/>
                    <a:gd name="T87" fmla="*/ 4127 h 10114"/>
                    <a:gd name="T88" fmla="*/ 6688 w 9915"/>
                    <a:gd name="T89" fmla="*/ 4445 h 10114"/>
                    <a:gd name="T90" fmla="*/ 7008 w 9915"/>
                    <a:gd name="T91" fmla="*/ 3619 h 10114"/>
                    <a:gd name="T92" fmla="*/ 6334 w 9915"/>
                    <a:gd name="T93" fmla="*/ 7419 h 10114"/>
                    <a:gd name="T94" fmla="*/ 5208 w 9915"/>
                    <a:gd name="T95" fmla="*/ 5407 h 10114"/>
                    <a:gd name="T96" fmla="*/ 4706 w 9915"/>
                    <a:gd name="T97" fmla="*/ 5407 h 10114"/>
                    <a:gd name="T98" fmla="*/ 3581 w 9915"/>
                    <a:gd name="T99" fmla="*/ 7420 h 10114"/>
                    <a:gd name="T100" fmla="*/ 3708 w 9915"/>
                    <a:gd name="T101" fmla="*/ 7905 h 10114"/>
                    <a:gd name="T102" fmla="*/ 4956 w 9915"/>
                    <a:gd name="T103" fmla="*/ 7200 h 10114"/>
                    <a:gd name="T104" fmla="*/ 6208 w 9915"/>
                    <a:gd name="T105" fmla="*/ 7905 h 10114"/>
                    <a:gd name="T106" fmla="*/ 6334 w 9915"/>
                    <a:gd name="T107" fmla="*/ 7419 h 10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9915" h="10114">
                      <a:moveTo>
                        <a:pt x="3910" y="8687"/>
                      </a:moveTo>
                      <a:cubicBezTo>
                        <a:pt x="3490" y="8479"/>
                        <a:pt x="3040" y="8349"/>
                        <a:pt x="2583" y="8294"/>
                      </a:cubicBezTo>
                      <a:cubicBezTo>
                        <a:pt x="2599" y="8180"/>
                        <a:pt x="2614" y="8068"/>
                        <a:pt x="2629" y="7957"/>
                      </a:cubicBezTo>
                      <a:cubicBezTo>
                        <a:pt x="2732" y="7889"/>
                        <a:pt x="2804" y="7789"/>
                        <a:pt x="2810" y="7707"/>
                      </a:cubicBezTo>
                      <a:cubicBezTo>
                        <a:pt x="2823" y="7603"/>
                        <a:pt x="2834" y="7499"/>
                        <a:pt x="2847" y="7394"/>
                      </a:cubicBezTo>
                      <a:cubicBezTo>
                        <a:pt x="2860" y="7410"/>
                        <a:pt x="2879" y="7420"/>
                        <a:pt x="2900" y="7423"/>
                      </a:cubicBezTo>
                      <a:cubicBezTo>
                        <a:pt x="2949" y="7428"/>
                        <a:pt x="2993" y="7392"/>
                        <a:pt x="2998" y="7342"/>
                      </a:cubicBezTo>
                      <a:lnTo>
                        <a:pt x="3045" y="6860"/>
                      </a:lnTo>
                      <a:cubicBezTo>
                        <a:pt x="3050" y="6812"/>
                        <a:pt x="3015" y="6765"/>
                        <a:pt x="2967" y="6760"/>
                      </a:cubicBezTo>
                      <a:cubicBezTo>
                        <a:pt x="2948" y="6758"/>
                        <a:pt x="2930" y="6763"/>
                        <a:pt x="2915" y="6770"/>
                      </a:cubicBezTo>
                      <a:cubicBezTo>
                        <a:pt x="2927" y="6679"/>
                        <a:pt x="2937" y="6588"/>
                        <a:pt x="2947" y="6497"/>
                      </a:cubicBezTo>
                      <a:cubicBezTo>
                        <a:pt x="2955" y="6370"/>
                        <a:pt x="3014" y="6037"/>
                        <a:pt x="2780" y="5820"/>
                      </a:cubicBezTo>
                      <a:cubicBezTo>
                        <a:pt x="2443" y="5478"/>
                        <a:pt x="1698" y="5478"/>
                        <a:pt x="1359" y="5820"/>
                      </a:cubicBezTo>
                      <a:cubicBezTo>
                        <a:pt x="1125" y="6036"/>
                        <a:pt x="1185" y="6370"/>
                        <a:pt x="1193" y="6497"/>
                      </a:cubicBezTo>
                      <a:cubicBezTo>
                        <a:pt x="1204" y="6589"/>
                        <a:pt x="1214" y="6679"/>
                        <a:pt x="1224" y="6770"/>
                      </a:cubicBezTo>
                      <a:cubicBezTo>
                        <a:pt x="1209" y="6763"/>
                        <a:pt x="1190" y="6758"/>
                        <a:pt x="1174" y="6760"/>
                      </a:cubicBezTo>
                      <a:cubicBezTo>
                        <a:pt x="1126" y="6765"/>
                        <a:pt x="1090" y="6810"/>
                        <a:pt x="1095" y="6860"/>
                      </a:cubicBezTo>
                      <a:lnTo>
                        <a:pt x="1143" y="7342"/>
                      </a:lnTo>
                      <a:cubicBezTo>
                        <a:pt x="1148" y="7390"/>
                        <a:pt x="1190" y="7428"/>
                        <a:pt x="1240" y="7423"/>
                      </a:cubicBezTo>
                      <a:cubicBezTo>
                        <a:pt x="1262" y="7422"/>
                        <a:pt x="1280" y="7409"/>
                        <a:pt x="1295" y="7394"/>
                      </a:cubicBezTo>
                      <a:cubicBezTo>
                        <a:pt x="1307" y="7499"/>
                        <a:pt x="1319" y="7603"/>
                        <a:pt x="1330" y="7707"/>
                      </a:cubicBezTo>
                      <a:cubicBezTo>
                        <a:pt x="1338" y="7789"/>
                        <a:pt x="1410" y="7888"/>
                        <a:pt x="1513" y="7957"/>
                      </a:cubicBezTo>
                      <a:cubicBezTo>
                        <a:pt x="1528" y="8069"/>
                        <a:pt x="1543" y="8180"/>
                        <a:pt x="1558" y="8293"/>
                      </a:cubicBezTo>
                      <a:cubicBezTo>
                        <a:pt x="1100" y="8349"/>
                        <a:pt x="652" y="8478"/>
                        <a:pt x="230" y="8685"/>
                      </a:cubicBezTo>
                      <a:cubicBezTo>
                        <a:pt x="95" y="8759"/>
                        <a:pt x="0" y="8949"/>
                        <a:pt x="15" y="9095"/>
                      </a:cubicBezTo>
                      <a:cubicBezTo>
                        <a:pt x="31" y="9264"/>
                        <a:pt x="48" y="9434"/>
                        <a:pt x="65" y="9603"/>
                      </a:cubicBezTo>
                      <a:cubicBezTo>
                        <a:pt x="79" y="9749"/>
                        <a:pt x="201" y="9895"/>
                        <a:pt x="338" y="9923"/>
                      </a:cubicBezTo>
                      <a:cubicBezTo>
                        <a:pt x="1488" y="10114"/>
                        <a:pt x="2655" y="10114"/>
                        <a:pt x="3805" y="9923"/>
                      </a:cubicBezTo>
                      <a:cubicBezTo>
                        <a:pt x="3941" y="9894"/>
                        <a:pt x="4063" y="9749"/>
                        <a:pt x="4078" y="9603"/>
                      </a:cubicBezTo>
                      <a:cubicBezTo>
                        <a:pt x="4094" y="9433"/>
                        <a:pt x="4110" y="9265"/>
                        <a:pt x="4125" y="9095"/>
                      </a:cubicBezTo>
                      <a:cubicBezTo>
                        <a:pt x="4140" y="8949"/>
                        <a:pt x="4045" y="8759"/>
                        <a:pt x="3910" y="8687"/>
                      </a:cubicBezTo>
                      <a:close/>
                      <a:moveTo>
                        <a:pt x="9684" y="8687"/>
                      </a:moveTo>
                      <a:cubicBezTo>
                        <a:pt x="9264" y="8479"/>
                        <a:pt x="8814" y="8349"/>
                        <a:pt x="8358" y="8294"/>
                      </a:cubicBezTo>
                      <a:cubicBezTo>
                        <a:pt x="8373" y="8182"/>
                        <a:pt x="8388" y="8069"/>
                        <a:pt x="8404" y="7957"/>
                      </a:cubicBezTo>
                      <a:cubicBezTo>
                        <a:pt x="8505" y="7889"/>
                        <a:pt x="8578" y="7789"/>
                        <a:pt x="8585" y="7707"/>
                      </a:cubicBezTo>
                      <a:cubicBezTo>
                        <a:pt x="8597" y="7603"/>
                        <a:pt x="8609" y="7499"/>
                        <a:pt x="8620" y="7394"/>
                      </a:cubicBezTo>
                      <a:cubicBezTo>
                        <a:pt x="8635" y="7410"/>
                        <a:pt x="8653" y="7420"/>
                        <a:pt x="8675" y="7423"/>
                      </a:cubicBezTo>
                      <a:cubicBezTo>
                        <a:pt x="8724" y="7428"/>
                        <a:pt x="8766" y="7392"/>
                        <a:pt x="8772" y="7342"/>
                      </a:cubicBezTo>
                      <a:lnTo>
                        <a:pt x="8820" y="6860"/>
                      </a:lnTo>
                      <a:cubicBezTo>
                        <a:pt x="8825" y="6812"/>
                        <a:pt x="8790" y="6765"/>
                        <a:pt x="8742" y="6760"/>
                      </a:cubicBezTo>
                      <a:cubicBezTo>
                        <a:pt x="8724" y="6758"/>
                        <a:pt x="8707" y="6763"/>
                        <a:pt x="8690" y="6770"/>
                      </a:cubicBezTo>
                      <a:cubicBezTo>
                        <a:pt x="8702" y="6679"/>
                        <a:pt x="8712" y="6588"/>
                        <a:pt x="8722" y="6497"/>
                      </a:cubicBezTo>
                      <a:cubicBezTo>
                        <a:pt x="8729" y="6370"/>
                        <a:pt x="8790" y="6037"/>
                        <a:pt x="8557" y="5820"/>
                      </a:cubicBezTo>
                      <a:cubicBezTo>
                        <a:pt x="8218" y="5478"/>
                        <a:pt x="7473" y="5478"/>
                        <a:pt x="7135" y="5820"/>
                      </a:cubicBezTo>
                      <a:cubicBezTo>
                        <a:pt x="6901" y="6036"/>
                        <a:pt x="6962" y="6370"/>
                        <a:pt x="6969" y="6497"/>
                      </a:cubicBezTo>
                      <a:cubicBezTo>
                        <a:pt x="6979" y="6588"/>
                        <a:pt x="6988" y="6679"/>
                        <a:pt x="7000" y="6770"/>
                      </a:cubicBezTo>
                      <a:cubicBezTo>
                        <a:pt x="6985" y="6763"/>
                        <a:pt x="6966" y="6758"/>
                        <a:pt x="6948" y="6760"/>
                      </a:cubicBezTo>
                      <a:cubicBezTo>
                        <a:pt x="6900" y="6765"/>
                        <a:pt x="6865" y="6810"/>
                        <a:pt x="6870" y="6860"/>
                      </a:cubicBezTo>
                      <a:lnTo>
                        <a:pt x="6919" y="7342"/>
                      </a:lnTo>
                      <a:cubicBezTo>
                        <a:pt x="6923" y="7390"/>
                        <a:pt x="6966" y="7428"/>
                        <a:pt x="7015" y="7423"/>
                      </a:cubicBezTo>
                      <a:cubicBezTo>
                        <a:pt x="7038" y="7422"/>
                        <a:pt x="7056" y="7409"/>
                        <a:pt x="7070" y="7394"/>
                      </a:cubicBezTo>
                      <a:cubicBezTo>
                        <a:pt x="7081" y="7499"/>
                        <a:pt x="7094" y="7603"/>
                        <a:pt x="7105" y="7707"/>
                      </a:cubicBezTo>
                      <a:cubicBezTo>
                        <a:pt x="7114" y="7789"/>
                        <a:pt x="7185" y="7888"/>
                        <a:pt x="7288" y="7957"/>
                      </a:cubicBezTo>
                      <a:cubicBezTo>
                        <a:pt x="7303" y="8068"/>
                        <a:pt x="7318" y="8180"/>
                        <a:pt x="7333" y="8293"/>
                      </a:cubicBezTo>
                      <a:cubicBezTo>
                        <a:pt x="6875" y="8349"/>
                        <a:pt x="6425" y="8478"/>
                        <a:pt x="6005" y="8685"/>
                      </a:cubicBezTo>
                      <a:cubicBezTo>
                        <a:pt x="5870" y="8759"/>
                        <a:pt x="5775" y="8949"/>
                        <a:pt x="5789" y="9095"/>
                      </a:cubicBezTo>
                      <a:cubicBezTo>
                        <a:pt x="5805" y="9264"/>
                        <a:pt x="5823" y="9433"/>
                        <a:pt x="5839" y="9603"/>
                      </a:cubicBezTo>
                      <a:cubicBezTo>
                        <a:pt x="5854" y="9749"/>
                        <a:pt x="5975" y="9895"/>
                        <a:pt x="6110" y="9923"/>
                      </a:cubicBezTo>
                      <a:cubicBezTo>
                        <a:pt x="7260" y="10113"/>
                        <a:pt x="8429" y="10113"/>
                        <a:pt x="9579" y="9923"/>
                      </a:cubicBezTo>
                      <a:cubicBezTo>
                        <a:pt x="9715" y="9894"/>
                        <a:pt x="9837" y="9749"/>
                        <a:pt x="9851" y="9603"/>
                      </a:cubicBezTo>
                      <a:cubicBezTo>
                        <a:pt x="9868" y="9433"/>
                        <a:pt x="9885" y="9265"/>
                        <a:pt x="9900" y="9095"/>
                      </a:cubicBezTo>
                      <a:cubicBezTo>
                        <a:pt x="9915" y="8949"/>
                        <a:pt x="9820" y="8759"/>
                        <a:pt x="9684" y="8687"/>
                      </a:cubicBezTo>
                      <a:close/>
                      <a:moveTo>
                        <a:pt x="6798" y="3208"/>
                      </a:moveTo>
                      <a:cubicBezTo>
                        <a:pt x="6378" y="3002"/>
                        <a:pt x="5928" y="2872"/>
                        <a:pt x="5470" y="2815"/>
                      </a:cubicBezTo>
                      <a:cubicBezTo>
                        <a:pt x="5486" y="2704"/>
                        <a:pt x="5502" y="2590"/>
                        <a:pt x="5515" y="2478"/>
                      </a:cubicBezTo>
                      <a:cubicBezTo>
                        <a:pt x="5618" y="2410"/>
                        <a:pt x="5690" y="2313"/>
                        <a:pt x="5697" y="2229"/>
                      </a:cubicBezTo>
                      <a:cubicBezTo>
                        <a:pt x="5709" y="2124"/>
                        <a:pt x="5720" y="2020"/>
                        <a:pt x="5733" y="1917"/>
                      </a:cubicBezTo>
                      <a:cubicBezTo>
                        <a:pt x="5747" y="1932"/>
                        <a:pt x="5767" y="1942"/>
                        <a:pt x="5788" y="1945"/>
                      </a:cubicBezTo>
                      <a:cubicBezTo>
                        <a:pt x="5835" y="1949"/>
                        <a:pt x="5879" y="1914"/>
                        <a:pt x="5883" y="1864"/>
                      </a:cubicBezTo>
                      <a:lnTo>
                        <a:pt x="5931" y="1383"/>
                      </a:lnTo>
                      <a:cubicBezTo>
                        <a:pt x="5938" y="1334"/>
                        <a:pt x="5900" y="1289"/>
                        <a:pt x="5853" y="1283"/>
                      </a:cubicBezTo>
                      <a:cubicBezTo>
                        <a:pt x="5835" y="1282"/>
                        <a:pt x="5817" y="1285"/>
                        <a:pt x="5802" y="1294"/>
                      </a:cubicBezTo>
                      <a:cubicBezTo>
                        <a:pt x="5813" y="1202"/>
                        <a:pt x="5824" y="1112"/>
                        <a:pt x="5833" y="1019"/>
                      </a:cubicBezTo>
                      <a:cubicBezTo>
                        <a:pt x="5842" y="894"/>
                        <a:pt x="5902" y="559"/>
                        <a:pt x="5667" y="344"/>
                      </a:cubicBezTo>
                      <a:cubicBezTo>
                        <a:pt x="5329" y="0"/>
                        <a:pt x="4584" y="0"/>
                        <a:pt x="4247" y="344"/>
                      </a:cubicBezTo>
                      <a:cubicBezTo>
                        <a:pt x="4013" y="560"/>
                        <a:pt x="4073" y="894"/>
                        <a:pt x="4080" y="1019"/>
                      </a:cubicBezTo>
                      <a:cubicBezTo>
                        <a:pt x="4090" y="1112"/>
                        <a:pt x="4102" y="1202"/>
                        <a:pt x="4112" y="1294"/>
                      </a:cubicBezTo>
                      <a:cubicBezTo>
                        <a:pt x="4095" y="1285"/>
                        <a:pt x="4078" y="1282"/>
                        <a:pt x="4060" y="1283"/>
                      </a:cubicBezTo>
                      <a:cubicBezTo>
                        <a:pt x="4012" y="1289"/>
                        <a:pt x="3975" y="1333"/>
                        <a:pt x="3980" y="1383"/>
                      </a:cubicBezTo>
                      <a:lnTo>
                        <a:pt x="4028" y="1864"/>
                      </a:lnTo>
                      <a:cubicBezTo>
                        <a:pt x="4034" y="1913"/>
                        <a:pt x="4077" y="1949"/>
                        <a:pt x="4124" y="1945"/>
                      </a:cubicBezTo>
                      <a:cubicBezTo>
                        <a:pt x="4145" y="1943"/>
                        <a:pt x="4165" y="1932"/>
                        <a:pt x="4179" y="1917"/>
                      </a:cubicBezTo>
                      <a:cubicBezTo>
                        <a:pt x="4190" y="2020"/>
                        <a:pt x="4203" y="2124"/>
                        <a:pt x="4214" y="2229"/>
                      </a:cubicBezTo>
                      <a:cubicBezTo>
                        <a:pt x="4222" y="2312"/>
                        <a:pt x="4294" y="2410"/>
                        <a:pt x="4397" y="2478"/>
                      </a:cubicBezTo>
                      <a:cubicBezTo>
                        <a:pt x="4412" y="2590"/>
                        <a:pt x="4427" y="2702"/>
                        <a:pt x="4442" y="2815"/>
                      </a:cubicBezTo>
                      <a:cubicBezTo>
                        <a:pt x="3984" y="2872"/>
                        <a:pt x="3535" y="3003"/>
                        <a:pt x="3115" y="3209"/>
                      </a:cubicBezTo>
                      <a:cubicBezTo>
                        <a:pt x="2979" y="3282"/>
                        <a:pt x="2884" y="3473"/>
                        <a:pt x="2899" y="3619"/>
                      </a:cubicBezTo>
                      <a:cubicBezTo>
                        <a:pt x="2915" y="3788"/>
                        <a:pt x="2932" y="3958"/>
                        <a:pt x="2949" y="4127"/>
                      </a:cubicBezTo>
                      <a:cubicBezTo>
                        <a:pt x="2963" y="4274"/>
                        <a:pt x="3085" y="4419"/>
                        <a:pt x="3220" y="4445"/>
                      </a:cubicBezTo>
                      <a:cubicBezTo>
                        <a:pt x="4370" y="4637"/>
                        <a:pt x="5539" y="4637"/>
                        <a:pt x="6688" y="4445"/>
                      </a:cubicBezTo>
                      <a:cubicBezTo>
                        <a:pt x="6824" y="4419"/>
                        <a:pt x="6945" y="4273"/>
                        <a:pt x="6960" y="4127"/>
                      </a:cubicBezTo>
                      <a:cubicBezTo>
                        <a:pt x="6976" y="3958"/>
                        <a:pt x="6994" y="3788"/>
                        <a:pt x="7008" y="3619"/>
                      </a:cubicBezTo>
                      <a:cubicBezTo>
                        <a:pt x="7026" y="3473"/>
                        <a:pt x="6933" y="3282"/>
                        <a:pt x="6798" y="3208"/>
                      </a:cubicBezTo>
                      <a:close/>
                      <a:moveTo>
                        <a:pt x="6334" y="7419"/>
                      </a:moveTo>
                      <a:lnTo>
                        <a:pt x="5208" y="6748"/>
                      </a:lnTo>
                      <a:lnTo>
                        <a:pt x="5208" y="5407"/>
                      </a:lnTo>
                      <a:cubicBezTo>
                        <a:pt x="5208" y="5264"/>
                        <a:pt x="5095" y="5148"/>
                        <a:pt x="4956" y="5148"/>
                      </a:cubicBezTo>
                      <a:cubicBezTo>
                        <a:pt x="4818" y="5148"/>
                        <a:pt x="4706" y="5263"/>
                        <a:pt x="4706" y="5407"/>
                      </a:cubicBezTo>
                      <a:lnTo>
                        <a:pt x="4706" y="6748"/>
                      </a:lnTo>
                      <a:lnTo>
                        <a:pt x="3581" y="7420"/>
                      </a:lnTo>
                      <a:cubicBezTo>
                        <a:pt x="3461" y="7493"/>
                        <a:pt x="3420" y="7652"/>
                        <a:pt x="3490" y="7775"/>
                      </a:cubicBezTo>
                      <a:cubicBezTo>
                        <a:pt x="3536" y="7859"/>
                        <a:pt x="3620" y="7905"/>
                        <a:pt x="3708" y="7905"/>
                      </a:cubicBezTo>
                      <a:cubicBezTo>
                        <a:pt x="3751" y="7905"/>
                        <a:pt x="3795" y="7893"/>
                        <a:pt x="3831" y="7870"/>
                      </a:cubicBezTo>
                      <a:lnTo>
                        <a:pt x="4956" y="7200"/>
                      </a:lnTo>
                      <a:lnTo>
                        <a:pt x="6083" y="7870"/>
                      </a:lnTo>
                      <a:cubicBezTo>
                        <a:pt x="6121" y="7894"/>
                        <a:pt x="6165" y="7905"/>
                        <a:pt x="6208" y="7905"/>
                      </a:cubicBezTo>
                      <a:cubicBezTo>
                        <a:pt x="6295" y="7905"/>
                        <a:pt x="6379" y="7859"/>
                        <a:pt x="6425" y="7775"/>
                      </a:cubicBezTo>
                      <a:cubicBezTo>
                        <a:pt x="6495" y="7650"/>
                        <a:pt x="6454" y="7491"/>
                        <a:pt x="6334" y="7419"/>
                      </a:cubicBezTo>
                      <a:close/>
                      <a:moveTo>
                        <a:pt x="6334" y="7419"/>
                      </a:move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EEAFB1E1-518A-60BD-292C-61B64E53424C}"/>
                    </a:ext>
                  </a:extLst>
                </p:cNvPr>
                <p:cNvSpPr/>
                <p:nvPr/>
              </p:nvSpPr>
              <p:spPr>
                <a:xfrm>
                  <a:off x="4885616" y="4511479"/>
                  <a:ext cx="2408066" cy="7391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</a:rPr>
                    <a:t>通过答辩，成功提高了表达和思考能力。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F20C6F4E-DF45-F11F-0669-18719CC1C315}"/>
                  </a:ext>
                </a:extLst>
              </p:cNvPr>
              <p:cNvGrpSpPr/>
              <p:nvPr/>
            </p:nvGrpSpPr>
            <p:grpSpPr>
              <a:xfrm>
                <a:off x="8393242" y="2997246"/>
                <a:ext cx="2665857" cy="3035802"/>
                <a:chOff x="8393242" y="2997246"/>
                <a:chExt cx="2665857" cy="3035802"/>
              </a:xfrm>
            </p:grpSpPr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7424F086-1301-9229-CE31-ED6610DA9AAB}"/>
                    </a:ext>
                  </a:extLst>
                </p:cNvPr>
                <p:cNvSpPr/>
                <p:nvPr/>
              </p:nvSpPr>
              <p:spPr>
                <a:xfrm>
                  <a:off x="8393242" y="3837089"/>
                  <a:ext cx="2665857" cy="2195959"/>
                </a:xfrm>
                <a:prstGeom prst="roundRect">
                  <a:avLst>
                    <a:gd name="adj" fmla="val 4579"/>
                  </a:avLst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9DD71C4-208C-5CD6-02CB-DF528EF936D3}"/>
                    </a:ext>
                  </a:extLst>
                </p:cNvPr>
                <p:cNvSpPr/>
                <p:nvPr/>
              </p:nvSpPr>
              <p:spPr>
                <a:xfrm>
                  <a:off x="8577967" y="4046603"/>
                  <a:ext cx="2296406" cy="45875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tIns="90000" bIns="90000" rtlCol="0" anchor="b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</a:pPr>
                  <a:r>
                    <a:rPr kumimoji="1" lang="zh-CN" altLang="en-US" b="1">
                      <a:solidFill>
                        <a:schemeClr val="tx1"/>
                      </a:solidFill>
                    </a:rPr>
                    <a:t>增强团队协作能力</a:t>
                  </a:r>
                  <a:endParaRPr kumimoji="1" lang="en-US" altLang="zh-CN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文本框 91">
                  <a:extLst>
                    <a:ext uri="{FF2B5EF4-FFF2-40B4-BE49-F238E27FC236}">
                      <a16:creationId xmlns:a16="http://schemas.microsoft.com/office/drawing/2014/main" id="{F74D95C3-5A58-53D5-282E-EB9B55953EB7}"/>
                    </a:ext>
                  </a:extLst>
                </p:cNvPr>
                <p:cNvSpPr txBox="1"/>
                <p:nvPr/>
              </p:nvSpPr>
              <p:spPr>
                <a:xfrm>
                  <a:off x="9456170" y="2997246"/>
                  <a:ext cx="540000" cy="540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3"/>
                </a:solidFill>
                <a:ln w="12700" cap="flat">
                  <a:noFill/>
                  <a:prstDash val="solid"/>
                  <a:miter/>
                </a:ln>
                <a:effectLst/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 dirty="0"/>
                </a:p>
              </p:txBody>
            </p:sp>
            <p:sp>
              <p:nvSpPr>
                <p:cNvPr id="93" name="任意多边形: 形状 92">
                  <a:extLst>
                    <a:ext uri="{FF2B5EF4-FFF2-40B4-BE49-F238E27FC236}">
                      <a16:creationId xmlns:a16="http://schemas.microsoft.com/office/drawing/2014/main" id="{7E3BBD24-A5D6-4D70-BA23-956D4FDE745D}"/>
                    </a:ext>
                  </a:extLst>
                </p:cNvPr>
                <p:cNvSpPr/>
                <p:nvPr/>
              </p:nvSpPr>
              <p:spPr>
                <a:xfrm>
                  <a:off x="9592041" y="3132247"/>
                  <a:ext cx="268258" cy="269998"/>
                </a:xfrm>
                <a:custGeom>
                  <a:avLst/>
                  <a:gdLst>
                    <a:gd name="T0" fmla="*/ 6906 w 11242"/>
                    <a:gd name="T1" fmla="*/ 2046 h 11312"/>
                    <a:gd name="T2" fmla="*/ 5077 w 11242"/>
                    <a:gd name="T3" fmla="*/ 217 h 11312"/>
                    <a:gd name="T4" fmla="*/ 5613 w 11242"/>
                    <a:gd name="T5" fmla="*/ 2910 h 11312"/>
                    <a:gd name="T6" fmla="*/ 6695 w 11242"/>
                    <a:gd name="T7" fmla="*/ 3612 h 11312"/>
                    <a:gd name="T8" fmla="*/ 6065 w 11242"/>
                    <a:gd name="T9" fmla="*/ 3714 h 11312"/>
                    <a:gd name="T10" fmla="*/ 5161 w 11242"/>
                    <a:gd name="T11" fmla="*/ 3710 h 11312"/>
                    <a:gd name="T12" fmla="*/ 4531 w 11242"/>
                    <a:gd name="T13" fmla="*/ 3608 h 11312"/>
                    <a:gd name="T14" fmla="*/ 3517 w 11242"/>
                    <a:gd name="T15" fmla="*/ 6710 h 11312"/>
                    <a:gd name="T16" fmla="*/ 4241 w 11242"/>
                    <a:gd name="T17" fmla="*/ 7110 h 11312"/>
                    <a:gd name="T18" fmla="*/ 5231 w 11242"/>
                    <a:gd name="T19" fmla="*/ 11310 h 11312"/>
                    <a:gd name="T20" fmla="*/ 6693 w 11242"/>
                    <a:gd name="T21" fmla="*/ 10674 h 11312"/>
                    <a:gd name="T22" fmla="*/ 7361 w 11242"/>
                    <a:gd name="T23" fmla="*/ 7110 h 11312"/>
                    <a:gd name="T24" fmla="*/ 7709 w 11242"/>
                    <a:gd name="T25" fmla="*/ 6710 h 11312"/>
                    <a:gd name="T26" fmla="*/ 9111 w 11242"/>
                    <a:gd name="T27" fmla="*/ 2910 h 11312"/>
                    <a:gd name="T28" fmla="*/ 10101 w 11242"/>
                    <a:gd name="T29" fmla="*/ 520 h 11312"/>
                    <a:gd name="T30" fmla="*/ 7711 w 11242"/>
                    <a:gd name="T31" fmla="*/ 1510 h 11312"/>
                    <a:gd name="T32" fmla="*/ 2115 w 11242"/>
                    <a:gd name="T33" fmla="*/ 1512 h 11312"/>
                    <a:gd name="T34" fmla="*/ 2115 w 11242"/>
                    <a:gd name="T35" fmla="*/ 2912 h 11312"/>
                    <a:gd name="T36" fmla="*/ 2115 w 11242"/>
                    <a:gd name="T37" fmla="*/ 112 h 11312"/>
                    <a:gd name="T38" fmla="*/ 11213 w 11242"/>
                    <a:gd name="T39" fmla="*/ 6710 h 11312"/>
                    <a:gd name="T40" fmla="*/ 10195 w 11242"/>
                    <a:gd name="T41" fmla="*/ 3612 h 11312"/>
                    <a:gd name="T42" fmla="*/ 9565 w 11242"/>
                    <a:gd name="T43" fmla="*/ 3714 h 11312"/>
                    <a:gd name="T44" fmla="*/ 8659 w 11242"/>
                    <a:gd name="T45" fmla="*/ 3710 h 11312"/>
                    <a:gd name="T46" fmla="*/ 8029 w 11242"/>
                    <a:gd name="T47" fmla="*/ 3612 h 11312"/>
                    <a:gd name="T48" fmla="*/ 8087 w 11242"/>
                    <a:gd name="T49" fmla="*/ 4160 h 11312"/>
                    <a:gd name="T50" fmla="*/ 8157 w 11242"/>
                    <a:gd name="T51" fmla="*/ 7456 h 11312"/>
                    <a:gd name="T52" fmla="*/ 8033 w 11242"/>
                    <a:gd name="T53" fmla="*/ 9978 h 11312"/>
                    <a:gd name="T54" fmla="*/ 9495 w 11242"/>
                    <a:gd name="T55" fmla="*/ 10608 h 11312"/>
                    <a:gd name="T56" fmla="*/ 10483 w 11242"/>
                    <a:gd name="T57" fmla="*/ 7110 h 11312"/>
                    <a:gd name="T58" fmla="*/ 11213 w 11242"/>
                    <a:gd name="T59" fmla="*/ 6710 h 11312"/>
                    <a:gd name="T60" fmla="*/ 3141 w 11242"/>
                    <a:gd name="T61" fmla="*/ 4142 h 11312"/>
                    <a:gd name="T62" fmla="*/ 3197 w 11242"/>
                    <a:gd name="T63" fmla="*/ 3612 h 11312"/>
                    <a:gd name="T64" fmla="*/ 2565 w 11242"/>
                    <a:gd name="T65" fmla="*/ 3714 h 11312"/>
                    <a:gd name="T66" fmla="*/ 1663 w 11242"/>
                    <a:gd name="T67" fmla="*/ 3710 h 11312"/>
                    <a:gd name="T68" fmla="*/ 1033 w 11242"/>
                    <a:gd name="T69" fmla="*/ 3612 h 11312"/>
                    <a:gd name="T70" fmla="*/ 13 w 11242"/>
                    <a:gd name="T71" fmla="*/ 6710 h 11312"/>
                    <a:gd name="T72" fmla="*/ 359 w 11242"/>
                    <a:gd name="T73" fmla="*/ 7104 h 11312"/>
                    <a:gd name="T74" fmla="*/ 1035 w 11242"/>
                    <a:gd name="T75" fmla="*/ 9978 h 11312"/>
                    <a:gd name="T76" fmla="*/ 2499 w 11242"/>
                    <a:gd name="T77" fmla="*/ 10608 h 11312"/>
                    <a:gd name="T78" fmla="*/ 3427 w 11242"/>
                    <a:gd name="T79" fmla="*/ 7710 h 11312"/>
                    <a:gd name="T80" fmla="*/ 2823 w 11242"/>
                    <a:gd name="T81" fmla="*/ 6628 h 113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1242" h="11312">
                      <a:moveTo>
                        <a:pt x="5613" y="2910"/>
                      </a:moveTo>
                      <a:cubicBezTo>
                        <a:pt x="6179" y="2910"/>
                        <a:pt x="6690" y="2569"/>
                        <a:pt x="6906" y="2046"/>
                      </a:cubicBezTo>
                      <a:cubicBezTo>
                        <a:pt x="7123" y="1523"/>
                        <a:pt x="7003" y="920"/>
                        <a:pt x="6603" y="520"/>
                      </a:cubicBezTo>
                      <a:cubicBezTo>
                        <a:pt x="6203" y="120"/>
                        <a:pt x="5600" y="0"/>
                        <a:pt x="5077" y="217"/>
                      </a:cubicBezTo>
                      <a:cubicBezTo>
                        <a:pt x="4554" y="433"/>
                        <a:pt x="4213" y="944"/>
                        <a:pt x="4213" y="1510"/>
                      </a:cubicBezTo>
                      <a:cubicBezTo>
                        <a:pt x="4213" y="2283"/>
                        <a:pt x="4840" y="2910"/>
                        <a:pt x="5613" y="2910"/>
                      </a:cubicBezTo>
                      <a:close/>
                      <a:moveTo>
                        <a:pt x="7391" y="4240"/>
                      </a:moveTo>
                      <a:cubicBezTo>
                        <a:pt x="7356" y="3882"/>
                        <a:pt x="7054" y="3610"/>
                        <a:pt x="6695" y="3612"/>
                      </a:cubicBezTo>
                      <a:lnTo>
                        <a:pt x="6313" y="3612"/>
                      </a:lnTo>
                      <a:cubicBezTo>
                        <a:pt x="6220" y="3612"/>
                        <a:pt x="6131" y="3648"/>
                        <a:pt x="6065" y="3714"/>
                      </a:cubicBezTo>
                      <a:lnTo>
                        <a:pt x="5613" y="4166"/>
                      </a:lnTo>
                      <a:lnTo>
                        <a:pt x="5161" y="3710"/>
                      </a:lnTo>
                      <a:cubicBezTo>
                        <a:pt x="5095" y="3644"/>
                        <a:pt x="5006" y="3608"/>
                        <a:pt x="4913" y="3608"/>
                      </a:cubicBezTo>
                      <a:lnTo>
                        <a:pt x="4531" y="3608"/>
                      </a:lnTo>
                      <a:cubicBezTo>
                        <a:pt x="4174" y="3606"/>
                        <a:pt x="3874" y="3874"/>
                        <a:pt x="3835" y="4228"/>
                      </a:cubicBezTo>
                      <a:lnTo>
                        <a:pt x="3517" y="6710"/>
                      </a:lnTo>
                      <a:cubicBezTo>
                        <a:pt x="3487" y="6921"/>
                        <a:pt x="3650" y="7110"/>
                        <a:pt x="3863" y="7110"/>
                      </a:cubicBezTo>
                      <a:lnTo>
                        <a:pt x="4241" y="7110"/>
                      </a:lnTo>
                      <a:lnTo>
                        <a:pt x="4535" y="10678"/>
                      </a:lnTo>
                      <a:cubicBezTo>
                        <a:pt x="4568" y="11037"/>
                        <a:pt x="4870" y="11312"/>
                        <a:pt x="5231" y="11310"/>
                      </a:cubicBezTo>
                      <a:lnTo>
                        <a:pt x="5997" y="11310"/>
                      </a:lnTo>
                      <a:cubicBezTo>
                        <a:pt x="6358" y="11309"/>
                        <a:pt x="6660" y="11034"/>
                        <a:pt x="6693" y="10674"/>
                      </a:cubicBezTo>
                      <a:lnTo>
                        <a:pt x="6985" y="7110"/>
                      </a:lnTo>
                      <a:lnTo>
                        <a:pt x="7361" y="7110"/>
                      </a:lnTo>
                      <a:cubicBezTo>
                        <a:pt x="7462" y="7110"/>
                        <a:pt x="7558" y="7066"/>
                        <a:pt x="7625" y="6990"/>
                      </a:cubicBezTo>
                      <a:cubicBezTo>
                        <a:pt x="7693" y="6914"/>
                        <a:pt x="7724" y="6811"/>
                        <a:pt x="7709" y="6710"/>
                      </a:cubicBezTo>
                      <a:lnTo>
                        <a:pt x="7391" y="4240"/>
                      </a:lnTo>
                      <a:close/>
                      <a:moveTo>
                        <a:pt x="9111" y="2910"/>
                      </a:moveTo>
                      <a:cubicBezTo>
                        <a:pt x="9677" y="2910"/>
                        <a:pt x="10188" y="2569"/>
                        <a:pt x="10404" y="2046"/>
                      </a:cubicBezTo>
                      <a:cubicBezTo>
                        <a:pt x="10621" y="1523"/>
                        <a:pt x="10501" y="920"/>
                        <a:pt x="10101" y="520"/>
                      </a:cubicBezTo>
                      <a:cubicBezTo>
                        <a:pt x="9701" y="120"/>
                        <a:pt x="9098" y="0"/>
                        <a:pt x="8575" y="217"/>
                      </a:cubicBezTo>
                      <a:cubicBezTo>
                        <a:pt x="8052" y="433"/>
                        <a:pt x="7711" y="944"/>
                        <a:pt x="7711" y="1510"/>
                      </a:cubicBezTo>
                      <a:cubicBezTo>
                        <a:pt x="7711" y="2283"/>
                        <a:pt x="8338" y="2910"/>
                        <a:pt x="9111" y="2910"/>
                      </a:cubicBezTo>
                      <a:close/>
                      <a:moveTo>
                        <a:pt x="2115" y="1512"/>
                      </a:moveTo>
                      <a:close/>
                      <a:moveTo>
                        <a:pt x="715" y="1512"/>
                      </a:moveTo>
                      <a:cubicBezTo>
                        <a:pt x="715" y="2285"/>
                        <a:pt x="1342" y="2912"/>
                        <a:pt x="2115" y="2912"/>
                      </a:cubicBezTo>
                      <a:cubicBezTo>
                        <a:pt x="2888" y="2912"/>
                        <a:pt x="3515" y="2285"/>
                        <a:pt x="3515" y="1512"/>
                      </a:cubicBezTo>
                      <a:cubicBezTo>
                        <a:pt x="3515" y="739"/>
                        <a:pt x="2888" y="112"/>
                        <a:pt x="2115" y="112"/>
                      </a:cubicBezTo>
                      <a:cubicBezTo>
                        <a:pt x="1342" y="112"/>
                        <a:pt x="715" y="739"/>
                        <a:pt x="715" y="1512"/>
                      </a:cubicBezTo>
                      <a:close/>
                      <a:moveTo>
                        <a:pt x="11213" y="6710"/>
                      </a:moveTo>
                      <a:lnTo>
                        <a:pt x="10889" y="4242"/>
                      </a:lnTo>
                      <a:cubicBezTo>
                        <a:pt x="10855" y="3884"/>
                        <a:pt x="10554" y="3611"/>
                        <a:pt x="10195" y="3612"/>
                      </a:cubicBezTo>
                      <a:lnTo>
                        <a:pt x="9813" y="3612"/>
                      </a:lnTo>
                      <a:cubicBezTo>
                        <a:pt x="9720" y="3612"/>
                        <a:pt x="9631" y="3648"/>
                        <a:pt x="9565" y="3714"/>
                      </a:cubicBezTo>
                      <a:lnTo>
                        <a:pt x="9113" y="4166"/>
                      </a:lnTo>
                      <a:lnTo>
                        <a:pt x="8659" y="3710"/>
                      </a:lnTo>
                      <a:cubicBezTo>
                        <a:pt x="8593" y="3646"/>
                        <a:pt x="8505" y="3611"/>
                        <a:pt x="8413" y="3612"/>
                      </a:cubicBezTo>
                      <a:lnTo>
                        <a:pt x="8029" y="3612"/>
                      </a:lnTo>
                      <a:cubicBezTo>
                        <a:pt x="7987" y="3615"/>
                        <a:pt x="7946" y="3623"/>
                        <a:pt x="7905" y="3634"/>
                      </a:cubicBezTo>
                      <a:cubicBezTo>
                        <a:pt x="8001" y="3795"/>
                        <a:pt x="8063" y="3974"/>
                        <a:pt x="8087" y="4160"/>
                      </a:cubicBezTo>
                      <a:lnTo>
                        <a:pt x="8413" y="6626"/>
                      </a:lnTo>
                      <a:cubicBezTo>
                        <a:pt x="8452" y="6927"/>
                        <a:pt x="8359" y="7230"/>
                        <a:pt x="8157" y="7456"/>
                      </a:cubicBezTo>
                      <a:cubicBezTo>
                        <a:pt x="8058" y="7566"/>
                        <a:pt x="7937" y="7652"/>
                        <a:pt x="7801" y="7710"/>
                      </a:cubicBezTo>
                      <a:lnTo>
                        <a:pt x="8033" y="9978"/>
                      </a:lnTo>
                      <a:cubicBezTo>
                        <a:pt x="8068" y="10336"/>
                        <a:pt x="8369" y="10609"/>
                        <a:pt x="8729" y="10608"/>
                      </a:cubicBezTo>
                      <a:lnTo>
                        <a:pt x="9495" y="10608"/>
                      </a:lnTo>
                      <a:cubicBezTo>
                        <a:pt x="9857" y="10608"/>
                        <a:pt x="10159" y="10332"/>
                        <a:pt x="10191" y="9972"/>
                      </a:cubicBezTo>
                      <a:lnTo>
                        <a:pt x="10483" y="7110"/>
                      </a:lnTo>
                      <a:lnTo>
                        <a:pt x="10861" y="7110"/>
                      </a:lnTo>
                      <a:cubicBezTo>
                        <a:pt x="11076" y="7112"/>
                        <a:pt x="11242" y="6923"/>
                        <a:pt x="11213" y="6710"/>
                      </a:cubicBezTo>
                      <a:close/>
                      <a:moveTo>
                        <a:pt x="2823" y="6628"/>
                      </a:moveTo>
                      <a:lnTo>
                        <a:pt x="3141" y="4142"/>
                      </a:lnTo>
                      <a:cubicBezTo>
                        <a:pt x="3162" y="3962"/>
                        <a:pt x="3221" y="3789"/>
                        <a:pt x="3315" y="3634"/>
                      </a:cubicBezTo>
                      <a:cubicBezTo>
                        <a:pt x="3277" y="3622"/>
                        <a:pt x="3237" y="3615"/>
                        <a:pt x="3197" y="3612"/>
                      </a:cubicBezTo>
                      <a:lnTo>
                        <a:pt x="2813" y="3612"/>
                      </a:lnTo>
                      <a:cubicBezTo>
                        <a:pt x="2720" y="3612"/>
                        <a:pt x="2631" y="3648"/>
                        <a:pt x="2565" y="3714"/>
                      </a:cubicBezTo>
                      <a:lnTo>
                        <a:pt x="2113" y="4166"/>
                      </a:lnTo>
                      <a:lnTo>
                        <a:pt x="1663" y="3710"/>
                      </a:lnTo>
                      <a:cubicBezTo>
                        <a:pt x="1596" y="3645"/>
                        <a:pt x="1506" y="3610"/>
                        <a:pt x="1413" y="3612"/>
                      </a:cubicBezTo>
                      <a:lnTo>
                        <a:pt x="1033" y="3612"/>
                      </a:lnTo>
                      <a:cubicBezTo>
                        <a:pt x="676" y="3609"/>
                        <a:pt x="375" y="3877"/>
                        <a:pt x="337" y="4232"/>
                      </a:cubicBezTo>
                      <a:lnTo>
                        <a:pt x="13" y="6710"/>
                      </a:lnTo>
                      <a:cubicBezTo>
                        <a:pt x="0" y="6809"/>
                        <a:pt x="30" y="6909"/>
                        <a:pt x="97" y="6984"/>
                      </a:cubicBezTo>
                      <a:cubicBezTo>
                        <a:pt x="163" y="7060"/>
                        <a:pt x="258" y="7104"/>
                        <a:pt x="359" y="7104"/>
                      </a:cubicBezTo>
                      <a:lnTo>
                        <a:pt x="743" y="7104"/>
                      </a:lnTo>
                      <a:lnTo>
                        <a:pt x="1035" y="9978"/>
                      </a:lnTo>
                      <a:cubicBezTo>
                        <a:pt x="1070" y="10336"/>
                        <a:pt x="1371" y="10609"/>
                        <a:pt x="1731" y="10608"/>
                      </a:cubicBezTo>
                      <a:lnTo>
                        <a:pt x="2499" y="10608"/>
                      </a:lnTo>
                      <a:cubicBezTo>
                        <a:pt x="2860" y="10607"/>
                        <a:pt x="3162" y="10332"/>
                        <a:pt x="3195" y="9972"/>
                      </a:cubicBezTo>
                      <a:lnTo>
                        <a:pt x="3427" y="7710"/>
                      </a:lnTo>
                      <a:cubicBezTo>
                        <a:pt x="3294" y="7651"/>
                        <a:pt x="3174" y="7566"/>
                        <a:pt x="3075" y="7460"/>
                      </a:cubicBezTo>
                      <a:cubicBezTo>
                        <a:pt x="2875" y="7232"/>
                        <a:pt x="2783" y="6929"/>
                        <a:pt x="2823" y="662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endParaRPr lang="zh-CN" altLang="en-US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59774F4B-1E54-065D-3D08-9299532CBAB5}"/>
                    </a:ext>
                  </a:extLst>
                </p:cNvPr>
                <p:cNvSpPr/>
                <p:nvPr/>
              </p:nvSpPr>
              <p:spPr>
                <a:xfrm>
                  <a:off x="8522137" y="4514838"/>
                  <a:ext cx="2408066" cy="73914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108000" tIns="108000" rIns="108000" bIns="108000" rtlCol="0" anchor="t" anchorCtr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>
                    <a:lnSpc>
                      <a:spcPct val="15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</a:rPr>
                    <a:t>通过答辩，成功增强了团队协作能力。</a:t>
                  </a:r>
                  <a:endParaRPr kumimoji="1" lang="en-US" altLang="zh-CN" sz="1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104" name="标题 10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感想</a:t>
            </a:r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58286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>
                <a:alpha val="90000"/>
              </a:schemeClr>
            </a:gs>
            <a:gs pos="0">
              <a:schemeClr val="accent1">
                <a:lumMod val="20000"/>
                <a:lumOff val="8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0052A4CF-A185-0E97-5EDA-646B9DABE083}"/>
              </a:ext>
            </a:extLst>
          </p:cNvPr>
          <p:cNvGrpSpPr/>
          <p:nvPr/>
        </p:nvGrpSpPr>
        <p:grpSpPr>
          <a:xfrm>
            <a:off x="0" y="811888"/>
            <a:ext cx="12192000" cy="5249647"/>
            <a:chOff x="-357611" y="257950"/>
            <a:chExt cx="12920681" cy="556340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97C79A0-3B1D-2452-86EA-D7D3FD44882F}"/>
                </a:ext>
              </a:extLst>
            </p:cNvPr>
            <p:cNvGrpSpPr/>
            <p:nvPr/>
          </p:nvGrpSpPr>
          <p:grpSpPr>
            <a:xfrm>
              <a:off x="301949" y="257950"/>
              <a:ext cx="1325333" cy="1524915"/>
              <a:chOff x="301949" y="257950"/>
              <a:chExt cx="1325333" cy="1524915"/>
            </a:xfrm>
          </p:grpSpPr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BD411B5F-BC6B-1F37-1DB3-E634C1346C3E}"/>
                  </a:ext>
                </a:extLst>
              </p:cNvPr>
              <p:cNvSpPr/>
              <p:nvPr/>
            </p:nvSpPr>
            <p:spPr>
              <a:xfrm>
                <a:off x="301949" y="257950"/>
                <a:ext cx="1325333" cy="1325333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椭圆 62">
                <a:extLst>
                  <a:ext uri="{FF2B5EF4-FFF2-40B4-BE49-F238E27FC236}">
                    <a16:creationId xmlns:a16="http://schemas.microsoft.com/office/drawing/2014/main" id="{2B8F754D-4975-04A2-815F-F105C50F312E}"/>
                  </a:ext>
                </a:extLst>
              </p:cNvPr>
              <p:cNvSpPr/>
              <p:nvPr/>
            </p:nvSpPr>
            <p:spPr>
              <a:xfrm>
                <a:off x="345021" y="1510557"/>
                <a:ext cx="272308" cy="272308"/>
              </a:xfrm>
              <a:prstGeom prst="ellipse">
                <a:avLst/>
              </a:prstGeom>
              <a:solidFill>
                <a:schemeClr val="accent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rgbClr val="FFFFFF"/>
                    </a:solidFill>
                    <a:latin typeface="Arial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56080F6-4303-9B16-B525-F65D9DC0DD11}"/>
                </a:ext>
              </a:extLst>
            </p:cNvPr>
            <p:cNvGrpSpPr/>
            <p:nvPr/>
          </p:nvGrpSpPr>
          <p:grpSpPr>
            <a:xfrm>
              <a:off x="-357611" y="1238030"/>
              <a:ext cx="12920681" cy="4583321"/>
              <a:chOff x="-357612" y="1345763"/>
              <a:chExt cx="12920681" cy="4583322"/>
            </a:xfrm>
          </p:grpSpPr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28D941E-24C7-5011-7EB3-1FE10F955717}"/>
                  </a:ext>
                </a:extLst>
              </p:cNvPr>
              <p:cNvCxnSpPr/>
              <p:nvPr/>
            </p:nvCxnSpPr>
            <p:spPr>
              <a:xfrm>
                <a:off x="-357612" y="3856951"/>
                <a:ext cx="12920681" cy="0"/>
              </a:xfrm>
              <a:prstGeom prst="line">
                <a:avLst/>
              </a:prstGeom>
              <a:ln w="12700">
                <a:solidFill>
                  <a:schemeClr val="tx1">
                    <a:lumMod val="50000"/>
                    <a:lumOff val="50000"/>
                    <a:alpha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F6802387-6E6F-2504-F94E-DC532F544DA8}"/>
                  </a:ext>
                </a:extLst>
              </p:cNvPr>
              <p:cNvGrpSpPr/>
              <p:nvPr/>
            </p:nvGrpSpPr>
            <p:grpSpPr>
              <a:xfrm>
                <a:off x="342258" y="3778377"/>
                <a:ext cx="2784397" cy="2150708"/>
                <a:chOff x="342259" y="3778376"/>
                <a:chExt cx="2784397" cy="2150708"/>
              </a:xfrm>
            </p:grpSpPr>
            <p:grpSp>
              <p:nvGrpSpPr>
                <p:cNvPr id="57" name="组合 56">
                  <a:extLst>
                    <a:ext uri="{FF2B5EF4-FFF2-40B4-BE49-F238E27FC236}">
                      <a16:creationId xmlns:a16="http://schemas.microsoft.com/office/drawing/2014/main" id="{1087D927-CE37-93D5-EEF6-17E0BA3F95FF}"/>
                    </a:ext>
                  </a:extLst>
                </p:cNvPr>
                <p:cNvGrpSpPr/>
                <p:nvPr/>
              </p:nvGrpSpPr>
              <p:grpSpPr>
                <a:xfrm>
                  <a:off x="342259" y="3897094"/>
                  <a:ext cx="2784397" cy="2031990"/>
                  <a:chOff x="414831" y="3586231"/>
                  <a:chExt cx="2784397" cy="2228772"/>
                </a:xfrm>
              </p:grpSpPr>
              <p:sp>
                <p:nvSpPr>
                  <p:cNvPr id="59" name="Number1">
                    <a:extLst>
                      <a:ext uri="{FF2B5EF4-FFF2-40B4-BE49-F238E27FC236}">
                        <a16:creationId xmlns:a16="http://schemas.microsoft.com/office/drawing/2014/main" id="{B67F96DC-0931-D68E-A5C0-006B0398298D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98" y="3586231"/>
                    <a:ext cx="1646487" cy="1824568"/>
                  </a:xfrm>
                  <a:prstGeom prst="rect">
                    <a:avLst/>
                  </a:prstGeom>
                  <a:noFill/>
                </p:spPr>
                <p:txBody>
                  <a:bodyPr vert="horz" wrap="none" lIns="91440" tIns="45720" rIns="91440" bIns="4572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9600" b="1">
                        <a:solidFill>
                          <a:schemeClr val="accent2">
                            <a:alpha val="50000"/>
                          </a:schemeClr>
                        </a:solidFill>
                      </a:rPr>
                      <a:t>01</a:t>
                    </a:r>
                    <a:endParaRPr lang="zh-CN" altLang="en-US" sz="9600" b="1">
                      <a:solidFill>
                        <a:schemeClr val="accent2"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0" name="Bullet1">
                    <a:extLst>
                      <a:ext uri="{FF2B5EF4-FFF2-40B4-BE49-F238E27FC236}">
                        <a16:creationId xmlns:a16="http://schemas.microsoft.com/office/drawing/2014/main" id="{728685C9-7B4F-76D0-C7BE-CFE15AF03900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31" y="5267556"/>
                    <a:ext cx="2784397" cy="547447"/>
                  </a:xfrm>
                  <a:prstGeom prst="rect">
                    <a:avLst/>
                  </a:prstGeom>
                  <a:noFill/>
                </p:spPr>
                <p:txBody>
                  <a:bodyPr wrap="square" lIns="90000" tIns="46800" rIns="90000" bIns="46800" rtlCol="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2000" b="1" dirty="0"/>
                      <a:t>研究背景和目的</a:t>
                    </a:r>
                  </a:p>
                </p:txBody>
              </p:sp>
            </p:grp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BE9820A3-D23F-F55D-37FB-CDBAD0DE829A}"/>
                    </a:ext>
                  </a:extLst>
                </p:cNvPr>
                <p:cNvSpPr/>
                <p:nvPr/>
              </p:nvSpPr>
              <p:spPr>
                <a:xfrm>
                  <a:off x="1586380" y="3778376"/>
                  <a:ext cx="186178" cy="18617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F812AB03-C344-40E0-C773-BD0B9AA31B2F}"/>
                  </a:ext>
                </a:extLst>
              </p:cNvPr>
              <p:cNvGrpSpPr/>
              <p:nvPr/>
            </p:nvGrpSpPr>
            <p:grpSpPr>
              <a:xfrm>
                <a:off x="2523029" y="1345763"/>
                <a:ext cx="2784397" cy="2618791"/>
                <a:chOff x="2523030" y="1345763"/>
                <a:chExt cx="2784397" cy="2618791"/>
              </a:xfrm>
            </p:grpSpPr>
            <p:grpSp>
              <p:nvGrpSpPr>
                <p:cNvPr id="52" name="组合 51">
                  <a:extLst>
                    <a:ext uri="{FF2B5EF4-FFF2-40B4-BE49-F238E27FC236}">
                      <a16:creationId xmlns:a16="http://schemas.microsoft.com/office/drawing/2014/main" id="{8B2D196B-4930-29AF-36ED-9A63C3C2A69A}"/>
                    </a:ext>
                  </a:extLst>
                </p:cNvPr>
                <p:cNvGrpSpPr/>
                <p:nvPr/>
              </p:nvGrpSpPr>
              <p:grpSpPr>
                <a:xfrm>
                  <a:off x="2523030" y="1345763"/>
                  <a:ext cx="2784397" cy="2031991"/>
                  <a:chOff x="414831" y="3586231"/>
                  <a:chExt cx="2784397" cy="2228776"/>
                </a:xfrm>
              </p:grpSpPr>
              <p:sp>
                <p:nvSpPr>
                  <p:cNvPr id="54" name="Number2">
                    <a:extLst>
                      <a:ext uri="{FF2B5EF4-FFF2-40B4-BE49-F238E27FC236}">
                        <a16:creationId xmlns:a16="http://schemas.microsoft.com/office/drawing/2014/main" id="{719794AE-B57D-4050-6A92-88FEF80C3B64}"/>
                      </a:ext>
                    </a:extLst>
                  </p:cNvPr>
                  <p:cNvSpPr txBox="1"/>
                  <p:nvPr/>
                </p:nvSpPr>
                <p:spPr>
                  <a:xfrm>
                    <a:off x="975226" y="3586231"/>
                    <a:ext cx="1553630" cy="1721669"/>
                  </a:xfrm>
                  <a:prstGeom prst="rect">
                    <a:avLst/>
                  </a:prstGeom>
                  <a:noFill/>
                </p:spPr>
                <p:txBody>
                  <a:bodyPr vert="horz" wrap="none" lIns="91440" tIns="45720" rIns="91440" bIns="4572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9600" b="1">
                        <a:solidFill>
                          <a:schemeClr val="accent1"/>
                        </a:solidFill>
                      </a:rPr>
                      <a:t>02</a:t>
                    </a:r>
                    <a:endParaRPr lang="zh-CN" altLang="en-US" sz="9600" b="1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55" name="Bullet2">
                    <a:extLst>
                      <a:ext uri="{FF2B5EF4-FFF2-40B4-BE49-F238E27FC236}">
                        <a16:creationId xmlns:a16="http://schemas.microsoft.com/office/drawing/2014/main" id="{087F0A2B-E739-93BE-E88E-966AD1606AE6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31" y="5267560"/>
                    <a:ext cx="2784397" cy="547447"/>
                  </a:xfrm>
                  <a:prstGeom prst="rect">
                    <a:avLst/>
                  </a:prstGeom>
                  <a:noFill/>
                </p:spPr>
                <p:txBody>
                  <a:bodyPr wrap="square" lIns="90000" tIns="46800" rIns="90000" bIns="46800" rtlCol="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2000" b="1" dirty="0">
                        <a:solidFill>
                          <a:schemeClr val="accent1"/>
                        </a:solidFill>
                      </a:rPr>
                      <a:t>研究方法和数据分析</a:t>
                    </a:r>
                  </a:p>
                </p:txBody>
              </p:sp>
            </p:grpSp>
            <p:sp>
              <p:nvSpPr>
                <p:cNvPr id="53" name="椭圆 52">
                  <a:extLst>
                    <a:ext uri="{FF2B5EF4-FFF2-40B4-BE49-F238E27FC236}">
                      <a16:creationId xmlns:a16="http://schemas.microsoft.com/office/drawing/2014/main" id="{2DC26374-372C-33BF-2E35-CDDAF5B6A7EC}"/>
                    </a:ext>
                  </a:extLst>
                </p:cNvPr>
                <p:cNvSpPr/>
                <p:nvPr/>
              </p:nvSpPr>
              <p:spPr>
                <a:xfrm>
                  <a:off x="3767151" y="3778376"/>
                  <a:ext cx="186178" cy="186178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A9DEE310-194A-2EC5-745B-05DF32D2E3BC}"/>
                  </a:ext>
                </a:extLst>
              </p:cNvPr>
              <p:cNvGrpSpPr/>
              <p:nvPr/>
            </p:nvGrpSpPr>
            <p:grpSpPr>
              <a:xfrm>
                <a:off x="4703800" y="3778377"/>
                <a:ext cx="2784397" cy="2150708"/>
                <a:chOff x="4703801" y="3778376"/>
                <a:chExt cx="2784397" cy="2150708"/>
              </a:xfrm>
            </p:grpSpPr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92D74F49-6632-5D7E-47AB-FD831A26BFE3}"/>
                    </a:ext>
                  </a:extLst>
                </p:cNvPr>
                <p:cNvGrpSpPr/>
                <p:nvPr/>
              </p:nvGrpSpPr>
              <p:grpSpPr>
                <a:xfrm>
                  <a:off x="4703801" y="3897094"/>
                  <a:ext cx="2784397" cy="2031990"/>
                  <a:chOff x="414831" y="3586231"/>
                  <a:chExt cx="2784397" cy="2228772"/>
                </a:xfrm>
              </p:grpSpPr>
              <p:sp>
                <p:nvSpPr>
                  <p:cNvPr id="29" name="Number3">
                    <a:extLst>
                      <a:ext uri="{FF2B5EF4-FFF2-40B4-BE49-F238E27FC236}">
                        <a16:creationId xmlns:a16="http://schemas.microsoft.com/office/drawing/2014/main" id="{B034F41D-0EB0-A687-154D-14D62E054C27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98" y="3586231"/>
                    <a:ext cx="1646487" cy="1824568"/>
                  </a:xfrm>
                  <a:prstGeom prst="rect">
                    <a:avLst/>
                  </a:prstGeom>
                  <a:noFill/>
                </p:spPr>
                <p:txBody>
                  <a:bodyPr vert="horz" wrap="none" lIns="91440" tIns="45720" rIns="91440" bIns="4572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9600" b="1">
                        <a:solidFill>
                          <a:schemeClr val="accent2">
                            <a:alpha val="50000"/>
                          </a:schemeClr>
                        </a:solidFill>
                      </a:rPr>
                      <a:t>03</a:t>
                    </a:r>
                    <a:endParaRPr lang="zh-CN" altLang="en-US" sz="9600" b="1">
                      <a:solidFill>
                        <a:schemeClr val="accent2"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50" name="Bullet3">
                    <a:extLst>
                      <a:ext uri="{FF2B5EF4-FFF2-40B4-BE49-F238E27FC236}">
                        <a16:creationId xmlns:a16="http://schemas.microsoft.com/office/drawing/2014/main" id="{281C9A85-8396-1B6D-4DA8-09E1EC70F4DA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31" y="5267556"/>
                    <a:ext cx="2784397" cy="547447"/>
                  </a:xfrm>
                  <a:prstGeom prst="rect">
                    <a:avLst/>
                  </a:prstGeom>
                  <a:noFill/>
                </p:spPr>
                <p:txBody>
                  <a:bodyPr wrap="square" lIns="90000" tIns="46800" rIns="90000" bIns="46800" rtlCol="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2000" b="1" dirty="0"/>
                      <a:t>研究成果和创新点</a:t>
                    </a:r>
                  </a:p>
                </p:txBody>
              </p:sp>
            </p:grp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D01B08EB-CB73-1F06-BD4F-648609C58FE4}"/>
                    </a:ext>
                  </a:extLst>
                </p:cNvPr>
                <p:cNvSpPr/>
                <p:nvPr/>
              </p:nvSpPr>
              <p:spPr>
                <a:xfrm>
                  <a:off x="5947922" y="3778376"/>
                  <a:ext cx="186178" cy="18617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30697CF3-3FCF-2979-9603-CD17B3F96A93}"/>
                  </a:ext>
                </a:extLst>
              </p:cNvPr>
              <p:cNvGrpSpPr/>
              <p:nvPr/>
            </p:nvGrpSpPr>
            <p:grpSpPr>
              <a:xfrm>
                <a:off x="6884571" y="1345763"/>
                <a:ext cx="2784397" cy="2618792"/>
                <a:chOff x="6884572" y="1345763"/>
                <a:chExt cx="2784397" cy="2618791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8F6E2EA9-617A-6513-38C2-B3395400CF93}"/>
                    </a:ext>
                  </a:extLst>
                </p:cNvPr>
                <p:cNvGrpSpPr/>
                <p:nvPr/>
              </p:nvGrpSpPr>
              <p:grpSpPr>
                <a:xfrm>
                  <a:off x="6884572" y="1345763"/>
                  <a:ext cx="2784397" cy="2031991"/>
                  <a:chOff x="414831" y="3586231"/>
                  <a:chExt cx="2784397" cy="2228776"/>
                </a:xfrm>
              </p:grpSpPr>
              <p:sp>
                <p:nvSpPr>
                  <p:cNvPr id="24" name="Number4">
                    <a:extLst>
                      <a:ext uri="{FF2B5EF4-FFF2-40B4-BE49-F238E27FC236}">
                        <a16:creationId xmlns:a16="http://schemas.microsoft.com/office/drawing/2014/main" id="{CFF41D3C-865E-3E41-B457-409AD218A0A4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98" y="3586231"/>
                    <a:ext cx="1646487" cy="1824571"/>
                  </a:xfrm>
                  <a:prstGeom prst="rect">
                    <a:avLst/>
                  </a:prstGeom>
                  <a:noFill/>
                </p:spPr>
                <p:txBody>
                  <a:bodyPr vert="horz" wrap="none" lIns="91440" tIns="45720" rIns="91440" bIns="4572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9600" b="1" dirty="0">
                        <a:solidFill>
                          <a:schemeClr val="accent2">
                            <a:alpha val="50000"/>
                          </a:schemeClr>
                        </a:solidFill>
                      </a:rPr>
                      <a:t>04</a:t>
                    </a:r>
                    <a:endParaRPr lang="zh-CN" altLang="en-US" sz="9600" b="1" dirty="0">
                      <a:solidFill>
                        <a:schemeClr val="accent2"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5" name="Bullet4">
                    <a:extLst>
                      <a:ext uri="{FF2B5EF4-FFF2-40B4-BE49-F238E27FC236}">
                        <a16:creationId xmlns:a16="http://schemas.microsoft.com/office/drawing/2014/main" id="{477E03FA-5B32-D13D-64C4-C86A5DA4EA78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31" y="5267560"/>
                    <a:ext cx="2784397" cy="547447"/>
                  </a:xfrm>
                  <a:prstGeom prst="rect">
                    <a:avLst/>
                  </a:prstGeom>
                  <a:noFill/>
                </p:spPr>
                <p:txBody>
                  <a:bodyPr wrap="square" lIns="90000" tIns="46800" rIns="90000" bIns="46800" rtlCol="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2000" b="1" dirty="0"/>
                      <a:t>研究意义和未来展望</a:t>
                    </a:r>
                  </a:p>
                </p:txBody>
              </p:sp>
            </p:grpSp>
            <p:sp>
              <p:nvSpPr>
                <p:cNvPr id="23" name="椭圆 22">
                  <a:extLst>
                    <a:ext uri="{FF2B5EF4-FFF2-40B4-BE49-F238E27FC236}">
                      <a16:creationId xmlns:a16="http://schemas.microsoft.com/office/drawing/2014/main" id="{036C3A8B-759C-3483-57DE-272A93E53449}"/>
                    </a:ext>
                  </a:extLst>
                </p:cNvPr>
                <p:cNvSpPr/>
                <p:nvPr/>
              </p:nvSpPr>
              <p:spPr>
                <a:xfrm>
                  <a:off x="8128693" y="3778376"/>
                  <a:ext cx="186178" cy="18617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4961E6A5-21B5-5FBB-3D5C-61BC884A151C}"/>
                  </a:ext>
                </a:extLst>
              </p:cNvPr>
              <p:cNvGrpSpPr/>
              <p:nvPr/>
            </p:nvGrpSpPr>
            <p:grpSpPr>
              <a:xfrm>
                <a:off x="9065345" y="3778376"/>
                <a:ext cx="2784397" cy="2150703"/>
                <a:chOff x="9065345" y="3778376"/>
                <a:chExt cx="2784397" cy="2150703"/>
              </a:xfrm>
            </p:grpSpPr>
            <p:grpSp>
              <p:nvGrpSpPr>
                <p:cNvPr id="17" name="组合 16">
                  <a:extLst>
                    <a:ext uri="{FF2B5EF4-FFF2-40B4-BE49-F238E27FC236}">
                      <a16:creationId xmlns:a16="http://schemas.microsoft.com/office/drawing/2014/main" id="{8D456923-B376-D437-F950-D494339184E3}"/>
                    </a:ext>
                  </a:extLst>
                </p:cNvPr>
                <p:cNvGrpSpPr/>
                <p:nvPr/>
              </p:nvGrpSpPr>
              <p:grpSpPr>
                <a:xfrm>
                  <a:off x="9065345" y="3897088"/>
                  <a:ext cx="2784397" cy="2031991"/>
                  <a:chOff x="414831" y="3586231"/>
                  <a:chExt cx="2784397" cy="2228776"/>
                </a:xfrm>
              </p:grpSpPr>
              <p:sp>
                <p:nvSpPr>
                  <p:cNvPr id="19" name="Number5">
                    <a:extLst>
                      <a:ext uri="{FF2B5EF4-FFF2-40B4-BE49-F238E27FC236}">
                        <a16:creationId xmlns:a16="http://schemas.microsoft.com/office/drawing/2014/main" id="{46545870-783C-242B-6D3B-F77759976113}"/>
                      </a:ext>
                    </a:extLst>
                  </p:cNvPr>
                  <p:cNvSpPr txBox="1"/>
                  <p:nvPr/>
                </p:nvSpPr>
                <p:spPr>
                  <a:xfrm>
                    <a:off x="928798" y="3586231"/>
                    <a:ext cx="1646487" cy="1824571"/>
                  </a:xfrm>
                  <a:prstGeom prst="rect">
                    <a:avLst/>
                  </a:prstGeom>
                  <a:noFill/>
                </p:spPr>
                <p:txBody>
                  <a:bodyPr vert="horz" wrap="none" lIns="91440" tIns="45720" rIns="91440" bIns="45720" rtlCol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zh-CN" sz="9600" b="1">
                        <a:solidFill>
                          <a:schemeClr val="accent2">
                            <a:alpha val="50000"/>
                          </a:schemeClr>
                        </a:solidFill>
                      </a:rPr>
                      <a:t>05</a:t>
                    </a:r>
                    <a:endParaRPr lang="zh-CN" altLang="en-US" sz="9600" b="1">
                      <a:solidFill>
                        <a:schemeClr val="accent2">
                          <a:alpha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20" name="Bullet5">
                    <a:extLst>
                      <a:ext uri="{FF2B5EF4-FFF2-40B4-BE49-F238E27FC236}">
                        <a16:creationId xmlns:a16="http://schemas.microsoft.com/office/drawing/2014/main" id="{29D7B137-6B92-E06E-327C-B73F0F4D43B0}"/>
                      </a:ext>
                    </a:extLst>
                  </p:cNvPr>
                  <p:cNvSpPr txBox="1"/>
                  <p:nvPr/>
                </p:nvSpPr>
                <p:spPr>
                  <a:xfrm>
                    <a:off x="414831" y="5267560"/>
                    <a:ext cx="2784397" cy="547447"/>
                  </a:xfrm>
                  <a:prstGeom prst="rect">
                    <a:avLst/>
                  </a:prstGeom>
                  <a:noFill/>
                </p:spPr>
                <p:txBody>
                  <a:bodyPr wrap="square" lIns="90000" tIns="46800" rIns="90000" bIns="46800" rtlCol="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zh-CN" altLang="en-US" sz="2000" b="1" dirty="0"/>
                      <a:t>答辩总结和感想</a:t>
                    </a:r>
                  </a:p>
                </p:txBody>
              </p:sp>
            </p:grpSp>
            <p:sp>
              <p:nvSpPr>
                <p:cNvPr id="18" name="椭圆 17">
                  <a:extLst>
                    <a:ext uri="{FF2B5EF4-FFF2-40B4-BE49-F238E27FC236}">
                      <a16:creationId xmlns:a16="http://schemas.microsoft.com/office/drawing/2014/main" id="{E87C0C0C-A7D1-B87A-EFEE-0457FEFD17EC}"/>
                    </a:ext>
                  </a:extLst>
                </p:cNvPr>
                <p:cNvSpPr/>
                <p:nvPr/>
              </p:nvSpPr>
              <p:spPr>
                <a:xfrm>
                  <a:off x="10309464" y="3778376"/>
                  <a:ext cx="186178" cy="186178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rgbClr val="FFFFFF"/>
                      </a:solidFill>
                      <a:latin typeface="Arial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" name="Title">
              <a:extLst>
                <a:ext uri="{FF2B5EF4-FFF2-40B4-BE49-F238E27FC236}">
                  <a16:creationId xmlns:a16="http://schemas.microsoft.com/office/drawing/2014/main" id="{6B705FBD-46DE-B759-E718-ED4A2BDC412C}"/>
                </a:ext>
              </a:extLst>
            </p:cNvPr>
            <p:cNvSpPr txBox="1"/>
            <p:nvPr/>
          </p:nvSpPr>
          <p:spPr>
            <a:xfrm>
              <a:off x="342259" y="595392"/>
              <a:ext cx="11507483" cy="875024"/>
            </a:xfrm>
            <a:prstGeom prst="rect">
              <a:avLst/>
            </a:prstGeom>
            <a:noFill/>
          </p:spPr>
          <p:txBody>
            <a:bodyPr vert="horz" wrap="square" rtlCol="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4800" b="1" dirty="0"/>
                <a:t>Agenda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761220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Thank You</a:t>
            </a:r>
            <a:endParaRPr 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46185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01.</a:t>
            </a:r>
            <a:r>
              <a:rPr lang="zh-CN" altLang="en-US"/>
              <a:t>研究背景和目的</a:t>
            </a:r>
            <a:endParaRPr 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探究语言文学类学科的研究背景和目的，为学术答辩提供基础</a:t>
            </a:r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7017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标题 73"/>
          <p:cNvSpPr>
            <a:spLocks noGrp="1"/>
          </p:cNvSpPr>
          <p:nvPr>
            <p:ph type="title"/>
          </p:nvPr>
        </p:nvSpPr>
        <p:spPr>
          <a:xfrm>
            <a:off x="660400" y="44998"/>
            <a:ext cx="10858500" cy="1028700"/>
          </a:xfrm>
        </p:spPr>
        <p:txBody>
          <a:bodyPr/>
          <a:lstStyle/>
          <a:p>
            <a:pPr lvl="0"/>
            <a:r>
              <a:rPr lang="zh-CN" altLang="en-US" dirty="0"/>
              <a:t>研究背景</a:t>
            </a:r>
            <a:endParaRPr lang="en-US" dirty="0"/>
          </a:p>
        </p:txBody>
      </p: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837989E3-EA90-5779-632E-D60F75E72174}"/>
              </a:ext>
            </a:extLst>
          </p:cNvPr>
          <p:cNvGrpSpPr/>
          <p:nvPr/>
        </p:nvGrpSpPr>
        <p:grpSpPr>
          <a:xfrm>
            <a:off x="660400" y="1130300"/>
            <a:ext cx="10858500" cy="5727700"/>
            <a:chOff x="660400" y="1130300"/>
            <a:chExt cx="10858500" cy="5727700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0C97A47E-3927-DA37-3110-159CAA10C15A}"/>
                </a:ext>
              </a:extLst>
            </p:cNvPr>
            <p:cNvGrpSpPr/>
            <p:nvPr/>
          </p:nvGrpSpPr>
          <p:grpSpPr>
            <a:xfrm>
              <a:off x="1068728" y="1854201"/>
              <a:ext cx="3003655" cy="5003799"/>
              <a:chOff x="1360112" y="1079501"/>
              <a:chExt cx="3003655" cy="5003799"/>
            </a:xfrm>
          </p:grpSpPr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4499770C-A816-711E-18F9-1DF82F1D98BE}"/>
                  </a:ext>
                </a:extLst>
              </p:cNvPr>
              <p:cNvCxnSpPr/>
              <p:nvPr/>
            </p:nvCxnSpPr>
            <p:spPr>
              <a:xfrm flipH="1">
                <a:off x="1360112" y="1079501"/>
                <a:ext cx="0" cy="500379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Number1">
                <a:extLst>
                  <a:ext uri="{FF2B5EF4-FFF2-40B4-BE49-F238E27FC236}">
                    <a16:creationId xmlns:a16="http://schemas.microsoft.com/office/drawing/2014/main" id="{204B608B-450C-F043-C72D-260AE8031E74}"/>
                  </a:ext>
                </a:extLst>
              </p:cNvPr>
              <p:cNvSpPr txBox="1"/>
              <p:nvPr/>
            </p:nvSpPr>
            <p:spPr>
              <a:xfrm>
                <a:off x="1743118" y="1326243"/>
                <a:ext cx="2153154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3800" b="1" dirty="0">
                    <a:solidFill>
                      <a:schemeClr val="accent2">
                        <a:alpha val="15000"/>
                      </a:schemeClr>
                    </a:solidFill>
                  </a:rPr>
                  <a:t>01</a:t>
                </a:r>
                <a:endParaRPr lang="en-GB" sz="13800" b="1" dirty="0">
                  <a:solidFill>
                    <a:schemeClr val="accent2">
                      <a:alpha val="15000"/>
                    </a:schemeClr>
                  </a:solidFill>
                </a:endParaRPr>
              </a:p>
            </p:txBody>
          </p:sp>
          <p:sp>
            <p:nvSpPr>
              <p:cNvPr id="88" name="Text1">
                <a:extLst>
                  <a:ext uri="{FF2B5EF4-FFF2-40B4-BE49-F238E27FC236}">
                    <a16:creationId xmlns:a16="http://schemas.microsoft.com/office/drawing/2014/main" id="{8AD13436-811A-B97A-2920-4A7FFF47B976}"/>
                  </a:ext>
                </a:extLst>
              </p:cNvPr>
              <p:cNvSpPr txBox="1"/>
              <p:nvPr/>
            </p:nvSpPr>
            <p:spPr>
              <a:xfrm>
                <a:off x="1857923" y="4356103"/>
                <a:ext cx="2388151" cy="99280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介绍语言文学类学科的发展趋势和变化，探讨新的研究方法和理论。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Bullet1">
                <a:extLst>
                  <a:ext uri="{FF2B5EF4-FFF2-40B4-BE49-F238E27FC236}">
                    <a16:creationId xmlns:a16="http://schemas.microsoft.com/office/drawing/2014/main" id="{2BD4EE1A-2BFB-77E4-4736-774EA7D4CFE6}"/>
                  </a:ext>
                </a:extLst>
              </p:cNvPr>
              <p:cNvSpPr txBox="1"/>
              <p:nvPr/>
            </p:nvSpPr>
            <p:spPr>
              <a:xfrm>
                <a:off x="1857922" y="3378200"/>
                <a:ext cx="2505845" cy="55341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ctr" defTabSz="914354" rtl="0" eaLnBrk="1" latinLnBrk="0" hangingPunct="1">
                  <a:defRPr sz="1400" b="1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000" dirty="0"/>
                  <a:t>发展趋势</a:t>
                </a:r>
              </a:p>
            </p:txBody>
          </p: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3218C991-9835-6050-C77D-76D529CB1EF7}"/>
                  </a:ext>
                </a:extLst>
              </p:cNvPr>
              <p:cNvCxnSpPr/>
              <p:nvPr/>
            </p:nvCxnSpPr>
            <p:spPr>
              <a:xfrm>
                <a:off x="1976257" y="4000994"/>
                <a:ext cx="6853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B97550BD-F0BD-F3D1-7CD4-75E4DFCA9FCB}"/>
                </a:ext>
              </a:extLst>
            </p:cNvPr>
            <p:cNvGrpSpPr/>
            <p:nvPr/>
          </p:nvGrpSpPr>
          <p:grpSpPr>
            <a:xfrm>
              <a:off x="4581472" y="1854201"/>
              <a:ext cx="3003655" cy="5003799"/>
              <a:chOff x="1360112" y="1079501"/>
              <a:chExt cx="3003655" cy="5003799"/>
            </a:xfrm>
          </p:grpSpPr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A0F3E0E9-D669-2EE8-E7AF-A146970B0ECF}"/>
                  </a:ext>
                </a:extLst>
              </p:cNvPr>
              <p:cNvCxnSpPr/>
              <p:nvPr/>
            </p:nvCxnSpPr>
            <p:spPr>
              <a:xfrm flipH="1">
                <a:off x="1360112" y="1079501"/>
                <a:ext cx="0" cy="500379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Number2">
                <a:extLst>
                  <a:ext uri="{FF2B5EF4-FFF2-40B4-BE49-F238E27FC236}">
                    <a16:creationId xmlns:a16="http://schemas.microsoft.com/office/drawing/2014/main" id="{AA95A0BA-2E68-B8AD-5C4E-3E3570BD1F06}"/>
                  </a:ext>
                </a:extLst>
              </p:cNvPr>
              <p:cNvSpPr txBox="1"/>
              <p:nvPr/>
            </p:nvSpPr>
            <p:spPr>
              <a:xfrm>
                <a:off x="1743118" y="1326243"/>
                <a:ext cx="2153154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3800" b="1" dirty="0">
                    <a:solidFill>
                      <a:schemeClr val="accent1">
                        <a:alpha val="15000"/>
                      </a:schemeClr>
                    </a:solidFill>
                  </a:rPr>
                  <a:t>02</a:t>
                </a:r>
                <a:endParaRPr lang="en-GB" sz="13800" b="1" dirty="0">
                  <a:solidFill>
                    <a:schemeClr val="accent1">
                      <a:alpha val="15000"/>
                    </a:schemeClr>
                  </a:solidFill>
                </a:endParaRPr>
              </a:p>
            </p:txBody>
          </p:sp>
          <p:sp>
            <p:nvSpPr>
              <p:cNvPr id="83" name="Text2">
                <a:extLst>
                  <a:ext uri="{FF2B5EF4-FFF2-40B4-BE49-F238E27FC236}">
                    <a16:creationId xmlns:a16="http://schemas.microsoft.com/office/drawing/2014/main" id="{B830AE03-36F3-F24F-3178-436229984D4C}"/>
                  </a:ext>
                </a:extLst>
              </p:cNvPr>
              <p:cNvSpPr txBox="1"/>
              <p:nvPr/>
            </p:nvSpPr>
            <p:spPr>
              <a:xfrm>
                <a:off x="1857923" y="4356103"/>
                <a:ext cx="2388151" cy="99280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讨论当前研究领域存在的知识空白，探究其挑战和机遇。</a:t>
                </a:r>
                <a:endParaRPr kumimoji="1" lang="en-US" altLang="zh-CN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Bullet2">
                <a:extLst>
                  <a:ext uri="{FF2B5EF4-FFF2-40B4-BE49-F238E27FC236}">
                    <a16:creationId xmlns:a16="http://schemas.microsoft.com/office/drawing/2014/main" id="{974B4D83-16BB-3C61-6EF2-601BD8A7EF6F}"/>
                  </a:ext>
                </a:extLst>
              </p:cNvPr>
              <p:cNvSpPr txBox="1"/>
              <p:nvPr/>
            </p:nvSpPr>
            <p:spPr>
              <a:xfrm>
                <a:off x="1857922" y="3378200"/>
                <a:ext cx="2505845" cy="55341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ctr" defTabSz="914354" rtl="0" eaLnBrk="1" latinLnBrk="0" hangingPunct="1">
                  <a:defRPr sz="1400" b="1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000" dirty="0">
                    <a:solidFill>
                      <a:schemeClr val="accent1"/>
                    </a:solidFill>
                  </a:rPr>
                  <a:t>知识空白</a:t>
                </a:r>
              </a:p>
            </p:txBody>
          </p: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954133E0-D95C-6385-ECF9-474D88C46051}"/>
                  </a:ext>
                </a:extLst>
              </p:cNvPr>
              <p:cNvCxnSpPr/>
              <p:nvPr/>
            </p:nvCxnSpPr>
            <p:spPr>
              <a:xfrm>
                <a:off x="1976257" y="4000994"/>
                <a:ext cx="6853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75F12CA5-6E9C-9098-FF1D-C46A2A0B9AFB}"/>
                </a:ext>
              </a:extLst>
            </p:cNvPr>
            <p:cNvGrpSpPr/>
            <p:nvPr/>
          </p:nvGrpSpPr>
          <p:grpSpPr>
            <a:xfrm>
              <a:off x="8094217" y="1854201"/>
              <a:ext cx="3003655" cy="5003799"/>
              <a:chOff x="1360112" y="1079501"/>
              <a:chExt cx="3003655" cy="5003799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6F5D6489-32C9-6EC9-5A13-93F27754539E}"/>
                  </a:ext>
                </a:extLst>
              </p:cNvPr>
              <p:cNvCxnSpPr/>
              <p:nvPr/>
            </p:nvCxnSpPr>
            <p:spPr>
              <a:xfrm flipH="1">
                <a:off x="1360112" y="1079501"/>
                <a:ext cx="0" cy="5003799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  <a:alpha val="2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Number3">
                <a:extLst>
                  <a:ext uri="{FF2B5EF4-FFF2-40B4-BE49-F238E27FC236}">
                    <a16:creationId xmlns:a16="http://schemas.microsoft.com/office/drawing/2014/main" id="{6B1CBE8D-83B3-F956-514C-77D68291C9F7}"/>
                  </a:ext>
                </a:extLst>
              </p:cNvPr>
              <p:cNvSpPr txBox="1"/>
              <p:nvPr/>
            </p:nvSpPr>
            <p:spPr>
              <a:xfrm>
                <a:off x="1743118" y="1326243"/>
                <a:ext cx="2153154" cy="2215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3800" b="1" dirty="0">
                    <a:solidFill>
                      <a:schemeClr val="accent2">
                        <a:alpha val="15000"/>
                      </a:schemeClr>
                    </a:solidFill>
                  </a:rPr>
                  <a:t>03</a:t>
                </a:r>
                <a:endParaRPr lang="en-GB" sz="13800" b="1" dirty="0">
                  <a:solidFill>
                    <a:schemeClr val="accent2">
                      <a:alpha val="15000"/>
                    </a:schemeClr>
                  </a:solidFill>
                </a:endParaRPr>
              </a:p>
            </p:txBody>
          </p:sp>
          <p:sp>
            <p:nvSpPr>
              <p:cNvPr id="78" name="Text3">
                <a:extLst>
                  <a:ext uri="{FF2B5EF4-FFF2-40B4-BE49-F238E27FC236}">
                    <a16:creationId xmlns:a16="http://schemas.microsoft.com/office/drawing/2014/main" id="{FD7AFA25-B3B5-0525-ADAC-48B6C5578907}"/>
                  </a:ext>
                </a:extLst>
              </p:cNvPr>
              <p:cNvSpPr txBox="1"/>
              <p:nvPr/>
            </p:nvSpPr>
            <p:spPr>
              <a:xfrm>
                <a:off x="1857923" y="4356103"/>
                <a:ext cx="2388151" cy="992805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913765">
                  <a:lnSpc>
                    <a:spcPct val="150000"/>
                  </a:lnSpc>
                  <a:buSzPct val="25000"/>
                  <a:defRPr/>
                </a:pPr>
                <a:r>
                  <a:rPr lang="zh-CN" altLang="en-US" sz="1200" dirty="0"/>
                  <a:t>介绍语言文学类学科的前沿问题，探讨最具挑战性和创新性的研究方向和目标。</a:t>
                </a:r>
              </a:p>
            </p:txBody>
          </p:sp>
          <p:sp>
            <p:nvSpPr>
              <p:cNvPr id="79" name="Bullet3">
                <a:extLst>
                  <a:ext uri="{FF2B5EF4-FFF2-40B4-BE49-F238E27FC236}">
                    <a16:creationId xmlns:a16="http://schemas.microsoft.com/office/drawing/2014/main" id="{28BA61DF-01BB-9945-ECD4-2FFDEC867ABC}"/>
                  </a:ext>
                </a:extLst>
              </p:cNvPr>
              <p:cNvSpPr txBox="1"/>
              <p:nvPr/>
            </p:nvSpPr>
            <p:spPr>
              <a:xfrm>
                <a:off x="1857922" y="3378200"/>
                <a:ext cx="2505845" cy="553413"/>
              </a:xfrm>
              <a:prstGeom prst="rect">
                <a:avLst/>
              </a:prstGeom>
              <a:noFill/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ctr" defTabSz="914354" rtl="0" eaLnBrk="1" latinLnBrk="0" hangingPunct="1">
                  <a:defRPr sz="1400" b="1" kern="120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zh-CN" altLang="en-US" sz="2000" dirty="0"/>
                  <a:t>前沿问题</a:t>
                </a:r>
              </a:p>
            </p:txBody>
          </p: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B275A198-5A26-B68C-8D36-0F998036D9EB}"/>
                  </a:ext>
                </a:extLst>
              </p:cNvPr>
              <p:cNvCxnSpPr/>
              <p:nvPr/>
            </p:nvCxnSpPr>
            <p:spPr>
              <a:xfrm>
                <a:off x="1976257" y="4000994"/>
                <a:ext cx="6853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Title">
              <a:extLst>
                <a:ext uri="{FF2B5EF4-FFF2-40B4-BE49-F238E27FC236}">
                  <a16:creationId xmlns:a16="http://schemas.microsoft.com/office/drawing/2014/main" id="{F57F0B1E-8829-D084-C07C-B5E5605B1FC6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723901"/>
            </a:xfrm>
            <a:prstGeom prst="rect">
              <a:avLst/>
            </a:prstGeom>
            <a:noFill/>
          </p:spPr>
          <p:txBody>
            <a:bodyPr vert="horz" wrap="square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3600" b="1" dirty="0"/>
                <a:t>背景介绍</a:t>
              </a: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50103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F4CE4918-4B1D-5F45-45A4-0C81FF582D72}"/>
              </a:ext>
            </a:extLst>
          </p:cNvPr>
          <p:cNvGrpSpPr/>
          <p:nvPr/>
        </p:nvGrpSpPr>
        <p:grpSpPr>
          <a:xfrm>
            <a:off x="1807204" y="1461587"/>
            <a:ext cx="8564892" cy="4305217"/>
            <a:chOff x="1807204" y="1461587"/>
            <a:chExt cx="8564892" cy="430521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9F5FACD-DF22-35AF-0B01-A1C970937FF4}"/>
                </a:ext>
              </a:extLst>
            </p:cNvPr>
            <p:cNvGrpSpPr/>
            <p:nvPr/>
          </p:nvGrpSpPr>
          <p:grpSpPr>
            <a:xfrm>
              <a:off x="1807204" y="1461587"/>
              <a:ext cx="8564892" cy="1329905"/>
              <a:chOff x="1807204" y="1461587"/>
              <a:chExt cx="8564892" cy="1329905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B89AD94F-BAA0-3168-47EF-91B4CBE9EE61}"/>
                  </a:ext>
                </a:extLst>
              </p:cNvPr>
              <p:cNvGrpSpPr/>
              <p:nvPr/>
            </p:nvGrpSpPr>
            <p:grpSpPr>
              <a:xfrm>
                <a:off x="1807204" y="1461587"/>
                <a:ext cx="8564892" cy="1329905"/>
                <a:chOff x="1807204" y="1461587"/>
                <a:chExt cx="8564892" cy="1329905"/>
              </a:xfrm>
            </p:grpSpPr>
            <p:sp>
              <p:nvSpPr>
                <p:cNvPr id="4" name="任意多边形: 形状 3">
                  <a:extLst>
                    <a:ext uri="{FF2B5EF4-FFF2-40B4-BE49-F238E27FC236}">
                      <a16:creationId xmlns:a16="http://schemas.microsoft.com/office/drawing/2014/main" id="{90646A25-A17F-F73F-53BA-4E0591F741B2}"/>
                    </a:ext>
                  </a:extLst>
                </p:cNvPr>
                <p:cNvSpPr/>
                <p:nvPr/>
              </p:nvSpPr>
              <p:spPr>
                <a:xfrm>
                  <a:off x="9909108" y="1663551"/>
                  <a:ext cx="462988" cy="925976"/>
                </a:xfrm>
                <a:custGeom>
                  <a:avLst/>
                  <a:gdLst>
                    <a:gd name="connsiteX0" fmla="*/ 0 w 462988"/>
                    <a:gd name="connsiteY0" fmla="*/ 0 h 925976"/>
                    <a:gd name="connsiteX1" fmla="*/ 462988 w 462988"/>
                    <a:gd name="connsiteY1" fmla="*/ 462988 h 925976"/>
                    <a:gd name="connsiteX2" fmla="*/ 0 w 462988"/>
                    <a:gd name="connsiteY2" fmla="*/ 925976 h 925976"/>
                    <a:gd name="connsiteX3" fmla="*/ 0 w 462988"/>
                    <a:gd name="connsiteY3" fmla="*/ 0 h 92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988" h="925976">
                      <a:moveTo>
                        <a:pt x="0" y="0"/>
                      </a:moveTo>
                      <a:cubicBezTo>
                        <a:pt x="255701" y="0"/>
                        <a:pt x="462988" y="207287"/>
                        <a:pt x="462988" y="462988"/>
                      </a:cubicBezTo>
                      <a:cubicBezTo>
                        <a:pt x="462988" y="718689"/>
                        <a:pt x="255701" y="925976"/>
                        <a:pt x="0" y="92597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3765"/>
                  <a:r>
                    <a:rPr lang="en-US" altLang="zh-CN" sz="1600" b="1">
                      <a:solidFill>
                        <a:srgbClr val="FFFFFF"/>
                      </a:solidFill>
                    </a:rPr>
                    <a:t>1</a:t>
                  </a:r>
                  <a:endParaRPr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5" name="矩形: 圆角 4">
                  <a:extLst>
                    <a:ext uri="{FF2B5EF4-FFF2-40B4-BE49-F238E27FC236}">
                      <a16:creationId xmlns:a16="http://schemas.microsoft.com/office/drawing/2014/main" id="{2F4432FC-87A6-47B6-0E6A-DA69CE9D3C4A}"/>
                    </a:ext>
                  </a:extLst>
                </p:cNvPr>
                <p:cNvSpPr/>
                <p:nvPr/>
              </p:nvSpPr>
              <p:spPr>
                <a:xfrm>
                  <a:off x="1807204" y="1461587"/>
                  <a:ext cx="8101904" cy="1329905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1">
                    <a:alpha val="10000"/>
                  </a:schemeClr>
                </a:solidFill>
                <a:ln w="57150" cap="rnd">
                  <a:noFill/>
                  <a:prstDash val="solid"/>
                  <a:round/>
                </a:ln>
                <a:effectLst>
                  <a:outerShdw blurRad="508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/>
                  <a:endParaRPr lang="zh-CN" altLang="en-US" sz="1400" b="1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13245644-7691-E278-239E-F795927EC0EE}"/>
                  </a:ext>
                </a:extLst>
              </p:cNvPr>
              <p:cNvGrpSpPr/>
              <p:nvPr/>
            </p:nvGrpSpPr>
            <p:grpSpPr>
              <a:xfrm>
                <a:off x="2032881" y="1663551"/>
                <a:ext cx="7635236" cy="862672"/>
                <a:chOff x="2032881" y="1663551"/>
                <a:chExt cx="7635236" cy="862672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12AD7ADC-A236-16A0-E180-0C411891E1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32881" y="2126409"/>
                  <a:ext cx="7635236" cy="399814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介绍研究的问题，以及通过研究解决的问题。</a:t>
                  </a:r>
                  <a:endParaRPr kumimoji="1" lang="en-US" altLang="zh-CN" sz="12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F8ABD4E7-DDA6-AF69-D3BA-F1471C1C552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32881" y="1663551"/>
                  <a:ext cx="7635236" cy="42978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zh-CN" altLang="en-US" b="1" dirty="0">
                      <a:solidFill>
                        <a:schemeClr val="tx1"/>
                      </a:solidFill>
                      <a:effectLst/>
                    </a:rPr>
                    <a:t>论文研究问题</a:t>
                  </a:r>
                  <a:endParaRPr kumimoji="1" lang="en-US" altLang="zh-CN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8BD715F-974A-216D-5D6C-624EE043BDCA}"/>
                </a:ext>
              </a:extLst>
            </p:cNvPr>
            <p:cNvGrpSpPr/>
            <p:nvPr/>
          </p:nvGrpSpPr>
          <p:grpSpPr>
            <a:xfrm>
              <a:off x="1853129" y="4436899"/>
              <a:ext cx="8518967" cy="1329905"/>
              <a:chOff x="1853129" y="4436899"/>
              <a:chExt cx="8518967" cy="1329905"/>
            </a:xfrm>
          </p:grpSpPr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0AC11740-C82D-AC6B-3B94-346CFE68FD62}"/>
                  </a:ext>
                </a:extLst>
              </p:cNvPr>
              <p:cNvGrpSpPr/>
              <p:nvPr/>
            </p:nvGrpSpPr>
            <p:grpSpPr>
              <a:xfrm>
                <a:off x="1853129" y="4436899"/>
                <a:ext cx="8518967" cy="1329905"/>
                <a:chOff x="1853129" y="4436899"/>
                <a:chExt cx="8518967" cy="1329905"/>
              </a:xfrm>
            </p:grpSpPr>
            <p:sp>
              <p:nvSpPr>
                <p:cNvPr id="8" name="任意多边形: 形状 7">
                  <a:extLst>
                    <a:ext uri="{FF2B5EF4-FFF2-40B4-BE49-F238E27FC236}">
                      <a16:creationId xmlns:a16="http://schemas.microsoft.com/office/drawing/2014/main" id="{AC692F90-3DE1-4589-77BA-3C1D2525B7F4}"/>
                    </a:ext>
                  </a:extLst>
                </p:cNvPr>
                <p:cNvSpPr/>
                <p:nvPr/>
              </p:nvSpPr>
              <p:spPr>
                <a:xfrm>
                  <a:off x="9909108" y="4638863"/>
                  <a:ext cx="462988" cy="925976"/>
                </a:xfrm>
                <a:custGeom>
                  <a:avLst/>
                  <a:gdLst>
                    <a:gd name="connsiteX0" fmla="*/ 0 w 462988"/>
                    <a:gd name="connsiteY0" fmla="*/ 0 h 925976"/>
                    <a:gd name="connsiteX1" fmla="*/ 462988 w 462988"/>
                    <a:gd name="connsiteY1" fmla="*/ 462988 h 925976"/>
                    <a:gd name="connsiteX2" fmla="*/ 0 w 462988"/>
                    <a:gd name="connsiteY2" fmla="*/ 925976 h 925976"/>
                    <a:gd name="connsiteX3" fmla="*/ 0 w 462988"/>
                    <a:gd name="connsiteY3" fmla="*/ 0 h 92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988" h="925976">
                      <a:moveTo>
                        <a:pt x="0" y="0"/>
                      </a:moveTo>
                      <a:cubicBezTo>
                        <a:pt x="255701" y="0"/>
                        <a:pt x="462988" y="207287"/>
                        <a:pt x="462988" y="462988"/>
                      </a:cubicBezTo>
                      <a:cubicBezTo>
                        <a:pt x="462988" y="718689"/>
                        <a:pt x="255701" y="925976"/>
                        <a:pt x="0" y="92597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 defTabSz="913765"/>
                  <a:r>
                    <a:rPr lang="en-US" altLang="zh-CN" sz="1600" b="1">
                      <a:solidFill>
                        <a:srgbClr val="FFFFFF"/>
                      </a:solidFill>
                    </a:rPr>
                    <a:t>3</a:t>
                  </a:r>
                  <a:endParaRPr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9" name="矩形: 圆角 8">
                  <a:extLst>
                    <a:ext uri="{FF2B5EF4-FFF2-40B4-BE49-F238E27FC236}">
                      <a16:creationId xmlns:a16="http://schemas.microsoft.com/office/drawing/2014/main" id="{B8D68304-E63F-69D7-44CD-610DA0D2CD88}"/>
                    </a:ext>
                  </a:extLst>
                </p:cNvPr>
                <p:cNvSpPr/>
                <p:nvPr/>
              </p:nvSpPr>
              <p:spPr>
                <a:xfrm>
                  <a:off x="1853129" y="4436899"/>
                  <a:ext cx="8055979" cy="1329905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1">
                    <a:alpha val="10000"/>
                  </a:schemeClr>
                </a:solidFill>
                <a:ln w="57150" cap="rnd">
                  <a:noFill/>
                  <a:prstDash val="solid"/>
                  <a:round/>
                </a:ln>
                <a:effectLst>
                  <a:outerShdw blurRad="508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/>
                  <a:endParaRPr lang="zh-CN" altLang="en-US" sz="1400" b="1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B423C15D-0A9D-1F91-E2DA-6CBEF95FD7C8}"/>
                  </a:ext>
                </a:extLst>
              </p:cNvPr>
              <p:cNvGrpSpPr/>
              <p:nvPr/>
            </p:nvGrpSpPr>
            <p:grpSpPr>
              <a:xfrm>
                <a:off x="2032881" y="4685150"/>
                <a:ext cx="7635236" cy="862672"/>
                <a:chOff x="2032881" y="4685150"/>
                <a:chExt cx="7635236" cy="862672"/>
              </a:xfrm>
            </p:grpSpPr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4F7A288F-0AFC-8BBB-C55D-A2A678AD65C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32881" y="5148008"/>
                  <a:ext cx="7635236" cy="399814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zh-CN" altLang="en-US" sz="120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介绍研究的方法，以及采用这种方法的原因和优势。</a:t>
                  </a:r>
                  <a:endParaRPr kumimoji="1" lang="en-US" altLang="zh-CN" sz="12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C3A614F-B9E8-32F8-FE2A-B004F8FC51F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32881" y="4685150"/>
                  <a:ext cx="7635236" cy="42978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zh-CN" altLang="en-US" b="1" dirty="0">
                      <a:effectLst/>
                    </a:rPr>
                    <a:t>定量定性研究方法</a:t>
                  </a:r>
                  <a:endParaRPr kumimoji="1" lang="en-US" altLang="zh-CN" sz="1600" b="1" dirty="0"/>
                </a:p>
              </p:txBody>
            </p:sp>
          </p:grp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5608B1D0-4A8F-5917-1316-EC75FCD450B4}"/>
                </a:ext>
              </a:extLst>
            </p:cNvPr>
            <p:cNvGrpSpPr/>
            <p:nvPr/>
          </p:nvGrpSpPr>
          <p:grpSpPr>
            <a:xfrm>
              <a:off x="1853129" y="2949243"/>
              <a:ext cx="8518967" cy="1329905"/>
              <a:chOff x="1853129" y="2949243"/>
              <a:chExt cx="8518967" cy="1329905"/>
            </a:xfrm>
          </p:grpSpPr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8A9A70DE-CA38-FCB6-4F89-9FF8E1F8AC57}"/>
                  </a:ext>
                </a:extLst>
              </p:cNvPr>
              <p:cNvGrpSpPr/>
              <p:nvPr/>
            </p:nvGrpSpPr>
            <p:grpSpPr>
              <a:xfrm>
                <a:off x="1853129" y="2949243"/>
                <a:ext cx="8518967" cy="1329905"/>
                <a:chOff x="1853129" y="2949243"/>
                <a:chExt cx="8518967" cy="1329905"/>
              </a:xfrm>
            </p:grpSpPr>
            <p:sp>
              <p:nvSpPr>
                <p:cNvPr id="6" name="任意多边形: 形状 5">
                  <a:extLst>
                    <a:ext uri="{FF2B5EF4-FFF2-40B4-BE49-F238E27FC236}">
                      <a16:creationId xmlns:a16="http://schemas.microsoft.com/office/drawing/2014/main" id="{FE0EA7C5-8482-29D2-567A-24076B67986F}"/>
                    </a:ext>
                  </a:extLst>
                </p:cNvPr>
                <p:cNvSpPr/>
                <p:nvPr/>
              </p:nvSpPr>
              <p:spPr>
                <a:xfrm>
                  <a:off x="9909108" y="3151207"/>
                  <a:ext cx="462988" cy="925976"/>
                </a:xfrm>
                <a:custGeom>
                  <a:avLst/>
                  <a:gdLst>
                    <a:gd name="connsiteX0" fmla="*/ 0 w 462988"/>
                    <a:gd name="connsiteY0" fmla="*/ 0 h 925976"/>
                    <a:gd name="connsiteX1" fmla="*/ 462988 w 462988"/>
                    <a:gd name="connsiteY1" fmla="*/ 462988 h 925976"/>
                    <a:gd name="connsiteX2" fmla="*/ 0 w 462988"/>
                    <a:gd name="connsiteY2" fmla="*/ 925976 h 925976"/>
                    <a:gd name="connsiteX3" fmla="*/ 0 w 462988"/>
                    <a:gd name="connsiteY3" fmla="*/ 0 h 925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62988" h="925976">
                      <a:moveTo>
                        <a:pt x="0" y="0"/>
                      </a:moveTo>
                      <a:cubicBezTo>
                        <a:pt x="255701" y="0"/>
                        <a:pt x="462988" y="207287"/>
                        <a:pt x="462988" y="462988"/>
                      </a:cubicBezTo>
                      <a:cubicBezTo>
                        <a:pt x="462988" y="718689"/>
                        <a:pt x="255701" y="925976"/>
                        <a:pt x="0" y="925976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57150" cap="rnd">
                  <a:noFill/>
                  <a:prstDash val="solid"/>
                  <a:rou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pPr algn="ctr"/>
                  <a:r>
                    <a:rPr lang="en-US" altLang="zh-CN" sz="1600" b="1" dirty="0">
                      <a:solidFill>
                        <a:srgbClr val="FFFFFF"/>
                      </a:solidFill>
                    </a:rPr>
                    <a:t>2</a:t>
                  </a:r>
                  <a:endParaRPr lang="zh-CN" altLang="en-US" sz="1600" b="1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391BA3C4-9406-8A14-675F-0398AC4A0D8D}"/>
                    </a:ext>
                  </a:extLst>
                </p:cNvPr>
                <p:cNvSpPr/>
                <p:nvPr/>
              </p:nvSpPr>
              <p:spPr>
                <a:xfrm>
                  <a:off x="1853129" y="2949243"/>
                  <a:ext cx="8055979" cy="1329905"/>
                </a:xfrm>
                <a:prstGeom prst="roundRect">
                  <a:avLst>
                    <a:gd name="adj" fmla="val 8000"/>
                  </a:avLst>
                </a:prstGeom>
                <a:solidFill>
                  <a:schemeClr val="accent1">
                    <a:alpha val="10000"/>
                  </a:schemeClr>
                </a:solidFill>
                <a:ln w="57150" cap="rnd">
                  <a:noFill/>
                  <a:prstDash val="solid"/>
                  <a:round/>
                </a:ln>
                <a:effectLst>
                  <a:outerShdw blurRad="508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/>
                <a:p>
                  <a:pPr algn="ctr"/>
                  <a:endParaRPr lang="zh-CN" altLang="en-US" sz="1400" b="1">
                    <a:solidFill>
                      <a:srgbClr val="FFFFFF"/>
                    </a:solidFill>
                  </a:endParaRPr>
                </a:p>
              </p:txBody>
            </p:sp>
          </p:grp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A9E97FAE-3AFA-A490-DC65-8D62ADFFA91C}"/>
                  </a:ext>
                </a:extLst>
              </p:cNvPr>
              <p:cNvGrpSpPr/>
              <p:nvPr/>
            </p:nvGrpSpPr>
            <p:grpSpPr>
              <a:xfrm>
                <a:off x="2094120" y="3151207"/>
                <a:ext cx="7635236" cy="862672"/>
                <a:chOff x="2094120" y="3151207"/>
                <a:chExt cx="7635236" cy="862672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F1AAD7F6-5C71-F3AA-10B7-EB4533A13F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94120" y="3614065"/>
                  <a:ext cx="7635236" cy="399814"/>
                </a:xfrm>
                <a:prstGeom prst="rect">
                  <a:avLst/>
                </a:prstGeom>
                <a:noFill/>
              </p:spPr>
              <p:txBody>
                <a:bodyPr wrap="square">
                  <a:normAutofit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zh-CN" altLang="en-US" sz="1200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介绍研究的对象，以及通过研究对象获得的信息。</a:t>
                  </a:r>
                  <a:endParaRPr kumimoji="1" lang="en-US" altLang="zh-CN" sz="1200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48178033-6C48-DE6F-DFDF-A2FA4931C6F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094120" y="3151207"/>
                  <a:ext cx="7635236" cy="429785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normAutofit/>
                </a:bodyPr>
                <a:lstStyle/>
                <a:p>
                  <a:pPr algn="ctr">
                    <a:lnSpc>
                      <a:spcPct val="100000"/>
                    </a:lnSpc>
                  </a:pPr>
                  <a:r>
                    <a:rPr lang="zh-CN" altLang="en-US" b="1" dirty="0">
                      <a:effectLst/>
                    </a:rPr>
                    <a:t>分析学科研究对象</a:t>
                  </a:r>
                  <a:endParaRPr kumimoji="1" lang="en-US" altLang="zh-CN" sz="1600" b="1" dirty="0"/>
                </a:p>
              </p:txBody>
            </p:sp>
          </p:grpSp>
        </p:grpSp>
      </p:grpSp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研究目的</a:t>
            </a:r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68454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/>
              <a:t>02.</a:t>
            </a:r>
            <a:r>
              <a:rPr lang="zh-CN" altLang="en-US"/>
              <a:t>研究方法和数据分析</a:t>
            </a:r>
            <a:endParaRPr lang="en-US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lvl="0"/>
            <a:r>
              <a:rPr lang="zh-CN" altLang="en-US"/>
              <a:t>探讨研究方法和数据来源，进行数据分析</a:t>
            </a:r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46185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组合 31">
            <a:extLst>
              <a:ext uri="{FF2B5EF4-FFF2-40B4-BE49-F238E27FC236}">
                <a16:creationId xmlns:a16="http://schemas.microsoft.com/office/drawing/2014/main" id="{B76CF37D-89B2-ED14-7829-32D930BEDB33}"/>
              </a:ext>
            </a:extLst>
          </p:cNvPr>
          <p:cNvGrpSpPr/>
          <p:nvPr/>
        </p:nvGrpSpPr>
        <p:grpSpPr>
          <a:xfrm>
            <a:off x="660400" y="1195797"/>
            <a:ext cx="10922000" cy="4912711"/>
            <a:chOff x="660400" y="1195797"/>
            <a:chExt cx="10922000" cy="491271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C8FC0A28-AE37-7FCE-0D4D-137A8A9D469E}"/>
                </a:ext>
              </a:extLst>
            </p:cNvPr>
            <p:cNvGrpSpPr/>
            <p:nvPr/>
          </p:nvGrpSpPr>
          <p:grpSpPr>
            <a:xfrm>
              <a:off x="660400" y="2596902"/>
              <a:ext cx="10922000" cy="3511606"/>
              <a:chOff x="660400" y="2596902"/>
              <a:chExt cx="10922000" cy="3511606"/>
            </a:xfrm>
          </p:grpSpPr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51846D4F-C701-DBE2-AE55-B0A740F36C41}"/>
                  </a:ext>
                </a:extLst>
              </p:cNvPr>
              <p:cNvSpPr/>
              <p:nvPr/>
            </p:nvSpPr>
            <p:spPr bwMode="auto">
              <a:xfrm>
                <a:off x="683733" y="2596902"/>
                <a:ext cx="9554988" cy="2996413"/>
              </a:xfrm>
              <a:custGeom>
                <a:avLst/>
                <a:gdLst>
                  <a:gd name="T0" fmla="*/ 0 w 2762"/>
                  <a:gd name="T1" fmla="*/ 659 h 864"/>
                  <a:gd name="T2" fmla="*/ 374 w 2762"/>
                  <a:gd name="T3" fmla="*/ 762 h 864"/>
                  <a:gd name="T4" fmla="*/ 1283 w 2762"/>
                  <a:gd name="T5" fmla="*/ 329 h 864"/>
                  <a:gd name="T6" fmla="*/ 1283 w 2762"/>
                  <a:gd name="T7" fmla="*/ 329 h 864"/>
                  <a:gd name="T8" fmla="*/ 1968 w 2762"/>
                  <a:gd name="T9" fmla="*/ 234 h 864"/>
                  <a:gd name="T10" fmla="*/ 2168 w 2762"/>
                  <a:gd name="T11" fmla="*/ 486 h 864"/>
                  <a:gd name="T12" fmla="*/ 2666 w 2762"/>
                  <a:gd name="T13" fmla="*/ 442 h 864"/>
                  <a:gd name="T14" fmla="*/ 2762 w 2762"/>
                  <a:gd name="T15" fmla="*/ 265 h 8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762" h="864">
                    <a:moveTo>
                      <a:pt x="0" y="659"/>
                    </a:moveTo>
                    <a:cubicBezTo>
                      <a:pt x="374" y="762"/>
                      <a:pt x="374" y="762"/>
                      <a:pt x="374" y="762"/>
                    </a:cubicBezTo>
                    <a:cubicBezTo>
                      <a:pt x="743" y="864"/>
                      <a:pt x="1130" y="679"/>
                      <a:pt x="1283" y="329"/>
                    </a:cubicBezTo>
                    <a:cubicBezTo>
                      <a:pt x="1283" y="329"/>
                      <a:pt x="1283" y="329"/>
                      <a:pt x="1283" y="329"/>
                    </a:cubicBezTo>
                    <a:cubicBezTo>
                      <a:pt x="1404" y="52"/>
                      <a:pt x="1776" y="0"/>
                      <a:pt x="1968" y="234"/>
                    </a:cubicBezTo>
                    <a:cubicBezTo>
                      <a:pt x="2168" y="486"/>
                      <a:pt x="2168" y="486"/>
                      <a:pt x="2168" y="486"/>
                    </a:cubicBezTo>
                    <a:cubicBezTo>
                      <a:pt x="2302" y="654"/>
                      <a:pt x="2564" y="631"/>
                      <a:pt x="2666" y="442"/>
                    </a:cubicBezTo>
                    <a:cubicBezTo>
                      <a:pt x="2718" y="347"/>
                      <a:pt x="2759" y="271"/>
                      <a:pt x="2762" y="265"/>
                    </a:cubicBezTo>
                  </a:path>
                </a:pathLst>
              </a:custGeom>
              <a:ln w="9525">
                <a:solidFill>
                  <a:schemeClr val="tx2">
                    <a:alpha val="50000"/>
                  </a:schemeClr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/>
              </a:p>
            </p:txBody>
          </p: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42C71317-E31B-CBCC-EE5A-6452D0AA1F59}"/>
                  </a:ext>
                </a:extLst>
              </p:cNvPr>
              <p:cNvGrpSpPr/>
              <p:nvPr/>
            </p:nvGrpSpPr>
            <p:grpSpPr>
              <a:xfrm>
                <a:off x="660400" y="2619953"/>
                <a:ext cx="2229299" cy="3006945"/>
                <a:chOff x="660400" y="2619953"/>
                <a:chExt cx="2229299" cy="3006945"/>
              </a:xfrm>
            </p:grpSpPr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74E5DBC2-3933-2F9C-9496-480280A79103}"/>
                    </a:ext>
                  </a:extLst>
                </p:cNvPr>
                <p:cNvGrpSpPr/>
                <p:nvPr/>
              </p:nvGrpSpPr>
              <p:grpSpPr>
                <a:xfrm>
                  <a:off x="660400" y="2619953"/>
                  <a:ext cx="2229299" cy="1999730"/>
                  <a:chOff x="660398" y="1838023"/>
                  <a:chExt cx="2427125" cy="2177185"/>
                </a:xfrm>
              </p:grpSpPr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3A34BA53-8A4D-0CCF-7ECA-2CB544551220}"/>
                      </a:ext>
                    </a:extLst>
                  </p:cNvPr>
                  <p:cNvSpPr/>
                  <p:nvPr/>
                </p:nvSpPr>
                <p:spPr>
                  <a:xfrm>
                    <a:off x="1662151" y="1838023"/>
                    <a:ext cx="982687" cy="1845890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9600" b="1">
                        <a:solidFill>
                          <a:schemeClr val="accent1"/>
                        </a:solidFill>
                      </a:rPr>
                      <a:t>1</a:t>
                    </a:r>
                    <a:endParaRPr kumimoji="1" lang="en-US" altLang="zh-CN" sz="9600" b="1" dirty="0">
                      <a:solidFill>
                        <a:schemeClr val="accent1"/>
                      </a:solidFill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D2171F93-1409-F17A-3AB5-8C34FD0DB4D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398" y="2906389"/>
                    <a:ext cx="2427125" cy="45181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b="1" dirty="0"/>
                      <a:t>文献查阅</a:t>
                    </a:r>
                    <a:endParaRPr kumimoji="1" lang="en-US" altLang="zh-CN" b="1" dirty="0"/>
                  </a:p>
                </p:txBody>
              </p:sp>
              <p:sp>
                <p:nvSpPr>
                  <p:cNvPr id="24" name="文本框 23">
                    <a:extLst>
                      <a:ext uri="{FF2B5EF4-FFF2-40B4-BE49-F238E27FC236}">
                        <a16:creationId xmlns:a16="http://schemas.microsoft.com/office/drawing/2014/main" id="{BA88C0CE-B61F-F4EB-6B16-E2CB98BADE8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398" y="3347405"/>
                    <a:ext cx="2427125" cy="6678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kumimoji="1" lang="zh-CN" altLang="en-US" sz="1200" dirty="0"/>
                      <a:t>了解先前的研究成果以及相关理论框架</a:t>
                    </a:r>
                    <a:endParaRPr kumimoji="1" lang="en-US" altLang="zh-CN" sz="1200" dirty="0"/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C66170D2-8CD4-4AE8-7FD9-4FDA07A7B289}"/>
                    </a:ext>
                  </a:extLst>
                </p:cNvPr>
                <p:cNvGrpSpPr/>
                <p:nvPr/>
              </p:nvGrpSpPr>
              <p:grpSpPr>
                <a:xfrm>
                  <a:off x="1735026" y="4906898"/>
                  <a:ext cx="720000" cy="720000"/>
                  <a:chOff x="1830389" y="4327909"/>
                  <a:chExt cx="783894" cy="783892"/>
                </a:xfrm>
              </p:grpSpPr>
              <p:sp>
                <p:nvSpPr>
                  <p:cNvPr id="20" name="矩形: 圆角 19">
                    <a:extLst>
                      <a:ext uri="{FF2B5EF4-FFF2-40B4-BE49-F238E27FC236}">
                        <a16:creationId xmlns:a16="http://schemas.microsoft.com/office/drawing/2014/main" id="{0E7CD5DD-38B8-7A65-D89E-7BF41DDE14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30389" y="4327909"/>
                    <a:ext cx="783894" cy="783892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b" anchorCtr="0" forceAA="0" compatLnSpc="1">
                    <a:normAutofit/>
                  </a:bodyPr>
                  <a:lstStyle/>
                  <a:p>
                    <a:pPr algn="ctr" defTabSz="913765"/>
                    <a:endParaRPr lang="zh-CN" altLang="en-US" sz="2400" b="1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21" name="任意多边形: 形状 20">
                    <a:extLst>
                      <a:ext uri="{FF2B5EF4-FFF2-40B4-BE49-F238E27FC236}">
                        <a16:creationId xmlns:a16="http://schemas.microsoft.com/office/drawing/2014/main" id="{1E4E9D43-0337-46B5-311E-FF45B99AF694}"/>
                      </a:ext>
                    </a:extLst>
                  </p:cNvPr>
                  <p:cNvSpPr/>
                  <p:nvPr/>
                </p:nvSpPr>
                <p:spPr>
                  <a:xfrm>
                    <a:off x="2011137" y="4523283"/>
                    <a:ext cx="428553" cy="405999"/>
                  </a:xfrm>
                  <a:custGeom>
                    <a:avLst/>
                    <a:gdLst>
                      <a:gd name="connsiteX0" fmla="*/ 8356 w 487477"/>
                      <a:gd name="connsiteY0" fmla="*/ 512114 h 522922"/>
                      <a:gd name="connsiteX1" fmla="*/ 8356 w 487477"/>
                      <a:gd name="connsiteY1" fmla="*/ 512114 h 522922"/>
                      <a:gd name="connsiteX2" fmla="*/ 8356 w 487477"/>
                      <a:gd name="connsiteY2" fmla="*/ 512114 h 522922"/>
                      <a:gd name="connsiteX3" fmla="*/ 7404 w 487477"/>
                      <a:gd name="connsiteY3" fmla="*/ 511161 h 522922"/>
                      <a:gd name="connsiteX4" fmla="*/ 5499 w 487477"/>
                      <a:gd name="connsiteY4" fmla="*/ 508303 h 522922"/>
                      <a:gd name="connsiteX5" fmla="*/ 5499 w 487477"/>
                      <a:gd name="connsiteY5" fmla="*/ 508303 h 522922"/>
                      <a:gd name="connsiteX6" fmla="*/ 5499 w 487477"/>
                      <a:gd name="connsiteY6" fmla="*/ 507351 h 522922"/>
                      <a:gd name="connsiteX7" fmla="*/ 4546 w 487477"/>
                      <a:gd name="connsiteY7" fmla="*/ 505446 h 522922"/>
                      <a:gd name="connsiteX8" fmla="*/ 3593 w 487477"/>
                      <a:gd name="connsiteY8" fmla="*/ 503541 h 522922"/>
                      <a:gd name="connsiteX9" fmla="*/ 3593 w 487477"/>
                      <a:gd name="connsiteY9" fmla="*/ 503541 h 522922"/>
                      <a:gd name="connsiteX10" fmla="*/ 3593 w 487477"/>
                      <a:gd name="connsiteY10" fmla="*/ 503541 h 522922"/>
                      <a:gd name="connsiteX11" fmla="*/ 3593 w 487477"/>
                      <a:gd name="connsiteY11" fmla="*/ 503541 h 522922"/>
                      <a:gd name="connsiteX12" fmla="*/ 2641 w 487477"/>
                      <a:gd name="connsiteY12" fmla="*/ 501636 h 522922"/>
                      <a:gd name="connsiteX13" fmla="*/ 2641 w 487477"/>
                      <a:gd name="connsiteY13" fmla="*/ 500684 h 522922"/>
                      <a:gd name="connsiteX14" fmla="*/ 1689 w 487477"/>
                      <a:gd name="connsiteY14" fmla="*/ 498778 h 522922"/>
                      <a:gd name="connsiteX15" fmla="*/ 736 w 487477"/>
                      <a:gd name="connsiteY15" fmla="*/ 494968 h 522922"/>
                      <a:gd name="connsiteX16" fmla="*/ 736 w 487477"/>
                      <a:gd name="connsiteY16" fmla="*/ 492111 h 522922"/>
                      <a:gd name="connsiteX17" fmla="*/ 736 w 487477"/>
                      <a:gd name="connsiteY17" fmla="*/ 485443 h 522922"/>
                      <a:gd name="connsiteX18" fmla="*/ 5499 w 487477"/>
                      <a:gd name="connsiteY18" fmla="*/ 467346 h 522922"/>
                      <a:gd name="connsiteX19" fmla="*/ 155041 w 487477"/>
                      <a:gd name="connsiteY19" fmla="*/ 151116 h 522922"/>
                      <a:gd name="connsiteX20" fmla="*/ 158851 w 487477"/>
                      <a:gd name="connsiteY20" fmla="*/ 134924 h 522922"/>
                      <a:gd name="connsiteX21" fmla="*/ 158851 w 487477"/>
                      <a:gd name="connsiteY21" fmla="*/ 19671 h 522922"/>
                      <a:gd name="connsiteX22" fmla="*/ 120751 w 487477"/>
                      <a:gd name="connsiteY22" fmla="*/ 19671 h 522922"/>
                      <a:gd name="connsiteX23" fmla="*/ 120751 w 487477"/>
                      <a:gd name="connsiteY23" fmla="*/ 621 h 522922"/>
                      <a:gd name="connsiteX24" fmla="*/ 368401 w 487477"/>
                      <a:gd name="connsiteY24" fmla="*/ 621 h 522922"/>
                      <a:gd name="connsiteX25" fmla="*/ 368401 w 487477"/>
                      <a:gd name="connsiteY25" fmla="*/ 19671 h 522922"/>
                      <a:gd name="connsiteX26" fmla="*/ 330301 w 487477"/>
                      <a:gd name="connsiteY26" fmla="*/ 19671 h 522922"/>
                      <a:gd name="connsiteX27" fmla="*/ 330301 w 487477"/>
                      <a:gd name="connsiteY27" fmla="*/ 134924 h 522922"/>
                      <a:gd name="connsiteX28" fmla="*/ 334111 w 487477"/>
                      <a:gd name="connsiteY28" fmla="*/ 151116 h 522922"/>
                      <a:gd name="connsiteX29" fmla="*/ 483654 w 487477"/>
                      <a:gd name="connsiteY29" fmla="*/ 467346 h 522922"/>
                      <a:gd name="connsiteX30" fmla="*/ 485558 w 487477"/>
                      <a:gd name="connsiteY30" fmla="*/ 504493 h 522922"/>
                      <a:gd name="connsiteX31" fmla="*/ 485558 w 487477"/>
                      <a:gd name="connsiteY31" fmla="*/ 504493 h 522922"/>
                      <a:gd name="connsiteX32" fmla="*/ 484606 w 487477"/>
                      <a:gd name="connsiteY32" fmla="*/ 506399 h 522922"/>
                      <a:gd name="connsiteX33" fmla="*/ 459841 w 487477"/>
                      <a:gd name="connsiteY33" fmla="*/ 523543 h 522922"/>
                      <a:gd name="connsiteX34" fmla="*/ 457936 w 487477"/>
                      <a:gd name="connsiteY34" fmla="*/ 523543 h 522922"/>
                      <a:gd name="connsiteX35" fmla="*/ 32168 w 487477"/>
                      <a:gd name="connsiteY35" fmla="*/ 523543 h 522922"/>
                      <a:gd name="connsiteX36" fmla="*/ 30264 w 487477"/>
                      <a:gd name="connsiteY36" fmla="*/ 523543 h 522922"/>
                      <a:gd name="connsiteX37" fmla="*/ 27406 w 487477"/>
                      <a:gd name="connsiteY37" fmla="*/ 523543 h 522922"/>
                      <a:gd name="connsiteX38" fmla="*/ 23596 w 487477"/>
                      <a:gd name="connsiteY38" fmla="*/ 522591 h 522922"/>
                      <a:gd name="connsiteX39" fmla="*/ 23596 w 487477"/>
                      <a:gd name="connsiteY39" fmla="*/ 522591 h 522922"/>
                      <a:gd name="connsiteX40" fmla="*/ 17881 w 487477"/>
                      <a:gd name="connsiteY40" fmla="*/ 520686 h 522922"/>
                      <a:gd name="connsiteX41" fmla="*/ 15976 w 487477"/>
                      <a:gd name="connsiteY41" fmla="*/ 519734 h 522922"/>
                      <a:gd name="connsiteX42" fmla="*/ 15024 w 487477"/>
                      <a:gd name="connsiteY42" fmla="*/ 518781 h 522922"/>
                      <a:gd name="connsiteX43" fmla="*/ 10261 w 487477"/>
                      <a:gd name="connsiteY43" fmla="*/ 514971 h 522922"/>
                      <a:gd name="connsiteX44" fmla="*/ 8356 w 487477"/>
                      <a:gd name="connsiteY44" fmla="*/ 512114 h 522922"/>
                      <a:gd name="connsiteX45" fmla="*/ 8356 w 487477"/>
                      <a:gd name="connsiteY45" fmla="*/ 512114 h 522922"/>
                      <a:gd name="connsiteX46" fmla="*/ 255054 w 487477"/>
                      <a:gd name="connsiteY46" fmla="*/ 402576 h 522922"/>
                      <a:gd name="connsiteX47" fmla="*/ 252196 w 487477"/>
                      <a:gd name="connsiteY47" fmla="*/ 404481 h 522922"/>
                      <a:gd name="connsiteX48" fmla="*/ 246481 w 487477"/>
                      <a:gd name="connsiteY48" fmla="*/ 408291 h 522922"/>
                      <a:gd name="connsiteX49" fmla="*/ 55029 w 487477"/>
                      <a:gd name="connsiteY49" fmla="*/ 414959 h 522922"/>
                      <a:gd name="connsiteX50" fmla="*/ 51218 w 487477"/>
                      <a:gd name="connsiteY50" fmla="*/ 413053 h 522922"/>
                      <a:gd name="connsiteX51" fmla="*/ 22643 w 487477"/>
                      <a:gd name="connsiteY51" fmla="*/ 474014 h 522922"/>
                      <a:gd name="connsiteX52" fmla="*/ 21691 w 487477"/>
                      <a:gd name="connsiteY52" fmla="*/ 475918 h 522922"/>
                      <a:gd name="connsiteX53" fmla="*/ 21691 w 487477"/>
                      <a:gd name="connsiteY53" fmla="*/ 495921 h 522922"/>
                      <a:gd name="connsiteX54" fmla="*/ 29311 w 487477"/>
                      <a:gd name="connsiteY54" fmla="*/ 502589 h 522922"/>
                      <a:gd name="connsiteX55" fmla="*/ 30264 w 487477"/>
                      <a:gd name="connsiteY55" fmla="*/ 502589 h 522922"/>
                      <a:gd name="connsiteX56" fmla="*/ 31216 w 487477"/>
                      <a:gd name="connsiteY56" fmla="*/ 502589 h 522922"/>
                      <a:gd name="connsiteX57" fmla="*/ 456983 w 487477"/>
                      <a:gd name="connsiteY57" fmla="*/ 502589 h 522922"/>
                      <a:gd name="connsiteX58" fmla="*/ 457936 w 487477"/>
                      <a:gd name="connsiteY58" fmla="*/ 502589 h 522922"/>
                      <a:gd name="connsiteX59" fmla="*/ 466508 w 487477"/>
                      <a:gd name="connsiteY59" fmla="*/ 495921 h 522922"/>
                      <a:gd name="connsiteX60" fmla="*/ 467461 w 487477"/>
                      <a:gd name="connsiteY60" fmla="*/ 477824 h 522922"/>
                      <a:gd name="connsiteX61" fmla="*/ 466508 w 487477"/>
                      <a:gd name="connsiteY61" fmla="*/ 475918 h 522922"/>
                      <a:gd name="connsiteX62" fmla="*/ 465556 w 487477"/>
                      <a:gd name="connsiteY62" fmla="*/ 474014 h 522922"/>
                      <a:gd name="connsiteX63" fmla="*/ 423646 w 487477"/>
                      <a:gd name="connsiteY63" fmla="*/ 385431 h 522922"/>
                      <a:gd name="connsiteX64" fmla="*/ 255054 w 487477"/>
                      <a:gd name="connsiteY64" fmla="*/ 402576 h 522922"/>
                      <a:gd name="connsiteX65" fmla="*/ 305536 w 487477"/>
                      <a:gd name="connsiteY65" fmla="*/ 255891 h 522922"/>
                      <a:gd name="connsiteX66" fmla="*/ 272199 w 487477"/>
                      <a:gd name="connsiteY66" fmla="*/ 289228 h 522922"/>
                      <a:gd name="connsiteX67" fmla="*/ 305536 w 487477"/>
                      <a:gd name="connsiteY67" fmla="*/ 322566 h 522922"/>
                      <a:gd name="connsiteX68" fmla="*/ 338874 w 487477"/>
                      <a:gd name="connsiteY68" fmla="*/ 289228 h 522922"/>
                      <a:gd name="connsiteX69" fmla="*/ 305536 w 487477"/>
                      <a:gd name="connsiteY69" fmla="*/ 255891 h 522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</a:cxnLst>
                    <a:rect l="l" t="t" r="r" b="b"/>
                    <a:pathLst>
                      <a:path w="487477" h="522922">
                        <a:moveTo>
                          <a:pt x="8356" y="512114"/>
                        </a:moveTo>
                        <a:lnTo>
                          <a:pt x="8356" y="512114"/>
                        </a:lnTo>
                        <a:lnTo>
                          <a:pt x="8356" y="512114"/>
                        </a:lnTo>
                        <a:lnTo>
                          <a:pt x="7404" y="511161"/>
                        </a:lnTo>
                        <a:cubicBezTo>
                          <a:pt x="6451" y="510209"/>
                          <a:pt x="6451" y="509256"/>
                          <a:pt x="5499" y="508303"/>
                        </a:cubicBezTo>
                        <a:lnTo>
                          <a:pt x="5499" y="508303"/>
                        </a:lnTo>
                        <a:lnTo>
                          <a:pt x="5499" y="507351"/>
                        </a:lnTo>
                        <a:lnTo>
                          <a:pt x="4546" y="505446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2641" y="501636"/>
                        </a:lnTo>
                        <a:cubicBezTo>
                          <a:pt x="2641" y="501636"/>
                          <a:pt x="2641" y="500684"/>
                          <a:pt x="2641" y="500684"/>
                        </a:cubicBezTo>
                        <a:cubicBezTo>
                          <a:pt x="2641" y="499731"/>
                          <a:pt x="2641" y="499731"/>
                          <a:pt x="1689" y="498778"/>
                        </a:cubicBezTo>
                        <a:cubicBezTo>
                          <a:pt x="1689" y="497826"/>
                          <a:pt x="736" y="495921"/>
                          <a:pt x="736" y="494968"/>
                        </a:cubicBezTo>
                        <a:lnTo>
                          <a:pt x="736" y="492111"/>
                        </a:lnTo>
                        <a:cubicBezTo>
                          <a:pt x="736" y="490206"/>
                          <a:pt x="736" y="487349"/>
                          <a:pt x="736" y="485443"/>
                        </a:cubicBezTo>
                        <a:cubicBezTo>
                          <a:pt x="736" y="478776"/>
                          <a:pt x="2641" y="473061"/>
                          <a:pt x="5499" y="467346"/>
                        </a:cubicBezTo>
                        <a:lnTo>
                          <a:pt x="155041" y="151116"/>
                        </a:lnTo>
                        <a:cubicBezTo>
                          <a:pt x="157899" y="146353"/>
                          <a:pt x="158851" y="140639"/>
                          <a:pt x="158851" y="134924"/>
                        </a:cubicBezTo>
                        <a:lnTo>
                          <a:pt x="158851" y="19671"/>
                        </a:lnTo>
                        <a:lnTo>
                          <a:pt x="120751" y="19671"/>
                        </a:lnTo>
                        <a:lnTo>
                          <a:pt x="120751" y="621"/>
                        </a:lnTo>
                        <a:lnTo>
                          <a:pt x="368401" y="621"/>
                        </a:lnTo>
                        <a:lnTo>
                          <a:pt x="368401" y="19671"/>
                        </a:lnTo>
                        <a:lnTo>
                          <a:pt x="330301" y="19671"/>
                        </a:lnTo>
                        <a:lnTo>
                          <a:pt x="330301" y="134924"/>
                        </a:lnTo>
                        <a:cubicBezTo>
                          <a:pt x="330301" y="140639"/>
                          <a:pt x="331254" y="146353"/>
                          <a:pt x="334111" y="151116"/>
                        </a:cubicBezTo>
                        <a:lnTo>
                          <a:pt x="483654" y="467346"/>
                        </a:lnTo>
                        <a:cubicBezTo>
                          <a:pt x="489368" y="478776"/>
                          <a:pt x="489368" y="492111"/>
                          <a:pt x="485558" y="504493"/>
                        </a:cubicBezTo>
                        <a:lnTo>
                          <a:pt x="485558" y="504493"/>
                        </a:lnTo>
                        <a:lnTo>
                          <a:pt x="484606" y="506399"/>
                        </a:lnTo>
                        <a:cubicBezTo>
                          <a:pt x="479843" y="515924"/>
                          <a:pt x="470318" y="522591"/>
                          <a:pt x="459841" y="523543"/>
                        </a:cubicBezTo>
                        <a:lnTo>
                          <a:pt x="457936" y="523543"/>
                        </a:lnTo>
                        <a:lnTo>
                          <a:pt x="32168" y="523543"/>
                        </a:lnTo>
                        <a:lnTo>
                          <a:pt x="30264" y="523543"/>
                        </a:lnTo>
                        <a:cubicBezTo>
                          <a:pt x="29311" y="523543"/>
                          <a:pt x="28358" y="523543"/>
                          <a:pt x="27406" y="523543"/>
                        </a:cubicBezTo>
                        <a:cubicBezTo>
                          <a:pt x="26454" y="523543"/>
                          <a:pt x="24549" y="523543"/>
                          <a:pt x="23596" y="522591"/>
                        </a:cubicBezTo>
                        <a:lnTo>
                          <a:pt x="23596" y="522591"/>
                        </a:lnTo>
                        <a:cubicBezTo>
                          <a:pt x="21691" y="521639"/>
                          <a:pt x="19786" y="521639"/>
                          <a:pt x="17881" y="520686"/>
                        </a:cubicBezTo>
                        <a:lnTo>
                          <a:pt x="15976" y="519734"/>
                        </a:lnTo>
                        <a:cubicBezTo>
                          <a:pt x="15976" y="519734"/>
                          <a:pt x="15024" y="519734"/>
                          <a:pt x="15024" y="518781"/>
                        </a:cubicBezTo>
                        <a:cubicBezTo>
                          <a:pt x="13118" y="517828"/>
                          <a:pt x="11214" y="515924"/>
                          <a:pt x="10261" y="514971"/>
                        </a:cubicBezTo>
                        <a:lnTo>
                          <a:pt x="8356" y="512114"/>
                        </a:lnTo>
                        <a:lnTo>
                          <a:pt x="8356" y="512114"/>
                        </a:lnTo>
                        <a:close/>
                        <a:moveTo>
                          <a:pt x="255054" y="402576"/>
                        </a:moveTo>
                        <a:lnTo>
                          <a:pt x="252196" y="404481"/>
                        </a:lnTo>
                        <a:lnTo>
                          <a:pt x="246481" y="408291"/>
                        </a:lnTo>
                        <a:cubicBezTo>
                          <a:pt x="198856" y="439724"/>
                          <a:pt x="119799" y="440676"/>
                          <a:pt x="55029" y="414959"/>
                        </a:cubicBezTo>
                        <a:lnTo>
                          <a:pt x="51218" y="413053"/>
                        </a:lnTo>
                        <a:lnTo>
                          <a:pt x="22643" y="474014"/>
                        </a:lnTo>
                        <a:lnTo>
                          <a:pt x="21691" y="475918"/>
                        </a:lnTo>
                        <a:cubicBezTo>
                          <a:pt x="18833" y="482586"/>
                          <a:pt x="18833" y="490206"/>
                          <a:pt x="21691" y="495921"/>
                        </a:cubicBezTo>
                        <a:cubicBezTo>
                          <a:pt x="22643" y="498778"/>
                          <a:pt x="25501" y="501636"/>
                          <a:pt x="29311" y="502589"/>
                        </a:cubicBezTo>
                        <a:lnTo>
                          <a:pt x="30264" y="502589"/>
                        </a:lnTo>
                        <a:lnTo>
                          <a:pt x="31216" y="502589"/>
                        </a:lnTo>
                        <a:lnTo>
                          <a:pt x="456983" y="502589"/>
                        </a:lnTo>
                        <a:lnTo>
                          <a:pt x="457936" y="502589"/>
                        </a:lnTo>
                        <a:cubicBezTo>
                          <a:pt x="461746" y="502589"/>
                          <a:pt x="464604" y="499731"/>
                          <a:pt x="466508" y="495921"/>
                        </a:cubicBezTo>
                        <a:cubicBezTo>
                          <a:pt x="468414" y="490206"/>
                          <a:pt x="469366" y="483539"/>
                          <a:pt x="467461" y="477824"/>
                        </a:cubicBezTo>
                        <a:lnTo>
                          <a:pt x="466508" y="475918"/>
                        </a:lnTo>
                        <a:lnTo>
                          <a:pt x="465556" y="474014"/>
                        </a:lnTo>
                        <a:lnTo>
                          <a:pt x="423646" y="385431"/>
                        </a:lnTo>
                        <a:cubicBezTo>
                          <a:pt x="365543" y="372096"/>
                          <a:pt x="296011" y="376859"/>
                          <a:pt x="255054" y="402576"/>
                        </a:cubicBezTo>
                        <a:close/>
                        <a:moveTo>
                          <a:pt x="305536" y="255891"/>
                        </a:moveTo>
                        <a:cubicBezTo>
                          <a:pt x="287439" y="255891"/>
                          <a:pt x="272199" y="271131"/>
                          <a:pt x="272199" y="289228"/>
                        </a:cubicBezTo>
                        <a:cubicBezTo>
                          <a:pt x="272199" y="307326"/>
                          <a:pt x="287439" y="322566"/>
                          <a:pt x="305536" y="322566"/>
                        </a:cubicBezTo>
                        <a:cubicBezTo>
                          <a:pt x="323633" y="322566"/>
                          <a:pt x="338874" y="307326"/>
                          <a:pt x="338874" y="289228"/>
                        </a:cubicBezTo>
                        <a:cubicBezTo>
                          <a:pt x="338874" y="270178"/>
                          <a:pt x="323633" y="255891"/>
                          <a:pt x="305536" y="2558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766D9CD0-1817-CC2B-1EF9-FFFC5AEE7B6C}"/>
                  </a:ext>
                </a:extLst>
              </p:cNvPr>
              <p:cNvGrpSpPr/>
              <p:nvPr/>
            </p:nvGrpSpPr>
            <p:grpSpPr>
              <a:xfrm>
                <a:off x="5047775" y="2619451"/>
                <a:ext cx="2254725" cy="2834690"/>
                <a:chOff x="5047775" y="2619451"/>
                <a:chExt cx="2254725" cy="2834690"/>
              </a:xfrm>
            </p:grpSpPr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FF478EF8-FC9D-E1D7-4D86-0135BA6E1CE8}"/>
                    </a:ext>
                  </a:extLst>
                </p:cNvPr>
                <p:cNvGrpSpPr/>
                <p:nvPr/>
              </p:nvGrpSpPr>
              <p:grpSpPr>
                <a:xfrm>
                  <a:off x="5969375" y="2619451"/>
                  <a:ext cx="720000" cy="720000"/>
                  <a:chOff x="6440488" y="1837475"/>
                  <a:chExt cx="783893" cy="783892"/>
                </a:xfrm>
              </p:grpSpPr>
              <p:sp>
                <p:nvSpPr>
                  <p:cNvPr id="18" name="矩形: 圆角 17">
                    <a:extLst>
                      <a:ext uri="{FF2B5EF4-FFF2-40B4-BE49-F238E27FC236}">
                        <a16:creationId xmlns:a16="http://schemas.microsoft.com/office/drawing/2014/main" id="{AEDFB81A-A57C-FDC4-8326-D8AB66D5FB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440488" y="1837475"/>
                    <a:ext cx="783893" cy="783892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ctr" anchorCtr="0" forceAA="0" compatLnSpc="1">
                    <a:normAutofit/>
                  </a:bodyPr>
                  <a:lstStyle/>
                  <a:p>
                    <a:pPr algn="ctr" defTabSz="913765"/>
                    <a:endParaRPr lang="zh-CN" altLang="en-US" sz="1200" b="1"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19" name="任意多边形: 形状 18">
                    <a:extLst>
                      <a:ext uri="{FF2B5EF4-FFF2-40B4-BE49-F238E27FC236}">
                        <a16:creationId xmlns:a16="http://schemas.microsoft.com/office/drawing/2014/main" id="{063DE1E6-DA57-09F1-59F6-BB9A87D5C23C}"/>
                      </a:ext>
                    </a:extLst>
                  </p:cNvPr>
                  <p:cNvSpPr/>
                  <p:nvPr/>
                </p:nvSpPr>
                <p:spPr>
                  <a:xfrm>
                    <a:off x="6578350" y="2060335"/>
                    <a:ext cx="506590" cy="332686"/>
                  </a:xfrm>
                  <a:custGeom>
                    <a:avLst/>
                    <a:gdLst>
                      <a:gd name="connsiteX0" fmla="*/ 505433 w 533400"/>
                      <a:gd name="connsiteY0" fmla="*/ 621 h 400050"/>
                      <a:gd name="connsiteX1" fmla="*/ 534008 w 533400"/>
                      <a:gd name="connsiteY1" fmla="*/ 29196 h 400050"/>
                      <a:gd name="connsiteX2" fmla="*/ 534008 w 533400"/>
                      <a:gd name="connsiteY2" fmla="*/ 372096 h 400050"/>
                      <a:gd name="connsiteX3" fmla="*/ 505433 w 533400"/>
                      <a:gd name="connsiteY3" fmla="*/ 400671 h 400050"/>
                      <a:gd name="connsiteX4" fmla="*/ 29183 w 533400"/>
                      <a:gd name="connsiteY4" fmla="*/ 400671 h 400050"/>
                      <a:gd name="connsiteX5" fmla="*/ 608 w 533400"/>
                      <a:gd name="connsiteY5" fmla="*/ 372096 h 400050"/>
                      <a:gd name="connsiteX6" fmla="*/ 608 w 533400"/>
                      <a:gd name="connsiteY6" fmla="*/ 29196 h 400050"/>
                      <a:gd name="connsiteX7" fmla="*/ 29183 w 533400"/>
                      <a:gd name="connsiteY7" fmla="*/ 621 h 400050"/>
                      <a:gd name="connsiteX8" fmla="*/ 505433 w 533400"/>
                      <a:gd name="connsiteY8" fmla="*/ 621 h 400050"/>
                      <a:gd name="connsiteX9" fmla="*/ 391133 w 533400"/>
                      <a:gd name="connsiteY9" fmla="*/ 198741 h 400050"/>
                      <a:gd name="connsiteX10" fmla="*/ 351128 w 533400"/>
                      <a:gd name="connsiteY10" fmla="*/ 204456 h 400050"/>
                      <a:gd name="connsiteX11" fmla="*/ 351128 w 533400"/>
                      <a:gd name="connsiteY11" fmla="*/ 204456 h 400050"/>
                      <a:gd name="connsiteX12" fmla="*/ 267308 w 533400"/>
                      <a:gd name="connsiteY12" fmla="*/ 315899 h 400050"/>
                      <a:gd name="connsiteX13" fmla="*/ 264451 w 533400"/>
                      <a:gd name="connsiteY13" fmla="*/ 318756 h 400050"/>
                      <a:gd name="connsiteX14" fmla="*/ 224446 w 533400"/>
                      <a:gd name="connsiteY14" fmla="*/ 318756 h 400050"/>
                      <a:gd name="connsiteX15" fmla="*/ 224446 w 533400"/>
                      <a:gd name="connsiteY15" fmla="*/ 318756 h 400050"/>
                      <a:gd name="connsiteX16" fmla="*/ 162533 w 533400"/>
                      <a:gd name="connsiteY16" fmla="*/ 257796 h 400050"/>
                      <a:gd name="connsiteX17" fmla="*/ 160628 w 533400"/>
                      <a:gd name="connsiteY17" fmla="*/ 255891 h 400050"/>
                      <a:gd name="connsiteX18" fmla="*/ 120623 w 533400"/>
                      <a:gd name="connsiteY18" fmla="*/ 259701 h 400050"/>
                      <a:gd name="connsiteX19" fmla="*/ 120623 w 533400"/>
                      <a:gd name="connsiteY19" fmla="*/ 259701 h 400050"/>
                      <a:gd name="connsiteX20" fmla="*/ 32993 w 533400"/>
                      <a:gd name="connsiteY20" fmla="*/ 366381 h 400050"/>
                      <a:gd name="connsiteX21" fmla="*/ 31088 w 533400"/>
                      <a:gd name="connsiteY21" fmla="*/ 372096 h 400050"/>
                      <a:gd name="connsiteX22" fmla="*/ 40613 w 533400"/>
                      <a:gd name="connsiteY22" fmla="*/ 381621 h 400050"/>
                      <a:gd name="connsiteX23" fmla="*/ 40613 w 533400"/>
                      <a:gd name="connsiteY23" fmla="*/ 381621 h 400050"/>
                      <a:gd name="connsiteX24" fmla="*/ 497813 w 533400"/>
                      <a:gd name="connsiteY24" fmla="*/ 381621 h 400050"/>
                      <a:gd name="connsiteX25" fmla="*/ 503528 w 533400"/>
                      <a:gd name="connsiteY25" fmla="*/ 379716 h 400050"/>
                      <a:gd name="connsiteX26" fmla="*/ 506386 w 533400"/>
                      <a:gd name="connsiteY26" fmla="*/ 366381 h 400050"/>
                      <a:gd name="connsiteX27" fmla="*/ 506386 w 533400"/>
                      <a:gd name="connsiteY27" fmla="*/ 366381 h 400050"/>
                      <a:gd name="connsiteX28" fmla="*/ 398753 w 533400"/>
                      <a:gd name="connsiteY28" fmla="*/ 205409 h 400050"/>
                      <a:gd name="connsiteX29" fmla="*/ 391133 w 533400"/>
                      <a:gd name="connsiteY29" fmla="*/ 198741 h 400050"/>
                      <a:gd name="connsiteX30" fmla="*/ 95858 w 533400"/>
                      <a:gd name="connsiteY30" fmla="*/ 57771 h 400050"/>
                      <a:gd name="connsiteX31" fmla="*/ 57758 w 533400"/>
                      <a:gd name="connsiteY31" fmla="*/ 95871 h 400050"/>
                      <a:gd name="connsiteX32" fmla="*/ 95858 w 533400"/>
                      <a:gd name="connsiteY32" fmla="*/ 133971 h 400050"/>
                      <a:gd name="connsiteX33" fmla="*/ 133958 w 533400"/>
                      <a:gd name="connsiteY33" fmla="*/ 95871 h 400050"/>
                      <a:gd name="connsiteX34" fmla="*/ 95858 w 533400"/>
                      <a:gd name="connsiteY34" fmla="*/ 57771 h 40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33400" h="400050">
                        <a:moveTo>
                          <a:pt x="505433" y="621"/>
                        </a:moveTo>
                        <a:cubicBezTo>
                          <a:pt x="521626" y="621"/>
                          <a:pt x="534008" y="13004"/>
                          <a:pt x="534008" y="29196"/>
                        </a:cubicBezTo>
                        <a:lnTo>
                          <a:pt x="534008" y="372096"/>
                        </a:lnTo>
                        <a:cubicBezTo>
                          <a:pt x="534008" y="388289"/>
                          <a:pt x="521626" y="400671"/>
                          <a:pt x="505433" y="400671"/>
                        </a:cubicBezTo>
                        <a:lnTo>
                          <a:pt x="29183" y="400671"/>
                        </a:lnTo>
                        <a:cubicBezTo>
                          <a:pt x="12990" y="400671"/>
                          <a:pt x="608" y="388289"/>
                          <a:pt x="608" y="372096"/>
                        </a:cubicBezTo>
                        <a:lnTo>
                          <a:pt x="608" y="29196"/>
                        </a:lnTo>
                        <a:cubicBezTo>
                          <a:pt x="608" y="13004"/>
                          <a:pt x="12990" y="621"/>
                          <a:pt x="29183" y="621"/>
                        </a:cubicBezTo>
                        <a:lnTo>
                          <a:pt x="505433" y="621"/>
                        </a:lnTo>
                        <a:close/>
                        <a:moveTo>
                          <a:pt x="391133" y="198741"/>
                        </a:moveTo>
                        <a:cubicBezTo>
                          <a:pt x="378751" y="189216"/>
                          <a:pt x="360653" y="192074"/>
                          <a:pt x="351128" y="204456"/>
                        </a:cubicBezTo>
                        <a:lnTo>
                          <a:pt x="351128" y="204456"/>
                        </a:lnTo>
                        <a:lnTo>
                          <a:pt x="267308" y="315899"/>
                        </a:lnTo>
                        <a:cubicBezTo>
                          <a:pt x="266355" y="316851"/>
                          <a:pt x="265403" y="317804"/>
                          <a:pt x="264451" y="318756"/>
                        </a:cubicBezTo>
                        <a:cubicBezTo>
                          <a:pt x="253021" y="330186"/>
                          <a:pt x="234923" y="330186"/>
                          <a:pt x="224446" y="318756"/>
                        </a:cubicBezTo>
                        <a:lnTo>
                          <a:pt x="224446" y="318756"/>
                        </a:lnTo>
                        <a:lnTo>
                          <a:pt x="162533" y="257796"/>
                        </a:lnTo>
                        <a:cubicBezTo>
                          <a:pt x="161580" y="256844"/>
                          <a:pt x="161580" y="256844"/>
                          <a:pt x="160628" y="255891"/>
                        </a:cubicBezTo>
                        <a:cubicBezTo>
                          <a:pt x="148246" y="245414"/>
                          <a:pt x="130148" y="247319"/>
                          <a:pt x="120623" y="259701"/>
                        </a:cubicBezTo>
                        <a:lnTo>
                          <a:pt x="120623" y="259701"/>
                        </a:lnTo>
                        <a:lnTo>
                          <a:pt x="32993" y="366381"/>
                        </a:lnTo>
                        <a:cubicBezTo>
                          <a:pt x="32040" y="368286"/>
                          <a:pt x="31088" y="370191"/>
                          <a:pt x="31088" y="372096"/>
                        </a:cubicBezTo>
                        <a:cubicBezTo>
                          <a:pt x="31088" y="377811"/>
                          <a:pt x="34898" y="381621"/>
                          <a:pt x="40613" y="381621"/>
                        </a:cubicBezTo>
                        <a:lnTo>
                          <a:pt x="40613" y="381621"/>
                        </a:lnTo>
                        <a:lnTo>
                          <a:pt x="497813" y="381621"/>
                        </a:lnTo>
                        <a:cubicBezTo>
                          <a:pt x="499718" y="381621"/>
                          <a:pt x="501623" y="380669"/>
                          <a:pt x="503528" y="379716"/>
                        </a:cubicBezTo>
                        <a:cubicBezTo>
                          <a:pt x="508290" y="376859"/>
                          <a:pt x="509243" y="371144"/>
                          <a:pt x="506386" y="366381"/>
                        </a:cubicBezTo>
                        <a:lnTo>
                          <a:pt x="506386" y="366381"/>
                        </a:lnTo>
                        <a:lnTo>
                          <a:pt x="398753" y="205409"/>
                        </a:lnTo>
                        <a:cubicBezTo>
                          <a:pt x="395896" y="202551"/>
                          <a:pt x="393990" y="200646"/>
                          <a:pt x="391133" y="198741"/>
                        </a:cubicBezTo>
                        <a:close/>
                        <a:moveTo>
                          <a:pt x="95858" y="57771"/>
                        </a:moveTo>
                        <a:cubicBezTo>
                          <a:pt x="74903" y="57771"/>
                          <a:pt x="57758" y="74916"/>
                          <a:pt x="57758" y="95871"/>
                        </a:cubicBezTo>
                        <a:cubicBezTo>
                          <a:pt x="57758" y="116826"/>
                          <a:pt x="74903" y="133971"/>
                          <a:pt x="95858" y="133971"/>
                        </a:cubicBezTo>
                        <a:cubicBezTo>
                          <a:pt x="116813" y="133971"/>
                          <a:pt x="133958" y="116826"/>
                          <a:pt x="133958" y="95871"/>
                        </a:cubicBezTo>
                        <a:cubicBezTo>
                          <a:pt x="133958" y="74916"/>
                          <a:pt x="116813" y="57771"/>
                          <a:pt x="95858" y="577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</p:grp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B313A570-E656-ED47-585E-B4AF02D404CF}"/>
                    </a:ext>
                  </a:extLst>
                </p:cNvPr>
                <p:cNvGrpSpPr/>
                <p:nvPr/>
              </p:nvGrpSpPr>
              <p:grpSpPr>
                <a:xfrm>
                  <a:off x="5047775" y="3269377"/>
                  <a:ext cx="2254725" cy="2184764"/>
                  <a:chOff x="660398" y="1938147"/>
                  <a:chExt cx="2454808" cy="2378642"/>
                </a:xfrm>
              </p:grpSpPr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31D180B9-AD16-3367-47CB-2329AD3F2584}"/>
                      </a:ext>
                    </a:extLst>
                  </p:cNvPr>
                  <p:cNvSpPr/>
                  <p:nvPr/>
                </p:nvSpPr>
                <p:spPr>
                  <a:xfrm>
                    <a:off x="1900260" y="1938147"/>
                    <a:ext cx="946277" cy="1708952"/>
                  </a:xfrm>
                  <a:prstGeom prst="rect">
                    <a:avLst/>
                  </a:prstGeom>
                  <a:noFill/>
                </p:spPr>
                <p:txBody>
                  <a:bodyPr wrap="none" lIns="91440" tIns="45720" rIns="91440" bIns="4572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9600" b="1" dirty="0">
                        <a:solidFill>
                          <a:schemeClr val="accent2"/>
                        </a:solidFill>
                      </a:rPr>
                      <a:t>2</a:t>
                    </a:r>
                  </a:p>
                </p:txBody>
              </p: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CE53AF7F-D4B2-DF6F-418A-F6571F224F8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398" y="2906389"/>
                    <a:ext cx="2454808" cy="41498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b="1"/>
                      <a:t>定性研究</a:t>
                    </a:r>
                    <a:endParaRPr kumimoji="1" lang="en-US" altLang="zh-CN" b="1" dirty="0"/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DA00E44A-02CC-3B16-46FD-DBCB5C932151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398" y="3347405"/>
                    <a:ext cx="2454808" cy="9693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kumimoji="1" lang="zh-CN" altLang="en-US" sz="1200" dirty="0"/>
                      <a:t>开放式问卷和访谈，深入了解受访者的观点和经验，并进行了内容分析</a:t>
                    </a:r>
                    <a:endParaRPr kumimoji="1" lang="en-US" altLang="zh-CN" sz="1200" dirty="0"/>
                  </a:p>
                </p:txBody>
              </p:sp>
            </p:grp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6654C67-6029-B537-D842-C4889AE3E081}"/>
                  </a:ext>
                </a:extLst>
              </p:cNvPr>
              <p:cNvGrpSpPr/>
              <p:nvPr/>
            </p:nvGrpSpPr>
            <p:grpSpPr>
              <a:xfrm>
                <a:off x="9327675" y="3362292"/>
                <a:ext cx="2254725" cy="2746216"/>
                <a:chOff x="9327675" y="3362292"/>
                <a:chExt cx="2254725" cy="2746216"/>
              </a:xfrm>
            </p:grpSpPr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65BA97C2-6A6A-C09C-4C65-DF155429BDC3}"/>
                    </a:ext>
                  </a:extLst>
                </p:cNvPr>
                <p:cNvGrpSpPr/>
                <p:nvPr/>
              </p:nvGrpSpPr>
              <p:grpSpPr>
                <a:xfrm>
                  <a:off x="9982090" y="3362292"/>
                  <a:ext cx="720000" cy="720000"/>
                  <a:chOff x="10809302" y="2646235"/>
                  <a:chExt cx="783894" cy="783892"/>
                </a:xfrm>
              </p:grpSpPr>
              <p:sp>
                <p:nvSpPr>
                  <p:cNvPr id="16" name="矩形: 圆角 15">
                    <a:extLst>
                      <a:ext uri="{FF2B5EF4-FFF2-40B4-BE49-F238E27FC236}">
                        <a16:creationId xmlns:a16="http://schemas.microsoft.com/office/drawing/2014/main" id="{FA4EBA2A-A9E1-D9EB-5F28-658C239692F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809302" y="2646235"/>
                    <a:ext cx="783894" cy="783892"/>
                  </a:xfrm>
                  <a:prstGeom prst="roundRect">
                    <a:avLst/>
                  </a:prstGeom>
                  <a:solidFill>
                    <a:schemeClr val="accent1"/>
                  </a:solidFill>
                  <a:ln w="57150" cap="rnd">
                    <a:noFill/>
                    <a:prstDash val="solid"/>
                    <a:round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b" anchorCtr="0" forceAA="0" compatLnSpc="1">
                    <a:normAutofit/>
                  </a:bodyPr>
                  <a:lstStyle/>
                  <a:p>
                    <a:pPr algn="ctr" defTabSz="913765"/>
                    <a:endParaRPr lang="zh-CN" altLang="en-US" sz="2400" b="1">
                      <a:solidFill>
                        <a:srgbClr val="FFFFFF"/>
                      </a:solidFill>
                    </a:endParaRPr>
                  </a:p>
                </p:txBody>
              </p:sp>
              <p:sp>
                <p:nvSpPr>
                  <p:cNvPr id="17" name="任意多边形: 形状 16">
                    <a:extLst>
                      <a:ext uri="{FF2B5EF4-FFF2-40B4-BE49-F238E27FC236}">
                        <a16:creationId xmlns:a16="http://schemas.microsoft.com/office/drawing/2014/main" id="{DF38145B-B085-745F-B067-0D7F8B9A04DC}"/>
                      </a:ext>
                    </a:extLst>
                  </p:cNvPr>
                  <p:cNvSpPr/>
                  <p:nvPr/>
                </p:nvSpPr>
                <p:spPr>
                  <a:xfrm>
                    <a:off x="11056242" y="2855640"/>
                    <a:ext cx="284694" cy="346582"/>
                  </a:xfrm>
                  <a:custGeom>
                    <a:avLst/>
                    <a:gdLst>
                      <a:gd name="connsiteX0" fmla="*/ 284197 w 438150"/>
                      <a:gd name="connsiteY0" fmla="*/ 621 h 533400"/>
                      <a:gd name="connsiteX1" fmla="*/ 286102 w 438150"/>
                      <a:gd name="connsiteY1" fmla="*/ 621 h 533400"/>
                      <a:gd name="connsiteX2" fmla="*/ 286102 w 438150"/>
                      <a:gd name="connsiteY2" fmla="*/ 124446 h 533400"/>
                      <a:gd name="connsiteX3" fmla="*/ 286102 w 438150"/>
                      <a:gd name="connsiteY3" fmla="*/ 126351 h 533400"/>
                      <a:gd name="connsiteX4" fmla="*/ 314677 w 438150"/>
                      <a:gd name="connsiteY4" fmla="*/ 153021 h 533400"/>
                      <a:gd name="connsiteX5" fmla="*/ 314677 w 438150"/>
                      <a:gd name="connsiteY5" fmla="*/ 153021 h 533400"/>
                      <a:gd name="connsiteX6" fmla="*/ 438502 w 438150"/>
                      <a:gd name="connsiteY6" fmla="*/ 153021 h 533400"/>
                      <a:gd name="connsiteX7" fmla="*/ 438502 w 438150"/>
                      <a:gd name="connsiteY7" fmla="*/ 154926 h 533400"/>
                      <a:gd name="connsiteX8" fmla="*/ 438502 w 438150"/>
                      <a:gd name="connsiteY8" fmla="*/ 505446 h 533400"/>
                      <a:gd name="connsiteX9" fmla="*/ 409927 w 438150"/>
                      <a:gd name="connsiteY9" fmla="*/ 534021 h 533400"/>
                      <a:gd name="connsiteX10" fmla="*/ 28927 w 438150"/>
                      <a:gd name="connsiteY10" fmla="*/ 534021 h 533400"/>
                      <a:gd name="connsiteX11" fmla="*/ 352 w 438150"/>
                      <a:gd name="connsiteY11" fmla="*/ 505446 h 533400"/>
                      <a:gd name="connsiteX12" fmla="*/ 352 w 438150"/>
                      <a:gd name="connsiteY12" fmla="*/ 29196 h 533400"/>
                      <a:gd name="connsiteX13" fmla="*/ 28927 w 438150"/>
                      <a:gd name="connsiteY13" fmla="*/ 621 h 533400"/>
                      <a:gd name="connsiteX14" fmla="*/ 284197 w 438150"/>
                      <a:gd name="connsiteY14" fmla="*/ 621 h 533400"/>
                      <a:gd name="connsiteX15" fmla="*/ 248002 w 438150"/>
                      <a:gd name="connsiteY15" fmla="*/ 200646 h 533400"/>
                      <a:gd name="connsiteX16" fmla="*/ 152752 w 438150"/>
                      <a:gd name="connsiteY16" fmla="*/ 200646 h 533400"/>
                      <a:gd name="connsiteX17" fmla="*/ 152752 w 438150"/>
                      <a:gd name="connsiteY17" fmla="*/ 410196 h 533400"/>
                      <a:gd name="connsiteX18" fmla="*/ 171802 w 438150"/>
                      <a:gd name="connsiteY18" fmla="*/ 410196 h 533400"/>
                      <a:gd name="connsiteX19" fmla="*/ 171802 w 438150"/>
                      <a:gd name="connsiteY19" fmla="*/ 314946 h 533400"/>
                      <a:gd name="connsiteX20" fmla="*/ 248002 w 438150"/>
                      <a:gd name="connsiteY20" fmla="*/ 314946 h 533400"/>
                      <a:gd name="connsiteX21" fmla="*/ 249907 w 438150"/>
                      <a:gd name="connsiteY21" fmla="*/ 314946 h 533400"/>
                      <a:gd name="connsiteX22" fmla="*/ 305152 w 438150"/>
                      <a:gd name="connsiteY22" fmla="*/ 257796 h 533400"/>
                      <a:gd name="connsiteX23" fmla="*/ 248002 w 438150"/>
                      <a:gd name="connsiteY23" fmla="*/ 200646 h 533400"/>
                      <a:gd name="connsiteX24" fmla="*/ 248002 w 438150"/>
                      <a:gd name="connsiteY24" fmla="*/ 200646 h 533400"/>
                      <a:gd name="connsiteX25" fmla="*/ 248002 w 438150"/>
                      <a:gd name="connsiteY25" fmla="*/ 219696 h 533400"/>
                      <a:gd name="connsiteX26" fmla="*/ 286102 w 438150"/>
                      <a:gd name="connsiteY26" fmla="*/ 257796 h 533400"/>
                      <a:gd name="connsiteX27" fmla="*/ 248002 w 438150"/>
                      <a:gd name="connsiteY27" fmla="*/ 295896 h 533400"/>
                      <a:gd name="connsiteX28" fmla="*/ 248002 w 438150"/>
                      <a:gd name="connsiteY28" fmla="*/ 295896 h 533400"/>
                      <a:gd name="connsiteX29" fmla="*/ 171802 w 438150"/>
                      <a:gd name="connsiteY29" fmla="*/ 295896 h 533400"/>
                      <a:gd name="connsiteX30" fmla="*/ 171802 w 438150"/>
                      <a:gd name="connsiteY30" fmla="*/ 219696 h 533400"/>
                      <a:gd name="connsiteX31" fmla="*/ 248002 w 438150"/>
                      <a:gd name="connsiteY31" fmla="*/ 219696 h 533400"/>
                      <a:gd name="connsiteX32" fmla="*/ 428977 w 438150"/>
                      <a:gd name="connsiteY32" fmla="*/ 133971 h 533400"/>
                      <a:gd name="connsiteX33" fmla="*/ 314677 w 438150"/>
                      <a:gd name="connsiteY33" fmla="*/ 133971 h 533400"/>
                      <a:gd name="connsiteX34" fmla="*/ 313724 w 438150"/>
                      <a:gd name="connsiteY34" fmla="*/ 133971 h 533400"/>
                      <a:gd name="connsiteX35" fmla="*/ 305152 w 438150"/>
                      <a:gd name="connsiteY35" fmla="*/ 124446 h 533400"/>
                      <a:gd name="connsiteX36" fmla="*/ 305152 w 438150"/>
                      <a:gd name="connsiteY36" fmla="*/ 124446 h 533400"/>
                      <a:gd name="connsiteX37" fmla="*/ 305152 w 438150"/>
                      <a:gd name="connsiteY37" fmla="*/ 10146 h 533400"/>
                      <a:gd name="connsiteX38" fmla="*/ 428977 w 438150"/>
                      <a:gd name="connsiteY38" fmla="*/ 133971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38150" h="533400">
                        <a:moveTo>
                          <a:pt x="284197" y="621"/>
                        </a:moveTo>
                        <a:cubicBezTo>
                          <a:pt x="285149" y="621"/>
                          <a:pt x="286102" y="621"/>
                          <a:pt x="286102" y="621"/>
                        </a:cubicBezTo>
                        <a:lnTo>
                          <a:pt x="286102" y="124446"/>
                        </a:lnTo>
                        <a:lnTo>
                          <a:pt x="286102" y="126351"/>
                        </a:lnTo>
                        <a:cubicBezTo>
                          <a:pt x="287055" y="141591"/>
                          <a:pt x="299437" y="153021"/>
                          <a:pt x="314677" y="153021"/>
                        </a:cubicBezTo>
                        <a:lnTo>
                          <a:pt x="314677" y="153021"/>
                        </a:lnTo>
                        <a:lnTo>
                          <a:pt x="438502" y="153021"/>
                        </a:lnTo>
                        <a:cubicBezTo>
                          <a:pt x="438502" y="153974"/>
                          <a:pt x="438502" y="154926"/>
                          <a:pt x="438502" y="154926"/>
                        </a:cubicBezTo>
                        <a:lnTo>
                          <a:pt x="438502" y="505446"/>
                        </a:lnTo>
                        <a:cubicBezTo>
                          <a:pt x="438502" y="521639"/>
                          <a:pt x="426120" y="534021"/>
                          <a:pt x="409927" y="534021"/>
                        </a:cubicBezTo>
                        <a:lnTo>
                          <a:pt x="28927" y="534021"/>
                        </a:lnTo>
                        <a:cubicBezTo>
                          <a:pt x="12734" y="534021"/>
                          <a:pt x="352" y="521639"/>
                          <a:pt x="352" y="505446"/>
                        </a:cubicBezTo>
                        <a:lnTo>
                          <a:pt x="352" y="29196"/>
                        </a:lnTo>
                        <a:cubicBezTo>
                          <a:pt x="352" y="13004"/>
                          <a:pt x="12734" y="621"/>
                          <a:pt x="28927" y="621"/>
                        </a:cubicBezTo>
                        <a:lnTo>
                          <a:pt x="284197" y="621"/>
                        </a:lnTo>
                        <a:close/>
                        <a:moveTo>
                          <a:pt x="248002" y="200646"/>
                        </a:moveTo>
                        <a:lnTo>
                          <a:pt x="152752" y="200646"/>
                        </a:lnTo>
                        <a:lnTo>
                          <a:pt x="152752" y="410196"/>
                        </a:lnTo>
                        <a:lnTo>
                          <a:pt x="171802" y="410196"/>
                        </a:lnTo>
                        <a:lnTo>
                          <a:pt x="171802" y="314946"/>
                        </a:lnTo>
                        <a:lnTo>
                          <a:pt x="248002" y="314946"/>
                        </a:lnTo>
                        <a:lnTo>
                          <a:pt x="249907" y="314946"/>
                        </a:lnTo>
                        <a:cubicBezTo>
                          <a:pt x="280387" y="313994"/>
                          <a:pt x="305152" y="288276"/>
                          <a:pt x="305152" y="257796"/>
                        </a:cubicBezTo>
                        <a:cubicBezTo>
                          <a:pt x="305152" y="226364"/>
                          <a:pt x="279434" y="200646"/>
                          <a:pt x="248002" y="200646"/>
                        </a:cubicBezTo>
                        <a:lnTo>
                          <a:pt x="248002" y="200646"/>
                        </a:lnTo>
                        <a:close/>
                        <a:moveTo>
                          <a:pt x="248002" y="219696"/>
                        </a:moveTo>
                        <a:cubicBezTo>
                          <a:pt x="268957" y="219696"/>
                          <a:pt x="286102" y="236841"/>
                          <a:pt x="286102" y="257796"/>
                        </a:cubicBezTo>
                        <a:cubicBezTo>
                          <a:pt x="286102" y="278751"/>
                          <a:pt x="268957" y="295896"/>
                          <a:pt x="248002" y="295896"/>
                        </a:cubicBezTo>
                        <a:lnTo>
                          <a:pt x="248002" y="295896"/>
                        </a:lnTo>
                        <a:lnTo>
                          <a:pt x="171802" y="295896"/>
                        </a:lnTo>
                        <a:lnTo>
                          <a:pt x="171802" y="219696"/>
                        </a:lnTo>
                        <a:lnTo>
                          <a:pt x="248002" y="219696"/>
                        </a:lnTo>
                        <a:close/>
                        <a:moveTo>
                          <a:pt x="428977" y="133971"/>
                        </a:moveTo>
                        <a:lnTo>
                          <a:pt x="314677" y="133971"/>
                        </a:lnTo>
                        <a:lnTo>
                          <a:pt x="313724" y="133971"/>
                        </a:lnTo>
                        <a:cubicBezTo>
                          <a:pt x="308962" y="133019"/>
                          <a:pt x="305152" y="129209"/>
                          <a:pt x="305152" y="124446"/>
                        </a:cubicBezTo>
                        <a:lnTo>
                          <a:pt x="305152" y="124446"/>
                        </a:lnTo>
                        <a:lnTo>
                          <a:pt x="305152" y="10146"/>
                        </a:lnTo>
                        <a:lnTo>
                          <a:pt x="428977" y="1339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6CB5C180-0DCB-94A7-6139-6FBD4541FAB3}"/>
                    </a:ext>
                  </a:extLst>
                </p:cNvPr>
                <p:cNvGrpSpPr/>
                <p:nvPr/>
              </p:nvGrpSpPr>
              <p:grpSpPr>
                <a:xfrm>
                  <a:off x="9327675" y="3865578"/>
                  <a:ext cx="2254725" cy="2242930"/>
                  <a:chOff x="660398" y="1874822"/>
                  <a:chExt cx="2454808" cy="2441967"/>
                </a:xfrm>
              </p:grpSpPr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DA4A1F80-543E-6C8E-B7AB-E269FFD9193C}"/>
                      </a:ext>
                    </a:extLst>
                  </p:cNvPr>
                  <p:cNvSpPr/>
                  <p:nvPr/>
                </p:nvSpPr>
                <p:spPr>
                  <a:xfrm>
                    <a:off x="1762185" y="1874822"/>
                    <a:ext cx="982687" cy="1845890"/>
                  </a:xfrm>
                  <a:prstGeom prst="rect">
                    <a:avLst/>
                  </a:prstGeom>
                  <a:noFill/>
                </p:spPr>
                <p:txBody>
                  <a:bodyPr wrap="none" lIns="108000" tIns="108000" rIns="108000" bIns="108000" rtlCol="0" anchor="ctr" anchorCtr="0">
                    <a:spAutoFit/>
                  </a:bodyPr>
                  <a:lstStyle/>
                  <a:p>
                    <a:pPr algn="r"/>
                    <a:r>
                      <a:rPr kumimoji="1" lang="en-US" altLang="zh-CN" sz="9600" b="1" dirty="0">
                        <a:solidFill>
                          <a:schemeClr val="accent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02F45589-7C7F-5462-3B43-BFF2BA8D38D6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398" y="2906389"/>
                    <a:ext cx="2454808" cy="414985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normAutofit/>
                  </a:bodyPr>
                  <a:lstStyle/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b="1" dirty="0"/>
                      <a:t>定量研究</a:t>
                    </a:r>
                    <a:endParaRPr kumimoji="1" lang="en-US" altLang="zh-CN" b="1" dirty="0"/>
                  </a:p>
                </p:txBody>
              </p:sp>
              <p:sp>
                <p:nvSpPr>
                  <p:cNvPr id="12" name="文本框 11">
                    <a:extLst>
                      <a:ext uri="{FF2B5EF4-FFF2-40B4-BE49-F238E27FC236}">
                        <a16:creationId xmlns:a16="http://schemas.microsoft.com/office/drawing/2014/main" id="{7D208E75-9427-6450-181D-B2B95307E10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660398" y="3347405"/>
                    <a:ext cx="2454808" cy="96938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kumimoji="1" lang="zh-CN" altLang="en-US" sz="1200" dirty="0"/>
                      <a:t>问卷调查的方式，获取更具有代表性的数据，并进行了统计分析</a:t>
                    </a:r>
                    <a:endParaRPr kumimoji="1" lang="en-US" altLang="zh-CN" sz="1200" dirty="0"/>
                  </a:p>
                </p:txBody>
              </p:sp>
            </p:grpSp>
          </p:grpSp>
        </p:grp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16C9C28-BC3B-F717-93EC-11C551236CBE}"/>
                </a:ext>
              </a:extLst>
            </p:cNvPr>
            <p:cNvSpPr txBox="1"/>
            <p:nvPr/>
          </p:nvSpPr>
          <p:spPr>
            <a:xfrm>
              <a:off x="2294668" y="1195797"/>
              <a:ext cx="7589964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spAutoFit/>
            </a:bodyPr>
            <a:lstStyle/>
            <a:p>
              <a:pPr algn="ctr">
                <a:lnSpc>
                  <a:spcPct val="100000"/>
                </a:lnSpc>
                <a:buSzPct val="25000"/>
              </a:pPr>
              <a:r>
                <a:rPr lang="zh-CN" altLang="en-US" sz="3200" b="1" dirty="0">
                  <a:solidFill>
                    <a:schemeClr val="tx1"/>
                  </a:solidFill>
                </a:rPr>
                <a:t>定性与定量</a:t>
              </a:r>
              <a:endParaRPr lang="en-US" sz="3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标题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研究方法</a:t>
            </a:r>
            <a:endParaRPr lang="en-US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50467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标题 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数据来源</a:t>
            </a:r>
            <a:endParaRPr lang="en-US"/>
          </a:p>
        </p:txBody>
      </p: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2AC0C033-8926-6FB2-F144-9D06F0CE4C09}"/>
              </a:ext>
            </a:extLst>
          </p:cNvPr>
          <p:cNvGrpSpPr/>
          <p:nvPr/>
        </p:nvGrpSpPr>
        <p:grpSpPr>
          <a:xfrm>
            <a:off x="1064050" y="1505599"/>
            <a:ext cx="9896049" cy="4253202"/>
            <a:chOff x="1064050" y="1505599"/>
            <a:chExt cx="9896049" cy="4253202"/>
          </a:xfrm>
        </p:grpSpPr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BC9AF142-8759-D69F-2180-6BB4C4F50D63}"/>
                </a:ext>
              </a:extLst>
            </p:cNvPr>
            <p:cNvGrpSpPr/>
            <p:nvPr/>
          </p:nvGrpSpPr>
          <p:grpSpPr>
            <a:xfrm flipH="1">
              <a:off x="1064050" y="1794747"/>
              <a:ext cx="4629049" cy="3670244"/>
              <a:chOff x="3290411" y="1470279"/>
              <a:chExt cx="5611178" cy="4448946"/>
            </a:xfrm>
          </p:grpSpPr>
          <p:sp>
            <p:nvSpPr>
              <p:cNvPr id="223" name="任意多边形: 形状 222">
                <a:extLst>
                  <a:ext uri="{FF2B5EF4-FFF2-40B4-BE49-F238E27FC236}">
                    <a16:creationId xmlns:a16="http://schemas.microsoft.com/office/drawing/2014/main" id="{8F94AA0D-0CD2-5825-8925-2EFC0DEDBCDC}"/>
                  </a:ext>
                </a:extLst>
              </p:cNvPr>
              <p:cNvSpPr/>
              <p:nvPr/>
            </p:nvSpPr>
            <p:spPr>
              <a:xfrm>
                <a:off x="5535572" y="2342521"/>
                <a:ext cx="380189" cy="380189"/>
              </a:xfrm>
              <a:custGeom>
                <a:avLst/>
                <a:gdLst>
                  <a:gd name="connsiteX0" fmla="*/ 293942 w 293941"/>
                  <a:gd name="connsiteY0" fmla="*/ 146971 h 293941"/>
                  <a:gd name="connsiteX1" fmla="*/ 146971 w 293941"/>
                  <a:gd name="connsiteY1" fmla="*/ 293941 h 293941"/>
                  <a:gd name="connsiteX2" fmla="*/ 0 w 293941"/>
                  <a:gd name="connsiteY2" fmla="*/ 146971 h 293941"/>
                  <a:gd name="connsiteX3" fmla="*/ 146971 w 293941"/>
                  <a:gd name="connsiteY3" fmla="*/ 0 h 293941"/>
                  <a:gd name="connsiteX4" fmla="*/ 293942 w 293941"/>
                  <a:gd name="connsiteY4" fmla="*/ 146971 h 293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3941" h="293941">
                    <a:moveTo>
                      <a:pt x="293942" y="146971"/>
                    </a:moveTo>
                    <a:cubicBezTo>
                      <a:pt x="293942" y="228140"/>
                      <a:pt x="228140" y="293941"/>
                      <a:pt x="146971" y="293941"/>
                    </a:cubicBezTo>
                    <a:cubicBezTo>
                      <a:pt x="65801" y="293941"/>
                      <a:pt x="0" y="228140"/>
                      <a:pt x="0" y="146971"/>
                    </a:cubicBezTo>
                    <a:cubicBezTo>
                      <a:pt x="0" y="65801"/>
                      <a:pt x="65801" y="0"/>
                      <a:pt x="146971" y="0"/>
                    </a:cubicBezTo>
                    <a:cubicBezTo>
                      <a:pt x="228141" y="0"/>
                      <a:pt x="293942" y="65801"/>
                      <a:pt x="293942" y="146971"/>
                    </a:cubicBezTo>
                    <a:close/>
                  </a:path>
                </a:pathLst>
              </a:custGeom>
              <a:solidFill>
                <a:srgbClr val="FFBB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4" name="任意多边形: 形状 223">
                <a:extLst>
                  <a:ext uri="{FF2B5EF4-FFF2-40B4-BE49-F238E27FC236}">
                    <a16:creationId xmlns:a16="http://schemas.microsoft.com/office/drawing/2014/main" id="{DFA39AF7-B908-87B6-20F5-252E733F227F}"/>
                  </a:ext>
                </a:extLst>
              </p:cNvPr>
              <p:cNvSpPr/>
              <p:nvPr/>
            </p:nvSpPr>
            <p:spPr>
              <a:xfrm>
                <a:off x="5466581" y="2196900"/>
                <a:ext cx="363556" cy="363434"/>
              </a:xfrm>
              <a:custGeom>
                <a:avLst/>
                <a:gdLst>
                  <a:gd name="connsiteX0" fmla="*/ 139901 w 281082"/>
                  <a:gd name="connsiteY0" fmla="*/ 280914 h 280987"/>
                  <a:gd name="connsiteX1" fmla="*/ -593 w 281082"/>
                  <a:gd name="connsiteY1" fmla="*/ 140420 h 280987"/>
                  <a:gd name="connsiteX2" fmla="*/ 139901 w 281082"/>
                  <a:gd name="connsiteY2" fmla="*/ -73 h 280987"/>
                  <a:gd name="connsiteX3" fmla="*/ 280490 w 281082"/>
                  <a:gd name="connsiteY3" fmla="*/ 140420 h 280987"/>
                  <a:gd name="connsiteX4" fmla="*/ 13028 w 281082"/>
                  <a:gd name="connsiteY4" fmla="*/ 140420 h 280987"/>
                  <a:gd name="connsiteX5" fmla="*/ 139901 w 281082"/>
                  <a:gd name="connsiteY5" fmla="*/ 267293 h 280987"/>
                  <a:gd name="connsiteX6" fmla="*/ 266774 w 281082"/>
                  <a:gd name="connsiteY6" fmla="*/ 140420 h 280987"/>
                  <a:gd name="connsiteX7" fmla="*/ 139901 w 281082"/>
                  <a:gd name="connsiteY7" fmla="*/ 13547 h 280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1082" h="280987">
                    <a:moveTo>
                      <a:pt x="139901" y="280914"/>
                    </a:moveTo>
                    <a:lnTo>
                      <a:pt x="-593" y="140420"/>
                    </a:lnTo>
                    <a:lnTo>
                      <a:pt x="139901" y="-73"/>
                    </a:lnTo>
                    <a:lnTo>
                      <a:pt x="280490" y="140420"/>
                    </a:lnTo>
                    <a:close/>
                    <a:moveTo>
                      <a:pt x="13028" y="140420"/>
                    </a:moveTo>
                    <a:lnTo>
                      <a:pt x="139901" y="267293"/>
                    </a:lnTo>
                    <a:lnTo>
                      <a:pt x="266774" y="140420"/>
                    </a:lnTo>
                    <a:lnTo>
                      <a:pt x="139901" y="13547"/>
                    </a:ln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5" name="任意多边形: 形状 224">
                <a:extLst>
                  <a:ext uri="{FF2B5EF4-FFF2-40B4-BE49-F238E27FC236}">
                    <a16:creationId xmlns:a16="http://schemas.microsoft.com/office/drawing/2014/main" id="{D01C033D-958F-0156-2130-0E1A3E5ECC92}"/>
                  </a:ext>
                </a:extLst>
              </p:cNvPr>
              <p:cNvSpPr/>
              <p:nvPr/>
            </p:nvSpPr>
            <p:spPr>
              <a:xfrm>
                <a:off x="5800570" y="2483460"/>
                <a:ext cx="49279" cy="49279"/>
              </a:xfrm>
              <a:custGeom>
                <a:avLst/>
                <a:gdLst>
                  <a:gd name="connsiteX0" fmla="*/ 37507 w 38100"/>
                  <a:gd name="connsiteY0" fmla="*/ 18977 h 38100"/>
                  <a:gd name="connsiteX1" fmla="*/ 18457 w 38100"/>
                  <a:gd name="connsiteY1" fmla="*/ 38027 h 38100"/>
                  <a:gd name="connsiteX2" fmla="*/ -593 w 38100"/>
                  <a:gd name="connsiteY2" fmla="*/ 18977 h 38100"/>
                  <a:gd name="connsiteX3" fmla="*/ 18457 w 38100"/>
                  <a:gd name="connsiteY3" fmla="*/ -73 h 38100"/>
                  <a:gd name="connsiteX4" fmla="*/ 37507 w 38100"/>
                  <a:gd name="connsiteY4" fmla="*/ 18977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" h="38100">
                    <a:moveTo>
                      <a:pt x="37507" y="18977"/>
                    </a:moveTo>
                    <a:cubicBezTo>
                      <a:pt x="37507" y="29502"/>
                      <a:pt x="28982" y="38027"/>
                      <a:pt x="18457" y="38027"/>
                    </a:cubicBezTo>
                    <a:cubicBezTo>
                      <a:pt x="7932" y="38027"/>
                      <a:pt x="-593" y="29502"/>
                      <a:pt x="-593" y="18977"/>
                    </a:cubicBezTo>
                    <a:cubicBezTo>
                      <a:pt x="-593" y="8451"/>
                      <a:pt x="7932" y="-73"/>
                      <a:pt x="18457" y="-73"/>
                    </a:cubicBezTo>
                    <a:cubicBezTo>
                      <a:pt x="28982" y="-73"/>
                      <a:pt x="37507" y="8451"/>
                      <a:pt x="37507" y="18977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6" name="任意多边形: 形状 225">
                <a:extLst>
                  <a:ext uri="{FF2B5EF4-FFF2-40B4-BE49-F238E27FC236}">
                    <a16:creationId xmlns:a16="http://schemas.microsoft.com/office/drawing/2014/main" id="{D9FA44B4-ECCE-2C49-ED25-F7F537A2B890}"/>
                  </a:ext>
                </a:extLst>
              </p:cNvPr>
              <p:cNvSpPr/>
              <p:nvPr/>
            </p:nvSpPr>
            <p:spPr>
              <a:xfrm>
                <a:off x="5757575" y="2551218"/>
                <a:ext cx="19465" cy="19465"/>
              </a:xfrm>
              <a:custGeom>
                <a:avLst/>
                <a:gdLst>
                  <a:gd name="connsiteX0" fmla="*/ 15049 w 15049"/>
                  <a:gd name="connsiteY0" fmla="*/ 7525 h 15049"/>
                  <a:gd name="connsiteX1" fmla="*/ 7525 w 15049"/>
                  <a:gd name="connsiteY1" fmla="*/ 15050 h 15049"/>
                  <a:gd name="connsiteX2" fmla="*/ 0 w 15049"/>
                  <a:gd name="connsiteY2" fmla="*/ 7525 h 15049"/>
                  <a:gd name="connsiteX3" fmla="*/ 7525 w 15049"/>
                  <a:gd name="connsiteY3" fmla="*/ 0 h 15049"/>
                  <a:gd name="connsiteX4" fmla="*/ 15049 w 15049"/>
                  <a:gd name="connsiteY4" fmla="*/ 7525 h 15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49" h="15049">
                    <a:moveTo>
                      <a:pt x="15049" y="7525"/>
                    </a:moveTo>
                    <a:cubicBezTo>
                      <a:pt x="15049" y="11681"/>
                      <a:pt x="11680" y="15050"/>
                      <a:pt x="7525" y="15050"/>
                    </a:cubicBezTo>
                    <a:cubicBezTo>
                      <a:pt x="3369" y="15050"/>
                      <a:pt x="0" y="11681"/>
                      <a:pt x="0" y="7525"/>
                    </a:cubicBezTo>
                    <a:cubicBezTo>
                      <a:pt x="0" y="3369"/>
                      <a:pt x="3369" y="0"/>
                      <a:pt x="7525" y="0"/>
                    </a:cubicBezTo>
                    <a:cubicBezTo>
                      <a:pt x="11681" y="0"/>
                      <a:pt x="15049" y="3369"/>
                      <a:pt x="15049" y="7525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7" name="任意多边形: 形状 226">
                <a:extLst>
                  <a:ext uri="{FF2B5EF4-FFF2-40B4-BE49-F238E27FC236}">
                    <a16:creationId xmlns:a16="http://schemas.microsoft.com/office/drawing/2014/main" id="{FE4396F2-8628-0081-2340-9609587236E4}"/>
                  </a:ext>
                </a:extLst>
              </p:cNvPr>
              <p:cNvSpPr/>
              <p:nvPr/>
            </p:nvSpPr>
            <p:spPr>
              <a:xfrm>
                <a:off x="5825334" y="2600251"/>
                <a:ext cx="85006" cy="85006"/>
              </a:xfrm>
              <a:custGeom>
                <a:avLst/>
                <a:gdLst>
                  <a:gd name="connsiteX0" fmla="*/ 65129 w 65722"/>
                  <a:gd name="connsiteY0" fmla="*/ 32788 h 65722"/>
                  <a:gd name="connsiteX1" fmla="*/ 32268 w 65722"/>
                  <a:gd name="connsiteY1" fmla="*/ 65649 h 65722"/>
                  <a:gd name="connsiteX2" fmla="*/ -593 w 65722"/>
                  <a:gd name="connsiteY2" fmla="*/ 32788 h 65722"/>
                  <a:gd name="connsiteX3" fmla="*/ 32268 w 65722"/>
                  <a:gd name="connsiteY3" fmla="*/ -73 h 65722"/>
                  <a:gd name="connsiteX4" fmla="*/ 65129 w 65722"/>
                  <a:gd name="connsiteY4" fmla="*/ 32788 h 65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" h="65722">
                    <a:moveTo>
                      <a:pt x="65129" y="32788"/>
                    </a:moveTo>
                    <a:cubicBezTo>
                      <a:pt x="65129" y="50933"/>
                      <a:pt x="50413" y="65649"/>
                      <a:pt x="32268" y="65649"/>
                    </a:cubicBezTo>
                    <a:cubicBezTo>
                      <a:pt x="14123" y="65649"/>
                      <a:pt x="-593" y="50933"/>
                      <a:pt x="-593" y="32788"/>
                    </a:cubicBezTo>
                    <a:cubicBezTo>
                      <a:pt x="-593" y="14643"/>
                      <a:pt x="14123" y="-73"/>
                      <a:pt x="32268" y="-73"/>
                    </a:cubicBezTo>
                    <a:cubicBezTo>
                      <a:pt x="50394" y="-26"/>
                      <a:pt x="65072" y="14662"/>
                      <a:pt x="65129" y="32788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8" name="任意多边形: 形状 227">
                <a:extLst>
                  <a:ext uri="{FF2B5EF4-FFF2-40B4-BE49-F238E27FC236}">
                    <a16:creationId xmlns:a16="http://schemas.microsoft.com/office/drawing/2014/main" id="{A94D2E00-D6CA-D7EF-CD58-F2BBE6B5E11D}"/>
                  </a:ext>
                </a:extLst>
              </p:cNvPr>
              <p:cNvSpPr/>
              <p:nvPr/>
            </p:nvSpPr>
            <p:spPr>
              <a:xfrm>
                <a:off x="8666034" y="4715931"/>
                <a:ext cx="235555" cy="235555"/>
              </a:xfrm>
              <a:custGeom>
                <a:avLst/>
                <a:gdLst>
                  <a:gd name="connsiteX0" fmla="*/ 0 w 182118"/>
                  <a:gd name="connsiteY0" fmla="*/ 0 h 182118"/>
                  <a:gd name="connsiteX1" fmla="*/ 182118 w 182118"/>
                  <a:gd name="connsiteY1" fmla="*/ 0 h 182118"/>
                  <a:gd name="connsiteX2" fmla="*/ 182118 w 182118"/>
                  <a:gd name="connsiteY2" fmla="*/ 182118 h 182118"/>
                  <a:gd name="connsiteX3" fmla="*/ 0 w 182118"/>
                  <a:gd name="connsiteY3" fmla="*/ 182118 h 182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2118" h="182118">
                    <a:moveTo>
                      <a:pt x="0" y="0"/>
                    </a:moveTo>
                    <a:lnTo>
                      <a:pt x="182118" y="0"/>
                    </a:lnTo>
                    <a:lnTo>
                      <a:pt x="182118" y="182118"/>
                    </a:lnTo>
                    <a:lnTo>
                      <a:pt x="0" y="182118"/>
                    </a:lnTo>
                    <a:close/>
                  </a:path>
                </a:pathLst>
              </a:custGeom>
              <a:solidFill>
                <a:srgbClr val="8BD8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9" name="任意多边形: 形状 228">
                <a:extLst>
                  <a:ext uri="{FF2B5EF4-FFF2-40B4-BE49-F238E27FC236}">
                    <a16:creationId xmlns:a16="http://schemas.microsoft.com/office/drawing/2014/main" id="{4F49FDAD-AD3C-1436-2753-284239759BBC}"/>
                  </a:ext>
                </a:extLst>
              </p:cNvPr>
              <p:cNvSpPr/>
              <p:nvPr/>
            </p:nvSpPr>
            <p:spPr>
              <a:xfrm>
                <a:off x="8554048" y="4634868"/>
                <a:ext cx="223975" cy="223973"/>
              </a:xfrm>
              <a:custGeom>
                <a:avLst/>
                <a:gdLst>
                  <a:gd name="connsiteX0" fmla="*/ 172572 w 173165"/>
                  <a:gd name="connsiteY0" fmla="*/ 173091 h 173164"/>
                  <a:gd name="connsiteX1" fmla="*/ -593 w 173165"/>
                  <a:gd name="connsiteY1" fmla="*/ 173091 h 173164"/>
                  <a:gd name="connsiteX2" fmla="*/ -593 w 173165"/>
                  <a:gd name="connsiteY2" fmla="*/ -73 h 173164"/>
                  <a:gd name="connsiteX3" fmla="*/ 172572 w 173165"/>
                  <a:gd name="connsiteY3" fmla="*/ -73 h 173164"/>
                  <a:gd name="connsiteX4" fmla="*/ 9123 w 173165"/>
                  <a:gd name="connsiteY4" fmla="*/ 163566 h 173164"/>
                  <a:gd name="connsiteX5" fmla="*/ 162856 w 173165"/>
                  <a:gd name="connsiteY5" fmla="*/ 163566 h 173164"/>
                  <a:gd name="connsiteX6" fmla="*/ 162856 w 173165"/>
                  <a:gd name="connsiteY6" fmla="*/ 9642 h 173164"/>
                  <a:gd name="connsiteX7" fmla="*/ 9123 w 173165"/>
                  <a:gd name="connsiteY7" fmla="*/ 9642 h 173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3165" h="173164">
                    <a:moveTo>
                      <a:pt x="172572" y="173091"/>
                    </a:moveTo>
                    <a:lnTo>
                      <a:pt x="-593" y="173091"/>
                    </a:lnTo>
                    <a:lnTo>
                      <a:pt x="-593" y="-73"/>
                    </a:lnTo>
                    <a:lnTo>
                      <a:pt x="172572" y="-73"/>
                    </a:lnTo>
                    <a:close/>
                    <a:moveTo>
                      <a:pt x="9123" y="163566"/>
                    </a:moveTo>
                    <a:lnTo>
                      <a:pt x="162856" y="163566"/>
                    </a:lnTo>
                    <a:lnTo>
                      <a:pt x="162856" y="9642"/>
                    </a:lnTo>
                    <a:lnTo>
                      <a:pt x="9123" y="9642"/>
                    </a:ln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0" name="任意多边形: 形状 229">
                <a:extLst>
                  <a:ext uri="{FF2B5EF4-FFF2-40B4-BE49-F238E27FC236}">
                    <a16:creationId xmlns:a16="http://schemas.microsoft.com/office/drawing/2014/main" id="{24D95CEC-3F5D-DB33-F426-E9EBC543E1F4}"/>
                  </a:ext>
                </a:extLst>
              </p:cNvPr>
              <p:cNvSpPr/>
              <p:nvPr/>
            </p:nvSpPr>
            <p:spPr>
              <a:xfrm>
                <a:off x="8591253" y="4884959"/>
                <a:ext cx="41642" cy="41640"/>
              </a:xfrm>
              <a:custGeom>
                <a:avLst/>
                <a:gdLst>
                  <a:gd name="connsiteX0" fmla="*/ 31602 w 32195"/>
                  <a:gd name="connsiteY0" fmla="*/ 16119 h 32194"/>
                  <a:gd name="connsiteX1" fmla="*/ 15409 w 32195"/>
                  <a:gd name="connsiteY1" fmla="*/ 32121 h 32194"/>
                  <a:gd name="connsiteX2" fmla="*/ -592 w 32195"/>
                  <a:gd name="connsiteY2" fmla="*/ 15929 h 32194"/>
                  <a:gd name="connsiteX3" fmla="*/ 15505 w 32195"/>
                  <a:gd name="connsiteY3" fmla="*/ -73 h 32194"/>
                  <a:gd name="connsiteX4" fmla="*/ 31602 w 32195"/>
                  <a:gd name="connsiteY4" fmla="*/ 16024 h 32194"/>
                  <a:gd name="connsiteX5" fmla="*/ 31602 w 32195"/>
                  <a:gd name="connsiteY5" fmla="*/ 16119 h 321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2195" h="32194">
                    <a:moveTo>
                      <a:pt x="31602" y="16119"/>
                    </a:moveTo>
                    <a:cubicBezTo>
                      <a:pt x="31507" y="25006"/>
                      <a:pt x="24268" y="32169"/>
                      <a:pt x="15409" y="32121"/>
                    </a:cubicBezTo>
                    <a:cubicBezTo>
                      <a:pt x="6552" y="32064"/>
                      <a:pt x="-687" y="24816"/>
                      <a:pt x="-592" y="15929"/>
                    </a:cubicBezTo>
                    <a:cubicBezTo>
                      <a:pt x="-497" y="7080"/>
                      <a:pt x="6647" y="-73"/>
                      <a:pt x="15505" y="-73"/>
                    </a:cubicBezTo>
                    <a:cubicBezTo>
                      <a:pt x="24363" y="-73"/>
                      <a:pt x="31602" y="7137"/>
                      <a:pt x="31602" y="16024"/>
                    </a:cubicBezTo>
                    <a:cubicBezTo>
                      <a:pt x="31602" y="16052"/>
                      <a:pt x="31602" y="16090"/>
                      <a:pt x="31602" y="16119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1" name="任意多边形: 形状 230">
                <a:extLst>
                  <a:ext uri="{FF2B5EF4-FFF2-40B4-BE49-F238E27FC236}">
                    <a16:creationId xmlns:a16="http://schemas.microsoft.com/office/drawing/2014/main" id="{20EE773C-7221-EDFC-0668-4B5875734E57}"/>
                  </a:ext>
                </a:extLst>
              </p:cNvPr>
              <p:cNvSpPr/>
              <p:nvPr/>
            </p:nvSpPr>
            <p:spPr>
              <a:xfrm>
                <a:off x="8428508" y="4814120"/>
                <a:ext cx="73919" cy="73919"/>
              </a:xfrm>
              <a:custGeom>
                <a:avLst/>
                <a:gdLst>
                  <a:gd name="connsiteX0" fmla="*/ 56557 w 57150"/>
                  <a:gd name="connsiteY0" fmla="*/ 28502 h 57150"/>
                  <a:gd name="connsiteX1" fmla="*/ 27982 w 57150"/>
                  <a:gd name="connsiteY1" fmla="*/ 57077 h 57150"/>
                  <a:gd name="connsiteX2" fmla="*/ -593 w 57150"/>
                  <a:gd name="connsiteY2" fmla="*/ 28502 h 57150"/>
                  <a:gd name="connsiteX3" fmla="*/ 27982 w 57150"/>
                  <a:gd name="connsiteY3" fmla="*/ -73 h 57150"/>
                  <a:gd name="connsiteX4" fmla="*/ 56557 w 57150"/>
                  <a:gd name="connsiteY4" fmla="*/ 28502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150" h="57150">
                    <a:moveTo>
                      <a:pt x="56557" y="28502"/>
                    </a:moveTo>
                    <a:cubicBezTo>
                      <a:pt x="56557" y="44285"/>
                      <a:pt x="43793" y="57077"/>
                      <a:pt x="27982" y="57077"/>
                    </a:cubicBezTo>
                    <a:cubicBezTo>
                      <a:pt x="12171" y="57077"/>
                      <a:pt x="-593" y="44285"/>
                      <a:pt x="-593" y="28502"/>
                    </a:cubicBezTo>
                    <a:cubicBezTo>
                      <a:pt x="-593" y="12719"/>
                      <a:pt x="12171" y="-73"/>
                      <a:pt x="27982" y="-73"/>
                    </a:cubicBezTo>
                    <a:cubicBezTo>
                      <a:pt x="43793" y="-73"/>
                      <a:pt x="56557" y="12719"/>
                      <a:pt x="56557" y="28502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2" name="任意多边形: 形状 231">
                <a:extLst>
                  <a:ext uri="{FF2B5EF4-FFF2-40B4-BE49-F238E27FC236}">
                    <a16:creationId xmlns:a16="http://schemas.microsoft.com/office/drawing/2014/main" id="{C98F9793-B0B4-EC1F-C625-A974531A943E}"/>
                  </a:ext>
                </a:extLst>
              </p:cNvPr>
              <p:cNvSpPr/>
              <p:nvPr/>
            </p:nvSpPr>
            <p:spPr>
              <a:xfrm>
                <a:off x="8502359" y="4934693"/>
                <a:ext cx="26403" cy="26365"/>
              </a:xfrm>
              <a:custGeom>
                <a:avLst/>
                <a:gdLst>
                  <a:gd name="connsiteX0" fmla="*/ 19749 w 20413"/>
                  <a:gd name="connsiteY0" fmla="*/ 11100 h 20384"/>
                  <a:gd name="connsiteX1" fmla="*/ 8604 w 20413"/>
                  <a:gd name="connsiteY1" fmla="*/ 20263 h 20384"/>
                  <a:gd name="connsiteX2" fmla="*/ -540 w 20413"/>
                  <a:gd name="connsiteY2" fmla="*/ 11100 h 20384"/>
                  <a:gd name="connsiteX3" fmla="*/ 8604 w 20413"/>
                  <a:gd name="connsiteY3" fmla="*/ -25 h 20384"/>
                  <a:gd name="connsiteX4" fmla="*/ 19749 w 20413"/>
                  <a:gd name="connsiteY4" fmla="*/ 9128 h 20384"/>
                  <a:gd name="connsiteX5" fmla="*/ 19749 w 20413"/>
                  <a:gd name="connsiteY5" fmla="*/ 11100 h 20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413" h="20384">
                    <a:moveTo>
                      <a:pt x="19749" y="11100"/>
                    </a:moveTo>
                    <a:cubicBezTo>
                      <a:pt x="19177" y="16701"/>
                      <a:pt x="14224" y="20806"/>
                      <a:pt x="8604" y="20263"/>
                    </a:cubicBezTo>
                    <a:cubicBezTo>
                      <a:pt x="3747" y="19787"/>
                      <a:pt x="-64" y="15948"/>
                      <a:pt x="-540" y="11100"/>
                    </a:cubicBezTo>
                    <a:cubicBezTo>
                      <a:pt x="-1111" y="5500"/>
                      <a:pt x="2984" y="518"/>
                      <a:pt x="8604" y="-25"/>
                    </a:cubicBezTo>
                    <a:cubicBezTo>
                      <a:pt x="14224" y="-568"/>
                      <a:pt x="19177" y="3528"/>
                      <a:pt x="19749" y="9128"/>
                    </a:cubicBezTo>
                    <a:cubicBezTo>
                      <a:pt x="19844" y="9786"/>
                      <a:pt x="19844" y="10443"/>
                      <a:pt x="19749" y="11100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3" name="任意多边形: 形状 232">
                <a:extLst>
                  <a:ext uri="{FF2B5EF4-FFF2-40B4-BE49-F238E27FC236}">
                    <a16:creationId xmlns:a16="http://schemas.microsoft.com/office/drawing/2014/main" id="{B8769AC7-CABD-B4D7-7FBA-FE47E6829576}"/>
                  </a:ext>
                </a:extLst>
              </p:cNvPr>
              <p:cNvSpPr/>
              <p:nvPr/>
            </p:nvSpPr>
            <p:spPr>
              <a:xfrm>
                <a:off x="8812901" y="4561810"/>
                <a:ext cx="60290" cy="62460"/>
              </a:xfrm>
              <a:custGeom>
                <a:avLst/>
                <a:gdLst>
                  <a:gd name="connsiteX0" fmla="*/ 22731 w 46613"/>
                  <a:gd name="connsiteY0" fmla="*/ 48218 h 48291"/>
                  <a:gd name="connsiteX1" fmla="*/ 22731 w 46613"/>
                  <a:gd name="connsiteY1" fmla="*/ -73 h 48291"/>
                  <a:gd name="connsiteX2" fmla="*/ 22731 w 46613"/>
                  <a:gd name="connsiteY2" fmla="*/ 48218 h 48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613" h="48291">
                    <a:moveTo>
                      <a:pt x="22731" y="48218"/>
                    </a:moveTo>
                    <a:cubicBezTo>
                      <a:pt x="53783" y="48218"/>
                      <a:pt x="53783" y="-73"/>
                      <a:pt x="22731" y="-73"/>
                    </a:cubicBezTo>
                    <a:cubicBezTo>
                      <a:pt x="-8320" y="-73"/>
                      <a:pt x="-8415" y="48218"/>
                      <a:pt x="22731" y="48218"/>
                    </a:cubicBezTo>
                    <a:close/>
                  </a:path>
                </a:pathLst>
              </a:custGeom>
              <a:solidFill>
                <a:srgbClr val="8BD8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4" name="任意多边形: 形状 233">
                <a:extLst>
                  <a:ext uri="{FF2B5EF4-FFF2-40B4-BE49-F238E27FC236}">
                    <a16:creationId xmlns:a16="http://schemas.microsoft.com/office/drawing/2014/main" id="{FF7504A9-4279-9775-E5F8-6E498B68C860}"/>
                  </a:ext>
                </a:extLst>
              </p:cNvPr>
              <p:cNvSpPr/>
              <p:nvPr/>
            </p:nvSpPr>
            <p:spPr>
              <a:xfrm>
                <a:off x="4645974" y="5166713"/>
                <a:ext cx="60289" cy="62460"/>
              </a:xfrm>
              <a:custGeom>
                <a:avLst/>
                <a:gdLst>
                  <a:gd name="connsiteX0" fmla="*/ 22731 w 46612"/>
                  <a:gd name="connsiteY0" fmla="*/ 48218 h 48291"/>
                  <a:gd name="connsiteX1" fmla="*/ 22731 w 46612"/>
                  <a:gd name="connsiteY1" fmla="*/ -73 h 48291"/>
                  <a:gd name="connsiteX2" fmla="*/ 22731 w 46612"/>
                  <a:gd name="connsiteY2" fmla="*/ 48218 h 482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612" h="48291">
                    <a:moveTo>
                      <a:pt x="22731" y="48218"/>
                    </a:moveTo>
                    <a:cubicBezTo>
                      <a:pt x="53783" y="48218"/>
                      <a:pt x="53783" y="-73"/>
                      <a:pt x="22731" y="-73"/>
                    </a:cubicBezTo>
                    <a:cubicBezTo>
                      <a:pt x="-8320" y="-73"/>
                      <a:pt x="-8415" y="48218"/>
                      <a:pt x="22731" y="48218"/>
                    </a:cubicBezTo>
                    <a:close/>
                  </a:path>
                </a:pathLst>
              </a:custGeom>
              <a:solidFill>
                <a:srgbClr val="8BD8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5" name="任意多边形: 形状 234">
                <a:extLst>
                  <a:ext uri="{FF2B5EF4-FFF2-40B4-BE49-F238E27FC236}">
                    <a16:creationId xmlns:a16="http://schemas.microsoft.com/office/drawing/2014/main" id="{11DB0D52-7ED4-4DEA-1F3A-05D8E2CDAC57}"/>
                  </a:ext>
                </a:extLst>
              </p:cNvPr>
              <p:cNvSpPr/>
              <p:nvPr/>
            </p:nvSpPr>
            <p:spPr>
              <a:xfrm>
                <a:off x="4710021" y="4980931"/>
                <a:ext cx="71739" cy="62880"/>
              </a:xfrm>
              <a:custGeom>
                <a:avLst/>
                <a:gdLst>
                  <a:gd name="connsiteX0" fmla="*/ 23315 w 55465"/>
                  <a:gd name="connsiteY0" fmla="*/ 48504 h 48615"/>
                  <a:gd name="connsiteX1" fmla="*/ 30459 w 55465"/>
                  <a:gd name="connsiteY1" fmla="*/ 48504 h 48615"/>
                  <a:gd name="connsiteX2" fmla="*/ 39984 w 55465"/>
                  <a:gd name="connsiteY2" fmla="*/ 46409 h 48615"/>
                  <a:gd name="connsiteX3" fmla="*/ 47794 w 55465"/>
                  <a:gd name="connsiteY3" fmla="*/ 41455 h 48615"/>
                  <a:gd name="connsiteX4" fmla="*/ 52747 w 55465"/>
                  <a:gd name="connsiteY4" fmla="*/ 33645 h 48615"/>
                  <a:gd name="connsiteX5" fmla="*/ 54843 w 55465"/>
                  <a:gd name="connsiteY5" fmla="*/ 24120 h 48615"/>
                  <a:gd name="connsiteX6" fmla="*/ 53986 w 55465"/>
                  <a:gd name="connsiteY6" fmla="*/ 17738 h 48615"/>
                  <a:gd name="connsiteX7" fmla="*/ 47794 w 55465"/>
                  <a:gd name="connsiteY7" fmla="*/ 7070 h 48615"/>
                  <a:gd name="connsiteX8" fmla="*/ 42841 w 55465"/>
                  <a:gd name="connsiteY8" fmla="*/ 3260 h 48615"/>
                  <a:gd name="connsiteX9" fmla="*/ 30649 w 55465"/>
                  <a:gd name="connsiteY9" fmla="*/ -73 h 48615"/>
                  <a:gd name="connsiteX10" fmla="*/ 23506 w 55465"/>
                  <a:gd name="connsiteY10" fmla="*/ -73 h 48615"/>
                  <a:gd name="connsiteX11" fmla="*/ 6455 w 55465"/>
                  <a:gd name="connsiteY11" fmla="*/ 7070 h 48615"/>
                  <a:gd name="connsiteX12" fmla="*/ -593 w 55465"/>
                  <a:gd name="connsiteY12" fmla="*/ 24120 h 48615"/>
                  <a:gd name="connsiteX13" fmla="*/ 265 w 55465"/>
                  <a:gd name="connsiteY13" fmla="*/ 30502 h 48615"/>
                  <a:gd name="connsiteX14" fmla="*/ 6455 w 55465"/>
                  <a:gd name="connsiteY14" fmla="*/ 41170 h 48615"/>
                  <a:gd name="connsiteX15" fmla="*/ 11313 w 55465"/>
                  <a:gd name="connsiteY15" fmla="*/ 44980 h 48615"/>
                  <a:gd name="connsiteX16" fmla="*/ 23506 w 55465"/>
                  <a:gd name="connsiteY16" fmla="*/ 48218 h 48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5465" h="48615">
                    <a:moveTo>
                      <a:pt x="23315" y="48504"/>
                    </a:moveTo>
                    <a:lnTo>
                      <a:pt x="30459" y="48504"/>
                    </a:lnTo>
                    <a:cubicBezTo>
                      <a:pt x="33764" y="48723"/>
                      <a:pt x="37069" y="47990"/>
                      <a:pt x="39984" y="46409"/>
                    </a:cubicBezTo>
                    <a:cubicBezTo>
                      <a:pt x="42975" y="45466"/>
                      <a:pt x="45670" y="43761"/>
                      <a:pt x="47794" y="41455"/>
                    </a:cubicBezTo>
                    <a:cubicBezTo>
                      <a:pt x="50090" y="39322"/>
                      <a:pt x="51795" y="36626"/>
                      <a:pt x="52747" y="33645"/>
                    </a:cubicBezTo>
                    <a:cubicBezTo>
                      <a:pt x="54300" y="30721"/>
                      <a:pt x="55033" y="27425"/>
                      <a:pt x="54843" y="24120"/>
                    </a:cubicBezTo>
                    <a:lnTo>
                      <a:pt x="53986" y="17738"/>
                    </a:lnTo>
                    <a:cubicBezTo>
                      <a:pt x="52880" y="13709"/>
                      <a:pt x="50747" y="10033"/>
                      <a:pt x="47794" y="7070"/>
                    </a:cubicBezTo>
                    <a:lnTo>
                      <a:pt x="42841" y="3260"/>
                    </a:lnTo>
                    <a:cubicBezTo>
                      <a:pt x="39136" y="1108"/>
                      <a:pt x="34936" y="-35"/>
                      <a:pt x="30649" y="-73"/>
                    </a:cubicBezTo>
                    <a:lnTo>
                      <a:pt x="23506" y="-73"/>
                    </a:lnTo>
                    <a:cubicBezTo>
                      <a:pt x="17143" y="174"/>
                      <a:pt x="11094" y="2708"/>
                      <a:pt x="6455" y="7070"/>
                    </a:cubicBezTo>
                    <a:cubicBezTo>
                      <a:pt x="2179" y="11747"/>
                      <a:pt x="-326" y="17786"/>
                      <a:pt x="-593" y="24120"/>
                    </a:cubicBezTo>
                    <a:lnTo>
                      <a:pt x="265" y="30502"/>
                    </a:lnTo>
                    <a:cubicBezTo>
                      <a:pt x="1388" y="34521"/>
                      <a:pt x="3522" y="38198"/>
                      <a:pt x="6455" y="41170"/>
                    </a:cubicBezTo>
                    <a:lnTo>
                      <a:pt x="11313" y="44980"/>
                    </a:lnTo>
                    <a:cubicBezTo>
                      <a:pt x="15009" y="47132"/>
                      <a:pt x="19219" y="48257"/>
                      <a:pt x="23506" y="48218"/>
                    </a:cubicBezTo>
                    <a:close/>
                  </a:path>
                </a:pathLst>
              </a:custGeom>
              <a:solidFill>
                <a:srgbClr val="8BD8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6" name="任意多边形: 形状 235">
                <a:extLst>
                  <a:ext uri="{FF2B5EF4-FFF2-40B4-BE49-F238E27FC236}">
                    <a16:creationId xmlns:a16="http://schemas.microsoft.com/office/drawing/2014/main" id="{1F34A30F-A5B3-AED0-72C4-053E053EB787}"/>
                  </a:ext>
                </a:extLst>
              </p:cNvPr>
              <p:cNvSpPr/>
              <p:nvPr/>
            </p:nvSpPr>
            <p:spPr>
              <a:xfrm>
                <a:off x="4821114" y="5138469"/>
                <a:ext cx="71805" cy="62894"/>
              </a:xfrm>
              <a:custGeom>
                <a:avLst/>
                <a:gdLst>
                  <a:gd name="connsiteX0" fmla="*/ 23435 w 55516"/>
                  <a:gd name="connsiteY0" fmla="*/ 48529 h 48626"/>
                  <a:gd name="connsiteX1" fmla="*/ 30579 w 55516"/>
                  <a:gd name="connsiteY1" fmla="*/ 48529 h 48626"/>
                  <a:gd name="connsiteX2" fmla="*/ 40104 w 55516"/>
                  <a:gd name="connsiteY2" fmla="*/ 46433 h 48626"/>
                  <a:gd name="connsiteX3" fmla="*/ 47819 w 55516"/>
                  <a:gd name="connsiteY3" fmla="*/ 41480 h 48626"/>
                  <a:gd name="connsiteX4" fmla="*/ 52867 w 55516"/>
                  <a:gd name="connsiteY4" fmla="*/ 33670 h 48626"/>
                  <a:gd name="connsiteX5" fmla="*/ 54867 w 55516"/>
                  <a:gd name="connsiteY5" fmla="*/ 24145 h 48626"/>
                  <a:gd name="connsiteX6" fmla="*/ 54200 w 55516"/>
                  <a:gd name="connsiteY6" fmla="*/ 17668 h 48626"/>
                  <a:gd name="connsiteX7" fmla="*/ 48009 w 55516"/>
                  <a:gd name="connsiteY7" fmla="*/ 7095 h 48626"/>
                  <a:gd name="connsiteX8" fmla="*/ 43152 w 55516"/>
                  <a:gd name="connsiteY8" fmla="*/ 3285 h 48626"/>
                  <a:gd name="connsiteX9" fmla="*/ 30959 w 55516"/>
                  <a:gd name="connsiteY9" fmla="*/ -49 h 48626"/>
                  <a:gd name="connsiteX10" fmla="*/ 23816 w 55516"/>
                  <a:gd name="connsiteY10" fmla="*/ -49 h 48626"/>
                  <a:gd name="connsiteX11" fmla="*/ 14291 w 55516"/>
                  <a:gd name="connsiteY11" fmla="*/ 2047 h 48626"/>
                  <a:gd name="connsiteX12" fmla="*/ 6575 w 55516"/>
                  <a:gd name="connsiteY12" fmla="*/ 7095 h 48626"/>
                  <a:gd name="connsiteX13" fmla="*/ 1527 w 55516"/>
                  <a:gd name="connsiteY13" fmla="*/ 14810 h 48626"/>
                  <a:gd name="connsiteX14" fmla="*/ -568 w 55516"/>
                  <a:gd name="connsiteY14" fmla="*/ 24335 h 48626"/>
                  <a:gd name="connsiteX15" fmla="*/ 384 w 55516"/>
                  <a:gd name="connsiteY15" fmla="*/ 30717 h 48626"/>
                  <a:gd name="connsiteX16" fmla="*/ 6575 w 55516"/>
                  <a:gd name="connsiteY16" fmla="*/ 41385 h 48626"/>
                  <a:gd name="connsiteX17" fmla="*/ 11433 w 55516"/>
                  <a:gd name="connsiteY17" fmla="*/ 45195 h 48626"/>
                  <a:gd name="connsiteX18" fmla="*/ 23625 w 55516"/>
                  <a:gd name="connsiteY18" fmla="*/ 48434 h 48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5516" h="48626">
                    <a:moveTo>
                      <a:pt x="23435" y="48529"/>
                    </a:moveTo>
                    <a:lnTo>
                      <a:pt x="30579" y="48529"/>
                    </a:lnTo>
                    <a:cubicBezTo>
                      <a:pt x="33884" y="48700"/>
                      <a:pt x="37179" y="47976"/>
                      <a:pt x="40104" y="46433"/>
                    </a:cubicBezTo>
                    <a:cubicBezTo>
                      <a:pt x="43066" y="45490"/>
                      <a:pt x="45733" y="43785"/>
                      <a:pt x="47819" y="41480"/>
                    </a:cubicBezTo>
                    <a:cubicBezTo>
                      <a:pt x="50143" y="39347"/>
                      <a:pt x="51876" y="36660"/>
                      <a:pt x="52867" y="33670"/>
                    </a:cubicBezTo>
                    <a:cubicBezTo>
                      <a:pt x="54439" y="30755"/>
                      <a:pt x="55134" y="27450"/>
                      <a:pt x="54867" y="24145"/>
                    </a:cubicBezTo>
                    <a:lnTo>
                      <a:pt x="54200" y="17668"/>
                    </a:lnTo>
                    <a:cubicBezTo>
                      <a:pt x="53134" y="13648"/>
                      <a:pt x="50991" y="9991"/>
                      <a:pt x="48009" y="7095"/>
                    </a:cubicBezTo>
                    <a:lnTo>
                      <a:pt x="43152" y="3285"/>
                    </a:lnTo>
                    <a:cubicBezTo>
                      <a:pt x="39437" y="1142"/>
                      <a:pt x="35246" y="-1"/>
                      <a:pt x="30959" y="-49"/>
                    </a:cubicBezTo>
                    <a:lnTo>
                      <a:pt x="23816" y="-49"/>
                    </a:lnTo>
                    <a:cubicBezTo>
                      <a:pt x="20511" y="-220"/>
                      <a:pt x="17215" y="504"/>
                      <a:pt x="14291" y="2047"/>
                    </a:cubicBezTo>
                    <a:cubicBezTo>
                      <a:pt x="11319" y="3028"/>
                      <a:pt x="8661" y="4771"/>
                      <a:pt x="6575" y="7095"/>
                    </a:cubicBezTo>
                    <a:cubicBezTo>
                      <a:pt x="4290" y="9219"/>
                      <a:pt x="2556" y="11867"/>
                      <a:pt x="1527" y="14810"/>
                    </a:cubicBezTo>
                    <a:cubicBezTo>
                      <a:pt x="-16" y="17734"/>
                      <a:pt x="-740" y="21030"/>
                      <a:pt x="-568" y="24335"/>
                    </a:cubicBezTo>
                    <a:lnTo>
                      <a:pt x="384" y="30717"/>
                    </a:lnTo>
                    <a:cubicBezTo>
                      <a:pt x="1470" y="34756"/>
                      <a:pt x="3604" y="38442"/>
                      <a:pt x="6575" y="41385"/>
                    </a:cubicBezTo>
                    <a:lnTo>
                      <a:pt x="11433" y="45195"/>
                    </a:lnTo>
                    <a:cubicBezTo>
                      <a:pt x="15148" y="47319"/>
                      <a:pt x="19349" y="48434"/>
                      <a:pt x="23625" y="48434"/>
                    </a:cubicBezTo>
                    <a:close/>
                  </a:path>
                </a:pathLst>
              </a:custGeom>
              <a:solidFill>
                <a:srgbClr val="8BD8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7" name="任意多边形: 形状 236">
                <a:extLst>
                  <a:ext uri="{FF2B5EF4-FFF2-40B4-BE49-F238E27FC236}">
                    <a16:creationId xmlns:a16="http://schemas.microsoft.com/office/drawing/2014/main" id="{C5AC33B7-617A-E68A-DE19-CC54B43F62EB}"/>
                  </a:ext>
                </a:extLst>
              </p:cNvPr>
              <p:cNvSpPr/>
              <p:nvPr/>
            </p:nvSpPr>
            <p:spPr>
              <a:xfrm>
                <a:off x="6192217" y="4780578"/>
                <a:ext cx="2112353" cy="1138647"/>
              </a:xfrm>
              <a:custGeom>
                <a:avLst/>
                <a:gdLst>
                  <a:gd name="connsiteX0" fmla="*/ 1523122 w 1633156"/>
                  <a:gd name="connsiteY0" fmla="*/ 50625 h 880340"/>
                  <a:gd name="connsiteX1" fmla="*/ 1632564 w 1633156"/>
                  <a:gd name="connsiteY1" fmla="*/ 697563 h 880340"/>
                  <a:gd name="connsiteX2" fmla="*/ 62558 w 1633156"/>
                  <a:gd name="connsiteY2" fmla="*/ 876062 h 880340"/>
                  <a:gd name="connsiteX3" fmla="*/ -593 w 1633156"/>
                  <a:gd name="connsiteY3" fmla="*/ 256937 h 880340"/>
                  <a:gd name="connsiteX4" fmla="*/ 207243 w 1633156"/>
                  <a:gd name="connsiteY4" fmla="*/ 203596 h 880340"/>
                  <a:gd name="connsiteX5" fmla="*/ 850371 w 1633156"/>
                  <a:gd name="connsiteY5" fmla="*/ 17383 h 880340"/>
                  <a:gd name="connsiteX6" fmla="*/ 1523122 w 1633156"/>
                  <a:gd name="connsiteY6" fmla="*/ 50625 h 880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33156" h="880340">
                    <a:moveTo>
                      <a:pt x="1523122" y="50625"/>
                    </a:moveTo>
                    <a:cubicBezTo>
                      <a:pt x="1571337" y="264118"/>
                      <a:pt x="1607865" y="480088"/>
                      <a:pt x="1632564" y="697563"/>
                    </a:cubicBezTo>
                    <a:cubicBezTo>
                      <a:pt x="1123548" y="842438"/>
                      <a:pt x="591386" y="896636"/>
                      <a:pt x="62558" y="876062"/>
                    </a:cubicBezTo>
                    <a:cubicBezTo>
                      <a:pt x="39888" y="676037"/>
                      <a:pt x="1979" y="458295"/>
                      <a:pt x="-593" y="256937"/>
                    </a:cubicBezTo>
                    <a:cubicBezTo>
                      <a:pt x="66082" y="207788"/>
                      <a:pt x="124375" y="208264"/>
                      <a:pt x="207243" y="203596"/>
                    </a:cubicBezTo>
                    <a:cubicBezTo>
                      <a:pt x="430795" y="191214"/>
                      <a:pt x="633010" y="71199"/>
                      <a:pt x="850371" y="17383"/>
                    </a:cubicBezTo>
                    <a:cubicBezTo>
                      <a:pt x="1055158" y="-33195"/>
                      <a:pt x="1312333" y="41290"/>
                      <a:pt x="1523122" y="50625"/>
                    </a:cubicBezTo>
                    <a:close/>
                  </a:path>
                </a:pathLst>
              </a:custGeom>
              <a:solidFill>
                <a:srgbClr val="FFBBC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8" name="任意多边形: 形状 237">
                <a:extLst>
                  <a:ext uri="{FF2B5EF4-FFF2-40B4-BE49-F238E27FC236}">
                    <a16:creationId xmlns:a16="http://schemas.microsoft.com/office/drawing/2014/main" id="{70A184D5-B2A5-1166-BC77-02DC8D1BD302}"/>
                  </a:ext>
                </a:extLst>
              </p:cNvPr>
              <p:cNvSpPr/>
              <p:nvPr/>
            </p:nvSpPr>
            <p:spPr>
              <a:xfrm>
                <a:off x="5937933" y="1589443"/>
                <a:ext cx="892209" cy="713661"/>
              </a:xfrm>
              <a:custGeom>
                <a:avLst/>
                <a:gdLst>
                  <a:gd name="connsiteX0" fmla="*/ 16936 w 689807"/>
                  <a:gd name="connsiteY0" fmla="*/ 337468 h 551764"/>
                  <a:gd name="connsiteX1" fmla="*/ 35986 w 689807"/>
                  <a:gd name="connsiteY1" fmla="*/ 213643 h 551764"/>
                  <a:gd name="connsiteX2" fmla="*/ 60274 w 689807"/>
                  <a:gd name="connsiteY2" fmla="*/ 205262 h 551764"/>
                  <a:gd name="connsiteX3" fmla="*/ 77705 w 689807"/>
                  <a:gd name="connsiteY3" fmla="*/ 156303 h 551764"/>
                  <a:gd name="connsiteX4" fmla="*/ 267215 w 689807"/>
                  <a:gd name="connsiteY4" fmla="*/ 774 h 551764"/>
                  <a:gd name="connsiteX5" fmla="*/ 378314 w 689807"/>
                  <a:gd name="connsiteY5" fmla="*/ 56481 h 551764"/>
                  <a:gd name="connsiteX6" fmla="*/ 430511 w 689807"/>
                  <a:gd name="connsiteY6" fmla="*/ 102582 h 551764"/>
                  <a:gd name="connsiteX7" fmla="*/ 515474 w 689807"/>
                  <a:gd name="connsiteY7" fmla="*/ 84580 h 551764"/>
                  <a:gd name="connsiteX8" fmla="*/ 636347 w 689807"/>
                  <a:gd name="connsiteY8" fmla="*/ 101820 h 551764"/>
                  <a:gd name="connsiteX9" fmla="*/ 689020 w 689807"/>
                  <a:gd name="connsiteY9" fmla="*/ 210691 h 551764"/>
                  <a:gd name="connsiteX10" fmla="*/ 661016 w 689807"/>
                  <a:gd name="connsiteY10" fmla="*/ 342136 h 551764"/>
                  <a:gd name="connsiteX11" fmla="*/ 678732 w 689807"/>
                  <a:gd name="connsiteY11" fmla="*/ 425860 h 551764"/>
                  <a:gd name="connsiteX12" fmla="*/ 651206 w 689807"/>
                  <a:gd name="connsiteY12" fmla="*/ 485582 h 551764"/>
                  <a:gd name="connsiteX13" fmla="*/ 555956 w 689807"/>
                  <a:gd name="connsiteY13" fmla="*/ 551305 h 551764"/>
                  <a:gd name="connsiteX14" fmla="*/ 430226 w 689807"/>
                  <a:gd name="connsiteY14" fmla="*/ 498631 h 551764"/>
                  <a:gd name="connsiteX15" fmla="*/ 241249 w 689807"/>
                  <a:gd name="connsiteY15" fmla="*/ 435100 h 551764"/>
                  <a:gd name="connsiteX16" fmla="*/ 179527 w 689807"/>
                  <a:gd name="connsiteY16" fmla="*/ 432623 h 551764"/>
                  <a:gd name="connsiteX17" fmla="*/ 96564 w 689807"/>
                  <a:gd name="connsiteY17" fmla="*/ 407572 h 551764"/>
                  <a:gd name="connsiteX18" fmla="*/ 16936 w 689807"/>
                  <a:gd name="connsiteY18" fmla="*/ 337468 h 551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89807" h="551764">
                    <a:moveTo>
                      <a:pt x="16936" y="337468"/>
                    </a:moveTo>
                    <a:cubicBezTo>
                      <a:pt x="-8591" y="296701"/>
                      <a:pt x="-9449" y="229360"/>
                      <a:pt x="35986" y="213643"/>
                    </a:cubicBezTo>
                    <a:cubicBezTo>
                      <a:pt x="44387" y="211815"/>
                      <a:pt x="52540" y="209005"/>
                      <a:pt x="60274" y="205262"/>
                    </a:cubicBezTo>
                    <a:cubicBezTo>
                      <a:pt x="75324" y="195737"/>
                      <a:pt x="75895" y="174210"/>
                      <a:pt x="77705" y="156303"/>
                    </a:cubicBezTo>
                    <a:cubicBezTo>
                      <a:pt x="87087" y="61022"/>
                      <a:pt x="171936" y="-8610"/>
                      <a:pt x="267215" y="774"/>
                    </a:cubicBezTo>
                    <a:cubicBezTo>
                      <a:pt x="309858" y="4974"/>
                      <a:pt x="349435" y="24819"/>
                      <a:pt x="378314" y="56481"/>
                    </a:cubicBezTo>
                    <a:cubicBezTo>
                      <a:pt x="394126" y="73912"/>
                      <a:pt x="408032" y="95629"/>
                      <a:pt x="430511" y="102582"/>
                    </a:cubicBezTo>
                    <a:cubicBezTo>
                      <a:pt x="459086" y="111440"/>
                      <a:pt x="487661" y="93628"/>
                      <a:pt x="515474" y="84580"/>
                    </a:cubicBezTo>
                    <a:cubicBezTo>
                      <a:pt x="556279" y="71459"/>
                      <a:pt x="600837" y="77816"/>
                      <a:pt x="636347" y="101820"/>
                    </a:cubicBezTo>
                    <a:cubicBezTo>
                      <a:pt x="671513" y="126595"/>
                      <a:pt x="691420" y="167743"/>
                      <a:pt x="689020" y="210691"/>
                    </a:cubicBezTo>
                    <a:cubicBezTo>
                      <a:pt x="685591" y="255649"/>
                      <a:pt x="656349" y="297273"/>
                      <a:pt x="661016" y="342136"/>
                    </a:cubicBezTo>
                    <a:cubicBezTo>
                      <a:pt x="663969" y="370711"/>
                      <a:pt x="680638" y="397190"/>
                      <a:pt x="678732" y="425860"/>
                    </a:cubicBezTo>
                    <a:cubicBezTo>
                      <a:pt x="677209" y="448054"/>
                      <a:pt x="664636" y="467866"/>
                      <a:pt x="651206" y="485582"/>
                    </a:cubicBezTo>
                    <a:cubicBezTo>
                      <a:pt x="627107" y="517301"/>
                      <a:pt x="595294" y="547590"/>
                      <a:pt x="555956" y="551305"/>
                    </a:cubicBezTo>
                    <a:cubicBezTo>
                      <a:pt x="509759" y="555591"/>
                      <a:pt x="469468" y="523301"/>
                      <a:pt x="430226" y="498631"/>
                    </a:cubicBezTo>
                    <a:cubicBezTo>
                      <a:pt x="373352" y="462370"/>
                      <a:pt x="308477" y="440558"/>
                      <a:pt x="241249" y="435100"/>
                    </a:cubicBezTo>
                    <a:cubicBezTo>
                      <a:pt x="220676" y="433861"/>
                      <a:pt x="200006" y="435100"/>
                      <a:pt x="179527" y="432623"/>
                    </a:cubicBezTo>
                    <a:cubicBezTo>
                      <a:pt x="150695" y="428851"/>
                      <a:pt x="122673" y="420393"/>
                      <a:pt x="96564" y="407572"/>
                    </a:cubicBezTo>
                    <a:cubicBezTo>
                      <a:pt x="64018" y="392066"/>
                      <a:pt x="36443" y="367787"/>
                      <a:pt x="16936" y="337468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39" name="任意多边形: 形状 238">
                <a:extLst>
                  <a:ext uri="{FF2B5EF4-FFF2-40B4-BE49-F238E27FC236}">
                    <a16:creationId xmlns:a16="http://schemas.microsoft.com/office/drawing/2014/main" id="{D4040102-F250-F9EE-ACF0-5D453AF6F6CD}"/>
                  </a:ext>
                </a:extLst>
              </p:cNvPr>
              <p:cNvSpPr/>
              <p:nvPr/>
            </p:nvSpPr>
            <p:spPr>
              <a:xfrm>
                <a:off x="4338580" y="2753236"/>
                <a:ext cx="1952073" cy="1781101"/>
              </a:xfrm>
              <a:custGeom>
                <a:avLst/>
                <a:gdLst>
                  <a:gd name="connsiteX0" fmla="*/ 698161 w 1509236"/>
                  <a:gd name="connsiteY0" fmla="*/ 34429 h 1377050"/>
                  <a:gd name="connsiteX1" fmla="*/ 771504 w 1509236"/>
                  <a:gd name="connsiteY1" fmla="*/ 920254 h 1377050"/>
                  <a:gd name="connsiteX2" fmla="*/ 1191080 w 1509236"/>
                  <a:gd name="connsiteY2" fmla="*/ 355040 h 1377050"/>
                  <a:gd name="connsiteX3" fmla="*/ 1508643 w 1509236"/>
                  <a:gd name="connsiteY3" fmla="*/ 30619 h 1377050"/>
                  <a:gd name="connsiteX4" fmla="*/ 1373007 w 1509236"/>
                  <a:gd name="connsiteY4" fmla="*/ 910157 h 1377050"/>
                  <a:gd name="connsiteX5" fmla="*/ 1252325 w 1509236"/>
                  <a:gd name="connsiteY5" fmla="*/ 1194193 h 1377050"/>
                  <a:gd name="connsiteX6" fmla="*/ 617961 w 1509236"/>
                  <a:gd name="connsiteY6" fmla="*/ 1376977 h 1377050"/>
                  <a:gd name="connsiteX7" fmla="*/ 335639 w 1509236"/>
                  <a:gd name="connsiteY7" fmla="*/ 1342497 h 1377050"/>
                  <a:gd name="connsiteX8" fmla="*/ 268107 w 1509236"/>
                  <a:gd name="connsiteY8" fmla="*/ 1324780 h 1377050"/>
                  <a:gd name="connsiteX9" fmla="*/ 193717 w 1509236"/>
                  <a:gd name="connsiteY9" fmla="*/ 1184382 h 1377050"/>
                  <a:gd name="connsiteX10" fmla="*/ -593 w 1509236"/>
                  <a:gd name="connsiteY10" fmla="*/ 30619 h 1377050"/>
                  <a:gd name="connsiteX11" fmla="*/ 492040 w 1509236"/>
                  <a:gd name="connsiteY11" fmla="*/ 18522 h 1377050"/>
                  <a:gd name="connsiteX12" fmla="*/ 612531 w 1509236"/>
                  <a:gd name="connsiteY12" fmla="*/ -52 h 1377050"/>
                  <a:gd name="connsiteX13" fmla="*/ 698161 w 1509236"/>
                  <a:gd name="connsiteY13" fmla="*/ 34429 h 1377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09236" h="1377050">
                    <a:moveTo>
                      <a:pt x="698161" y="34429"/>
                    </a:moveTo>
                    <a:cubicBezTo>
                      <a:pt x="667681" y="335133"/>
                      <a:pt x="683873" y="631265"/>
                      <a:pt x="771504" y="920254"/>
                    </a:cubicBezTo>
                    <a:cubicBezTo>
                      <a:pt x="905234" y="727401"/>
                      <a:pt x="1045090" y="538996"/>
                      <a:pt x="1191080" y="355040"/>
                    </a:cubicBezTo>
                    <a:cubicBezTo>
                      <a:pt x="1286330" y="235406"/>
                      <a:pt x="1365578" y="135965"/>
                      <a:pt x="1508643" y="30619"/>
                    </a:cubicBezTo>
                    <a:cubicBezTo>
                      <a:pt x="1479306" y="322084"/>
                      <a:pt x="1451493" y="627836"/>
                      <a:pt x="1373007" y="910157"/>
                    </a:cubicBezTo>
                    <a:cubicBezTo>
                      <a:pt x="1345289" y="1009884"/>
                      <a:pt x="1313571" y="1110849"/>
                      <a:pt x="1252325" y="1194193"/>
                    </a:cubicBezTo>
                    <a:cubicBezTo>
                      <a:pt x="1120214" y="1373929"/>
                      <a:pt x="840178" y="1358118"/>
                      <a:pt x="617961" y="1376977"/>
                    </a:cubicBezTo>
                    <a:cubicBezTo>
                      <a:pt x="523758" y="1364404"/>
                      <a:pt x="429842" y="1355070"/>
                      <a:pt x="335639" y="1342497"/>
                    </a:cubicBezTo>
                    <a:cubicBezTo>
                      <a:pt x="312236" y="1340763"/>
                      <a:pt x="289348" y="1334763"/>
                      <a:pt x="268107" y="1324780"/>
                    </a:cubicBezTo>
                    <a:cubicBezTo>
                      <a:pt x="220482" y="1298396"/>
                      <a:pt x="204575" y="1238103"/>
                      <a:pt x="193717" y="1184382"/>
                    </a:cubicBezTo>
                    <a:cubicBezTo>
                      <a:pt x="115802" y="800810"/>
                      <a:pt x="77226" y="414190"/>
                      <a:pt x="-593" y="30619"/>
                    </a:cubicBezTo>
                    <a:cubicBezTo>
                      <a:pt x="174667" y="43954"/>
                      <a:pt x="319351" y="51669"/>
                      <a:pt x="492040" y="18522"/>
                    </a:cubicBezTo>
                    <a:cubicBezTo>
                      <a:pt x="532045" y="10807"/>
                      <a:pt x="571859" y="901"/>
                      <a:pt x="612531" y="-52"/>
                    </a:cubicBezTo>
                    <a:cubicBezTo>
                      <a:pt x="658632" y="-909"/>
                      <a:pt x="653203" y="24142"/>
                      <a:pt x="698161" y="34429"/>
                    </a:cubicBezTo>
                    <a:close/>
                  </a:path>
                </a:pathLst>
              </a:custGeom>
              <a:solidFill>
                <a:srgbClr val="6589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0" name="任意多边形: 形状 239">
                <a:extLst>
                  <a:ext uri="{FF2B5EF4-FFF2-40B4-BE49-F238E27FC236}">
                    <a16:creationId xmlns:a16="http://schemas.microsoft.com/office/drawing/2014/main" id="{94E8C245-B87A-9D4C-AD6B-2DD3F3BAD0AE}"/>
                  </a:ext>
                </a:extLst>
              </p:cNvPr>
              <p:cNvSpPr/>
              <p:nvPr/>
            </p:nvSpPr>
            <p:spPr>
              <a:xfrm>
                <a:off x="4338456" y="2683779"/>
                <a:ext cx="903781" cy="218798"/>
              </a:xfrm>
              <a:custGeom>
                <a:avLst/>
                <a:gdLst>
                  <a:gd name="connsiteX0" fmla="*/ 698754 w 698754"/>
                  <a:gd name="connsiteY0" fmla="*/ 84582 h 169163"/>
                  <a:gd name="connsiteX1" fmla="*/ 349377 w 698754"/>
                  <a:gd name="connsiteY1" fmla="*/ 169164 h 169163"/>
                  <a:gd name="connsiteX2" fmla="*/ 0 w 698754"/>
                  <a:gd name="connsiteY2" fmla="*/ 84582 h 169163"/>
                  <a:gd name="connsiteX3" fmla="*/ 349377 w 698754"/>
                  <a:gd name="connsiteY3" fmla="*/ 0 h 169163"/>
                  <a:gd name="connsiteX4" fmla="*/ 698754 w 698754"/>
                  <a:gd name="connsiteY4" fmla="*/ 84582 h 169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8754" h="169163">
                    <a:moveTo>
                      <a:pt x="698754" y="84582"/>
                    </a:moveTo>
                    <a:cubicBezTo>
                      <a:pt x="698754" y="131295"/>
                      <a:pt x="542333" y="169164"/>
                      <a:pt x="349377" y="169164"/>
                    </a:cubicBezTo>
                    <a:cubicBezTo>
                      <a:pt x="156421" y="169164"/>
                      <a:pt x="0" y="131295"/>
                      <a:pt x="0" y="84582"/>
                    </a:cubicBezTo>
                    <a:cubicBezTo>
                      <a:pt x="0" y="37869"/>
                      <a:pt x="156421" y="0"/>
                      <a:pt x="349377" y="0"/>
                    </a:cubicBezTo>
                    <a:cubicBezTo>
                      <a:pt x="542333" y="0"/>
                      <a:pt x="698754" y="37869"/>
                      <a:pt x="698754" y="84582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1" name="任意多边形: 形状 240">
                <a:extLst>
                  <a:ext uri="{FF2B5EF4-FFF2-40B4-BE49-F238E27FC236}">
                    <a16:creationId xmlns:a16="http://schemas.microsoft.com/office/drawing/2014/main" id="{7D4E2E5B-93B4-A080-F615-F362CC055A6C}"/>
                  </a:ext>
                </a:extLst>
              </p:cNvPr>
              <p:cNvSpPr/>
              <p:nvPr/>
            </p:nvSpPr>
            <p:spPr>
              <a:xfrm>
                <a:off x="5896345" y="2502602"/>
                <a:ext cx="2325066" cy="2828944"/>
              </a:xfrm>
              <a:custGeom>
                <a:avLst/>
                <a:gdLst>
                  <a:gd name="connsiteX0" fmla="*/ 442853 w 1797614"/>
                  <a:gd name="connsiteY0" fmla="*/ 143527 h 2187185"/>
                  <a:gd name="connsiteX1" fmla="*/ 105572 w 1797614"/>
                  <a:gd name="connsiteY1" fmla="*/ 466234 h 2187185"/>
                  <a:gd name="connsiteX2" fmla="*/ 25277 w 1797614"/>
                  <a:gd name="connsiteY2" fmla="*/ 756556 h 2187185"/>
                  <a:gd name="connsiteX3" fmla="*/ 190726 w 1797614"/>
                  <a:gd name="connsiteY3" fmla="*/ 2181687 h 2187185"/>
                  <a:gd name="connsiteX4" fmla="*/ 1797022 w 1797614"/>
                  <a:gd name="connsiteY4" fmla="*/ 1865076 h 2187185"/>
                  <a:gd name="connsiteX5" fmla="*/ 1720822 w 1797614"/>
                  <a:gd name="connsiteY5" fmla="*/ 1090789 h 2187185"/>
                  <a:gd name="connsiteX6" fmla="*/ 1688342 w 1797614"/>
                  <a:gd name="connsiteY6" fmla="*/ 879715 h 2187185"/>
                  <a:gd name="connsiteX7" fmla="*/ 1594711 w 1797614"/>
                  <a:gd name="connsiteY7" fmla="*/ 664545 h 2187185"/>
                  <a:gd name="connsiteX8" fmla="*/ 1470886 w 1797614"/>
                  <a:gd name="connsiteY8" fmla="*/ 424896 h 2187185"/>
                  <a:gd name="connsiteX9" fmla="*/ 1083790 w 1797614"/>
                  <a:gd name="connsiteY9" fmla="*/ 13035 h 2187185"/>
                  <a:gd name="connsiteX10" fmla="*/ 795754 w 1797614"/>
                  <a:gd name="connsiteY10" fmla="*/ 18559 h 2187185"/>
                  <a:gd name="connsiteX11" fmla="*/ 613827 w 1797614"/>
                  <a:gd name="connsiteY11" fmla="*/ 59612 h 2187185"/>
                  <a:gd name="connsiteX12" fmla="*/ 442853 w 1797614"/>
                  <a:gd name="connsiteY12" fmla="*/ 143527 h 2187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97614" h="2187185">
                    <a:moveTo>
                      <a:pt x="442853" y="143527"/>
                    </a:moveTo>
                    <a:cubicBezTo>
                      <a:pt x="294663" y="206107"/>
                      <a:pt x="174638" y="320959"/>
                      <a:pt x="105572" y="466234"/>
                    </a:cubicBezTo>
                    <a:cubicBezTo>
                      <a:pt x="62710" y="557389"/>
                      <a:pt x="41755" y="657211"/>
                      <a:pt x="25277" y="756556"/>
                    </a:cubicBezTo>
                    <a:cubicBezTo>
                      <a:pt x="-55781" y="1245094"/>
                      <a:pt x="68711" y="1701722"/>
                      <a:pt x="190726" y="2181687"/>
                    </a:cubicBezTo>
                    <a:cubicBezTo>
                      <a:pt x="781943" y="2208452"/>
                      <a:pt x="1273814" y="2141301"/>
                      <a:pt x="1797022" y="1865076"/>
                    </a:cubicBezTo>
                    <a:cubicBezTo>
                      <a:pt x="1773686" y="1610378"/>
                      <a:pt x="1744063" y="1345487"/>
                      <a:pt x="1720822" y="1090789"/>
                    </a:cubicBezTo>
                    <a:cubicBezTo>
                      <a:pt x="1714345" y="1019828"/>
                      <a:pt x="1707773" y="948390"/>
                      <a:pt x="1688342" y="879715"/>
                    </a:cubicBezTo>
                    <a:cubicBezTo>
                      <a:pt x="1667006" y="804372"/>
                      <a:pt x="1631192" y="734173"/>
                      <a:pt x="1594711" y="664545"/>
                    </a:cubicBezTo>
                    <a:lnTo>
                      <a:pt x="1470886" y="424896"/>
                    </a:lnTo>
                    <a:cubicBezTo>
                      <a:pt x="1381542" y="252303"/>
                      <a:pt x="1271718" y="62946"/>
                      <a:pt x="1083790" y="13035"/>
                    </a:cubicBezTo>
                    <a:cubicBezTo>
                      <a:pt x="990254" y="-11730"/>
                      <a:pt x="891289" y="3510"/>
                      <a:pt x="795754" y="18559"/>
                    </a:cubicBezTo>
                    <a:cubicBezTo>
                      <a:pt x="734222" y="28084"/>
                      <a:pt x="671929" y="38181"/>
                      <a:pt x="613827" y="59612"/>
                    </a:cubicBezTo>
                    <a:cubicBezTo>
                      <a:pt x="557438" y="79996"/>
                      <a:pt x="497717" y="120572"/>
                      <a:pt x="442853" y="143527"/>
                    </a:cubicBezTo>
                    <a:close/>
                  </a:path>
                </a:pathLst>
              </a:custGeom>
              <a:solidFill>
                <a:srgbClr val="6589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2" name="任意多边形: 形状 241">
                <a:extLst>
                  <a:ext uri="{FF2B5EF4-FFF2-40B4-BE49-F238E27FC236}">
                    <a16:creationId xmlns:a16="http://schemas.microsoft.com/office/drawing/2014/main" id="{9A41F9A2-F4B1-2F37-3286-1697DD95AAA3}"/>
                  </a:ext>
                </a:extLst>
              </p:cNvPr>
              <p:cNvSpPr/>
              <p:nvPr/>
            </p:nvSpPr>
            <p:spPr>
              <a:xfrm>
                <a:off x="7100430" y="2488763"/>
                <a:ext cx="1645685" cy="2444489"/>
              </a:xfrm>
              <a:custGeom>
                <a:avLst/>
                <a:gdLst>
                  <a:gd name="connsiteX0" fmla="*/ 247917 w 1272354"/>
                  <a:gd name="connsiteY0" fmla="*/ 1238457 h 1889945"/>
                  <a:gd name="connsiteX1" fmla="*/ 785508 w 1272354"/>
                  <a:gd name="connsiteY1" fmla="*/ 1082343 h 1889945"/>
                  <a:gd name="connsiteX2" fmla="*/ 571576 w 1272354"/>
                  <a:gd name="connsiteY2" fmla="*/ 860410 h 1889945"/>
                  <a:gd name="connsiteX3" fmla="*/ 52273 w 1272354"/>
                  <a:gd name="connsiteY3" fmla="*/ 272813 h 1889945"/>
                  <a:gd name="connsiteX4" fmla="*/ 28175 w 1272354"/>
                  <a:gd name="connsiteY4" fmla="*/ 10590 h 1889945"/>
                  <a:gd name="connsiteX5" fmla="*/ 700449 w 1272354"/>
                  <a:gd name="connsiteY5" fmla="*/ 169371 h 1889945"/>
                  <a:gd name="connsiteX6" fmla="*/ 1205274 w 1272354"/>
                  <a:gd name="connsiteY6" fmla="*/ 841170 h 1889945"/>
                  <a:gd name="connsiteX7" fmla="*/ 1269950 w 1272354"/>
                  <a:gd name="connsiteY7" fmla="*/ 987950 h 1889945"/>
                  <a:gd name="connsiteX8" fmla="*/ 1152411 w 1272354"/>
                  <a:gd name="connsiteY8" fmla="*/ 1260937 h 1889945"/>
                  <a:gd name="connsiteX9" fmla="*/ 956577 w 1272354"/>
                  <a:gd name="connsiteY9" fmla="*/ 1467153 h 1889945"/>
                  <a:gd name="connsiteX10" fmla="*/ 640061 w 1272354"/>
                  <a:gd name="connsiteY10" fmla="*/ 1737472 h 1889945"/>
                  <a:gd name="connsiteX11" fmla="*/ 256299 w 1272354"/>
                  <a:gd name="connsiteY11" fmla="*/ 1889872 h 1889945"/>
                  <a:gd name="connsiteX12" fmla="*/ 247917 w 1272354"/>
                  <a:gd name="connsiteY12" fmla="*/ 1238457 h 18899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72354" h="1889945">
                    <a:moveTo>
                      <a:pt x="247917" y="1238457"/>
                    </a:moveTo>
                    <a:cubicBezTo>
                      <a:pt x="426796" y="1185308"/>
                      <a:pt x="605990" y="1133273"/>
                      <a:pt x="785508" y="1082343"/>
                    </a:cubicBezTo>
                    <a:cubicBezTo>
                      <a:pt x="709879" y="1009572"/>
                      <a:pt x="647205" y="933181"/>
                      <a:pt x="571576" y="860410"/>
                    </a:cubicBezTo>
                    <a:cubicBezTo>
                      <a:pt x="382600" y="678768"/>
                      <a:pt x="191719" y="494650"/>
                      <a:pt x="52273" y="272813"/>
                    </a:cubicBezTo>
                    <a:cubicBezTo>
                      <a:pt x="2553" y="193660"/>
                      <a:pt x="-24784" y="87647"/>
                      <a:pt x="28175" y="10590"/>
                    </a:cubicBezTo>
                    <a:cubicBezTo>
                      <a:pt x="243535" y="-30273"/>
                      <a:pt x="545573" y="51357"/>
                      <a:pt x="700449" y="169371"/>
                    </a:cubicBezTo>
                    <a:cubicBezTo>
                      <a:pt x="925430" y="340821"/>
                      <a:pt x="1052113" y="603426"/>
                      <a:pt x="1205274" y="841170"/>
                    </a:cubicBezTo>
                    <a:cubicBezTo>
                      <a:pt x="1234517" y="886509"/>
                      <a:pt x="1262424" y="934515"/>
                      <a:pt x="1269950" y="987950"/>
                    </a:cubicBezTo>
                    <a:cubicBezTo>
                      <a:pt x="1283474" y="1089201"/>
                      <a:pt x="1218991" y="1183403"/>
                      <a:pt x="1152411" y="1260937"/>
                    </a:cubicBezTo>
                    <a:cubicBezTo>
                      <a:pt x="1090594" y="1332850"/>
                      <a:pt x="1024109" y="1400573"/>
                      <a:pt x="956577" y="1467153"/>
                    </a:cubicBezTo>
                    <a:cubicBezTo>
                      <a:pt x="857612" y="1564689"/>
                      <a:pt x="755600" y="1660224"/>
                      <a:pt x="640061" y="1737472"/>
                    </a:cubicBezTo>
                    <a:cubicBezTo>
                      <a:pt x="524523" y="1814720"/>
                      <a:pt x="394221" y="1873394"/>
                      <a:pt x="256299" y="1889872"/>
                    </a:cubicBezTo>
                    <a:cubicBezTo>
                      <a:pt x="282683" y="1670512"/>
                      <a:pt x="284397" y="1456675"/>
                      <a:pt x="247917" y="1238457"/>
                    </a:cubicBezTo>
                    <a:close/>
                  </a:path>
                </a:pathLst>
              </a:custGeom>
              <a:solidFill>
                <a:srgbClr val="6589D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3" name="任意多边形: 形状 242">
                <a:extLst>
                  <a:ext uri="{FF2B5EF4-FFF2-40B4-BE49-F238E27FC236}">
                    <a16:creationId xmlns:a16="http://schemas.microsoft.com/office/drawing/2014/main" id="{42B4B0C7-0426-B33B-61E7-ACD902F45F8B}"/>
                  </a:ext>
                </a:extLst>
              </p:cNvPr>
              <p:cNvSpPr/>
              <p:nvPr/>
            </p:nvSpPr>
            <p:spPr>
              <a:xfrm>
                <a:off x="7256526" y="4091933"/>
                <a:ext cx="359738" cy="829862"/>
              </a:xfrm>
              <a:custGeom>
                <a:avLst/>
                <a:gdLst>
                  <a:gd name="connsiteX0" fmla="*/ 278130 w 278130"/>
                  <a:gd name="connsiteY0" fmla="*/ 320802 h 641604"/>
                  <a:gd name="connsiteX1" fmla="*/ 139065 w 278130"/>
                  <a:gd name="connsiteY1" fmla="*/ 641604 h 641604"/>
                  <a:gd name="connsiteX2" fmla="*/ 0 w 278130"/>
                  <a:gd name="connsiteY2" fmla="*/ 320802 h 641604"/>
                  <a:gd name="connsiteX3" fmla="*/ 139065 w 278130"/>
                  <a:gd name="connsiteY3" fmla="*/ 0 h 641604"/>
                  <a:gd name="connsiteX4" fmla="*/ 278130 w 278130"/>
                  <a:gd name="connsiteY4" fmla="*/ 320802 h 6416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8130" h="641604">
                    <a:moveTo>
                      <a:pt x="278130" y="320802"/>
                    </a:moveTo>
                    <a:cubicBezTo>
                      <a:pt x="278130" y="497976"/>
                      <a:pt x="215868" y="641604"/>
                      <a:pt x="139065" y="641604"/>
                    </a:cubicBezTo>
                    <a:cubicBezTo>
                      <a:pt x="62262" y="641604"/>
                      <a:pt x="0" y="497976"/>
                      <a:pt x="0" y="320802"/>
                    </a:cubicBezTo>
                    <a:cubicBezTo>
                      <a:pt x="0" y="143628"/>
                      <a:pt x="62262" y="0"/>
                      <a:pt x="139065" y="0"/>
                    </a:cubicBezTo>
                    <a:cubicBezTo>
                      <a:pt x="215868" y="0"/>
                      <a:pt x="278130" y="143628"/>
                      <a:pt x="278130" y="320802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4" name="任意多边形: 形状 243">
                <a:extLst>
                  <a:ext uri="{FF2B5EF4-FFF2-40B4-BE49-F238E27FC236}">
                    <a16:creationId xmlns:a16="http://schemas.microsoft.com/office/drawing/2014/main" id="{3E6E8AA2-84BF-7CDB-2947-29E91C71E6E4}"/>
                  </a:ext>
                </a:extLst>
              </p:cNvPr>
              <p:cNvSpPr/>
              <p:nvPr/>
            </p:nvSpPr>
            <p:spPr>
              <a:xfrm>
                <a:off x="6152837" y="1828469"/>
                <a:ext cx="696344" cy="879350"/>
              </a:xfrm>
              <a:custGeom>
                <a:avLst/>
                <a:gdLst>
                  <a:gd name="connsiteX0" fmla="*/ 63668 w 538375"/>
                  <a:gd name="connsiteY0" fmla="*/ 17125 h 679865"/>
                  <a:gd name="connsiteX1" fmla="*/ -341 w 538375"/>
                  <a:gd name="connsiteY1" fmla="*/ 176574 h 679865"/>
                  <a:gd name="connsiteX2" fmla="*/ 127485 w 538375"/>
                  <a:gd name="connsiteY2" fmla="*/ 461657 h 679865"/>
                  <a:gd name="connsiteX3" fmla="*/ 207590 w 538375"/>
                  <a:gd name="connsiteY3" fmla="*/ 493470 h 679865"/>
                  <a:gd name="connsiteX4" fmla="*/ 284838 w 538375"/>
                  <a:gd name="connsiteY4" fmla="*/ 455370 h 679865"/>
                  <a:gd name="connsiteX5" fmla="*/ 313413 w 538375"/>
                  <a:gd name="connsiteY5" fmla="*/ 673302 h 679865"/>
                  <a:gd name="connsiteX6" fmla="*/ 531440 w 538375"/>
                  <a:gd name="connsiteY6" fmla="*/ 501852 h 679865"/>
                  <a:gd name="connsiteX7" fmla="*/ 383517 w 538375"/>
                  <a:gd name="connsiteY7" fmla="*/ 232866 h 679865"/>
                  <a:gd name="connsiteX8" fmla="*/ 389803 w 538375"/>
                  <a:gd name="connsiteY8" fmla="*/ 210197 h 679865"/>
                  <a:gd name="connsiteX9" fmla="*/ 410663 w 538375"/>
                  <a:gd name="connsiteY9" fmla="*/ 202767 h 679865"/>
                  <a:gd name="connsiteX10" fmla="*/ 437238 w 538375"/>
                  <a:gd name="connsiteY10" fmla="*/ 127234 h 679865"/>
                  <a:gd name="connsiteX11" fmla="*/ 420378 w 538375"/>
                  <a:gd name="connsiteY11" fmla="*/ 69512 h 679865"/>
                  <a:gd name="connsiteX12" fmla="*/ 367039 w 538375"/>
                  <a:gd name="connsiteY12" fmla="*/ 61607 h 679865"/>
                  <a:gd name="connsiteX13" fmla="*/ 340559 w 538375"/>
                  <a:gd name="connsiteY13" fmla="*/ 104184 h 679865"/>
                  <a:gd name="connsiteX14" fmla="*/ 310460 w 538375"/>
                  <a:gd name="connsiteY14" fmla="*/ 100278 h 679865"/>
                  <a:gd name="connsiteX15" fmla="*/ 289124 w 538375"/>
                  <a:gd name="connsiteY15" fmla="*/ 75894 h 679865"/>
                  <a:gd name="connsiteX16" fmla="*/ 91861 w 538375"/>
                  <a:gd name="connsiteY16" fmla="*/ 5790 h 679865"/>
                  <a:gd name="connsiteX17" fmla="*/ 63668 w 538375"/>
                  <a:gd name="connsiteY17" fmla="*/ 17125 h 679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8375" h="679865">
                    <a:moveTo>
                      <a:pt x="63668" y="17125"/>
                    </a:moveTo>
                    <a:cubicBezTo>
                      <a:pt x="15280" y="52177"/>
                      <a:pt x="-3007" y="116947"/>
                      <a:pt x="-341" y="176574"/>
                    </a:cubicBezTo>
                    <a:cubicBezTo>
                      <a:pt x="4041" y="275634"/>
                      <a:pt x="52237" y="397077"/>
                      <a:pt x="127485" y="461657"/>
                    </a:cubicBezTo>
                    <a:cubicBezTo>
                      <a:pt x="149135" y="482116"/>
                      <a:pt x="177805" y="493499"/>
                      <a:pt x="207590" y="493470"/>
                    </a:cubicBezTo>
                    <a:cubicBezTo>
                      <a:pt x="236165" y="493470"/>
                      <a:pt x="264740" y="474420"/>
                      <a:pt x="284838" y="455370"/>
                    </a:cubicBezTo>
                    <a:cubicBezTo>
                      <a:pt x="310936" y="492708"/>
                      <a:pt x="317413" y="631583"/>
                      <a:pt x="313413" y="673302"/>
                    </a:cubicBezTo>
                    <a:cubicBezTo>
                      <a:pt x="309412" y="715022"/>
                      <a:pt x="582399" y="543572"/>
                      <a:pt x="531440" y="501852"/>
                    </a:cubicBezTo>
                    <a:cubicBezTo>
                      <a:pt x="466670" y="448893"/>
                      <a:pt x="419998" y="308114"/>
                      <a:pt x="383517" y="232866"/>
                    </a:cubicBezTo>
                    <a:cubicBezTo>
                      <a:pt x="380659" y="224741"/>
                      <a:pt x="383164" y="215693"/>
                      <a:pt x="389803" y="210197"/>
                    </a:cubicBezTo>
                    <a:cubicBezTo>
                      <a:pt x="396595" y="207282"/>
                      <a:pt x="403557" y="204796"/>
                      <a:pt x="410663" y="202767"/>
                    </a:cubicBezTo>
                    <a:cubicBezTo>
                      <a:pt x="437047" y="191623"/>
                      <a:pt x="439238" y="155714"/>
                      <a:pt x="437238" y="127234"/>
                    </a:cubicBezTo>
                    <a:cubicBezTo>
                      <a:pt x="435619" y="106946"/>
                      <a:pt x="433047" y="85419"/>
                      <a:pt x="420378" y="69512"/>
                    </a:cubicBezTo>
                    <a:cubicBezTo>
                      <a:pt x="407710" y="53606"/>
                      <a:pt x="381231" y="46938"/>
                      <a:pt x="367039" y="61607"/>
                    </a:cubicBezTo>
                    <a:cubicBezTo>
                      <a:pt x="355228" y="73704"/>
                      <a:pt x="355513" y="95992"/>
                      <a:pt x="340559" y="104184"/>
                    </a:cubicBezTo>
                    <a:cubicBezTo>
                      <a:pt x="330586" y="108622"/>
                      <a:pt x="318966" y="107117"/>
                      <a:pt x="310460" y="100278"/>
                    </a:cubicBezTo>
                    <a:cubicBezTo>
                      <a:pt x="302269" y="93163"/>
                      <a:pt x="295087" y="84962"/>
                      <a:pt x="289124" y="75894"/>
                    </a:cubicBezTo>
                    <a:cubicBezTo>
                      <a:pt x="240546" y="12648"/>
                      <a:pt x="170824" y="-12593"/>
                      <a:pt x="91861" y="5790"/>
                    </a:cubicBezTo>
                    <a:cubicBezTo>
                      <a:pt x="81869" y="7886"/>
                      <a:pt x="72326" y="11724"/>
                      <a:pt x="63668" y="17125"/>
                    </a:cubicBezTo>
                    <a:close/>
                  </a:path>
                </a:pathLst>
              </a:custGeom>
              <a:solidFill>
                <a:srgbClr val="F9AC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5" name="任意多边形: 形状 244">
                <a:extLst>
                  <a:ext uri="{FF2B5EF4-FFF2-40B4-BE49-F238E27FC236}">
                    <a16:creationId xmlns:a16="http://schemas.microsoft.com/office/drawing/2014/main" id="{701A5E7A-1F3A-E4B0-CBAD-AFE220CCE0F3}"/>
                  </a:ext>
                </a:extLst>
              </p:cNvPr>
              <p:cNvSpPr/>
              <p:nvPr/>
            </p:nvSpPr>
            <p:spPr>
              <a:xfrm>
                <a:off x="6300365" y="2088608"/>
                <a:ext cx="77291" cy="174465"/>
              </a:xfrm>
              <a:custGeom>
                <a:avLst/>
                <a:gdLst>
                  <a:gd name="connsiteX0" fmla="*/ 45523 w 59757"/>
                  <a:gd name="connsiteY0" fmla="*/ 134706 h 134887"/>
                  <a:gd name="connsiteX1" fmla="*/ 41237 w 59757"/>
                  <a:gd name="connsiteY1" fmla="*/ 134706 h 134887"/>
                  <a:gd name="connsiteX2" fmla="*/ 22187 w 59757"/>
                  <a:gd name="connsiteY2" fmla="*/ 121086 h 134887"/>
                  <a:gd name="connsiteX3" fmla="*/ 16377 w 59757"/>
                  <a:gd name="connsiteY3" fmla="*/ 88796 h 134887"/>
                  <a:gd name="connsiteX4" fmla="*/ 16377 w 59757"/>
                  <a:gd name="connsiteY4" fmla="*/ 86224 h 134887"/>
                  <a:gd name="connsiteX5" fmla="*/ 12091 w 59757"/>
                  <a:gd name="connsiteY5" fmla="*/ 39837 h 134887"/>
                  <a:gd name="connsiteX6" fmla="*/ 89 w 59757"/>
                  <a:gd name="connsiteY6" fmla="*/ 7262 h 134887"/>
                  <a:gd name="connsiteX7" fmla="*/ 1794 w 59757"/>
                  <a:gd name="connsiteY7" fmla="*/ 604 h 134887"/>
                  <a:gd name="connsiteX8" fmla="*/ 7709 w 59757"/>
                  <a:gd name="connsiteY8" fmla="*/ 1357 h 134887"/>
                  <a:gd name="connsiteX9" fmla="*/ 21520 w 59757"/>
                  <a:gd name="connsiteY9" fmla="*/ 38123 h 134887"/>
                  <a:gd name="connsiteX10" fmla="*/ 25997 w 59757"/>
                  <a:gd name="connsiteY10" fmla="*/ 85748 h 134887"/>
                  <a:gd name="connsiteX11" fmla="*/ 25997 w 59757"/>
                  <a:gd name="connsiteY11" fmla="*/ 88320 h 134887"/>
                  <a:gd name="connsiteX12" fmla="*/ 30569 w 59757"/>
                  <a:gd name="connsiteY12" fmla="*/ 115942 h 134887"/>
                  <a:gd name="connsiteX13" fmla="*/ 42952 w 59757"/>
                  <a:gd name="connsiteY13" fmla="*/ 124801 h 134887"/>
                  <a:gd name="connsiteX14" fmla="*/ 51334 w 59757"/>
                  <a:gd name="connsiteY14" fmla="*/ 123086 h 134887"/>
                  <a:gd name="connsiteX15" fmla="*/ 58096 w 59757"/>
                  <a:gd name="connsiteY15" fmla="*/ 123848 h 134887"/>
                  <a:gd name="connsiteX16" fmla="*/ 57411 w 59757"/>
                  <a:gd name="connsiteY16" fmla="*/ 130544 h 134887"/>
                  <a:gd name="connsiteX17" fmla="*/ 57335 w 59757"/>
                  <a:gd name="connsiteY17" fmla="*/ 130611 h 134887"/>
                  <a:gd name="connsiteX18" fmla="*/ 45523 w 59757"/>
                  <a:gd name="connsiteY18" fmla="*/ 134706 h 13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757" h="134887">
                    <a:moveTo>
                      <a:pt x="45523" y="134706"/>
                    </a:moveTo>
                    <a:cubicBezTo>
                      <a:pt x="44095" y="134849"/>
                      <a:pt x="42666" y="134849"/>
                      <a:pt x="41237" y="134706"/>
                    </a:cubicBezTo>
                    <a:cubicBezTo>
                      <a:pt x="33236" y="133097"/>
                      <a:pt x="26302" y="128134"/>
                      <a:pt x="22187" y="121086"/>
                    </a:cubicBezTo>
                    <a:cubicBezTo>
                      <a:pt x="17520" y="110999"/>
                      <a:pt x="15520" y="99883"/>
                      <a:pt x="16377" y="88796"/>
                    </a:cubicBezTo>
                    <a:lnTo>
                      <a:pt x="16377" y="86224"/>
                    </a:lnTo>
                    <a:cubicBezTo>
                      <a:pt x="16187" y="70670"/>
                      <a:pt x="14748" y="55163"/>
                      <a:pt x="12091" y="39837"/>
                    </a:cubicBezTo>
                    <a:cubicBezTo>
                      <a:pt x="10757" y="28179"/>
                      <a:pt x="6642" y="17006"/>
                      <a:pt x="89" y="7262"/>
                    </a:cubicBezTo>
                    <a:cubicBezTo>
                      <a:pt x="-1283" y="4957"/>
                      <a:pt x="-521" y="1976"/>
                      <a:pt x="1794" y="604"/>
                    </a:cubicBezTo>
                    <a:cubicBezTo>
                      <a:pt x="3699" y="-529"/>
                      <a:pt x="6138" y="-215"/>
                      <a:pt x="7709" y="1357"/>
                    </a:cubicBezTo>
                    <a:cubicBezTo>
                      <a:pt x="15205" y="12320"/>
                      <a:pt x="19939" y="24931"/>
                      <a:pt x="21520" y="38123"/>
                    </a:cubicBezTo>
                    <a:cubicBezTo>
                      <a:pt x="24273" y="53858"/>
                      <a:pt x="25768" y="69784"/>
                      <a:pt x="25997" y="85748"/>
                    </a:cubicBezTo>
                    <a:lnTo>
                      <a:pt x="25997" y="88320"/>
                    </a:lnTo>
                    <a:cubicBezTo>
                      <a:pt x="25254" y="97759"/>
                      <a:pt x="26826" y="107246"/>
                      <a:pt x="30569" y="115942"/>
                    </a:cubicBezTo>
                    <a:cubicBezTo>
                      <a:pt x="33284" y="120486"/>
                      <a:pt x="37770" y="123696"/>
                      <a:pt x="42952" y="124801"/>
                    </a:cubicBezTo>
                    <a:cubicBezTo>
                      <a:pt x="45857" y="125496"/>
                      <a:pt x="48933" y="124867"/>
                      <a:pt x="51334" y="123086"/>
                    </a:cubicBezTo>
                    <a:cubicBezTo>
                      <a:pt x="53420" y="121457"/>
                      <a:pt x="56429" y="121791"/>
                      <a:pt x="58096" y="123848"/>
                    </a:cubicBezTo>
                    <a:cubicBezTo>
                      <a:pt x="59754" y="125886"/>
                      <a:pt x="59449" y="128887"/>
                      <a:pt x="57411" y="130544"/>
                    </a:cubicBezTo>
                    <a:cubicBezTo>
                      <a:pt x="57392" y="130573"/>
                      <a:pt x="57363" y="130592"/>
                      <a:pt x="57335" y="130611"/>
                    </a:cubicBezTo>
                    <a:cubicBezTo>
                      <a:pt x="53972" y="133268"/>
                      <a:pt x="49809" y="134706"/>
                      <a:pt x="45523" y="134706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6" name="任意多边形: 形状 245">
                <a:extLst>
                  <a:ext uri="{FF2B5EF4-FFF2-40B4-BE49-F238E27FC236}">
                    <a16:creationId xmlns:a16="http://schemas.microsoft.com/office/drawing/2014/main" id="{2E2D4AB5-4BFC-26E3-0F3A-98D0BE3AF250}"/>
                  </a:ext>
                </a:extLst>
              </p:cNvPr>
              <p:cNvSpPr/>
              <p:nvPr/>
            </p:nvSpPr>
            <p:spPr>
              <a:xfrm>
                <a:off x="6379529" y="2240613"/>
                <a:ext cx="56129" cy="70861"/>
              </a:xfrm>
              <a:custGeom>
                <a:avLst/>
                <a:gdLst>
                  <a:gd name="connsiteX0" fmla="*/ 3845 w 43396"/>
                  <a:gd name="connsiteY0" fmla="*/ 54714 h 54786"/>
                  <a:gd name="connsiteX1" fmla="*/ -575 w 43396"/>
                  <a:gd name="connsiteY1" fmla="*/ 49446 h 54786"/>
                  <a:gd name="connsiteX2" fmla="*/ 2988 w 43396"/>
                  <a:gd name="connsiteY2" fmla="*/ 45189 h 54786"/>
                  <a:gd name="connsiteX3" fmla="*/ 29943 w 43396"/>
                  <a:gd name="connsiteY3" fmla="*/ 30425 h 54786"/>
                  <a:gd name="connsiteX4" fmla="*/ 31086 w 43396"/>
                  <a:gd name="connsiteY4" fmla="*/ 6327 h 54786"/>
                  <a:gd name="connsiteX5" fmla="*/ 33992 w 43396"/>
                  <a:gd name="connsiteY5" fmla="*/ 250 h 54786"/>
                  <a:gd name="connsiteX6" fmla="*/ 34039 w 43396"/>
                  <a:gd name="connsiteY6" fmla="*/ 231 h 54786"/>
                  <a:gd name="connsiteX7" fmla="*/ 40049 w 43396"/>
                  <a:gd name="connsiteY7" fmla="*/ 2945 h 54786"/>
                  <a:gd name="connsiteX8" fmla="*/ 40135 w 43396"/>
                  <a:gd name="connsiteY8" fmla="*/ 3183 h 54786"/>
                  <a:gd name="connsiteX9" fmla="*/ 38230 w 43396"/>
                  <a:gd name="connsiteY9" fmla="*/ 35283 h 54786"/>
                  <a:gd name="connsiteX10" fmla="*/ 4607 w 43396"/>
                  <a:gd name="connsiteY10" fmla="*/ 54333 h 5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396" h="54786">
                    <a:moveTo>
                      <a:pt x="3845" y="54714"/>
                    </a:moveTo>
                    <a:cubicBezTo>
                      <a:pt x="1169" y="54475"/>
                      <a:pt x="-803" y="52123"/>
                      <a:pt x="-575" y="49446"/>
                    </a:cubicBezTo>
                    <a:cubicBezTo>
                      <a:pt x="-394" y="47427"/>
                      <a:pt x="1025" y="45722"/>
                      <a:pt x="2988" y="45189"/>
                    </a:cubicBezTo>
                    <a:cubicBezTo>
                      <a:pt x="13713" y="44474"/>
                      <a:pt x="23571" y="39073"/>
                      <a:pt x="29943" y="30425"/>
                    </a:cubicBezTo>
                    <a:cubicBezTo>
                      <a:pt x="33705" y="22910"/>
                      <a:pt x="34115" y="14166"/>
                      <a:pt x="31086" y="6327"/>
                    </a:cubicBezTo>
                    <a:cubicBezTo>
                      <a:pt x="30210" y="3850"/>
                      <a:pt x="31506" y="1126"/>
                      <a:pt x="33992" y="250"/>
                    </a:cubicBezTo>
                    <a:cubicBezTo>
                      <a:pt x="34001" y="240"/>
                      <a:pt x="34020" y="240"/>
                      <a:pt x="34039" y="231"/>
                    </a:cubicBezTo>
                    <a:cubicBezTo>
                      <a:pt x="36449" y="-684"/>
                      <a:pt x="39145" y="535"/>
                      <a:pt x="40049" y="2945"/>
                    </a:cubicBezTo>
                    <a:cubicBezTo>
                      <a:pt x="40088" y="3031"/>
                      <a:pt x="40107" y="3107"/>
                      <a:pt x="40135" y="3183"/>
                    </a:cubicBezTo>
                    <a:cubicBezTo>
                      <a:pt x="44269" y="13642"/>
                      <a:pt x="43573" y="25386"/>
                      <a:pt x="38230" y="35283"/>
                    </a:cubicBezTo>
                    <a:cubicBezTo>
                      <a:pt x="30467" y="46379"/>
                      <a:pt x="18113" y="53380"/>
                      <a:pt x="4607" y="54333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7" name="任意多边形: 形状 246">
                <a:extLst>
                  <a:ext uri="{FF2B5EF4-FFF2-40B4-BE49-F238E27FC236}">
                    <a16:creationId xmlns:a16="http://schemas.microsoft.com/office/drawing/2014/main" id="{8515D4BD-642E-6191-BD6C-0E9714D43B68}"/>
                  </a:ext>
                </a:extLst>
              </p:cNvPr>
              <p:cNvSpPr/>
              <p:nvPr/>
            </p:nvSpPr>
            <p:spPr>
              <a:xfrm>
                <a:off x="6433220" y="2268478"/>
                <a:ext cx="25355" cy="42998"/>
              </a:xfrm>
              <a:custGeom>
                <a:avLst/>
                <a:gdLst>
                  <a:gd name="connsiteX0" fmla="*/ 4148 w 19603"/>
                  <a:gd name="connsiteY0" fmla="*/ 33169 h 33244"/>
                  <a:gd name="connsiteX1" fmla="*/ 814 w 19603"/>
                  <a:gd name="connsiteY1" fmla="*/ 31740 h 33244"/>
                  <a:gd name="connsiteX2" fmla="*/ 786 w 19603"/>
                  <a:gd name="connsiteY2" fmla="*/ 25006 h 33244"/>
                  <a:gd name="connsiteX3" fmla="*/ 814 w 19603"/>
                  <a:gd name="connsiteY3" fmla="*/ 24977 h 33244"/>
                  <a:gd name="connsiteX4" fmla="*/ 9387 w 19603"/>
                  <a:gd name="connsiteY4" fmla="*/ 4689 h 33244"/>
                  <a:gd name="connsiteX5" fmla="*/ 14340 w 19603"/>
                  <a:gd name="connsiteY5" fmla="*/ -73 h 33244"/>
                  <a:gd name="connsiteX6" fmla="*/ 19007 w 19603"/>
                  <a:gd name="connsiteY6" fmla="*/ 4965 h 33244"/>
                  <a:gd name="connsiteX7" fmla="*/ 19007 w 19603"/>
                  <a:gd name="connsiteY7" fmla="*/ 4975 h 33244"/>
                  <a:gd name="connsiteX8" fmla="*/ 7767 w 19603"/>
                  <a:gd name="connsiteY8" fmla="*/ 31645 h 33244"/>
                  <a:gd name="connsiteX9" fmla="*/ 4148 w 19603"/>
                  <a:gd name="connsiteY9" fmla="*/ 33169 h 33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603" h="33244">
                    <a:moveTo>
                      <a:pt x="4148" y="33169"/>
                    </a:moveTo>
                    <a:cubicBezTo>
                      <a:pt x="2891" y="33150"/>
                      <a:pt x="1690" y="32636"/>
                      <a:pt x="814" y="31740"/>
                    </a:cubicBezTo>
                    <a:cubicBezTo>
                      <a:pt x="-1052" y="29892"/>
                      <a:pt x="-1062" y="26873"/>
                      <a:pt x="786" y="25006"/>
                    </a:cubicBezTo>
                    <a:cubicBezTo>
                      <a:pt x="795" y="24996"/>
                      <a:pt x="805" y="24987"/>
                      <a:pt x="814" y="24977"/>
                    </a:cubicBezTo>
                    <a:cubicBezTo>
                      <a:pt x="5996" y="19453"/>
                      <a:pt x="9034" y="12262"/>
                      <a:pt x="9387" y="4689"/>
                    </a:cubicBezTo>
                    <a:cubicBezTo>
                      <a:pt x="9625" y="2089"/>
                      <a:pt x="11730" y="60"/>
                      <a:pt x="14340" y="-73"/>
                    </a:cubicBezTo>
                    <a:cubicBezTo>
                      <a:pt x="17016" y="31"/>
                      <a:pt x="19112" y="2289"/>
                      <a:pt x="19007" y="4965"/>
                    </a:cubicBezTo>
                    <a:cubicBezTo>
                      <a:pt x="19007" y="4965"/>
                      <a:pt x="19007" y="4975"/>
                      <a:pt x="19007" y="4975"/>
                    </a:cubicBezTo>
                    <a:cubicBezTo>
                      <a:pt x="18674" y="14948"/>
                      <a:pt x="14673" y="24444"/>
                      <a:pt x="7767" y="31645"/>
                    </a:cubicBezTo>
                    <a:cubicBezTo>
                      <a:pt x="6834" y="32655"/>
                      <a:pt x="5520" y="33207"/>
                      <a:pt x="4148" y="33169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8" name="任意多边形: 形状 247">
                <a:extLst>
                  <a:ext uri="{FF2B5EF4-FFF2-40B4-BE49-F238E27FC236}">
                    <a16:creationId xmlns:a16="http://schemas.microsoft.com/office/drawing/2014/main" id="{AD5F6645-683C-C6DB-3868-D3BD81321945}"/>
                  </a:ext>
                </a:extLst>
              </p:cNvPr>
              <p:cNvSpPr/>
              <p:nvPr/>
            </p:nvSpPr>
            <p:spPr>
              <a:xfrm>
                <a:off x="6218492" y="2151543"/>
                <a:ext cx="32827" cy="49691"/>
              </a:xfrm>
              <a:custGeom>
                <a:avLst/>
                <a:gdLst>
                  <a:gd name="connsiteX0" fmla="*/ 21574 w 25380"/>
                  <a:gd name="connsiteY0" fmla="*/ 14897 h 38418"/>
                  <a:gd name="connsiteX1" fmla="*/ 20527 w 25380"/>
                  <a:gd name="connsiteY1" fmla="*/ 37853 h 38418"/>
                  <a:gd name="connsiteX2" fmla="*/ 2620 w 25380"/>
                  <a:gd name="connsiteY2" fmla="*/ 23375 h 38418"/>
                  <a:gd name="connsiteX3" fmla="*/ 3667 w 25380"/>
                  <a:gd name="connsiteY3" fmla="*/ 419 h 38418"/>
                  <a:gd name="connsiteX4" fmla="*/ 21574 w 25380"/>
                  <a:gd name="connsiteY4" fmla="*/ 14897 h 38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380" h="38418">
                    <a:moveTo>
                      <a:pt x="21574" y="14897"/>
                    </a:moveTo>
                    <a:cubicBezTo>
                      <a:pt x="26242" y="25184"/>
                      <a:pt x="25765" y="35471"/>
                      <a:pt x="20527" y="37853"/>
                    </a:cubicBezTo>
                    <a:cubicBezTo>
                      <a:pt x="15288" y="40234"/>
                      <a:pt x="7287" y="33757"/>
                      <a:pt x="2620" y="23375"/>
                    </a:cubicBezTo>
                    <a:cubicBezTo>
                      <a:pt x="-2047" y="12992"/>
                      <a:pt x="-1571" y="2801"/>
                      <a:pt x="3667" y="419"/>
                    </a:cubicBezTo>
                    <a:cubicBezTo>
                      <a:pt x="8906" y="-1962"/>
                      <a:pt x="17098" y="4515"/>
                      <a:pt x="21574" y="14897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49" name="任意多边形: 形状 248">
                <a:extLst>
                  <a:ext uri="{FF2B5EF4-FFF2-40B4-BE49-F238E27FC236}">
                    <a16:creationId xmlns:a16="http://schemas.microsoft.com/office/drawing/2014/main" id="{80CBF803-3638-3729-129D-474DE3333A27}"/>
                  </a:ext>
                </a:extLst>
              </p:cNvPr>
              <p:cNvSpPr/>
              <p:nvPr/>
            </p:nvSpPr>
            <p:spPr>
              <a:xfrm>
                <a:off x="6389660" y="2074639"/>
                <a:ext cx="36500" cy="55458"/>
              </a:xfrm>
              <a:custGeom>
                <a:avLst/>
                <a:gdLst>
                  <a:gd name="connsiteX0" fmla="*/ 24111 w 28220"/>
                  <a:gd name="connsiteY0" fmla="*/ 16538 h 42877"/>
                  <a:gd name="connsiteX1" fmla="*/ 22873 w 28220"/>
                  <a:gd name="connsiteY1" fmla="*/ 42256 h 42877"/>
                  <a:gd name="connsiteX2" fmla="*/ 2965 w 28220"/>
                  <a:gd name="connsiteY2" fmla="*/ 26063 h 42877"/>
                  <a:gd name="connsiteX3" fmla="*/ 4108 w 28220"/>
                  <a:gd name="connsiteY3" fmla="*/ 441 h 42877"/>
                  <a:gd name="connsiteX4" fmla="*/ 24111 w 28220"/>
                  <a:gd name="connsiteY4" fmla="*/ 16538 h 42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220" h="42877">
                    <a:moveTo>
                      <a:pt x="24111" y="16538"/>
                    </a:moveTo>
                    <a:cubicBezTo>
                      <a:pt x="29255" y="28159"/>
                      <a:pt x="28683" y="39589"/>
                      <a:pt x="22873" y="42256"/>
                    </a:cubicBezTo>
                    <a:cubicBezTo>
                      <a:pt x="17062" y="44923"/>
                      <a:pt x="8109" y="37589"/>
                      <a:pt x="2965" y="26063"/>
                    </a:cubicBezTo>
                    <a:cubicBezTo>
                      <a:pt x="-2178" y="14538"/>
                      <a:pt x="-1702" y="3013"/>
                      <a:pt x="4108" y="441"/>
                    </a:cubicBezTo>
                    <a:cubicBezTo>
                      <a:pt x="9919" y="-2131"/>
                      <a:pt x="18872" y="5204"/>
                      <a:pt x="24111" y="16538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0" name="任意多边形: 形状 249">
                <a:extLst>
                  <a:ext uri="{FF2B5EF4-FFF2-40B4-BE49-F238E27FC236}">
                    <a16:creationId xmlns:a16="http://schemas.microsoft.com/office/drawing/2014/main" id="{54293A28-9DF8-13AC-85B7-B70B9075B174}"/>
                  </a:ext>
                </a:extLst>
              </p:cNvPr>
              <p:cNvSpPr/>
              <p:nvPr/>
            </p:nvSpPr>
            <p:spPr>
              <a:xfrm>
                <a:off x="6368082" y="2065494"/>
                <a:ext cx="91921" cy="15291"/>
              </a:xfrm>
              <a:custGeom>
                <a:avLst/>
                <a:gdLst>
                  <a:gd name="connsiteX0" fmla="*/ 65368 w 71068"/>
                  <a:gd name="connsiteY0" fmla="*/ 11702 h 11822"/>
                  <a:gd name="connsiteX1" fmla="*/ 64605 w 71068"/>
                  <a:gd name="connsiteY1" fmla="*/ 11702 h 11822"/>
                  <a:gd name="connsiteX2" fmla="*/ 4884 w 71068"/>
                  <a:gd name="connsiteY2" fmla="*/ 11702 h 11822"/>
                  <a:gd name="connsiteX3" fmla="*/ -545 w 71068"/>
                  <a:gd name="connsiteY3" fmla="*/ 7606 h 11822"/>
                  <a:gd name="connsiteX4" fmla="*/ 3550 w 71068"/>
                  <a:gd name="connsiteY4" fmla="*/ 2177 h 11822"/>
                  <a:gd name="connsiteX5" fmla="*/ 66034 w 71068"/>
                  <a:gd name="connsiteY5" fmla="*/ 2177 h 11822"/>
                  <a:gd name="connsiteX6" fmla="*/ 70464 w 71068"/>
                  <a:gd name="connsiteY6" fmla="*/ 7273 h 11822"/>
                  <a:gd name="connsiteX7" fmla="*/ 65368 w 71068"/>
                  <a:gd name="connsiteY7" fmla="*/ 11702 h 11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068" h="11822">
                    <a:moveTo>
                      <a:pt x="65368" y="11702"/>
                    </a:moveTo>
                    <a:lnTo>
                      <a:pt x="64605" y="11702"/>
                    </a:lnTo>
                    <a:cubicBezTo>
                      <a:pt x="44803" y="8854"/>
                      <a:pt x="24686" y="8854"/>
                      <a:pt x="4884" y="11702"/>
                    </a:cubicBezTo>
                    <a:cubicBezTo>
                      <a:pt x="2255" y="12073"/>
                      <a:pt x="-174" y="10235"/>
                      <a:pt x="-545" y="7606"/>
                    </a:cubicBezTo>
                    <a:cubicBezTo>
                      <a:pt x="-917" y="4977"/>
                      <a:pt x="921" y="2548"/>
                      <a:pt x="3550" y="2177"/>
                    </a:cubicBezTo>
                    <a:cubicBezTo>
                      <a:pt x="24267" y="-823"/>
                      <a:pt x="45318" y="-823"/>
                      <a:pt x="66034" y="2177"/>
                    </a:cubicBezTo>
                    <a:cubicBezTo>
                      <a:pt x="68663" y="2358"/>
                      <a:pt x="70645" y="4644"/>
                      <a:pt x="70464" y="7273"/>
                    </a:cubicBezTo>
                    <a:cubicBezTo>
                      <a:pt x="70282" y="9902"/>
                      <a:pt x="67996" y="11883"/>
                      <a:pt x="65368" y="11702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1" name="任意多边形: 形状 250">
                <a:extLst>
                  <a:ext uri="{FF2B5EF4-FFF2-40B4-BE49-F238E27FC236}">
                    <a16:creationId xmlns:a16="http://schemas.microsoft.com/office/drawing/2014/main" id="{D6360E77-1E7B-3CA0-4D00-B3550896E726}"/>
                  </a:ext>
                </a:extLst>
              </p:cNvPr>
              <p:cNvSpPr/>
              <p:nvPr/>
            </p:nvSpPr>
            <p:spPr>
              <a:xfrm>
                <a:off x="6200204" y="2147206"/>
                <a:ext cx="75122" cy="16062"/>
              </a:xfrm>
              <a:custGeom>
                <a:avLst/>
                <a:gdLst>
                  <a:gd name="connsiteX0" fmla="*/ 3995 w 58080"/>
                  <a:gd name="connsiteY0" fmla="*/ 12345 h 12418"/>
                  <a:gd name="connsiteX1" fmla="*/ -586 w 58080"/>
                  <a:gd name="connsiteY1" fmla="*/ 7221 h 12418"/>
                  <a:gd name="connsiteX2" fmla="*/ 2948 w 58080"/>
                  <a:gd name="connsiteY2" fmla="*/ 2820 h 12418"/>
                  <a:gd name="connsiteX3" fmla="*/ 53430 w 58080"/>
                  <a:gd name="connsiteY3" fmla="*/ 1867 h 12418"/>
                  <a:gd name="connsiteX4" fmla="*/ 57431 w 58080"/>
                  <a:gd name="connsiteY4" fmla="*/ 7487 h 12418"/>
                  <a:gd name="connsiteX5" fmla="*/ 51811 w 58080"/>
                  <a:gd name="connsiteY5" fmla="*/ 11392 h 12418"/>
                  <a:gd name="connsiteX6" fmla="*/ 4948 w 58080"/>
                  <a:gd name="connsiteY6" fmla="*/ 12250 h 12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080" h="12418">
                    <a:moveTo>
                      <a:pt x="3995" y="12345"/>
                    </a:moveTo>
                    <a:cubicBezTo>
                      <a:pt x="1319" y="12192"/>
                      <a:pt x="-729" y="9897"/>
                      <a:pt x="-586" y="7221"/>
                    </a:cubicBezTo>
                    <a:cubicBezTo>
                      <a:pt x="-462" y="5154"/>
                      <a:pt x="947" y="3382"/>
                      <a:pt x="2948" y="2820"/>
                    </a:cubicBezTo>
                    <a:cubicBezTo>
                      <a:pt x="19559" y="-685"/>
                      <a:pt x="36695" y="-1009"/>
                      <a:pt x="53430" y="1867"/>
                    </a:cubicBezTo>
                    <a:cubicBezTo>
                      <a:pt x="56059" y="2353"/>
                      <a:pt x="57831" y="4839"/>
                      <a:pt x="57431" y="7487"/>
                    </a:cubicBezTo>
                    <a:cubicBezTo>
                      <a:pt x="56945" y="10116"/>
                      <a:pt x="54440" y="11859"/>
                      <a:pt x="51811" y="11392"/>
                    </a:cubicBezTo>
                    <a:cubicBezTo>
                      <a:pt x="36276" y="8773"/>
                      <a:pt x="20378" y="9059"/>
                      <a:pt x="4948" y="12250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2" name="任意多边形: 形状 251">
                <a:extLst>
                  <a:ext uri="{FF2B5EF4-FFF2-40B4-BE49-F238E27FC236}">
                    <a16:creationId xmlns:a16="http://schemas.microsoft.com/office/drawing/2014/main" id="{4B2C68CE-35B3-1976-A61E-C8A94E73E063}"/>
                  </a:ext>
                </a:extLst>
              </p:cNvPr>
              <p:cNvSpPr/>
              <p:nvPr/>
            </p:nvSpPr>
            <p:spPr>
              <a:xfrm>
                <a:off x="6338652" y="1970411"/>
                <a:ext cx="106378" cy="43690"/>
              </a:xfrm>
              <a:custGeom>
                <a:avLst/>
                <a:gdLst>
                  <a:gd name="connsiteX0" fmla="*/ 81645 w 82246"/>
                  <a:gd name="connsiteY0" fmla="*/ 20636 h 33779"/>
                  <a:gd name="connsiteX1" fmla="*/ 29638 w 82246"/>
                  <a:gd name="connsiteY1" fmla="*/ 33399 h 33779"/>
                  <a:gd name="connsiteX2" fmla="*/ -556 w 82246"/>
                  <a:gd name="connsiteY2" fmla="*/ 14349 h 33779"/>
                  <a:gd name="connsiteX3" fmla="*/ 31925 w 82246"/>
                  <a:gd name="connsiteY3" fmla="*/ 157 h 33779"/>
                  <a:gd name="connsiteX4" fmla="*/ 81645 w 82246"/>
                  <a:gd name="connsiteY4" fmla="*/ 20636 h 33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246" h="33779">
                    <a:moveTo>
                      <a:pt x="81645" y="20636"/>
                    </a:moveTo>
                    <a:cubicBezTo>
                      <a:pt x="80978" y="30161"/>
                      <a:pt x="52308" y="35018"/>
                      <a:pt x="29638" y="33399"/>
                    </a:cubicBezTo>
                    <a:cubicBezTo>
                      <a:pt x="6969" y="31780"/>
                      <a:pt x="-1222" y="23874"/>
                      <a:pt x="-556" y="14349"/>
                    </a:cubicBezTo>
                    <a:cubicBezTo>
                      <a:pt x="111" y="4824"/>
                      <a:pt x="8969" y="-1367"/>
                      <a:pt x="31925" y="157"/>
                    </a:cubicBezTo>
                    <a:cubicBezTo>
                      <a:pt x="54880" y="1681"/>
                      <a:pt x="82217" y="11587"/>
                      <a:pt x="81645" y="20636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3" name="任意多边形: 形状 252">
                <a:extLst>
                  <a:ext uri="{FF2B5EF4-FFF2-40B4-BE49-F238E27FC236}">
                    <a16:creationId xmlns:a16="http://schemas.microsoft.com/office/drawing/2014/main" id="{BE2CE6DC-6AB8-D881-0E14-AF929755A244}"/>
                  </a:ext>
                </a:extLst>
              </p:cNvPr>
              <p:cNvSpPr/>
              <p:nvPr/>
            </p:nvSpPr>
            <p:spPr>
              <a:xfrm>
                <a:off x="6173562" y="2034148"/>
                <a:ext cx="56313" cy="77260"/>
              </a:xfrm>
              <a:custGeom>
                <a:avLst/>
                <a:gdLst>
                  <a:gd name="connsiteX0" fmla="*/ 3448 w 43538"/>
                  <a:gd name="connsiteY0" fmla="*/ 58893 h 59733"/>
                  <a:gd name="connsiteX1" fmla="*/ 9068 w 43538"/>
                  <a:gd name="connsiteY1" fmla="*/ 15554 h 59733"/>
                  <a:gd name="connsiteX2" fmla="*/ 35643 w 43538"/>
                  <a:gd name="connsiteY2" fmla="*/ 1933 h 59733"/>
                  <a:gd name="connsiteX3" fmla="*/ 37643 w 43538"/>
                  <a:gd name="connsiteY3" fmla="*/ 31747 h 59733"/>
                  <a:gd name="connsiteX4" fmla="*/ 3448 w 43538"/>
                  <a:gd name="connsiteY4" fmla="*/ 58893 h 59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38" h="59733">
                    <a:moveTo>
                      <a:pt x="3448" y="58893"/>
                    </a:moveTo>
                    <a:cubicBezTo>
                      <a:pt x="-4458" y="54416"/>
                      <a:pt x="210" y="31270"/>
                      <a:pt x="9068" y="15554"/>
                    </a:cubicBezTo>
                    <a:cubicBezTo>
                      <a:pt x="17926" y="-162"/>
                      <a:pt x="28118" y="-2543"/>
                      <a:pt x="35643" y="1933"/>
                    </a:cubicBezTo>
                    <a:cubicBezTo>
                      <a:pt x="43167" y="6410"/>
                      <a:pt x="46501" y="16030"/>
                      <a:pt x="37643" y="31747"/>
                    </a:cubicBezTo>
                    <a:cubicBezTo>
                      <a:pt x="28785" y="47463"/>
                      <a:pt x="11354" y="63370"/>
                      <a:pt x="3448" y="58893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4" name="任意多边形: 形状 253">
                <a:extLst>
                  <a:ext uri="{FF2B5EF4-FFF2-40B4-BE49-F238E27FC236}">
                    <a16:creationId xmlns:a16="http://schemas.microsoft.com/office/drawing/2014/main" id="{75A35D3D-825B-9181-51D0-F1AB55105B36}"/>
                  </a:ext>
                </a:extLst>
              </p:cNvPr>
              <p:cNvSpPr/>
              <p:nvPr/>
            </p:nvSpPr>
            <p:spPr>
              <a:xfrm>
                <a:off x="6418523" y="2136773"/>
                <a:ext cx="70242" cy="58190"/>
              </a:xfrm>
              <a:custGeom>
                <a:avLst/>
                <a:gdLst>
                  <a:gd name="connsiteX0" fmla="*/ 51802 w 54307"/>
                  <a:gd name="connsiteY0" fmla="*/ 5933 h 44989"/>
                  <a:gd name="connsiteX1" fmla="*/ 36562 w 54307"/>
                  <a:gd name="connsiteY1" fmla="*/ 37746 h 44989"/>
                  <a:gd name="connsiteX2" fmla="*/ 1319 w 54307"/>
                  <a:gd name="connsiteY2" fmla="*/ 38985 h 44989"/>
                  <a:gd name="connsiteX3" fmla="*/ 16560 w 54307"/>
                  <a:gd name="connsiteY3" fmla="*/ 7171 h 44989"/>
                  <a:gd name="connsiteX4" fmla="*/ 51802 w 54307"/>
                  <a:gd name="connsiteY4" fmla="*/ 5933 h 4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307" h="44989">
                    <a:moveTo>
                      <a:pt x="51802" y="5933"/>
                    </a:moveTo>
                    <a:cubicBezTo>
                      <a:pt x="57326" y="14315"/>
                      <a:pt x="50469" y="28602"/>
                      <a:pt x="36562" y="37746"/>
                    </a:cubicBezTo>
                    <a:cubicBezTo>
                      <a:pt x="22655" y="46890"/>
                      <a:pt x="6844" y="47271"/>
                      <a:pt x="1319" y="38985"/>
                    </a:cubicBezTo>
                    <a:cubicBezTo>
                      <a:pt x="-4205" y="30698"/>
                      <a:pt x="2653" y="16315"/>
                      <a:pt x="16560" y="7171"/>
                    </a:cubicBezTo>
                    <a:cubicBezTo>
                      <a:pt x="30466" y="-1973"/>
                      <a:pt x="46278" y="-2544"/>
                      <a:pt x="51802" y="5933"/>
                    </a:cubicBezTo>
                    <a:close/>
                  </a:path>
                </a:pathLst>
              </a:custGeom>
              <a:solidFill>
                <a:srgbClr val="D647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5" name="任意多边形: 形状 254">
                <a:extLst>
                  <a:ext uri="{FF2B5EF4-FFF2-40B4-BE49-F238E27FC236}">
                    <a16:creationId xmlns:a16="http://schemas.microsoft.com/office/drawing/2014/main" id="{29566A59-9A83-FE3C-1B46-69704D1C419B}"/>
                  </a:ext>
                </a:extLst>
              </p:cNvPr>
              <p:cNvSpPr/>
              <p:nvPr/>
            </p:nvSpPr>
            <p:spPr>
              <a:xfrm>
                <a:off x="6230246" y="2231652"/>
                <a:ext cx="60394" cy="50340"/>
              </a:xfrm>
              <a:custGeom>
                <a:avLst/>
                <a:gdLst>
                  <a:gd name="connsiteX0" fmla="*/ 44490 w 46693"/>
                  <a:gd name="connsiteY0" fmla="*/ 5158 h 38920"/>
                  <a:gd name="connsiteX1" fmla="*/ 31346 w 46693"/>
                  <a:gd name="connsiteY1" fmla="*/ 32495 h 38920"/>
                  <a:gd name="connsiteX2" fmla="*/ 1056 w 46693"/>
                  <a:gd name="connsiteY2" fmla="*/ 33542 h 38920"/>
                  <a:gd name="connsiteX3" fmla="*/ 14201 w 46693"/>
                  <a:gd name="connsiteY3" fmla="*/ 6206 h 38920"/>
                  <a:gd name="connsiteX4" fmla="*/ 44490 w 46693"/>
                  <a:gd name="connsiteY4" fmla="*/ 5158 h 38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693" h="38920">
                    <a:moveTo>
                      <a:pt x="44490" y="5158"/>
                    </a:moveTo>
                    <a:cubicBezTo>
                      <a:pt x="49158" y="12397"/>
                      <a:pt x="43348" y="24208"/>
                      <a:pt x="31346" y="32495"/>
                    </a:cubicBezTo>
                    <a:cubicBezTo>
                      <a:pt x="19344" y="40781"/>
                      <a:pt x="5819" y="40781"/>
                      <a:pt x="1056" y="33542"/>
                    </a:cubicBezTo>
                    <a:cubicBezTo>
                      <a:pt x="-3706" y="26304"/>
                      <a:pt x="2199" y="14492"/>
                      <a:pt x="14201" y="6206"/>
                    </a:cubicBezTo>
                    <a:cubicBezTo>
                      <a:pt x="26203" y="-2081"/>
                      <a:pt x="39728" y="-1891"/>
                      <a:pt x="44490" y="5158"/>
                    </a:cubicBezTo>
                    <a:close/>
                  </a:path>
                </a:pathLst>
              </a:custGeom>
              <a:solidFill>
                <a:srgbClr val="D647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6" name="任意多边形: 形状 255">
                <a:extLst>
                  <a:ext uri="{FF2B5EF4-FFF2-40B4-BE49-F238E27FC236}">
                    <a16:creationId xmlns:a16="http://schemas.microsoft.com/office/drawing/2014/main" id="{7090EBF2-4369-5434-74B0-F602FF1A6601}"/>
                  </a:ext>
                </a:extLst>
              </p:cNvPr>
              <p:cNvSpPr/>
              <p:nvPr/>
            </p:nvSpPr>
            <p:spPr>
              <a:xfrm>
                <a:off x="6513245" y="2267151"/>
                <a:ext cx="110625" cy="159268"/>
              </a:xfrm>
              <a:custGeom>
                <a:avLst/>
                <a:gdLst>
                  <a:gd name="connsiteX0" fmla="*/ 4189 w 85529"/>
                  <a:gd name="connsiteY0" fmla="*/ 123064 h 123137"/>
                  <a:gd name="connsiteX1" fmla="*/ 475 w 85529"/>
                  <a:gd name="connsiteY1" fmla="*/ 121254 h 123137"/>
                  <a:gd name="connsiteX2" fmla="*/ 1160 w 85529"/>
                  <a:gd name="connsiteY2" fmla="*/ 114558 h 123137"/>
                  <a:gd name="connsiteX3" fmla="*/ 1237 w 85529"/>
                  <a:gd name="connsiteY3" fmla="*/ 114491 h 123137"/>
                  <a:gd name="connsiteX4" fmla="*/ 75341 w 85529"/>
                  <a:gd name="connsiteY4" fmla="*/ 3906 h 123137"/>
                  <a:gd name="connsiteX5" fmla="*/ 80828 w 85529"/>
                  <a:gd name="connsiteY5" fmla="*/ -9 h 123137"/>
                  <a:gd name="connsiteX6" fmla="*/ 80866 w 85529"/>
                  <a:gd name="connsiteY6" fmla="*/ 1 h 123137"/>
                  <a:gd name="connsiteX7" fmla="*/ 84886 w 85529"/>
                  <a:gd name="connsiteY7" fmla="*/ 5401 h 123137"/>
                  <a:gd name="connsiteX8" fmla="*/ 84866 w 85529"/>
                  <a:gd name="connsiteY8" fmla="*/ 5525 h 123137"/>
                  <a:gd name="connsiteX9" fmla="*/ 7237 w 85529"/>
                  <a:gd name="connsiteY9" fmla="*/ 122016 h 123137"/>
                  <a:gd name="connsiteX10" fmla="*/ 4189 w 85529"/>
                  <a:gd name="connsiteY10" fmla="*/ 123064 h 123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529" h="123137">
                    <a:moveTo>
                      <a:pt x="4189" y="123064"/>
                    </a:moveTo>
                    <a:cubicBezTo>
                      <a:pt x="2742" y="123045"/>
                      <a:pt x="1380" y="122378"/>
                      <a:pt x="475" y="121254"/>
                    </a:cubicBezTo>
                    <a:cubicBezTo>
                      <a:pt x="-1182" y="119216"/>
                      <a:pt x="-878" y="116215"/>
                      <a:pt x="1160" y="114558"/>
                    </a:cubicBezTo>
                    <a:cubicBezTo>
                      <a:pt x="1180" y="114529"/>
                      <a:pt x="1208" y="114510"/>
                      <a:pt x="1237" y="114491"/>
                    </a:cubicBezTo>
                    <a:cubicBezTo>
                      <a:pt x="17905" y="101061"/>
                      <a:pt x="67340" y="52007"/>
                      <a:pt x="75341" y="3906"/>
                    </a:cubicBezTo>
                    <a:cubicBezTo>
                      <a:pt x="75780" y="1315"/>
                      <a:pt x="78227" y="-437"/>
                      <a:pt x="80828" y="-9"/>
                    </a:cubicBezTo>
                    <a:cubicBezTo>
                      <a:pt x="80837" y="-9"/>
                      <a:pt x="80847" y="1"/>
                      <a:pt x="80866" y="1"/>
                    </a:cubicBezTo>
                    <a:cubicBezTo>
                      <a:pt x="83466" y="382"/>
                      <a:pt x="85266" y="2801"/>
                      <a:pt x="84886" y="5401"/>
                    </a:cubicBezTo>
                    <a:cubicBezTo>
                      <a:pt x="84876" y="5449"/>
                      <a:pt x="84876" y="5487"/>
                      <a:pt x="84866" y="5525"/>
                    </a:cubicBezTo>
                    <a:cubicBezTo>
                      <a:pt x="76389" y="56579"/>
                      <a:pt x="24668" y="108014"/>
                      <a:pt x="7237" y="122016"/>
                    </a:cubicBezTo>
                    <a:cubicBezTo>
                      <a:pt x="6361" y="122683"/>
                      <a:pt x="5294" y="123054"/>
                      <a:pt x="4189" y="123064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7" name="任意多边形: 形状 256">
                <a:extLst>
                  <a:ext uri="{FF2B5EF4-FFF2-40B4-BE49-F238E27FC236}">
                    <a16:creationId xmlns:a16="http://schemas.microsoft.com/office/drawing/2014/main" id="{27C5ED6F-A98E-E7B4-F472-FED46BE463F8}"/>
                  </a:ext>
                </a:extLst>
              </p:cNvPr>
              <p:cNvSpPr/>
              <p:nvPr/>
            </p:nvSpPr>
            <p:spPr>
              <a:xfrm>
                <a:off x="6413973" y="2477299"/>
                <a:ext cx="653197" cy="459143"/>
              </a:xfrm>
              <a:custGeom>
                <a:avLst/>
                <a:gdLst>
                  <a:gd name="connsiteX0" fmla="*/ 149141 w 505016"/>
                  <a:gd name="connsiteY0" fmla="*/ 83175 h 354984"/>
                  <a:gd name="connsiteX1" fmla="*/ 25316 w 505016"/>
                  <a:gd name="connsiteY1" fmla="*/ 173853 h 354984"/>
                  <a:gd name="connsiteX2" fmla="*/ 210196 w 505016"/>
                  <a:gd name="connsiteY2" fmla="*/ 338350 h 354984"/>
                  <a:gd name="connsiteX3" fmla="*/ 504423 w 505016"/>
                  <a:gd name="connsiteY3" fmla="*/ 22215 h 354984"/>
                  <a:gd name="connsiteX4" fmla="*/ 319448 w 505016"/>
                  <a:gd name="connsiteY4" fmla="*/ -73 h 354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5016" h="354984">
                    <a:moveTo>
                      <a:pt x="149141" y="83175"/>
                    </a:moveTo>
                    <a:cubicBezTo>
                      <a:pt x="149141" y="83175"/>
                      <a:pt x="60939" y="149850"/>
                      <a:pt x="25316" y="173853"/>
                    </a:cubicBezTo>
                    <a:cubicBezTo>
                      <a:pt x="-10308" y="197856"/>
                      <a:pt x="-50122" y="415788"/>
                      <a:pt x="210196" y="338350"/>
                    </a:cubicBezTo>
                    <a:cubicBezTo>
                      <a:pt x="470514" y="260912"/>
                      <a:pt x="504423" y="22215"/>
                      <a:pt x="504423" y="22215"/>
                    </a:cubicBezTo>
                    <a:lnTo>
                      <a:pt x="319448" y="-73"/>
                    </a:lnTo>
                    <a:close/>
                  </a:path>
                </a:pathLst>
              </a:custGeom>
              <a:solidFill>
                <a:srgbClr val="F9AC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8" name="任意多边形: 形状 257">
                <a:extLst>
                  <a:ext uri="{FF2B5EF4-FFF2-40B4-BE49-F238E27FC236}">
                    <a16:creationId xmlns:a16="http://schemas.microsoft.com/office/drawing/2014/main" id="{494BC572-4DCE-4ED6-AB5F-E4AE0F1C4D32}"/>
                  </a:ext>
                </a:extLst>
              </p:cNvPr>
              <p:cNvSpPr/>
              <p:nvPr/>
            </p:nvSpPr>
            <p:spPr>
              <a:xfrm>
                <a:off x="4423260" y="2554386"/>
                <a:ext cx="882477" cy="958031"/>
              </a:xfrm>
              <a:custGeom>
                <a:avLst/>
                <a:gdLst>
                  <a:gd name="connsiteX0" fmla="*/ 75287 w 682283"/>
                  <a:gd name="connsiteY0" fmla="*/ 125779 h 740697"/>
                  <a:gd name="connsiteX1" fmla="*/ 248642 w 682283"/>
                  <a:gd name="connsiteY1" fmla="*/ 91584 h 740697"/>
                  <a:gd name="connsiteX2" fmla="*/ 414949 w 682283"/>
                  <a:gd name="connsiteY2" fmla="*/ 89679 h 740697"/>
                  <a:gd name="connsiteX3" fmla="*/ 619546 w 682283"/>
                  <a:gd name="connsiteY3" fmla="*/ 144 h 740697"/>
                  <a:gd name="connsiteX4" fmla="*/ 662408 w 682283"/>
                  <a:gd name="connsiteY4" fmla="*/ 11289 h 740697"/>
                  <a:gd name="connsiteX5" fmla="*/ 672600 w 682283"/>
                  <a:gd name="connsiteY5" fmla="*/ 88060 h 740697"/>
                  <a:gd name="connsiteX6" fmla="*/ 605925 w 682283"/>
                  <a:gd name="connsiteY6" fmla="*/ 137781 h 740697"/>
                  <a:gd name="connsiteX7" fmla="*/ 526868 w 682283"/>
                  <a:gd name="connsiteY7" fmla="*/ 168165 h 740697"/>
                  <a:gd name="connsiteX8" fmla="*/ 415044 w 682283"/>
                  <a:gd name="connsiteY8" fmla="*/ 389907 h 740697"/>
                  <a:gd name="connsiteX9" fmla="*/ 431141 w 682283"/>
                  <a:gd name="connsiteY9" fmla="*/ 649559 h 740697"/>
                  <a:gd name="connsiteX10" fmla="*/ 413044 w 682283"/>
                  <a:gd name="connsiteY10" fmla="*/ 719568 h 740697"/>
                  <a:gd name="connsiteX11" fmla="*/ 348464 w 682283"/>
                  <a:gd name="connsiteY11" fmla="*/ 733093 h 740697"/>
                  <a:gd name="connsiteX12" fmla="*/ 329414 w 682283"/>
                  <a:gd name="connsiteY12" fmla="*/ 679753 h 740697"/>
                  <a:gd name="connsiteX13" fmla="*/ 313317 w 682283"/>
                  <a:gd name="connsiteY13" fmla="*/ 430389 h 740697"/>
                  <a:gd name="connsiteX14" fmla="*/ 326747 w 682283"/>
                  <a:gd name="connsiteY14" fmla="*/ 462488 h 740697"/>
                  <a:gd name="connsiteX15" fmla="*/ 327699 w 682283"/>
                  <a:gd name="connsiteY15" fmla="*/ 484014 h 740697"/>
                  <a:gd name="connsiteX16" fmla="*/ 273979 w 682283"/>
                  <a:gd name="connsiteY16" fmla="*/ 509732 h 740697"/>
                  <a:gd name="connsiteX17" fmla="*/ 204351 w 682283"/>
                  <a:gd name="connsiteY17" fmla="*/ 477442 h 740697"/>
                  <a:gd name="connsiteX18" fmla="*/ 146344 w 682283"/>
                  <a:gd name="connsiteY18" fmla="*/ 492396 h 740697"/>
                  <a:gd name="connsiteX19" fmla="*/ 101100 w 682283"/>
                  <a:gd name="connsiteY19" fmla="*/ 456868 h 740697"/>
                  <a:gd name="connsiteX20" fmla="*/ 64143 w 682283"/>
                  <a:gd name="connsiteY20" fmla="*/ 479728 h 740697"/>
                  <a:gd name="connsiteX21" fmla="*/ 33853 w 682283"/>
                  <a:gd name="connsiteY21" fmla="*/ 460678 h 740697"/>
                  <a:gd name="connsiteX22" fmla="*/ 325 w 682283"/>
                  <a:gd name="connsiteY22" fmla="*/ 373429 h 740697"/>
                  <a:gd name="connsiteX23" fmla="*/ 4231 w 682283"/>
                  <a:gd name="connsiteY23" fmla="*/ 278179 h 740697"/>
                  <a:gd name="connsiteX24" fmla="*/ 21471 w 682283"/>
                  <a:gd name="connsiteY24" fmla="*/ 195502 h 740697"/>
                  <a:gd name="connsiteX25" fmla="*/ 75287 w 682283"/>
                  <a:gd name="connsiteY25" fmla="*/ 125779 h 740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682283" h="740697">
                    <a:moveTo>
                      <a:pt x="75287" y="125779"/>
                    </a:moveTo>
                    <a:cubicBezTo>
                      <a:pt x="115768" y="87679"/>
                      <a:pt x="192921" y="87679"/>
                      <a:pt x="248642" y="91584"/>
                    </a:cubicBezTo>
                    <a:cubicBezTo>
                      <a:pt x="304363" y="95490"/>
                      <a:pt x="361418" y="105491"/>
                      <a:pt x="414949" y="89679"/>
                    </a:cubicBezTo>
                    <a:cubicBezTo>
                      <a:pt x="487053" y="68439"/>
                      <a:pt x="544489" y="2240"/>
                      <a:pt x="619546" y="144"/>
                    </a:cubicBezTo>
                    <a:cubicBezTo>
                      <a:pt x="634681" y="-1075"/>
                      <a:pt x="649787" y="2850"/>
                      <a:pt x="662408" y="11289"/>
                    </a:cubicBezTo>
                    <a:cubicBezTo>
                      <a:pt x="685078" y="28243"/>
                      <a:pt x="686792" y="63676"/>
                      <a:pt x="672600" y="88060"/>
                    </a:cubicBezTo>
                    <a:cubicBezTo>
                      <a:pt x="658408" y="112444"/>
                      <a:pt x="632309" y="127494"/>
                      <a:pt x="605925" y="137781"/>
                    </a:cubicBezTo>
                    <a:cubicBezTo>
                      <a:pt x="579540" y="148068"/>
                      <a:pt x="551728" y="154830"/>
                      <a:pt x="526868" y="168165"/>
                    </a:cubicBezTo>
                    <a:cubicBezTo>
                      <a:pt x="450668" y="209028"/>
                      <a:pt x="417711" y="303135"/>
                      <a:pt x="415044" y="389907"/>
                    </a:cubicBezTo>
                    <a:cubicBezTo>
                      <a:pt x="412377" y="476680"/>
                      <a:pt x="432760" y="562786"/>
                      <a:pt x="431141" y="649559"/>
                    </a:cubicBezTo>
                    <a:cubicBezTo>
                      <a:pt x="431141" y="674038"/>
                      <a:pt x="427903" y="700041"/>
                      <a:pt x="413044" y="719568"/>
                    </a:cubicBezTo>
                    <a:cubicBezTo>
                      <a:pt x="398185" y="739094"/>
                      <a:pt x="367514" y="748143"/>
                      <a:pt x="348464" y="733093"/>
                    </a:cubicBezTo>
                    <a:cubicBezTo>
                      <a:pt x="333415" y="720806"/>
                      <a:pt x="330938" y="699184"/>
                      <a:pt x="329414" y="679753"/>
                    </a:cubicBezTo>
                    <a:cubicBezTo>
                      <a:pt x="324080" y="596695"/>
                      <a:pt x="318717" y="513571"/>
                      <a:pt x="313317" y="430389"/>
                    </a:cubicBezTo>
                    <a:cubicBezTo>
                      <a:pt x="317413" y="449439"/>
                      <a:pt x="327890" y="443247"/>
                      <a:pt x="326747" y="462488"/>
                    </a:cubicBezTo>
                    <a:cubicBezTo>
                      <a:pt x="326747" y="469155"/>
                      <a:pt x="331034" y="478299"/>
                      <a:pt x="327699" y="484014"/>
                    </a:cubicBezTo>
                    <a:cubicBezTo>
                      <a:pt x="316355" y="502350"/>
                      <a:pt x="295372" y="512399"/>
                      <a:pt x="273979" y="509732"/>
                    </a:cubicBezTo>
                    <a:cubicBezTo>
                      <a:pt x="247594" y="506493"/>
                      <a:pt x="216829" y="500683"/>
                      <a:pt x="204351" y="477442"/>
                    </a:cubicBezTo>
                    <a:cubicBezTo>
                      <a:pt x="194826" y="494492"/>
                      <a:pt x="165203" y="497540"/>
                      <a:pt x="146344" y="492396"/>
                    </a:cubicBezTo>
                    <a:cubicBezTo>
                      <a:pt x="127561" y="486234"/>
                      <a:pt x="111539" y="473651"/>
                      <a:pt x="101100" y="456868"/>
                    </a:cubicBezTo>
                    <a:cubicBezTo>
                      <a:pt x="101671" y="469060"/>
                      <a:pt x="76335" y="480776"/>
                      <a:pt x="64143" y="479728"/>
                    </a:cubicBezTo>
                    <a:cubicBezTo>
                      <a:pt x="51951" y="477556"/>
                      <a:pt x="41093" y="470727"/>
                      <a:pt x="33853" y="460678"/>
                    </a:cubicBezTo>
                    <a:cubicBezTo>
                      <a:pt x="14117" y="435656"/>
                      <a:pt x="2421" y="405233"/>
                      <a:pt x="325" y="373429"/>
                    </a:cubicBezTo>
                    <a:cubicBezTo>
                      <a:pt x="-1694" y="341625"/>
                      <a:pt x="-379" y="309707"/>
                      <a:pt x="4231" y="278179"/>
                    </a:cubicBezTo>
                    <a:cubicBezTo>
                      <a:pt x="6117" y="249957"/>
                      <a:pt x="11918" y="222125"/>
                      <a:pt x="21471" y="195502"/>
                    </a:cubicBezTo>
                    <a:cubicBezTo>
                      <a:pt x="34520" y="168861"/>
                      <a:pt x="52827" y="145143"/>
                      <a:pt x="75287" y="125779"/>
                    </a:cubicBezTo>
                    <a:close/>
                  </a:path>
                </a:pathLst>
              </a:custGeom>
              <a:solidFill>
                <a:srgbClr val="F9AC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9" name="任意多边形: 形状 258">
                <a:extLst>
                  <a:ext uri="{FF2B5EF4-FFF2-40B4-BE49-F238E27FC236}">
                    <a16:creationId xmlns:a16="http://schemas.microsoft.com/office/drawing/2014/main" id="{C0976204-31FA-465B-6860-08C0A6CE2089}"/>
                  </a:ext>
                </a:extLst>
              </p:cNvPr>
              <p:cNvSpPr/>
              <p:nvPr/>
            </p:nvSpPr>
            <p:spPr>
              <a:xfrm>
                <a:off x="5148910" y="2562860"/>
                <a:ext cx="144609" cy="70152"/>
              </a:xfrm>
              <a:custGeom>
                <a:avLst/>
                <a:gdLst>
                  <a:gd name="connsiteX0" fmla="*/ -542 w 111804"/>
                  <a:gd name="connsiteY0" fmla="*/ 5975 h 54238"/>
                  <a:gd name="connsiteX1" fmla="*/ 42607 w 111804"/>
                  <a:gd name="connsiteY1" fmla="*/ 53600 h 54238"/>
                  <a:gd name="connsiteX2" fmla="*/ 109758 w 111804"/>
                  <a:gd name="connsiteY2" fmla="*/ 21691 h 54238"/>
                  <a:gd name="connsiteX3" fmla="*/ 101280 w 111804"/>
                  <a:gd name="connsiteY3" fmla="*/ 13214 h 54238"/>
                  <a:gd name="connsiteX4" fmla="*/ 46988 w 111804"/>
                  <a:gd name="connsiteY4" fmla="*/ 41789 h 54238"/>
                  <a:gd name="connsiteX5" fmla="*/ 11555 w 111804"/>
                  <a:gd name="connsiteY5" fmla="*/ 5785 h 54238"/>
                  <a:gd name="connsiteX6" fmla="*/ -542 w 111804"/>
                  <a:gd name="connsiteY6" fmla="*/ 5785 h 54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804" h="54238">
                    <a:moveTo>
                      <a:pt x="-542" y="5975"/>
                    </a:moveTo>
                    <a:cubicBezTo>
                      <a:pt x="-1780" y="30264"/>
                      <a:pt x="19651" y="50266"/>
                      <a:pt x="42607" y="53600"/>
                    </a:cubicBezTo>
                    <a:cubicBezTo>
                      <a:pt x="68896" y="57410"/>
                      <a:pt x="93851" y="41408"/>
                      <a:pt x="109758" y="21691"/>
                    </a:cubicBezTo>
                    <a:cubicBezTo>
                      <a:pt x="114616" y="15690"/>
                      <a:pt x="106138" y="7118"/>
                      <a:pt x="101280" y="13214"/>
                    </a:cubicBezTo>
                    <a:cubicBezTo>
                      <a:pt x="88136" y="29407"/>
                      <a:pt x="68896" y="43408"/>
                      <a:pt x="46988" y="41789"/>
                    </a:cubicBezTo>
                    <a:cubicBezTo>
                      <a:pt x="27576" y="40903"/>
                      <a:pt x="12136" y="25206"/>
                      <a:pt x="11555" y="5785"/>
                    </a:cubicBezTo>
                    <a:cubicBezTo>
                      <a:pt x="11555" y="-2026"/>
                      <a:pt x="-66" y="-2026"/>
                      <a:pt x="-542" y="5785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0" name="任意多边形: 形状 259">
                <a:extLst>
                  <a:ext uri="{FF2B5EF4-FFF2-40B4-BE49-F238E27FC236}">
                    <a16:creationId xmlns:a16="http://schemas.microsoft.com/office/drawing/2014/main" id="{0D3DA404-1215-BA96-0A59-77B29F1F1F59}"/>
                  </a:ext>
                </a:extLst>
              </p:cNvPr>
              <p:cNvSpPr/>
              <p:nvPr/>
            </p:nvSpPr>
            <p:spPr>
              <a:xfrm>
                <a:off x="4862008" y="3413978"/>
                <a:ext cx="110056" cy="85521"/>
              </a:xfrm>
              <a:custGeom>
                <a:avLst/>
                <a:gdLst>
                  <a:gd name="connsiteX0" fmla="*/ 13535 w 85089"/>
                  <a:gd name="connsiteY0" fmla="*/ 56883 h 66120"/>
                  <a:gd name="connsiteX1" fmla="*/ 42110 w 85089"/>
                  <a:gd name="connsiteY1" fmla="*/ 12973 h 66120"/>
                  <a:gd name="connsiteX2" fmla="*/ 65351 w 85089"/>
                  <a:gd name="connsiteY2" fmla="*/ 20022 h 66120"/>
                  <a:gd name="connsiteX3" fmla="*/ 72399 w 85089"/>
                  <a:gd name="connsiteY3" fmla="*/ 44596 h 66120"/>
                  <a:gd name="connsiteX4" fmla="*/ 79210 w 85089"/>
                  <a:gd name="connsiteY4" fmla="*/ 49882 h 66120"/>
                  <a:gd name="connsiteX5" fmla="*/ 84496 w 85089"/>
                  <a:gd name="connsiteY5" fmla="*/ 44596 h 66120"/>
                  <a:gd name="connsiteX6" fmla="*/ 57636 w 85089"/>
                  <a:gd name="connsiteY6" fmla="*/ 495 h 66120"/>
                  <a:gd name="connsiteX7" fmla="*/ 25822 w 85089"/>
                  <a:gd name="connsiteY7" fmla="*/ 6686 h 66120"/>
                  <a:gd name="connsiteX8" fmla="*/ 3629 w 85089"/>
                  <a:gd name="connsiteY8" fmla="*/ 28118 h 66120"/>
                  <a:gd name="connsiteX9" fmla="*/ 3629 w 85089"/>
                  <a:gd name="connsiteY9" fmla="*/ 62979 h 66120"/>
                  <a:gd name="connsiteX10" fmla="*/ 14011 w 85089"/>
                  <a:gd name="connsiteY10" fmla="*/ 56883 h 6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85089" h="66120">
                    <a:moveTo>
                      <a:pt x="13535" y="56883"/>
                    </a:moveTo>
                    <a:cubicBezTo>
                      <a:pt x="3153" y="36786"/>
                      <a:pt x="24489" y="17926"/>
                      <a:pt x="42110" y="12973"/>
                    </a:cubicBezTo>
                    <a:cubicBezTo>
                      <a:pt x="50549" y="9630"/>
                      <a:pt x="60188" y="12554"/>
                      <a:pt x="65351" y="20022"/>
                    </a:cubicBezTo>
                    <a:cubicBezTo>
                      <a:pt x="69456" y="27603"/>
                      <a:pt x="71856" y="35995"/>
                      <a:pt x="72399" y="44596"/>
                    </a:cubicBezTo>
                    <a:cubicBezTo>
                      <a:pt x="72818" y="47939"/>
                      <a:pt x="75866" y="50302"/>
                      <a:pt x="79210" y="49882"/>
                    </a:cubicBezTo>
                    <a:cubicBezTo>
                      <a:pt x="81972" y="49540"/>
                      <a:pt x="84153" y="47358"/>
                      <a:pt x="84496" y="44596"/>
                    </a:cubicBezTo>
                    <a:cubicBezTo>
                      <a:pt x="82401" y="27261"/>
                      <a:pt x="77543" y="4972"/>
                      <a:pt x="57636" y="495"/>
                    </a:cubicBezTo>
                    <a:cubicBezTo>
                      <a:pt x="46634" y="-1219"/>
                      <a:pt x="35376" y="972"/>
                      <a:pt x="25822" y="6686"/>
                    </a:cubicBezTo>
                    <a:cubicBezTo>
                      <a:pt x="16459" y="11468"/>
                      <a:pt x="8734" y="18926"/>
                      <a:pt x="3629" y="28118"/>
                    </a:cubicBezTo>
                    <a:cubicBezTo>
                      <a:pt x="-2000" y="39053"/>
                      <a:pt x="-2000" y="52045"/>
                      <a:pt x="3629" y="62979"/>
                    </a:cubicBezTo>
                    <a:cubicBezTo>
                      <a:pt x="7153" y="69932"/>
                      <a:pt x="17630" y="63836"/>
                      <a:pt x="14011" y="56883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1" name="任意多边形: 形状 260">
                <a:extLst>
                  <a:ext uri="{FF2B5EF4-FFF2-40B4-BE49-F238E27FC236}">
                    <a16:creationId xmlns:a16="http://schemas.microsoft.com/office/drawing/2014/main" id="{336D8697-9E04-6799-BF9C-60143C6C1D6D}"/>
                  </a:ext>
                </a:extLst>
              </p:cNvPr>
              <p:cNvSpPr/>
              <p:nvPr/>
            </p:nvSpPr>
            <p:spPr>
              <a:xfrm>
                <a:off x="4823979" y="3086390"/>
                <a:ext cx="15645" cy="116423"/>
              </a:xfrm>
              <a:custGeom>
                <a:avLst/>
                <a:gdLst>
                  <a:gd name="connsiteX0" fmla="*/ 11504 w 12096"/>
                  <a:gd name="connsiteY0" fmla="*/ 84604 h 90012"/>
                  <a:gd name="connsiteX1" fmla="*/ 11504 w 12096"/>
                  <a:gd name="connsiteY1" fmla="*/ 5261 h 90012"/>
                  <a:gd name="connsiteX2" fmla="*/ 4693 w 12096"/>
                  <a:gd name="connsiteY2" fmla="*/ -25 h 90012"/>
                  <a:gd name="connsiteX3" fmla="*/ -593 w 12096"/>
                  <a:gd name="connsiteY3" fmla="*/ 5261 h 90012"/>
                  <a:gd name="connsiteX4" fmla="*/ -593 w 12096"/>
                  <a:gd name="connsiteY4" fmla="*/ 84604 h 90012"/>
                  <a:gd name="connsiteX5" fmla="*/ 6218 w 12096"/>
                  <a:gd name="connsiteY5" fmla="*/ 89891 h 90012"/>
                  <a:gd name="connsiteX6" fmla="*/ 11504 w 12096"/>
                  <a:gd name="connsiteY6" fmla="*/ 84604 h 90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96" h="90012">
                    <a:moveTo>
                      <a:pt x="11504" y="84604"/>
                    </a:moveTo>
                    <a:lnTo>
                      <a:pt x="11504" y="5261"/>
                    </a:lnTo>
                    <a:cubicBezTo>
                      <a:pt x="11085" y="1918"/>
                      <a:pt x="8037" y="-444"/>
                      <a:pt x="4693" y="-25"/>
                    </a:cubicBezTo>
                    <a:cubicBezTo>
                      <a:pt x="1931" y="318"/>
                      <a:pt x="-250" y="2499"/>
                      <a:pt x="-593" y="5261"/>
                    </a:cubicBezTo>
                    <a:lnTo>
                      <a:pt x="-593" y="84604"/>
                    </a:lnTo>
                    <a:cubicBezTo>
                      <a:pt x="-174" y="87948"/>
                      <a:pt x="2874" y="90310"/>
                      <a:pt x="6218" y="89891"/>
                    </a:cubicBezTo>
                    <a:cubicBezTo>
                      <a:pt x="8980" y="89548"/>
                      <a:pt x="11161" y="87367"/>
                      <a:pt x="11504" y="84604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2" name="任意多边形: 形状 261">
                <a:extLst>
                  <a:ext uri="{FF2B5EF4-FFF2-40B4-BE49-F238E27FC236}">
                    <a16:creationId xmlns:a16="http://schemas.microsoft.com/office/drawing/2014/main" id="{667A6D22-D597-DBEA-9DC6-D75F2978C352}"/>
                  </a:ext>
                </a:extLst>
              </p:cNvPr>
              <p:cNvSpPr/>
              <p:nvPr/>
            </p:nvSpPr>
            <p:spPr>
              <a:xfrm>
                <a:off x="4874099" y="3224154"/>
                <a:ext cx="50794" cy="24360"/>
              </a:xfrm>
              <a:custGeom>
                <a:avLst/>
                <a:gdLst>
                  <a:gd name="connsiteX0" fmla="*/ 7044 w 39271"/>
                  <a:gd name="connsiteY0" fmla="*/ 18574 h 18834"/>
                  <a:gd name="connsiteX1" fmla="*/ 34191 w 39271"/>
                  <a:gd name="connsiteY1" fmla="*/ 11716 h 18834"/>
                  <a:gd name="connsiteX2" fmla="*/ 38477 w 39271"/>
                  <a:gd name="connsiteY2" fmla="*/ 4287 h 18834"/>
                  <a:gd name="connsiteX3" fmla="*/ 31048 w 39271"/>
                  <a:gd name="connsiteY3" fmla="*/ 96 h 18834"/>
                  <a:gd name="connsiteX4" fmla="*/ 3806 w 39271"/>
                  <a:gd name="connsiteY4" fmla="*/ 6954 h 18834"/>
                  <a:gd name="connsiteX5" fmla="*/ -385 w 39271"/>
                  <a:gd name="connsiteY5" fmla="*/ 14383 h 18834"/>
                  <a:gd name="connsiteX6" fmla="*/ 7044 w 39271"/>
                  <a:gd name="connsiteY6" fmla="*/ 18574 h 188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9271" h="18834">
                    <a:moveTo>
                      <a:pt x="7044" y="18574"/>
                    </a:moveTo>
                    <a:lnTo>
                      <a:pt x="34191" y="11716"/>
                    </a:lnTo>
                    <a:cubicBezTo>
                      <a:pt x="37420" y="10831"/>
                      <a:pt x="39325" y="7516"/>
                      <a:pt x="38477" y="4287"/>
                    </a:cubicBezTo>
                    <a:cubicBezTo>
                      <a:pt x="37468" y="1163"/>
                      <a:pt x="34239" y="-657"/>
                      <a:pt x="31048" y="96"/>
                    </a:cubicBezTo>
                    <a:lnTo>
                      <a:pt x="3806" y="6954"/>
                    </a:lnTo>
                    <a:cubicBezTo>
                      <a:pt x="625" y="7878"/>
                      <a:pt x="-1242" y="11183"/>
                      <a:pt x="-385" y="14383"/>
                    </a:cubicBezTo>
                    <a:cubicBezTo>
                      <a:pt x="577" y="17536"/>
                      <a:pt x="3844" y="19375"/>
                      <a:pt x="7044" y="18574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3" name="任意多边形: 形状 262">
                <a:extLst>
                  <a:ext uri="{FF2B5EF4-FFF2-40B4-BE49-F238E27FC236}">
                    <a16:creationId xmlns:a16="http://schemas.microsoft.com/office/drawing/2014/main" id="{C73B2A0F-9EC8-5FF6-3D54-DEDB43D13247}"/>
                  </a:ext>
                </a:extLst>
              </p:cNvPr>
              <p:cNvSpPr/>
              <p:nvPr/>
            </p:nvSpPr>
            <p:spPr>
              <a:xfrm>
                <a:off x="4892572" y="3258498"/>
                <a:ext cx="17175" cy="15646"/>
              </a:xfrm>
              <a:custGeom>
                <a:avLst/>
                <a:gdLst>
                  <a:gd name="connsiteX0" fmla="*/ 6859 w 13279"/>
                  <a:gd name="connsiteY0" fmla="*/ -73 h 12097"/>
                  <a:gd name="connsiteX1" fmla="*/ 5430 w 13279"/>
                  <a:gd name="connsiteY1" fmla="*/ -73 h 12097"/>
                  <a:gd name="connsiteX2" fmla="*/ 3144 w 13279"/>
                  <a:gd name="connsiteY2" fmla="*/ 499 h 12097"/>
                  <a:gd name="connsiteX3" fmla="*/ 1144 w 13279"/>
                  <a:gd name="connsiteY3" fmla="*/ 1737 h 12097"/>
                  <a:gd name="connsiteX4" fmla="*/ -95 w 13279"/>
                  <a:gd name="connsiteY4" fmla="*/ 3642 h 12097"/>
                  <a:gd name="connsiteX5" fmla="*/ -571 w 13279"/>
                  <a:gd name="connsiteY5" fmla="*/ 6023 h 12097"/>
                  <a:gd name="connsiteX6" fmla="*/ -571 w 13279"/>
                  <a:gd name="connsiteY6" fmla="*/ 7547 h 12097"/>
                  <a:gd name="connsiteX7" fmla="*/ 954 w 13279"/>
                  <a:gd name="connsiteY7" fmla="*/ 10214 h 12097"/>
                  <a:gd name="connsiteX8" fmla="*/ 2192 w 13279"/>
                  <a:gd name="connsiteY8" fmla="*/ 11167 h 12097"/>
                  <a:gd name="connsiteX9" fmla="*/ 5239 w 13279"/>
                  <a:gd name="connsiteY9" fmla="*/ 12024 h 12097"/>
                  <a:gd name="connsiteX10" fmla="*/ 6668 w 13279"/>
                  <a:gd name="connsiteY10" fmla="*/ 12024 h 12097"/>
                  <a:gd name="connsiteX11" fmla="*/ 8954 w 13279"/>
                  <a:gd name="connsiteY11" fmla="*/ 11547 h 12097"/>
                  <a:gd name="connsiteX12" fmla="*/ 10955 w 13279"/>
                  <a:gd name="connsiteY12" fmla="*/ 10214 h 12097"/>
                  <a:gd name="connsiteX13" fmla="*/ 12193 w 13279"/>
                  <a:gd name="connsiteY13" fmla="*/ 8309 h 12097"/>
                  <a:gd name="connsiteX14" fmla="*/ 12669 w 13279"/>
                  <a:gd name="connsiteY14" fmla="*/ 6023 h 12097"/>
                  <a:gd name="connsiteX15" fmla="*/ 12669 w 13279"/>
                  <a:gd name="connsiteY15" fmla="*/ 4404 h 12097"/>
                  <a:gd name="connsiteX16" fmla="*/ 11145 w 13279"/>
                  <a:gd name="connsiteY16" fmla="*/ 1737 h 12097"/>
                  <a:gd name="connsiteX17" fmla="*/ 9907 w 13279"/>
                  <a:gd name="connsiteY17" fmla="*/ 784 h 12097"/>
                  <a:gd name="connsiteX18" fmla="*/ 6859 w 13279"/>
                  <a:gd name="connsiteY18" fmla="*/ -73 h 12097"/>
                  <a:gd name="connsiteX19" fmla="*/ 5430 w 13279"/>
                  <a:gd name="connsiteY19" fmla="*/ -73 h 12097"/>
                  <a:gd name="connsiteX20" fmla="*/ 3144 w 13279"/>
                  <a:gd name="connsiteY20" fmla="*/ 499 h 12097"/>
                  <a:gd name="connsiteX21" fmla="*/ 1144 w 13279"/>
                  <a:gd name="connsiteY21" fmla="*/ 1737 h 12097"/>
                  <a:gd name="connsiteX22" fmla="*/ -95 w 13279"/>
                  <a:gd name="connsiteY22" fmla="*/ 3642 h 12097"/>
                  <a:gd name="connsiteX23" fmla="*/ -571 w 13279"/>
                  <a:gd name="connsiteY23" fmla="*/ 6023 h 12097"/>
                  <a:gd name="connsiteX24" fmla="*/ -571 w 13279"/>
                  <a:gd name="connsiteY24" fmla="*/ 7547 h 12097"/>
                  <a:gd name="connsiteX25" fmla="*/ 954 w 13279"/>
                  <a:gd name="connsiteY25" fmla="*/ 10214 h 12097"/>
                  <a:gd name="connsiteX26" fmla="*/ 2192 w 13279"/>
                  <a:gd name="connsiteY26" fmla="*/ 11167 h 12097"/>
                  <a:gd name="connsiteX27" fmla="*/ 5239 w 13279"/>
                  <a:gd name="connsiteY27" fmla="*/ 12024 h 12097"/>
                  <a:gd name="connsiteX28" fmla="*/ 6668 w 13279"/>
                  <a:gd name="connsiteY28" fmla="*/ 12024 h 12097"/>
                  <a:gd name="connsiteX29" fmla="*/ 8954 w 13279"/>
                  <a:gd name="connsiteY29" fmla="*/ 11547 h 12097"/>
                  <a:gd name="connsiteX30" fmla="*/ 10955 w 13279"/>
                  <a:gd name="connsiteY30" fmla="*/ 10214 h 12097"/>
                  <a:gd name="connsiteX31" fmla="*/ 12193 w 13279"/>
                  <a:gd name="connsiteY31" fmla="*/ 8309 h 12097"/>
                  <a:gd name="connsiteX32" fmla="*/ 12669 w 13279"/>
                  <a:gd name="connsiteY32" fmla="*/ 6023 h 12097"/>
                  <a:gd name="connsiteX33" fmla="*/ 12669 w 13279"/>
                  <a:gd name="connsiteY33" fmla="*/ 4404 h 12097"/>
                  <a:gd name="connsiteX34" fmla="*/ 11145 w 13279"/>
                  <a:gd name="connsiteY34" fmla="*/ 1737 h 12097"/>
                  <a:gd name="connsiteX35" fmla="*/ 9907 w 13279"/>
                  <a:gd name="connsiteY35" fmla="*/ 784 h 12097"/>
                  <a:gd name="connsiteX36" fmla="*/ 6859 w 13279"/>
                  <a:gd name="connsiteY36" fmla="*/ -73 h 12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3279" h="12097">
                    <a:moveTo>
                      <a:pt x="6859" y="-73"/>
                    </a:moveTo>
                    <a:lnTo>
                      <a:pt x="5430" y="-73"/>
                    </a:lnTo>
                    <a:cubicBezTo>
                      <a:pt x="4630" y="-82"/>
                      <a:pt x="3839" y="108"/>
                      <a:pt x="3144" y="499"/>
                    </a:cubicBezTo>
                    <a:cubicBezTo>
                      <a:pt x="2373" y="718"/>
                      <a:pt x="1687" y="1146"/>
                      <a:pt x="1144" y="1737"/>
                    </a:cubicBezTo>
                    <a:cubicBezTo>
                      <a:pt x="591" y="2270"/>
                      <a:pt x="172" y="2918"/>
                      <a:pt x="-95" y="3642"/>
                    </a:cubicBezTo>
                    <a:cubicBezTo>
                      <a:pt x="-495" y="4366"/>
                      <a:pt x="-656" y="5204"/>
                      <a:pt x="-571" y="6023"/>
                    </a:cubicBezTo>
                    <a:lnTo>
                      <a:pt x="-571" y="7547"/>
                    </a:lnTo>
                    <a:cubicBezTo>
                      <a:pt x="-332" y="8566"/>
                      <a:pt x="191" y="9490"/>
                      <a:pt x="954" y="10214"/>
                    </a:cubicBezTo>
                    <a:lnTo>
                      <a:pt x="2192" y="11167"/>
                    </a:lnTo>
                    <a:cubicBezTo>
                      <a:pt x="3116" y="11729"/>
                      <a:pt x="4163" y="12024"/>
                      <a:pt x="5239" y="12024"/>
                    </a:cubicBezTo>
                    <a:lnTo>
                      <a:pt x="6668" y="12024"/>
                    </a:lnTo>
                    <a:cubicBezTo>
                      <a:pt x="7459" y="12024"/>
                      <a:pt x="8230" y="11862"/>
                      <a:pt x="8954" y="11547"/>
                    </a:cubicBezTo>
                    <a:cubicBezTo>
                      <a:pt x="9726" y="11281"/>
                      <a:pt x="10412" y="10824"/>
                      <a:pt x="10955" y="10214"/>
                    </a:cubicBezTo>
                    <a:cubicBezTo>
                      <a:pt x="11526" y="9700"/>
                      <a:pt x="11955" y="9042"/>
                      <a:pt x="12193" y="8309"/>
                    </a:cubicBezTo>
                    <a:cubicBezTo>
                      <a:pt x="12574" y="7614"/>
                      <a:pt x="12745" y="6814"/>
                      <a:pt x="12669" y="6023"/>
                    </a:cubicBezTo>
                    <a:lnTo>
                      <a:pt x="12669" y="4404"/>
                    </a:lnTo>
                    <a:cubicBezTo>
                      <a:pt x="12412" y="3394"/>
                      <a:pt x="11878" y="2470"/>
                      <a:pt x="11145" y="1737"/>
                    </a:cubicBezTo>
                    <a:lnTo>
                      <a:pt x="9907" y="784"/>
                    </a:lnTo>
                    <a:cubicBezTo>
                      <a:pt x="8993" y="222"/>
                      <a:pt x="7935" y="-73"/>
                      <a:pt x="6859" y="-73"/>
                    </a:cubicBezTo>
                    <a:lnTo>
                      <a:pt x="5430" y="-73"/>
                    </a:lnTo>
                    <a:cubicBezTo>
                      <a:pt x="4630" y="-82"/>
                      <a:pt x="3839" y="108"/>
                      <a:pt x="3144" y="499"/>
                    </a:cubicBezTo>
                    <a:cubicBezTo>
                      <a:pt x="2373" y="718"/>
                      <a:pt x="1687" y="1146"/>
                      <a:pt x="1144" y="1737"/>
                    </a:cubicBezTo>
                    <a:cubicBezTo>
                      <a:pt x="591" y="2270"/>
                      <a:pt x="172" y="2918"/>
                      <a:pt x="-95" y="3642"/>
                    </a:cubicBezTo>
                    <a:cubicBezTo>
                      <a:pt x="-495" y="4366"/>
                      <a:pt x="-656" y="5204"/>
                      <a:pt x="-571" y="6023"/>
                    </a:cubicBezTo>
                    <a:lnTo>
                      <a:pt x="-571" y="7547"/>
                    </a:lnTo>
                    <a:cubicBezTo>
                      <a:pt x="-332" y="8566"/>
                      <a:pt x="191" y="9490"/>
                      <a:pt x="954" y="10214"/>
                    </a:cubicBezTo>
                    <a:lnTo>
                      <a:pt x="2192" y="11167"/>
                    </a:lnTo>
                    <a:cubicBezTo>
                      <a:pt x="3116" y="11729"/>
                      <a:pt x="4163" y="12024"/>
                      <a:pt x="5239" y="12024"/>
                    </a:cubicBezTo>
                    <a:lnTo>
                      <a:pt x="6668" y="12024"/>
                    </a:lnTo>
                    <a:cubicBezTo>
                      <a:pt x="7459" y="12024"/>
                      <a:pt x="8230" y="11862"/>
                      <a:pt x="8954" y="11547"/>
                    </a:cubicBezTo>
                    <a:cubicBezTo>
                      <a:pt x="9726" y="11281"/>
                      <a:pt x="10412" y="10824"/>
                      <a:pt x="10955" y="10214"/>
                    </a:cubicBezTo>
                    <a:cubicBezTo>
                      <a:pt x="11526" y="9700"/>
                      <a:pt x="11955" y="9042"/>
                      <a:pt x="12193" y="8309"/>
                    </a:cubicBezTo>
                    <a:cubicBezTo>
                      <a:pt x="12574" y="7614"/>
                      <a:pt x="12745" y="6814"/>
                      <a:pt x="12669" y="6023"/>
                    </a:cubicBezTo>
                    <a:lnTo>
                      <a:pt x="12669" y="4404"/>
                    </a:lnTo>
                    <a:cubicBezTo>
                      <a:pt x="12412" y="3394"/>
                      <a:pt x="11878" y="2470"/>
                      <a:pt x="11145" y="1737"/>
                    </a:cubicBezTo>
                    <a:lnTo>
                      <a:pt x="9907" y="784"/>
                    </a:lnTo>
                    <a:cubicBezTo>
                      <a:pt x="8993" y="222"/>
                      <a:pt x="7935" y="-73"/>
                      <a:pt x="6859" y="-73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4" name="任意多边形: 形状 263">
                <a:extLst>
                  <a:ext uri="{FF2B5EF4-FFF2-40B4-BE49-F238E27FC236}">
                    <a16:creationId xmlns:a16="http://schemas.microsoft.com/office/drawing/2014/main" id="{BBB9A3AA-0625-7098-4182-CECD10374E7D}"/>
                  </a:ext>
                </a:extLst>
              </p:cNvPr>
              <p:cNvSpPr/>
              <p:nvPr/>
            </p:nvSpPr>
            <p:spPr>
              <a:xfrm>
                <a:off x="4685705" y="3103009"/>
                <a:ext cx="18220" cy="76396"/>
              </a:xfrm>
              <a:custGeom>
                <a:avLst/>
                <a:gdLst>
                  <a:gd name="connsiteX0" fmla="*/ 12111 w 14087"/>
                  <a:gd name="connsiteY0" fmla="*/ 53658 h 59065"/>
                  <a:gd name="connsiteX1" fmla="*/ 13349 w 14087"/>
                  <a:gd name="connsiteY1" fmla="*/ 7557 h 59065"/>
                  <a:gd name="connsiteX2" fmla="*/ 9063 w 14087"/>
                  <a:gd name="connsiteY2" fmla="*/ 127 h 59065"/>
                  <a:gd name="connsiteX3" fmla="*/ 1633 w 14087"/>
                  <a:gd name="connsiteY3" fmla="*/ 4414 h 59065"/>
                  <a:gd name="connsiteX4" fmla="*/ 14 w 14087"/>
                  <a:gd name="connsiteY4" fmla="*/ 53658 h 59065"/>
                  <a:gd name="connsiteX5" fmla="*/ 6824 w 14087"/>
                  <a:gd name="connsiteY5" fmla="*/ 58944 h 59065"/>
                  <a:gd name="connsiteX6" fmla="*/ 12111 w 14087"/>
                  <a:gd name="connsiteY6" fmla="*/ 53658 h 590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087" h="59065">
                    <a:moveTo>
                      <a:pt x="12111" y="53658"/>
                    </a:moveTo>
                    <a:cubicBezTo>
                      <a:pt x="10902" y="38294"/>
                      <a:pt x="11321" y="22835"/>
                      <a:pt x="13349" y="7557"/>
                    </a:cubicBezTo>
                    <a:cubicBezTo>
                      <a:pt x="14045" y="4347"/>
                      <a:pt x="12187" y="1127"/>
                      <a:pt x="9063" y="127"/>
                    </a:cubicBezTo>
                    <a:cubicBezTo>
                      <a:pt x="5834" y="-720"/>
                      <a:pt x="2519" y="1194"/>
                      <a:pt x="1633" y="4414"/>
                    </a:cubicBezTo>
                    <a:cubicBezTo>
                      <a:pt x="-624" y="20730"/>
                      <a:pt x="-1167" y="37227"/>
                      <a:pt x="14" y="53658"/>
                    </a:cubicBezTo>
                    <a:cubicBezTo>
                      <a:pt x="434" y="57001"/>
                      <a:pt x="3482" y="59363"/>
                      <a:pt x="6824" y="58944"/>
                    </a:cubicBezTo>
                    <a:cubicBezTo>
                      <a:pt x="9587" y="58601"/>
                      <a:pt x="11768" y="56420"/>
                      <a:pt x="12111" y="53658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5" name="任意多边形: 形状 264">
                <a:extLst>
                  <a:ext uri="{FF2B5EF4-FFF2-40B4-BE49-F238E27FC236}">
                    <a16:creationId xmlns:a16="http://schemas.microsoft.com/office/drawing/2014/main" id="{EA6FD534-7452-1210-4C9B-761AAA0CBC0F}"/>
                  </a:ext>
                </a:extLst>
              </p:cNvPr>
              <p:cNvSpPr/>
              <p:nvPr/>
            </p:nvSpPr>
            <p:spPr>
              <a:xfrm>
                <a:off x="4545429" y="3083556"/>
                <a:ext cx="15645" cy="78231"/>
              </a:xfrm>
              <a:custGeom>
                <a:avLst/>
                <a:gdLst>
                  <a:gd name="connsiteX0" fmla="*/ 11504 w 12096"/>
                  <a:gd name="connsiteY0" fmla="*/ 55077 h 60484"/>
                  <a:gd name="connsiteX1" fmla="*/ 11504 w 12096"/>
                  <a:gd name="connsiteY1" fmla="*/ 5261 h 60484"/>
                  <a:gd name="connsiteX2" fmla="*/ 4693 w 12096"/>
                  <a:gd name="connsiteY2" fmla="*/ -25 h 60484"/>
                  <a:gd name="connsiteX3" fmla="*/ -593 w 12096"/>
                  <a:gd name="connsiteY3" fmla="*/ 5261 h 60484"/>
                  <a:gd name="connsiteX4" fmla="*/ -593 w 12096"/>
                  <a:gd name="connsiteY4" fmla="*/ 55077 h 60484"/>
                  <a:gd name="connsiteX5" fmla="*/ 6218 w 12096"/>
                  <a:gd name="connsiteY5" fmla="*/ 60363 h 60484"/>
                  <a:gd name="connsiteX6" fmla="*/ 11504 w 12096"/>
                  <a:gd name="connsiteY6" fmla="*/ 55077 h 60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096" h="60484">
                    <a:moveTo>
                      <a:pt x="11504" y="55077"/>
                    </a:moveTo>
                    <a:lnTo>
                      <a:pt x="11504" y="5261"/>
                    </a:lnTo>
                    <a:cubicBezTo>
                      <a:pt x="11085" y="1918"/>
                      <a:pt x="8037" y="-444"/>
                      <a:pt x="4693" y="-25"/>
                    </a:cubicBezTo>
                    <a:cubicBezTo>
                      <a:pt x="1931" y="318"/>
                      <a:pt x="-250" y="2499"/>
                      <a:pt x="-593" y="5261"/>
                    </a:cubicBezTo>
                    <a:lnTo>
                      <a:pt x="-593" y="55077"/>
                    </a:lnTo>
                    <a:cubicBezTo>
                      <a:pt x="-174" y="58420"/>
                      <a:pt x="2874" y="60782"/>
                      <a:pt x="6218" y="60363"/>
                    </a:cubicBezTo>
                    <a:cubicBezTo>
                      <a:pt x="8980" y="60020"/>
                      <a:pt x="11161" y="57839"/>
                      <a:pt x="11504" y="55077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6" name="任意多边形: 形状 265">
                <a:extLst>
                  <a:ext uri="{FF2B5EF4-FFF2-40B4-BE49-F238E27FC236}">
                    <a16:creationId xmlns:a16="http://schemas.microsoft.com/office/drawing/2014/main" id="{02AB85D1-8612-5103-4349-752987C3269B}"/>
                  </a:ext>
                </a:extLst>
              </p:cNvPr>
              <p:cNvSpPr/>
              <p:nvPr/>
            </p:nvSpPr>
            <p:spPr>
              <a:xfrm>
                <a:off x="4859017" y="3006845"/>
                <a:ext cx="67881" cy="69353"/>
              </a:xfrm>
              <a:custGeom>
                <a:avLst/>
                <a:gdLst>
                  <a:gd name="connsiteX0" fmla="*/ 28801 w 52482"/>
                  <a:gd name="connsiteY0" fmla="*/ 372 h 53620"/>
                  <a:gd name="connsiteX1" fmla="*/ 893 w 52482"/>
                  <a:gd name="connsiteY1" fmla="*/ 19422 h 53620"/>
                  <a:gd name="connsiteX2" fmla="*/ 893 w 52482"/>
                  <a:gd name="connsiteY2" fmla="*/ 38472 h 53620"/>
                  <a:gd name="connsiteX3" fmla="*/ 11561 w 52482"/>
                  <a:gd name="connsiteY3" fmla="*/ 50473 h 53620"/>
                  <a:gd name="connsiteX4" fmla="*/ 41660 w 52482"/>
                  <a:gd name="connsiteY4" fmla="*/ 46473 h 53620"/>
                  <a:gd name="connsiteX5" fmla="*/ 51185 w 52482"/>
                  <a:gd name="connsiteY5" fmla="*/ 17231 h 53620"/>
                  <a:gd name="connsiteX6" fmla="*/ 41660 w 52482"/>
                  <a:gd name="connsiteY6" fmla="*/ 3610 h 53620"/>
                  <a:gd name="connsiteX7" fmla="*/ 32135 w 52482"/>
                  <a:gd name="connsiteY7" fmla="*/ 1324 h 53620"/>
                  <a:gd name="connsiteX8" fmla="*/ 27563 w 52482"/>
                  <a:gd name="connsiteY8" fmla="*/ 1324 h 53620"/>
                  <a:gd name="connsiteX9" fmla="*/ 26706 w 52482"/>
                  <a:gd name="connsiteY9" fmla="*/ 1324 h 53620"/>
                  <a:gd name="connsiteX10" fmla="*/ 26706 w 52482"/>
                  <a:gd name="connsiteY10" fmla="*/ 1324 h 53620"/>
                  <a:gd name="connsiteX11" fmla="*/ 25563 w 52482"/>
                  <a:gd name="connsiteY11" fmla="*/ 753 h 53620"/>
                  <a:gd name="connsiteX12" fmla="*/ 17372 w 52482"/>
                  <a:gd name="connsiteY12" fmla="*/ 2848 h 53620"/>
                  <a:gd name="connsiteX13" fmla="*/ 19467 w 52482"/>
                  <a:gd name="connsiteY13" fmla="*/ 11135 h 53620"/>
                  <a:gd name="connsiteX14" fmla="*/ 33564 w 52482"/>
                  <a:gd name="connsiteY14" fmla="*/ 13612 h 53620"/>
                  <a:gd name="connsiteX15" fmla="*/ 34516 w 52482"/>
                  <a:gd name="connsiteY15" fmla="*/ 13612 h 53620"/>
                  <a:gd name="connsiteX16" fmla="*/ 35469 w 52482"/>
                  <a:gd name="connsiteY16" fmla="*/ 13612 h 53620"/>
                  <a:gd name="connsiteX17" fmla="*/ 35469 w 52482"/>
                  <a:gd name="connsiteY17" fmla="*/ 13612 h 53620"/>
                  <a:gd name="connsiteX18" fmla="*/ 36612 w 52482"/>
                  <a:gd name="connsiteY18" fmla="*/ 14278 h 53620"/>
                  <a:gd name="connsiteX19" fmla="*/ 36612 w 52482"/>
                  <a:gd name="connsiteY19" fmla="*/ 14278 h 53620"/>
                  <a:gd name="connsiteX20" fmla="*/ 37755 w 52482"/>
                  <a:gd name="connsiteY20" fmla="*/ 15326 h 53620"/>
                  <a:gd name="connsiteX21" fmla="*/ 37755 w 52482"/>
                  <a:gd name="connsiteY21" fmla="*/ 15326 h 53620"/>
                  <a:gd name="connsiteX22" fmla="*/ 38612 w 52482"/>
                  <a:gd name="connsiteY22" fmla="*/ 16660 h 53620"/>
                  <a:gd name="connsiteX23" fmla="*/ 39374 w 52482"/>
                  <a:gd name="connsiteY23" fmla="*/ 17993 h 53620"/>
                  <a:gd name="connsiteX24" fmla="*/ 39374 w 52482"/>
                  <a:gd name="connsiteY24" fmla="*/ 17993 h 53620"/>
                  <a:gd name="connsiteX25" fmla="*/ 40136 w 52482"/>
                  <a:gd name="connsiteY25" fmla="*/ 20565 h 53620"/>
                  <a:gd name="connsiteX26" fmla="*/ 40136 w 52482"/>
                  <a:gd name="connsiteY26" fmla="*/ 21327 h 53620"/>
                  <a:gd name="connsiteX27" fmla="*/ 40136 w 52482"/>
                  <a:gd name="connsiteY27" fmla="*/ 22184 h 53620"/>
                  <a:gd name="connsiteX28" fmla="*/ 40136 w 52482"/>
                  <a:gd name="connsiteY28" fmla="*/ 25137 h 53620"/>
                  <a:gd name="connsiteX29" fmla="*/ 40136 w 52482"/>
                  <a:gd name="connsiteY29" fmla="*/ 25137 h 53620"/>
                  <a:gd name="connsiteX30" fmla="*/ 40136 w 52482"/>
                  <a:gd name="connsiteY30" fmla="*/ 26280 h 53620"/>
                  <a:gd name="connsiteX31" fmla="*/ 39279 w 52482"/>
                  <a:gd name="connsiteY31" fmla="*/ 29137 h 53620"/>
                  <a:gd name="connsiteX32" fmla="*/ 39279 w 52482"/>
                  <a:gd name="connsiteY32" fmla="*/ 30090 h 53620"/>
                  <a:gd name="connsiteX33" fmla="*/ 39279 w 52482"/>
                  <a:gd name="connsiteY33" fmla="*/ 30947 h 53620"/>
                  <a:gd name="connsiteX34" fmla="*/ 37660 w 52482"/>
                  <a:gd name="connsiteY34" fmla="*/ 33805 h 53620"/>
                  <a:gd name="connsiteX35" fmla="*/ 36898 w 52482"/>
                  <a:gd name="connsiteY35" fmla="*/ 34948 h 53620"/>
                  <a:gd name="connsiteX36" fmla="*/ 36898 w 52482"/>
                  <a:gd name="connsiteY36" fmla="*/ 34948 h 53620"/>
                  <a:gd name="connsiteX37" fmla="*/ 34802 w 52482"/>
                  <a:gd name="connsiteY37" fmla="*/ 37043 h 53620"/>
                  <a:gd name="connsiteX38" fmla="*/ 34135 w 52482"/>
                  <a:gd name="connsiteY38" fmla="*/ 37710 h 53620"/>
                  <a:gd name="connsiteX39" fmla="*/ 33278 w 52482"/>
                  <a:gd name="connsiteY39" fmla="*/ 38186 h 53620"/>
                  <a:gd name="connsiteX40" fmla="*/ 30516 w 52482"/>
                  <a:gd name="connsiteY40" fmla="*/ 39710 h 53620"/>
                  <a:gd name="connsiteX41" fmla="*/ 30039 w 52482"/>
                  <a:gd name="connsiteY41" fmla="*/ 39710 h 53620"/>
                  <a:gd name="connsiteX42" fmla="*/ 28992 w 52482"/>
                  <a:gd name="connsiteY42" fmla="*/ 39710 h 53620"/>
                  <a:gd name="connsiteX43" fmla="*/ 27373 w 52482"/>
                  <a:gd name="connsiteY43" fmla="*/ 39710 h 53620"/>
                  <a:gd name="connsiteX44" fmla="*/ 23563 w 52482"/>
                  <a:gd name="connsiteY44" fmla="*/ 39710 h 53620"/>
                  <a:gd name="connsiteX45" fmla="*/ 22801 w 52482"/>
                  <a:gd name="connsiteY45" fmla="*/ 39710 h 53620"/>
                  <a:gd name="connsiteX46" fmla="*/ 20420 w 52482"/>
                  <a:gd name="connsiteY46" fmla="*/ 39043 h 53620"/>
                  <a:gd name="connsiteX47" fmla="*/ 19848 w 52482"/>
                  <a:gd name="connsiteY47" fmla="*/ 39043 h 53620"/>
                  <a:gd name="connsiteX48" fmla="*/ 18895 w 52482"/>
                  <a:gd name="connsiteY48" fmla="*/ 38472 h 53620"/>
                  <a:gd name="connsiteX49" fmla="*/ 17752 w 52482"/>
                  <a:gd name="connsiteY49" fmla="*/ 37805 h 53620"/>
                  <a:gd name="connsiteX50" fmla="*/ 17752 w 52482"/>
                  <a:gd name="connsiteY50" fmla="*/ 37805 h 53620"/>
                  <a:gd name="connsiteX51" fmla="*/ 15657 w 52482"/>
                  <a:gd name="connsiteY51" fmla="*/ 35805 h 53620"/>
                  <a:gd name="connsiteX52" fmla="*/ 15657 w 52482"/>
                  <a:gd name="connsiteY52" fmla="*/ 35805 h 53620"/>
                  <a:gd name="connsiteX53" fmla="*/ 15085 w 52482"/>
                  <a:gd name="connsiteY53" fmla="*/ 34948 h 53620"/>
                  <a:gd name="connsiteX54" fmla="*/ 14324 w 52482"/>
                  <a:gd name="connsiteY54" fmla="*/ 33519 h 53620"/>
                  <a:gd name="connsiteX55" fmla="*/ 14324 w 52482"/>
                  <a:gd name="connsiteY55" fmla="*/ 33519 h 53620"/>
                  <a:gd name="connsiteX56" fmla="*/ 13752 w 52482"/>
                  <a:gd name="connsiteY56" fmla="*/ 26280 h 53620"/>
                  <a:gd name="connsiteX57" fmla="*/ 17943 w 52482"/>
                  <a:gd name="connsiteY57" fmla="*/ 15421 h 53620"/>
                  <a:gd name="connsiteX58" fmla="*/ 20038 w 52482"/>
                  <a:gd name="connsiteY58" fmla="*/ 13516 h 53620"/>
                  <a:gd name="connsiteX59" fmla="*/ 21181 w 52482"/>
                  <a:gd name="connsiteY59" fmla="*/ 12850 h 53620"/>
                  <a:gd name="connsiteX60" fmla="*/ 22039 w 52482"/>
                  <a:gd name="connsiteY60" fmla="*/ 12373 h 53620"/>
                  <a:gd name="connsiteX61" fmla="*/ 23849 w 52482"/>
                  <a:gd name="connsiteY61" fmla="*/ 11802 h 53620"/>
                  <a:gd name="connsiteX62" fmla="*/ 24705 w 52482"/>
                  <a:gd name="connsiteY62" fmla="*/ 11802 h 53620"/>
                  <a:gd name="connsiteX63" fmla="*/ 27468 w 52482"/>
                  <a:gd name="connsiteY63" fmla="*/ 11802 h 53620"/>
                  <a:gd name="connsiteX64" fmla="*/ 34897 w 52482"/>
                  <a:gd name="connsiteY64" fmla="*/ 7611 h 53620"/>
                  <a:gd name="connsiteX65" fmla="*/ 30706 w 52482"/>
                  <a:gd name="connsiteY65" fmla="*/ 181 h 5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2482" h="53620">
                    <a:moveTo>
                      <a:pt x="28801" y="372"/>
                    </a:moveTo>
                    <a:cubicBezTo>
                      <a:pt x="15886" y="-1847"/>
                      <a:pt x="3532" y="6582"/>
                      <a:pt x="893" y="19422"/>
                    </a:cubicBezTo>
                    <a:cubicBezTo>
                      <a:pt x="-1088" y="25613"/>
                      <a:pt x="-1088" y="32281"/>
                      <a:pt x="893" y="38472"/>
                    </a:cubicBezTo>
                    <a:cubicBezTo>
                      <a:pt x="2960" y="43587"/>
                      <a:pt x="6732" y="47825"/>
                      <a:pt x="11561" y="50473"/>
                    </a:cubicBezTo>
                    <a:cubicBezTo>
                      <a:pt x="21410" y="55741"/>
                      <a:pt x="33526" y="54131"/>
                      <a:pt x="41660" y="46473"/>
                    </a:cubicBezTo>
                    <a:cubicBezTo>
                      <a:pt x="49899" y="39167"/>
                      <a:pt x="53538" y="27985"/>
                      <a:pt x="51185" y="17231"/>
                    </a:cubicBezTo>
                    <a:cubicBezTo>
                      <a:pt x="49975" y="11592"/>
                      <a:pt x="46537" y="6687"/>
                      <a:pt x="41660" y="3610"/>
                    </a:cubicBezTo>
                    <a:cubicBezTo>
                      <a:pt x="38698" y="2134"/>
                      <a:pt x="35440" y="1353"/>
                      <a:pt x="32135" y="1324"/>
                    </a:cubicBezTo>
                    <a:lnTo>
                      <a:pt x="27563" y="1324"/>
                    </a:lnTo>
                    <a:cubicBezTo>
                      <a:pt x="25563" y="1324"/>
                      <a:pt x="28706" y="1324"/>
                      <a:pt x="26706" y="1324"/>
                    </a:cubicBezTo>
                    <a:cubicBezTo>
                      <a:pt x="24705" y="1324"/>
                      <a:pt x="25944" y="1324"/>
                      <a:pt x="26706" y="1324"/>
                    </a:cubicBezTo>
                    <a:lnTo>
                      <a:pt x="25563" y="753"/>
                    </a:lnTo>
                    <a:cubicBezTo>
                      <a:pt x="22724" y="-914"/>
                      <a:pt x="19067" y="19"/>
                      <a:pt x="17372" y="2848"/>
                    </a:cubicBezTo>
                    <a:cubicBezTo>
                      <a:pt x="15743" y="5725"/>
                      <a:pt x="16666" y="9373"/>
                      <a:pt x="19467" y="11135"/>
                    </a:cubicBezTo>
                    <a:cubicBezTo>
                      <a:pt x="23839" y="13278"/>
                      <a:pt x="28725" y="14135"/>
                      <a:pt x="33564" y="13612"/>
                    </a:cubicBezTo>
                    <a:cubicBezTo>
                      <a:pt x="35279" y="13612"/>
                      <a:pt x="32897" y="13612"/>
                      <a:pt x="34516" y="13612"/>
                    </a:cubicBezTo>
                    <a:lnTo>
                      <a:pt x="35469" y="13612"/>
                    </a:lnTo>
                    <a:cubicBezTo>
                      <a:pt x="36993" y="13612"/>
                      <a:pt x="34897" y="13612"/>
                      <a:pt x="35469" y="13612"/>
                    </a:cubicBezTo>
                    <a:lnTo>
                      <a:pt x="36612" y="14278"/>
                    </a:lnTo>
                    <a:cubicBezTo>
                      <a:pt x="35659" y="13707"/>
                      <a:pt x="36612" y="14278"/>
                      <a:pt x="36612" y="14278"/>
                    </a:cubicBezTo>
                    <a:lnTo>
                      <a:pt x="37755" y="15326"/>
                    </a:lnTo>
                    <a:lnTo>
                      <a:pt x="37755" y="15326"/>
                    </a:lnTo>
                    <a:lnTo>
                      <a:pt x="38612" y="16660"/>
                    </a:lnTo>
                    <a:lnTo>
                      <a:pt x="39374" y="17993"/>
                    </a:lnTo>
                    <a:cubicBezTo>
                      <a:pt x="39374" y="17993"/>
                      <a:pt x="39374" y="16945"/>
                      <a:pt x="39374" y="17993"/>
                    </a:cubicBezTo>
                    <a:cubicBezTo>
                      <a:pt x="39670" y="18841"/>
                      <a:pt x="39927" y="19698"/>
                      <a:pt x="40136" y="20565"/>
                    </a:cubicBezTo>
                    <a:cubicBezTo>
                      <a:pt x="40136" y="20565"/>
                      <a:pt x="40136" y="22279"/>
                      <a:pt x="40136" y="21327"/>
                    </a:cubicBezTo>
                    <a:lnTo>
                      <a:pt x="40136" y="22184"/>
                    </a:lnTo>
                    <a:cubicBezTo>
                      <a:pt x="40231" y="23165"/>
                      <a:pt x="40231" y="24156"/>
                      <a:pt x="40136" y="25137"/>
                    </a:cubicBezTo>
                    <a:cubicBezTo>
                      <a:pt x="40136" y="25137"/>
                      <a:pt x="40136" y="26566"/>
                      <a:pt x="40136" y="25137"/>
                    </a:cubicBezTo>
                    <a:cubicBezTo>
                      <a:pt x="40088" y="25518"/>
                      <a:pt x="40088" y="25899"/>
                      <a:pt x="40136" y="26280"/>
                    </a:cubicBezTo>
                    <a:cubicBezTo>
                      <a:pt x="40136" y="27232"/>
                      <a:pt x="40136" y="28185"/>
                      <a:pt x="39279" y="29137"/>
                    </a:cubicBezTo>
                    <a:cubicBezTo>
                      <a:pt x="38421" y="30090"/>
                      <a:pt x="38708" y="30852"/>
                      <a:pt x="39279" y="30090"/>
                    </a:cubicBezTo>
                    <a:cubicBezTo>
                      <a:pt x="39850" y="29328"/>
                      <a:pt x="39279" y="31042"/>
                      <a:pt x="39279" y="30947"/>
                    </a:cubicBezTo>
                    <a:cubicBezTo>
                      <a:pt x="38812" y="31938"/>
                      <a:pt x="38269" y="32890"/>
                      <a:pt x="37660" y="33805"/>
                    </a:cubicBezTo>
                    <a:cubicBezTo>
                      <a:pt x="37441" y="34205"/>
                      <a:pt x="37183" y="34586"/>
                      <a:pt x="36898" y="34948"/>
                    </a:cubicBezTo>
                    <a:cubicBezTo>
                      <a:pt x="36898" y="34281"/>
                      <a:pt x="36898" y="34948"/>
                      <a:pt x="36898" y="34948"/>
                    </a:cubicBezTo>
                    <a:cubicBezTo>
                      <a:pt x="36898" y="34948"/>
                      <a:pt x="35564" y="36376"/>
                      <a:pt x="34802" y="37043"/>
                    </a:cubicBezTo>
                    <a:cubicBezTo>
                      <a:pt x="34040" y="37710"/>
                      <a:pt x="33469" y="38186"/>
                      <a:pt x="34135" y="37710"/>
                    </a:cubicBezTo>
                    <a:cubicBezTo>
                      <a:pt x="34802" y="37234"/>
                      <a:pt x="33183" y="38281"/>
                      <a:pt x="33278" y="38186"/>
                    </a:cubicBezTo>
                    <a:cubicBezTo>
                      <a:pt x="32411" y="38786"/>
                      <a:pt x="31488" y="39301"/>
                      <a:pt x="30516" y="39710"/>
                    </a:cubicBezTo>
                    <a:cubicBezTo>
                      <a:pt x="29563" y="40186"/>
                      <a:pt x="31754" y="39710"/>
                      <a:pt x="30039" y="39710"/>
                    </a:cubicBezTo>
                    <a:lnTo>
                      <a:pt x="28992" y="39710"/>
                    </a:lnTo>
                    <a:lnTo>
                      <a:pt x="27373" y="39710"/>
                    </a:lnTo>
                    <a:lnTo>
                      <a:pt x="23563" y="39710"/>
                    </a:lnTo>
                    <a:cubicBezTo>
                      <a:pt x="24896" y="39710"/>
                      <a:pt x="22991" y="39710"/>
                      <a:pt x="22801" y="39710"/>
                    </a:cubicBezTo>
                    <a:lnTo>
                      <a:pt x="20420" y="39043"/>
                    </a:lnTo>
                    <a:cubicBezTo>
                      <a:pt x="18800" y="38472"/>
                      <a:pt x="21277" y="39615"/>
                      <a:pt x="19848" y="39043"/>
                    </a:cubicBezTo>
                    <a:lnTo>
                      <a:pt x="18895" y="38472"/>
                    </a:lnTo>
                    <a:lnTo>
                      <a:pt x="17752" y="37805"/>
                    </a:lnTo>
                    <a:lnTo>
                      <a:pt x="17752" y="37805"/>
                    </a:lnTo>
                    <a:cubicBezTo>
                      <a:pt x="17009" y="37186"/>
                      <a:pt x="16305" y="36519"/>
                      <a:pt x="15657" y="35805"/>
                    </a:cubicBezTo>
                    <a:cubicBezTo>
                      <a:pt x="14990" y="35043"/>
                      <a:pt x="16323" y="36948"/>
                      <a:pt x="15657" y="35805"/>
                    </a:cubicBezTo>
                    <a:lnTo>
                      <a:pt x="15085" y="34948"/>
                    </a:lnTo>
                    <a:lnTo>
                      <a:pt x="14324" y="33519"/>
                    </a:lnTo>
                    <a:cubicBezTo>
                      <a:pt x="14324" y="33519"/>
                      <a:pt x="14324" y="34471"/>
                      <a:pt x="14324" y="33519"/>
                    </a:cubicBezTo>
                    <a:cubicBezTo>
                      <a:pt x="13752" y="31147"/>
                      <a:pt x="13552" y="28709"/>
                      <a:pt x="13752" y="26280"/>
                    </a:cubicBezTo>
                    <a:cubicBezTo>
                      <a:pt x="14018" y="22318"/>
                      <a:pt x="15476" y="18536"/>
                      <a:pt x="17943" y="15421"/>
                    </a:cubicBezTo>
                    <a:cubicBezTo>
                      <a:pt x="18581" y="14726"/>
                      <a:pt x="19286" y="14088"/>
                      <a:pt x="20038" y="13516"/>
                    </a:cubicBezTo>
                    <a:lnTo>
                      <a:pt x="21181" y="12850"/>
                    </a:lnTo>
                    <a:cubicBezTo>
                      <a:pt x="21181" y="12850"/>
                      <a:pt x="22896" y="11992"/>
                      <a:pt x="22039" y="12373"/>
                    </a:cubicBezTo>
                    <a:cubicBezTo>
                      <a:pt x="22610" y="12088"/>
                      <a:pt x="23220" y="11888"/>
                      <a:pt x="23849" y="11802"/>
                    </a:cubicBezTo>
                    <a:cubicBezTo>
                      <a:pt x="23849" y="11802"/>
                      <a:pt x="25754" y="11802"/>
                      <a:pt x="24705" y="11802"/>
                    </a:cubicBezTo>
                    <a:lnTo>
                      <a:pt x="27468" y="11802"/>
                    </a:lnTo>
                    <a:cubicBezTo>
                      <a:pt x="30668" y="12602"/>
                      <a:pt x="33935" y="10764"/>
                      <a:pt x="34897" y="7611"/>
                    </a:cubicBezTo>
                    <a:cubicBezTo>
                      <a:pt x="35755" y="4410"/>
                      <a:pt x="33897" y="1105"/>
                      <a:pt x="30706" y="181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7" name="任意多边形: 形状 266">
                <a:extLst>
                  <a:ext uri="{FF2B5EF4-FFF2-40B4-BE49-F238E27FC236}">
                    <a16:creationId xmlns:a16="http://schemas.microsoft.com/office/drawing/2014/main" id="{3DE5FD14-074C-5D56-B6B0-1E387D2A8322}"/>
                  </a:ext>
                </a:extLst>
              </p:cNvPr>
              <p:cNvSpPr/>
              <p:nvPr/>
            </p:nvSpPr>
            <p:spPr>
              <a:xfrm>
                <a:off x="4734587" y="3006845"/>
                <a:ext cx="67880" cy="69353"/>
              </a:xfrm>
              <a:custGeom>
                <a:avLst/>
                <a:gdLst>
                  <a:gd name="connsiteX0" fmla="*/ 28801 w 52481"/>
                  <a:gd name="connsiteY0" fmla="*/ 372 h 53620"/>
                  <a:gd name="connsiteX1" fmla="*/ 893 w 52481"/>
                  <a:gd name="connsiteY1" fmla="*/ 19422 h 53620"/>
                  <a:gd name="connsiteX2" fmla="*/ 893 w 52481"/>
                  <a:gd name="connsiteY2" fmla="*/ 38472 h 53620"/>
                  <a:gd name="connsiteX3" fmla="*/ 11561 w 52481"/>
                  <a:gd name="connsiteY3" fmla="*/ 50473 h 53620"/>
                  <a:gd name="connsiteX4" fmla="*/ 41660 w 52481"/>
                  <a:gd name="connsiteY4" fmla="*/ 46473 h 53620"/>
                  <a:gd name="connsiteX5" fmla="*/ 51185 w 52481"/>
                  <a:gd name="connsiteY5" fmla="*/ 17231 h 53620"/>
                  <a:gd name="connsiteX6" fmla="*/ 41660 w 52481"/>
                  <a:gd name="connsiteY6" fmla="*/ 3610 h 53620"/>
                  <a:gd name="connsiteX7" fmla="*/ 32135 w 52481"/>
                  <a:gd name="connsiteY7" fmla="*/ 1324 h 53620"/>
                  <a:gd name="connsiteX8" fmla="*/ 27563 w 52481"/>
                  <a:gd name="connsiteY8" fmla="*/ 1324 h 53620"/>
                  <a:gd name="connsiteX9" fmla="*/ 26706 w 52481"/>
                  <a:gd name="connsiteY9" fmla="*/ 1324 h 53620"/>
                  <a:gd name="connsiteX10" fmla="*/ 26706 w 52481"/>
                  <a:gd name="connsiteY10" fmla="*/ 1324 h 53620"/>
                  <a:gd name="connsiteX11" fmla="*/ 25562 w 52481"/>
                  <a:gd name="connsiteY11" fmla="*/ 753 h 53620"/>
                  <a:gd name="connsiteX12" fmla="*/ 17371 w 52481"/>
                  <a:gd name="connsiteY12" fmla="*/ 2848 h 53620"/>
                  <a:gd name="connsiteX13" fmla="*/ 19467 w 52481"/>
                  <a:gd name="connsiteY13" fmla="*/ 11135 h 53620"/>
                  <a:gd name="connsiteX14" fmla="*/ 33564 w 52481"/>
                  <a:gd name="connsiteY14" fmla="*/ 13612 h 53620"/>
                  <a:gd name="connsiteX15" fmla="*/ 34516 w 52481"/>
                  <a:gd name="connsiteY15" fmla="*/ 13612 h 53620"/>
                  <a:gd name="connsiteX16" fmla="*/ 35469 w 52481"/>
                  <a:gd name="connsiteY16" fmla="*/ 13612 h 53620"/>
                  <a:gd name="connsiteX17" fmla="*/ 35469 w 52481"/>
                  <a:gd name="connsiteY17" fmla="*/ 13612 h 53620"/>
                  <a:gd name="connsiteX18" fmla="*/ 36612 w 52481"/>
                  <a:gd name="connsiteY18" fmla="*/ 14278 h 53620"/>
                  <a:gd name="connsiteX19" fmla="*/ 36612 w 52481"/>
                  <a:gd name="connsiteY19" fmla="*/ 14278 h 53620"/>
                  <a:gd name="connsiteX20" fmla="*/ 37659 w 52481"/>
                  <a:gd name="connsiteY20" fmla="*/ 15326 h 53620"/>
                  <a:gd name="connsiteX21" fmla="*/ 37659 w 52481"/>
                  <a:gd name="connsiteY21" fmla="*/ 15326 h 53620"/>
                  <a:gd name="connsiteX22" fmla="*/ 38517 w 52481"/>
                  <a:gd name="connsiteY22" fmla="*/ 16660 h 53620"/>
                  <a:gd name="connsiteX23" fmla="*/ 39278 w 52481"/>
                  <a:gd name="connsiteY23" fmla="*/ 17993 h 53620"/>
                  <a:gd name="connsiteX24" fmla="*/ 39278 w 52481"/>
                  <a:gd name="connsiteY24" fmla="*/ 17993 h 53620"/>
                  <a:gd name="connsiteX25" fmla="*/ 40041 w 52481"/>
                  <a:gd name="connsiteY25" fmla="*/ 20565 h 53620"/>
                  <a:gd name="connsiteX26" fmla="*/ 40041 w 52481"/>
                  <a:gd name="connsiteY26" fmla="*/ 21327 h 53620"/>
                  <a:gd name="connsiteX27" fmla="*/ 40041 w 52481"/>
                  <a:gd name="connsiteY27" fmla="*/ 22184 h 53620"/>
                  <a:gd name="connsiteX28" fmla="*/ 40041 w 52481"/>
                  <a:gd name="connsiteY28" fmla="*/ 25137 h 53620"/>
                  <a:gd name="connsiteX29" fmla="*/ 40041 w 52481"/>
                  <a:gd name="connsiteY29" fmla="*/ 25137 h 53620"/>
                  <a:gd name="connsiteX30" fmla="*/ 40041 w 52481"/>
                  <a:gd name="connsiteY30" fmla="*/ 26280 h 53620"/>
                  <a:gd name="connsiteX31" fmla="*/ 39184 w 52481"/>
                  <a:gd name="connsiteY31" fmla="*/ 29137 h 53620"/>
                  <a:gd name="connsiteX32" fmla="*/ 39184 w 52481"/>
                  <a:gd name="connsiteY32" fmla="*/ 30090 h 53620"/>
                  <a:gd name="connsiteX33" fmla="*/ 38707 w 52481"/>
                  <a:gd name="connsiteY33" fmla="*/ 30947 h 53620"/>
                  <a:gd name="connsiteX34" fmla="*/ 37088 w 52481"/>
                  <a:gd name="connsiteY34" fmla="*/ 33805 h 53620"/>
                  <a:gd name="connsiteX35" fmla="*/ 36326 w 52481"/>
                  <a:gd name="connsiteY35" fmla="*/ 34948 h 53620"/>
                  <a:gd name="connsiteX36" fmla="*/ 36326 w 52481"/>
                  <a:gd name="connsiteY36" fmla="*/ 34948 h 53620"/>
                  <a:gd name="connsiteX37" fmla="*/ 34230 w 52481"/>
                  <a:gd name="connsiteY37" fmla="*/ 37043 h 53620"/>
                  <a:gd name="connsiteX38" fmla="*/ 33564 w 52481"/>
                  <a:gd name="connsiteY38" fmla="*/ 37710 h 53620"/>
                  <a:gd name="connsiteX39" fmla="*/ 32706 w 52481"/>
                  <a:gd name="connsiteY39" fmla="*/ 38186 h 53620"/>
                  <a:gd name="connsiteX40" fmla="*/ 29944 w 52481"/>
                  <a:gd name="connsiteY40" fmla="*/ 39710 h 53620"/>
                  <a:gd name="connsiteX41" fmla="*/ 29468 w 52481"/>
                  <a:gd name="connsiteY41" fmla="*/ 39710 h 53620"/>
                  <a:gd name="connsiteX42" fmla="*/ 28420 w 52481"/>
                  <a:gd name="connsiteY42" fmla="*/ 39710 h 53620"/>
                  <a:gd name="connsiteX43" fmla="*/ 26801 w 52481"/>
                  <a:gd name="connsiteY43" fmla="*/ 39710 h 53620"/>
                  <a:gd name="connsiteX44" fmla="*/ 22991 w 52481"/>
                  <a:gd name="connsiteY44" fmla="*/ 39710 h 53620"/>
                  <a:gd name="connsiteX45" fmla="*/ 22229 w 52481"/>
                  <a:gd name="connsiteY45" fmla="*/ 39710 h 53620"/>
                  <a:gd name="connsiteX46" fmla="*/ 19848 w 52481"/>
                  <a:gd name="connsiteY46" fmla="*/ 39043 h 53620"/>
                  <a:gd name="connsiteX47" fmla="*/ 19276 w 52481"/>
                  <a:gd name="connsiteY47" fmla="*/ 39043 h 53620"/>
                  <a:gd name="connsiteX48" fmla="*/ 18324 w 52481"/>
                  <a:gd name="connsiteY48" fmla="*/ 38472 h 53620"/>
                  <a:gd name="connsiteX49" fmla="*/ 17181 w 52481"/>
                  <a:gd name="connsiteY49" fmla="*/ 37805 h 53620"/>
                  <a:gd name="connsiteX50" fmla="*/ 17181 w 52481"/>
                  <a:gd name="connsiteY50" fmla="*/ 37805 h 53620"/>
                  <a:gd name="connsiteX51" fmla="*/ 15085 w 52481"/>
                  <a:gd name="connsiteY51" fmla="*/ 35805 h 53620"/>
                  <a:gd name="connsiteX52" fmla="*/ 15085 w 52481"/>
                  <a:gd name="connsiteY52" fmla="*/ 35805 h 53620"/>
                  <a:gd name="connsiteX53" fmla="*/ 14514 w 52481"/>
                  <a:gd name="connsiteY53" fmla="*/ 34948 h 53620"/>
                  <a:gd name="connsiteX54" fmla="*/ 13751 w 52481"/>
                  <a:gd name="connsiteY54" fmla="*/ 33519 h 53620"/>
                  <a:gd name="connsiteX55" fmla="*/ 13751 w 52481"/>
                  <a:gd name="connsiteY55" fmla="*/ 33519 h 53620"/>
                  <a:gd name="connsiteX56" fmla="*/ 13180 w 52481"/>
                  <a:gd name="connsiteY56" fmla="*/ 26280 h 53620"/>
                  <a:gd name="connsiteX57" fmla="*/ 17371 w 52481"/>
                  <a:gd name="connsiteY57" fmla="*/ 15421 h 53620"/>
                  <a:gd name="connsiteX58" fmla="*/ 19467 w 52481"/>
                  <a:gd name="connsiteY58" fmla="*/ 13516 h 53620"/>
                  <a:gd name="connsiteX59" fmla="*/ 20610 w 52481"/>
                  <a:gd name="connsiteY59" fmla="*/ 12850 h 53620"/>
                  <a:gd name="connsiteX60" fmla="*/ 21467 w 52481"/>
                  <a:gd name="connsiteY60" fmla="*/ 12373 h 53620"/>
                  <a:gd name="connsiteX61" fmla="*/ 23276 w 52481"/>
                  <a:gd name="connsiteY61" fmla="*/ 11802 h 53620"/>
                  <a:gd name="connsiteX62" fmla="*/ 24134 w 52481"/>
                  <a:gd name="connsiteY62" fmla="*/ 11802 h 53620"/>
                  <a:gd name="connsiteX63" fmla="*/ 26611 w 52481"/>
                  <a:gd name="connsiteY63" fmla="*/ 11802 h 53620"/>
                  <a:gd name="connsiteX64" fmla="*/ 26611 w 52481"/>
                  <a:gd name="connsiteY64" fmla="*/ 11802 h 53620"/>
                  <a:gd name="connsiteX65" fmla="*/ 34040 w 52481"/>
                  <a:gd name="connsiteY65" fmla="*/ 7611 h 53620"/>
                  <a:gd name="connsiteX66" fmla="*/ 29849 w 52481"/>
                  <a:gd name="connsiteY66" fmla="*/ 181 h 536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52481" h="53620">
                    <a:moveTo>
                      <a:pt x="28801" y="372"/>
                    </a:moveTo>
                    <a:cubicBezTo>
                      <a:pt x="15885" y="-1847"/>
                      <a:pt x="3531" y="6582"/>
                      <a:pt x="893" y="19422"/>
                    </a:cubicBezTo>
                    <a:cubicBezTo>
                      <a:pt x="-1088" y="25613"/>
                      <a:pt x="-1088" y="32281"/>
                      <a:pt x="893" y="38472"/>
                    </a:cubicBezTo>
                    <a:cubicBezTo>
                      <a:pt x="2960" y="43587"/>
                      <a:pt x="6732" y="47825"/>
                      <a:pt x="11561" y="50473"/>
                    </a:cubicBezTo>
                    <a:cubicBezTo>
                      <a:pt x="21410" y="55741"/>
                      <a:pt x="33526" y="54131"/>
                      <a:pt x="41660" y="46473"/>
                    </a:cubicBezTo>
                    <a:cubicBezTo>
                      <a:pt x="49899" y="39167"/>
                      <a:pt x="53537" y="27985"/>
                      <a:pt x="51185" y="17231"/>
                    </a:cubicBezTo>
                    <a:cubicBezTo>
                      <a:pt x="49975" y="11592"/>
                      <a:pt x="46537" y="6687"/>
                      <a:pt x="41660" y="3610"/>
                    </a:cubicBezTo>
                    <a:cubicBezTo>
                      <a:pt x="38698" y="2134"/>
                      <a:pt x="35440" y="1353"/>
                      <a:pt x="32135" y="1324"/>
                    </a:cubicBezTo>
                    <a:lnTo>
                      <a:pt x="27563" y="1324"/>
                    </a:lnTo>
                    <a:cubicBezTo>
                      <a:pt x="25562" y="1324"/>
                      <a:pt x="28706" y="1324"/>
                      <a:pt x="26706" y="1324"/>
                    </a:cubicBezTo>
                    <a:cubicBezTo>
                      <a:pt x="24705" y="1324"/>
                      <a:pt x="25944" y="1324"/>
                      <a:pt x="26706" y="1324"/>
                    </a:cubicBezTo>
                    <a:lnTo>
                      <a:pt x="25562" y="753"/>
                    </a:lnTo>
                    <a:cubicBezTo>
                      <a:pt x="22724" y="-914"/>
                      <a:pt x="19067" y="19"/>
                      <a:pt x="17371" y="2848"/>
                    </a:cubicBezTo>
                    <a:cubicBezTo>
                      <a:pt x="15743" y="5725"/>
                      <a:pt x="16666" y="9373"/>
                      <a:pt x="19467" y="11135"/>
                    </a:cubicBezTo>
                    <a:cubicBezTo>
                      <a:pt x="23839" y="13278"/>
                      <a:pt x="28725" y="14135"/>
                      <a:pt x="33564" y="13612"/>
                    </a:cubicBezTo>
                    <a:cubicBezTo>
                      <a:pt x="35278" y="13612"/>
                      <a:pt x="32897" y="13612"/>
                      <a:pt x="34516" y="13612"/>
                    </a:cubicBezTo>
                    <a:lnTo>
                      <a:pt x="35469" y="13612"/>
                    </a:lnTo>
                    <a:cubicBezTo>
                      <a:pt x="36992" y="13612"/>
                      <a:pt x="34897" y="13612"/>
                      <a:pt x="35469" y="13612"/>
                    </a:cubicBezTo>
                    <a:lnTo>
                      <a:pt x="36612" y="14278"/>
                    </a:lnTo>
                    <a:lnTo>
                      <a:pt x="36612" y="14278"/>
                    </a:lnTo>
                    <a:cubicBezTo>
                      <a:pt x="36907" y="14678"/>
                      <a:pt x="37259" y="15031"/>
                      <a:pt x="37659" y="15326"/>
                    </a:cubicBezTo>
                    <a:lnTo>
                      <a:pt x="37659" y="15326"/>
                    </a:lnTo>
                    <a:lnTo>
                      <a:pt x="38517" y="16660"/>
                    </a:lnTo>
                    <a:lnTo>
                      <a:pt x="39278" y="17993"/>
                    </a:lnTo>
                    <a:cubicBezTo>
                      <a:pt x="39278" y="17993"/>
                      <a:pt x="39278" y="16945"/>
                      <a:pt x="39278" y="17993"/>
                    </a:cubicBezTo>
                    <a:cubicBezTo>
                      <a:pt x="39574" y="18841"/>
                      <a:pt x="39831" y="19698"/>
                      <a:pt x="40041" y="20565"/>
                    </a:cubicBezTo>
                    <a:cubicBezTo>
                      <a:pt x="40041" y="20565"/>
                      <a:pt x="40041" y="22279"/>
                      <a:pt x="40041" y="21327"/>
                    </a:cubicBezTo>
                    <a:cubicBezTo>
                      <a:pt x="40041" y="20374"/>
                      <a:pt x="40041" y="22184"/>
                      <a:pt x="40041" y="22184"/>
                    </a:cubicBezTo>
                    <a:cubicBezTo>
                      <a:pt x="40136" y="23165"/>
                      <a:pt x="40136" y="24156"/>
                      <a:pt x="40041" y="25137"/>
                    </a:cubicBezTo>
                    <a:cubicBezTo>
                      <a:pt x="40041" y="25137"/>
                      <a:pt x="40041" y="26566"/>
                      <a:pt x="40041" y="25137"/>
                    </a:cubicBezTo>
                    <a:cubicBezTo>
                      <a:pt x="39993" y="25518"/>
                      <a:pt x="39993" y="25899"/>
                      <a:pt x="40041" y="26280"/>
                    </a:cubicBezTo>
                    <a:cubicBezTo>
                      <a:pt x="40041" y="27232"/>
                      <a:pt x="39564" y="28185"/>
                      <a:pt x="39184" y="29137"/>
                    </a:cubicBezTo>
                    <a:cubicBezTo>
                      <a:pt x="38802" y="30090"/>
                      <a:pt x="38612" y="30852"/>
                      <a:pt x="39184" y="30090"/>
                    </a:cubicBezTo>
                    <a:cubicBezTo>
                      <a:pt x="39755" y="29328"/>
                      <a:pt x="38707" y="31042"/>
                      <a:pt x="38707" y="30947"/>
                    </a:cubicBezTo>
                    <a:cubicBezTo>
                      <a:pt x="38241" y="31938"/>
                      <a:pt x="37698" y="32890"/>
                      <a:pt x="37088" y="33805"/>
                    </a:cubicBezTo>
                    <a:cubicBezTo>
                      <a:pt x="36869" y="34205"/>
                      <a:pt x="36612" y="34586"/>
                      <a:pt x="36326" y="34948"/>
                    </a:cubicBezTo>
                    <a:lnTo>
                      <a:pt x="36326" y="34948"/>
                    </a:lnTo>
                    <a:cubicBezTo>
                      <a:pt x="35659" y="35614"/>
                      <a:pt x="34993" y="36376"/>
                      <a:pt x="34230" y="37043"/>
                    </a:cubicBezTo>
                    <a:cubicBezTo>
                      <a:pt x="33468" y="37710"/>
                      <a:pt x="32897" y="38186"/>
                      <a:pt x="33564" y="37710"/>
                    </a:cubicBezTo>
                    <a:cubicBezTo>
                      <a:pt x="34230" y="37234"/>
                      <a:pt x="32611" y="38281"/>
                      <a:pt x="32706" y="38186"/>
                    </a:cubicBezTo>
                    <a:cubicBezTo>
                      <a:pt x="31840" y="38786"/>
                      <a:pt x="30916" y="39301"/>
                      <a:pt x="29944" y="39710"/>
                    </a:cubicBezTo>
                    <a:cubicBezTo>
                      <a:pt x="28992" y="40186"/>
                      <a:pt x="31182" y="39710"/>
                      <a:pt x="29468" y="39710"/>
                    </a:cubicBezTo>
                    <a:lnTo>
                      <a:pt x="28420" y="39710"/>
                    </a:lnTo>
                    <a:lnTo>
                      <a:pt x="26801" y="39710"/>
                    </a:lnTo>
                    <a:lnTo>
                      <a:pt x="22991" y="39710"/>
                    </a:lnTo>
                    <a:cubicBezTo>
                      <a:pt x="24325" y="39710"/>
                      <a:pt x="22420" y="39710"/>
                      <a:pt x="22229" y="39710"/>
                    </a:cubicBezTo>
                    <a:lnTo>
                      <a:pt x="19848" y="39043"/>
                    </a:lnTo>
                    <a:cubicBezTo>
                      <a:pt x="18229" y="38472"/>
                      <a:pt x="20705" y="39615"/>
                      <a:pt x="19276" y="39043"/>
                    </a:cubicBezTo>
                    <a:lnTo>
                      <a:pt x="18324" y="38472"/>
                    </a:lnTo>
                    <a:lnTo>
                      <a:pt x="17181" y="37805"/>
                    </a:lnTo>
                    <a:lnTo>
                      <a:pt x="17181" y="37805"/>
                    </a:lnTo>
                    <a:cubicBezTo>
                      <a:pt x="16438" y="37186"/>
                      <a:pt x="15733" y="36519"/>
                      <a:pt x="15085" y="35805"/>
                    </a:cubicBezTo>
                    <a:cubicBezTo>
                      <a:pt x="14418" y="35043"/>
                      <a:pt x="15752" y="36948"/>
                      <a:pt x="15085" y="35805"/>
                    </a:cubicBezTo>
                    <a:lnTo>
                      <a:pt x="14514" y="34948"/>
                    </a:lnTo>
                    <a:lnTo>
                      <a:pt x="13751" y="33519"/>
                    </a:lnTo>
                    <a:cubicBezTo>
                      <a:pt x="13751" y="33519"/>
                      <a:pt x="13751" y="34471"/>
                      <a:pt x="13751" y="33519"/>
                    </a:cubicBezTo>
                    <a:cubicBezTo>
                      <a:pt x="13180" y="31147"/>
                      <a:pt x="12980" y="28709"/>
                      <a:pt x="13180" y="26280"/>
                    </a:cubicBezTo>
                    <a:cubicBezTo>
                      <a:pt x="13447" y="22318"/>
                      <a:pt x="14904" y="18536"/>
                      <a:pt x="17371" y="15421"/>
                    </a:cubicBezTo>
                    <a:cubicBezTo>
                      <a:pt x="18009" y="14726"/>
                      <a:pt x="18714" y="14088"/>
                      <a:pt x="19467" y="13516"/>
                    </a:cubicBezTo>
                    <a:lnTo>
                      <a:pt x="20610" y="12850"/>
                    </a:lnTo>
                    <a:cubicBezTo>
                      <a:pt x="20610" y="12850"/>
                      <a:pt x="22324" y="11992"/>
                      <a:pt x="21467" y="12373"/>
                    </a:cubicBezTo>
                    <a:cubicBezTo>
                      <a:pt x="22038" y="12088"/>
                      <a:pt x="22648" y="11888"/>
                      <a:pt x="23276" y="11802"/>
                    </a:cubicBezTo>
                    <a:cubicBezTo>
                      <a:pt x="23276" y="11802"/>
                      <a:pt x="25182" y="11802"/>
                      <a:pt x="24134" y="11802"/>
                    </a:cubicBezTo>
                    <a:lnTo>
                      <a:pt x="26611" y="11802"/>
                    </a:lnTo>
                    <a:cubicBezTo>
                      <a:pt x="26039" y="11802"/>
                      <a:pt x="26134" y="11802"/>
                      <a:pt x="26611" y="11802"/>
                    </a:cubicBezTo>
                    <a:cubicBezTo>
                      <a:pt x="29811" y="12602"/>
                      <a:pt x="33078" y="10764"/>
                      <a:pt x="34040" y="7611"/>
                    </a:cubicBezTo>
                    <a:cubicBezTo>
                      <a:pt x="34897" y="4410"/>
                      <a:pt x="33040" y="1105"/>
                      <a:pt x="29849" y="181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9BAA806D-60B2-3AEB-EFA7-9BE7C3CCDE40}"/>
                  </a:ext>
                </a:extLst>
              </p:cNvPr>
              <p:cNvSpPr/>
              <p:nvPr/>
            </p:nvSpPr>
            <p:spPr>
              <a:xfrm>
                <a:off x="4591024" y="2992533"/>
                <a:ext cx="67758" cy="69392"/>
              </a:xfrm>
              <a:custGeom>
                <a:avLst/>
                <a:gdLst>
                  <a:gd name="connsiteX0" fmla="*/ 28735 w 52387"/>
                  <a:gd name="connsiteY0" fmla="*/ 388 h 53650"/>
                  <a:gd name="connsiteX1" fmla="*/ 921 w 52387"/>
                  <a:gd name="connsiteY1" fmla="*/ 19438 h 53650"/>
                  <a:gd name="connsiteX2" fmla="*/ 921 w 52387"/>
                  <a:gd name="connsiteY2" fmla="*/ 38488 h 53650"/>
                  <a:gd name="connsiteX3" fmla="*/ 11589 w 52387"/>
                  <a:gd name="connsiteY3" fmla="*/ 50489 h 53650"/>
                  <a:gd name="connsiteX4" fmla="*/ 41593 w 52387"/>
                  <a:gd name="connsiteY4" fmla="*/ 46489 h 53650"/>
                  <a:gd name="connsiteX5" fmla="*/ 51118 w 52387"/>
                  <a:gd name="connsiteY5" fmla="*/ 17247 h 53650"/>
                  <a:gd name="connsiteX6" fmla="*/ 32068 w 52387"/>
                  <a:gd name="connsiteY6" fmla="*/ 1341 h 53650"/>
                  <a:gd name="connsiteX7" fmla="*/ 27592 w 52387"/>
                  <a:gd name="connsiteY7" fmla="*/ 1341 h 53650"/>
                  <a:gd name="connsiteX8" fmla="*/ 26734 w 52387"/>
                  <a:gd name="connsiteY8" fmla="*/ 1341 h 53650"/>
                  <a:gd name="connsiteX9" fmla="*/ 26734 w 52387"/>
                  <a:gd name="connsiteY9" fmla="*/ 1341 h 53650"/>
                  <a:gd name="connsiteX10" fmla="*/ 25687 w 52387"/>
                  <a:gd name="connsiteY10" fmla="*/ 674 h 53650"/>
                  <a:gd name="connsiteX11" fmla="*/ 17400 w 52387"/>
                  <a:gd name="connsiteY11" fmla="*/ 2864 h 53650"/>
                  <a:gd name="connsiteX12" fmla="*/ 19591 w 52387"/>
                  <a:gd name="connsiteY12" fmla="*/ 11151 h 53650"/>
                  <a:gd name="connsiteX13" fmla="*/ 33592 w 52387"/>
                  <a:gd name="connsiteY13" fmla="*/ 13628 h 53650"/>
                  <a:gd name="connsiteX14" fmla="*/ 34545 w 52387"/>
                  <a:gd name="connsiteY14" fmla="*/ 13628 h 53650"/>
                  <a:gd name="connsiteX15" fmla="*/ 35592 w 52387"/>
                  <a:gd name="connsiteY15" fmla="*/ 13628 h 53650"/>
                  <a:gd name="connsiteX16" fmla="*/ 35592 w 52387"/>
                  <a:gd name="connsiteY16" fmla="*/ 13628 h 53650"/>
                  <a:gd name="connsiteX17" fmla="*/ 36640 w 52387"/>
                  <a:gd name="connsiteY17" fmla="*/ 14295 h 53650"/>
                  <a:gd name="connsiteX18" fmla="*/ 36640 w 52387"/>
                  <a:gd name="connsiteY18" fmla="*/ 14295 h 53650"/>
                  <a:gd name="connsiteX19" fmla="*/ 37688 w 52387"/>
                  <a:gd name="connsiteY19" fmla="*/ 15342 h 53650"/>
                  <a:gd name="connsiteX20" fmla="*/ 37688 w 52387"/>
                  <a:gd name="connsiteY20" fmla="*/ 15342 h 53650"/>
                  <a:gd name="connsiteX21" fmla="*/ 38545 w 52387"/>
                  <a:gd name="connsiteY21" fmla="*/ 16676 h 53650"/>
                  <a:gd name="connsiteX22" fmla="*/ 39307 w 52387"/>
                  <a:gd name="connsiteY22" fmla="*/ 18009 h 53650"/>
                  <a:gd name="connsiteX23" fmla="*/ 39307 w 52387"/>
                  <a:gd name="connsiteY23" fmla="*/ 18009 h 53650"/>
                  <a:gd name="connsiteX24" fmla="*/ 40069 w 52387"/>
                  <a:gd name="connsiteY24" fmla="*/ 20581 h 53650"/>
                  <a:gd name="connsiteX25" fmla="*/ 40069 w 52387"/>
                  <a:gd name="connsiteY25" fmla="*/ 21343 h 53650"/>
                  <a:gd name="connsiteX26" fmla="*/ 40069 w 52387"/>
                  <a:gd name="connsiteY26" fmla="*/ 22200 h 53650"/>
                  <a:gd name="connsiteX27" fmla="*/ 40069 w 52387"/>
                  <a:gd name="connsiteY27" fmla="*/ 25153 h 53650"/>
                  <a:gd name="connsiteX28" fmla="*/ 40069 w 52387"/>
                  <a:gd name="connsiteY28" fmla="*/ 25153 h 53650"/>
                  <a:gd name="connsiteX29" fmla="*/ 40069 w 52387"/>
                  <a:gd name="connsiteY29" fmla="*/ 26296 h 53650"/>
                  <a:gd name="connsiteX30" fmla="*/ 39307 w 52387"/>
                  <a:gd name="connsiteY30" fmla="*/ 29154 h 53650"/>
                  <a:gd name="connsiteX31" fmla="*/ 39307 w 52387"/>
                  <a:gd name="connsiteY31" fmla="*/ 30106 h 53650"/>
                  <a:gd name="connsiteX32" fmla="*/ 39307 w 52387"/>
                  <a:gd name="connsiteY32" fmla="*/ 30963 h 53650"/>
                  <a:gd name="connsiteX33" fmla="*/ 37688 w 52387"/>
                  <a:gd name="connsiteY33" fmla="*/ 33725 h 53650"/>
                  <a:gd name="connsiteX34" fmla="*/ 36831 w 52387"/>
                  <a:gd name="connsiteY34" fmla="*/ 34964 h 53650"/>
                  <a:gd name="connsiteX35" fmla="*/ 36831 w 52387"/>
                  <a:gd name="connsiteY35" fmla="*/ 34964 h 53650"/>
                  <a:gd name="connsiteX36" fmla="*/ 34830 w 52387"/>
                  <a:gd name="connsiteY36" fmla="*/ 37059 h 53650"/>
                  <a:gd name="connsiteX37" fmla="*/ 34069 w 52387"/>
                  <a:gd name="connsiteY37" fmla="*/ 37631 h 53650"/>
                  <a:gd name="connsiteX38" fmla="*/ 33307 w 52387"/>
                  <a:gd name="connsiteY38" fmla="*/ 38202 h 53650"/>
                  <a:gd name="connsiteX39" fmla="*/ 30449 w 52387"/>
                  <a:gd name="connsiteY39" fmla="*/ 39726 h 53650"/>
                  <a:gd name="connsiteX40" fmla="*/ 30449 w 52387"/>
                  <a:gd name="connsiteY40" fmla="*/ 39726 h 53650"/>
                  <a:gd name="connsiteX41" fmla="*/ 29306 w 52387"/>
                  <a:gd name="connsiteY41" fmla="*/ 39726 h 53650"/>
                  <a:gd name="connsiteX42" fmla="*/ 27687 w 52387"/>
                  <a:gd name="connsiteY42" fmla="*/ 39726 h 53650"/>
                  <a:gd name="connsiteX43" fmla="*/ 27687 w 52387"/>
                  <a:gd name="connsiteY43" fmla="*/ 39726 h 53650"/>
                  <a:gd name="connsiteX44" fmla="*/ 25020 w 52387"/>
                  <a:gd name="connsiteY44" fmla="*/ 39726 h 53650"/>
                  <a:gd name="connsiteX45" fmla="*/ 22543 w 52387"/>
                  <a:gd name="connsiteY45" fmla="*/ 39726 h 53650"/>
                  <a:gd name="connsiteX46" fmla="*/ 21781 w 52387"/>
                  <a:gd name="connsiteY46" fmla="*/ 39726 h 53650"/>
                  <a:gd name="connsiteX47" fmla="*/ 19400 w 52387"/>
                  <a:gd name="connsiteY47" fmla="*/ 38964 h 53650"/>
                  <a:gd name="connsiteX48" fmla="*/ 19400 w 52387"/>
                  <a:gd name="connsiteY48" fmla="*/ 38964 h 53650"/>
                  <a:gd name="connsiteX49" fmla="*/ 18448 w 52387"/>
                  <a:gd name="connsiteY49" fmla="*/ 38393 h 53650"/>
                  <a:gd name="connsiteX50" fmla="*/ 17305 w 52387"/>
                  <a:gd name="connsiteY50" fmla="*/ 37726 h 53650"/>
                  <a:gd name="connsiteX51" fmla="*/ 17305 w 52387"/>
                  <a:gd name="connsiteY51" fmla="*/ 37726 h 53650"/>
                  <a:gd name="connsiteX52" fmla="*/ 15209 w 52387"/>
                  <a:gd name="connsiteY52" fmla="*/ 35726 h 53650"/>
                  <a:gd name="connsiteX53" fmla="*/ 15209 w 52387"/>
                  <a:gd name="connsiteY53" fmla="*/ 35726 h 53650"/>
                  <a:gd name="connsiteX54" fmla="*/ 14637 w 52387"/>
                  <a:gd name="connsiteY54" fmla="*/ 34868 h 53650"/>
                  <a:gd name="connsiteX55" fmla="*/ 13971 w 52387"/>
                  <a:gd name="connsiteY55" fmla="*/ 33440 h 53650"/>
                  <a:gd name="connsiteX56" fmla="*/ 13971 w 52387"/>
                  <a:gd name="connsiteY56" fmla="*/ 33440 h 53650"/>
                  <a:gd name="connsiteX57" fmla="*/ 13304 w 52387"/>
                  <a:gd name="connsiteY57" fmla="*/ 26201 h 53650"/>
                  <a:gd name="connsiteX58" fmla="*/ 17495 w 52387"/>
                  <a:gd name="connsiteY58" fmla="*/ 15342 h 53650"/>
                  <a:gd name="connsiteX59" fmla="*/ 19686 w 52387"/>
                  <a:gd name="connsiteY59" fmla="*/ 13437 h 53650"/>
                  <a:gd name="connsiteX60" fmla="*/ 20733 w 52387"/>
                  <a:gd name="connsiteY60" fmla="*/ 12771 h 53650"/>
                  <a:gd name="connsiteX61" fmla="*/ 21591 w 52387"/>
                  <a:gd name="connsiteY61" fmla="*/ 12771 h 53650"/>
                  <a:gd name="connsiteX62" fmla="*/ 23401 w 52387"/>
                  <a:gd name="connsiteY62" fmla="*/ 12199 h 53650"/>
                  <a:gd name="connsiteX63" fmla="*/ 24258 w 52387"/>
                  <a:gd name="connsiteY63" fmla="*/ 12199 h 53650"/>
                  <a:gd name="connsiteX64" fmla="*/ 26830 w 52387"/>
                  <a:gd name="connsiteY64" fmla="*/ 12199 h 53650"/>
                  <a:gd name="connsiteX65" fmla="*/ 26830 w 52387"/>
                  <a:gd name="connsiteY65" fmla="*/ 12199 h 53650"/>
                  <a:gd name="connsiteX66" fmla="*/ 34259 w 52387"/>
                  <a:gd name="connsiteY66" fmla="*/ 7913 h 53650"/>
                  <a:gd name="connsiteX67" fmla="*/ 30201 w 52387"/>
                  <a:gd name="connsiteY67" fmla="*/ 617 h 53650"/>
                  <a:gd name="connsiteX68" fmla="*/ 30068 w 52387"/>
                  <a:gd name="connsiteY68" fmla="*/ 579 h 53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2387" h="53650">
                    <a:moveTo>
                      <a:pt x="28735" y="388"/>
                    </a:moveTo>
                    <a:cubicBezTo>
                      <a:pt x="15838" y="-1831"/>
                      <a:pt x="3512" y="6608"/>
                      <a:pt x="921" y="19438"/>
                    </a:cubicBezTo>
                    <a:cubicBezTo>
                      <a:pt x="-1098" y="25629"/>
                      <a:pt x="-1098" y="32297"/>
                      <a:pt x="921" y="38488"/>
                    </a:cubicBezTo>
                    <a:cubicBezTo>
                      <a:pt x="2950" y="43622"/>
                      <a:pt x="6732" y="47870"/>
                      <a:pt x="11589" y="50489"/>
                    </a:cubicBezTo>
                    <a:cubicBezTo>
                      <a:pt x="21410" y="55776"/>
                      <a:pt x="33507" y="54166"/>
                      <a:pt x="41593" y="46489"/>
                    </a:cubicBezTo>
                    <a:cubicBezTo>
                      <a:pt x="49775" y="39155"/>
                      <a:pt x="53414" y="28001"/>
                      <a:pt x="51118" y="17247"/>
                    </a:cubicBezTo>
                    <a:cubicBezTo>
                      <a:pt x="49565" y="7970"/>
                      <a:pt x="41479" y="1207"/>
                      <a:pt x="32068" y="1341"/>
                    </a:cubicBezTo>
                    <a:lnTo>
                      <a:pt x="27592" y="1341"/>
                    </a:lnTo>
                    <a:cubicBezTo>
                      <a:pt x="25591" y="1341"/>
                      <a:pt x="28639" y="1341"/>
                      <a:pt x="26734" y="1341"/>
                    </a:cubicBezTo>
                    <a:cubicBezTo>
                      <a:pt x="24829" y="1341"/>
                      <a:pt x="25972" y="1341"/>
                      <a:pt x="26734" y="1341"/>
                    </a:cubicBezTo>
                    <a:cubicBezTo>
                      <a:pt x="26353" y="1178"/>
                      <a:pt x="26001" y="950"/>
                      <a:pt x="25687" y="674"/>
                    </a:cubicBezTo>
                    <a:cubicBezTo>
                      <a:pt x="22782" y="-888"/>
                      <a:pt x="19162" y="74"/>
                      <a:pt x="17400" y="2864"/>
                    </a:cubicBezTo>
                    <a:cubicBezTo>
                      <a:pt x="15790" y="5770"/>
                      <a:pt x="16762" y="9427"/>
                      <a:pt x="19591" y="11151"/>
                    </a:cubicBezTo>
                    <a:cubicBezTo>
                      <a:pt x="23925" y="13304"/>
                      <a:pt x="28782" y="14161"/>
                      <a:pt x="33592" y="13628"/>
                    </a:cubicBezTo>
                    <a:cubicBezTo>
                      <a:pt x="35307" y="13628"/>
                      <a:pt x="32926" y="13628"/>
                      <a:pt x="34545" y="13628"/>
                    </a:cubicBezTo>
                    <a:lnTo>
                      <a:pt x="35592" y="13628"/>
                    </a:lnTo>
                    <a:cubicBezTo>
                      <a:pt x="37021" y="14104"/>
                      <a:pt x="34926" y="13628"/>
                      <a:pt x="35592" y="13628"/>
                    </a:cubicBezTo>
                    <a:lnTo>
                      <a:pt x="36640" y="14295"/>
                    </a:lnTo>
                    <a:lnTo>
                      <a:pt x="36640" y="14295"/>
                    </a:lnTo>
                    <a:lnTo>
                      <a:pt x="37688" y="15342"/>
                    </a:lnTo>
                    <a:lnTo>
                      <a:pt x="37688" y="15342"/>
                    </a:lnTo>
                    <a:cubicBezTo>
                      <a:pt x="38031" y="15752"/>
                      <a:pt x="38317" y="16200"/>
                      <a:pt x="38545" y="16676"/>
                    </a:cubicBezTo>
                    <a:cubicBezTo>
                      <a:pt x="38545" y="16676"/>
                      <a:pt x="38545" y="17533"/>
                      <a:pt x="39307" y="18009"/>
                    </a:cubicBezTo>
                    <a:cubicBezTo>
                      <a:pt x="40069" y="18485"/>
                      <a:pt x="39307" y="16962"/>
                      <a:pt x="39307" y="18009"/>
                    </a:cubicBezTo>
                    <a:cubicBezTo>
                      <a:pt x="39603" y="18857"/>
                      <a:pt x="39860" y="19714"/>
                      <a:pt x="40069" y="20581"/>
                    </a:cubicBezTo>
                    <a:cubicBezTo>
                      <a:pt x="40069" y="20581"/>
                      <a:pt x="40069" y="22296"/>
                      <a:pt x="40069" y="21343"/>
                    </a:cubicBezTo>
                    <a:cubicBezTo>
                      <a:pt x="40069" y="20391"/>
                      <a:pt x="40069" y="22200"/>
                      <a:pt x="40069" y="22200"/>
                    </a:cubicBezTo>
                    <a:cubicBezTo>
                      <a:pt x="40069" y="22200"/>
                      <a:pt x="40069" y="24200"/>
                      <a:pt x="40069" y="25153"/>
                    </a:cubicBezTo>
                    <a:cubicBezTo>
                      <a:pt x="40069" y="26105"/>
                      <a:pt x="40069" y="26582"/>
                      <a:pt x="40069" y="25153"/>
                    </a:cubicBezTo>
                    <a:cubicBezTo>
                      <a:pt x="40069" y="23724"/>
                      <a:pt x="40069" y="25915"/>
                      <a:pt x="40069" y="26296"/>
                    </a:cubicBezTo>
                    <a:cubicBezTo>
                      <a:pt x="40069" y="26677"/>
                      <a:pt x="40069" y="28201"/>
                      <a:pt x="39307" y="29154"/>
                    </a:cubicBezTo>
                    <a:cubicBezTo>
                      <a:pt x="38545" y="30106"/>
                      <a:pt x="38641" y="30773"/>
                      <a:pt x="39307" y="30106"/>
                    </a:cubicBezTo>
                    <a:cubicBezTo>
                      <a:pt x="39974" y="29439"/>
                      <a:pt x="39307" y="31059"/>
                      <a:pt x="39307" y="30963"/>
                    </a:cubicBezTo>
                    <a:cubicBezTo>
                      <a:pt x="38821" y="31916"/>
                      <a:pt x="38288" y="32840"/>
                      <a:pt x="37688" y="33725"/>
                    </a:cubicBezTo>
                    <a:lnTo>
                      <a:pt x="36831" y="34964"/>
                    </a:lnTo>
                    <a:cubicBezTo>
                      <a:pt x="37402" y="34202"/>
                      <a:pt x="36831" y="34964"/>
                      <a:pt x="36831" y="34964"/>
                    </a:cubicBezTo>
                    <a:lnTo>
                      <a:pt x="34830" y="37059"/>
                    </a:lnTo>
                    <a:lnTo>
                      <a:pt x="34069" y="37631"/>
                    </a:lnTo>
                    <a:lnTo>
                      <a:pt x="33307" y="38202"/>
                    </a:lnTo>
                    <a:cubicBezTo>
                      <a:pt x="32411" y="38802"/>
                      <a:pt x="31449" y="39317"/>
                      <a:pt x="30449" y="39726"/>
                    </a:cubicBezTo>
                    <a:cubicBezTo>
                      <a:pt x="29496" y="40202"/>
                      <a:pt x="31782" y="39726"/>
                      <a:pt x="30449" y="39726"/>
                    </a:cubicBezTo>
                    <a:lnTo>
                      <a:pt x="29306" y="39726"/>
                    </a:lnTo>
                    <a:lnTo>
                      <a:pt x="27687" y="39726"/>
                    </a:lnTo>
                    <a:lnTo>
                      <a:pt x="27687" y="39726"/>
                    </a:lnTo>
                    <a:cubicBezTo>
                      <a:pt x="26801" y="39774"/>
                      <a:pt x="25906" y="39774"/>
                      <a:pt x="25020" y="39726"/>
                    </a:cubicBezTo>
                    <a:lnTo>
                      <a:pt x="22543" y="39726"/>
                    </a:lnTo>
                    <a:cubicBezTo>
                      <a:pt x="23972" y="39726"/>
                      <a:pt x="22067" y="39726"/>
                      <a:pt x="21781" y="39726"/>
                    </a:cubicBezTo>
                    <a:lnTo>
                      <a:pt x="19400" y="38964"/>
                    </a:lnTo>
                    <a:cubicBezTo>
                      <a:pt x="17876" y="38488"/>
                      <a:pt x="20353" y="39631"/>
                      <a:pt x="19400" y="38964"/>
                    </a:cubicBezTo>
                    <a:lnTo>
                      <a:pt x="18448" y="38393"/>
                    </a:lnTo>
                    <a:lnTo>
                      <a:pt x="17305" y="37726"/>
                    </a:lnTo>
                    <a:lnTo>
                      <a:pt x="17305" y="37726"/>
                    </a:lnTo>
                    <a:cubicBezTo>
                      <a:pt x="16542" y="37135"/>
                      <a:pt x="15838" y="36459"/>
                      <a:pt x="15209" y="35726"/>
                    </a:cubicBezTo>
                    <a:cubicBezTo>
                      <a:pt x="14542" y="34964"/>
                      <a:pt x="15876" y="36869"/>
                      <a:pt x="15209" y="35726"/>
                    </a:cubicBezTo>
                    <a:lnTo>
                      <a:pt x="14637" y="34868"/>
                    </a:lnTo>
                    <a:lnTo>
                      <a:pt x="13971" y="33440"/>
                    </a:lnTo>
                    <a:cubicBezTo>
                      <a:pt x="13971" y="33440"/>
                      <a:pt x="13971" y="34392"/>
                      <a:pt x="13971" y="33440"/>
                    </a:cubicBezTo>
                    <a:cubicBezTo>
                      <a:pt x="13314" y="31087"/>
                      <a:pt x="13094" y="28630"/>
                      <a:pt x="13304" y="26201"/>
                    </a:cubicBezTo>
                    <a:cubicBezTo>
                      <a:pt x="13599" y="22248"/>
                      <a:pt x="15056" y="18466"/>
                      <a:pt x="17495" y="15342"/>
                    </a:cubicBezTo>
                    <a:cubicBezTo>
                      <a:pt x="18114" y="14590"/>
                      <a:pt x="18857" y="13942"/>
                      <a:pt x="19686" y="13437"/>
                    </a:cubicBezTo>
                    <a:cubicBezTo>
                      <a:pt x="20000" y="13161"/>
                      <a:pt x="20353" y="12932"/>
                      <a:pt x="20733" y="12771"/>
                    </a:cubicBezTo>
                    <a:lnTo>
                      <a:pt x="21591" y="12771"/>
                    </a:lnTo>
                    <a:cubicBezTo>
                      <a:pt x="22162" y="12494"/>
                      <a:pt x="22772" y="12304"/>
                      <a:pt x="23401" y="12199"/>
                    </a:cubicBezTo>
                    <a:cubicBezTo>
                      <a:pt x="23401" y="12199"/>
                      <a:pt x="25305" y="12199"/>
                      <a:pt x="24258" y="12199"/>
                    </a:cubicBezTo>
                    <a:lnTo>
                      <a:pt x="26830" y="12199"/>
                    </a:lnTo>
                    <a:cubicBezTo>
                      <a:pt x="26258" y="12199"/>
                      <a:pt x="26830" y="12199"/>
                      <a:pt x="26830" y="12199"/>
                    </a:cubicBezTo>
                    <a:cubicBezTo>
                      <a:pt x="30058" y="13047"/>
                      <a:pt x="33373" y="11132"/>
                      <a:pt x="34259" y="7913"/>
                    </a:cubicBezTo>
                    <a:cubicBezTo>
                      <a:pt x="35154" y="4779"/>
                      <a:pt x="33335" y="1512"/>
                      <a:pt x="30201" y="617"/>
                    </a:cubicBezTo>
                    <a:cubicBezTo>
                      <a:pt x="30154" y="598"/>
                      <a:pt x="30115" y="588"/>
                      <a:pt x="30068" y="579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E5924C9B-4576-B28C-2406-0E3FE02C861B}"/>
                  </a:ext>
                </a:extLst>
              </p:cNvPr>
              <p:cNvSpPr/>
              <p:nvPr/>
            </p:nvSpPr>
            <p:spPr>
              <a:xfrm>
                <a:off x="4470025" y="2980228"/>
                <a:ext cx="67912" cy="69360"/>
              </a:xfrm>
              <a:custGeom>
                <a:avLst/>
                <a:gdLst>
                  <a:gd name="connsiteX0" fmla="*/ 28749 w 52506"/>
                  <a:gd name="connsiteY0" fmla="*/ 376 h 53625"/>
                  <a:gd name="connsiteX1" fmla="*/ 936 w 52506"/>
                  <a:gd name="connsiteY1" fmla="*/ 19426 h 53625"/>
                  <a:gd name="connsiteX2" fmla="*/ 936 w 52506"/>
                  <a:gd name="connsiteY2" fmla="*/ 38476 h 53625"/>
                  <a:gd name="connsiteX3" fmla="*/ 11604 w 52506"/>
                  <a:gd name="connsiteY3" fmla="*/ 50478 h 53625"/>
                  <a:gd name="connsiteX4" fmla="*/ 41703 w 52506"/>
                  <a:gd name="connsiteY4" fmla="*/ 46477 h 53625"/>
                  <a:gd name="connsiteX5" fmla="*/ 51228 w 52506"/>
                  <a:gd name="connsiteY5" fmla="*/ 17236 h 53625"/>
                  <a:gd name="connsiteX6" fmla="*/ 32178 w 52506"/>
                  <a:gd name="connsiteY6" fmla="*/ 1329 h 53625"/>
                  <a:gd name="connsiteX7" fmla="*/ 27701 w 52506"/>
                  <a:gd name="connsiteY7" fmla="*/ 1329 h 53625"/>
                  <a:gd name="connsiteX8" fmla="*/ 26844 w 52506"/>
                  <a:gd name="connsiteY8" fmla="*/ 1329 h 53625"/>
                  <a:gd name="connsiteX9" fmla="*/ 26844 w 52506"/>
                  <a:gd name="connsiteY9" fmla="*/ 1329 h 53625"/>
                  <a:gd name="connsiteX10" fmla="*/ 25796 w 52506"/>
                  <a:gd name="connsiteY10" fmla="*/ 757 h 53625"/>
                  <a:gd name="connsiteX11" fmla="*/ 17557 w 52506"/>
                  <a:gd name="connsiteY11" fmla="*/ 2901 h 53625"/>
                  <a:gd name="connsiteX12" fmla="*/ 19700 w 52506"/>
                  <a:gd name="connsiteY12" fmla="*/ 11140 h 53625"/>
                  <a:gd name="connsiteX13" fmla="*/ 33797 w 52506"/>
                  <a:gd name="connsiteY13" fmla="*/ 13616 h 53625"/>
                  <a:gd name="connsiteX14" fmla="*/ 34655 w 52506"/>
                  <a:gd name="connsiteY14" fmla="*/ 13616 h 53625"/>
                  <a:gd name="connsiteX15" fmla="*/ 35702 w 52506"/>
                  <a:gd name="connsiteY15" fmla="*/ 13616 h 53625"/>
                  <a:gd name="connsiteX16" fmla="*/ 35702 w 52506"/>
                  <a:gd name="connsiteY16" fmla="*/ 13616 h 53625"/>
                  <a:gd name="connsiteX17" fmla="*/ 36750 w 52506"/>
                  <a:gd name="connsiteY17" fmla="*/ 14188 h 53625"/>
                  <a:gd name="connsiteX18" fmla="*/ 36750 w 52506"/>
                  <a:gd name="connsiteY18" fmla="*/ 14188 h 53625"/>
                  <a:gd name="connsiteX19" fmla="*/ 37798 w 52506"/>
                  <a:gd name="connsiteY19" fmla="*/ 15235 h 53625"/>
                  <a:gd name="connsiteX20" fmla="*/ 37798 w 52506"/>
                  <a:gd name="connsiteY20" fmla="*/ 15235 h 53625"/>
                  <a:gd name="connsiteX21" fmla="*/ 38655 w 52506"/>
                  <a:gd name="connsiteY21" fmla="*/ 16569 h 53625"/>
                  <a:gd name="connsiteX22" fmla="*/ 39322 w 52506"/>
                  <a:gd name="connsiteY22" fmla="*/ 17902 h 53625"/>
                  <a:gd name="connsiteX23" fmla="*/ 39322 w 52506"/>
                  <a:gd name="connsiteY23" fmla="*/ 17902 h 53625"/>
                  <a:gd name="connsiteX24" fmla="*/ 40084 w 52506"/>
                  <a:gd name="connsiteY24" fmla="*/ 20474 h 53625"/>
                  <a:gd name="connsiteX25" fmla="*/ 40084 w 52506"/>
                  <a:gd name="connsiteY25" fmla="*/ 21331 h 53625"/>
                  <a:gd name="connsiteX26" fmla="*/ 40084 w 52506"/>
                  <a:gd name="connsiteY26" fmla="*/ 22093 h 53625"/>
                  <a:gd name="connsiteX27" fmla="*/ 40084 w 52506"/>
                  <a:gd name="connsiteY27" fmla="*/ 25046 h 53625"/>
                  <a:gd name="connsiteX28" fmla="*/ 40084 w 52506"/>
                  <a:gd name="connsiteY28" fmla="*/ 25046 h 53625"/>
                  <a:gd name="connsiteX29" fmla="*/ 40084 w 52506"/>
                  <a:gd name="connsiteY29" fmla="*/ 26189 h 53625"/>
                  <a:gd name="connsiteX30" fmla="*/ 39322 w 52506"/>
                  <a:gd name="connsiteY30" fmla="*/ 29047 h 53625"/>
                  <a:gd name="connsiteX31" fmla="*/ 39322 w 52506"/>
                  <a:gd name="connsiteY31" fmla="*/ 29999 h 53625"/>
                  <a:gd name="connsiteX32" fmla="*/ 38846 w 52506"/>
                  <a:gd name="connsiteY32" fmla="*/ 30856 h 53625"/>
                  <a:gd name="connsiteX33" fmla="*/ 37226 w 52506"/>
                  <a:gd name="connsiteY33" fmla="*/ 33714 h 53625"/>
                  <a:gd name="connsiteX34" fmla="*/ 36369 w 52506"/>
                  <a:gd name="connsiteY34" fmla="*/ 34857 h 53625"/>
                  <a:gd name="connsiteX35" fmla="*/ 36369 w 52506"/>
                  <a:gd name="connsiteY35" fmla="*/ 34857 h 53625"/>
                  <a:gd name="connsiteX36" fmla="*/ 34369 w 52506"/>
                  <a:gd name="connsiteY36" fmla="*/ 36952 h 53625"/>
                  <a:gd name="connsiteX37" fmla="*/ 33607 w 52506"/>
                  <a:gd name="connsiteY37" fmla="*/ 37619 h 53625"/>
                  <a:gd name="connsiteX38" fmla="*/ 32845 w 52506"/>
                  <a:gd name="connsiteY38" fmla="*/ 38095 h 53625"/>
                  <a:gd name="connsiteX39" fmla="*/ 30082 w 52506"/>
                  <a:gd name="connsiteY39" fmla="*/ 39619 h 53625"/>
                  <a:gd name="connsiteX40" fmla="*/ 30082 w 52506"/>
                  <a:gd name="connsiteY40" fmla="*/ 39619 h 53625"/>
                  <a:gd name="connsiteX41" fmla="*/ 28939 w 52506"/>
                  <a:gd name="connsiteY41" fmla="*/ 39619 h 53625"/>
                  <a:gd name="connsiteX42" fmla="*/ 27320 w 52506"/>
                  <a:gd name="connsiteY42" fmla="*/ 39619 h 53625"/>
                  <a:gd name="connsiteX43" fmla="*/ 23605 w 52506"/>
                  <a:gd name="connsiteY43" fmla="*/ 39619 h 53625"/>
                  <a:gd name="connsiteX44" fmla="*/ 22748 w 52506"/>
                  <a:gd name="connsiteY44" fmla="*/ 39619 h 53625"/>
                  <a:gd name="connsiteX45" fmla="*/ 20462 w 52506"/>
                  <a:gd name="connsiteY45" fmla="*/ 38953 h 53625"/>
                  <a:gd name="connsiteX46" fmla="*/ 19891 w 52506"/>
                  <a:gd name="connsiteY46" fmla="*/ 38953 h 53625"/>
                  <a:gd name="connsiteX47" fmla="*/ 18938 w 52506"/>
                  <a:gd name="connsiteY47" fmla="*/ 38476 h 53625"/>
                  <a:gd name="connsiteX48" fmla="*/ 17795 w 52506"/>
                  <a:gd name="connsiteY48" fmla="*/ 37714 h 53625"/>
                  <a:gd name="connsiteX49" fmla="*/ 17795 w 52506"/>
                  <a:gd name="connsiteY49" fmla="*/ 37714 h 53625"/>
                  <a:gd name="connsiteX50" fmla="*/ 15700 w 52506"/>
                  <a:gd name="connsiteY50" fmla="*/ 35714 h 53625"/>
                  <a:gd name="connsiteX51" fmla="*/ 15700 w 52506"/>
                  <a:gd name="connsiteY51" fmla="*/ 35714 h 53625"/>
                  <a:gd name="connsiteX52" fmla="*/ 15128 w 52506"/>
                  <a:gd name="connsiteY52" fmla="*/ 34857 h 53625"/>
                  <a:gd name="connsiteX53" fmla="*/ 14366 w 52506"/>
                  <a:gd name="connsiteY53" fmla="*/ 33428 h 53625"/>
                  <a:gd name="connsiteX54" fmla="*/ 14366 w 52506"/>
                  <a:gd name="connsiteY54" fmla="*/ 33428 h 53625"/>
                  <a:gd name="connsiteX55" fmla="*/ 13795 w 52506"/>
                  <a:gd name="connsiteY55" fmla="*/ 26094 h 53625"/>
                  <a:gd name="connsiteX56" fmla="*/ 17890 w 52506"/>
                  <a:gd name="connsiteY56" fmla="*/ 15235 h 53625"/>
                  <a:gd name="connsiteX57" fmla="*/ 20081 w 52506"/>
                  <a:gd name="connsiteY57" fmla="*/ 13330 h 53625"/>
                  <a:gd name="connsiteX58" fmla="*/ 21129 w 52506"/>
                  <a:gd name="connsiteY58" fmla="*/ 12664 h 53625"/>
                  <a:gd name="connsiteX59" fmla="*/ 21986 w 52506"/>
                  <a:gd name="connsiteY59" fmla="*/ 12187 h 53625"/>
                  <a:gd name="connsiteX60" fmla="*/ 23796 w 52506"/>
                  <a:gd name="connsiteY60" fmla="*/ 11616 h 53625"/>
                  <a:gd name="connsiteX61" fmla="*/ 24748 w 52506"/>
                  <a:gd name="connsiteY61" fmla="*/ 11616 h 53625"/>
                  <a:gd name="connsiteX62" fmla="*/ 27225 w 52506"/>
                  <a:gd name="connsiteY62" fmla="*/ 11616 h 53625"/>
                  <a:gd name="connsiteX63" fmla="*/ 27225 w 52506"/>
                  <a:gd name="connsiteY63" fmla="*/ 11616 h 53625"/>
                  <a:gd name="connsiteX64" fmla="*/ 34655 w 52506"/>
                  <a:gd name="connsiteY64" fmla="*/ 7425 h 53625"/>
                  <a:gd name="connsiteX65" fmla="*/ 30368 w 52506"/>
                  <a:gd name="connsiteY65" fmla="*/ -5 h 53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52506" h="53625">
                    <a:moveTo>
                      <a:pt x="28749" y="376"/>
                    </a:moveTo>
                    <a:cubicBezTo>
                      <a:pt x="15852" y="-1843"/>
                      <a:pt x="3527" y="6596"/>
                      <a:pt x="936" y="19426"/>
                    </a:cubicBezTo>
                    <a:cubicBezTo>
                      <a:pt x="-1103" y="25618"/>
                      <a:pt x="-1103" y="32285"/>
                      <a:pt x="936" y="38476"/>
                    </a:cubicBezTo>
                    <a:cubicBezTo>
                      <a:pt x="2965" y="43610"/>
                      <a:pt x="6746" y="47859"/>
                      <a:pt x="11604" y="50478"/>
                    </a:cubicBezTo>
                    <a:cubicBezTo>
                      <a:pt x="21453" y="55745"/>
                      <a:pt x="33569" y="54135"/>
                      <a:pt x="41703" y="46477"/>
                    </a:cubicBezTo>
                    <a:cubicBezTo>
                      <a:pt x="49904" y="39153"/>
                      <a:pt x="53542" y="27989"/>
                      <a:pt x="51228" y="17236"/>
                    </a:cubicBezTo>
                    <a:cubicBezTo>
                      <a:pt x="49675" y="7958"/>
                      <a:pt x="41588" y="1196"/>
                      <a:pt x="32178" y="1329"/>
                    </a:cubicBezTo>
                    <a:lnTo>
                      <a:pt x="27701" y="1329"/>
                    </a:lnTo>
                    <a:cubicBezTo>
                      <a:pt x="25701" y="1329"/>
                      <a:pt x="28749" y="1329"/>
                      <a:pt x="26844" y="1329"/>
                    </a:cubicBezTo>
                    <a:cubicBezTo>
                      <a:pt x="24939" y="1329"/>
                      <a:pt x="26082" y="1329"/>
                      <a:pt x="26844" y="1329"/>
                    </a:cubicBezTo>
                    <a:lnTo>
                      <a:pt x="25796" y="757"/>
                    </a:lnTo>
                    <a:cubicBezTo>
                      <a:pt x="22929" y="-928"/>
                      <a:pt x="19243" y="34"/>
                      <a:pt x="17557" y="2901"/>
                    </a:cubicBezTo>
                    <a:cubicBezTo>
                      <a:pt x="15871" y="5767"/>
                      <a:pt x="16833" y="9454"/>
                      <a:pt x="19700" y="11140"/>
                    </a:cubicBezTo>
                    <a:cubicBezTo>
                      <a:pt x="24063" y="13302"/>
                      <a:pt x="28958" y="14159"/>
                      <a:pt x="33797" y="13616"/>
                    </a:cubicBezTo>
                    <a:cubicBezTo>
                      <a:pt x="35417" y="13616"/>
                      <a:pt x="33035" y="13616"/>
                      <a:pt x="34655" y="13616"/>
                    </a:cubicBezTo>
                    <a:lnTo>
                      <a:pt x="35702" y="13616"/>
                    </a:lnTo>
                    <a:cubicBezTo>
                      <a:pt x="37226" y="13616"/>
                      <a:pt x="35131" y="13616"/>
                      <a:pt x="35702" y="13616"/>
                    </a:cubicBezTo>
                    <a:lnTo>
                      <a:pt x="36750" y="14188"/>
                    </a:lnTo>
                    <a:cubicBezTo>
                      <a:pt x="35893" y="14188"/>
                      <a:pt x="36750" y="14188"/>
                      <a:pt x="36750" y="14188"/>
                    </a:cubicBezTo>
                    <a:lnTo>
                      <a:pt x="37798" y="15235"/>
                    </a:lnTo>
                    <a:cubicBezTo>
                      <a:pt x="37798" y="15235"/>
                      <a:pt x="38560" y="16188"/>
                      <a:pt x="37798" y="15235"/>
                    </a:cubicBezTo>
                    <a:lnTo>
                      <a:pt x="38655" y="16569"/>
                    </a:lnTo>
                    <a:cubicBezTo>
                      <a:pt x="38655" y="17045"/>
                      <a:pt x="38655" y="17426"/>
                      <a:pt x="39322" y="17902"/>
                    </a:cubicBezTo>
                    <a:cubicBezTo>
                      <a:pt x="39989" y="18379"/>
                      <a:pt x="39322" y="16855"/>
                      <a:pt x="39322" y="17902"/>
                    </a:cubicBezTo>
                    <a:cubicBezTo>
                      <a:pt x="39617" y="18750"/>
                      <a:pt x="39874" y="19607"/>
                      <a:pt x="40084" y="20474"/>
                    </a:cubicBezTo>
                    <a:lnTo>
                      <a:pt x="40084" y="21331"/>
                    </a:lnTo>
                    <a:cubicBezTo>
                      <a:pt x="40084" y="20379"/>
                      <a:pt x="40084" y="22093"/>
                      <a:pt x="40084" y="22093"/>
                    </a:cubicBezTo>
                    <a:lnTo>
                      <a:pt x="40084" y="25046"/>
                    </a:lnTo>
                    <a:cubicBezTo>
                      <a:pt x="40084" y="25046"/>
                      <a:pt x="40084" y="26475"/>
                      <a:pt x="40084" y="25046"/>
                    </a:cubicBezTo>
                    <a:cubicBezTo>
                      <a:pt x="40132" y="25427"/>
                      <a:pt x="40132" y="25808"/>
                      <a:pt x="40084" y="26189"/>
                    </a:cubicBezTo>
                    <a:cubicBezTo>
                      <a:pt x="40084" y="27142"/>
                      <a:pt x="39607" y="28094"/>
                      <a:pt x="39322" y="29047"/>
                    </a:cubicBezTo>
                    <a:cubicBezTo>
                      <a:pt x="39036" y="29999"/>
                      <a:pt x="38655" y="30761"/>
                      <a:pt x="39322" y="29999"/>
                    </a:cubicBezTo>
                    <a:cubicBezTo>
                      <a:pt x="39989" y="29237"/>
                      <a:pt x="38750" y="30952"/>
                      <a:pt x="38846" y="30856"/>
                    </a:cubicBezTo>
                    <a:cubicBezTo>
                      <a:pt x="38941" y="30761"/>
                      <a:pt x="37798" y="32761"/>
                      <a:pt x="37226" y="33714"/>
                    </a:cubicBezTo>
                    <a:lnTo>
                      <a:pt x="36369" y="34857"/>
                    </a:lnTo>
                    <a:lnTo>
                      <a:pt x="36369" y="34857"/>
                    </a:lnTo>
                    <a:cubicBezTo>
                      <a:pt x="35702" y="35524"/>
                      <a:pt x="35131" y="36286"/>
                      <a:pt x="34369" y="36952"/>
                    </a:cubicBezTo>
                    <a:lnTo>
                      <a:pt x="33607" y="37619"/>
                    </a:lnTo>
                    <a:cubicBezTo>
                      <a:pt x="34273" y="37048"/>
                      <a:pt x="32749" y="38191"/>
                      <a:pt x="32845" y="38095"/>
                    </a:cubicBezTo>
                    <a:cubicBezTo>
                      <a:pt x="31978" y="38695"/>
                      <a:pt x="31054" y="39210"/>
                      <a:pt x="30082" y="39619"/>
                    </a:cubicBezTo>
                    <a:cubicBezTo>
                      <a:pt x="29130" y="39619"/>
                      <a:pt x="31320" y="39619"/>
                      <a:pt x="30082" y="39619"/>
                    </a:cubicBezTo>
                    <a:lnTo>
                      <a:pt x="28939" y="39619"/>
                    </a:lnTo>
                    <a:lnTo>
                      <a:pt x="27320" y="39619"/>
                    </a:lnTo>
                    <a:lnTo>
                      <a:pt x="23605" y="39619"/>
                    </a:lnTo>
                    <a:cubicBezTo>
                      <a:pt x="24939" y="39619"/>
                      <a:pt x="23034" y="39619"/>
                      <a:pt x="22748" y="39619"/>
                    </a:cubicBezTo>
                    <a:lnTo>
                      <a:pt x="20462" y="38953"/>
                    </a:lnTo>
                    <a:cubicBezTo>
                      <a:pt x="18843" y="38381"/>
                      <a:pt x="21319" y="39524"/>
                      <a:pt x="19891" y="38953"/>
                    </a:cubicBezTo>
                    <a:lnTo>
                      <a:pt x="18938" y="38476"/>
                    </a:lnTo>
                    <a:lnTo>
                      <a:pt x="17795" y="37714"/>
                    </a:lnTo>
                    <a:lnTo>
                      <a:pt x="17795" y="37714"/>
                    </a:lnTo>
                    <a:cubicBezTo>
                      <a:pt x="17052" y="37095"/>
                      <a:pt x="16348" y="36429"/>
                      <a:pt x="15700" y="35714"/>
                    </a:cubicBezTo>
                    <a:cubicBezTo>
                      <a:pt x="15033" y="34952"/>
                      <a:pt x="16367" y="36857"/>
                      <a:pt x="15700" y="35714"/>
                    </a:cubicBezTo>
                    <a:lnTo>
                      <a:pt x="15128" y="34857"/>
                    </a:lnTo>
                    <a:cubicBezTo>
                      <a:pt x="14842" y="34400"/>
                      <a:pt x="14585" y="33923"/>
                      <a:pt x="14366" y="33428"/>
                    </a:cubicBezTo>
                    <a:lnTo>
                      <a:pt x="14366" y="33428"/>
                    </a:lnTo>
                    <a:cubicBezTo>
                      <a:pt x="13699" y="31047"/>
                      <a:pt x="13509" y="28551"/>
                      <a:pt x="13795" y="26094"/>
                    </a:cubicBezTo>
                    <a:cubicBezTo>
                      <a:pt x="13995" y="22141"/>
                      <a:pt x="15433" y="18341"/>
                      <a:pt x="17890" y="15235"/>
                    </a:cubicBezTo>
                    <a:cubicBezTo>
                      <a:pt x="18557" y="14530"/>
                      <a:pt x="19290" y="13892"/>
                      <a:pt x="20081" y="13330"/>
                    </a:cubicBezTo>
                    <a:lnTo>
                      <a:pt x="21129" y="12664"/>
                    </a:lnTo>
                    <a:cubicBezTo>
                      <a:pt x="21129" y="12664"/>
                      <a:pt x="22844" y="11806"/>
                      <a:pt x="21986" y="12187"/>
                    </a:cubicBezTo>
                    <a:lnTo>
                      <a:pt x="23796" y="11616"/>
                    </a:lnTo>
                    <a:lnTo>
                      <a:pt x="24748" y="11616"/>
                    </a:lnTo>
                    <a:lnTo>
                      <a:pt x="27225" y="11616"/>
                    </a:lnTo>
                    <a:cubicBezTo>
                      <a:pt x="26653" y="11616"/>
                      <a:pt x="26749" y="11616"/>
                      <a:pt x="27225" y="11616"/>
                    </a:cubicBezTo>
                    <a:cubicBezTo>
                      <a:pt x="30416" y="12368"/>
                      <a:pt x="33645" y="10549"/>
                      <a:pt x="34655" y="7425"/>
                    </a:cubicBezTo>
                    <a:cubicBezTo>
                      <a:pt x="35502" y="4196"/>
                      <a:pt x="33597" y="881"/>
                      <a:pt x="30368" y="-5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11D00654-06A8-FC98-7D3C-5C4AB313B928}"/>
                  </a:ext>
                </a:extLst>
              </p:cNvPr>
              <p:cNvSpPr/>
              <p:nvPr/>
            </p:nvSpPr>
            <p:spPr>
              <a:xfrm rot="10800000">
                <a:off x="3670600" y="4173121"/>
                <a:ext cx="3728466" cy="667364"/>
              </a:xfrm>
              <a:custGeom>
                <a:avLst/>
                <a:gdLst>
                  <a:gd name="connsiteX0" fmla="*/ -593 w 2882646"/>
                  <a:gd name="connsiteY0" fmla="*/ -73 h 515969"/>
                  <a:gd name="connsiteX1" fmla="*/ 2882053 w 2882646"/>
                  <a:gd name="connsiteY1" fmla="*/ -73 h 515969"/>
                  <a:gd name="connsiteX2" fmla="*/ 2882053 w 2882646"/>
                  <a:gd name="connsiteY2" fmla="*/ 515896 h 515969"/>
                  <a:gd name="connsiteX3" fmla="*/ -593 w 2882646"/>
                  <a:gd name="connsiteY3" fmla="*/ 515896 h 515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882646" h="515969">
                    <a:moveTo>
                      <a:pt x="-593" y="-73"/>
                    </a:moveTo>
                    <a:lnTo>
                      <a:pt x="2882053" y="-73"/>
                    </a:lnTo>
                    <a:lnTo>
                      <a:pt x="2882053" y="515896"/>
                    </a:lnTo>
                    <a:lnTo>
                      <a:pt x="-593" y="515896"/>
                    </a:lnTo>
                    <a:close/>
                  </a:path>
                </a:pathLst>
              </a:custGeom>
              <a:solidFill>
                <a:srgbClr val="8BD8D6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1" name="任意多边形: 形状 270">
                <a:extLst>
                  <a:ext uri="{FF2B5EF4-FFF2-40B4-BE49-F238E27FC236}">
                    <a16:creationId xmlns:a16="http://schemas.microsoft.com/office/drawing/2014/main" id="{D812837C-E359-31A2-92EB-81ABFD6DCFF9}"/>
                  </a:ext>
                </a:extLst>
              </p:cNvPr>
              <p:cNvSpPr/>
              <p:nvPr/>
            </p:nvSpPr>
            <p:spPr>
              <a:xfrm rot="10800000">
                <a:off x="4337717" y="4302849"/>
                <a:ext cx="2862260" cy="408032"/>
              </a:xfrm>
              <a:custGeom>
                <a:avLst/>
                <a:gdLst>
                  <a:gd name="connsiteX0" fmla="*/ -593 w 2212943"/>
                  <a:gd name="connsiteY0" fmla="*/ -73 h 315468"/>
                  <a:gd name="connsiteX1" fmla="*/ 2212351 w 2212943"/>
                  <a:gd name="connsiteY1" fmla="*/ -73 h 315468"/>
                  <a:gd name="connsiteX2" fmla="*/ 2212351 w 2212943"/>
                  <a:gd name="connsiteY2" fmla="*/ 315395 h 315468"/>
                  <a:gd name="connsiteX3" fmla="*/ -593 w 2212943"/>
                  <a:gd name="connsiteY3" fmla="*/ 315395 h 315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2943" h="315468">
                    <a:moveTo>
                      <a:pt x="-593" y="-73"/>
                    </a:moveTo>
                    <a:lnTo>
                      <a:pt x="2212351" y="-73"/>
                    </a:lnTo>
                    <a:lnTo>
                      <a:pt x="2212351" y="315395"/>
                    </a:lnTo>
                    <a:lnTo>
                      <a:pt x="-593" y="315395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B75BF7AF-B108-DCCA-E6E3-23E136381557}"/>
                  </a:ext>
                </a:extLst>
              </p:cNvPr>
              <p:cNvSpPr/>
              <p:nvPr/>
            </p:nvSpPr>
            <p:spPr>
              <a:xfrm>
                <a:off x="5971816" y="4698806"/>
                <a:ext cx="1240604" cy="24640"/>
              </a:xfrm>
              <a:custGeom>
                <a:avLst/>
                <a:gdLst>
                  <a:gd name="connsiteX0" fmla="*/ 949049 w 959167"/>
                  <a:gd name="connsiteY0" fmla="*/ 18977 h 19050"/>
                  <a:gd name="connsiteX1" fmla="*/ 8932 w 959167"/>
                  <a:gd name="connsiteY1" fmla="*/ 18977 h 19050"/>
                  <a:gd name="connsiteX2" fmla="*/ -593 w 959167"/>
                  <a:gd name="connsiteY2" fmla="*/ 9452 h 19050"/>
                  <a:gd name="connsiteX3" fmla="*/ 8932 w 959167"/>
                  <a:gd name="connsiteY3" fmla="*/ -73 h 19050"/>
                  <a:gd name="connsiteX4" fmla="*/ 949049 w 959167"/>
                  <a:gd name="connsiteY4" fmla="*/ -73 h 19050"/>
                  <a:gd name="connsiteX5" fmla="*/ 958574 w 959167"/>
                  <a:gd name="connsiteY5" fmla="*/ 9452 h 19050"/>
                  <a:gd name="connsiteX6" fmla="*/ 949049 w 959167"/>
                  <a:gd name="connsiteY6" fmla="*/ 18977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59167" h="19050">
                    <a:moveTo>
                      <a:pt x="949049" y="18977"/>
                    </a:moveTo>
                    <a:lnTo>
                      <a:pt x="8932" y="18977"/>
                    </a:lnTo>
                    <a:cubicBezTo>
                      <a:pt x="3674" y="18977"/>
                      <a:pt x="-593" y="14709"/>
                      <a:pt x="-593" y="9452"/>
                    </a:cubicBezTo>
                    <a:cubicBezTo>
                      <a:pt x="-593" y="4194"/>
                      <a:pt x="3674" y="-73"/>
                      <a:pt x="8932" y="-73"/>
                    </a:cubicBezTo>
                    <a:lnTo>
                      <a:pt x="949049" y="-73"/>
                    </a:lnTo>
                    <a:cubicBezTo>
                      <a:pt x="954307" y="-73"/>
                      <a:pt x="958574" y="4194"/>
                      <a:pt x="958574" y="9452"/>
                    </a:cubicBezTo>
                    <a:cubicBezTo>
                      <a:pt x="958574" y="14709"/>
                      <a:pt x="954307" y="18977"/>
                      <a:pt x="949049" y="18977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56EC071C-47C3-1AA5-B919-2977E1F3D5DF}"/>
                  </a:ext>
                </a:extLst>
              </p:cNvPr>
              <p:cNvSpPr/>
              <p:nvPr/>
            </p:nvSpPr>
            <p:spPr>
              <a:xfrm>
                <a:off x="5522636" y="4698806"/>
                <a:ext cx="285572" cy="24640"/>
              </a:xfrm>
              <a:custGeom>
                <a:avLst/>
                <a:gdLst>
                  <a:gd name="connsiteX0" fmla="*/ 210671 w 220789"/>
                  <a:gd name="connsiteY0" fmla="*/ 18977 h 19050"/>
                  <a:gd name="connsiteX1" fmla="*/ 8932 w 220789"/>
                  <a:gd name="connsiteY1" fmla="*/ 18977 h 19050"/>
                  <a:gd name="connsiteX2" fmla="*/ -593 w 220789"/>
                  <a:gd name="connsiteY2" fmla="*/ 9452 h 19050"/>
                  <a:gd name="connsiteX3" fmla="*/ 8932 w 220789"/>
                  <a:gd name="connsiteY3" fmla="*/ -73 h 19050"/>
                  <a:gd name="connsiteX4" fmla="*/ 210671 w 220789"/>
                  <a:gd name="connsiteY4" fmla="*/ -73 h 19050"/>
                  <a:gd name="connsiteX5" fmla="*/ 220196 w 220789"/>
                  <a:gd name="connsiteY5" fmla="*/ 9452 h 19050"/>
                  <a:gd name="connsiteX6" fmla="*/ 210671 w 220789"/>
                  <a:gd name="connsiteY6" fmla="*/ 18977 h 19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789" h="19050">
                    <a:moveTo>
                      <a:pt x="210671" y="18977"/>
                    </a:moveTo>
                    <a:lnTo>
                      <a:pt x="8932" y="18977"/>
                    </a:lnTo>
                    <a:cubicBezTo>
                      <a:pt x="3674" y="18977"/>
                      <a:pt x="-593" y="14709"/>
                      <a:pt x="-593" y="9452"/>
                    </a:cubicBezTo>
                    <a:cubicBezTo>
                      <a:pt x="-593" y="4194"/>
                      <a:pt x="3674" y="-73"/>
                      <a:pt x="8932" y="-73"/>
                    </a:cubicBezTo>
                    <a:lnTo>
                      <a:pt x="210671" y="-73"/>
                    </a:lnTo>
                    <a:cubicBezTo>
                      <a:pt x="215929" y="-73"/>
                      <a:pt x="220196" y="4194"/>
                      <a:pt x="220196" y="9452"/>
                    </a:cubicBezTo>
                    <a:cubicBezTo>
                      <a:pt x="220196" y="14709"/>
                      <a:pt x="215929" y="18977"/>
                      <a:pt x="210671" y="18977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B9BD8ACB-E8B3-C5EB-7A79-F66D4DCF4FDC}"/>
                  </a:ext>
                </a:extLst>
              </p:cNvPr>
              <p:cNvSpPr/>
              <p:nvPr/>
            </p:nvSpPr>
            <p:spPr>
              <a:xfrm>
                <a:off x="4325275" y="4290405"/>
                <a:ext cx="1934209" cy="229025"/>
              </a:xfrm>
              <a:custGeom>
                <a:avLst/>
                <a:gdLst>
                  <a:gd name="connsiteX0" fmla="*/ 8932 w 1495425"/>
                  <a:gd name="connsiteY0" fmla="*/ 176997 h 177070"/>
                  <a:gd name="connsiteX1" fmla="*/ -593 w 1495425"/>
                  <a:gd name="connsiteY1" fmla="*/ 167472 h 177070"/>
                  <a:gd name="connsiteX2" fmla="*/ -593 w 1495425"/>
                  <a:gd name="connsiteY2" fmla="*/ -73 h 177070"/>
                  <a:gd name="connsiteX3" fmla="*/ 1485307 w 1495425"/>
                  <a:gd name="connsiteY3" fmla="*/ -73 h 177070"/>
                  <a:gd name="connsiteX4" fmla="*/ 1494832 w 1495425"/>
                  <a:gd name="connsiteY4" fmla="*/ 9452 h 177070"/>
                  <a:gd name="connsiteX5" fmla="*/ 1485307 w 1495425"/>
                  <a:gd name="connsiteY5" fmla="*/ 18977 h 177070"/>
                  <a:gd name="connsiteX6" fmla="*/ 18457 w 1495425"/>
                  <a:gd name="connsiteY6" fmla="*/ 18977 h 177070"/>
                  <a:gd name="connsiteX7" fmla="*/ 18457 w 1495425"/>
                  <a:gd name="connsiteY7" fmla="*/ 166995 h 177070"/>
                  <a:gd name="connsiteX8" fmla="*/ 9418 w 1495425"/>
                  <a:gd name="connsiteY8" fmla="*/ 176987 h 177070"/>
                  <a:gd name="connsiteX9" fmla="*/ 8932 w 1495425"/>
                  <a:gd name="connsiteY9" fmla="*/ 176997 h 177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495425" h="177070">
                    <a:moveTo>
                      <a:pt x="8932" y="176997"/>
                    </a:moveTo>
                    <a:cubicBezTo>
                      <a:pt x="3674" y="176997"/>
                      <a:pt x="-593" y="172729"/>
                      <a:pt x="-593" y="167472"/>
                    </a:cubicBezTo>
                    <a:lnTo>
                      <a:pt x="-593" y="-73"/>
                    </a:lnTo>
                    <a:lnTo>
                      <a:pt x="1485307" y="-73"/>
                    </a:lnTo>
                    <a:cubicBezTo>
                      <a:pt x="1490565" y="-73"/>
                      <a:pt x="1494832" y="4194"/>
                      <a:pt x="1494832" y="9452"/>
                    </a:cubicBezTo>
                    <a:cubicBezTo>
                      <a:pt x="1494832" y="14709"/>
                      <a:pt x="1490565" y="18977"/>
                      <a:pt x="1485307" y="18977"/>
                    </a:cubicBezTo>
                    <a:lnTo>
                      <a:pt x="18457" y="18977"/>
                    </a:lnTo>
                    <a:lnTo>
                      <a:pt x="18457" y="166995"/>
                    </a:lnTo>
                    <a:cubicBezTo>
                      <a:pt x="18724" y="172253"/>
                      <a:pt x="14676" y="176720"/>
                      <a:pt x="9418" y="176987"/>
                    </a:cubicBezTo>
                    <a:cubicBezTo>
                      <a:pt x="9256" y="176997"/>
                      <a:pt x="9094" y="176997"/>
                      <a:pt x="8932" y="176997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5" name="任意多边形: 形状 274">
                <a:extLst>
                  <a:ext uri="{FF2B5EF4-FFF2-40B4-BE49-F238E27FC236}">
                    <a16:creationId xmlns:a16="http://schemas.microsoft.com/office/drawing/2014/main" id="{2C8D34FA-9363-A919-2524-39C4532382AA}"/>
                  </a:ext>
                </a:extLst>
              </p:cNvPr>
              <p:cNvSpPr/>
              <p:nvPr/>
            </p:nvSpPr>
            <p:spPr>
              <a:xfrm>
                <a:off x="3825706" y="4314921"/>
                <a:ext cx="384624" cy="384624"/>
              </a:xfrm>
              <a:custGeom>
                <a:avLst/>
                <a:gdLst>
                  <a:gd name="connsiteX0" fmla="*/ 297370 w 297370"/>
                  <a:gd name="connsiteY0" fmla="*/ 148685 h 297370"/>
                  <a:gd name="connsiteX1" fmla="*/ 148685 w 297370"/>
                  <a:gd name="connsiteY1" fmla="*/ 297371 h 297370"/>
                  <a:gd name="connsiteX2" fmla="*/ 0 w 297370"/>
                  <a:gd name="connsiteY2" fmla="*/ 148685 h 297370"/>
                  <a:gd name="connsiteX3" fmla="*/ 148685 w 297370"/>
                  <a:gd name="connsiteY3" fmla="*/ 0 h 297370"/>
                  <a:gd name="connsiteX4" fmla="*/ 297370 w 297370"/>
                  <a:gd name="connsiteY4" fmla="*/ 148685 h 297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7370" h="297370">
                    <a:moveTo>
                      <a:pt x="297370" y="148685"/>
                    </a:moveTo>
                    <a:cubicBezTo>
                      <a:pt x="297370" y="230802"/>
                      <a:pt x="230802" y="297371"/>
                      <a:pt x="148685" y="297371"/>
                    </a:cubicBezTo>
                    <a:cubicBezTo>
                      <a:pt x="66569" y="297371"/>
                      <a:pt x="0" y="230802"/>
                      <a:pt x="0" y="148685"/>
                    </a:cubicBezTo>
                    <a:cubicBezTo>
                      <a:pt x="0" y="66569"/>
                      <a:pt x="66569" y="0"/>
                      <a:pt x="148685" y="0"/>
                    </a:cubicBezTo>
                    <a:cubicBezTo>
                      <a:pt x="230802" y="0"/>
                      <a:pt x="297370" y="66569"/>
                      <a:pt x="297370" y="148685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364BB46D-E6FA-5B4E-FBA5-85D2156E4779}"/>
                  </a:ext>
                </a:extLst>
              </p:cNvPr>
              <p:cNvSpPr/>
              <p:nvPr/>
            </p:nvSpPr>
            <p:spPr>
              <a:xfrm>
                <a:off x="3910172" y="4400004"/>
                <a:ext cx="214716" cy="214656"/>
              </a:xfrm>
              <a:custGeom>
                <a:avLst/>
                <a:gdLst>
                  <a:gd name="connsiteX0" fmla="*/ 158416 w 166007"/>
                  <a:gd name="connsiteY0" fmla="*/ 158936 h 165960"/>
                  <a:gd name="connsiteX1" fmla="*/ 158416 w 166007"/>
                  <a:gd name="connsiteY1" fmla="*/ 158936 h 165960"/>
                  <a:gd name="connsiteX2" fmla="*/ 158455 w 166007"/>
                  <a:gd name="connsiteY2" fmla="*/ 125256 h 165960"/>
                  <a:gd name="connsiteX3" fmla="*/ 158416 w 166007"/>
                  <a:gd name="connsiteY3" fmla="*/ 125218 h 165960"/>
                  <a:gd name="connsiteX4" fmla="*/ 40021 w 166007"/>
                  <a:gd name="connsiteY4" fmla="*/ 6917 h 165960"/>
                  <a:gd name="connsiteX5" fmla="*/ 6483 w 166007"/>
                  <a:gd name="connsiteY5" fmla="*/ 6831 h 165960"/>
                  <a:gd name="connsiteX6" fmla="*/ 6397 w 166007"/>
                  <a:gd name="connsiteY6" fmla="*/ 6917 h 165960"/>
                  <a:gd name="connsiteX7" fmla="*/ 6397 w 166007"/>
                  <a:gd name="connsiteY7" fmla="*/ 6917 h 165960"/>
                  <a:gd name="connsiteX8" fmla="*/ 6312 w 166007"/>
                  <a:gd name="connsiteY8" fmla="*/ 40454 h 165960"/>
                  <a:gd name="connsiteX9" fmla="*/ 6397 w 166007"/>
                  <a:gd name="connsiteY9" fmla="*/ 40540 h 165960"/>
                  <a:gd name="connsiteX10" fmla="*/ 124793 w 166007"/>
                  <a:gd name="connsiteY10" fmla="*/ 158936 h 165960"/>
                  <a:gd name="connsiteX11" fmla="*/ 158416 w 166007"/>
                  <a:gd name="connsiteY11" fmla="*/ 158936 h 1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6007" h="165960">
                    <a:moveTo>
                      <a:pt x="158416" y="158936"/>
                    </a:moveTo>
                    <a:lnTo>
                      <a:pt x="158416" y="158936"/>
                    </a:lnTo>
                    <a:cubicBezTo>
                      <a:pt x="167732" y="149649"/>
                      <a:pt x="167751" y="134571"/>
                      <a:pt x="158455" y="125256"/>
                    </a:cubicBezTo>
                    <a:cubicBezTo>
                      <a:pt x="158445" y="125246"/>
                      <a:pt x="158426" y="125236"/>
                      <a:pt x="158416" y="125218"/>
                    </a:cubicBezTo>
                    <a:lnTo>
                      <a:pt x="40021" y="6917"/>
                    </a:lnTo>
                    <a:cubicBezTo>
                      <a:pt x="30781" y="-2370"/>
                      <a:pt x="15761" y="-2408"/>
                      <a:pt x="6483" y="6831"/>
                    </a:cubicBezTo>
                    <a:cubicBezTo>
                      <a:pt x="6455" y="6860"/>
                      <a:pt x="6426" y="6888"/>
                      <a:pt x="6397" y="6917"/>
                    </a:cubicBezTo>
                    <a:lnTo>
                      <a:pt x="6397" y="6917"/>
                    </a:lnTo>
                    <a:cubicBezTo>
                      <a:pt x="-2890" y="16156"/>
                      <a:pt x="-2928" y="31177"/>
                      <a:pt x="6312" y="40454"/>
                    </a:cubicBezTo>
                    <a:cubicBezTo>
                      <a:pt x="6340" y="40483"/>
                      <a:pt x="6369" y="40512"/>
                      <a:pt x="6397" y="40540"/>
                    </a:cubicBezTo>
                    <a:lnTo>
                      <a:pt x="124793" y="158936"/>
                    </a:lnTo>
                    <a:cubicBezTo>
                      <a:pt x="134089" y="168204"/>
                      <a:pt x="149120" y="168204"/>
                      <a:pt x="158416" y="158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7A66965A-2CA0-6A39-229D-C429B8DDFE0D}"/>
                  </a:ext>
                </a:extLst>
              </p:cNvPr>
              <p:cNvSpPr/>
              <p:nvPr/>
            </p:nvSpPr>
            <p:spPr>
              <a:xfrm>
                <a:off x="3910654" y="4400004"/>
                <a:ext cx="214716" cy="214656"/>
              </a:xfrm>
              <a:custGeom>
                <a:avLst/>
                <a:gdLst>
                  <a:gd name="connsiteX0" fmla="*/ 6406 w 166007"/>
                  <a:gd name="connsiteY0" fmla="*/ 158936 h 165960"/>
                  <a:gd name="connsiteX1" fmla="*/ 6406 w 166007"/>
                  <a:gd name="connsiteY1" fmla="*/ 158936 h 165960"/>
                  <a:gd name="connsiteX2" fmla="*/ 6367 w 166007"/>
                  <a:gd name="connsiteY2" fmla="*/ 125256 h 165960"/>
                  <a:gd name="connsiteX3" fmla="*/ 6406 w 166007"/>
                  <a:gd name="connsiteY3" fmla="*/ 125218 h 165960"/>
                  <a:gd name="connsiteX4" fmla="*/ 124801 w 166007"/>
                  <a:gd name="connsiteY4" fmla="*/ 6917 h 165960"/>
                  <a:gd name="connsiteX5" fmla="*/ 158339 w 166007"/>
                  <a:gd name="connsiteY5" fmla="*/ 6831 h 165960"/>
                  <a:gd name="connsiteX6" fmla="*/ 158424 w 166007"/>
                  <a:gd name="connsiteY6" fmla="*/ 6917 h 165960"/>
                  <a:gd name="connsiteX7" fmla="*/ 158424 w 166007"/>
                  <a:gd name="connsiteY7" fmla="*/ 6917 h 165960"/>
                  <a:gd name="connsiteX8" fmla="*/ 158510 w 166007"/>
                  <a:gd name="connsiteY8" fmla="*/ 40454 h 165960"/>
                  <a:gd name="connsiteX9" fmla="*/ 158424 w 166007"/>
                  <a:gd name="connsiteY9" fmla="*/ 40540 h 165960"/>
                  <a:gd name="connsiteX10" fmla="*/ 40029 w 166007"/>
                  <a:gd name="connsiteY10" fmla="*/ 158936 h 165960"/>
                  <a:gd name="connsiteX11" fmla="*/ 6406 w 166007"/>
                  <a:gd name="connsiteY11" fmla="*/ 158936 h 165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6007" h="165960">
                    <a:moveTo>
                      <a:pt x="6406" y="158936"/>
                    </a:moveTo>
                    <a:lnTo>
                      <a:pt x="6406" y="158936"/>
                    </a:lnTo>
                    <a:cubicBezTo>
                      <a:pt x="-2910" y="149649"/>
                      <a:pt x="-2929" y="134571"/>
                      <a:pt x="6367" y="125256"/>
                    </a:cubicBezTo>
                    <a:cubicBezTo>
                      <a:pt x="6377" y="125246"/>
                      <a:pt x="6396" y="125236"/>
                      <a:pt x="6406" y="125218"/>
                    </a:cubicBezTo>
                    <a:lnTo>
                      <a:pt x="124801" y="6917"/>
                    </a:lnTo>
                    <a:cubicBezTo>
                      <a:pt x="134040" y="-2370"/>
                      <a:pt x="149062" y="-2408"/>
                      <a:pt x="158339" y="6831"/>
                    </a:cubicBezTo>
                    <a:cubicBezTo>
                      <a:pt x="158367" y="6860"/>
                      <a:pt x="158396" y="6888"/>
                      <a:pt x="158424" y="6917"/>
                    </a:cubicBezTo>
                    <a:lnTo>
                      <a:pt x="158424" y="6917"/>
                    </a:lnTo>
                    <a:cubicBezTo>
                      <a:pt x="167712" y="16156"/>
                      <a:pt x="167749" y="31177"/>
                      <a:pt x="158510" y="40454"/>
                    </a:cubicBezTo>
                    <a:cubicBezTo>
                      <a:pt x="158482" y="40483"/>
                      <a:pt x="158453" y="40512"/>
                      <a:pt x="158424" y="40540"/>
                    </a:cubicBezTo>
                    <a:lnTo>
                      <a:pt x="40029" y="158936"/>
                    </a:lnTo>
                    <a:cubicBezTo>
                      <a:pt x="30732" y="168204"/>
                      <a:pt x="15702" y="168204"/>
                      <a:pt x="6406" y="1589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E8FCE412-82C8-B330-7777-23B928AEB3AF}"/>
                  </a:ext>
                </a:extLst>
              </p:cNvPr>
              <p:cNvSpPr/>
              <p:nvPr/>
            </p:nvSpPr>
            <p:spPr>
              <a:xfrm>
                <a:off x="6836020" y="4223878"/>
                <a:ext cx="728450" cy="637872"/>
              </a:xfrm>
              <a:custGeom>
                <a:avLst/>
                <a:gdLst>
                  <a:gd name="connsiteX0" fmla="*/ 434532 w 563198"/>
                  <a:gd name="connsiteY0" fmla="*/ -73 h 493168"/>
                  <a:gd name="connsiteX1" fmla="*/ 434532 w 563198"/>
                  <a:gd name="connsiteY1" fmla="*/ 69554 h 493168"/>
                  <a:gd name="connsiteX2" fmla="*/ 432246 w 563198"/>
                  <a:gd name="connsiteY2" fmla="*/ 83175 h 493168"/>
                  <a:gd name="connsiteX3" fmla="*/ 405100 w 563198"/>
                  <a:gd name="connsiteY3" fmla="*/ 91652 h 493168"/>
                  <a:gd name="connsiteX4" fmla="*/ 162689 w 563198"/>
                  <a:gd name="connsiteY4" fmla="*/ 42884 h 493168"/>
                  <a:gd name="connsiteX5" fmla="*/ 108682 w 563198"/>
                  <a:gd name="connsiteY5" fmla="*/ 90509 h 493168"/>
                  <a:gd name="connsiteX6" fmla="*/ 133066 w 563198"/>
                  <a:gd name="connsiteY6" fmla="*/ 135944 h 493168"/>
                  <a:gd name="connsiteX7" fmla="*/ 183453 w 563198"/>
                  <a:gd name="connsiteY7" fmla="*/ 154517 h 493168"/>
                  <a:gd name="connsiteX8" fmla="*/ 336901 w 563198"/>
                  <a:gd name="connsiteY8" fmla="*/ 173567 h 493168"/>
                  <a:gd name="connsiteX9" fmla="*/ 121922 w 563198"/>
                  <a:gd name="connsiteY9" fmla="*/ 169091 h 493168"/>
                  <a:gd name="connsiteX10" fmla="*/ 46198 w 563198"/>
                  <a:gd name="connsiteY10" fmla="*/ 166233 h 493168"/>
                  <a:gd name="connsiteX11" fmla="*/ -570 w 563198"/>
                  <a:gd name="connsiteY11" fmla="*/ 218716 h 493168"/>
                  <a:gd name="connsiteX12" fmla="*/ 61248 w 563198"/>
                  <a:gd name="connsiteY12" fmla="*/ 276533 h 493168"/>
                  <a:gd name="connsiteX13" fmla="*/ 305373 w 563198"/>
                  <a:gd name="connsiteY13" fmla="*/ 273675 h 493168"/>
                  <a:gd name="connsiteX14" fmla="*/ 174309 w 563198"/>
                  <a:gd name="connsiteY14" fmla="*/ 294916 h 493168"/>
                  <a:gd name="connsiteX15" fmla="*/ 103062 w 563198"/>
                  <a:gd name="connsiteY15" fmla="*/ 294916 h 493168"/>
                  <a:gd name="connsiteX16" fmla="*/ 42579 w 563198"/>
                  <a:gd name="connsiteY16" fmla="*/ 328539 h 493168"/>
                  <a:gd name="connsiteX17" fmla="*/ 36768 w 563198"/>
                  <a:gd name="connsiteY17" fmla="*/ 350161 h 493168"/>
                  <a:gd name="connsiteX18" fmla="*/ 42674 w 563198"/>
                  <a:gd name="connsiteY18" fmla="*/ 363591 h 493168"/>
                  <a:gd name="connsiteX19" fmla="*/ 150878 w 563198"/>
                  <a:gd name="connsiteY19" fmla="*/ 404358 h 493168"/>
                  <a:gd name="connsiteX20" fmla="*/ 361380 w 563198"/>
                  <a:gd name="connsiteY20" fmla="*/ 354733 h 493168"/>
                  <a:gd name="connsiteX21" fmla="*/ 254891 w 563198"/>
                  <a:gd name="connsiteY21" fmla="*/ 388166 h 493168"/>
                  <a:gd name="connsiteX22" fmla="*/ 162784 w 563198"/>
                  <a:gd name="connsiteY22" fmla="*/ 441792 h 493168"/>
                  <a:gd name="connsiteX23" fmla="*/ 158307 w 563198"/>
                  <a:gd name="connsiteY23" fmla="*/ 469224 h 493168"/>
                  <a:gd name="connsiteX24" fmla="*/ 192216 w 563198"/>
                  <a:gd name="connsiteY24" fmla="*/ 486845 h 493168"/>
                  <a:gd name="connsiteX25" fmla="*/ 414054 w 563198"/>
                  <a:gd name="connsiteY25" fmla="*/ 483987 h 493168"/>
                  <a:gd name="connsiteX26" fmla="*/ 467298 w 563198"/>
                  <a:gd name="connsiteY26" fmla="*/ 469128 h 493168"/>
                  <a:gd name="connsiteX27" fmla="*/ 513400 w 563198"/>
                  <a:gd name="connsiteY27" fmla="*/ 425504 h 493168"/>
                  <a:gd name="connsiteX28" fmla="*/ 562453 w 563198"/>
                  <a:gd name="connsiteY28" fmla="*/ 216811 h 493168"/>
                  <a:gd name="connsiteX29" fmla="*/ 548832 w 563198"/>
                  <a:gd name="connsiteY29" fmla="*/ 114893 h 493168"/>
                  <a:gd name="connsiteX30" fmla="*/ 434532 w 563198"/>
                  <a:gd name="connsiteY30" fmla="*/ -73 h 493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563198" h="493168">
                    <a:moveTo>
                      <a:pt x="434532" y="-73"/>
                    </a:moveTo>
                    <a:cubicBezTo>
                      <a:pt x="434532" y="23168"/>
                      <a:pt x="434532" y="46313"/>
                      <a:pt x="434532" y="69554"/>
                    </a:cubicBezTo>
                    <a:cubicBezTo>
                      <a:pt x="434942" y="74212"/>
                      <a:pt x="434152" y="78899"/>
                      <a:pt x="432246" y="83175"/>
                    </a:cubicBezTo>
                    <a:cubicBezTo>
                      <a:pt x="427293" y="91938"/>
                      <a:pt x="415102" y="92700"/>
                      <a:pt x="405100" y="91652"/>
                    </a:cubicBezTo>
                    <a:cubicBezTo>
                      <a:pt x="322328" y="82604"/>
                      <a:pt x="244128" y="25454"/>
                      <a:pt x="162689" y="42884"/>
                    </a:cubicBezTo>
                    <a:cubicBezTo>
                      <a:pt x="137543" y="48218"/>
                      <a:pt x="111064" y="64792"/>
                      <a:pt x="108682" y="90509"/>
                    </a:cubicBezTo>
                    <a:cubicBezTo>
                      <a:pt x="108301" y="108883"/>
                      <a:pt x="117550" y="126114"/>
                      <a:pt x="133066" y="135944"/>
                    </a:cubicBezTo>
                    <a:cubicBezTo>
                      <a:pt x="148506" y="145335"/>
                      <a:pt x="165613" y="151641"/>
                      <a:pt x="183453" y="154517"/>
                    </a:cubicBezTo>
                    <a:cubicBezTo>
                      <a:pt x="233946" y="165376"/>
                      <a:pt x="285295" y="171748"/>
                      <a:pt x="336901" y="173567"/>
                    </a:cubicBezTo>
                    <a:cubicBezTo>
                      <a:pt x="265340" y="181225"/>
                      <a:pt x="193102" y="179721"/>
                      <a:pt x="121922" y="169091"/>
                    </a:cubicBezTo>
                    <a:cubicBezTo>
                      <a:pt x="96776" y="165185"/>
                      <a:pt x="70963" y="160137"/>
                      <a:pt x="46198" y="166233"/>
                    </a:cubicBezTo>
                    <a:cubicBezTo>
                      <a:pt x="21433" y="172329"/>
                      <a:pt x="-1427" y="193379"/>
                      <a:pt x="-570" y="218716"/>
                    </a:cubicBezTo>
                    <a:cubicBezTo>
                      <a:pt x="669" y="248815"/>
                      <a:pt x="32578" y="267389"/>
                      <a:pt x="61248" y="276533"/>
                    </a:cubicBezTo>
                    <a:cubicBezTo>
                      <a:pt x="140801" y="301936"/>
                      <a:pt x="226440" y="300936"/>
                      <a:pt x="305373" y="273675"/>
                    </a:cubicBezTo>
                    <a:cubicBezTo>
                      <a:pt x="263292" y="288467"/>
                      <a:pt x="218915" y="295659"/>
                      <a:pt x="174309" y="294916"/>
                    </a:cubicBezTo>
                    <a:cubicBezTo>
                      <a:pt x="150592" y="293058"/>
                      <a:pt x="126770" y="293058"/>
                      <a:pt x="103062" y="294916"/>
                    </a:cubicBezTo>
                    <a:cubicBezTo>
                      <a:pt x="78983" y="296831"/>
                      <a:pt x="56914" y="309099"/>
                      <a:pt x="42579" y="328539"/>
                    </a:cubicBezTo>
                    <a:cubicBezTo>
                      <a:pt x="38112" y="334816"/>
                      <a:pt x="36044" y="342493"/>
                      <a:pt x="36768" y="350161"/>
                    </a:cubicBezTo>
                    <a:cubicBezTo>
                      <a:pt x="37740" y="355019"/>
                      <a:pt x="39750" y="359600"/>
                      <a:pt x="42674" y="363591"/>
                    </a:cubicBezTo>
                    <a:cubicBezTo>
                      <a:pt x="65343" y="396834"/>
                      <a:pt x="110682" y="404549"/>
                      <a:pt x="150878" y="404358"/>
                    </a:cubicBezTo>
                    <a:cubicBezTo>
                      <a:pt x="223887" y="403882"/>
                      <a:pt x="295848" y="386918"/>
                      <a:pt x="361380" y="354733"/>
                    </a:cubicBezTo>
                    <a:cubicBezTo>
                      <a:pt x="331186" y="375497"/>
                      <a:pt x="290610" y="380165"/>
                      <a:pt x="254891" y="388166"/>
                    </a:cubicBezTo>
                    <a:cubicBezTo>
                      <a:pt x="219172" y="396167"/>
                      <a:pt x="181358" y="410264"/>
                      <a:pt x="162784" y="441792"/>
                    </a:cubicBezTo>
                    <a:cubicBezTo>
                      <a:pt x="157155" y="449764"/>
                      <a:pt x="155498" y="459879"/>
                      <a:pt x="158307" y="469224"/>
                    </a:cubicBezTo>
                    <a:cubicBezTo>
                      <a:pt x="163451" y="481606"/>
                      <a:pt x="178977" y="485226"/>
                      <a:pt x="192216" y="486845"/>
                    </a:cubicBezTo>
                    <a:cubicBezTo>
                      <a:pt x="265950" y="496046"/>
                      <a:pt x="340587" y="495084"/>
                      <a:pt x="414054" y="483987"/>
                    </a:cubicBezTo>
                    <a:cubicBezTo>
                      <a:pt x="432504" y="482006"/>
                      <a:pt x="450496" y="476986"/>
                      <a:pt x="467298" y="469128"/>
                    </a:cubicBezTo>
                    <a:cubicBezTo>
                      <a:pt x="485987" y="458546"/>
                      <a:pt x="501808" y="443573"/>
                      <a:pt x="513400" y="425504"/>
                    </a:cubicBezTo>
                    <a:cubicBezTo>
                      <a:pt x="554548" y="365687"/>
                      <a:pt x="563977" y="289487"/>
                      <a:pt x="562453" y="216811"/>
                    </a:cubicBezTo>
                    <a:cubicBezTo>
                      <a:pt x="562520" y="182378"/>
                      <a:pt x="557938" y="148098"/>
                      <a:pt x="548832" y="114893"/>
                    </a:cubicBezTo>
                    <a:cubicBezTo>
                      <a:pt x="532259" y="59839"/>
                      <a:pt x="482443" y="31550"/>
                      <a:pt x="434532" y="-73"/>
                    </a:cubicBezTo>
                    <a:close/>
                  </a:path>
                </a:pathLst>
              </a:custGeom>
              <a:solidFill>
                <a:srgbClr val="F9ACA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9" name="任意多边形: 形状 278">
                <a:extLst>
                  <a:ext uri="{FF2B5EF4-FFF2-40B4-BE49-F238E27FC236}">
                    <a16:creationId xmlns:a16="http://schemas.microsoft.com/office/drawing/2014/main" id="{0F6F7939-62AD-E39B-B11D-71D582D97909}"/>
                  </a:ext>
                </a:extLst>
              </p:cNvPr>
              <p:cNvSpPr/>
              <p:nvPr/>
            </p:nvSpPr>
            <p:spPr>
              <a:xfrm>
                <a:off x="6996100" y="4269270"/>
                <a:ext cx="113244" cy="125943"/>
              </a:xfrm>
              <a:custGeom>
                <a:avLst/>
                <a:gdLst>
                  <a:gd name="connsiteX0" fmla="*/ 1396 w 87554"/>
                  <a:gd name="connsiteY0" fmla="*/ 90181 h 97372"/>
                  <a:gd name="connsiteX1" fmla="*/ 17588 w 87554"/>
                  <a:gd name="connsiteY1" fmla="*/ 95991 h 97372"/>
                  <a:gd name="connsiteX2" fmla="*/ 35495 w 87554"/>
                  <a:gd name="connsiteY2" fmla="*/ 97229 h 97372"/>
                  <a:gd name="connsiteX3" fmla="*/ 69309 w 87554"/>
                  <a:gd name="connsiteY3" fmla="*/ 88181 h 97372"/>
                  <a:gd name="connsiteX4" fmla="*/ 80929 w 87554"/>
                  <a:gd name="connsiteY4" fmla="*/ 27983 h 97372"/>
                  <a:gd name="connsiteX5" fmla="*/ 52354 w 87554"/>
                  <a:gd name="connsiteY5" fmla="*/ 646 h 97372"/>
                  <a:gd name="connsiteX6" fmla="*/ 46259 w 87554"/>
                  <a:gd name="connsiteY6" fmla="*/ 11123 h 97372"/>
                  <a:gd name="connsiteX7" fmla="*/ 71595 w 87554"/>
                  <a:gd name="connsiteY7" fmla="*/ 66844 h 97372"/>
                  <a:gd name="connsiteX8" fmla="*/ 45210 w 87554"/>
                  <a:gd name="connsiteY8" fmla="*/ 84656 h 97372"/>
                  <a:gd name="connsiteX9" fmla="*/ 26827 w 87554"/>
                  <a:gd name="connsiteY9" fmla="*/ 84656 h 97372"/>
                  <a:gd name="connsiteX10" fmla="*/ 9873 w 87554"/>
                  <a:gd name="connsiteY10" fmla="*/ 81608 h 97372"/>
                  <a:gd name="connsiteX11" fmla="*/ 1396 w 87554"/>
                  <a:gd name="connsiteY11" fmla="*/ 90085 h 97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7554" h="97372">
                    <a:moveTo>
                      <a:pt x="1396" y="90181"/>
                    </a:moveTo>
                    <a:cubicBezTo>
                      <a:pt x="6006" y="93858"/>
                      <a:pt x="11692" y="95896"/>
                      <a:pt x="17588" y="95991"/>
                    </a:cubicBezTo>
                    <a:cubicBezTo>
                      <a:pt x="23589" y="96658"/>
                      <a:pt x="29494" y="97134"/>
                      <a:pt x="35495" y="97229"/>
                    </a:cubicBezTo>
                    <a:cubicBezTo>
                      <a:pt x="47439" y="97820"/>
                      <a:pt x="59260" y="94658"/>
                      <a:pt x="69309" y="88181"/>
                    </a:cubicBezTo>
                    <a:cubicBezTo>
                      <a:pt x="87301" y="73607"/>
                      <a:pt x="92207" y="48204"/>
                      <a:pt x="80929" y="27983"/>
                    </a:cubicBezTo>
                    <a:cubicBezTo>
                      <a:pt x="74386" y="16191"/>
                      <a:pt x="64423" y="6656"/>
                      <a:pt x="52354" y="646"/>
                    </a:cubicBezTo>
                    <a:cubicBezTo>
                      <a:pt x="45496" y="-2878"/>
                      <a:pt x="39400" y="7504"/>
                      <a:pt x="46259" y="11123"/>
                    </a:cubicBezTo>
                    <a:cubicBezTo>
                      <a:pt x="66166" y="21410"/>
                      <a:pt x="82263" y="44270"/>
                      <a:pt x="71595" y="66844"/>
                    </a:cubicBezTo>
                    <a:cubicBezTo>
                      <a:pt x="66528" y="76989"/>
                      <a:pt x="56517" y="83752"/>
                      <a:pt x="45210" y="84656"/>
                    </a:cubicBezTo>
                    <a:cubicBezTo>
                      <a:pt x="39096" y="85276"/>
                      <a:pt x="32943" y="85276"/>
                      <a:pt x="26827" y="84656"/>
                    </a:cubicBezTo>
                    <a:cubicBezTo>
                      <a:pt x="22255" y="84656"/>
                      <a:pt x="13588" y="84656"/>
                      <a:pt x="9873" y="81608"/>
                    </a:cubicBezTo>
                    <a:cubicBezTo>
                      <a:pt x="4063" y="76465"/>
                      <a:pt x="-4510" y="84942"/>
                      <a:pt x="1396" y="90085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0" name="任意多边形: 形状 279">
                <a:extLst>
                  <a:ext uri="{FF2B5EF4-FFF2-40B4-BE49-F238E27FC236}">
                    <a16:creationId xmlns:a16="http://schemas.microsoft.com/office/drawing/2014/main" id="{903AACD8-5738-491C-C058-E059172F6442}"/>
                  </a:ext>
                </a:extLst>
              </p:cNvPr>
              <p:cNvSpPr/>
              <p:nvPr/>
            </p:nvSpPr>
            <p:spPr>
              <a:xfrm>
                <a:off x="7242953" y="4369722"/>
                <a:ext cx="21471" cy="41439"/>
              </a:xfrm>
              <a:custGeom>
                <a:avLst/>
                <a:gdLst>
                  <a:gd name="connsiteX0" fmla="*/ 11235 w 16600"/>
                  <a:gd name="connsiteY0" fmla="*/ 27948 h 32038"/>
                  <a:gd name="connsiteX1" fmla="*/ 15806 w 16600"/>
                  <a:gd name="connsiteY1" fmla="*/ 7564 h 32038"/>
                  <a:gd name="connsiteX2" fmla="*/ 11520 w 16600"/>
                  <a:gd name="connsiteY2" fmla="*/ 135 h 32038"/>
                  <a:gd name="connsiteX3" fmla="*/ 4091 w 16600"/>
                  <a:gd name="connsiteY3" fmla="*/ 4326 h 32038"/>
                  <a:gd name="connsiteX4" fmla="*/ -481 w 16600"/>
                  <a:gd name="connsiteY4" fmla="*/ 24709 h 32038"/>
                  <a:gd name="connsiteX5" fmla="*/ 4339 w 16600"/>
                  <a:gd name="connsiteY5" fmla="*/ 31853 h 32038"/>
                  <a:gd name="connsiteX6" fmla="*/ 11235 w 16600"/>
                  <a:gd name="connsiteY6" fmla="*/ 27948 h 32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600" h="32038">
                    <a:moveTo>
                      <a:pt x="11235" y="27948"/>
                    </a:moveTo>
                    <a:lnTo>
                      <a:pt x="15806" y="7564"/>
                    </a:lnTo>
                    <a:cubicBezTo>
                      <a:pt x="16654" y="4335"/>
                      <a:pt x="14740" y="1020"/>
                      <a:pt x="11520" y="135"/>
                    </a:cubicBezTo>
                    <a:cubicBezTo>
                      <a:pt x="8320" y="-722"/>
                      <a:pt x="5015" y="1144"/>
                      <a:pt x="4091" y="4326"/>
                    </a:cubicBezTo>
                    <a:lnTo>
                      <a:pt x="-481" y="24709"/>
                    </a:lnTo>
                    <a:cubicBezTo>
                      <a:pt x="-1119" y="28014"/>
                      <a:pt x="1034" y="31215"/>
                      <a:pt x="4339" y="31853"/>
                    </a:cubicBezTo>
                    <a:cubicBezTo>
                      <a:pt x="7291" y="32424"/>
                      <a:pt x="10216" y="30767"/>
                      <a:pt x="11235" y="27948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1" name="任意多边形: 形状 280">
                <a:extLst>
                  <a:ext uri="{FF2B5EF4-FFF2-40B4-BE49-F238E27FC236}">
                    <a16:creationId xmlns:a16="http://schemas.microsoft.com/office/drawing/2014/main" id="{DFF210FF-A622-62A0-AF47-A2451D5514B7}"/>
                  </a:ext>
                </a:extLst>
              </p:cNvPr>
              <p:cNvSpPr/>
              <p:nvPr/>
            </p:nvSpPr>
            <p:spPr>
              <a:xfrm>
                <a:off x="7276113" y="4384282"/>
                <a:ext cx="13798" cy="15645"/>
              </a:xfrm>
              <a:custGeom>
                <a:avLst/>
                <a:gdLst>
                  <a:gd name="connsiteX0" fmla="*/ 4741 w 10668"/>
                  <a:gd name="connsiteY0" fmla="*/ 12023 h 12096"/>
                  <a:gd name="connsiteX1" fmla="*/ 10028 w 10668"/>
                  <a:gd name="connsiteY1" fmla="*/ 5213 h 12096"/>
                  <a:gd name="connsiteX2" fmla="*/ 4741 w 10668"/>
                  <a:gd name="connsiteY2" fmla="*/ -73 h 12096"/>
                  <a:gd name="connsiteX3" fmla="*/ -545 w 10668"/>
                  <a:gd name="connsiteY3" fmla="*/ 6737 h 12096"/>
                  <a:gd name="connsiteX4" fmla="*/ 4741 w 10668"/>
                  <a:gd name="connsiteY4" fmla="*/ 12023 h 12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8" h="12096">
                    <a:moveTo>
                      <a:pt x="4741" y="12023"/>
                    </a:moveTo>
                    <a:cubicBezTo>
                      <a:pt x="8085" y="11604"/>
                      <a:pt x="10447" y="8556"/>
                      <a:pt x="10028" y="5213"/>
                    </a:cubicBezTo>
                    <a:cubicBezTo>
                      <a:pt x="9685" y="2451"/>
                      <a:pt x="7504" y="269"/>
                      <a:pt x="4741" y="-73"/>
                    </a:cubicBezTo>
                    <a:cubicBezTo>
                      <a:pt x="1398" y="345"/>
                      <a:pt x="-964" y="3394"/>
                      <a:pt x="-545" y="6737"/>
                    </a:cubicBezTo>
                    <a:cubicBezTo>
                      <a:pt x="-202" y="9499"/>
                      <a:pt x="1979" y="11680"/>
                      <a:pt x="4741" y="12023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2" name="任意多边形: 形状 281">
                <a:extLst>
                  <a:ext uri="{FF2B5EF4-FFF2-40B4-BE49-F238E27FC236}">
                    <a16:creationId xmlns:a16="http://schemas.microsoft.com/office/drawing/2014/main" id="{F237D78F-1975-F342-48A9-9A7034A304B6}"/>
                  </a:ext>
                </a:extLst>
              </p:cNvPr>
              <p:cNvSpPr/>
              <p:nvPr/>
            </p:nvSpPr>
            <p:spPr>
              <a:xfrm>
                <a:off x="7240937" y="4443796"/>
                <a:ext cx="102565" cy="27869"/>
              </a:xfrm>
              <a:custGeom>
                <a:avLst/>
                <a:gdLst>
                  <a:gd name="connsiteX0" fmla="*/ 3839 w 79298"/>
                  <a:gd name="connsiteY0" fmla="*/ 11825 h 21547"/>
                  <a:gd name="connsiteX1" fmla="*/ 72704 w 79298"/>
                  <a:gd name="connsiteY1" fmla="*/ 20493 h 21547"/>
                  <a:gd name="connsiteX2" fmla="*/ 78705 w 79298"/>
                  <a:gd name="connsiteY2" fmla="*/ 14492 h 21547"/>
                  <a:gd name="connsiteX3" fmla="*/ 72704 w 79298"/>
                  <a:gd name="connsiteY3" fmla="*/ 8492 h 21547"/>
                  <a:gd name="connsiteX4" fmla="*/ 6982 w 79298"/>
                  <a:gd name="connsiteY4" fmla="*/ 110 h 21547"/>
                  <a:gd name="connsiteX5" fmla="*/ -448 w 79298"/>
                  <a:gd name="connsiteY5" fmla="*/ 4396 h 21547"/>
                  <a:gd name="connsiteX6" fmla="*/ 3839 w 79298"/>
                  <a:gd name="connsiteY6" fmla="*/ 11825 h 215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298" h="21547">
                    <a:moveTo>
                      <a:pt x="3839" y="11825"/>
                    </a:moveTo>
                    <a:cubicBezTo>
                      <a:pt x="25756" y="20246"/>
                      <a:pt x="49387" y="23217"/>
                      <a:pt x="72704" y="20493"/>
                    </a:cubicBezTo>
                    <a:cubicBezTo>
                      <a:pt x="75972" y="20398"/>
                      <a:pt x="78610" y="17769"/>
                      <a:pt x="78705" y="14492"/>
                    </a:cubicBezTo>
                    <a:cubicBezTo>
                      <a:pt x="78705" y="11178"/>
                      <a:pt x="76019" y="8492"/>
                      <a:pt x="72704" y="8492"/>
                    </a:cubicBezTo>
                    <a:cubicBezTo>
                      <a:pt x="50445" y="11120"/>
                      <a:pt x="27871" y="8244"/>
                      <a:pt x="6982" y="110"/>
                    </a:cubicBezTo>
                    <a:cubicBezTo>
                      <a:pt x="3753" y="-690"/>
                      <a:pt x="476" y="1205"/>
                      <a:pt x="-448" y="4396"/>
                    </a:cubicBezTo>
                    <a:cubicBezTo>
                      <a:pt x="-1143" y="7606"/>
                      <a:pt x="715" y="10825"/>
                      <a:pt x="3839" y="11825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3" name="任意多边形: 形状 282">
                <a:extLst>
                  <a:ext uri="{FF2B5EF4-FFF2-40B4-BE49-F238E27FC236}">
                    <a16:creationId xmlns:a16="http://schemas.microsoft.com/office/drawing/2014/main" id="{42111C10-5D71-EE82-16F7-AFF5F91383C2}"/>
                  </a:ext>
                </a:extLst>
              </p:cNvPr>
              <p:cNvSpPr/>
              <p:nvPr/>
            </p:nvSpPr>
            <p:spPr>
              <a:xfrm>
                <a:off x="6838366" y="4434036"/>
                <a:ext cx="113019" cy="115717"/>
              </a:xfrm>
              <a:custGeom>
                <a:avLst/>
                <a:gdLst>
                  <a:gd name="connsiteX0" fmla="*/ 2189 w 87380"/>
                  <a:gd name="connsiteY0" fmla="*/ 77283 h 89466"/>
                  <a:gd name="connsiteX1" fmla="*/ 69912 w 87380"/>
                  <a:gd name="connsiteY1" fmla="*/ 81474 h 89466"/>
                  <a:gd name="connsiteX2" fmla="*/ 80675 w 87380"/>
                  <a:gd name="connsiteY2" fmla="*/ 24896 h 89466"/>
                  <a:gd name="connsiteX3" fmla="*/ 53910 w 87380"/>
                  <a:gd name="connsiteY3" fmla="*/ 607 h 89466"/>
                  <a:gd name="connsiteX4" fmla="*/ 47814 w 87380"/>
                  <a:gd name="connsiteY4" fmla="*/ 10989 h 89466"/>
                  <a:gd name="connsiteX5" fmla="*/ 71626 w 87380"/>
                  <a:gd name="connsiteY5" fmla="*/ 33563 h 89466"/>
                  <a:gd name="connsiteX6" fmla="*/ 71626 w 87380"/>
                  <a:gd name="connsiteY6" fmla="*/ 62138 h 89466"/>
                  <a:gd name="connsiteX7" fmla="*/ 45718 w 87380"/>
                  <a:gd name="connsiteY7" fmla="*/ 77093 h 89466"/>
                  <a:gd name="connsiteX8" fmla="*/ 8571 w 87380"/>
                  <a:gd name="connsiteY8" fmla="*/ 66806 h 89466"/>
                  <a:gd name="connsiteX9" fmla="*/ 2475 w 87380"/>
                  <a:gd name="connsiteY9" fmla="*/ 77188 h 89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7380" h="89466">
                    <a:moveTo>
                      <a:pt x="2189" y="77283"/>
                    </a:moveTo>
                    <a:cubicBezTo>
                      <a:pt x="22668" y="87570"/>
                      <a:pt x="49147" y="96333"/>
                      <a:pt x="69912" y="81474"/>
                    </a:cubicBezTo>
                    <a:cubicBezTo>
                      <a:pt x="87285" y="68044"/>
                      <a:pt x="91905" y="43765"/>
                      <a:pt x="80675" y="24896"/>
                    </a:cubicBezTo>
                    <a:cubicBezTo>
                      <a:pt x="74427" y="14266"/>
                      <a:pt x="65092" y="5798"/>
                      <a:pt x="53910" y="607"/>
                    </a:cubicBezTo>
                    <a:cubicBezTo>
                      <a:pt x="46956" y="-2822"/>
                      <a:pt x="40765" y="7655"/>
                      <a:pt x="47814" y="10989"/>
                    </a:cubicBezTo>
                    <a:cubicBezTo>
                      <a:pt x="58110" y="15552"/>
                      <a:pt x="66521" y="23524"/>
                      <a:pt x="71626" y="33563"/>
                    </a:cubicBezTo>
                    <a:cubicBezTo>
                      <a:pt x="75931" y="42603"/>
                      <a:pt x="75931" y="53099"/>
                      <a:pt x="71626" y="62138"/>
                    </a:cubicBezTo>
                    <a:cubicBezTo>
                      <a:pt x="66197" y="71311"/>
                      <a:pt x="56377" y="76979"/>
                      <a:pt x="45718" y="77093"/>
                    </a:cubicBezTo>
                    <a:cubicBezTo>
                      <a:pt x="32650" y="76940"/>
                      <a:pt x="19858" y="73397"/>
                      <a:pt x="8571" y="66806"/>
                    </a:cubicBezTo>
                    <a:cubicBezTo>
                      <a:pt x="1617" y="63377"/>
                      <a:pt x="-4478" y="73759"/>
                      <a:pt x="2475" y="77188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4" name="任意多边形: 形状 283">
                <a:extLst>
                  <a:ext uri="{FF2B5EF4-FFF2-40B4-BE49-F238E27FC236}">
                    <a16:creationId xmlns:a16="http://schemas.microsoft.com/office/drawing/2014/main" id="{646745BB-BE7D-6311-40D9-6B6FDD7426ED}"/>
                  </a:ext>
                </a:extLst>
              </p:cNvPr>
              <p:cNvSpPr/>
              <p:nvPr/>
            </p:nvSpPr>
            <p:spPr>
              <a:xfrm>
                <a:off x="6999201" y="4594926"/>
                <a:ext cx="288293" cy="60664"/>
              </a:xfrm>
              <a:custGeom>
                <a:avLst/>
                <a:gdLst>
                  <a:gd name="connsiteX0" fmla="*/ 3665 w 222892"/>
                  <a:gd name="connsiteY0" fmla="*/ 11757 h 46902"/>
                  <a:gd name="connsiteX1" fmla="*/ 216549 w 222892"/>
                  <a:gd name="connsiteY1" fmla="*/ 46809 h 46902"/>
                  <a:gd name="connsiteX2" fmla="*/ 216549 w 222892"/>
                  <a:gd name="connsiteY2" fmla="*/ 34712 h 46902"/>
                  <a:gd name="connsiteX3" fmla="*/ 6999 w 222892"/>
                  <a:gd name="connsiteY3" fmla="*/ 137 h 46902"/>
                  <a:gd name="connsiteX4" fmla="*/ -383 w 222892"/>
                  <a:gd name="connsiteY4" fmla="*/ 4375 h 46902"/>
                  <a:gd name="connsiteX5" fmla="*/ 3856 w 222892"/>
                  <a:gd name="connsiteY5" fmla="*/ 11757 h 46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2892" h="46902">
                    <a:moveTo>
                      <a:pt x="3665" y="11757"/>
                    </a:moveTo>
                    <a:cubicBezTo>
                      <a:pt x="73436" y="29759"/>
                      <a:pt x="144683" y="41494"/>
                      <a:pt x="216549" y="46809"/>
                    </a:cubicBezTo>
                    <a:cubicBezTo>
                      <a:pt x="224264" y="47381"/>
                      <a:pt x="224169" y="35284"/>
                      <a:pt x="216549" y="34712"/>
                    </a:cubicBezTo>
                    <a:cubicBezTo>
                      <a:pt x="145807" y="29445"/>
                      <a:pt x="75684" y="17872"/>
                      <a:pt x="6999" y="137"/>
                    </a:cubicBezTo>
                    <a:cubicBezTo>
                      <a:pt x="3789" y="-730"/>
                      <a:pt x="484" y="1165"/>
                      <a:pt x="-383" y="4375"/>
                    </a:cubicBezTo>
                    <a:cubicBezTo>
                      <a:pt x="-1250" y="7585"/>
                      <a:pt x="645" y="10890"/>
                      <a:pt x="3856" y="11757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5" name="任意多边形: 形状 284">
                <a:extLst>
                  <a:ext uri="{FF2B5EF4-FFF2-40B4-BE49-F238E27FC236}">
                    <a16:creationId xmlns:a16="http://schemas.microsoft.com/office/drawing/2014/main" id="{07796372-CD20-F83D-39B5-4A080FFB1596}"/>
                  </a:ext>
                </a:extLst>
              </p:cNvPr>
              <p:cNvSpPr/>
              <p:nvPr/>
            </p:nvSpPr>
            <p:spPr>
              <a:xfrm>
                <a:off x="6904523" y="4615596"/>
                <a:ext cx="87517" cy="97921"/>
              </a:xfrm>
              <a:custGeom>
                <a:avLst/>
                <a:gdLst>
                  <a:gd name="connsiteX0" fmla="*/ 3712 w 67663"/>
                  <a:gd name="connsiteY0" fmla="*/ 71786 h 75707"/>
                  <a:gd name="connsiteX1" fmla="*/ 58386 w 67663"/>
                  <a:gd name="connsiteY1" fmla="*/ 65023 h 75707"/>
                  <a:gd name="connsiteX2" fmla="*/ 66863 w 67663"/>
                  <a:gd name="connsiteY2" fmla="*/ 41878 h 75707"/>
                  <a:gd name="connsiteX3" fmla="*/ 52671 w 67663"/>
                  <a:gd name="connsiteY3" fmla="*/ 17970 h 75707"/>
                  <a:gd name="connsiteX4" fmla="*/ 27715 w 67663"/>
                  <a:gd name="connsiteY4" fmla="*/ 730 h 75707"/>
                  <a:gd name="connsiteX5" fmla="*/ 19429 w 67663"/>
                  <a:gd name="connsiteY5" fmla="*/ 2825 h 75707"/>
                  <a:gd name="connsiteX6" fmla="*/ 21619 w 67663"/>
                  <a:gd name="connsiteY6" fmla="*/ 11112 h 75707"/>
                  <a:gd name="connsiteX7" fmla="*/ 44480 w 67663"/>
                  <a:gd name="connsiteY7" fmla="*/ 26923 h 75707"/>
                  <a:gd name="connsiteX8" fmla="*/ 54671 w 67663"/>
                  <a:gd name="connsiteY8" fmla="*/ 48736 h 75707"/>
                  <a:gd name="connsiteX9" fmla="*/ 38097 w 67663"/>
                  <a:gd name="connsiteY9" fmla="*/ 62928 h 75707"/>
                  <a:gd name="connsiteX10" fmla="*/ 6951 w 67663"/>
                  <a:gd name="connsiteY10" fmla="*/ 60165 h 75707"/>
                  <a:gd name="connsiteX11" fmla="*/ 3712 w 67663"/>
                  <a:gd name="connsiteY11" fmla="*/ 71786 h 75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7663" h="75707">
                    <a:moveTo>
                      <a:pt x="3712" y="71786"/>
                    </a:moveTo>
                    <a:cubicBezTo>
                      <a:pt x="22095" y="76168"/>
                      <a:pt x="43527" y="79787"/>
                      <a:pt x="58386" y="65023"/>
                    </a:cubicBezTo>
                    <a:cubicBezTo>
                      <a:pt x="64777" y="59127"/>
                      <a:pt x="67939" y="50507"/>
                      <a:pt x="66863" y="41878"/>
                    </a:cubicBezTo>
                    <a:cubicBezTo>
                      <a:pt x="64663" y="32657"/>
                      <a:pt x="59710" y="24323"/>
                      <a:pt x="52671" y="17970"/>
                    </a:cubicBezTo>
                    <a:cubicBezTo>
                      <a:pt x="45546" y="10664"/>
                      <a:pt x="37069" y="4816"/>
                      <a:pt x="27715" y="730"/>
                    </a:cubicBezTo>
                    <a:cubicBezTo>
                      <a:pt x="24839" y="-899"/>
                      <a:pt x="21191" y="25"/>
                      <a:pt x="19429" y="2825"/>
                    </a:cubicBezTo>
                    <a:cubicBezTo>
                      <a:pt x="17761" y="5720"/>
                      <a:pt x="18743" y="9416"/>
                      <a:pt x="21619" y="11112"/>
                    </a:cubicBezTo>
                    <a:cubicBezTo>
                      <a:pt x="30239" y="14769"/>
                      <a:pt x="38012" y="20151"/>
                      <a:pt x="44480" y="26923"/>
                    </a:cubicBezTo>
                    <a:cubicBezTo>
                      <a:pt x="49718" y="32448"/>
                      <a:pt x="56957" y="40449"/>
                      <a:pt x="54671" y="48736"/>
                    </a:cubicBezTo>
                    <a:cubicBezTo>
                      <a:pt x="52061" y="56079"/>
                      <a:pt x="45756" y="61480"/>
                      <a:pt x="38097" y="62928"/>
                    </a:cubicBezTo>
                    <a:cubicBezTo>
                      <a:pt x="27639" y="64395"/>
                      <a:pt x="16990" y="63452"/>
                      <a:pt x="6951" y="60165"/>
                    </a:cubicBezTo>
                    <a:cubicBezTo>
                      <a:pt x="-669" y="58356"/>
                      <a:pt x="-3812" y="69690"/>
                      <a:pt x="3712" y="71786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6" name="任意多边形: 形状 285">
                <a:extLst>
                  <a:ext uri="{FF2B5EF4-FFF2-40B4-BE49-F238E27FC236}">
                    <a16:creationId xmlns:a16="http://schemas.microsoft.com/office/drawing/2014/main" id="{F8FE90B5-DD73-8340-B148-4C0F9614CE06}"/>
                  </a:ext>
                </a:extLst>
              </p:cNvPr>
              <p:cNvSpPr/>
              <p:nvPr/>
            </p:nvSpPr>
            <p:spPr>
              <a:xfrm>
                <a:off x="7096429" y="4704615"/>
                <a:ext cx="210831" cy="44730"/>
              </a:xfrm>
              <a:custGeom>
                <a:avLst/>
                <a:gdLst>
                  <a:gd name="connsiteX0" fmla="*/ 5265 w 163003"/>
                  <a:gd name="connsiteY0" fmla="*/ 34107 h 34583"/>
                  <a:gd name="connsiteX1" fmla="*/ 158236 w 163003"/>
                  <a:gd name="connsiteY1" fmla="*/ 11914 h 34583"/>
                  <a:gd name="connsiteX2" fmla="*/ 155094 w 163003"/>
                  <a:gd name="connsiteY2" fmla="*/ 293 h 34583"/>
                  <a:gd name="connsiteX3" fmla="*/ 5265 w 163003"/>
                  <a:gd name="connsiteY3" fmla="*/ 22010 h 34583"/>
                  <a:gd name="connsiteX4" fmla="*/ 5265 w 163003"/>
                  <a:gd name="connsiteY4" fmla="*/ 34107 h 345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003" h="34583">
                    <a:moveTo>
                      <a:pt x="5265" y="34107"/>
                    </a:moveTo>
                    <a:cubicBezTo>
                      <a:pt x="57195" y="36403"/>
                      <a:pt x="109097" y="28868"/>
                      <a:pt x="158236" y="11914"/>
                    </a:cubicBezTo>
                    <a:cubicBezTo>
                      <a:pt x="165571" y="9437"/>
                      <a:pt x="162427" y="-2278"/>
                      <a:pt x="155094" y="293"/>
                    </a:cubicBezTo>
                    <a:cubicBezTo>
                      <a:pt x="106973" y="16943"/>
                      <a:pt x="56129" y="24315"/>
                      <a:pt x="5265" y="22010"/>
                    </a:cubicBezTo>
                    <a:cubicBezTo>
                      <a:pt x="-2546" y="22010"/>
                      <a:pt x="-2546" y="33821"/>
                      <a:pt x="5265" y="34107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7" name="任意多边形: 形状 286">
                <a:extLst>
                  <a:ext uri="{FF2B5EF4-FFF2-40B4-BE49-F238E27FC236}">
                    <a16:creationId xmlns:a16="http://schemas.microsoft.com/office/drawing/2014/main" id="{E33A239C-FBD7-4FA2-D697-A8770DEBB418}"/>
                  </a:ext>
                </a:extLst>
              </p:cNvPr>
              <p:cNvSpPr/>
              <p:nvPr/>
            </p:nvSpPr>
            <p:spPr>
              <a:xfrm>
                <a:off x="7052075" y="4777476"/>
                <a:ext cx="72575" cy="85253"/>
              </a:xfrm>
              <a:custGeom>
                <a:avLst/>
                <a:gdLst>
                  <a:gd name="connsiteX0" fmla="*/ 8506 w 56111"/>
                  <a:gd name="connsiteY0" fmla="*/ 12922 h 65913"/>
                  <a:gd name="connsiteX1" fmla="*/ 23841 w 56111"/>
                  <a:gd name="connsiteY1" fmla="*/ 13875 h 65913"/>
                  <a:gd name="connsiteX2" fmla="*/ 38319 w 56111"/>
                  <a:gd name="connsiteY2" fmla="*/ 26448 h 65913"/>
                  <a:gd name="connsiteX3" fmla="*/ 42891 w 56111"/>
                  <a:gd name="connsiteY3" fmla="*/ 45498 h 65913"/>
                  <a:gd name="connsiteX4" fmla="*/ 38605 w 56111"/>
                  <a:gd name="connsiteY4" fmla="*/ 51784 h 65913"/>
                  <a:gd name="connsiteX5" fmla="*/ 32318 w 56111"/>
                  <a:gd name="connsiteY5" fmla="*/ 53880 h 65913"/>
                  <a:gd name="connsiteX6" fmla="*/ 24889 w 56111"/>
                  <a:gd name="connsiteY6" fmla="*/ 58071 h 65913"/>
                  <a:gd name="connsiteX7" fmla="*/ 29080 w 56111"/>
                  <a:gd name="connsiteY7" fmla="*/ 65500 h 65913"/>
                  <a:gd name="connsiteX8" fmla="*/ 49464 w 56111"/>
                  <a:gd name="connsiteY8" fmla="*/ 57976 h 65913"/>
                  <a:gd name="connsiteX9" fmla="*/ 54988 w 56111"/>
                  <a:gd name="connsiteY9" fmla="*/ 35592 h 65913"/>
                  <a:gd name="connsiteX10" fmla="*/ 26413 w 56111"/>
                  <a:gd name="connsiteY10" fmla="*/ 2159 h 65913"/>
                  <a:gd name="connsiteX11" fmla="*/ 2410 w 56111"/>
                  <a:gd name="connsiteY11" fmla="*/ 2635 h 65913"/>
                  <a:gd name="connsiteX12" fmla="*/ 219 w 56111"/>
                  <a:gd name="connsiteY12" fmla="*/ 10922 h 65913"/>
                  <a:gd name="connsiteX13" fmla="*/ 8506 w 56111"/>
                  <a:gd name="connsiteY13" fmla="*/ 13113 h 65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111" h="65913">
                    <a:moveTo>
                      <a:pt x="8506" y="12922"/>
                    </a:moveTo>
                    <a:cubicBezTo>
                      <a:pt x="13516" y="10998"/>
                      <a:pt x="19107" y="11351"/>
                      <a:pt x="23841" y="13875"/>
                    </a:cubicBezTo>
                    <a:cubicBezTo>
                      <a:pt x="29689" y="16723"/>
                      <a:pt x="34681" y="21057"/>
                      <a:pt x="38319" y="26448"/>
                    </a:cubicBezTo>
                    <a:cubicBezTo>
                      <a:pt x="42568" y="31820"/>
                      <a:pt x="44234" y="38783"/>
                      <a:pt x="42891" y="45498"/>
                    </a:cubicBezTo>
                    <a:cubicBezTo>
                      <a:pt x="42148" y="47993"/>
                      <a:pt x="40653" y="50184"/>
                      <a:pt x="38605" y="51784"/>
                    </a:cubicBezTo>
                    <a:cubicBezTo>
                      <a:pt x="36852" y="53261"/>
                      <a:pt x="34605" y="54013"/>
                      <a:pt x="32318" y="53880"/>
                    </a:cubicBezTo>
                    <a:cubicBezTo>
                      <a:pt x="29118" y="53080"/>
                      <a:pt x="25851" y="54918"/>
                      <a:pt x="24889" y="58071"/>
                    </a:cubicBezTo>
                    <a:cubicBezTo>
                      <a:pt x="24032" y="61271"/>
                      <a:pt x="25889" y="64576"/>
                      <a:pt x="29080" y="65500"/>
                    </a:cubicBezTo>
                    <a:cubicBezTo>
                      <a:pt x="36738" y="66881"/>
                      <a:pt x="44539" y="63995"/>
                      <a:pt x="49464" y="57976"/>
                    </a:cubicBezTo>
                    <a:cubicBezTo>
                      <a:pt x="54550" y="51708"/>
                      <a:pt x="56578" y="43507"/>
                      <a:pt x="54988" y="35592"/>
                    </a:cubicBezTo>
                    <a:cubicBezTo>
                      <a:pt x="51673" y="20361"/>
                      <a:pt x="40939" y="7807"/>
                      <a:pt x="26413" y="2159"/>
                    </a:cubicBezTo>
                    <a:cubicBezTo>
                      <a:pt x="18688" y="-975"/>
                      <a:pt x="10011" y="-803"/>
                      <a:pt x="2410" y="2635"/>
                    </a:cubicBezTo>
                    <a:cubicBezTo>
                      <a:pt x="-466" y="4331"/>
                      <a:pt x="-1448" y="8027"/>
                      <a:pt x="219" y="10922"/>
                    </a:cubicBezTo>
                    <a:cubicBezTo>
                      <a:pt x="1943" y="13751"/>
                      <a:pt x="5601" y="14723"/>
                      <a:pt x="8506" y="13113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8" name="任意多边形: 形状 287">
                <a:extLst>
                  <a:ext uri="{FF2B5EF4-FFF2-40B4-BE49-F238E27FC236}">
                    <a16:creationId xmlns:a16="http://schemas.microsoft.com/office/drawing/2014/main" id="{76A45842-F212-AB8D-694F-808FB547D115}"/>
                  </a:ext>
                </a:extLst>
              </p:cNvPr>
              <p:cNvSpPr/>
              <p:nvPr/>
            </p:nvSpPr>
            <p:spPr>
              <a:xfrm>
                <a:off x="7110576" y="4516923"/>
                <a:ext cx="18727" cy="41428"/>
              </a:xfrm>
              <a:custGeom>
                <a:avLst/>
                <a:gdLst>
                  <a:gd name="connsiteX0" fmla="*/ 2329 w 14479"/>
                  <a:gd name="connsiteY0" fmla="*/ 3865 h 32030"/>
                  <a:gd name="connsiteX1" fmla="*/ -434 w 14479"/>
                  <a:gd name="connsiteY1" fmla="*/ 24248 h 32030"/>
                  <a:gd name="connsiteX2" fmla="*/ 233 w 14479"/>
                  <a:gd name="connsiteY2" fmla="*/ 28820 h 32030"/>
                  <a:gd name="connsiteX3" fmla="*/ 3852 w 14479"/>
                  <a:gd name="connsiteY3" fmla="*/ 31678 h 32030"/>
                  <a:gd name="connsiteX4" fmla="*/ 8139 w 14479"/>
                  <a:gd name="connsiteY4" fmla="*/ 31487 h 32030"/>
                  <a:gd name="connsiteX5" fmla="*/ 10901 w 14479"/>
                  <a:gd name="connsiteY5" fmla="*/ 27868 h 32030"/>
                  <a:gd name="connsiteX6" fmla="*/ 13663 w 14479"/>
                  <a:gd name="connsiteY6" fmla="*/ 7579 h 32030"/>
                  <a:gd name="connsiteX7" fmla="*/ 9472 w 14479"/>
                  <a:gd name="connsiteY7" fmla="*/ 150 h 32030"/>
                  <a:gd name="connsiteX8" fmla="*/ 2042 w 14479"/>
                  <a:gd name="connsiteY8" fmla="*/ 4341 h 32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479" h="32030">
                    <a:moveTo>
                      <a:pt x="2329" y="3865"/>
                    </a:moveTo>
                    <a:cubicBezTo>
                      <a:pt x="1471" y="10628"/>
                      <a:pt x="519" y="17390"/>
                      <a:pt x="-434" y="24248"/>
                    </a:cubicBezTo>
                    <a:cubicBezTo>
                      <a:pt x="-786" y="25801"/>
                      <a:pt x="-548" y="27430"/>
                      <a:pt x="233" y="28820"/>
                    </a:cubicBezTo>
                    <a:cubicBezTo>
                      <a:pt x="995" y="30230"/>
                      <a:pt x="2300" y="31268"/>
                      <a:pt x="3852" y="31678"/>
                    </a:cubicBezTo>
                    <a:cubicBezTo>
                      <a:pt x="5262" y="32106"/>
                      <a:pt x="6777" y="32040"/>
                      <a:pt x="8139" y="31487"/>
                    </a:cubicBezTo>
                    <a:cubicBezTo>
                      <a:pt x="9529" y="30725"/>
                      <a:pt x="10529" y="29411"/>
                      <a:pt x="10901" y="27868"/>
                    </a:cubicBezTo>
                    <a:cubicBezTo>
                      <a:pt x="11854" y="21105"/>
                      <a:pt x="12806" y="14342"/>
                      <a:pt x="13663" y="7579"/>
                    </a:cubicBezTo>
                    <a:cubicBezTo>
                      <a:pt x="14559" y="4370"/>
                      <a:pt x="12682" y="1045"/>
                      <a:pt x="9472" y="150"/>
                    </a:cubicBezTo>
                    <a:cubicBezTo>
                      <a:pt x="6262" y="-745"/>
                      <a:pt x="2938" y="1131"/>
                      <a:pt x="2042" y="4341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9" name="任意多边形: 形状 288">
                <a:extLst>
                  <a:ext uri="{FF2B5EF4-FFF2-40B4-BE49-F238E27FC236}">
                    <a16:creationId xmlns:a16="http://schemas.microsoft.com/office/drawing/2014/main" id="{125CD89E-F009-733F-FB10-4AB88C7E072C}"/>
                  </a:ext>
                </a:extLst>
              </p:cNvPr>
              <p:cNvSpPr/>
              <p:nvPr/>
            </p:nvSpPr>
            <p:spPr>
              <a:xfrm>
                <a:off x="7140350" y="4519191"/>
                <a:ext cx="15522" cy="27343"/>
              </a:xfrm>
              <a:custGeom>
                <a:avLst/>
                <a:gdLst>
                  <a:gd name="connsiteX0" fmla="*/ -593 w 12001"/>
                  <a:gd name="connsiteY0" fmla="*/ 6017 h 21140"/>
                  <a:gd name="connsiteX1" fmla="*/ -593 w 12001"/>
                  <a:gd name="connsiteY1" fmla="*/ 15066 h 21140"/>
                  <a:gd name="connsiteX2" fmla="*/ 1121 w 12001"/>
                  <a:gd name="connsiteY2" fmla="*/ 19352 h 21140"/>
                  <a:gd name="connsiteX3" fmla="*/ 5408 w 12001"/>
                  <a:gd name="connsiteY3" fmla="*/ 21066 h 21140"/>
                  <a:gd name="connsiteX4" fmla="*/ 11409 w 12001"/>
                  <a:gd name="connsiteY4" fmla="*/ 15256 h 21140"/>
                  <a:gd name="connsiteX5" fmla="*/ 11409 w 12001"/>
                  <a:gd name="connsiteY5" fmla="*/ 15066 h 21140"/>
                  <a:gd name="connsiteX6" fmla="*/ 11409 w 12001"/>
                  <a:gd name="connsiteY6" fmla="*/ 6017 h 21140"/>
                  <a:gd name="connsiteX7" fmla="*/ 9694 w 12001"/>
                  <a:gd name="connsiteY7" fmla="*/ 1731 h 21140"/>
                  <a:gd name="connsiteX8" fmla="*/ 1207 w 12001"/>
                  <a:gd name="connsiteY8" fmla="*/ 1645 h 21140"/>
                  <a:gd name="connsiteX9" fmla="*/ 1121 w 12001"/>
                  <a:gd name="connsiteY9" fmla="*/ 1731 h 21140"/>
                  <a:gd name="connsiteX10" fmla="*/ -593 w 12001"/>
                  <a:gd name="connsiteY10" fmla="*/ 6017 h 21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001" h="21140">
                    <a:moveTo>
                      <a:pt x="-593" y="6017"/>
                    </a:moveTo>
                    <a:lnTo>
                      <a:pt x="-593" y="15066"/>
                    </a:lnTo>
                    <a:cubicBezTo>
                      <a:pt x="-555" y="16657"/>
                      <a:pt x="55" y="18180"/>
                      <a:pt x="1121" y="19352"/>
                    </a:cubicBezTo>
                    <a:cubicBezTo>
                      <a:pt x="2264" y="20476"/>
                      <a:pt x="3807" y="21086"/>
                      <a:pt x="5408" y="21066"/>
                    </a:cubicBezTo>
                    <a:cubicBezTo>
                      <a:pt x="8665" y="21124"/>
                      <a:pt x="11352" y="18523"/>
                      <a:pt x="11409" y="15256"/>
                    </a:cubicBezTo>
                    <a:cubicBezTo>
                      <a:pt x="11409" y="15189"/>
                      <a:pt x="11409" y="15132"/>
                      <a:pt x="11409" y="15066"/>
                    </a:cubicBezTo>
                    <a:lnTo>
                      <a:pt x="11409" y="6017"/>
                    </a:lnTo>
                    <a:cubicBezTo>
                      <a:pt x="11409" y="4417"/>
                      <a:pt x="10799" y="2883"/>
                      <a:pt x="9694" y="1731"/>
                    </a:cubicBezTo>
                    <a:cubicBezTo>
                      <a:pt x="7370" y="-641"/>
                      <a:pt x="3579" y="-679"/>
                      <a:pt x="1207" y="1645"/>
                    </a:cubicBezTo>
                    <a:cubicBezTo>
                      <a:pt x="1178" y="1673"/>
                      <a:pt x="1150" y="1702"/>
                      <a:pt x="1121" y="1731"/>
                    </a:cubicBezTo>
                    <a:cubicBezTo>
                      <a:pt x="17" y="2883"/>
                      <a:pt x="-593" y="4417"/>
                      <a:pt x="-593" y="6017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0" name="任意多边形: 形状 289">
                <a:extLst>
                  <a:ext uri="{FF2B5EF4-FFF2-40B4-BE49-F238E27FC236}">
                    <a16:creationId xmlns:a16="http://schemas.microsoft.com/office/drawing/2014/main" id="{F8E1B00D-3D35-6E5C-9755-8B8335CBB3A9}"/>
                  </a:ext>
                </a:extLst>
              </p:cNvPr>
              <p:cNvSpPr/>
              <p:nvPr/>
            </p:nvSpPr>
            <p:spPr>
              <a:xfrm>
                <a:off x="7102158" y="4665789"/>
                <a:ext cx="15645" cy="24416"/>
              </a:xfrm>
              <a:custGeom>
                <a:avLst/>
                <a:gdLst>
                  <a:gd name="connsiteX0" fmla="*/ -593 w 12096"/>
                  <a:gd name="connsiteY0" fmla="*/ 5927 h 18877"/>
                  <a:gd name="connsiteX1" fmla="*/ -593 w 12096"/>
                  <a:gd name="connsiteY1" fmla="*/ 12785 h 18877"/>
                  <a:gd name="connsiteX2" fmla="*/ -21 w 12096"/>
                  <a:gd name="connsiteY2" fmla="*/ 15071 h 18877"/>
                  <a:gd name="connsiteX3" fmla="*/ 3122 w 12096"/>
                  <a:gd name="connsiteY3" fmla="*/ 18310 h 18877"/>
                  <a:gd name="connsiteX4" fmla="*/ 5408 w 12096"/>
                  <a:gd name="connsiteY4" fmla="*/ 18786 h 18877"/>
                  <a:gd name="connsiteX5" fmla="*/ 9694 w 12096"/>
                  <a:gd name="connsiteY5" fmla="*/ 17072 h 18877"/>
                  <a:gd name="connsiteX6" fmla="*/ 11504 w 12096"/>
                  <a:gd name="connsiteY6" fmla="*/ 12785 h 18877"/>
                  <a:gd name="connsiteX7" fmla="*/ 11504 w 12096"/>
                  <a:gd name="connsiteY7" fmla="*/ 5927 h 18877"/>
                  <a:gd name="connsiteX8" fmla="*/ 10932 w 12096"/>
                  <a:gd name="connsiteY8" fmla="*/ 3642 h 18877"/>
                  <a:gd name="connsiteX9" fmla="*/ 7789 w 12096"/>
                  <a:gd name="connsiteY9" fmla="*/ 498 h 18877"/>
                  <a:gd name="connsiteX10" fmla="*/ 5408 w 12096"/>
                  <a:gd name="connsiteY10" fmla="*/ -73 h 18877"/>
                  <a:gd name="connsiteX11" fmla="*/ -593 w 12096"/>
                  <a:gd name="connsiteY11" fmla="*/ 5927 h 1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096" h="18877">
                    <a:moveTo>
                      <a:pt x="-593" y="5927"/>
                    </a:moveTo>
                    <a:lnTo>
                      <a:pt x="-593" y="12785"/>
                    </a:lnTo>
                    <a:cubicBezTo>
                      <a:pt x="-603" y="13586"/>
                      <a:pt x="-412" y="14376"/>
                      <a:pt x="-21" y="15071"/>
                    </a:cubicBezTo>
                    <a:cubicBezTo>
                      <a:pt x="493" y="16567"/>
                      <a:pt x="1646" y="17748"/>
                      <a:pt x="3122" y="18310"/>
                    </a:cubicBezTo>
                    <a:cubicBezTo>
                      <a:pt x="3817" y="18691"/>
                      <a:pt x="4618" y="18862"/>
                      <a:pt x="5408" y="18786"/>
                    </a:cubicBezTo>
                    <a:cubicBezTo>
                      <a:pt x="7008" y="18834"/>
                      <a:pt x="8561" y="18215"/>
                      <a:pt x="9694" y="17072"/>
                    </a:cubicBezTo>
                    <a:cubicBezTo>
                      <a:pt x="10828" y="15929"/>
                      <a:pt x="11485" y="14395"/>
                      <a:pt x="11504" y="12785"/>
                    </a:cubicBezTo>
                    <a:lnTo>
                      <a:pt x="11504" y="5927"/>
                    </a:lnTo>
                    <a:cubicBezTo>
                      <a:pt x="11494" y="5127"/>
                      <a:pt x="11304" y="4346"/>
                      <a:pt x="10932" y="3642"/>
                    </a:cubicBezTo>
                    <a:cubicBezTo>
                      <a:pt x="10380" y="2194"/>
                      <a:pt x="9237" y="1051"/>
                      <a:pt x="7789" y="498"/>
                    </a:cubicBezTo>
                    <a:cubicBezTo>
                      <a:pt x="7056" y="117"/>
                      <a:pt x="6237" y="-73"/>
                      <a:pt x="5408" y="-73"/>
                    </a:cubicBezTo>
                    <a:cubicBezTo>
                      <a:pt x="2131" y="22"/>
                      <a:pt x="-498" y="2651"/>
                      <a:pt x="-593" y="5927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1" name="任意多边形: 形状 290">
                <a:extLst>
                  <a:ext uri="{FF2B5EF4-FFF2-40B4-BE49-F238E27FC236}">
                    <a16:creationId xmlns:a16="http://schemas.microsoft.com/office/drawing/2014/main" id="{D062BBE7-CC79-B091-4ED6-D4E450362CEA}"/>
                  </a:ext>
                </a:extLst>
              </p:cNvPr>
              <p:cNvSpPr/>
              <p:nvPr/>
            </p:nvSpPr>
            <p:spPr>
              <a:xfrm>
                <a:off x="7131479" y="4671950"/>
                <a:ext cx="18602" cy="18233"/>
              </a:xfrm>
              <a:custGeom>
                <a:avLst/>
                <a:gdLst>
                  <a:gd name="connsiteX0" fmla="*/ 3408 w 14382"/>
                  <a:gd name="connsiteY0" fmla="*/ 1451 h 14097"/>
                  <a:gd name="connsiteX1" fmla="*/ 1217 w 14382"/>
                  <a:gd name="connsiteY1" fmla="*/ 3737 h 14097"/>
                  <a:gd name="connsiteX2" fmla="*/ -21 w 14382"/>
                  <a:gd name="connsiteY2" fmla="*/ 5642 h 14097"/>
                  <a:gd name="connsiteX3" fmla="*/ -593 w 14382"/>
                  <a:gd name="connsiteY3" fmla="*/ 8023 h 14097"/>
                  <a:gd name="connsiteX4" fmla="*/ -21 w 14382"/>
                  <a:gd name="connsiteY4" fmla="*/ 10309 h 14097"/>
                  <a:gd name="connsiteX5" fmla="*/ 1217 w 14382"/>
                  <a:gd name="connsiteY5" fmla="*/ 12309 h 14097"/>
                  <a:gd name="connsiteX6" fmla="*/ 2455 w 14382"/>
                  <a:gd name="connsiteY6" fmla="*/ 13262 h 14097"/>
                  <a:gd name="connsiteX7" fmla="*/ 5408 w 14382"/>
                  <a:gd name="connsiteY7" fmla="*/ 14024 h 14097"/>
                  <a:gd name="connsiteX8" fmla="*/ 7027 w 14382"/>
                  <a:gd name="connsiteY8" fmla="*/ 14024 h 14097"/>
                  <a:gd name="connsiteX9" fmla="*/ 9694 w 14382"/>
                  <a:gd name="connsiteY9" fmla="*/ 12500 h 14097"/>
                  <a:gd name="connsiteX10" fmla="*/ 11980 w 14382"/>
                  <a:gd name="connsiteY10" fmla="*/ 10214 h 14097"/>
                  <a:gd name="connsiteX11" fmla="*/ 13218 w 14382"/>
                  <a:gd name="connsiteY11" fmla="*/ 8309 h 14097"/>
                  <a:gd name="connsiteX12" fmla="*/ 13790 w 14382"/>
                  <a:gd name="connsiteY12" fmla="*/ 5927 h 14097"/>
                  <a:gd name="connsiteX13" fmla="*/ 13218 w 14382"/>
                  <a:gd name="connsiteY13" fmla="*/ 3642 h 14097"/>
                  <a:gd name="connsiteX14" fmla="*/ 11980 w 14382"/>
                  <a:gd name="connsiteY14" fmla="*/ 1641 h 14097"/>
                  <a:gd name="connsiteX15" fmla="*/ 10742 w 14382"/>
                  <a:gd name="connsiteY15" fmla="*/ 689 h 14097"/>
                  <a:gd name="connsiteX16" fmla="*/ 7694 w 14382"/>
                  <a:gd name="connsiteY16" fmla="*/ -73 h 14097"/>
                  <a:gd name="connsiteX17" fmla="*/ 6074 w 14382"/>
                  <a:gd name="connsiteY17" fmla="*/ -73 h 14097"/>
                  <a:gd name="connsiteX18" fmla="*/ 3408 w 14382"/>
                  <a:gd name="connsiteY18" fmla="*/ 1451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4382" h="14097">
                    <a:moveTo>
                      <a:pt x="3408" y="1451"/>
                    </a:moveTo>
                    <a:lnTo>
                      <a:pt x="1217" y="3737"/>
                    </a:lnTo>
                    <a:cubicBezTo>
                      <a:pt x="655" y="4261"/>
                      <a:pt x="227" y="4918"/>
                      <a:pt x="-21" y="5642"/>
                    </a:cubicBezTo>
                    <a:cubicBezTo>
                      <a:pt x="-403" y="6375"/>
                      <a:pt x="-593" y="7194"/>
                      <a:pt x="-593" y="8023"/>
                    </a:cubicBezTo>
                    <a:cubicBezTo>
                      <a:pt x="-603" y="8823"/>
                      <a:pt x="-412" y="9614"/>
                      <a:pt x="-21" y="10309"/>
                    </a:cubicBezTo>
                    <a:cubicBezTo>
                      <a:pt x="197" y="11081"/>
                      <a:pt x="626" y="11766"/>
                      <a:pt x="1217" y="12309"/>
                    </a:cubicBezTo>
                    <a:lnTo>
                      <a:pt x="2455" y="13262"/>
                    </a:lnTo>
                    <a:cubicBezTo>
                      <a:pt x="3360" y="13757"/>
                      <a:pt x="4379" y="14024"/>
                      <a:pt x="5408" y="14024"/>
                    </a:cubicBezTo>
                    <a:lnTo>
                      <a:pt x="7027" y="14024"/>
                    </a:lnTo>
                    <a:cubicBezTo>
                      <a:pt x="8036" y="13766"/>
                      <a:pt x="8961" y="13233"/>
                      <a:pt x="9694" y="12500"/>
                    </a:cubicBezTo>
                    <a:lnTo>
                      <a:pt x="11980" y="10214"/>
                    </a:lnTo>
                    <a:cubicBezTo>
                      <a:pt x="12542" y="9690"/>
                      <a:pt x="12970" y="9033"/>
                      <a:pt x="13218" y="8309"/>
                    </a:cubicBezTo>
                    <a:cubicBezTo>
                      <a:pt x="13600" y="7575"/>
                      <a:pt x="13790" y="6756"/>
                      <a:pt x="13790" y="5927"/>
                    </a:cubicBezTo>
                    <a:cubicBezTo>
                      <a:pt x="13800" y="5127"/>
                      <a:pt x="13609" y="4337"/>
                      <a:pt x="13218" y="3642"/>
                    </a:cubicBezTo>
                    <a:cubicBezTo>
                      <a:pt x="12999" y="2870"/>
                      <a:pt x="12571" y="2184"/>
                      <a:pt x="11980" y="1641"/>
                    </a:cubicBezTo>
                    <a:lnTo>
                      <a:pt x="10742" y="689"/>
                    </a:lnTo>
                    <a:cubicBezTo>
                      <a:pt x="9799" y="193"/>
                      <a:pt x="8761" y="-73"/>
                      <a:pt x="7694" y="-73"/>
                    </a:cubicBezTo>
                    <a:lnTo>
                      <a:pt x="6074" y="-73"/>
                    </a:lnTo>
                    <a:cubicBezTo>
                      <a:pt x="5074" y="203"/>
                      <a:pt x="4160" y="727"/>
                      <a:pt x="3408" y="1451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2" name="任意多边形: 形状 291">
                <a:extLst>
                  <a:ext uri="{FF2B5EF4-FFF2-40B4-BE49-F238E27FC236}">
                    <a16:creationId xmlns:a16="http://schemas.microsoft.com/office/drawing/2014/main" id="{4CB18935-D37E-7AB7-5342-8468E0E9DE17}"/>
                  </a:ext>
                </a:extLst>
              </p:cNvPr>
              <p:cNvSpPr/>
              <p:nvPr/>
            </p:nvSpPr>
            <p:spPr>
              <a:xfrm>
                <a:off x="7188022" y="4794646"/>
                <a:ext cx="18738" cy="33318"/>
              </a:xfrm>
              <a:custGeom>
                <a:avLst/>
                <a:gdLst>
                  <a:gd name="connsiteX0" fmla="*/ -208 w 14487"/>
                  <a:gd name="connsiteY0" fmla="*/ 8982 h 25760"/>
                  <a:gd name="connsiteX1" fmla="*/ 840 w 14487"/>
                  <a:gd name="connsiteY1" fmla="*/ 11078 h 25760"/>
                  <a:gd name="connsiteX2" fmla="*/ 173 w 14487"/>
                  <a:gd name="connsiteY2" fmla="*/ 9649 h 25760"/>
                  <a:gd name="connsiteX3" fmla="*/ 1507 w 14487"/>
                  <a:gd name="connsiteY3" fmla="*/ 14411 h 25760"/>
                  <a:gd name="connsiteX4" fmla="*/ 1507 w 14487"/>
                  <a:gd name="connsiteY4" fmla="*/ 12887 h 25760"/>
                  <a:gd name="connsiteX5" fmla="*/ 1507 w 14487"/>
                  <a:gd name="connsiteY5" fmla="*/ 17650 h 25760"/>
                  <a:gd name="connsiteX6" fmla="*/ 1507 w 14487"/>
                  <a:gd name="connsiteY6" fmla="*/ 16031 h 25760"/>
                  <a:gd name="connsiteX7" fmla="*/ 1507 w 14487"/>
                  <a:gd name="connsiteY7" fmla="*/ 18031 h 25760"/>
                  <a:gd name="connsiteX8" fmla="*/ 2078 w 14487"/>
                  <a:gd name="connsiteY8" fmla="*/ 22698 h 25760"/>
                  <a:gd name="connsiteX9" fmla="*/ 5698 w 14487"/>
                  <a:gd name="connsiteY9" fmla="*/ 25460 h 25760"/>
                  <a:gd name="connsiteX10" fmla="*/ 10365 w 14487"/>
                  <a:gd name="connsiteY10" fmla="*/ 24889 h 25760"/>
                  <a:gd name="connsiteX11" fmla="*/ 13127 w 14487"/>
                  <a:gd name="connsiteY11" fmla="*/ 21269 h 25760"/>
                  <a:gd name="connsiteX12" fmla="*/ 10555 w 14487"/>
                  <a:gd name="connsiteY12" fmla="*/ 2886 h 25760"/>
                  <a:gd name="connsiteX13" fmla="*/ 7031 w 14487"/>
                  <a:gd name="connsiteY13" fmla="*/ 124 h 25760"/>
                  <a:gd name="connsiteX14" fmla="*/ -398 w 14487"/>
                  <a:gd name="connsiteY14" fmla="*/ 4496 h 25760"/>
                  <a:gd name="connsiteX15" fmla="*/ 173 w 14487"/>
                  <a:gd name="connsiteY15" fmla="*/ 8982 h 2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87" h="25760">
                    <a:moveTo>
                      <a:pt x="-208" y="8982"/>
                    </a:moveTo>
                    <a:cubicBezTo>
                      <a:pt x="202" y="9649"/>
                      <a:pt x="545" y="10354"/>
                      <a:pt x="840" y="11078"/>
                    </a:cubicBezTo>
                    <a:lnTo>
                      <a:pt x="173" y="9649"/>
                    </a:lnTo>
                    <a:cubicBezTo>
                      <a:pt x="849" y="11163"/>
                      <a:pt x="1297" y="12764"/>
                      <a:pt x="1507" y="14411"/>
                    </a:cubicBezTo>
                    <a:lnTo>
                      <a:pt x="1507" y="12887"/>
                    </a:lnTo>
                    <a:cubicBezTo>
                      <a:pt x="1697" y="14469"/>
                      <a:pt x="1697" y="16069"/>
                      <a:pt x="1507" y="17650"/>
                    </a:cubicBezTo>
                    <a:lnTo>
                      <a:pt x="1507" y="16031"/>
                    </a:lnTo>
                    <a:cubicBezTo>
                      <a:pt x="1554" y="16697"/>
                      <a:pt x="1554" y="17364"/>
                      <a:pt x="1507" y="18031"/>
                    </a:cubicBezTo>
                    <a:cubicBezTo>
                      <a:pt x="1116" y="19603"/>
                      <a:pt x="1316" y="21269"/>
                      <a:pt x="2078" y="22698"/>
                    </a:cubicBezTo>
                    <a:cubicBezTo>
                      <a:pt x="2888" y="24041"/>
                      <a:pt x="4183" y="25032"/>
                      <a:pt x="5698" y="25460"/>
                    </a:cubicBezTo>
                    <a:cubicBezTo>
                      <a:pt x="7269" y="25899"/>
                      <a:pt x="8945" y="25699"/>
                      <a:pt x="10365" y="24889"/>
                    </a:cubicBezTo>
                    <a:cubicBezTo>
                      <a:pt x="11708" y="24079"/>
                      <a:pt x="12699" y="22784"/>
                      <a:pt x="13127" y="21269"/>
                    </a:cubicBezTo>
                    <a:cubicBezTo>
                      <a:pt x="14728" y="15040"/>
                      <a:pt x="13803" y="8439"/>
                      <a:pt x="10555" y="2886"/>
                    </a:cubicBezTo>
                    <a:cubicBezTo>
                      <a:pt x="9727" y="1591"/>
                      <a:pt x="8489" y="619"/>
                      <a:pt x="7031" y="124"/>
                    </a:cubicBezTo>
                    <a:cubicBezTo>
                      <a:pt x="3774" y="-724"/>
                      <a:pt x="449" y="1238"/>
                      <a:pt x="-398" y="4496"/>
                    </a:cubicBezTo>
                    <a:cubicBezTo>
                      <a:pt x="-789" y="6011"/>
                      <a:pt x="-589" y="7620"/>
                      <a:pt x="173" y="8982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4A6E1F2D-BDF2-41F6-9444-A446D0D7E053}"/>
                  </a:ext>
                </a:extLst>
              </p:cNvPr>
              <p:cNvSpPr/>
              <p:nvPr/>
            </p:nvSpPr>
            <p:spPr>
              <a:xfrm>
                <a:off x="7222399" y="4803620"/>
                <a:ext cx="15646" cy="24422"/>
              </a:xfrm>
              <a:custGeom>
                <a:avLst/>
                <a:gdLst>
                  <a:gd name="connsiteX0" fmla="*/ -593 w 12097"/>
                  <a:gd name="connsiteY0" fmla="*/ 5950 h 18882"/>
                  <a:gd name="connsiteX1" fmla="*/ -593 w 12097"/>
                  <a:gd name="connsiteY1" fmla="*/ 12712 h 18882"/>
                  <a:gd name="connsiteX2" fmla="*/ 1122 w 12097"/>
                  <a:gd name="connsiteY2" fmla="*/ 16999 h 18882"/>
                  <a:gd name="connsiteX3" fmla="*/ 3122 w 12097"/>
                  <a:gd name="connsiteY3" fmla="*/ 18237 h 18882"/>
                  <a:gd name="connsiteX4" fmla="*/ 5408 w 12097"/>
                  <a:gd name="connsiteY4" fmla="*/ 18809 h 18882"/>
                  <a:gd name="connsiteX5" fmla="*/ 9694 w 12097"/>
                  <a:gd name="connsiteY5" fmla="*/ 16999 h 18882"/>
                  <a:gd name="connsiteX6" fmla="*/ 11504 w 12097"/>
                  <a:gd name="connsiteY6" fmla="*/ 12712 h 18882"/>
                  <a:gd name="connsiteX7" fmla="*/ 11504 w 12097"/>
                  <a:gd name="connsiteY7" fmla="*/ 5950 h 18882"/>
                  <a:gd name="connsiteX8" fmla="*/ 10932 w 12097"/>
                  <a:gd name="connsiteY8" fmla="*/ 3664 h 18882"/>
                  <a:gd name="connsiteX9" fmla="*/ 9694 w 12097"/>
                  <a:gd name="connsiteY9" fmla="*/ 1664 h 18882"/>
                  <a:gd name="connsiteX10" fmla="*/ 7789 w 12097"/>
                  <a:gd name="connsiteY10" fmla="*/ 425 h 18882"/>
                  <a:gd name="connsiteX11" fmla="*/ 5408 w 12097"/>
                  <a:gd name="connsiteY11" fmla="*/ -51 h 18882"/>
                  <a:gd name="connsiteX12" fmla="*/ 1122 w 12097"/>
                  <a:gd name="connsiteY12" fmla="*/ 1664 h 18882"/>
                  <a:gd name="connsiteX13" fmla="*/ -593 w 12097"/>
                  <a:gd name="connsiteY13" fmla="*/ 5950 h 18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2097" h="18882">
                    <a:moveTo>
                      <a:pt x="-593" y="5950"/>
                    </a:moveTo>
                    <a:lnTo>
                      <a:pt x="-593" y="12712"/>
                    </a:lnTo>
                    <a:cubicBezTo>
                      <a:pt x="-583" y="14303"/>
                      <a:pt x="26" y="15837"/>
                      <a:pt x="1122" y="16999"/>
                    </a:cubicBezTo>
                    <a:cubicBezTo>
                      <a:pt x="1664" y="17589"/>
                      <a:pt x="2350" y="18018"/>
                      <a:pt x="3122" y="18237"/>
                    </a:cubicBezTo>
                    <a:cubicBezTo>
                      <a:pt x="3827" y="18618"/>
                      <a:pt x="4608" y="18809"/>
                      <a:pt x="5408" y="18809"/>
                    </a:cubicBezTo>
                    <a:cubicBezTo>
                      <a:pt x="7027" y="18818"/>
                      <a:pt x="8570" y="18161"/>
                      <a:pt x="9694" y="16999"/>
                    </a:cubicBezTo>
                    <a:cubicBezTo>
                      <a:pt x="10828" y="15856"/>
                      <a:pt x="11475" y="14322"/>
                      <a:pt x="11504" y="12712"/>
                    </a:cubicBezTo>
                    <a:lnTo>
                      <a:pt x="11504" y="5950"/>
                    </a:lnTo>
                    <a:cubicBezTo>
                      <a:pt x="11514" y="5150"/>
                      <a:pt x="11323" y="4359"/>
                      <a:pt x="10932" y="3664"/>
                    </a:cubicBezTo>
                    <a:cubicBezTo>
                      <a:pt x="10713" y="2892"/>
                      <a:pt x="10285" y="2206"/>
                      <a:pt x="9694" y="1664"/>
                    </a:cubicBezTo>
                    <a:cubicBezTo>
                      <a:pt x="9161" y="1111"/>
                      <a:pt x="8513" y="692"/>
                      <a:pt x="7789" y="425"/>
                    </a:cubicBezTo>
                    <a:cubicBezTo>
                      <a:pt x="7065" y="25"/>
                      <a:pt x="6227" y="-137"/>
                      <a:pt x="5408" y="-51"/>
                    </a:cubicBezTo>
                    <a:cubicBezTo>
                      <a:pt x="3808" y="-60"/>
                      <a:pt x="2274" y="549"/>
                      <a:pt x="1122" y="1664"/>
                    </a:cubicBezTo>
                    <a:cubicBezTo>
                      <a:pt x="55" y="2835"/>
                      <a:pt x="-555" y="4359"/>
                      <a:pt x="-593" y="5950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5C677630-364E-3ACA-6287-3FAF17BC3EB4}"/>
                  </a:ext>
                </a:extLst>
              </p:cNvPr>
              <p:cNvSpPr/>
              <p:nvPr/>
            </p:nvSpPr>
            <p:spPr>
              <a:xfrm>
                <a:off x="7327604" y="4368707"/>
                <a:ext cx="68058" cy="69877"/>
              </a:xfrm>
              <a:custGeom>
                <a:avLst/>
                <a:gdLst>
                  <a:gd name="connsiteX0" fmla="*/ 28749 w 52619"/>
                  <a:gd name="connsiteY0" fmla="*/ 1110 h 54025"/>
                  <a:gd name="connsiteX1" fmla="*/ 936 w 52619"/>
                  <a:gd name="connsiteY1" fmla="*/ 20160 h 54025"/>
                  <a:gd name="connsiteX2" fmla="*/ 936 w 52619"/>
                  <a:gd name="connsiteY2" fmla="*/ 39210 h 54025"/>
                  <a:gd name="connsiteX3" fmla="*/ 11794 w 52619"/>
                  <a:gd name="connsiteY3" fmla="*/ 50830 h 54025"/>
                  <a:gd name="connsiteX4" fmla="*/ 41798 w 52619"/>
                  <a:gd name="connsiteY4" fmla="*/ 46925 h 54025"/>
                  <a:gd name="connsiteX5" fmla="*/ 51323 w 52619"/>
                  <a:gd name="connsiteY5" fmla="*/ 17683 h 54025"/>
                  <a:gd name="connsiteX6" fmla="*/ 41798 w 52619"/>
                  <a:gd name="connsiteY6" fmla="*/ 4062 h 54025"/>
                  <a:gd name="connsiteX7" fmla="*/ 32273 w 52619"/>
                  <a:gd name="connsiteY7" fmla="*/ 1777 h 54025"/>
                  <a:gd name="connsiteX8" fmla="*/ 27796 w 52619"/>
                  <a:gd name="connsiteY8" fmla="*/ 1777 h 54025"/>
                  <a:gd name="connsiteX9" fmla="*/ 26939 w 52619"/>
                  <a:gd name="connsiteY9" fmla="*/ 1777 h 54025"/>
                  <a:gd name="connsiteX10" fmla="*/ 26939 w 52619"/>
                  <a:gd name="connsiteY10" fmla="*/ 1777 h 54025"/>
                  <a:gd name="connsiteX11" fmla="*/ 25891 w 52619"/>
                  <a:gd name="connsiteY11" fmla="*/ 1110 h 54025"/>
                  <a:gd name="connsiteX12" fmla="*/ 17367 w 52619"/>
                  <a:gd name="connsiteY12" fmla="*/ 2405 h 54025"/>
                  <a:gd name="connsiteX13" fmla="*/ 18671 w 52619"/>
                  <a:gd name="connsiteY13" fmla="*/ 10930 h 54025"/>
                  <a:gd name="connsiteX14" fmla="*/ 19796 w 52619"/>
                  <a:gd name="connsiteY14" fmla="*/ 11587 h 54025"/>
                  <a:gd name="connsiteX15" fmla="*/ 33892 w 52619"/>
                  <a:gd name="connsiteY15" fmla="*/ 14064 h 54025"/>
                  <a:gd name="connsiteX16" fmla="*/ 34749 w 52619"/>
                  <a:gd name="connsiteY16" fmla="*/ 14064 h 54025"/>
                  <a:gd name="connsiteX17" fmla="*/ 35798 w 52619"/>
                  <a:gd name="connsiteY17" fmla="*/ 14064 h 54025"/>
                  <a:gd name="connsiteX18" fmla="*/ 35798 w 52619"/>
                  <a:gd name="connsiteY18" fmla="*/ 14064 h 54025"/>
                  <a:gd name="connsiteX19" fmla="*/ 36845 w 52619"/>
                  <a:gd name="connsiteY19" fmla="*/ 14730 h 54025"/>
                  <a:gd name="connsiteX20" fmla="*/ 36845 w 52619"/>
                  <a:gd name="connsiteY20" fmla="*/ 14730 h 54025"/>
                  <a:gd name="connsiteX21" fmla="*/ 37893 w 52619"/>
                  <a:gd name="connsiteY21" fmla="*/ 15778 h 54025"/>
                  <a:gd name="connsiteX22" fmla="*/ 37893 w 52619"/>
                  <a:gd name="connsiteY22" fmla="*/ 15778 h 54025"/>
                  <a:gd name="connsiteX23" fmla="*/ 38750 w 52619"/>
                  <a:gd name="connsiteY23" fmla="*/ 17017 h 54025"/>
                  <a:gd name="connsiteX24" fmla="*/ 39512 w 52619"/>
                  <a:gd name="connsiteY24" fmla="*/ 18445 h 54025"/>
                  <a:gd name="connsiteX25" fmla="*/ 39512 w 52619"/>
                  <a:gd name="connsiteY25" fmla="*/ 18445 h 54025"/>
                  <a:gd name="connsiteX26" fmla="*/ 40274 w 52619"/>
                  <a:gd name="connsiteY26" fmla="*/ 21017 h 54025"/>
                  <a:gd name="connsiteX27" fmla="*/ 40274 w 52619"/>
                  <a:gd name="connsiteY27" fmla="*/ 21779 h 54025"/>
                  <a:gd name="connsiteX28" fmla="*/ 40274 w 52619"/>
                  <a:gd name="connsiteY28" fmla="*/ 22636 h 54025"/>
                  <a:gd name="connsiteX29" fmla="*/ 40274 w 52619"/>
                  <a:gd name="connsiteY29" fmla="*/ 25589 h 54025"/>
                  <a:gd name="connsiteX30" fmla="*/ 40274 w 52619"/>
                  <a:gd name="connsiteY30" fmla="*/ 25589 h 54025"/>
                  <a:gd name="connsiteX31" fmla="*/ 40274 w 52619"/>
                  <a:gd name="connsiteY31" fmla="*/ 26732 h 54025"/>
                  <a:gd name="connsiteX32" fmla="*/ 39512 w 52619"/>
                  <a:gd name="connsiteY32" fmla="*/ 29589 h 54025"/>
                  <a:gd name="connsiteX33" fmla="*/ 39512 w 52619"/>
                  <a:gd name="connsiteY33" fmla="*/ 30447 h 54025"/>
                  <a:gd name="connsiteX34" fmla="*/ 39512 w 52619"/>
                  <a:gd name="connsiteY34" fmla="*/ 31399 h 54025"/>
                  <a:gd name="connsiteX35" fmla="*/ 37893 w 52619"/>
                  <a:gd name="connsiteY35" fmla="*/ 34161 h 54025"/>
                  <a:gd name="connsiteX36" fmla="*/ 37036 w 52619"/>
                  <a:gd name="connsiteY36" fmla="*/ 35400 h 54025"/>
                  <a:gd name="connsiteX37" fmla="*/ 37036 w 52619"/>
                  <a:gd name="connsiteY37" fmla="*/ 35400 h 54025"/>
                  <a:gd name="connsiteX38" fmla="*/ 35035 w 52619"/>
                  <a:gd name="connsiteY38" fmla="*/ 37400 h 54025"/>
                  <a:gd name="connsiteX39" fmla="*/ 34273 w 52619"/>
                  <a:gd name="connsiteY39" fmla="*/ 38067 h 54025"/>
                  <a:gd name="connsiteX40" fmla="*/ 33512 w 52619"/>
                  <a:gd name="connsiteY40" fmla="*/ 38638 h 54025"/>
                  <a:gd name="connsiteX41" fmla="*/ 30654 w 52619"/>
                  <a:gd name="connsiteY41" fmla="*/ 40162 h 54025"/>
                  <a:gd name="connsiteX42" fmla="*/ 30654 w 52619"/>
                  <a:gd name="connsiteY42" fmla="*/ 40162 h 54025"/>
                  <a:gd name="connsiteX43" fmla="*/ 29511 w 52619"/>
                  <a:gd name="connsiteY43" fmla="*/ 40162 h 54025"/>
                  <a:gd name="connsiteX44" fmla="*/ 27892 w 52619"/>
                  <a:gd name="connsiteY44" fmla="*/ 40162 h 54025"/>
                  <a:gd name="connsiteX45" fmla="*/ 24081 w 52619"/>
                  <a:gd name="connsiteY45" fmla="*/ 40162 h 54025"/>
                  <a:gd name="connsiteX46" fmla="*/ 23320 w 52619"/>
                  <a:gd name="connsiteY46" fmla="*/ 40162 h 54025"/>
                  <a:gd name="connsiteX47" fmla="*/ 20939 w 52619"/>
                  <a:gd name="connsiteY47" fmla="*/ 39400 h 54025"/>
                  <a:gd name="connsiteX48" fmla="*/ 20939 w 52619"/>
                  <a:gd name="connsiteY48" fmla="*/ 39400 h 54025"/>
                  <a:gd name="connsiteX49" fmla="*/ 19986 w 52619"/>
                  <a:gd name="connsiteY49" fmla="*/ 38829 h 54025"/>
                  <a:gd name="connsiteX50" fmla="*/ 18843 w 52619"/>
                  <a:gd name="connsiteY50" fmla="*/ 38162 h 54025"/>
                  <a:gd name="connsiteX51" fmla="*/ 18843 w 52619"/>
                  <a:gd name="connsiteY51" fmla="*/ 38162 h 54025"/>
                  <a:gd name="connsiteX52" fmla="*/ 16748 w 52619"/>
                  <a:gd name="connsiteY52" fmla="*/ 36162 h 54025"/>
                  <a:gd name="connsiteX53" fmla="*/ 16748 w 52619"/>
                  <a:gd name="connsiteY53" fmla="*/ 36162 h 54025"/>
                  <a:gd name="connsiteX54" fmla="*/ 16176 w 52619"/>
                  <a:gd name="connsiteY54" fmla="*/ 35304 h 54025"/>
                  <a:gd name="connsiteX55" fmla="*/ 15414 w 52619"/>
                  <a:gd name="connsiteY55" fmla="*/ 33876 h 54025"/>
                  <a:gd name="connsiteX56" fmla="*/ 15414 w 52619"/>
                  <a:gd name="connsiteY56" fmla="*/ 33876 h 54025"/>
                  <a:gd name="connsiteX57" fmla="*/ 14747 w 52619"/>
                  <a:gd name="connsiteY57" fmla="*/ 26542 h 54025"/>
                  <a:gd name="connsiteX58" fmla="*/ 18938 w 52619"/>
                  <a:gd name="connsiteY58" fmla="*/ 15778 h 54025"/>
                  <a:gd name="connsiteX59" fmla="*/ 21129 w 52619"/>
                  <a:gd name="connsiteY59" fmla="*/ 13778 h 54025"/>
                  <a:gd name="connsiteX60" fmla="*/ 22177 w 52619"/>
                  <a:gd name="connsiteY60" fmla="*/ 13111 h 54025"/>
                  <a:gd name="connsiteX61" fmla="*/ 23034 w 52619"/>
                  <a:gd name="connsiteY61" fmla="*/ 12635 h 54025"/>
                  <a:gd name="connsiteX62" fmla="*/ 24844 w 52619"/>
                  <a:gd name="connsiteY62" fmla="*/ 12063 h 54025"/>
                  <a:gd name="connsiteX63" fmla="*/ 25701 w 52619"/>
                  <a:gd name="connsiteY63" fmla="*/ 12063 h 54025"/>
                  <a:gd name="connsiteX64" fmla="*/ 28272 w 52619"/>
                  <a:gd name="connsiteY64" fmla="*/ 12063 h 54025"/>
                  <a:gd name="connsiteX65" fmla="*/ 28272 w 52619"/>
                  <a:gd name="connsiteY65" fmla="*/ 12063 h 54025"/>
                  <a:gd name="connsiteX66" fmla="*/ 35702 w 52619"/>
                  <a:gd name="connsiteY66" fmla="*/ 7777 h 54025"/>
                  <a:gd name="connsiteX67" fmla="*/ 31511 w 52619"/>
                  <a:gd name="connsiteY67" fmla="*/ 348 h 54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52619" h="54025">
                    <a:moveTo>
                      <a:pt x="28749" y="1110"/>
                    </a:moveTo>
                    <a:cubicBezTo>
                      <a:pt x="15862" y="-1052"/>
                      <a:pt x="3574" y="7358"/>
                      <a:pt x="936" y="20160"/>
                    </a:cubicBezTo>
                    <a:cubicBezTo>
                      <a:pt x="-1103" y="26351"/>
                      <a:pt x="-1103" y="33018"/>
                      <a:pt x="936" y="39210"/>
                    </a:cubicBezTo>
                    <a:cubicBezTo>
                      <a:pt x="3060" y="44248"/>
                      <a:pt x="6908" y="48363"/>
                      <a:pt x="11794" y="50830"/>
                    </a:cubicBezTo>
                    <a:cubicBezTo>
                      <a:pt x="21595" y="56145"/>
                      <a:pt x="33692" y="54564"/>
                      <a:pt x="41798" y="46925"/>
                    </a:cubicBezTo>
                    <a:cubicBezTo>
                      <a:pt x="50037" y="39619"/>
                      <a:pt x="53675" y="28437"/>
                      <a:pt x="51323" y="17683"/>
                    </a:cubicBezTo>
                    <a:cubicBezTo>
                      <a:pt x="50151" y="12025"/>
                      <a:pt x="46703" y="7101"/>
                      <a:pt x="41798" y="4062"/>
                    </a:cubicBezTo>
                    <a:cubicBezTo>
                      <a:pt x="38855" y="2538"/>
                      <a:pt x="35588" y="1748"/>
                      <a:pt x="32273" y="1777"/>
                    </a:cubicBezTo>
                    <a:lnTo>
                      <a:pt x="27796" y="1777"/>
                    </a:lnTo>
                    <a:cubicBezTo>
                      <a:pt x="25796" y="1777"/>
                      <a:pt x="28844" y="1777"/>
                      <a:pt x="26939" y="1777"/>
                    </a:cubicBezTo>
                    <a:cubicBezTo>
                      <a:pt x="25034" y="1777"/>
                      <a:pt x="26177" y="1777"/>
                      <a:pt x="26939" y="1777"/>
                    </a:cubicBezTo>
                    <a:cubicBezTo>
                      <a:pt x="26558" y="1615"/>
                      <a:pt x="26206" y="1386"/>
                      <a:pt x="25891" y="1110"/>
                    </a:cubicBezTo>
                    <a:cubicBezTo>
                      <a:pt x="23177" y="-881"/>
                      <a:pt x="19367" y="-300"/>
                      <a:pt x="17367" y="2405"/>
                    </a:cubicBezTo>
                    <a:cubicBezTo>
                      <a:pt x="15376" y="5120"/>
                      <a:pt x="15957" y="8939"/>
                      <a:pt x="18671" y="10930"/>
                    </a:cubicBezTo>
                    <a:cubicBezTo>
                      <a:pt x="19014" y="11187"/>
                      <a:pt x="19395" y="11406"/>
                      <a:pt x="19796" y="11587"/>
                    </a:cubicBezTo>
                    <a:cubicBezTo>
                      <a:pt x="24177" y="13702"/>
                      <a:pt x="29054" y="14559"/>
                      <a:pt x="33892" y="14064"/>
                    </a:cubicBezTo>
                    <a:cubicBezTo>
                      <a:pt x="35511" y="14064"/>
                      <a:pt x="33130" y="14064"/>
                      <a:pt x="34749" y="14064"/>
                    </a:cubicBezTo>
                    <a:lnTo>
                      <a:pt x="35798" y="14064"/>
                    </a:lnTo>
                    <a:cubicBezTo>
                      <a:pt x="37321" y="14064"/>
                      <a:pt x="35226" y="14064"/>
                      <a:pt x="35798" y="14064"/>
                    </a:cubicBezTo>
                    <a:lnTo>
                      <a:pt x="36845" y="14730"/>
                    </a:lnTo>
                    <a:cubicBezTo>
                      <a:pt x="35988" y="14159"/>
                      <a:pt x="36845" y="14730"/>
                      <a:pt x="36845" y="14730"/>
                    </a:cubicBezTo>
                    <a:cubicBezTo>
                      <a:pt x="37217" y="15054"/>
                      <a:pt x="37569" y="15407"/>
                      <a:pt x="37893" y="15778"/>
                    </a:cubicBezTo>
                    <a:lnTo>
                      <a:pt x="37893" y="15778"/>
                    </a:lnTo>
                    <a:cubicBezTo>
                      <a:pt x="38245" y="16140"/>
                      <a:pt x="38531" y="16559"/>
                      <a:pt x="38750" y="17017"/>
                    </a:cubicBezTo>
                    <a:cubicBezTo>
                      <a:pt x="39046" y="17474"/>
                      <a:pt x="39293" y="17950"/>
                      <a:pt x="39512" y="18445"/>
                    </a:cubicBezTo>
                    <a:cubicBezTo>
                      <a:pt x="39512" y="18445"/>
                      <a:pt x="39512" y="17397"/>
                      <a:pt x="39512" y="18445"/>
                    </a:cubicBezTo>
                    <a:cubicBezTo>
                      <a:pt x="39826" y="19283"/>
                      <a:pt x="40074" y="20141"/>
                      <a:pt x="40274" y="21017"/>
                    </a:cubicBezTo>
                    <a:cubicBezTo>
                      <a:pt x="40274" y="21017"/>
                      <a:pt x="40274" y="22731"/>
                      <a:pt x="40274" y="21779"/>
                    </a:cubicBezTo>
                    <a:cubicBezTo>
                      <a:pt x="40274" y="20827"/>
                      <a:pt x="40274" y="22636"/>
                      <a:pt x="40274" y="22636"/>
                    </a:cubicBezTo>
                    <a:cubicBezTo>
                      <a:pt x="40274" y="22636"/>
                      <a:pt x="40274" y="24541"/>
                      <a:pt x="40274" y="25589"/>
                    </a:cubicBezTo>
                    <a:cubicBezTo>
                      <a:pt x="40274" y="26637"/>
                      <a:pt x="40274" y="27018"/>
                      <a:pt x="40274" y="25589"/>
                    </a:cubicBezTo>
                    <a:cubicBezTo>
                      <a:pt x="40322" y="25970"/>
                      <a:pt x="40322" y="26351"/>
                      <a:pt x="40274" y="26732"/>
                    </a:cubicBezTo>
                    <a:cubicBezTo>
                      <a:pt x="40274" y="27685"/>
                      <a:pt x="40274" y="28637"/>
                      <a:pt x="39512" y="29589"/>
                    </a:cubicBezTo>
                    <a:cubicBezTo>
                      <a:pt x="38750" y="30542"/>
                      <a:pt x="38846" y="31209"/>
                      <a:pt x="39512" y="30447"/>
                    </a:cubicBezTo>
                    <a:cubicBezTo>
                      <a:pt x="39493" y="30761"/>
                      <a:pt x="39493" y="31085"/>
                      <a:pt x="39512" y="31399"/>
                    </a:cubicBezTo>
                    <a:cubicBezTo>
                      <a:pt x="39026" y="32352"/>
                      <a:pt x="38483" y="33276"/>
                      <a:pt x="37893" y="34161"/>
                    </a:cubicBezTo>
                    <a:lnTo>
                      <a:pt x="37036" y="35400"/>
                    </a:lnTo>
                    <a:cubicBezTo>
                      <a:pt x="37607" y="34638"/>
                      <a:pt x="37036" y="35400"/>
                      <a:pt x="37036" y="35400"/>
                    </a:cubicBezTo>
                    <a:cubicBezTo>
                      <a:pt x="37036" y="35400"/>
                      <a:pt x="35702" y="36828"/>
                      <a:pt x="35035" y="37400"/>
                    </a:cubicBezTo>
                    <a:lnTo>
                      <a:pt x="34273" y="38067"/>
                    </a:lnTo>
                    <a:lnTo>
                      <a:pt x="33512" y="38638"/>
                    </a:lnTo>
                    <a:cubicBezTo>
                      <a:pt x="32616" y="39238"/>
                      <a:pt x="31654" y="39753"/>
                      <a:pt x="30654" y="40162"/>
                    </a:cubicBezTo>
                    <a:cubicBezTo>
                      <a:pt x="29701" y="40162"/>
                      <a:pt x="31987" y="40162"/>
                      <a:pt x="30654" y="40162"/>
                    </a:cubicBezTo>
                    <a:lnTo>
                      <a:pt x="29511" y="40162"/>
                    </a:lnTo>
                    <a:lnTo>
                      <a:pt x="27892" y="40162"/>
                    </a:lnTo>
                    <a:lnTo>
                      <a:pt x="24081" y="40162"/>
                    </a:lnTo>
                    <a:cubicBezTo>
                      <a:pt x="25510" y="40162"/>
                      <a:pt x="23605" y="40162"/>
                      <a:pt x="23320" y="40162"/>
                    </a:cubicBezTo>
                    <a:lnTo>
                      <a:pt x="20939" y="39400"/>
                    </a:lnTo>
                    <a:cubicBezTo>
                      <a:pt x="19414" y="39400"/>
                      <a:pt x="21891" y="39972"/>
                      <a:pt x="20939" y="39400"/>
                    </a:cubicBezTo>
                    <a:lnTo>
                      <a:pt x="19986" y="38829"/>
                    </a:lnTo>
                    <a:lnTo>
                      <a:pt x="18843" y="38162"/>
                    </a:lnTo>
                    <a:cubicBezTo>
                      <a:pt x="18843" y="38162"/>
                      <a:pt x="17700" y="37210"/>
                      <a:pt x="18843" y="38162"/>
                    </a:cubicBezTo>
                    <a:lnTo>
                      <a:pt x="16748" y="36162"/>
                    </a:lnTo>
                    <a:cubicBezTo>
                      <a:pt x="16081" y="35400"/>
                      <a:pt x="17414" y="37305"/>
                      <a:pt x="16748" y="36162"/>
                    </a:cubicBezTo>
                    <a:cubicBezTo>
                      <a:pt x="16528" y="35895"/>
                      <a:pt x="16338" y="35609"/>
                      <a:pt x="16176" y="35304"/>
                    </a:cubicBezTo>
                    <a:cubicBezTo>
                      <a:pt x="15890" y="34847"/>
                      <a:pt x="15633" y="34371"/>
                      <a:pt x="15414" y="33876"/>
                    </a:cubicBezTo>
                    <a:cubicBezTo>
                      <a:pt x="15414" y="33876"/>
                      <a:pt x="15414" y="34828"/>
                      <a:pt x="15414" y="33876"/>
                    </a:cubicBezTo>
                    <a:cubicBezTo>
                      <a:pt x="14756" y="31485"/>
                      <a:pt x="14538" y="29009"/>
                      <a:pt x="14747" y="26542"/>
                    </a:cubicBezTo>
                    <a:cubicBezTo>
                      <a:pt x="15062" y="22617"/>
                      <a:pt x="16518" y="18883"/>
                      <a:pt x="18938" y="15778"/>
                    </a:cubicBezTo>
                    <a:cubicBezTo>
                      <a:pt x="19586" y="15026"/>
                      <a:pt x="20319" y="14359"/>
                      <a:pt x="21129" y="13778"/>
                    </a:cubicBezTo>
                    <a:lnTo>
                      <a:pt x="22177" y="13111"/>
                    </a:lnTo>
                    <a:cubicBezTo>
                      <a:pt x="22177" y="13111"/>
                      <a:pt x="23891" y="12349"/>
                      <a:pt x="23034" y="12635"/>
                    </a:cubicBezTo>
                    <a:lnTo>
                      <a:pt x="24844" y="12063"/>
                    </a:lnTo>
                    <a:cubicBezTo>
                      <a:pt x="24844" y="12063"/>
                      <a:pt x="26749" y="12063"/>
                      <a:pt x="25701" y="12063"/>
                    </a:cubicBezTo>
                    <a:lnTo>
                      <a:pt x="28272" y="12063"/>
                    </a:lnTo>
                    <a:cubicBezTo>
                      <a:pt x="27701" y="12063"/>
                      <a:pt x="28272" y="12063"/>
                      <a:pt x="28272" y="12063"/>
                    </a:cubicBezTo>
                    <a:cubicBezTo>
                      <a:pt x="31501" y="12864"/>
                      <a:pt x="34778" y="10968"/>
                      <a:pt x="35702" y="7777"/>
                    </a:cubicBezTo>
                    <a:cubicBezTo>
                      <a:pt x="36559" y="4577"/>
                      <a:pt x="34692" y="1272"/>
                      <a:pt x="31511" y="348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E22A001E-A25A-AF6F-DF44-0E59D2316DAF}"/>
                  </a:ext>
                </a:extLst>
              </p:cNvPr>
              <p:cNvSpPr/>
              <p:nvPr/>
            </p:nvSpPr>
            <p:spPr>
              <a:xfrm>
                <a:off x="7317927" y="4525787"/>
                <a:ext cx="67845" cy="69442"/>
              </a:xfrm>
              <a:custGeom>
                <a:avLst/>
                <a:gdLst>
                  <a:gd name="connsiteX0" fmla="*/ 28801 w 52454"/>
                  <a:gd name="connsiteY0" fmla="*/ 441 h 53689"/>
                  <a:gd name="connsiteX1" fmla="*/ 893 w 52454"/>
                  <a:gd name="connsiteY1" fmla="*/ 19491 h 53689"/>
                  <a:gd name="connsiteX2" fmla="*/ 893 w 52454"/>
                  <a:gd name="connsiteY2" fmla="*/ 38541 h 53689"/>
                  <a:gd name="connsiteX3" fmla="*/ 11561 w 52454"/>
                  <a:gd name="connsiteY3" fmla="*/ 50542 h 53689"/>
                  <a:gd name="connsiteX4" fmla="*/ 41660 w 52454"/>
                  <a:gd name="connsiteY4" fmla="*/ 46542 h 53689"/>
                  <a:gd name="connsiteX5" fmla="*/ 51185 w 52454"/>
                  <a:gd name="connsiteY5" fmla="*/ 17300 h 53689"/>
                  <a:gd name="connsiteX6" fmla="*/ 41660 w 52454"/>
                  <a:gd name="connsiteY6" fmla="*/ 3679 h 53689"/>
                  <a:gd name="connsiteX7" fmla="*/ 32135 w 52454"/>
                  <a:gd name="connsiteY7" fmla="*/ 1393 h 53689"/>
                  <a:gd name="connsiteX8" fmla="*/ 27563 w 52454"/>
                  <a:gd name="connsiteY8" fmla="*/ 1393 h 53689"/>
                  <a:gd name="connsiteX9" fmla="*/ 26706 w 52454"/>
                  <a:gd name="connsiteY9" fmla="*/ 1393 h 53689"/>
                  <a:gd name="connsiteX10" fmla="*/ 26706 w 52454"/>
                  <a:gd name="connsiteY10" fmla="*/ 1393 h 53689"/>
                  <a:gd name="connsiteX11" fmla="*/ 25562 w 52454"/>
                  <a:gd name="connsiteY11" fmla="*/ 727 h 53689"/>
                  <a:gd name="connsiteX12" fmla="*/ 17323 w 52454"/>
                  <a:gd name="connsiteY12" fmla="*/ 2965 h 53689"/>
                  <a:gd name="connsiteX13" fmla="*/ 19562 w 52454"/>
                  <a:gd name="connsiteY13" fmla="*/ 11204 h 53689"/>
                  <a:gd name="connsiteX14" fmla="*/ 33564 w 52454"/>
                  <a:gd name="connsiteY14" fmla="*/ 13681 h 53689"/>
                  <a:gd name="connsiteX15" fmla="*/ 34516 w 52454"/>
                  <a:gd name="connsiteY15" fmla="*/ 13681 h 53689"/>
                  <a:gd name="connsiteX16" fmla="*/ 35469 w 52454"/>
                  <a:gd name="connsiteY16" fmla="*/ 13681 h 53689"/>
                  <a:gd name="connsiteX17" fmla="*/ 35469 w 52454"/>
                  <a:gd name="connsiteY17" fmla="*/ 13681 h 53689"/>
                  <a:gd name="connsiteX18" fmla="*/ 36612 w 52454"/>
                  <a:gd name="connsiteY18" fmla="*/ 14348 h 53689"/>
                  <a:gd name="connsiteX19" fmla="*/ 36612 w 52454"/>
                  <a:gd name="connsiteY19" fmla="*/ 14348 h 53689"/>
                  <a:gd name="connsiteX20" fmla="*/ 37659 w 52454"/>
                  <a:gd name="connsiteY20" fmla="*/ 15395 h 53689"/>
                  <a:gd name="connsiteX21" fmla="*/ 37659 w 52454"/>
                  <a:gd name="connsiteY21" fmla="*/ 15395 h 53689"/>
                  <a:gd name="connsiteX22" fmla="*/ 38517 w 52454"/>
                  <a:gd name="connsiteY22" fmla="*/ 16729 h 53689"/>
                  <a:gd name="connsiteX23" fmla="*/ 39278 w 52454"/>
                  <a:gd name="connsiteY23" fmla="*/ 18062 h 53689"/>
                  <a:gd name="connsiteX24" fmla="*/ 39278 w 52454"/>
                  <a:gd name="connsiteY24" fmla="*/ 18062 h 53689"/>
                  <a:gd name="connsiteX25" fmla="*/ 40041 w 52454"/>
                  <a:gd name="connsiteY25" fmla="*/ 20634 h 53689"/>
                  <a:gd name="connsiteX26" fmla="*/ 40041 w 52454"/>
                  <a:gd name="connsiteY26" fmla="*/ 21396 h 53689"/>
                  <a:gd name="connsiteX27" fmla="*/ 40041 w 52454"/>
                  <a:gd name="connsiteY27" fmla="*/ 22253 h 53689"/>
                  <a:gd name="connsiteX28" fmla="*/ 40041 w 52454"/>
                  <a:gd name="connsiteY28" fmla="*/ 25206 h 53689"/>
                  <a:gd name="connsiteX29" fmla="*/ 40041 w 52454"/>
                  <a:gd name="connsiteY29" fmla="*/ 25206 h 53689"/>
                  <a:gd name="connsiteX30" fmla="*/ 40041 w 52454"/>
                  <a:gd name="connsiteY30" fmla="*/ 26349 h 53689"/>
                  <a:gd name="connsiteX31" fmla="*/ 39184 w 52454"/>
                  <a:gd name="connsiteY31" fmla="*/ 29207 h 53689"/>
                  <a:gd name="connsiteX32" fmla="*/ 39184 w 52454"/>
                  <a:gd name="connsiteY32" fmla="*/ 30159 h 53689"/>
                  <a:gd name="connsiteX33" fmla="*/ 39184 w 52454"/>
                  <a:gd name="connsiteY33" fmla="*/ 31016 h 53689"/>
                  <a:gd name="connsiteX34" fmla="*/ 37469 w 52454"/>
                  <a:gd name="connsiteY34" fmla="*/ 33778 h 53689"/>
                  <a:gd name="connsiteX35" fmla="*/ 36707 w 52454"/>
                  <a:gd name="connsiteY35" fmla="*/ 35017 h 53689"/>
                  <a:gd name="connsiteX36" fmla="*/ 36707 w 52454"/>
                  <a:gd name="connsiteY36" fmla="*/ 35017 h 53689"/>
                  <a:gd name="connsiteX37" fmla="*/ 34611 w 52454"/>
                  <a:gd name="connsiteY37" fmla="*/ 37112 h 53689"/>
                  <a:gd name="connsiteX38" fmla="*/ 33944 w 52454"/>
                  <a:gd name="connsiteY38" fmla="*/ 37684 h 53689"/>
                  <a:gd name="connsiteX39" fmla="*/ 33088 w 52454"/>
                  <a:gd name="connsiteY39" fmla="*/ 38255 h 53689"/>
                  <a:gd name="connsiteX40" fmla="*/ 30325 w 52454"/>
                  <a:gd name="connsiteY40" fmla="*/ 39779 h 53689"/>
                  <a:gd name="connsiteX41" fmla="*/ 30325 w 52454"/>
                  <a:gd name="connsiteY41" fmla="*/ 39779 h 53689"/>
                  <a:gd name="connsiteX42" fmla="*/ 29277 w 52454"/>
                  <a:gd name="connsiteY42" fmla="*/ 39779 h 53689"/>
                  <a:gd name="connsiteX43" fmla="*/ 27658 w 52454"/>
                  <a:gd name="connsiteY43" fmla="*/ 39779 h 53689"/>
                  <a:gd name="connsiteX44" fmla="*/ 23848 w 52454"/>
                  <a:gd name="connsiteY44" fmla="*/ 39779 h 53689"/>
                  <a:gd name="connsiteX45" fmla="*/ 23086 w 52454"/>
                  <a:gd name="connsiteY45" fmla="*/ 39779 h 53689"/>
                  <a:gd name="connsiteX46" fmla="*/ 20705 w 52454"/>
                  <a:gd name="connsiteY46" fmla="*/ 39017 h 53689"/>
                  <a:gd name="connsiteX47" fmla="*/ 20134 w 52454"/>
                  <a:gd name="connsiteY47" fmla="*/ 39017 h 53689"/>
                  <a:gd name="connsiteX48" fmla="*/ 19181 w 52454"/>
                  <a:gd name="connsiteY48" fmla="*/ 38446 h 53689"/>
                  <a:gd name="connsiteX49" fmla="*/ 18038 w 52454"/>
                  <a:gd name="connsiteY49" fmla="*/ 37779 h 53689"/>
                  <a:gd name="connsiteX50" fmla="*/ 18038 w 52454"/>
                  <a:gd name="connsiteY50" fmla="*/ 37779 h 53689"/>
                  <a:gd name="connsiteX51" fmla="*/ 15943 w 52454"/>
                  <a:gd name="connsiteY51" fmla="*/ 35779 h 53689"/>
                  <a:gd name="connsiteX52" fmla="*/ 15943 w 52454"/>
                  <a:gd name="connsiteY52" fmla="*/ 35779 h 53689"/>
                  <a:gd name="connsiteX53" fmla="*/ 15371 w 52454"/>
                  <a:gd name="connsiteY53" fmla="*/ 34921 h 53689"/>
                  <a:gd name="connsiteX54" fmla="*/ 14609 w 52454"/>
                  <a:gd name="connsiteY54" fmla="*/ 33493 h 53689"/>
                  <a:gd name="connsiteX55" fmla="*/ 14609 w 52454"/>
                  <a:gd name="connsiteY55" fmla="*/ 33493 h 53689"/>
                  <a:gd name="connsiteX56" fmla="*/ 13942 w 52454"/>
                  <a:gd name="connsiteY56" fmla="*/ 26254 h 53689"/>
                  <a:gd name="connsiteX57" fmla="*/ 18133 w 52454"/>
                  <a:gd name="connsiteY57" fmla="*/ 15395 h 53689"/>
                  <a:gd name="connsiteX58" fmla="*/ 20228 w 52454"/>
                  <a:gd name="connsiteY58" fmla="*/ 13490 h 53689"/>
                  <a:gd name="connsiteX59" fmla="*/ 21371 w 52454"/>
                  <a:gd name="connsiteY59" fmla="*/ 12823 h 53689"/>
                  <a:gd name="connsiteX60" fmla="*/ 22229 w 52454"/>
                  <a:gd name="connsiteY60" fmla="*/ 12347 h 53689"/>
                  <a:gd name="connsiteX61" fmla="*/ 24039 w 52454"/>
                  <a:gd name="connsiteY61" fmla="*/ 11776 h 53689"/>
                  <a:gd name="connsiteX62" fmla="*/ 24896 w 52454"/>
                  <a:gd name="connsiteY62" fmla="*/ 11776 h 53689"/>
                  <a:gd name="connsiteX63" fmla="*/ 27372 w 52454"/>
                  <a:gd name="connsiteY63" fmla="*/ 11776 h 53689"/>
                  <a:gd name="connsiteX64" fmla="*/ 27372 w 52454"/>
                  <a:gd name="connsiteY64" fmla="*/ 11776 h 53689"/>
                  <a:gd name="connsiteX65" fmla="*/ 34802 w 52454"/>
                  <a:gd name="connsiteY65" fmla="*/ 7490 h 53689"/>
                  <a:gd name="connsiteX66" fmla="*/ 30611 w 52454"/>
                  <a:gd name="connsiteY66" fmla="*/ 155 h 53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52454" h="53689">
                    <a:moveTo>
                      <a:pt x="28801" y="441"/>
                    </a:moveTo>
                    <a:cubicBezTo>
                      <a:pt x="15885" y="-1779"/>
                      <a:pt x="3531" y="6651"/>
                      <a:pt x="893" y="19491"/>
                    </a:cubicBezTo>
                    <a:cubicBezTo>
                      <a:pt x="-1088" y="25682"/>
                      <a:pt x="-1088" y="32350"/>
                      <a:pt x="893" y="38541"/>
                    </a:cubicBezTo>
                    <a:cubicBezTo>
                      <a:pt x="2988" y="43637"/>
                      <a:pt x="6751" y="47866"/>
                      <a:pt x="11561" y="50542"/>
                    </a:cubicBezTo>
                    <a:cubicBezTo>
                      <a:pt x="21410" y="55810"/>
                      <a:pt x="33525" y="54200"/>
                      <a:pt x="41660" y="46542"/>
                    </a:cubicBezTo>
                    <a:cubicBezTo>
                      <a:pt x="49842" y="39208"/>
                      <a:pt x="53480" y="28054"/>
                      <a:pt x="51185" y="17300"/>
                    </a:cubicBezTo>
                    <a:cubicBezTo>
                      <a:pt x="49918" y="11681"/>
                      <a:pt x="46498" y="6794"/>
                      <a:pt x="41660" y="3679"/>
                    </a:cubicBezTo>
                    <a:cubicBezTo>
                      <a:pt x="38698" y="2203"/>
                      <a:pt x="35440" y="1422"/>
                      <a:pt x="32135" y="1393"/>
                    </a:cubicBezTo>
                    <a:lnTo>
                      <a:pt x="27563" y="1393"/>
                    </a:lnTo>
                    <a:cubicBezTo>
                      <a:pt x="25562" y="1393"/>
                      <a:pt x="28706" y="1393"/>
                      <a:pt x="26706" y="1393"/>
                    </a:cubicBezTo>
                    <a:cubicBezTo>
                      <a:pt x="24705" y="1393"/>
                      <a:pt x="25944" y="1393"/>
                      <a:pt x="26706" y="1393"/>
                    </a:cubicBezTo>
                    <a:lnTo>
                      <a:pt x="25562" y="727"/>
                    </a:lnTo>
                    <a:cubicBezTo>
                      <a:pt x="22667" y="-931"/>
                      <a:pt x="18981" y="69"/>
                      <a:pt x="17323" y="2965"/>
                    </a:cubicBezTo>
                    <a:cubicBezTo>
                      <a:pt x="15666" y="5861"/>
                      <a:pt x="16666" y="9547"/>
                      <a:pt x="19562" y="11204"/>
                    </a:cubicBezTo>
                    <a:cubicBezTo>
                      <a:pt x="23896" y="13357"/>
                      <a:pt x="28753" y="14214"/>
                      <a:pt x="33564" y="13681"/>
                    </a:cubicBezTo>
                    <a:cubicBezTo>
                      <a:pt x="35278" y="13681"/>
                      <a:pt x="32897" y="13681"/>
                      <a:pt x="34516" y="13681"/>
                    </a:cubicBezTo>
                    <a:lnTo>
                      <a:pt x="35469" y="13681"/>
                    </a:lnTo>
                    <a:cubicBezTo>
                      <a:pt x="36992" y="14157"/>
                      <a:pt x="34897" y="13681"/>
                      <a:pt x="35469" y="13681"/>
                    </a:cubicBezTo>
                    <a:lnTo>
                      <a:pt x="36612" y="14348"/>
                    </a:lnTo>
                    <a:lnTo>
                      <a:pt x="36612" y="14348"/>
                    </a:lnTo>
                    <a:lnTo>
                      <a:pt x="37659" y="15395"/>
                    </a:lnTo>
                    <a:lnTo>
                      <a:pt x="37659" y="15395"/>
                    </a:lnTo>
                    <a:lnTo>
                      <a:pt x="38517" y="16729"/>
                    </a:lnTo>
                    <a:cubicBezTo>
                      <a:pt x="38517" y="16729"/>
                      <a:pt x="38517" y="17586"/>
                      <a:pt x="39278" y="18062"/>
                    </a:cubicBezTo>
                    <a:cubicBezTo>
                      <a:pt x="40041" y="18538"/>
                      <a:pt x="39278" y="17015"/>
                      <a:pt x="39278" y="18062"/>
                    </a:cubicBezTo>
                    <a:cubicBezTo>
                      <a:pt x="39574" y="18910"/>
                      <a:pt x="39831" y="19767"/>
                      <a:pt x="40041" y="20634"/>
                    </a:cubicBezTo>
                    <a:cubicBezTo>
                      <a:pt x="40041" y="20634"/>
                      <a:pt x="40041" y="22348"/>
                      <a:pt x="40041" y="21396"/>
                    </a:cubicBezTo>
                    <a:cubicBezTo>
                      <a:pt x="40041" y="20443"/>
                      <a:pt x="40041" y="22253"/>
                      <a:pt x="40041" y="22253"/>
                    </a:cubicBezTo>
                    <a:cubicBezTo>
                      <a:pt x="40136" y="23234"/>
                      <a:pt x="40136" y="24225"/>
                      <a:pt x="40041" y="25206"/>
                    </a:cubicBezTo>
                    <a:cubicBezTo>
                      <a:pt x="40041" y="25206"/>
                      <a:pt x="40041" y="26635"/>
                      <a:pt x="40041" y="25206"/>
                    </a:cubicBezTo>
                    <a:cubicBezTo>
                      <a:pt x="39993" y="25587"/>
                      <a:pt x="39993" y="25968"/>
                      <a:pt x="40041" y="26349"/>
                    </a:cubicBezTo>
                    <a:cubicBezTo>
                      <a:pt x="40041" y="27301"/>
                      <a:pt x="40041" y="28254"/>
                      <a:pt x="39184" y="29207"/>
                    </a:cubicBezTo>
                    <a:cubicBezTo>
                      <a:pt x="38326" y="30159"/>
                      <a:pt x="38612" y="30826"/>
                      <a:pt x="39184" y="30159"/>
                    </a:cubicBezTo>
                    <a:cubicBezTo>
                      <a:pt x="39755" y="29492"/>
                      <a:pt x="39184" y="31111"/>
                      <a:pt x="39184" y="31016"/>
                    </a:cubicBezTo>
                    <a:cubicBezTo>
                      <a:pt x="38669" y="31969"/>
                      <a:pt x="38098" y="32893"/>
                      <a:pt x="37469" y="33778"/>
                    </a:cubicBezTo>
                    <a:cubicBezTo>
                      <a:pt x="37269" y="34226"/>
                      <a:pt x="37012" y="34636"/>
                      <a:pt x="36707" y="35017"/>
                    </a:cubicBezTo>
                    <a:cubicBezTo>
                      <a:pt x="37279" y="34350"/>
                      <a:pt x="36707" y="35017"/>
                      <a:pt x="36707" y="35017"/>
                    </a:cubicBezTo>
                    <a:lnTo>
                      <a:pt x="34611" y="37112"/>
                    </a:lnTo>
                    <a:lnTo>
                      <a:pt x="33944" y="37684"/>
                    </a:lnTo>
                    <a:lnTo>
                      <a:pt x="33088" y="38255"/>
                    </a:lnTo>
                    <a:cubicBezTo>
                      <a:pt x="32221" y="38855"/>
                      <a:pt x="31297" y="39370"/>
                      <a:pt x="30325" y="39779"/>
                    </a:cubicBezTo>
                    <a:cubicBezTo>
                      <a:pt x="29373" y="40256"/>
                      <a:pt x="31563" y="39779"/>
                      <a:pt x="30325" y="39779"/>
                    </a:cubicBezTo>
                    <a:lnTo>
                      <a:pt x="29277" y="39779"/>
                    </a:lnTo>
                    <a:lnTo>
                      <a:pt x="27658" y="39779"/>
                    </a:lnTo>
                    <a:lnTo>
                      <a:pt x="23848" y="39779"/>
                    </a:lnTo>
                    <a:cubicBezTo>
                      <a:pt x="25182" y="39779"/>
                      <a:pt x="23276" y="39779"/>
                      <a:pt x="23086" y="39779"/>
                    </a:cubicBezTo>
                    <a:lnTo>
                      <a:pt x="20705" y="39017"/>
                    </a:lnTo>
                    <a:cubicBezTo>
                      <a:pt x="19085" y="38541"/>
                      <a:pt x="21562" y="39684"/>
                      <a:pt x="20134" y="39017"/>
                    </a:cubicBezTo>
                    <a:lnTo>
                      <a:pt x="19181" y="38446"/>
                    </a:lnTo>
                    <a:lnTo>
                      <a:pt x="18038" y="37779"/>
                    </a:lnTo>
                    <a:lnTo>
                      <a:pt x="18038" y="37779"/>
                    </a:lnTo>
                    <a:cubicBezTo>
                      <a:pt x="17295" y="37160"/>
                      <a:pt x="16590" y="36493"/>
                      <a:pt x="15943" y="35779"/>
                    </a:cubicBezTo>
                    <a:cubicBezTo>
                      <a:pt x="15276" y="35017"/>
                      <a:pt x="16609" y="36922"/>
                      <a:pt x="15943" y="35779"/>
                    </a:cubicBezTo>
                    <a:lnTo>
                      <a:pt x="15371" y="34921"/>
                    </a:lnTo>
                    <a:lnTo>
                      <a:pt x="14609" y="33493"/>
                    </a:lnTo>
                    <a:cubicBezTo>
                      <a:pt x="14609" y="33493"/>
                      <a:pt x="14609" y="34445"/>
                      <a:pt x="14609" y="33493"/>
                    </a:cubicBezTo>
                    <a:cubicBezTo>
                      <a:pt x="13951" y="31140"/>
                      <a:pt x="13733" y="28682"/>
                      <a:pt x="13942" y="26254"/>
                    </a:cubicBezTo>
                    <a:cubicBezTo>
                      <a:pt x="14171" y="22282"/>
                      <a:pt x="15637" y="18491"/>
                      <a:pt x="18133" y="15395"/>
                    </a:cubicBezTo>
                    <a:cubicBezTo>
                      <a:pt x="18772" y="14700"/>
                      <a:pt x="19476" y="14062"/>
                      <a:pt x="20228" y="13490"/>
                    </a:cubicBezTo>
                    <a:lnTo>
                      <a:pt x="21371" y="12823"/>
                    </a:lnTo>
                    <a:lnTo>
                      <a:pt x="22229" y="12347"/>
                    </a:lnTo>
                    <a:cubicBezTo>
                      <a:pt x="22800" y="12061"/>
                      <a:pt x="23410" y="11861"/>
                      <a:pt x="24039" y="11776"/>
                    </a:cubicBezTo>
                    <a:cubicBezTo>
                      <a:pt x="24039" y="11776"/>
                      <a:pt x="25944" y="11776"/>
                      <a:pt x="24896" y="11776"/>
                    </a:cubicBezTo>
                    <a:lnTo>
                      <a:pt x="27372" y="11776"/>
                    </a:lnTo>
                    <a:cubicBezTo>
                      <a:pt x="26801" y="11776"/>
                      <a:pt x="26896" y="11776"/>
                      <a:pt x="27372" y="11776"/>
                    </a:cubicBezTo>
                    <a:cubicBezTo>
                      <a:pt x="30602" y="12624"/>
                      <a:pt x="33916" y="10709"/>
                      <a:pt x="34802" y="7490"/>
                    </a:cubicBezTo>
                    <a:cubicBezTo>
                      <a:pt x="35650" y="4308"/>
                      <a:pt x="33783" y="1031"/>
                      <a:pt x="30611" y="155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6" name="任意多边形: 形状 295">
                <a:extLst>
                  <a:ext uri="{FF2B5EF4-FFF2-40B4-BE49-F238E27FC236}">
                    <a16:creationId xmlns:a16="http://schemas.microsoft.com/office/drawing/2014/main" id="{72047D38-FF5B-BC81-4F79-03A6A1EE2631}"/>
                  </a:ext>
                </a:extLst>
              </p:cNvPr>
              <p:cNvSpPr/>
              <p:nvPr/>
            </p:nvSpPr>
            <p:spPr>
              <a:xfrm>
                <a:off x="7327604" y="4638966"/>
                <a:ext cx="68047" cy="69363"/>
              </a:xfrm>
              <a:custGeom>
                <a:avLst/>
                <a:gdLst>
                  <a:gd name="connsiteX0" fmla="*/ 28749 w 52610"/>
                  <a:gd name="connsiteY0" fmla="*/ 757 h 53628"/>
                  <a:gd name="connsiteX1" fmla="*/ 936 w 52610"/>
                  <a:gd name="connsiteY1" fmla="*/ 19807 h 53628"/>
                  <a:gd name="connsiteX2" fmla="*/ 936 w 52610"/>
                  <a:gd name="connsiteY2" fmla="*/ 38857 h 53628"/>
                  <a:gd name="connsiteX3" fmla="*/ 11794 w 52610"/>
                  <a:gd name="connsiteY3" fmla="*/ 50478 h 53628"/>
                  <a:gd name="connsiteX4" fmla="*/ 41798 w 52610"/>
                  <a:gd name="connsiteY4" fmla="*/ 46573 h 53628"/>
                  <a:gd name="connsiteX5" fmla="*/ 51323 w 52610"/>
                  <a:gd name="connsiteY5" fmla="*/ 17236 h 53628"/>
                  <a:gd name="connsiteX6" fmla="*/ 41798 w 52610"/>
                  <a:gd name="connsiteY6" fmla="*/ 3710 h 53628"/>
                  <a:gd name="connsiteX7" fmla="*/ 32273 w 52610"/>
                  <a:gd name="connsiteY7" fmla="*/ 1329 h 53628"/>
                  <a:gd name="connsiteX8" fmla="*/ 27796 w 52610"/>
                  <a:gd name="connsiteY8" fmla="*/ 1329 h 53628"/>
                  <a:gd name="connsiteX9" fmla="*/ 26939 w 52610"/>
                  <a:gd name="connsiteY9" fmla="*/ 1329 h 53628"/>
                  <a:gd name="connsiteX10" fmla="*/ 26939 w 52610"/>
                  <a:gd name="connsiteY10" fmla="*/ 1329 h 53628"/>
                  <a:gd name="connsiteX11" fmla="*/ 25891 w 52610"/>
                  <a:gd name="connsiteY11" fmla="*/ 757 h 53628"/>
                  <a:gd name="connsiteX12" fmla="*/ 17652 w 52610"/>
                  <a:gd name="connsiteY12" fmla="*/ 2901 h 53628"/>
                  <a:gd name="connsiteX13" fmla="*/ 19796 w 52610"/>
                  <a:gd name="connsiteY13" fmla="*/ 11140 h 53628"/>
                  <a:gd name="connsiteX14" fmla="*/ 33892 w 52610"/>
                  <a:gd name="connsiteY14" fmla="*/ 13712 h 53628"/>
                  <a:gd name="connsiteX15" fmla="*/ 34749 w 52610"/>
                  <a:gd name="connsiteY15" fmla="*/ 13712 h 53628"/>
                  <a:gd name="connsiteX16" fmla="*/ 35798 w 52610"/>
                  <a:gd name="connsiteY16" fmla="*/ 13712 h 53628"/>
                  <a:gd name="connsiteX17" fmla="*/ 35798 w 52610"/>
                  <a:gd name="connsiteY17" fmla="*/ 13712 h 53628"/>
                  <a:gd name="connsiteX18" fmla="*/ 36845 w 52610"/>
                  <a:gd name="connsiteY18" fmla="*/ 14378 h 53628"/>
                  <a:gd name="connsiteX19" fmla="*/ 36845 w 52610"/>
                  <a:gd name="connsiteY19" fmla="*/ 14378 h 53628"/>
                  <a:gd name="connsiteX20" fmla="*/ 37893 w 52610"/>
                  <a:gd name="connsiteY20" fmla="*/ 15521 h 53628"/>
                  <a:gd name="connsiteX21" fmla="*/ 37893 w 52610"/>
                  <a:gd name="connsiteY21" fmla="*/ 15521 h 53628"/>
                  <a:gd name="connsiteX22" fmla="*/ 38750 w 52610"/>
                  <a:gd name="connsiteY22" fmla="*/ 16855 h 53628"/>
                  <a:gd name="connsiteX23" fmla="*/ 39512 w 52610"/>
                  <a:gd name="connsiteY23" fmla="*/ 18283 h 53628"/>
                  <a:gd name="connsiteX24" fmla="*/ 39512 w 52610"/>
                  <a:gd name="connsiteY24" fmla="*/ 18283 h 53628"/>
                  <a:gd name="connsiteX25" fmla="*/ 40274 w 52610"/>
                  <a:gd name="connsiteY25" fmla="*/ 20855 h 53628"/>
                  <a:gd name="connsiteX26" fmla="*/ 40274 w 52610"/>
                  <a:gd name="connsiteY26" fmla="*/ 21713 h 53628"/>
                  <a:gd name="connsiteX27" fmla="*/ 40274 w 52610"/>
                  <a:gd name="connsiteY27" fmla="*/ 22474 h 53628"/>
                  <a:gd name="connsiteX28" fmla="*/ 40274 w 52610"/>
                  <a:gd name="connsiteY28" fmla="*/ 25427 h 53628"/>
                  <a:gd name="connsiteX29" fmla="*/ 40274 w 52610"/>
                  <a:gd name="connsiteY29" fmla="*/ 25427 h 53628"/>
                  <a:gd name="connsiteX30" fmla="*/ 40274 w 52610"/>
                  <a:gd name="connsiteY30" fmla="*/ 26570 h 53628"/>
                  <a:gd name="connsiteX31" fmla="*/ 39512 w 52610"/>
                  <a:gd name="connsiteY31" fmla="*/ 29428 h 53628"/>
                  <a:gd name="connsiteX32" fmla="*/ 39512 w 52610"/>
                  <a:gd name="connsiteY32" fmla="*/ 30380 h 53628"/>
                  <a:gd name="connsiteX33" fmla="*/ 39512 w 52610"/>
                  <a:gd name="connsiteY33" fmla="*/ 31238 h 53628"/>
                  <a:gd name="connsiteX34" fmla="*/ 37893 w 52610"/>
                  <a:gd name="connsiteY34" fmla="*/ 34095 h 53628"/>
                  <a:gd name="connsiteX35" fmla="*/ 37036 w 52610"/>
                  <a:gd name="connsiteY35" fmla="*/ 35333 h 53628"/>
                  <a:gd name="connsiteX36" fmla="*/ 37036 w 52610"/>
                  <a:gd name="connsiteY36" fmla="*/ 35333 h 53628"/>
                  <a:gd name="connsiteX37" fmla="*/ 35035 w 52610"/>
                  <a:gd name="connsiteY37" fmla="*/ 37429 h 53628"/>
                  <a:gd name="connsiteX38" fmla="*/ 34273 w 52610"/>
                  <a:gd name="connsiteY38" fmla="*/ 38096 h 53628"/>
                  <a:gd name="connsiteX39" fmla="*/ 33512 w 52610"/>
                  <a:gd name="connsiteY39" fmla="*/ 38667 h 53628"/>
                  <a:gd name="connsiteX40" fmla="*/ 30654 w 52610"/>
                  <a:gd name="connsiteY40" fmla="*/ 40191 h 53628"/>
                  <a:gd name="connsiteX41" fmla="*/ 30654 w 52610"/>
                  <a:gd name="connsiteY41" fmla="*/ 40191 h 53628"/>
                  <a:gd name="connsiteX42" fmla="*/ 29511 w 52610"/>
                  <a:gd name="connsiteY42" fmla="*/ 40191 h 53628"/>
                  <a:gd name="connsiteX43" fmla="*/ 27892 w 52610"/>
                  <a:gd name="connsiteY43" fmla="*/ 40191 h 53628"/>
                  <a:gd name="connsiteX44" fmla="*/ 27892 w 52610"/>
                  <a:gd name="connsiteY44" fmla="*/ 40191 h 53628"/>
                  <a:gd name="connsiteX45" fmla="*/ 24081 w 52610"/>
                  <a:gd name="connsiteY45" fmla="*/ 40191 h 53628"/>
                  <a:gd name="connsiteX46" fmla="*/ 23320 w 52610"/>
                  <a:gd name="connsiteY46" fmla="*/ 40191 h 53628"/>
                  <a:gd name="connsiteX47" fmla="*/ 20939 w 52610"/>
                  <a:gd name="connsiteY47" fmla="*/ 39524 h 53628"/>
                  <a:gd name="connsiteX48" fmla="*/ 20939 w 52610"/>
                  <a:gd name="connsiteY48" fmla="*/ 39524 h 53628"/>
                  <a:gd name="connsiteX49" fmla="*/ 19986 w 52610"/>
                  <a:gd name="connsiteY49" fmla="*/ 39048 h 53628"/>
                  <a:gd name="connsiteX50" fmla="*/ 18843 w 52610"/>
                  <a:gd name="connsiteY50" fmla="*/ 38286 h 53628"/>
                  <a:gd name="connsiteX51" fmla="*/ 18843 w 52610"/>
                  <a:gd name="connsiteY51" fmla="*/ 38286 h 53628"/>
                  <a:gd name="connsiteX52" fmla="*/ 16748 w 52610"/>
                  <a:gd name="connsiteY52" fmla="*/ 36286 h 53628"/>
                  <a:gd name="connsiteX53" fmla="*/ 16748 w 52610"/>
                  <a:gd name="connsiteY53" fmla="*/ 36286 h 53628"/>
                  <a:gd name="connsiteX54" fmla="*/ 16176 w 52610"/>
                  <a:gd name="connsiteY54" fmla="*/ 35333 h 53628"/>
                  <a:gd name="connsiteX55" fmla="*/ 15414 w 52610"/>
                  <a:gd name="connsiteY55" fmla="*/ 33905 h 53628"/>
                  <a:gd name="connsiteX56" fmla="*/ 15414 w 52610"/>
                  <a:gd name="connsiteY56" fmla="*/ 33905 h 53628"/>
                  <a:gd name="connsiteX57" fmla="*/ 14747 w 52610"/>
                  <a:gd name="connsiteY57" fmla="*/ 26570 h 53628"/>
                  <a:gd name="connsiteX58" fmla="*/ 18938 w 52610"/>
                  <a:gd name="connsiteY58" fmla="*/ 15807 h 53628"/>
                  <a:gd name="connsiteX59" fmla="*/ 21129 w 52610"/>
                  <a:gd name="connsiteY59" fmla="*/ 13807 h 53628"/>
                  <a:gd name="connsiteX60" fmla="*/ 22177 w 52610"/>
                  <a:gd name="connsiteY60" fmla="*/ 13140 h 53628"/>
                  <a:gd name="connsiteX61" fmla="*/ 23034 w 52610"/>
                  <a:gd name="connsiteY61" fmla="*/ 13140 h 53628"/>
                  <a:gd name="connsiteX62" fmla="*/ 24844 w 52610"/>
                  <a:gd name="connsiteY62" fmla="*/ 12569 h 53628"/>
                  <a:gd name="connsiteX63" fmla="*/ 25701 w 52610"/>
                  <a:gd name="connsiteY63" fmla="*/ 12569 h 53628"/>
                  <a:gd name="connsiteX64" fmla="*/ 28272 w 52610"/>
                  <a:gd name="connsiteY64" fmla="*/ 12569 h 53628"/>
                  <a:gd name="connsiteX65" fmla="*/ 28272 w 52610"/>
                  <a:gd name="connsiteY65" fmla="*/ 12569 h 53628"/>
                  <a:gd name="connsiteX66" fmla="*/ 35702 w 52610"/>
                  <a:gd name="connsiteY66" fmla="*/ 8378 h 53628"/>
                  <a:gd name="connsiteX67" fmla="*/ 31568 w 52610"/>
                  <a:gd name="connsiteY67" fmla="*/ 967 h 53628"/>
                  <a:gd name="connsiteX68" fmla="*/ 31511 w 52610"/>
                  <a:gd name="connsiteY68" fmla="*/ 948 h 53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52610" h="53628">
                    <a:moveTo>
                      <a:pt x="28749" y="757"/>
                    </a:moveTo>
                    <a:cubicBezTo>
                      <a:pt x="15862" y="-1405"/>
                      <a:pt x="3574" y="7006"/>
                      <a:pt x="936" y="19807"/>
                    </a:cubicBezTo>
                    <a:cubicBezTo>
                      <a:pt x="-1103" y="25999"/>
                      <a:pt x="-1103" y="32666"/>
                      <a:pt x="936" y="38857"/>
                    </a:cubicBezTo>
                    <a:cubicBezTo>
                      <a:pt x="3088" y="43877"/>
                      <a:pt x="6927" y="47992"/>
                      <a:pt x="11794" y="50478"/>
                    </a:cubicBezTo>
                    <a:cubicBezTo>
                      <a:pt x="21605" y="55726"/>
                      <a:pt x="33664" y="54155"/>
                      <a:pt x="41798" y="46573"/>
                    </a:cubicBezTo>
                    <a:cubicBezTo>
                      <a:pt x="50018" y="39219"/>
                      <a:pt x="53657" y="28018"/>
                      <a:pt x="51323" y="17236"/>
                    </a:cubicBezTo>
                    <a:cubicBezTo>
                      <a:pt x="50123" y="11616"/>
                      <a:pt x="46685" y="6730"/>
                      <a:pt x="41798" y="3710"/>
                    </a:cubicBezTo>
                    <a:cubicBezTo>
                      <a:pt x="38864" y="2148"/>
                      <a:pt x="35598" y="1338"/>
                      <a:pt x="32273" y="1329"/>
                    </a:cubicBezTo>
                    <a:lnTo>
                      <a:pt x="27796" y="1329"/>
                    </a:lnTo>
                    <a:cubicBezTo>
                      <a:pt x="25796" y="1329"/>
                      <a:pt x="28844" y="1329"/>
                      <a:pt x="26939" y="1329"/>
                    </a:cubicBezTo>
                    <a:cubicBezTo>
                      <a:pt x="25034" y="1329"/>
                      <a:pt x="26177" y="1329"/>
                      <a:pt x="26939" y="1329"/>
                    </a:cubicBezTo>
                    <a:cubicBezTo>
                      <a:pt x="26558" y="1196"/>
                      <a:pt x="26206" y="1005"/>
                      <a:pt x="25891" y="757"/>
                    </a:cubicBezTo>
                    <a:cubicBezTo>
                      <a:pt x="23024" y="-929"/>
                      <a:pt x="19338" y="34"/>
                      <a:pt x="17652" y="2901"/>
                    </a:cubicBezTo>
                    <a:cubicBezTo>
                      <a:pt x="15966" y="5768"/>
                      <a:pt x="16928" y="9454"/>
                      <a:pt x="19796" y="11140"/>
                    </a:cubicBezTo>
                    <a:cubicBezTo>
                      <a:pt x="24167" y="13283"/>
                      <a:pt x="29044" y="14178"/>
                      <a:pt x="33892" y="13712"/>
                    </a:cubicBezTo>
                    <a:cubicBezTo>
                      <a:pt x="35511" y="13712"/>
                      <a:pt x="33130" y="13712"/>
                      <a:pt x="34749" y="13712"/>
                    </a:cubicBezTo>
                    <a:lnTo>
                      <a:pt x="35798" y="13712"/>
                    </a:lnTo>
                    <a:cubicBezTo>
                      <a:pt x="37321" y="13712"/>
                      <a:pt x="35226" y="13712"/>
                      <a:pt x="35798" y="13712"/>
                    </a:cubicBezTo>
                    <a:lnTo>
                      <a:pt x="36845" y="14378"/>
                    </a:lnTo>
                    <a:cubicBezTo>
                      <a:pt x="35988" y="13807"/>
                      <a:pt x="36845" y="14378"/>
                      <a:pt x="36845" y="14378"/>
                    </a:cubicBezTo>
                    <a:lnTo>
                      <a:pt x="37893" y="15521"/>
                    </a:lnTo>
                    <a:cubicBezTo>
                      <a:pt x="37893" y="15521"/>
                      <a:pt x="38560" y="16379"/>
                      <a:pt x="37893" y="15521"/>
                    </a:cubicBezTo>
                    <a:cubicBezTo>
                      <a:pt x="38245" y="15921"/>
                      <a:pt x="38531" y="16369"/>
                      <a:pt x="38750" y="16855"/>
                    </a:cubicBezTo>
                    <a:cubicBezTo>
                      <a:pt x="39046" y="17312"/>
                      <a:pt x="39293" y="17788"/>
                      <a:pt x="39512" y="18283"/>
                    </a:cubicBezTo>
                    <a:lnTo>
                      <a:pt x="39512" y="18283"/>
                    </a:lnTo>
                    <a:cubicBezTo>
                      <a:pt x="39807" y="19131"/>
                      <a:pt x="40065" y="19988"/>
                      <a:pt x="40274" y="20855"/>
                    </a:cubicBezTo>
                    <a:cubicBezTo>
                      <a:pt x="40274" y="20855"/>
                      <a:pt x="40274" y="22570"/>
                      <a:pt x="40274" y="21713"/>
                    </a:cubicBezTo>
                    <a:cubicBezTo>
                      <a:pt x="40274" y="20855"/>
                      <a:pt x="40274" y="22570"/>
                      <a:pt x="40274" y="22474"/>
                    </a:cubicBezTo>
                    <a:cubicBezTo>
                      <a:pt x="40274" y="22379"/>
                      <a:pt x="40274" y="24475"/>
                      <a:pt x="40274" y="25427"/>
                    </a:cubicBezTo>
                    <a:cubicBezTo>
                      <a:pt x="40274" y="26380"/>
                      <a:pt x="40274" y="26856"/>
                      <a:pt x="40274" y="25427"/>
                    </a:cubicBezTo>
                    <a:cubicBezTo>
                      <a:pt x="40322" y="25808"/>
                      <a:pt x="40322" y="26189"/>
                      <a:pt x="40274" y="26570"/>
                    </a:cubicBezTo>
                    <a:cubicBezTo>
                      <a:pt x="40274" y="27523"/>
                      <a:pt x="40274" y="28475"/>
                      <a:pt x="39512" y="29428"/>
                    </a:cubicBezTo>
                    <a:lnTo>
                      <a:pt x="39512" y="30380"/>
                    </a:lnTo>
                    <a:cubicBezTo>
                      <a:pt x="39512" y="29618"/>
                      <a:pt x="39512" y="31428"/>
                      <a:pt x="39512" y="31238"/>
                    </a:cubicBezTo>
                    <a:cubicBezTo>
                      <a:pt x="39026" y="32219"/>
                      <a:pt x="38483" y="33171"/>
                      <a:pt x="37893" y="34095"/>
                    </a:cubicBezTo>
                    <a:lnTo>
                      <a:pt x="37036" y="35333"/>
                    </a:lnTo>
                    <a:cubicBezTo>
                      <a:pt x="37607" y="34571"/>
                      <a:pt x="37036" y="35333"/>
                      <a:pt x="37036" y="35333"/>
                    </a:cubicBezTo>
                    <a:lnTo>
                      <a:pt x="35035" y="37429"/>
                    </a:lnTo>
                    <a:lnTo>
                      <a:pt x="34273" y="38096"/>
                    </a:lnTo>
                    <a:lnTo>
                      <a:pt x="33512" y="38667"/>
                    </a:lnTo>
                    <a:lnTo>
                      <a:pt x="30654" y="40191"/>
                    </a:lnTo>
                    <a:cubicBezTo>
                      <a:pt x="29701" y="40191"/>
                      <a:pt x="31987" y="40191"/>
                      <a:pt x="30654" y="40191"/>
                    </a:cubicBezTo>
                    <a:lnTo>
                      <a:pt x="29511" y="40191"/>
                    </a:lnTo>
                    <a:lnTo>
                      <a:pt x="27892" y="40191"/>
                    </a:lnTo>
                    <a:cubicBezTo>
                      <a:pt x="27892" y="40191"/>
                      <a:pt x="29035" y="40191"/>
                      <a:pt x="27892" y="40191"/>
                    </a:cubicBezTo>
                    <a:lnTo>
                      <a:pt x="24081" y="40191"/>
                    </a:lnTo>
                    <a:cubicBezTo>
                      <a:pt x="25510" y="40191"/>
                      <a:pt x="23605" y="40191"/>
                      <a:pt x="23320" y="40191"/>
                    </a:cubicBezTo>
                    <a:lnTo>
                      <a:pt x="20939" y="39524"/>
                    </a:lnTo>
                    <a:cubicBezTo>
                      <a:pt x="19414" y="38953"/>
                      <a:pt x="21891" y="40096"/>
                      <a:pt x="20939" y="39524"/>
                    </a:cubicBezTo>
                    <a:lnTo>
                      <a:pt x="19986" y="39048"/>
                    </a:lnTo>
                    <a:lnTo>
                      <a:pt x="18843" y="38286"/>
                    </a:lnTo>
                    <a:lnTo>
                      <a:pt x="18843" y="38286"/>
                    </a:lnTo>
                    <a:cubicBezTo>
                      <a:pt x="18071" y="37696"/>
                      <a:pt x="17376" y="37029"/>
                      <a:pt x="16748" y="36286"/>
                    </a:cubicBezTo>
                    <a:cubicBezTo>
                      <a:pt x="16081" y="35524"/>
                      <a:pt x="17414" y="37429"/>
                      <a:pt x="16748" y="36286"/>
                    </a:cubicBezTo>
                    <a:cubicBezTo>
                      <a:pt x="16081" y="35143"/>
                      <a:pt x="16271" y="35619"/>
                      <a:pt x="16176" y="35333"/>
                    </a:cubicBezTo>
                    <a:cubicBezTo>
                      <a:pt x="15890" y="34876"/>
                      <a:pt x="15633" y="34400"/>
                      <a:pt x="15414" y="33905"/>
                    </a:cubicBezTo>
                    <a:lnTo>
                      <a:pt x="15414" y="33905"/>
                    </a:lnTo>
                    <a:cubicBezTo>
                      <a:pt x="14766" y="31514"/>
                      <a:pt x="14538" y="29037"/>
                      <a:pt x="14747" y="26570"/>
                    </a:cubicBezTo>
                    <a:cubicBezTo>
                      <a:pt x="15042" y="22646"/>
                      <a:pt x="16500" y="18903"/>
                      <a:pt x="18938" y="15807"/>
                    </a:cubicBezTo>
                    <a:cubicBezTo>
                      <a:pt x="19557" y="15026"/>
                      <a:pt x="20300" y="14359"/>
                      <a:pt x="21129" y="13807"/>
                    </a:cubicBezTo>
                    <a:lnTo>
                      <a:pt x="22177" y="13140"/>
                    </a:lnTo>
                    <a:lnTo>
                      <a:pt x="23034" y="13140"/>
                    </a:lnTo>
                    <a:cubicBezTo>
                      <a:pt x="23624" y="12911"/>
                      <a:pt x="24224" y="12711"/>
                      <a:pt x="24844" y="12569"/>
                    </a:cubicBezTo>
                    <a:cubicBezTo>
                      <a:pt x="24844" y="12569"/>
                      <a:pt x="26749" y="12569"/>
                      <a:pt x="25701" y="12569"/>
                    </a:cubicBezTo>
                    <a:lnTo>
                      <a:pt x="28272" y="12569"/>
                    </a:lnTo>
                    <a:cubicBezTo>
                      <a:pt x="27701" y="12569"/>
                      <a:pt x="28272" y="12569"/>
                      <a:pt x="28272" y="12569"/>
                    </a:cubicBezTo>
                    <a:cubicBezTo>
                      <a:pt x="31473" y="13426"/>
                      <a:pt x="34778" y="11559"/>
                      <a:pt x="35702" y="8378"/>
                    </a:cubicBezTo>
                    <a:cubicBezTo>
                      <a:pt x="36607" y="5186"/>
                      <a:pt x="34759" y="1872"/>
                      <a:pt x="31568" y="967"/>
                    </a:cubicBezTo>
                    <a:cubicBezTo>
                      <a:pt x="31549" y="957"/>
                      <a:pt x="31530" y="957"/>
                      <a:pt x="31511" y="948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7" name="任意多边形: 形状 296">
                <a:extLst>
                  <a:ext uri="{FF2B5EF4-FFF2-40B4-BE49-F238E27FC236}">
                    <a16:creationId xmlns:a16="http://schemas.microsoft.com/office/drawing/2014/main" id="{EA7B5110-3677-4AC6-9A5C-1F7FC008364B}"/>
                  </a:ext>
                </a:extLst>
              </p:cNvPr>
              <p:cNvSpPr/>
              <p:nvPr/>
            </p:nvSpPr>
            <p:spPr>
              <a:xfrm>
                <a:off x="7334750" y="4750092"/>
                <a:ext cx="67813" cy="69376"/>
              </a:xfrm>
              <a:custGeom>
                <a:avLst/>
                <a:gdLst>
                  <a:gd name="connsiteX0" fmla="*/ 28749 w 52429"/>
                  <a:gd name="connsiteY0" fmla="*/ 376 h 53638"/>
                  <a:gd name="connsiteX1" fmla="*/ 936 w 52429"/>
                  <a:gd name="connsiteY1" fmla="*/ 19426 h 53638"/>
                  <a:gd name="connsiteX2" fmla="*/ 936 w 52429"/>
                  <a:gd name="connsiteY2" fmla="*/ 38476 h 53638"/>
                  <a:gd name="connsiteX3" fmla="*/ 11604 w 52429"/>
                  <a:gd name="connsiteY3" fmla="*/ 50478 h 53638"/>
                  <a:gd name="connsiteX4" fmla="*/ 41608 w 52429"/>
                  <a:gd name="connsiteY4" fmla="*/ 46477 h 53638"/>
                  <a:gd name="connsiteX5" fmla="*/ 51133 w 52429"/>
                  <a:gd name="connsiteY5" fmla="*/ 17236 h 53638"/>
                  <a:gd name="connsiteX6" fmla="*/ 41608 w 52429"/>
                  <a:gd name="connsiteY6" fmla="*/ 3615 h 53638"/>
                  <a:gd name="connsiteX7" fmla="*/ 32083 w 52429"/>
                  <a:gd name="connsiteY7" fmla="*/ 1329 h 53638"/>
                  <a:gd name="connsiteX8" fmla="*/ 27606 w 52429"/>
                  <a:gd name="connsiteY8" fmla="*/ 1329 h 53638"/>
                  <a:gd name="connsiteX9" fmla="*/ 26749 w 52429"/>
                  <a:gd name="connsiteY9" fmla="*/ 1329 h 53638"/>
                  <a:gd name="connsiteX10" fmla="*/ 26749 w 52429"/>
                  <a:gd name="connsiteY10" fmla="*/ 1329 h 53638"/>
                  <a:gd name="connsiteX11" fmla="*/ 25700 w 52429"/>
                  <a:gd name="connsiteY11" fmla="*/ 757 h 53638"/>
                  <a:gd name="connsiteX12" fmla="*/ 17461 w 52429"/>
                  <a:gd name="connsiteY12" fmla="*/ 2900 h 53638"/>
                  <a:gd name="connsiteX13" fmla="*/ 19605 w 52429"/>
                  <a:gd name="connsiteY13" fmla="*/ 11140 h 53638"/>
                  <a:gd name="connsiteX14" fmla="*/ 33702 w 52429"/>
                  <a:gd name="connsiteY14" fmla="*/ 13616 h 53638"/>
                  <a:gd name="connsiteX15" fmla="*/ 34559 w 52429"/>
                  <a:gd name="connsiteY15" fmla="*/ 13616 h 53638"/>
                  <a:gd name="connsiteX16" fmla="*/ 35607 w 52429"/>
                  <a:gd name="connsiteY16" fmla="*/ 13616 h 53638"/>
                  <a:gd name="connsiteX17" fmla="*/ 35607 w 52429"/>
                  <a:gd name="connsiteY17" fmla="*/ 13616 h 53638"/>
                  <a:gd name="connsiteX18" fmla="*/ 36654 w 52429"/>
                  <a:gd name="connsiteY18" fmla="*/ 14187 h 53638"/>
                  <a:gd name="connsiteX19" fmla="*/ 36654 w 52429"/>
                  <a:gd name="connsiteY19" fmla="*/ 14187 h 53638"/>
                  <a:gd name="connsiteX20" fmla="*/ 37702 w 52429"/>
                  <a:gd name="connsiteY20" fmla="*/ 15235 h 53638"/>
                  <a:gd name="connsiteX21" fmla="*/ 37702 w 52429"/>
                  <a:gd name="connsiteY21" fmla="*/ 15235 h 53638"/>
                  <a:gd name="connsiteX22" fmla="*/ 38560 w 52429"/>
                  <a:gd name="connsiteY22" fmla="*/ 16569 h 53638"/>
                  <a:gd name="connsiteX23" fmla="*/ 39321 w 52429"/>
                  <a:gd name="connsiteY23" fmla="*/ 17998 h 53638"/>
                  <a:gd name="connsiteX24" fmla="*/ 39321 w 52429"/>
                  <a:gd name="connsiteY24" fmla="*/ 17998 h 53638"/>
                  <a:gd name="connsiteX25" fmla="*/ 40083 w 52429"/>
                  <a:gd name="connsiteY25" fmla="*/ 20569 h 53638"/>
                  <a:gd name="connsiteX26" fmla="*/ 40083 w 52429"/>
                  <a:gd name="connsiteY26" fmla="*/ 21427 h 53638"/>
                  <a:gd name="connsiteX27" fmla="*/ 40083 w 52429"/>
                  <a:gd name="connsiteY27" fmla="*/ 22189 h 53638"/>
                  <a:gd name="connsiteX28" fmla="*/ 40083 w 52429"/>
                  <a:gd name="connsiteY28" fmla="*/ 25141 h 53638"/>
                  <a:gd name="connsiteX29" fmla="*/ 40083 w 52429"/>
                  <a:gd name="connsiteY29" fmla="*/ 25141 h 53638"/>
                  <a:gd name="connsiteX30" fmla="*/ 40083 w 52429"/>
                  <a:gd name="connsiteY30" fmla="*/ 26284 h 53638"/>
                  <a:gd name="connsiteX31" fmla="*/ 39321 w 52429"/>
                  <a:gd name="connsiteY31" fmla="*/ 29142 h 53638"/>
                  <a:gd name="connsiteX32" fmla="*/ 39321 w 52429"/>
                  <a:gd name="connsiteY32" fmla="*/ 30094 h 53638"/>
                  <a:gd name="connsiteX33" fmla="*/ 39321 w 52429"/>
                  <a:gd name="connsiteY33" fmla="*/ 30952 h 53638"/>
                  <a:gd name="connsiteX34" fmla="*/ 37702 w 52429"/>
                  <a:gd name="connsiteY34" fmla="*/ 33809 h 53638"/>
                  <a:gd name="connsiteX35" fmla="*/ 36845 w 52429"/>
                  <a:gd name="connsiteY35" fmla="*/ 34952 h 53638"/>
                  <a:gd name="connsiteX36" fmla="*/ 36845 w 52429"/>
                  <a:gd name="connsiteY36" fmla="*/ 34952 h 53638"/>
                  <a:gd name="connsiteX37" fmla="*/ 34845 w 52429"/>
                  <a:gd name="connsiteY37" fmla="*/ 37048 h 53638"/>
                  <a:gd name="connsiteX38" fmla="*/ 34083 w 52429"/>
                  <a:gd name="connsiteY38" fmla="*/ 37714 h 53638"/>
                  <a:gd name="connsiteX39" fmla="*/ 33321 w 52429"/>
                  <a:gd name="connsiteY39" fmla="*/ 38191 h 53638"/>
                  <a:gd name="connsiteX40" fmla="*/ 30463 w 52429"/>
                  <a:gd name="connsiteY40" fmla="*/ 39810 h 53638"/>
                  <a:gd name="connsiteX41" fmla="*/ 30463 w 52429"/>
                  <a:gd name="connsiteY41" fmla="*/ 39810 h 53638"/>
                  <a:gd name="connsiteX42" fmla="*/ 29320 w 52429"/>
                  <a:gd name="connsiteY42" fmla="*/ 39810 h 53638"/>
                  <a:gd name="connsiteX43" fmla="*/ 27701 w 52429"/>
                  <a:gd name="connsiteY43" fmla="*/ 39810 h 53638"/>
                  <a:gd name="connsiteX44" fmla="*/ 23891 w 52429"/>
                  <a:gd name="connsiteY44" fmla="*/ 39810 h 53638"/>
                  <a:gd name="connsiteX45" fmla="*/ 23129 w 52429"/>
                  <a:gd name="connsiteY45" fmla="*/ 39810 h 53638"/>
                  <a:gd name="connsiteX46" fmla="*/ 20748 w 52429"/>
                  <a:gd name="connsiteY46" fmla="*/ 39143 h 53638"/>
                  <a:gd name="connsiteX47" fmla="*/ 20271 w 52429"/>
                  <a:gd name="connsiteY47" fmla="*/ 39143 h 53638"/>
                  <a:gd name="connsiteX48" fmla="*/ 19319 w 52429"/>
                  <a:gd name="connsiteY48" fmla="*/ 38667 h 53638"/>
                  <a:gd name="connsiteX49" fmla="*/ 18176 w 52429"/>
                  <a:gd name="connsiteY49" fmla="*/ 37905 h 53638"/>
                  <a:gd name="connsiteX50" fmla="*/ 18176 w 52429"/>
                  <a:gd name="connsiteY50" fmla="*/ 37905 h 53638"/>
                  <a:gd name="connsiteX51" fmla="*/ 16081 w 52429"/>
                  <a:gd name="connsiteY51" fmla="*/ 35905 h 53638"/>
                  <a:gd name="connsiteX52" fmla="*/ 16081 w 52429"/>
                  <a:gd name="connsiteY52" fmla="*/ 35905 h 53638"/>
                  <a:gd name="connsiteX53" fmla="*/ 15509 w 52429"/>
                  <a:gd name="connsiteY53" fmla="*/ 35047 h 53638"/>
                  <a:gd name="connsiteX54" fmla="*/ 14747 w 52429"/>
                  <a:gd name="connsiteY54" fmla="*/ 33619 h 53638"/>
                  <a:gd name="connsiteX55" fmla="*/ 14747 w 52429"/>
                  <a:gd name="connsiteY55" fmla="*/ 33619 h 53638"/>
                  <a:gd name="connsiteX56" fmla="*/ 14080 w 52429"/>
                  <a:gd name="connsiteY56" fmla="*/ 26284 h 53638"/>
                  <a:gd name="connsiteX57" fmla="*/ 18271 w 52429"/>
                  <a:gd name="connsiteY57" fmla="*/ 15426 h 53638"/>
                  <a:gd name="connsiteX58" fmla="*/ 20462 w 52429"/>
                  <a:gd name="connsiteY58" fmla="*/ 13521 h 53638"/>
                  <a:gd name="connsiteX59" fmla="*/ 21509 w 52429"/>
                  <a:gd name="connsiteY59" fmla="*/ 12854 h 53638"/>
                  <a:gd name="connsiteX60" fmla="*/ 22367 w 52429"/>
                  <a:gd name="connsiteY60" fmla="*/ 12378 h 53638"/>
                  <a:gd name="connsiteX61" fmla="*/ 24177 w 52429"/>
                  <a:gd name="connsiteY61" fmla="*/ 11806 h 53638"/>
                  <a:gd name="connsiteX62" fmla="*/ 25034 w 52429"/>
                  <a:gd name="connsiteY62" fmla="*/ 11806 h 53638"/>
                  <a:gd name="connsiteX63" fmla="*/ 27892 w 52429"/>
                  <a:gd name="connsiteY63" fmla="*/ 11806 h 53638"/>
                  <a:gd name="connsiteX64" fmla="*/ 35225 w 52429"/>
                  <a:gd name="connsiteY64" fmla="*/ 7615 h 53638"/>
                  <a:gd name="connsiteX65" fmla="*/ 31092 w 52429"/>
                  <a:gd name="connsiteY65" fmla="*/ 205 h 53638"/>
                  <a:gd name="connsiteX66" fmla="*/ 31034 w 52429"/>
                  <a:gd name="connsiteY66" fmla="*/ 186 h 53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</a:cxnLst>
                <a:rect l="l" t="t" r="r" b="b"/>
                <a:pathLst>
                  <a:path w="52429" h="53638">
                    <a:moveTo>
                      <a:pt x="28749" y="376"/>
                    </a:moveTo>
                    <a:cubicBezTo>
                      <a:pt x="15852" y="-1843"/>
                      <a:pt x="3526" y="6596"/>
                      <a:pt x="936" y="19426"/>
                    </a:cubicBezTo>
                    <a:cubicBezTo>
                      <a:pt x="-1103" y="25618"/>
                      <a:pt x="-1103" y="32285"/>
                      <a:pt x="936" y="38476"/>
                    </a:cubicBezTo>
                    <a:cubicBezTo>
                      <a:pt x="2965" y="43610"/>
                      <a:pt x="6746" y="47858"/>
                      <a:pt x="11604" y="50478"/>
                    </a:cubicBezTo>
                    <a:cubicBezTo>
                      <a:pt x="21424" y="55764"/>
                      <a:pt x="33521" y="54155"/>
                      <a:pt x="41608" y="46477"/>
                    </a:cubicBezTo>
                    <a:cubicBezTo>
                      <a:pt x="49847" y="39172"/>
                      <a:pt x="53485" y="27989"/>
                      <a:pt x="51133" y="17236"/>
                    </a:cubicBezTo>
                    <a:cubicBezTo>
                      <a:pt x="49913" y="11606"/>
                      <a:pt x="46475" y="6701"/>
                      <a:pt x="41608" y="3615"/>
                    </a:cubicBezTo>
                    <a:cubicBezTo>
                      <a:pt x="38655" y="2119"/>
                      <a:pt x="35397" y="1338"/>
                      <a:pt x="32083" y="1329"/>
                    </a:cubicBezTo>
                    <a:lnTo>
                      <a:pt x="27606" y="1329"/>
                    </a:lnTo>
                    <a:cubicBezTo>
                      <a:pt x="25606" y="1329"/>
                      <a:pt x="28653" y="1329"/>
                      <a:pt x="26749" y="1329"/>
                    </a:cubicBezTo>
                    <a:cubicBezTo>
                      <a:pt x="24844" y="1329"/>
                      <a:pt x="25986" y="1329"/>
                      <a:pt x="26749" y="1329"/>
                    </a:cubicBezTo>
                    <a:lnTo>
                      <a:pt x="25700" y="757"/>
                    </a:lnTo>
                    <a:cubicBezTo>
                      <a:pt x="22834" y="-928"/>
                      <a:pt x="19147" y="33"/>
                      <a:pt x="17461" y="2900"/>
                    </a:cubicBezTo>
                    <a:cubicBezTo>
                      <a:pt x="15775" y="5768"/>
                      <a:pt x="16738" y="9454"/>
                      <a:pt x="19605" y="11140"/>
                    </a:cubicBezTo>
                    <a:cubicBezTo>
                      <a:pt x="23967" y="13302"/>
                      <a:pt x="28863" y="14159"/>
                      <a:pt x="33702" y="13616"/>
                    </a:cubicBezTo>
                    <a:cubicBezTo>
                      <a:pt x="35321" y="13616"/>
                      <a:pt x="32940" y="13616"/>
                      <a:pt x="34559" y="13616"/>
                    </a:cubicBezTo>
                    <a:lnTo>
                      <a:pt x="35607" y="13616"/>
                    </a:lnTo>
                    <a:cubicBezTo>
                      <a:pt x="37131" y="13616"/>
                      <a:pt x="35035" y="13616"/>
                      <a:pt x="35607" y="13616"/>
                    </a:cubicBezTo>
                    <a:lnTo>
                      <a:pt x="36654" y="14187"/>
                    </a:lnTo>
                    <a:cubicBezTo>
                      <a:pt x="35797" y="13711"/>
                      <a:pt x="36654" y="14187"/>
                      <a:pt x="36654" y="14187"/>
                    </a:cubicBezTo>
                    <a:lnTo>
                      <a:pt x="37702" y="15235"/>
                    </a:lnTo>
                    <a:lnTo>
                      <a:pt x="37702" y="15235"/>
                    </a:lnTo>
                    <a:cubicBezTo>
                      <a:pt x="38054" y="15635"/>
                      <a:pt x="38340" y="16083"/>
                      <a:pt x="38560" y="16569"/>
                    </a:cubicBezTo>
                    <a:cubicBezTo>
                      <a:pt x="38855" y="17026"/>
                      <a:pt x="39103" y="17502"/>
                      <a:pt x="39321" y="17998"/>
                    </a:cubicBezTo>
                    <a:lnTo>
                      <a:pt x="39321" y="17998"/>
                    </a:lnTo>
                    <a:cubicBezTo>
                      <a:pt x="39616" y="18845"/>
                      <a:pt x="39874" y="19703"/>
                      <a:pt x="40083" y="20569"/>
                    </a:cubicBezTo>
                    <a:cubicBezTo>
                      <a:pt x="40083" y="20569"/>
                      <a:pt x="40083" y="22284"/>
                      <a:pt x="40083" y="21427"/>
                    </a:cubicBezTo>
                    <a:cubicBezTo>
                      <a:pt x="40083" y="20569"/>
                      <a:pt x="40083" y="22189"/>
                      <a:pt x="40083" y="22189"/>
                    </a:cubicBezTo>
                    <a:lnTo>
                      <a:pt x="40083" y="25141"/>
                    </a:lnTo>
                    <a:cubicBezTo>
                      <a:pt x="40083" y="25141"/>
                      <a:pt x="40083" y="26570"/>
                      <a:pt x="40083" y="25141"/>
                    </a:cubicBezTo>
                    <a:cubicBezTo>
                      <a:pt x="40131" y="25522"/>
                      <a:pt x="40131" y="25903"/>
                      <a:pt x="40083" y="26284"/>
                    </a:cubicBezTo>
                    <a:cubicBezTo>
                      <a:pt x="40083" y="27237"/>
                      <a:pt x="40083" y="28189"/>
                      <a:pt x="39321" y="29142"/>
                    </a:cubicBezTo>
                    <a:cubicBezTo>
                      <a:pt x="38560" y="30094"/>
                      <a:pt x="38655" y="30856"/>
                      <a:pt x="39321" y="30094"/>
                    </a:cubicBezTo>
                    <a:cubicBezTo>
                      <a:pt x="39988" y="29332"/>
                      <a:pt x="39321" y="31047"/>
                      <a:pt x="39321" y="30952"/>
                    </a:cubicBezTo>
                    <a:cubicBezTo>
                      <a:pt x="39321" y="30856"/>
                      <a:pt x="38274" y="32857"/>
                      <a:pt x="37702" y="33809"/>
                    </a:cubicBezTo>
                    <a:lnTo>
                      <a:pt x="36845" y="34952"/>
                    </a:lnTo>
                    <a:cubicBezTo>
                      <a:pt x="37417" y="34285"/>
                      <a:pt x="36845" y="34952"/>
                      <a:pt x="36845" y="34952"/>
                    </a:cubicBezTo>
                    <a:lnTo>
                      <a:pt x="34845" y="37048"/>
                    </a:lnTo>
                    <a:lnTo>
                      <a:pt x="34083" y="37714"/>
                    </a:lnTo>
                    <a:cubicBezTo>
                      <a:pt x="34749" y="37143"/>
                      <a:pt x="33226" y="38286"/>
                      <a:pt x="33321" y="38191"/>
                    </a:cubicBezTo>
                    <a:cubicBezTo>
                      <a:pt x="32397" y="38791"/>
                      <a:pt x="31444" y="39324"/>
                      <a:pt x="30463" y="39810"/>
                    </a:cubicBezTo>
                    <a:cubicBezTo>
                      <a:pt x="29511" y="39810"/>
                      <a:pt x="31797" y="39810"/>
                      <a:pt x="30463" y="39810"/>
                    </a:cubicBezTo>
                    <a:lnTo>
                      <a:pt x="29320" y="39810"/>
                    </a:lnTo>
                    <a:lnTo>
                      <a:pt x="27701" y="39810"/>
                    </a:lnTo>
                    <a:lnTo>
                      <a:pt x="23891" y="39810"/>
                    </a:lnTo>
                    <a:cubicBezTo>
                      <a:pt x="25320" y="39810"/>
                      <a:pt x="23891" y="39810"/>
                      <a:pt x="23129" y="39810"/>
                    </a:cubicBezTo>
                    <a:lnTo>
                      <a:pt x="20748" y="39143"/>
                    </a:lnTo>
                    <a:cubicBezTo>
                      <a:pt x="19224" y="38572"/>
                      <a:pt x="21700" y="39715"/>
                      <a:pt x="20271" y="39143"/>
                    </a:cubicBezTo>
                    <a:lnTo>
                      <a:pt x="19319" y="38667"/>
                    </a:lnTo>
                    <a:lnTo>
                      <a:pt x="18176" y="37905"/>
                    </a:lnTo>
                    <a:cubicBezTo>
                      <a:pt x="18176" y="37905"/>
                      <a:pt x="17033" y="37048"/>
                      <a:pt x="18176" y="37905"/>
                    </a:cubicBezTo>
                    <a:cubicBezTo>
                      <a:pt x="17404" y="37314"/>
                      <a:pt x="16709" y="36647"/>
                      <a:pt x="16081" y="35905"/>
                    </a:cubicBezTo>
                    <a:cubicBezTo>
                      <a:pt x="15414" y="35143"/>
                      <a:pt x="16747" y="37048"/>
                      <a:pt x="16081" y="35905"/>
                    </a:cubicBezTo>
                    <a:cubicBezTo>
                      <a:pt x="15862" y="35638"/>
                      <a:pt x="15671" y="35352"/>
                      <a:pt x="15509" y="35047"/>
                    </a:cubicBezTo>
                    <a:cubicBezTo>
                      <a:pt x="15223" y="34590"/>
                      <a:pt x="14966" y="34114"/>
                      <a:pt x="14747" y="33619"/>
                    </a:cubicBezTo>
                    <a:lnTo>
                      <a:pt x="14747" y="33619"/>
                    </a:lnTo>
                    <a:cubicBezTo>
                      <a:pt x="14099" y="31228"/>
                      <a:pt x="13870" y="28751"/>
                      <a:pt x="14080" y="26284"/>
                    </a:cubicBezTo>
                    <a:cubicBezTo>
                      <a:pt x="14395" y="22331"/>
                      <a:pt x="15852" y="18560"/>
                      <a:pt x="18271" y="15426"/>
                    </a:cubicBezTo>
                    <a:cubicBezTo>
                      <a:pt x="18919" y="14702"/>
                      <a:pt x="19653" y="14064"/>
                      <a:pt x="20462" y="13521"/>
                    </a:cubicBezTo>
                    <a:lnTo>
                      <a:pt x="21509" y="12854"/>
                    </a:lnTo>
                    <a:lnTo>
                      <a:pt x="22367" y="12378"/>
                    </a:lnTo>
                    <a:cubicBezTo>
                      <a:pt x="22938" y="12102"/>
                      <a:pt x="23548" y="11911"/>
                      <a:pt x="24177" y="11806"/>
                    </a:cubicBezTo>
                    <a:cubicBezTo>
                      <a:pt x="24177" y="11806"/>
                      <a:pt x="26082" y="11806"/>
                      <a:pt x="25034" y="11806"/>
                    </a:cubicBezTo>
                    <a:lnTo>
                      <a:pt x="27892" y="11806"/>
                    </a:lnTo>
                    <a:cubicBezTo>
                      <a:pt x="31063" y="12606"/>
                      <a:pt x="34302" y="10759"/>
                      <a:pt x="35225" y="7615"/>
                    </a:cubicBezTo>
                    <a:cubicBezTo>
                      <a:pt x="36131" y="4424"/>
                      <a:pt x="34282" y="1110"/>
                      <a:pt x="31092" y="205"/>
                    </a:cubicBezTo>
                    <a:cubicBezTo>
                      <a:pt x="31073" y="195"/>
                      <a:pt x="31054" y="195"/>
                      <a:pt x="31034" y="186"/>
                    </a:cubicBezTo>
                    <a:close/>
                  </a:path>
                </a:pathLst>
              </a:custGeom>
              <a:solidFill>
                <a:srgbClr val="6B002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8" name="任意多边形: 形状 297">
                <a:extLst>
                  <a:ext uri="{FF2B5EF4-FFF2-40B4-BE49-F238E27FC236}">
                    <a16:creationId xmlns:a16="http://schemas.microsoft.com/office/drawing/2014/main" id="{D70E6F24-6951-A141-A558-F62062B62E1A}"/>
                  </a:ext>
                </a:extLst>
              </p:cNvPr>
              <p:cNvSpPr/>
              <p:nvPr/>
            </p:nvSpPr>
            <p:spPr>
              <a:xfrm>
                <a:off x="7418429" y="3793740"/>
                <a:ext cx="1077054" cy="304584"/>
              </a:xfrm>
              <a:custGeom>
                <a:avLst/>
                <a:gdLst>
                  <a:gd name="connsiteX0" fmla="*/ 6725 w 832719"/>
                  <a:gd name="connsiteY0" fmla="*/ 235046 h 235488"/>
                  <a:gd name="connsiteX1" fmla="*/ 644233 w 832719"/>
                  <a:gd name="connsiteY1" fmla="*/ 49785 h 235488"/>
                  <a:gd name="connsiteX2" fmla="*/ 827779 w 832719"/>
                  <a:gd name="connsiteY2" fmla="*/ 11685 h 235488"/>
                  <a:gd name="connsiteX3" fmla="*/ 824541 w 832719"/>
                  <a:gd name="connsiteY3" fmla="*/ 64 h 235488"/>
                  <a:gd name="connsiteX4" fmla="*/ 181128 w 832719"/>
                  <a:gd name="connsiteY4" fmla="*/ 163227 h 235488"/>
                  <a:gd name="connsiteX5" fmla="*/ 3581 w 832719"/>
                  <a:gd name="connsiteY5" fmla="*/ 223425 h 235488"/>
                  <a:gd name="connsiteX6" fmla="*/ 6725 w 832719"/>
                  <a:gd name="connsiteY6" fmla="*/ 235046 h 235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32719" h="235488">
                    <a:moveTo>
                      <a:pt x="6725" y="235046"/>
                    </a:moveTo>
                    <a:cubicBezTo>
                      <a:pt x="215265" y="160398"/>
                      <a:pt x="428168" y="98524"/>
                      <a:pt x="644233" y="49785"/>
                    </a:cubicBezTo>
                    <a:cubicBezTo>
                      <a:pt x="705193" y="35945"/>
                      <a:pt x="766344" y="23239"/>
                      <a:pt x="827779" y="11685"/>
                    </a:cubicBezTo>
                    <a:cubicBezTo>
                      <a:pt x="835400" y="10161"/>
                      <a:pt x="832161" y="-1460"/>
                      <a:pt x="824541" y="64"/>
                    </a:cubicBezTo>
                    <a:cubicBezTo>
                      <a:pt x="606962" y="41346"/>
                      <a:pt x="392087" y="95838"/>
                      <a:pt x="181128" y="163227"/>
                    </a:cubicBezTo>
                    <a:cubicBezTo>
                      <a:pt x="121625" y="182277"/>
                      <a:pt x="62446" y="202346"/>
                      <a:pt x="3581" y="223425"/>
                    </a:cubicBezTo>
                    <a:cubicBezTo>
                      <a:pt x="-3753" y="225997"/>
                      <a:pt x="-610" y="237618"/>
                      <a:pt x="6725" y="235046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9" name="任意多边形: 形状 298">
                <a:extLst>
                  <a:ext uri="{FF2B5EF4-FFF2-40B4-BE49-F238E27FC236}">
                    <a16:creationId xmlns:a16="http://schemas.microsoft.com/office/drawing/2014/main" id="{1E10C644-CD81-2DAA-10F8-DF293C5D6CC8}"/>
                  </a:ext>
                </a:extLst>
              </p:cNvPr>
              <p:cNvSpPr/>
              <p:nvPr/>
            </p:nvSpPr>
            <p:spPr>
              <a:xfrm>
                <a:off x="8164396" y="3766361"/>
                <a:ext cx="136642" cy="97877"/>
              </a:xfrm>
              <a:custGeom>
                <a:avLst/>
                <a:gdLst>
                  <a:gd name="connsiteX0" fmla="*/ 9675 w 105644"/>
                  <a:gd name="connsiteY0" fmla="*/ 73715 h 75673"/>
                  <a:gd name="connsiteX1" fmla="*/ 101019 w 105644"/>
                  <a:gd name="connsiteY1" fmla="*/ 11993 h 75673"/>
                  <a:gd name="connsiteX2" fmla="*/ 97781 w 105644"/>
                  <a:gd name="connsiteY2" fmla="*/ 372 h 75673"/>
                  <a:gd name="connsiteX3" fmla="*/ 1102 w 105644"/>
                  <a:gd name="connsiteY3" fmla="*/ 65237 h 75673"/>
                  <a:gd name="connsiteX4" fmla="*/ 9675 w 105644"/>
                  <a:gd name="connsiteY4" fmla="*/ 73715 h 756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644" h="75673">
                    <a:moveTo>
                      <a:pt x="9675" y="73715"/>
                    </a:moveTo>
                    <a:cubicBezTo>
                      <a:pt x="35345" y="46826"/>
                      <a:pt x="66491" y="25775"/>
                      <a:pt x="101019" y="11993"/>
                    </a:cubicBezTo>
                    <a:cubicBezTo>
                      <a:pt x="108163" y="9230"/>
                      <a:pt x="105020" y="-2485"/>
                      <a:pt x="97781" y="372"/>
                    </a:cubicBezTo>
                    <a:cubicBezTo>
                      <a:pt x="61262" y="14783"/>
                      <a:pt x="28286" y="36910"/>
                      <a:pt x="1102" y="65237"/>
                    </a:cubicBezTo>
                    <a:cubicBezTo>
                      <a:pt x="-4232" y="70857"/>
                      <a:pt x="4245" y="79430"/>
                      <a:pt x="9675" y="73715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0" name="任意多边形: 形状 299">
                <a:extLst>
                  <a:ext uri="{FF2B5EF4-FFF2-40B4-BE49-F238E27FC236}">
                    <a16:creationId xmlns:a16="http://schemas.microsoft.com/office/drawing/2014/main" id="{60C363B6-F3AA-064F-9278-6ED32F8F59CD}"/>
                  </a:ext>
                </a:extLst>
              </p:cNvPr>
              <p:cNvSpPr/>
              <p:nvPr/>
            </p:nvSpPr>
            <p:spPr>
              <a:xfrm>
                <a:off x="7317809" y="2607079"/>
                <a:ext cx="672116" cy="1320485"/>
              </a:xfrm>
              <a:custGeom>
                <a:avLst/>
                <a:gdLst>
                  <a:gd name="connsiteX0" fmla="*/ 54515 w 519643"/>
                  <a:gd name="connsiteY0" fmla="*/ 2458 h 1020927"/>
                  <a:gd name="connsiteX1" fmla="*/ -540 w 519643"/>
                  <a:gd name="connsiteY1" fmla="*/ 188386 h 1020927"/>
                  <a:gd name="connsiteX2" fmla="*/ 65183 w 519643"/>
                  <a:gd name="connsiteY2" fmla="*/ 380505 h 1020927"/>
                  <a:gd name="connsiteX3" fmla="*/ 204247 w 519643"/>
                  <a:gd name="connsiteY3" fmla="*/ 581864 h 1020927"/>
                  <a:gd name="connsiteX4" fmla="*/ 347122 w 519643"/>
                  <a:gd name="connsiteY4" fmla="*/ 787223 h 1020927"/>
                  <a:gd name="connsiteX5" fmla="*/ 507524 w 519643"/>
                  <a:gd name="connsiteY5" fmla="*/ 1018204 h 1020927"/>
                  <a:gd name="connsiteX6" fmla="*/ 518001 w 519643"/>
                  <a:gd name="connsiteY6" fmla="*/ 1012108 h 1020927"/>
                  <a:gd name="connsiteX7" fmla="*/ 241776 w 519643"/>
                  <a:gd name="connsiteY7" fmla="*/ 615201 h 1020927"/>
                  <a:gd name="connsiteX8" fmla="*/ 103569 w 519643"/>
                  <a:gd name="connsiteY8" fmla="*/ 416129 h 1020927"/>
                  <a:gd name="connsiteX9" fmla="*/ 14033 w 519643"/>
                  <a:gd name="connsiteY9" fmla="*/ 225629 h 1020927"/>
                  <a:gd name="connsiteX10" fmla="*/ 64707 w 519643"/>
                  <a:gd name="connsiteY10" fmla="*/ 8744 h 1020927"/>
                  <a:gd name="connsiteX11" fmla="*/ 54229 w 519643"/>
                  <a:gd name="connsiteY11" fmla="*/ 2648 h 1020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19643" h="1020927">
                    <a:moveTo>
                      <a:pt x="54515" y="2458"/>
                    </a:moveTo>
                    <a:cubicBezTo>
                      <a:pt x="17482" y="57303"/>
                      <a:pt x="-1740" y="122225"/>
                      <a:pt x="-540" y="188386"/>
                    </a:cubicBezTo>
                    <a:cubicBezTo>
                      <a:pt x="603" y="259061"/>
                      <a:pt x="27178" y="321736"/>
                      <a:pt x="65183" y="380505"/>
                    </a:cubicBezTo>
                    <a:cubicBezTo>
                      <a:pt x="109474" y="448895"/>
                      <a:pt x="157766" y="514903"/>
                      <a:pt x="204247" y="581864"/>
                    </a:cubicBezTo>
                    <a:lnTo>
                      <a:pt x="347122" y="787223"/>
                    </a:lnTo>
                    <a:lnTo>
                      <a:pt x="507524" y="1018204"/>
                    </a:lnTo>
                    <a:cubicBezTo>
                      <a:pt x="511905" y="1024586"/>
                      <a:pt x="522383" y="1018204"/>
                      <a:pt x="518001" y="1012108"/>
                    </a:cubicBezTo>
                    <a:lnTo>
                      <a:pt x="241776" y="615201"/>
                    </a:lnTo>
                    <a:cubicBezTo>
                      <a:pt x="195742" y="548907"/>
                      <a:pt x="149669" y="482546"/>
                      <a:pt x="103569" y="416129"/>
                    </a:cubicBezTo>
                    <a:cubicBezTo>
                      <a:pt x="62897" y="357645"/>
                      <a:pt x="24035" y="297447"/>
                      <a:pt x="14033" y="225629"/>
                    </a:cubicBezTo>
                    <a:cubicBezTo>
                      <a:pt x="3556" y="149553"/>
                      <a:pt x="21606" y="72305"/>
                      <a:pt x="64707" y="8744"/>
                    </a:cubicBezTo>
                    <a:cubicBezTo>
                      <a:pt x="69088" y="2267"/>
                      <a:pt x="58610" y="-3733"/>
                      <a:pt x="54229" y="2648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1" name="任意多边形: 形状 300">
                <a:extLst>
                  <a:ext uri="{FF2B5EF4-FFF2-40B4-BE49-F238E27FC236}">
                    <a16:creationId xmlns:a16="http://schemas.microsoft.com/office/drawing/2014/main" id="{282909A7-E77D-014B-E522-653BE0A5099D}"/>
                  </a:ext>
                </a:extLst>
              </p:cNvPr>
              <p:cNvSpPr/>
              <p:nvPr/>
            </p:nvSpPr>
            <p:spPr>
              <a:xfrm>
                <a:off x="7478255" y="4423542"/>
                <a:ext cx="810519" cy="493660"/>
              </a:xfrm>
              <a:custGeom>
                <a:avLst/>
                <a:gdLst>
                  <a:gd name="connsiteX0" fmla="*/ 8477 w 626649"/>
                  <a:gd name="connsiteY0" fmla="*/ 380862 h 381671"/>
                  <a:gd name="connsiteX1" fmla="*/ 267462 w 626649"/>
                  <a:gd name="connsiteY1" fmla="*/ 237035 h 381671"/>
                  <a:gd name="connsiteX2" fmla="*/ 515112 w 626649"/>
                  <a:gd name="connsiteY2" fmla="*/ 98351 h 381671"/>
                  <a:gd name="connsiteX3" fmla="*/ 624458 w 626649"/>
                  <a:gd name="connsiteY3" fmla="*/ 10435 h 381671"/>
                  <a:gd name="connsiteX4" fmla="*/ 615981 w 626649"/>
                  <a:gd name="connsiteY4" fmla="*/ 1862 h 381671"/>
                  <a:gd name="connsiteX5" fmla="*/ 402526 w 626649"/>
                  <a:gd name="connsiteY5" fmla="*/ 148357 h 381671"/>
                  <a:gd name="connsiteX6" fmla="*/ 147637 w 626649"/>
                  <a:gd name="connsiteY6" fmla="*/ 289708 h 381671"/>
                  <a:gd name="connsiteX7" fmla="*/ 2381 w 626649"/>
                  <a:gd name="connsiteY7" fmla="*/ 370385 h 381671"/>
                  <a:gd name="connsiteX8" fmla="*/ 238 w 626649"/>
                  <a:gd name="connsiteY8" fmla="*/ 378624 h 381671"/>
                  <a:gd name="connsiteX9" fmla="*/ 8477 w 626649"/>
                  <a:gd name="connsiteY9" fmla="*/ 380767 h 38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26649" h="381671">
                    <a:moveTo>
                      <a:pt x="8477" y="380862"/>
                    </a:moveTo>
                    <a:lnTo>
                      <a:pt x="267462" y="237035"/>
                    </a:lnTo>
                    <a:cubicBezTo>
                      <a:pt x="350043" y="191219"/>
                      <a:pt x="434530" y="147690"/>
                      <a:pt x="515112" y="98351"/>
                    </a:cubicBezTo>
                    <a:cubicBezTo>
                      <a:pt x="555802" y="74748"/>
                      <a:pt x="592674" y="45106"/>
                      <a:pt x="624458" y="10435"/>
                    </a:cubicBezTo>
                    <a:cubicBezTo>
                      <a:pt x="629602" y="4625"/>
                      <a:pt x="621125" y="-3948"/>
                      <a:pt x="615981" y="1862"/>
                    </a:cubicBezTo>
                    <a:cubicBezTo>
                      <a:pt x="558831" y="67490"/>
                      <a:pt x="477678" y="106637"/>
                      <a:pt x="402526" y="148357"/>
                    </a:cubicBezTo>
                    <a:lnTo>
                      <a:pt x="147637" y="289708"/>
                    </a:lnTo>
                    <a:lnTo>
                      <a:pt x="2381" y="370385"/>
                    </a:lnTo>
                    <a:cubicBezTo>
                      <a:pt x="-486" y="372071"/>
                      <a:pt x="-1448" y="375757"/>
                      <a:pt x="238" y="378624"/>
                    </a:cubicBezTo>
                    <a:cubicBezTo>
                      <a:pt x="1924" y="381491"/>
                      <a:pt x="5610" y="382453"/>
                      <a:pt x="8477" y="380767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2" name="任意多边形: 形状 301">
                <a:extLst>
                  <a:ext uri="{FF2B5EF4-FFF2-40B4-BE49-F238E27FC236}">
                    <a16:creationId xmlns:a16="http://schemas.microsoft.com/office/drawing/2014/main" id="{B231A641-ACD7-EA62-6F5C-E4C2CF4C9878}"/>
                  </a:ext>
                </a:extLst>
              </p:cNvPr>
              <p:cNvSpPr/>
              <p:nvPr/>
            </p:nvSpPr>
            <p:spPr>
              <a:xfrm>
                <a:off x="6757930" y="5511739"/>
                <a:ext cx="275356" cy="392145"/>
              </a:xfrm>
              <a:custGeom>
                <a:avLst/>
                <a:gdLst>
                  <a:gd name="connsiteX0" fmla="*/ 212206 w 212890"/>
                  <a:gd name="connsiteY0" fmla="*/ 295528 h 303185"/>
                  <a:gd name="connsiteX1" fmla="*/ 188298 w 212890"/>
                  <a:gd name="connsiteY1" fmla="*/ 185323 h 303185"/>
                  <a:gd name="connsiteX2" fmla="*/ 150865 w 212890"/>
                  <a:gd name="connsiteY2" fmla="*/ 91312 h 303185"/>
                  <a:gd name="connsiteX3" fmla="*/ 6656 w 212890"/>
                  <a:gd name="connsiteY3" fmla="*/ 348 h 303185"/>
                  <a:gd name="connsiteX4" fmla="*/ 3513 w 212890"/>
                  <a:gd name="connsiteY4" fmla="*/ 11968 h 303185"/>
                  <a:gd name="connsiteX5" fmla="*/ 144959 w 212890"/>
                  <a:gd name="connsiteY5" fmla="*/ 104361 h 303185"/>
                  <a:gd name="connsiteX6" fmla="*/ 178487 w 212890"/>
                  <a:gd name="connsiteY6" fmla="*/ 195229 h 303185"/>
                  <a:gd name="connsiteX7" fmla="*/ 200585 w 212890"/>
                  <a:gd name="connsiteY7" fmla="*/ 298766 h 303185"/>
                  <a:gd name="connsiteX8" fmla="*/ 212206 w 212890"/>
                  <a:gd name="connsiteY8" fmla="*/ 295528 h 30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2890" h="303185">
                    <a:moveTo>
                      <a:pt x="212206" y="295528"/>
                    </a:moveTo>
                    <a:cubicBezTo>
                      <a:pt x="206243" y="258390"/>
                      <a:pt x="198261" y="221595"/>
                      <a:pt x="188298" y="185323"/>
                    </a:cubicBezTo>
                    <a:cubicBezTo>
                      <a:pt x="179344" y="153129"/>
                      <a:pt x="170105" y="119125"/>
                      <a:pt x="150865" y="91312"/>
                    </a:cubicBezTo>
                    <a:cubicBezTo>
                      <a:pt x="117242" y="42639"/>
                      <a:pt x="59996" y="20255"/>
                      <a:pt x="6656" y="348"/>
                    </a:cubicBezTo>
                    <a:cubicBezTo>
                      <a:pt x="-583" y="-2414"/>
                      <a:pt x="-3726" y="9206"/>
                      <a:pt x="3513" y="11968"/>
                    </a:cubicBezTo>
                    <a:cubicBezTo>
                      <a:pt x="56091" y="31685"/>
                      <a:pt x="114289" y="54069"/>
                      <a:pt x="144959" y="104361"/>
                    </a:cubicBezTo>
                    <a:cubicBezTo>
                      <a:pt x="161723" y="131888"/>
                      <a:pt x="170105" y="164368"/>
                      <a:pt x="178487" y="195229"/>
                    </a:cubicBezTo>
                    <a:cubicBezTo>
                      <a:pt x="187612" y="229338"/>
                      <a:pt x="194985" y="263905"/>
                      <a:pt x="200585" y="298766"/>
                    </a:cubicBezTo>
                    <a:cubicBezTo>
                      <a:pt x="201824" y="306386"/>
                      <a:pt x="213444" y="303148"/>
                      <a:pt x="212206" y="295528"/>
                    </a:cubicBezTo>
                    <a:close/>
                  </a:path>
                </a:pathLst>
              </a:custGeom>
              <a:solidFill>
                <a:srgbClr val="9953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3" name="任意多边形: 形状 302">
                <a:extLst>
                  <a:ext uri="{FF2B5EF4-FFF2-40B4-BE49-F238E27FC236}">
                    <a16:creationId xmlns:a16="http://schemas.microsoft.com/office/drawing/2014/main" id="{BC9827A4-EC39-626D-B75A-159CEBD2372D}"/>
                  </a:ext>
                </a:extLst>
              </p:cNvPr>
              <p:cNvSpPr/>
              <p:nvPr/>
            </p:nvSpPr>
            <p:spPr>
              <a:xfrm>
                <a:off x="6785647" y="5664724"/>
                <a:ext cx="125471" cy="54981"/>
              </a:xfrm>
              <a:custGeom>
                <a:avLst/>
                <a:gdLst>
                  <a:gd name="connsiteX0" fmla="*/ 5229 w 97007"/>
                  <a:gd name="connsiteY0" fmla="*/ 12274 h 42508"/>
                  <a:gd name="connsiteX1" fmla="*/ 85906 w 97007"/>
                  <a:gd name="connsiteY1" fmla="*/ 40849 h 42508"/>
                  <a:gd name="connsiteX2" fmla="*/ 94478 w 97007"/>
                  <a:gd name="connsiteY2" fmla="*/ 32276 h 42508"/>
                  <a:gd name="connsiteX3" fmla="*/ 5229 w 97007"/>
                  <a:gd name="connsiteY3" fmla="*/ -13 h 42508"/>
                  <a:gd name="connsiteX4" fmla="*/ 5229 w 97007"/>
                  <a:gd name="connsiteY4" fmla="*/ 12083 h 42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007" h="42508">
                    <a:moveTo>
                      <a:pt x="5229" y="12274"/>
                    </a:moveTo>
                    <a:cubicBezTo>
                      <a:pt x="34785" y="11131"/>
                      <a:pt x="63655" y="21351"/>
                      <a:pt x="85906" y="40849"/>
                    </a:cubicBezTo>
                    <a:cubicBezTo>
                      <a:pt x="91716" y="45992"/>
                      <a:pt x="100289" y="37420"/>
                      <a:pt x="94478" y="32276"/>
                    </a:cubicBezTo>
                    <a:cubicBezTo>
                      <a:pt x="69932" y="10531"/>
                      <a:pt x="38005" y="-1013"/>
                      <a:pt x="5229" y="-13"/>
                    </a:cubicBezTo>
                    <a:cubicBezTo>
                      <a:pt x="-2486" y="-13"/>
                      <a:pt x="-2581" y="12369"/>
                      <a:pt x="5229" y="12083"/>
                    </a:cubicBezTo>
                    <a:close/>
                  </a:path>
                </a:pathLst>
              </a:custGeom>
              <a:solidFill>
                <a:srgbClr val="9953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4" name="任意多边形: 形状 303">
                <a:extLst>
                  <a:ext uri="{FF2B5EF4-FFF2-40B4-BE49-F238E27FC236}">
                    <a16:creationId xmlns:a16="http://schemas.microsoft.com/office/drawing/2014/main" id="{776DC242-7CC5-7918-BD53-A31A19F7F9F5}"/>
                  </a:ext>
                </a:extLst>
              </p:cNvPr>
              <p:cNvSpPr/>
              <p:nvPr/>
            </p:nvSpPr>
            <p:spPr>
              <a:xfrm>
                <a:off x="7747840" y="5135128"/>
                <a:ext cx="511341" cy="231409"/>
              </a:xfrm>
              <a:custGeom>
                <a:avLst/>
                <a:gdLst>
                  <a:gd name="connsiteX0" fmla="*/ -593 w 395341"/>
                  <a:gd name="connsiteY0" fmla="*/ 5582 h 178913"/>
                  <a:gd name="connsiteX1" fmla="*/ 87609 w 395341"/>
                  <a:gd name="connsiteY1" fmla="*/ 143980 h 178913"/>
                  <a:gd name="connsiteX2" fmla="*/ 275823 w 395341"/>
                  <a:gd name="connsiteY2" fmla="*/ 172555 h 178913"/>
                  <a:gd name="connsiteX3" fmla="*/ 391742 w 395341"/>
                  <a:gd name="connsiteY3" fmla="*/ 128740 h 178913"/>
                  <a:gd name="connsiteX4" fmla="*/ 385646 w 395341"/>
                  <a:gd name="connsiteY4" fmla="*/ 118358 h 178913"/>
                  <a:gd name="connsiteX5" fmla="*/ 142473 w 395341"/>
                  <a:gd name="connsiteY5" fmla="*/ 156458 h 178913"/>
                  <a:gd name="connsiteX6" fmla="*/ 11980 w 395341"/>
                  <a:gd name="connsiteY6" fmla="*/ 5677 h 178913"/>
                  <a:gd name="connsiteX7" fmla="*/ -117 w 395341"/>
                  <a:gd name="connsiteY7" fmla="*/ 5677 h 178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5341" h="178913">
                    <a:moveTo>
                      <a:pt x="-593" y="5582"/>
                    </a:moveTo>
                    <a:cubicBezTo>
                      <a:pt x="3789" y="63589"/>
                      <a:pt x="39507" y="113119"/>
                      <a:pt x="87609" y="143980"/>
                    </a:cubicBezTo>
                    <a:cubicBezTo>
                      <a:pt x="143616" y="179794"/>
                      <a:pt x="211434" y="185414"/>
                      <a:pt x="275823" y="172555"/>
                    </a:cubicBezTo>
                    <a:cubicBezTo>
                      <a:pt x="316361" y="163573"/>
                      <a:pt x="355395" y="148819"/>
                      <a:pt x="391742" y="128740"/>
                    </a:cubicBezTo>
                    <a:cubicBezTo>
                      <a:pt x="398600" y="125121"/>
                      <a:pt x="392504" y="114643"/>
                      <a:pt x="385646" y="118358"/>
                    </a:cubicBezTo>
                    <a:cubicBezTo>
                      <a:pt x="312684" y="157220"/>
                      <a:pt x="223721" y="182461"/>
                      <a:pt x="142473" y="156458"/>
                    </a:cubicBezTo>
                    <a:cubicBezTo>
                      <a:pt x="75798" y="135217"/>
                      <a:pt x="17409" y="77686"/>
                      <a:pt x="11980" y="5677"/>
                    </a:cubicBezTo>
                    <a:cubicBezTo>
                      <a:pt x="11409" y="-1943"/>
                      <a:pt x="-688" y="-2038"/>
                      <a:pt x="-117" y="5677"/>
                    </a:cubicBezTo>
                    <a:close/>
                  </a:path>
                </a:pathLst>
              </a:custGeom>
              <a:solidFill>
                <a:srgbClr val="9953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5" name="任意多边形: 形状 304">
                <a:extLst>
                  <a:ext uri="{FF2B5EF4-FFF2-40B4-BE49-F238E27FC236}">
                    <a16:creationId xmlns:a16="http://schemas.microsoft.com/office/drawing/2014/main" id="{F815DF2E-12AD-398E-B425-4E683C83F282}"/>
                  </a:ext>
                </a:extLst>
              </p:cNvPr>
              <p:cNvSpPr/>
              <p:nvPr/>
            </p:nvSpPr>
            <p:spPr>
              <a:xfrm>
                <a:off x="8097585" y="5340714"/>
                <a:ext cx="80864" cy="378382"/>
              </a:xfrm>
              <a:custGeom>
                <a:avLst/>
                <a:gdLst>
                  <a:gd name="connsiteX0" fmla="*/ -487 w 62520"/>
                  <a:gd name="connsiteY0" fmla="*/ 7512 h 292544"/>
                  <a:gd name="connsiteX1" fmla="*/ 50186 w 62520"/>
                  <a:gd name="connsiteY1" fmla="*/ 288118 h 292544"/>
                  <a:gd name="connsiteX2" fmla="*/ 61807 w 62520"/>
                  <a:gd name="connsiteY2" fmla="*/ 284975 h 292544"/>
                  <a:gd name="connsiteX3" fmla="*/ 11134 w 62520"/>
                  <a:gd name="connsiteY3" fmla="*/ 4273 h 292544"/>
                  <a:gd name="connsiteX4" fmla="*/ -487 w 62520"/>
                  <a:gd name="connsiteY4" fmla="*/ 7512 h 292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520" h="292544">
                    <a:moveTo>
                      <a:pt x="-487" y="7512"/>
                    </a:moveTo>
                    <a:cubicBezTo>
                      <a:pt x="16344" y="101047"/>
                      <a:pt x="33232" y="194583"/>
                      <a:pt x="50186" y="288118"/>
                    </a:cubicBezTo>
                    <a:cubicBezTo>
                      <a:pt x="51520" y="295738"/>
                      <a:pt x="63236" y="292500"/>
                      <a:pt x="61807" y="284975"/>
                    </a:cubicBezTo>
                    <a:cubicBezTo>
                      <a:pt x="44976" y="191316"/>
                      <a:pt x="28088" y="97742"/>
                      <a:pt x="11134" y="4273"/>
                    </a:cubicBezTo>
                    <a:cubicBezTo>
                      <a:pt x="9800" y="-3347"/>
                      <a:pt x="-1820" y="-108"/>
                      <a:pt x="-487" y="7512"/>
                    </a:cubicBezTo>
                    <a:close/>
                  </a:path>
                </a:pathLst>
              </a:custGeom>
              <a:solidFill>
                <a:srgbClr val="9953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6" name="任意多边形: 形状 305">
                <a:extLst>
                  <a:ext uri="{FF2B5EF4-FFF2-40B4-BE49-F238E27FC236}">
                    <a16:creationId xmlns:a16="http://schemas.microsoft.com/office/drawing/2014/main" id="{BFFD9647-1775-4D1F-9B37-F28EBB545989}"/>
                  </a:ext>
                </a:extLst>
              </p:cNvPr>
              <p:cNvSpPr/>
              <p:nvPr/>
            </p:nvSpPr>
            <p:spPr>
              <a:xfrm>
                <a:off x="6230376" y="5351756"/>
                <a:ext cx="123476" cy="210620"/>
              </a:xfrm>
              <a:custGeom>
                <a:avLst/>
                <a:gdLst>
                  <a:gd name="connsiteX0" fmla="*/ 8196 w 95465"/>
                  <a:gd name="connsiteY0" fmla="*/ 161757 h 162840"/>
                  <a:gd name="connsiteX1" fmla="*/ 94873 w 95465"/>
                  <a:gd name="connsiteY1" fmla="*/ 5261 h 162840"/>
                  <a:gd name="connsiteX2" fmla="*/ 88063 w 95465"/>
                  <a:gd name="connsiteY2" fmla="*/ -25 h 162840"/>
                  <a:gd name="connsiteX3" fmla="*/ 82777 w 95465"/>
                  <a:gd name="connsiteY3" fmla="*/ 5261 h 162840"/>
                  <a:gd name="connsiteX4" fmla="*/ 2099 w 95465"/>
                  <a:gd name="connsiteY4" fmla="*/ 151375 h 162840"/>
                  <a:gd name="connsiteX5" fmla="*/ 8196 w 95465"/>
                  <a:gd name="connsiteY5" fmla="*/ 161757 h 162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5465" h="162840">
                    <a:moveTo>
                      <a:pt x="8196" y="161757"/>
                    </a:moveTo>
                    <a:cubicBezTo>
                      <a:pt x="60993" y="126953"/>
                      <a:pt x="93378" y="68479"/>
                      <a:pt x="94873" y="5261"/>
                    </a:cubicBezTo>
                    <a:cubicBezTo>
                      <a:pt x="94454" y="1918"/>
                      <a:pt x="91406" y="-444"/>
                      <a:pt x="88063" y="-25"/>
                    </a:cubicBezTo>
                    <a:cubicBezTo>
                      <a:pt x="85301" y="318"/>
                      <a:pt x="83120" y="2499"/>
                      <a:pt x="82777" y="5261"/>
                    </a:cubicBezTo>
                    <a:cubicBezTo>
                      <a:pt x="81405" y="64230"/>
                      <a:pt x="51267" y="118799"/>
                      <a:pt x="2099" y="151375"/>
                    </a:cubicBezTo>
                    <a:cubicBezTo>
                      <a:pt x="-4377" y="155566"/>
                      <a:pt x="2099" y="166043"/>
                      <a:pt x="8196" y="161757"/>
                    </a:cubicBezTo>
                    <a:close/>
                  </a:path>
                </a:pathLst>
              </a:custGeom>
              <a:solidFill>
                <a:srgbClr val="9953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7" name="任意多边形: 形状 306">
                <a:extLst>
                  <a:ext uri="{FF2B5EF4-FFF2-40B4-BE49-F238E27FC236}">
                    <a16:creationId xmlns:a16="http://schemas.microsoft.com/office/drawing/2014/main" id="{A861D8E5-05A6-F804-B865-5668388E2C70}"/>
                  </a:ext>
                </a:extLst>
              </p:cNvPr>
              <p:cNvSpPr/>
              <p:nvPr/>
            </p:nvSpPr>
            <p:spPr>
              <a:xfrm>
                <a:off x="5886870" y="3021608"/>
                <a:ext cx="201301" cy="1139361"/>
              </a:xfrm>
              <a:custGeom>
                <a:avLst/>
                <a:gdLst>
                  <a:gd name="connsiteX0" fmla="*/ 143474 w 155635"/>
                  <a:gd name="connsiteY0" fmla="*/ 2769 h 880892"/>
                  <a:gd name="connsiteX1" fmla="*/ 599 w 155635"/>
                  <a:gd name="connsiteY1" fmla="*/ 665995 h 880892"/>
                  <a:gd name="connsiteX2" fmla="*/ 15172 w 155635"/>
                  <a:gd name="connsiteY2" fmla="*/ 875069 h 880892"/>
                  <a:gd name="connsiteX3" fmla="*/ 27173 w 155635"/>
                  <a:gd name="connsiteY3" fmla="*/ 875069 h 880892"/>
                  <a:gd name="connsiteX4" fmla="*/ 74132 w 155635"/>
                  <a:gd name="connsiteY4" fmla="*/ 178220 h 880892"/>
                  <a:gd name="connsiteX5" fmla="*/ 154142 w 155635"/>
                  <a:gd name="connsiteY5" fmla="*/ 8865 h 880892"/>
                  <a:gd name="connsiteX6" fmla="*/ 143665 w 155635"/>
                  <a:gd name="connsiteY6" fmla="*/ 2769 h 880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5635" h="880892">
                    <a:moveTo>
                      <a:pt x="143474" y="2769"/>
                    </a:moveTo>
                    <a:cubicBezTo>
                      <a:pt x="21459" y="200508"/>
                      <a:pt x="-7212" y="437871"/>
                      <a:pt x="599" y="665995"/>
                    </a:cubicBezTo>
                    <a:cubicBezTo>
                      <a:pt x="2885" y="735813"/>
                      <a:pt x="8410" y="805536"/>
                      <a:pt x="15172" y="875069"/>
                    </a:cubicBezTo>
                    <a:cubicBezTo>
                      <a:pt x="15839" y="882689"/>
                      <a:pt x="27936" y="882784"/>
                      <a:pt x="27173" y="875069"/>
                    </a:cubicBezTo>
                    <a:cubicBezTo>
                      <a:pt x="4695" y="642659"/>
                      <a:pt x="-3592" y="401962"/>
                      <a:pt x="74132" y="178220"/>
                    </a:cubicBezTo>
                    <a:cubicBezTo>
                      <a:pt x="94496" y="119003"/>
                      <a:pt x="121328" y="62205"/>
                      <a:pt x="154142" y="8865"/>
                    </a:cubicBezTo>
                    <a:cubicBezTo>
                      <a:pt x="158142" y="2198"/>
                      <a:pt x="147760" y="-3803"/>
                      <a:pt x="143665" y="2769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8" name="任意多边形: 形状 307">
                <a:extLst>
                  <a:ext uri="{FF2B5EF4-FFF2-40B4-BE49-F238E27FC236}">
                    <a16:creationId xmlns:a16="http://schemas.microsoft.com/office/drawing/2014/main" id="{B8EF091B-83BF-EC78-A75C-992F246BFF4E}"/>
                  </a:ext>
                </a:extLst>
              </p:cNvPr>
              <p:cNvSpPr/>
              <p:nvPr/>
            </p:nvSpPr>
            <p:spPr>
              <a:xfrm>
                <a:off x="5295048" y="3835710"/>
                <a:ext cx="126072" cy="317939"/>
              </a:xfrm>
              <a:custGeom>
                <a:avLst/>
                <a:gdLst>
                  <a:gd name="connsiteX0" fmla="*/ -275 w 97472"/>
                  <a:gd name="connsiteY0" fmla="*/ 7334 h 245813"/>
                  <a:gd name="connsiteX1" fmla="*/ 84783 w 97472"/>
                  <a:gd name="connsiteY1" fmla="*/ 241744 h 245813"/>
                  <a:gd name="connsiteX2" fmla="*/ 96404 w 97472"/>
                  <a:gd name="connsiteY2" fmla="*/ 238601 h 245813"/>
                  <a:gd name="connsiteX3" fmla="*/ 11345 w 97472"/>
                  <a:gd name="connsiteY3" fmla="*/ 4095 h 245813"/>
                  <a:gd name="connsiteX4" fmla="*/ -275 w 97472"/>
                  <a:gd name="connsiteY4" fmla="*/ 7334 h 245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472" h="245813">
                    <a:moveTo>
                      <a:pt x="-275" y="7334"/>
                    </a:moveTo>
                    <a:cubicBezTo>
                      <a:pt x="24232" y="86839"/>
                      <a:pt x="52588" y="164972"/>
                      <a:pt x="84783" y="241744"/>
                    </a:cubicBezTo>
                    <a:cubicBezTo>
                      <a:pt x="87736" y="248792"/>
                      <a:pt x="99356" y="245744"/>
                      <a:pt x="96404" y="238601"/>
                    </a:cubicBezTo>
                    <a:cubicBezTo>
                      <a:pt x="64209" y="161829"/>
                      <a:pt x="35853" y="83658"/>
                      <a:pt x="11345" y="4095"/>
                    </a:cubicBezTo>
                    <a:cubicBezTo>
                      <a:pt x="9059" y="-3239"/>
                      <a:pt x="-2657" y="-96"/>
                      <a:pt x="-275" y="7334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9" name="任意多边形: 形状 308">
                <a:extLst>
                  <a:ext uri="{FF2B5EF4-FFF2-40B4-BE49-F238E27FC236}">
                    <a16:creationId xmlns:a16="http://schemas.microsoft.com/office/drawing/2014/main" id="{F14E84B8-0F34-2BF0-AD0F-7C7A1AAF0C5F}"/>
                  </a:ext>
                </a:extLst>
              </p:cNvPr>
              <p:cNvSpPr/>
              <p:nvPr/>
            </p:nvSpPr>
            <p:spPr>
              <a:xfrm>
                <a:off x="5364119" y="3964022"/>
                <a:ext cx="136913" cy="116362"/>
              </a:xfrm>
              <a:custGeom>
                <a:avLst/>
                <a:gdLst>
                  <a:gd name="connsiteX0" fmla="*/ 1091 w 105854"/>
                  <a:gd name="connsiteY0" fmla="*/ 10333 h 89965"/>
                  <a:gd name="connsiteX1" fmla="*/ 96341 w 105854"/>
                  <a:gd name="connsiteY1" fmla="*/ 88914 h 89965"/>
                  <a:gd name="connsiteX2" fmla="*/ 102437 w 105854"/>
                  <a:gd name="connsiteY2" fmla="*/ 78532 h 89965"/>
                  <a:gd name="connsiteX3" fmla="*/ 9664 w 105854"/>
                  <a:gd name="connsiteY3" fmla="*/ 1761 h 89965"/>
                  <a:gd name="connsiteX4" fmla="*/ 1091 w 105854"/>
                  <a:gd name="connsiteY4" fmla="*/ 10333 h 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5854" h="89965">
                    <a:moveTo>
                      <a:pt x="1091" y="10333"/>
                    </a:moveTo>
                    <a:cubicBezTo>
                      <a:pt x="29533" y="40299"/>
                      <a:pt x="61517" y="66692"/>
                      <a:pt x="96341" y="88914"/>
                    </a:cubicBezTo>
                    <a:cubicBezTo>
                      <a:pt x="102913" y="93105"/>
                      <a:pt x="109009" y="82723"/>
                      <a:pt x="102437" y="78532"/>
                    </a:cubicBezTo>
                    <a:cubicBezTo>
                      <a:pt x="68470" y="56853"/>
                      <a:pt x="37314" y="31069"/>
                      <a:pt x="9664" y="1761"/>
                    </a:cubicBezTo>
                    <a:cubicBezTo>
                      <a:pt x="4330" y="-3859"/>
                      <a:pt x="-4243" y="4713"/>
                      <a:pt x="1091" y="10333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0" name="任意多边形: 形状 309">
                <a:extLst>
                  <a:ext uri="{FF2B5EF4-FFF2-40B4-BE49-F238E27FC236}">
                    <a16:creationId xmlns:a16="http://schemas.microsoft.com/office/drawing/2014/main" id="{902A8C37-0AB1-0AAF-B741-08C00E72F388}"/>
                  </a:ext>
                </a:extLst>
              </p:cNvPr>
              <p:cNvSpPr/>
              <p:nvPr/>
            </p:nvSpPr>
            <p:spPr>
              <a:xfrm rot="1879798">
                <a:off x="5005539" y="5141483"/>
                <a:ext cx="904767" cy="659972"/>
              </a:xfrm>
              <a:custGeom>
                <a:avLst/>
                <a:gdLst>
                  <a:gd name="connsiteX0" fmla="*/ -593 w 699516"/>
                  <a:gd name="connsiteY0" fmla="*/ -73 h 510254"/>
                  <a:gd name="connsiteX1" fmla="*/ 698923 w 699516"/>
                  <a:gd name="connsiteY1" fmla="*/ -73 h 510254"/>
                  <a:gd name="connsiteX2" fmla="*/ 698923 w 699516"/>
                  <a:gd name="connsiteY2" fmla="*/ 510181 h 510254"/>
                  <a:gd name="connsiteX3" fmla="*/ -593 w 699516"/>
                  <a:gd name="connsiteY3" fmla="*/ 510181 h 510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9516" h="510254">
                    <a:moveTo>
                      <a:pt x="-593" y="-73"/>
                    </a:moveTo>
                    <a:lnTo>
                      <a:pt x="698923" y="-73"/>
                    </a:lnTo>
                    <a:lnTo>
                      <a:pt x="698923" y="510181"/>
                    </a:lnTo>
                    <a:lnTo>
                      <a:pt x="-593" y="510181"/>
                    </a:lnTo>
                    <a:close/>
                  </a:path>
                </a:pathLst>
              </a:custGeom>
              <a:solidFill>
                <a:srgbClr val="FF85B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1" name="任意多边形: 形状 310">
                <a:extLst>
                  <a:ext uri="{FF2B5EF4-FFF2-40B4-BE49-F238E27FC236}">
                    <a16:creationId xmlns:a16="http://schemas.microsoft.com/office/drawing/2014/main" id="{90579111-CC00-C35F-3F10-F88D6FDB9FEB}"/>
                  </a:ext>
                </a:extLst>
              </p:cNvPr>
              <p:cNvSpPr/>
              <p:nvPr/>
            </p:nvSpPr>
            <p:spPr>
              <a:xfrm>
                <a:off x="5057810" y="5367970"/>
                <a:ext cx="666494" cy="465491"/>
              </a:xfrm>
              <a:custGeom>
                <a:avLst/>
                <a:gdLst>
                  <a:gd name="connsiteX0" fmla="*/ 440128 w 515297"/>
                  <a:gd name="connsiteY0" fmla="*/ 359819 h 359892"/>
                  <a:gd name="connsiteX1" fmla="*/ 435747 w 515297"/>
                  <a:gd name="connsiteY1" fmla="*/ 357152 h 359892"/>
                  <a:gd name="connsiteX2" fmla="*/ -593 w 515297"/>
                  <a:gd name="connsiteY2" fmla="*/ 91595 h 359892"/>
                  <a:gd name="connsiteX3" fmla="*/ 3598 w 515297"/>
                  <a:gd name="connsiteY3" fmla="*/ 87309 h 359892"/>
                  <a:gd name="connsiteX4" fmla="*/ 90847 w 515297"/>
                  <a:gd name="connsiteY4" fmla="*/ 20634 h 359892"/>
                  <a:gd name="connsiteX5" fmla="*/ 167618 w 515297"/>
                  <a:gd name="connsiteY5" fmla="*/ 250 h 359892"/>
                  <a:gd name="connsiteX6" fmla="*/ 230102 w 515297"/>
                  <a:gd name="connsiteY6" fmla="*/ 47875 h 359892"/>
                  <a:gd name="connsiteX7" fmla="*/ 232579 w 515297"/>
                  <a:gd name="connsiteY7" fmla="*/ 73593 h 359892"/>
                  <a:gd name="connsiteX8" fmla="*/ 243437 w 515297"/>
                  <a:gd name="connsiteY8" fmla="*/ 110740 h 359892"/>
                  <a:gd name="connsiteX9" fmla="*/ 278489 w 515297"/>
                  <a:gd name="connsiteY9" fmla="*/ 113407 h 359892"/>
                  <a:gd name="connsiteX10" fmla="*/ 330496 w 515297"/>
                  <a:gd name="connsiteY10" fmla="*/ 95881 h 359892"/>
                  <a:gd name="connsiteX11" fmla="*/ 360500 w 515297"/>
                  <a:gd name="connsiteY11" fmla="*/ 84927 h 359892"/>
                  <a:gd name="connsiteX12" fmla="*/ 448701 w 515297"/>
                  <a:gd name="connsiteY12" fmla="*/ 75402 h 359892"/>
                  <a:gd name="connsiteX13" fmla="*/ 513566 w 515297"/>
                  <a:gd name="connsiteY13" fmla="*/ 134457 h 359892"/>
                  <a:gd name="connsiteX14" fmla="*/ 508708 w 515297"/>
                  <a:gd name="connsiteY14" fmla="*/ 187511 h 359892"/>
                  <a:gd name="connsiteX15" fmla="*/ 442700 w 515297"/>
                  <a:gd name="connsiteY15" fmla="*/ 355342 h 359892"/>
                  <a:gd name="connsiteX16" fmla="*/ 14742 w 515297"/>
                  <a:gd name="connsiteY16" fmla="*/ 89594 h 359892"/>
                  <a:gd name="connsiteX17" fmla="*/ 436414 w 515297"/>
                  <a:gd name="connsiteY17" fmla="*/ 346293 h 359892"/>
                  <a:gd name="connsiteX18" fmla="*/ 499850 w 515297"/>
                  <a:gd name="connsiteY18" fmla="*/ 184940 h 359892"/>
                  <a:gd name="connsiteX19" fmla="*/ 504613 w 515297"/>
                  <a:gd name="connsiteY19" fmla="*/ 136362 h 359892"/>
                  <a:gd name="connsiteX20" fmla="*/ 447463 w 515297"/>
                  <a:gd name="connsiteY20" fmla="*/ 84832 h 359892"/>
                  <a:gd name="connsiteX21" fmla="*/ 364310 w 515297"/>
                  <a:gd name="connsiteY21" fmla="*/ 94357 h 359892"/>
                  <a:gd name="connsiteX22" fmla="*/ 334687 w 515297"/>
                  <a:gd name="connsiteY22" fmla="*/ 105216 h 359892"/>
                  <a:gd name="connsiteX23" fmla="*/ 281537 w 515297"/>
                  <a:gd name="connsiteY23" fmla="*/ 123027 h 359892"/>
                  <a:gd name="connsiteX24" fmla="*/ 238294 w 515297"/>
                  <a:gd name="connsiteY24" fmla="*/ 118646 h 359892"/>
                  <a:gd name="connsiteX25" fmla="*/ 223721 w 515297"/>
                  <a:gd name="connsiteY25" fmla="*/ 74069 h 359892"/>
                  <a:gd name="connsiteX26" fmla="*/ 221435 w 515297"/>
                  <a:gd name="connsiteY26" fmla="*/ 50447 h 359892"/>
                  <a:gd name="connsiteX27" fmla="*/ 167618 w 515297"/>
                  <a:gd name="connsiteY27" fmla="*/ 10346 h 359892"/>
                  <a:gd name="connsiteX28" fmla="*/ 96181 w 515297"/>
                  <a:gd name="connsiteY28" fmla="*/ 29396 h 359892"/>
                  <a:gd name="connsiteX29" fmla="*/ 14742 w 515297"/>
                  <a:gd name="connsiteY29" fmla="*/ 89594 h 359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15297" h="359892">
                    <a:moveTo>
                      <a:pt x="440128" y="359819"/>
                    </a:moveTo>
                    <a:lnTo>
                      <a:pt x="435747" y="357152"/>
                    </a:lnTo>
                    <a:lnTo>
                      <a:pt x="-593" y="91595"/>
                    </a:lnTo>
                    <a:lnTo>
                      <a:pt x="3598" y="87309"/>
                    </a:lnTo>
                    <a:cubicBezTo>
                      <a:pt x="28896" y="60524"/>
                      <a:pt x="58357" y="38007"/>
                      <a:pt x="90847" y="20634"/>
                    </a:cubicBezTo>
                    <a:cubicBezTo>
                      <a:pt x="120469" y="4822"/>
                      <a:pt x="144758" y="-1655"/>
                      <a:pt x="167618" y="250"/>
                    </a:cubicBezTo>
                    <a:cubicBezTo>
                      <a:pt x="198098" y="2631"/>
                      <a:pt x="223721" y="22158"/>
                      <a:pt x="230102" y="47875"/>
                    </a:cubicBezTo>
                    <a:cubicBezTo>
                      <a:pt x="231836" y="56333"/>
                      <a:pt x="232674" y="64953"/>
                      <a:pt x="232579" y="73593"/>
                    </a:cubicBezTo>
                    <a:cubicBezTo>
                      <a:pt x="232579" y="88642"/>
                      <a:pt x="233246" y="102834"/>
                      <a:pt x="243437" y="110740"/>
                    </a:cubicBezTo>
                    <a:cubicBezTo>
                      <a:pt x="250867" y="116550"/>
                      <a:pt x="262011" y="117408"/>
                      <a:pt x="278489" y="113407"/>
                    </a:cubicBezTo>
                    <a:cubicBezTo>
                      <a:pt x="296168" y="108644"/>
                      <a:pt x="313541" y="102787"/>
                      <a:pt x="330496" y="95881"/>
                    </a:cubicBezTo>
                    <a:cubicBezTo>
                      <a:pt x="340021" y="92166"/>
                      <a:pt x="350403" y="88261"/>
                      <a:pt x="360500" y="84927"/>
                    </a:cubicBezTo>
                    <a:cubicBezTo>
                      <a:pt x="395647" y="73021"/>
                      <a:pt x="423650" y="69973"/>
                      <a:pt x="448701" y="75402"/>
                    </a:cubicBezTo>
                    <a:cubicBezTo>
                      <a:pt x="476133" y="81308"/>
                      <a:pt x="506803" y="101786"/>
                      <a:pt x="513566" y="134457"/>
                    </a:cubicBezTo>
                    <a:cubicBezTo>
                      <a:pt x="516081" y="152278"/>
                      <a:pt x="514414" y="170443"/>
                      <a:pt x="508708" y="187511"/>
                    </a:cubicBezTo>
                    <a:cubicBezTo>
                      <a:pt x="492802" y="245662"/>
                      <a:pt x="470665" y="301935"/>
                      <a:pt x="442700" y="355342"/>
                    </a:cubicBezTo>
                    <a:close/>
                    <a:moveTo>
                      <a:pt x="14742" y="89594"/>
                    </a:moveTo>
                    <a:lnTo>
                      <a:pt x="436414" y="346293"/>
                    </a:lnTo>
                    <a:cubicBezTo>
                      <a:pt x="463084" y="294849"/>
                      <a:pt x="484344" y="240775"/>
                      <a:pt x="499850" y="184940"/>
                    </a:cubicBezTo>
                    <a:cubicBezTo>
                      <a:pt x="505156" y="169328"/>
                      <a:pt x="506785" y="152707"/>
                      <a:pt x="504613" y="136362"/>
                    </a:cubicBezTo>
                    <a:cubicBezTo>
                      <a:pt x="498707" y="107787"/>
                      <a:pt x="471466" y="89976"/>
                      <a:pt x="447463" y="84832"/>
                    </a:cubicBezTo>
                    <a:cubicBezTo>
                      <a:pt x="423460" y="79689"/>
                      <a:pt x="397743" y="82736"/>
                      <a:pt x="364310" y="94357"/>
                    </a:cubicBezTo>
                    <a:cubicBezTo>
                      <a:pt x="354785" y="97691"/>
                      <a:pt x="344402" y="101501"/>
                      <a:pt x="334687" y="105216"/>
                    </a:cubicBezTo>
                    <a:cubicBezTo>
                      <a:pt x="317361" y="112264"/>
                      <a:pt x="299606" y="118208"/>
                      <a:pt x="281537" y="123027"/>
                    </a:cubicBezTo>
                    <a:cubicBezTo>
                      <a:pt x="269250" y="126075"/>
                      <a:pt x="251438" y="128837"/>
                      <a:pt x="238294" y="118646"/>
                    </a:cubicBezTo>
                    <a:cubicBezTo>
                      <a:pt x="225149" y="108454"/>
                      <a:pt x="224101" y="90737"/>
                      <a:pt x="223721" y="74069"/>
                    </a:cubicBezTo>
                    <a:cubicBezTo>
                      <a:pt x="223749" y="66135"/>
                      <a:pt x="222987" y="58229"/>
                      <a:pt x="221435" y="50447"/>
                    </a:cubicBezTo>
                    <a:cubicBezTo>
                      <a:pt x="215529" y="26444"/>
                      <a:pt x="189907" y="12347"/>
                      <a:pt x="167618" y="10346"/>
                    </a:cubicBezTo>
                    <a:cubicBezTo>
                      <a:pt x="146758" y="8727"/>
                      <a:pt x="123994" y="14728"/>
                      <a:pt x="96181" y="29396"/>
                    </a:cubicBezTo>
                    <a:cubicBezTo>
                      <a:pt x="66110" y="45179"/>
                      <a:pt x="38650" y="65477"/>
                      <a:pt x="14742" y="89594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2" name="任意多边形: 形状 311">
                <a:extLst>
                  <a:ext uri="{FF2B5EF4-FFF2-40B4-BE49-F238E27FC236}">
                    <a16:creationId xmlns:a16="http://schemas.microsoft.com/office/drawing/2014/main" id="{5A13DFCA-B9BF-C7E9-9BEE-16B37DD37266}"/>
                  </a:ext>
                </a:extLst>
              </p:cNvPr>
              <p:cNvSpPr/>
              <p:nvPr/>
            </p:nvSpPr>
            <p:spPr>
              <a:xfrm>
                <a:off x="5391566" y="5233116"/>
                <a:ext cx="157705" cy="157694"/>
              </a:xfrm>
              <a:custGeom>
                <a:avLst/>
                <a:gdLst>
                  <a:gd name="connsiteX0" fmla="*/ 60262 w 121929"/>
                  <a:gd name="connsiteY0" fmla="*/ 121847 h 121920"/>
                  <a:gd name="connsiteX1" fmla="*/ -593 w 121929"/>
                  <a:gd name="connsiteY1" fmla="*/ 60782 h 121920"/>
                  <a:gd name="connsiteX2" fmla="*/ 60462 w 121929"/>
                  <a:gd name="connsiteY2" fmla="*/ -73 h 121920"/>
                  <a:gd name="connsiteX3" fmla="*/ 119603 w 121929"/>
                  <a:gd name="connsiteY3" fmla="*/ 46504 h 121920"/>
                  <a:gd name="connsiteX4" fmla="*/ 74826 w 121929"/>
                  <a:gd name="connsiteY4" fmla="*/ 120018 h 121920"/>
                  <a:gd name="connsiteX5" fmla="*/ 74740 w 121929"/>
                  <a:gd name="connsiteY5" fmla="*/ 120037 h 121920"/>
                  <a:gd name="connsiteX6" fmla="*/ 60262 w 121929"/>
                  <a:gd name="connsiteY6" fmla="*/ 121847 h 121920"/>
                  <a:gd name="connsiteX7" fmla="*/ 60262 w 121929"/>
                  <a:gd name="connsiteY7" fmla="*/ 9642 h 121920"/>
                  <a:gd name="connsiteX8" fmla="*/ 48070 w 121929"/>
                  <a:gd name="connsiteY8" fmla="*/ 11071 h 121920"/>
                  <a:gd name="connsiteX9" fmla="*/ 9941 w 121929"/>
                  <a:gd name="connsiteY9" fmla="*/ 72859 h 121920"/>
                  <a:gd name="connsiteX10" fmla="*/ 9970 w 121929"/>
                  <a:gd name="connsiteY10" fmla="*/ 72983 h 121920"/>
                  <a:gd name="connsiteX11" fmla="*/ 72083 w 121929"/>
                  <a:gd name="connsiteY11" fmla="*/ 110588 h 121920"/>
                  <a:gd name="connsiteX12" fmla="*/ 103601 w 121929"/>
                  <a:gd name="connsiteY12" fmla="*/ 87557 h 121920"/>
                  <a:gd name="connsiteX13" fmla="*/ 103601 w 121929"/>
                  <a:gd name="connsiteY13" fmla="*/ 87557 h 121920"/>
                  <a:gd name="connsiteX14" fmla="*/ 86513 w 121929"/>
                  <a:gd name="connsiteY14" fmla="*/ 17129 h 121920"/>
                  <a:gd name="connsiteX15" fmla="*/ 59881 w 121929"/>
                  <a:gd name="connsiteY15" fmla="*/ 9642 h 12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21929" h="121920">
                    <a:moveTo>
                      <a:pt x="60262" y="121847"/>
                    </a:moveTo>
                    <a:cubicBezTo>
                      <a:pt x="26591" y="121790"/>
                      <a:pt x="-650" y="94453"/>
                      <a:pt x="-593" y="60782"/>
                    </a:cubicBezTo>
                    <a:cubicBezTo>
                      <a:pt x="-536" y="27120"/>
                      <a:pt x="26801" y="-131"/>
                      <a:pt x="60462" y="-73"/>
                    </a:cubicBezTo>
                    <a:cubicBezTo>
                      <a:pt x="88551" y="-26"/>
                      <a:pt x="112973" y="19205"/>
                      <a:pt x="119603" y="46504"/>
                    </a:cubicBezTo>
                    <a:cubicBezTo>
                      <a:pt x="127537" y="79165"/>
                      <a:pt x="107487" y="112084"/>
                      <a:pt x="74826" y="120018"/>
                    </a:cubicBezTo>
                    <a:cubicBezTo>
                      <a:pt x="74797" y="120027"/>
                      <a:pt x="74769" y="120027"/>
                      <a:pt x="74740" y="120037"/>
                    </a:cubicBezTo>
                    <a:cubicBezTo>
                      <a:pt x="70016" y="121256"/>
                      <a:pt x="65148" y="121866"/>
                      <a:pt x="60262" y="121847"/>
                    </a:cubicBezTo>
                    <a:close/>
                    <a:moveTo>
                      <a:pt x="60262" y="9642"/>
                    </a:moveTo>
                    <a:cubicBezTo>
                      <a:pt x="56157" y="9652"/>
                      <a:pt x="52071" y="10128"/>
                      <a:pt x="48070" y="11071"/>
                    </a:cubicBezTo>
                    <a:cubicBezTo>
                      <a:pt x="20476" y="17605"/>
                      <a:pt x="3407" y="45266"/>
                      <a:pt x="9941" y="72859"/>
                    </a:cubicBezTo>
                    <a:cubicBezTo>
                      <a:pt x="9951" y="72898"/>
                      <a:pt x="9961" y="72945"/>
                      <a:pt x="9970" y="72983"/>
                    </a:cubicBezTo>
                    <a:cubicBezTo>
                      <a:pt x="16733" y="100520"/>
                      <a:pt x="44546" y="117351"/>
                      <a:pt x="72083" y="110588"/>
                    </a:cubicBezTo>
                    <a:cubicBezTo>
                      <a:pt x="85208" y="107359"/>
                      <a:pt x="96533" y="99082"/>
                      <a:pt x="103601" y="87557"/>
                    </a:cubicBezTo>
                    <a:lnTo>
                      <a:pt x="103601" y="87557"/>
                    </a:lnTo>
                    <a:cubicBezTo>
                      <a:pt x="118327" y="63392"/>
                      <a:pt x="110678" y="31854"/>
                      <a:pt x="86513" y="17129"/>
                    </a:cubicBezTo>
                    <a:cubicBezTo>
                      <a:pt x="78493" y="12243"/>
                      <a:pt x="69273" y="9652"/>
                      <a:pt x="59881" y="964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3" name="任意多边形: 形状 312">
                <a:extLst>
                  <a:ext uri="{FF2B5EF4-FFF2-40B4-BE49-F238E27FC236}">
                    <a16:creationId xmlns:a16="http://schemas.microsoft.com/office/drawing/2014/main" id="{36F846E8-2EEA-C467-09DB-506198C2246E}"/>
                  </a:ext>
                </a:extLst>
              </p:cNvPr>
              <p:cNvSpPr/>
              <p:nvPr/>
            </p:nvSpPr>
            <p:spPr>
              <a:xfrm rot="10800000">
                <a:off x="7121131" y="1470279"/>
                <a:ext cx="1026362" cy="557101"/>
              </a:xfrm>
              <a:custGeom>
                <a:avLst/>
                <a:gdLst>
                  <a:gd name="connsiteX0" fmla="*/ 577575 w 793527"/>
                  <a:gd name="connsiteY0" fmla="*/ -73 h 430720"/>
                  <a:gd name="connsiteX1" fmla="*/ 792935 w 793527"/>
                  <a:gd name="connsiteY1" fmla="*/ -73 h 430720"/>
                  <a:gd name="connsiteX2" fmla="*/ 792935 w 793527"/>
                  <a:gd name="connsiteY2" fmla="*/ 430647 h 430720"/>
                  <a:gd name="connsiteX3" fmla="*/ 577575 w 793527"/>
                  <a:gd name="connsiteY3" fmla="*/ 430647 h 430720"/>
                  <a:gd name="connsiteX4" fmla="*/ 214767 w 793527"/>
                  <a:gd name="connsiteY4" fmla="*/ 430647 h 430720"/>
                  <a:gd name="connsiteX5" fmla="*/ -593 w 793527"/>
                  <a:gd name="connsiteY5" fmla="*/ 430647 h 430720"/>
                  <a:gd name="connsiteX6" fmla="*/ -593 w 793527"/>
                  <a:gd name="connsiteY6" fmla="*/ -73 h 430720"/>
                  <a:gd name="connsiteX7" fmla="*/ 214767 w 793527"/>
                  <a:gd name="connsiteY7" fmla="*/ -73 h 4307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3527" h="430720">
                    <a:moveTo>
                      <a:pt x="577575" y="-73"/>
                    </a:moveTo>
                    <a:cubicBezTo>
                      <a:pt x="696515" y="-73"/>
                      <a:pt x="792935" y="-73"/>
                      <a:pt x="792935" y="-73"/>
                    </a:cubicBezTo>
                    <a:lnTo>
                      <a:pt x="792935" y="430647"/>
                    </a:lnTo>
                    <a:cubicBezTo>
                      <a:pt x="792935" y="430647"/>
                      <a:pt x="696515" y="430647"/>
                      <a:pt x="577575" y="430647"/>
                    </a:cubicBezTo>
                    <a:lnTo>
                      <a:pt x="214767" y="430647"/>
                    </a:lnTo>
                    <a:cubicBezTo>
                      <a:pt x="95827" y="430647"/>
                      <a:pt x="-593" y="430647"/>
                      <a:pt x="-593" y="430647"/>
                    </a:cubicBezTo>
                    <a:lnTo>
                      <a:pt x="-593" y="-73"/>
                    </a:lnTo>
                    <a:cubicBezTo>
                      <a:pt x="-593" y="-73"/>
                      <a:pt x="95827" y="-73"/>
                      <a:pt x="214767" y="-73"/>
                    </a:cubicBezTo>
                    <a:close/>
                  </a:path>
                </a:pathLst>
              </a:custGeom>
              <a:solidFill>
                <a:srgbClr val="FFCA5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4" name="任意多边形: 形状 313">
                <a:extLst>
                  <a:ext uri="{FF2B5EF4-FFF2-40B4-BE49-F238E27FC236}">
                    <a16:creationId xmlns:a16="http://schemas.microsoft.com/office/drawing/2014/main" id="{2E6851B8-7437-0F17-2E8B-4BBBEDBECF50}"/>
                  </a:ext>
                </a:extLst>
              </p:cNvPr>
              <p:cNvSpPr/>
              <p:nvPr/>
            </p:nvSpPr>
            <p:spPr>
              <a:xfrm>
                <a:off x="7121131" y="1738111"/>
                <a:ext cx="278550" cy="503017"/>
              </a:xfrm>
              <a:custGeom>
                <a:avLst/>
                <a:gdLst>
                  <a:gd name="connsiteX0" fmla="*/ 0 w 215360"/>
                  <a:gd name="connsiteY0" fmla="*/ 0 h 388905"/>
                  <a:gd name="connsiteX1" fmla="*/ 0 w 215360"/>
                  <a:gd name="connsiteY1" fmla="*/ 388906 h 388905"/>
                  <a:gd name="connsiteX2" fmla="*/ 215360 w 215360"/>
                  <a:gd name="connsiteY2" fmla="*/ 215360 h 388905"/>
                  <a:gd name="connsiteX3" fmla="*/ 107632 w 215360"/>
                  <a:gd name="connsiteY3" fmla="*/ 0 h 388905"/>
                  <a:gd name="connsiteX4" fmla="*/ 0 w 215360"/>
                  <a:gd name="connsiteY4" fmla="*/ 0 h 388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60" h="388905">
                    <a:moveTo>
                      <a:pt x="0" y="0"/>
                    </a:moveTo>
                    <a:lnTo>
                      <a:pt x="0" y="388906"/>
                    </a:lnTo>
                    <a:lnTo>
                      <a:pt x="215360" y="215360"/>
                    </a:lnTo>
                    <a:lnTo>
                      <a:pt x="10763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A5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5" name="任意多边形: 形状 314">
                <a:extLst>
                  <a:ext uri="{FF2B5EF4-FFF2-40B4-BE49-F238E27FC236}">
                    <a16:creationId xmlns:a16="http://schemas.microsoft.com/office/drawing/2014/main" id="{F13D19FF-C4AE-FBF6-6AB6-F02D3C0CB1CB}"/>
                  </a:ext>
                </a:extLst>
              </p:cNvPr>
              <p:cNvSpPr/>
              <p:nvPr/>
            </p:nvSpPr>
            <p:spPr>
              <a:xfrm>
                <a:off x="7568216" y="1682795"/>
                <a:ext cx="132314" cy="132314"/>
              </a:xfrm>
              <a:custGeom>
                <a:avLst/>
                <a:gdLst>
                  <a:gd name="connsiteX0" fmla="*/ -593 w 102298"/>
                  <a:gd name="connsiteY0" fmla="*/ 50981 h 102298"/>
                  <a:gd name="connsiteX1" fmla="*/ 50462 w 102298"/>
                  <a:gd name="connsiteY1" fmla="*/ 102225 h 102298"/>
                  <a:gd name="connsiteX2" fmla="*/ 101706 w 102298"/>
                  <a:gd name="connsiteY2" fmla="*/ 51171 h 102298"/>
                  <a:gd name="connsiteX3" fmla="*/ 50652 w 102298"/>
                  <a:gd name="connsiteY3" fmla="*/ -73 h 102298"/>
                  <a:gd name="connsiteX4" fmla="*/ 50556 w 102298"/>
                  <a:gd name="connsiteY4" fmla="*/ -73 h 102298"/>
                  <a:gd name="connsiteX5" fmla="*/ -593 w 102298"/>
                  <a:gd name="connsiteY5" fmla="*/ 50885 h 102298"/>
                  <a:gd name="connsiteX6" fmla="*/ -593 w 102298"/>
                  <a:gd name="connsiteY6" fmla="*/ 50981 h 10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2298" h="102298">
                    <a:moveTo>
                      <a:pt x="-593" y="50981"/>
                    </a:moveTo>
                    <a:cubicBezTo>
                      <a:pt x="-650" y="79230"/>
                      <a:pt x="22210" y="102168"/>
                      <a:pt x="50462" y="102225"/>
                    </a:cubicBezTo>
                    <a:cubicBezTo>
                      <a:pt x="78713" y="102282"/>
                      <a:pt x="101649" y="79420"/>
                      <a:pt x="101706" y="51171"/>
                    </a:cubicBezTo>
                    <a:cubicBezTo>
                      <a:pt x="101753" y="22922"/>
                      <a:pt x="78903" y="-21"/>
                      <a:pt x="50652" y="-73"/>
                    </a:cubicBezTo>
                    <a:cubicBezTo>
                      <a:pt x="50623" y="-73"/>
                      <a:pt x="50585" y="-73"/>
                      <a:pt x="50556" y="-73"/>
                    </a:cubicBezTo>
                    <a:cubicBezTo>
                      <a:pt x="22363" y="-126"/>
                      <a:pt x="-535" y="22689"/>
                      <a:pt x="-593" y="50885"/>
                    </a:cubicBezTo>
                    <a:cubicBezTo>
                      <a:pt x="-593" y="50917"/>
                      <a:pt x="-593" y="50949"/>
                      <a:pt x="-593" y="509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6" name="任意多边形: 形状 315">
                <a:extLst>
                  <a:ext uri="{FF2B5EF4-FFF2-40B4-BE49-F238E27FC236}">
                    <a16:creationId xmlns:a16="http://schemas.microsoft.com/office/drawing/2014/main" id="{2F7CE89B-FC9F-DC33-1986-94E44DE5F7D2}"/>
                  </a:ext>
                </a:extLst>
              </p:cNvPr>
              <p:cNvSpPr/>
              <p:nvPr/>
            </p:nvSpPr>
            <p:spPr>
              <a:xfrm>
                <a:off x="7757203" y="1682795"/>
                <a:ext cx="132314" cy="132314"/>
              </a:xfrm>
              <a:custGeom>
                <a:avLst/>
                <a:gdLst>
                  <a:gd name="connsiteX0" fmla="*/ -593 w 102298"/>
                  <a:gd name="connsiteY0" fmla="*/ 50981 h 102298"/>
                  <a:gd name="connsiteX1" fmla="*/ 50461 w 102298"/>
                  <a:gd name="connsiteY1" fmla="*/ 102225 h 102298"/>
                  <a:gd name="connsiteX2" fmla="*/ 101705 w 102298"/>
                  <a:gd name="connsiteY2" fmla="*/ 51171 h 102298"/>
                  <a:gd name="connsiteX3" fmla="*/ 50652 w 102298"/>
                  <a:gd name="connsiteY3" fmla="*/ -73 h 102298"/>
                  <a:gd name="connsiteX4" fmla="*/ 50556 w 102298"/>
                  <a:gd name="connsiteY4" fmla="*/ -73 h 102298"/>
                  <a:gd name="connsiteX5" fmla="*/ -593 w 102298"/>
                  <a:gd name="connsiteY5" fmla="*/ 50981 h 10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298" h="102298">
                    <a:moveTo>
                      <a:pt x="-593" y="50981"/>
                    </a:moveTo>
                    <a:cubicBezTo>
                      <a:pt x="-641" y="79230"/>
                      <a:pt x="22210" y="102168"/>
                      <a:pt x="50461" y="102225"/>
                    </a:cubicBezTo>
                    <a:cubicBezTo>
                      <a:pt x="78712" y="102282"/>
                      <a:pt x="101649" y="79420"/>
                      <a:pt x="101705" y="51171"/>
                    </a:cubicBezTo>
                    <a:cubicBezTo>
                      <a:pt x="101753" y="22922"/>
                      <a:pt x="78903" y="-21"/>
                      <a:pt x="50652" y="-73"/>
                    </a:cubicBezTo>
                    <a:cubicBezTo>
                      <a:pt x="50623" y="-73"/>
                      <a:pt x="50585" y="-73"/>
                      <a:pt x="50556" y="-73"/>
                    </a:cubicBezTo>
                    <a:cubicBezTo>
                      <a:pt x="22343" y="-73"/>
                      <a:pt x="-536" y="22769"/>
                      <a:pt x="-593" y="509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7" name="任意多边形: 形状 316">
                <a:extLst>
                  <a:ext uri="{FF2B5EF4-FFF2-40B4-BE49-F238E27FC236}">
                    <a16:creationId xmlns:a16="http://schemas.microsoft.com/office/drawing/2014/main" id="{8FF7905B-2D45-6082-BC59-C8549095B646}"/>
                  </a:ext>
                </a:extLst>
              </p:cNvPr>
              <p:cNvSpPr/>
              <p:nvPr/>
            </p:nvSpPr>
            <p:spPr>
              <a:xfrm>
                <a:off x="7379231" y="1682795"/>
                <a:ext cx="132314" cy="132314"/>
              </a:xfrm>
              <a:custGeom>
                <a:avLst/>
                <a:gdLst>
                  <a:gd name="connsiteX0" fmla="*/ -593 w 102298"/>
                  <a:gd name="connsiteY0" fmla="*/ 50981 h 102298"/>
                  <a:gd name="connsiteX1" fmla="*/ 50461 w 102298"/>
                  <a:gd name="connsiteY1" fmla="*/ 102225 h 102298"/>
                  <a:gd name="connsiteX2" fmla="*/ 101705 w 102298"/>
                  <a:gd name="connsiteY2" fmla="*/ 51171 h 102298"/>
                  <a:gd name="connsiteX3" fmla="*/ 50652 w 102298"/>
                  <a:gd name="connsiteY3" fmla="*/ -73 h 102298"/>
                  <a:gd name="connsiteX4" fmla="*/ 50461 w 102298"/>
                  <a:gd name="connsiteY4" fmla="*/ -73 h 102298"/>
                  <a:gd name="connsiteX5" fmla="*/ -593 w 102298"/>
                  <a:gd name="connsiteY5" fmla="*/ 50981 h 102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2298" h="102298">
                    <a:moveTo>
                      <a:pt x="-593" y="50981"/>
                    </a:moveTo>
                    <a:cubicBezTo>
                      <a:pt x="-641" y="79230"/>
                      <a:pt x="22210" y="102168"/>
                      <a:pt x="50461" y="102225"/>
                    </a:cubicBezTo>
                    <a:cubicBezTo>
                      <a:pt x="78712" y="102273"/>
                      <a:pt x="101649" y="79419"/>
                      <a:pt x="101705" y="51171"/>
                    </a:cubicBezTo>
                    <a:cubicBezTo>
                      <a:pt x="101753" y="22922"/>
                      <a:pt x="78903" y="-21"/>
                      <a:pt x="50652" y="-73"/>
                    </a:cubicBezTo>
                    <a:cubicBezTo>
                      <a:pt x="50585" y="-73"/>
                      <a:pt x="50528" y="-73"/>
                      <a:pt x="50461" y="-73"/>
                    </a:cubicBezTo>
                    <a:cubicBezTo>
                      <a:pt x="22267" y="-73"/>
                      <a:pt x="-593" y="22785"/>
                      <a:pt x="-593" y="5098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8" name="任意多边形: 形状 317">
                <a:extLst>
                  <a:ext uri="{FF2B5EF4-FFF2-40B4-BE49-F238E27FC236}">
                    <a16:creationId xmlns:a16="http://schemas.microsoft.com/office/drawing/2014/main" id="{65C1625D-FA1E-B4F2-1CA1-EBEB4D230035}"/>
                  </a:ext>
                </a:extLst>
              </p:cNvPr>
              <p:cNvSpPr/>
              <p:nvPr/>
            </p:nvSpPr>
            <p:spPr>
              <a:xfrm>
                <a:off x="7108204" y="2015060"/>
                <a:ext cx="682630" cy="238896"/>
              </a:xfrm>
              <a:custGeom>
                <a:avLst/>
                <a:gdLst>
                  <a:gd name="connsiteX0" fmla="*/ 9401 w 527772"/>
                  <a:gd name="connsiteY0" fmla="*/ 184616 h 184701"/>
                  <a:gd name="connsiteX1" fmla="*/ -581 w 527772"/>
                  <a:gd name="connsiteY1" fmla="*/ 175577 h 184701"/>
                  <a:gd name="connsiteX2" fmla="*/ 3495 w 527772"/>
                  <a:gd name="connsiteY2" fmla="*/ 167281 h 184701"/>
                  <a:gd name="connsiteX3" fmla="*/ 221523 w 527772"/>
                  <a:gd name="connsiteY3" fmla="*/ -73 h 184701"/>
                  <a:gd name="connsiteX4" fmla="*/ 517654 w 527772"/>
                  <a:gd name="connsiteY4" fmla="*/ -73 h 184701"/>
                  <a:gd name="connsiteX5" fmla="*/ 527179 w 527772"/>
                  <a:gd name="connsiteY5" fmla="*/ 9452 h 184701"/>
                  <a:gd name="connsiteX6" fmla="*/ 517654 w 527772"/>
                  <a:gd name="connsiteY6" fmla="*/ 18977 h 184701"/>
                  <a:gd name="connsiteX7" fmla="*/ 228095 w 527772"/>
                  <a:gd name="connsiteY7" fmla="*/ 18977 h 184701"/>
                  <a:gd name="connsiteX8" fmla="*/ 15306 w 527772"/>
                  <a:gd name="connsiteY8" fmla="*/ 182330 h 184701"/>
                  <a:gd name="connsiteX9" fmla="*/ 9401 w 527772"/>
                  <a:gd name="connsiteY9" fmla="*/ 184616 h 1847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27772" h="184701">
                    <a:moveTo>
                      <a:pt x="9401" y="184616"/>
                    </a:moveTo>
                    <a:cubicBezTo>
                      <a:pt x="4143" y="184873"/>
                      <a:pt x="-324" y="180825"/>
                      <a:pt x="-581" y="175577"/>
                    </a:cubicBezTo>
                    <a:cubicBezTo>
                      <a:pt x="-744" y="172291"/>
                      <a:pt x="799" y="169157"/>
                      <a:pt x="3495" y="167281"/>
                    </a:cubicBezTo>
                    <a:lnTo>
                      <a:pt x="221523" y="-73"/>
                    </a:lnTo>
                    <a:lnTo>
                      <a:pt x="517654" y="-73"/>
                    </a:lnTo>
                    <a:cubicBezTo>
                      <a:pt x="522912" y="-73"/>
                      <a:pt x="527179" y="4194"/>
                      <a:pt x="527179" y="9452"/>
                    </a:cubicBezTo>
                    <a:cubicBezTo>
                      <a:pt x="527179" y="14709"/>
                      <a:pt x="522912" y="18977"/>
                      <a:pt x="517654" y="18977"/>
                    </a:cubicBezTo>
                    <a:lnTo>
                      <a:pt x="228095" y="18977"/>
                    </a:lnTo>
                    <a:lnTo>
                      <a:pt x="15306" y="182330"/>
                    </a:lnTo>
                    <a:cubicBezTo>
                      <a:pt x="13658" y="183740"/>
                      <a:pt x="11573" y="184550"/>
                      <a:pt x="9401" y="184616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9" name="任意多边形: 形状 318">
                <a:extLst>
                  <a:ext uri="{FF2B5EF4-FFF2-40B4-BE49-F238E27FC236}">
                    <a16:creationId xmlns:a16="http://schemas.microsoft.com/office/drawing/2014/main" id="{3BD2D62D-BC02-BF87-2735-883E7C0F6839}"/>
                  </a:ext>
                </a:extLst>
              </p:cNvPr>
              <p:cNvSpPr/>
              <p:nvPr/>
            </p:nvSpPr>
            <p:spPr>
              <a:xfrm>
                <a:off x="3290411" y="3233859"/>
                <a:ext cx="864233" cy="616606"/>
              </a:xfrm>
              <a:custGeom>
                <a:avLst/>
                <a:gdLst>
                  <a:gd name="connsiteX0" fmla="*/ 648367 w 668178"/>
                  <a:gd name="connsiteY0" fmla="*/ 214598 h 476726"/>
                  <a:gd name="connsiteX1" fmla="*/ 668179 w 668178"/>
                  <a:gd name="connsiteY1" fmla="*/ 476726 h 476726"/>
                  <a:gd name="connsiteX2" fmla="*/ 0 w 668178"/>
                  <a:gd name="connsiteY2" fmla="*/ 0 h 476726"/>
                  <a:gd name="connsiteX3" fmla="*/ 648367 w 668178"/>
                  <a:gd name="connsiteY3" fmla="*/ 214598 h 476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68178" h="476726">
                    <a:moveTo>
                      <a:pt x="648367" y="214598"/>
                    </a:moveTo>
                    <a:lnTo>
                      <a:pt x="668179" y="476726"/>
                    </a:lnTo>
                    <a:lnTo>
                      <a:pt x="0" y="0"/>
                    </a:lnTo>
                    <a:lnTo>
                      <a:pt x="648367" y="214598"/>
                    </a:ln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0" name="任意多边形: 形状 319">
                <a:extLst>
                  <a:ext uri="{FF2B5EF4-FFF2-40B4-BE49-F238E27FC236}">
                    <a16:creationId xmlns:a16="http://schemas.microsoft.com/office/drawing/2014/main" id="{213BCF75-1EC5-4238-9FB9-B320BD26A5DA}"/>
                  </a:ext>
                </a:extLst>
              </p:cNvPr>
              <p:cNvSpPr/>
              <p:nvPr/>
            </p:nvSpPr>
            <p:spPr>
              <a:xfrm>
                <a:off x="3290411" y="3233859"/>
                <a:ext cx="722063" cy="786865"/>
              </a:xfrm>
              <a:custGeom>
                <a:avLst/>
                <a:gdLst>
                  <a:gd name="connsiteX0" fmla="*/ 468154 w 558260"/>
                  <a:gd name="connsiteY0" fmla="*/ 608362 h 608361"/>
                  <a:gd name="connsiteX1" fmla="*/ 558260 w 558260"/>
                  <a:gd name="connsiteY1" fmla="*/ 309372 h 608361"/>
                  <a:gd name="connsiteX2" fmla="*/ 0 w 558260"/>
                  <a:gd name="connsiteY2" fmla="*/ 0 h 608361"/>
                  <a:gd name="connsiteX3" fmla="*/ 468154 w 558260"/>
                  <a:gd name="connsiteY3" fmla="*/ 608362 h 608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58260" h="608361">
                    <a:moveTo>
                      <a:pt x="468154" y="608362"/>
                    </a:moveTo>
                    <a:lnTo>
                      <a:pt x="558260" y="309372"/>
                    </a:lnTo>
                    <a:lnTo>
                      <a:pt x="0" y="0"/>
                    </a:lnTo>
                    <a:lnTo>
                      <a:pt x="468154" y="608362"/>
                    </a:lnTo>
                    <a:close/>
                  </a:path>
                </a:pathLst>
              </a:custGeom>
              <a:solidFill>
                <a:srgbClr val="FFCA5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1" name="任意多边形: 形状 320">
                <a:extLst>
                  <a:ext uri="{FF2B5EF4-FFF2-40B4-BE49-F238E27FC236}">
                    <a16:creationId xmlns:a16="http://schemas.microsoft.com/office/drawing/2014/main" id="{420891D9-BD19-6260-4EAC-604C28A47CC6}"/>
                  </a:ext>
                </a:extLst>
              </p:cNvPr>
              <p:cNvSpPr/>
              <p:nvPr/>
            </p:nvSpPr>
            <p:spPr>
              <a:xfrm>
                <a:off x="3290411" y="3233859"/>
                <a:ext cx="1070468" cy="277565"/>
              </a:xfrm>
              <a:custGeom>
                <a:avLst/>
                <a:gdLst>
                  <a:gd name="connsiteX0" fmla="*/ 0 w 827627"/>
                  <a:gd name="connsiteY0" fmla="*/ 0 h 214598"/>
                  <a:gd name="connsiteX1" fmla="*/ 648367 w 827627"/>
                  <a:gd name="connsiteY1" fmla="*/ 214598 h 214598"/>
                  <a:gd name="connsiteX2" fmla="*/ 827627 w 827627"/>
                  <a:gd name="connsiteY2" fmla="*/ 136874 h 214598"/>
                  <a:gd name="connsiteX3" fmla="*/ 0 w 827627"/>
                  <a:gd name="connsiteY3" fmla="*/ 0 h 214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7627" h="214598">
                    <a:moveTo>
                      <a:pt x="0" y="0"/>
                    </a:moveTo>
                    <a:lnTo>
                      <a:pt x="648367" y="214598"/>
                    </a:lnTo>
                    <a:lnTo>
                      <a:pt x="827627" y="1368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CA5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2" name="任意多边形: 形状 321">
                <a:extLst>
                  <a:ext uri="{FF2B5EF4-FFF2-40B4-BE49-F238E27FC236}">
                    <a16:creationId xmlns:a16="http://schemas.microsoft.com/office/drawing/2014/main" id="{1A8DB226-3738-71D2-C5B9-17E0EE5BE900}"/>
                  </a:ext>
                </a:extLst>
              </p:cNvPr>
              <p:cNvSpPr/>
              <p:nvPr/>
            </p:nvSpPr>
            <p:spPr>
              <a:xfrm>
                <a:off x="3969724" y="3634005"/>
                <a:ext cx="184920" cy="216459"/>
              </a:xfrm>
              <a:custGeom>
                <a:avLst/>
                <a:gdLst>
                  <a:gd name="connsiteX0" fmla="*/ 33052 w 142970"/>
                  <a:gd name="connsiteY0" fmla="*/ 0 h 167354"/>
                  <a:gd name="connsiteX1" fmla="*/ 142970 w 142970"/>
                  <a:gd name="connsiteY1" fmla="*/ 167354 h 167354"/>
                  <a:gd name="connsiteX2" fmla="*/ 0 w 142970"/>
                  <a:gd name="connsiteY2" fmla="*/ 109823 h 167354"/>
                  <a:gd name="connsiteX3" fmla="*/ 33052 w 142970"/>
                  <a:gd name="connsiteY3" fmla="*/ 0 h 1673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2970" h="167354">
                    <a:moveTo>
                      <a:pt x="33052" y="0"/>
                    </a:moveTo>
                    <a:lnTo>
                      <a:pt x="142970" y="167354"/>
                    </a:lnTo>
                    <a:lnTo>
                      <a:pt x="0" y="109823"/>
                    </a:lnTo>
                    <a:lnTo>
                      <a:pt x="33052" y="0"/>
                    </a:lnTo>
                    <a:close/>
                  </a:path>
                </a:pathLst>
              </a:custGeom>
              <a:solidFill>
                <a:srgbClr val="E891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3" name="任意多边形: 形状 322">
                <a:extLst>
                  <a:ext uri="{FF2B5EF4-FFF2-40B4-BE49-F238E27FC236}">
                    <a16:creationId xmlns:a16="http://schemas.microsoft.com/office/drawing/2014/main" id="{8DF464D4-4043-CAE5-C9EF-F23BA8ABE80A}"/>
                  </a:ext>
                </a:extLst>
              </p:cNvPr>
              <p:cNvSpPr/>
              <p:nvPr/>
            </p:nvSpPr>
            <p:spPr>
              <a:xfrm>
                <a:off x="7647187" y="2208850"/>
                <a:ext cx="126893" cy="126893"/>
              </a:xfrm>
              <a:custGeom>
                <a:avLst/>
                <a:gdLst>
                  <a:gd name="connsiteX0" fmla="*/ 48556 w 98107"/>
                  <a:gd name="connsiteY0" fmla="*/ 98034 h 98107"/>
                  <a:gd name="connsiteX1" fmla="*/ -593 w 98107"/>
                  <a:gd name="connsiteY1" fmla="*/ 49076 h 98107"/>
                  <a:gd name="connsiteX2" fmla="*/ 48366 w 98107"/>
                  <a:gd name="connsiteY2" fmla="*/ -73 h 98107"/>
                  <a:gd name="connsiteX3" fmla="*/ 97514 w 98107"/>
                  <a:gd name="connsiteY3" fmla="*/ 48885 h 98107"/>
                  <a:gd name="connsiteX4" fmla="*/ 97514 w 98107"/>
                  <a:gd name="connsiteY4" fmla="*/ 48981 h 98107"/>
                  <a:gd name="connsiteX5" fmla="*/ 48556 w 98107"/>
                  <a:gd name="connsiteY5" fmla="*/ 98034 h 98107"/>
                  <a:gd name="connsiteX6" fmla="*/ 48556 w 98107"/>
                  <a:gd name="connsiteY6" fmla="*/ 9642 h 98107"/>
                  <a:gd name="connsiteX7" fmla="*/ 9218 w 98107"/>
                  <a:gd name="connsiteY7" fmla="*/ 48981 h 98107"/>
                  <a:gd name="connsiteX8" fmla="*/ 48556 w 98107"/>
                  <a:gd name="connsiteY8" fmla="*/ 88319 h 98107"/>
                  <a:gd name="connsiteX9" fmla="*/ 87894 w 98107"/>
                  <a:gd name="connsiteY9" fmla="*/ 48981 h 98107"/>
                  <a:gd name="connsiteX10" fmla="*/ 48556 w 98107"/>
                  <a:gd name="connsiteY10" fmla="*/ 9642 h 981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8107" h="98107">
                    <a:moveTo>
                      <a:pt x="48556" y="98034"/>
                    </a:moveTo>
                    <a:cubicBezTo>
                      <a:pt x="21467" y="98091"/>
                      <a:pt x="-536" y="76165"/>
                      <a:pt x="-593" y="49076"/>
                    </a:cubicBezTo>
                    <a:cubicBezTo>
                      <a:pt x="-641" y="21987"/>
                      <a:pt x="21276" y="-16"/>
                      <a:pt x="48366" y="-73"/>
                    </a:cubicBezTo>
                    <a:cubicBezTo>
                      <a:pt x="75455" y="-121"/>
                      <a:pt x="97467" y="21796"/>
                      <a:pt x="97514" y="48885"/>
                    </a:cubicBezTo>
                    <a:cubicBezTo>
                      <a:pt x="97514" y="48914"/>
                      <a:pt x="97514" y="48952"/>
                      <a:pt x="97514" y="48981"/>
                    </a:cubicBezTo>
                    <a:cubicBezTo>
                      <a:pt x="97467" y="76012"/>
                      <a:pt x="75588" y="97929"/>
                      <a:pt x="48556" y="98034"/>
                    </a:cubicBezTo>
                    <a:close/>
                    <a:moveTo>
                      <a:pt x="48556" y="9642"/>
                    </a:moveTo>
                    <a:cubicBezTo>
                      <a:pt x="26829" y="9642"/>
                      <a:pt x="9218" y="27254"/>
                      <a:pt x="9218" y="48981"/>
                    </a:cubicBezTo>
                    <a:cubicBezTo>
                      <a:pt x="9218" y="70707"/>
                      <a:pt x="26829" y="88319"/>
                      <a:pt x="48556" y="88319"/>
                    </a:cubicBezTo>
                    <a:cubicBezTo>
                      <a:pt x="70282" y="88319"/>
                      <a:pt x="87894" y="70707"/>
                      <a:pt x="87894" y="48981"/>
                    </a:cubicBezTo>
                    <a:cubicBezTo>
                      <a:pt x="87837" y="27273"/>
                      <a:pt x="70263" y="9699"/>
                      <a:pt x="48556" y="9642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4" name="任意多边形: 形状 323">
                <a:extLst>
                  <a:ext uri="{FF2B5EF4-FFF2-40B4-BE49-F238E27FC236}">
                    <a16:creationId xmlns:a16="http://schemas.microsoft.com/office/drawing/2014/main" id="{977C55D1-32A7-6AF9-BD24-289ABAD14090}"/>
                  </a:ext>
                </a:extLst>
              </p:cNvPr>
              <p:cNvSpPr/>
              <p:nvPr/>
            </p:nvSpPr>
            <p:spPr>
              <a:xfrm>
                <a:off x="7817076" y="2372457"/>
                <a:ext cx="53960" cy="53960"/>
              </a:xfrm>
              <a:custGeom>
                <a:avLst/>
                <a:gdLst>
                  <a:gd name="connsiteX0" fmla="*/ 20267 w 41719"/>
                  <a:gd name="connsiteY0" fmla="*/ 41646 h 41719"/>
                  <a:gd name="connsiteX1" fmla="*/ -593 w 41719"/>
                  <a:gd name="connsiteY1" fmla="*/ 20786 h 41719"/>
                  <a:gd name="connsiteX2" fmla="*/ 20267 w 41719"/>
                  <a:gd name="connsiteY2" fmla="*/ -73 h 41719"/>
                  <a:gd name="connsiteX3" fmla="*/ 41127 w 41719"/>
                  <a:gd name="connsiteY3" fmla="*/ 20786 h 41719"/>
                  <a:gd name="connsiteX4" fmla="*/ 20267 w 41719"/>
                  <a:gd name="connsiteY4" fmla="*/ 41646 h 41719"/>
                  <a:gd name="connsiteX5" fmla="*/ 20267 w 41719"/>
                  <a:gd name="connsiteY5" fmla="*/ 9642 h 41719"/>
                  <a:gd name="connsiteX6" fmla="*/ 9027 w 41719"/>
                  <a:gd name="connsiteY6" fmla="*/ 20882 h 41719"/>
                  <a:gd name="connsiteX7" fmla="*/ 20267 w 41719"/>
                  <a:gd name="connsiteY7" fmla="*/ 32121 h 41719"/>
                  <a:gd name="connsiteX8" fmla="*/ 31506 w 41719"/>
                  <a:gd name="connsiteY8" fmla="*/ 20882 h 41719"/>
                  <a:gd name="connsiteX9" fmla="*/ 31506 w 41719"/>
                  <a:gd name="connsiteY9" fmla="*/ 20786 h 41719"/>
                  <a:gd name="connsiteX10" fmla="*/ 20457 w 41719"/>
                  <a:gd name="connsiteY10" fmla="*/ 9547 h 41719"/>
                  <a:gd name="connsiteX11" fmla="*/ 20267 w 41719"/>
                  <a:gd name="connsiteY11" fmla="*/ 9547 h 41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1719" h="41719">
                    <a:moveTo>
                      <a:pt x="20267" y="41646"/>
                    </a:moveTo>
                    <a:cubicBezTo>
                      <a:pt x="8741" y="41646"/>
                      <a:pt x="-593" y="32312"/>
                      <a:pt x="-593" y="20786"/>
                    </a:cubicBezTo>
                    <a:cubicBezTo>
                      <a:pt x="-593" y="9261"/>
                      <a:pt x="8741" y="-73"/>
                      <a:pt x="20267" y="-73"/>
                    </a:cubicBezTo>
                    <a:cubicBezTo>
                      <a:pt x="31792" y="-73"/>
                      <a:pt x="41127" y="9261"/>
                      <a:pt x="41127" y="20786"/>
                    </a:cubicBezTo>
                    <a:cubicBezTo>
                      <a:pt x="41127" y="32312"/>
                      <a:pt x="31792" y="41646"/>
                      <a:pt x="20267" y="41646"/>
                    </a:cubicBezTo>
                    <a:close/>
                    <a:moveTo>
                      <a:pt x="20267" y="9642"/>
                    </a:moveTo>
                    <a:cubicBezTo>
                      <a:pt x="14057" y="9642"/>
                      <a:pt x="9027" y="14671"/>
                      <a:pt x="9027" y="20882"/>
                    </a:cubicBezTo>
                    <a:cubicBezTo>
                      <a:pt x="9027" y="27092"/>
                      <a:pt x="14057" y="32121"/>
                      <a:pt x="20267" y="32121"/>
                    </a:cubicBezTo>
                    <a:cubicBezTo>
                      <a:pt x="26477" y="32121"/>
                      <a:pt x="31506" y="27092"/>
                      <a:pt x="31506" y="20882"/>
                    </a:cubicBezTo>
                    <a:cubicBezTo>
                      <a:pt x="31506" y="20853"/>
                      <a:pt x="31506" y="20815"/>
                      <a:pt x="31506" y="20786"/>
                    </a:cubicBezTo>
                    <a:cubicBezTo>
                      <a:pt x="31564" y="14633"/>
                      <a:pt x="26611" y="9604"/>
                      <a:pt x="20457" y="9547"/>
                    </a:cubicBezTo>
                    <a:cubicBezTo>
                      <a:pt x="20391" y="9547"/>
                      <a:pt x="20334" y="9547"/>
                      <a:pt x="20267" y="9547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5" name="任意多边形: 形状 324">
                <a:extLst>
                  <a:ext uri="{FF2B5EF4-FFF2-40B4-BE49-F238E27FC236}">
                    <a16:creationId xmlns:a16="http://schemas.microsoft.com/office/drawing/2014/main" id="{C12BC0D3-5632-EB37-4962-311AD2849C84}"/>
                  </a:ext>
                </a:extLst>
              </p:cNvPr>
              <p:cNvSpPr/>
              <p:nvPr/>
            </p:nvSpPr>
            <p:spPr>
              <a:xfrm>
                <a:off x="4081311" y="4001383"/>
                <a:ext cx="39483" cy="48294"/>
              </a:xfrm>
              <a:custGeom>
                <a:avLst/>
                <a:gdLst>
                  <a:gd name="connsiteX0" fmla="*/ 14670 w 30526"/>
                  <a:gd name="connsiteY0" fmla="*/ 37265 h 37338"/>
                  <a:gd name="connsiteX1" fmla="*/ 29548 w 30526"/>
                  <a:gd name="connsiteY1" fmla="*/ 14805 h 37338"/>
                  <a:gd name="connsiteX2" fmla="*/ 14670 w 30526"/>
                  <a:gd name="connsiteY2" fmla="*/ -73 h 37338"/>
                  <a:gd name="connsiteX3" fmla="*/ -208 w 30526"/>
                  <a:gd name="connsiteY3" fmla="*/ 22387 h 37338"/>
                  <a:gd name="connsiteX4" fmla="*/ 14670 w 30526"/>
                  <a:gd name="connsiteY4" fmla="*/ 37265 h 37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6" h="37338">
                    <a:moveTo>
                      <a:pt x="14670" y="37265"/>
                    </a:moveTo>
                    <a:cubicBezTo>
                      <a:pt x="24976" y="35169"/>
                      <a:pt x="31644" y="25111"/>
                      <a:pt x="29548" y="14805"/>
                    </a:cubicBezTo>
                    <a:cubicBezTo>
                      <a:pt x="28025" y="7308"/>
                      <a:pt x="22166" y="1451"/>
                      <a:pt x="14670" y="-73"/>
                    </a:cubicBezTo>
                    <a:cubicBezTo>
                      <a:pt x="4364" y="2022"/>
                      <a:pt x="-2303" y="12081"/>
                      <a:pt x="-208" y="22387"/>
                    </a:cubicBezTo>
                    <a:cubicBezTo>
                      <a:pt x="1316" y="29883"/>
                      <a:pt x="7174" y="35741"/>
                      <a:pt x="14670" y="37265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6" name="任意多边形: 形状 325">
                <a:extLst>
                  <a:ext uri="{FF2B5EF4-FFF2-40B4-BE49-F238E27FC236}">
                    <a16:creationId xmlns:a16="http://schemas.microsoft.com/office/drawing/2014/main" id="{2E103D6E-8FD0-6042-B8FB-443C8B0932E0}"/>
                  </a:ext>
                </a:extLst>
              </p:cNvPr>
              <p:cNvSpPr/>
              <p:nvPr/>
            </p:nvSpPr>
            <p:spPr>
              <a:xfrm>
                <a:off x="4263774" y="3805454"/>
                <a:ext cx="94048" cy="99640"/>
              </a:xfrm>
              <a:custGeom>
                <a:avLst/>
                <a:gdLst>
                  <a:gd name="connsiteX0" fmla="*/ 1331 w 72713"/>
                  <a:gd name="connsiteY0" fmla="*/ 25202 h 77036"/>
                  <a:gd name="connsiteX1" fmla="*/ 664 w 72713"/>
                  <a:gd name="connsiteY1" fmla="*/ 28250 h 77036"/>
                  <a:gd name="connsiteX2" fmla="*/ 664 w 72713"/>
                  <a:gd name="connsiteY2" fmla="*/ 29774 h 77036"/>
                  <a:gd name="connsiteX3" fmla="*/ 664 w 72713"/>
                  <a:gd name="connsiteY3" fmla="*/ 31393 h 77036"/>
                  <a:gd name="connsiteX4" fmla="*/ 664 w 72713"/>
                  <a:gd name="connsiteY4" fmla="*/ 50443 h 77036"/>
                  <a:gd name="connsiteX5" fmla="*/ 10189 w 72713"/>
                  <a:gd name="connsiteY5" fmla="*/ 66350 h 77036"/>
                  <a:gd name="connsiteX6" fmla="*/ 17523 w 72713"/>
                  <a:gd name="connsiteY6" fmla="*/ 72065 h 77036"/>
                  <a:gd name="connsiteX7" fmla="*/ 35716 w 72713"/>
                  <a:gd name="connsiteY7" fmla="*/ 76922 h 77036"/>
                  <a:gd name="connsiteX8" fmla="*/ 49718 w 72713"/>
                  <a:gd name="connsiteY8" fmla="*/ 73875 h 77036"/>
                  <a:gd name="connsiteX9" fmla="*/ 61339 w 72713"/>
                  <a:gd name="connsiteY9" fmla="*/ 66350 h 77036"/>
                  <a:gd name="connsiteX10" fmla="*/ 70864 w 72713"/>
                  <a:gd name="connsiteY10" fmla="*/ 50443 h 77036"/>
                  <a:gd name="connsiteX11" fmla="*/ 70864 w 72713"/>
                  <a:gd name="connsiteY11" fmla="*/ 31393 h 77036"/>
                  <a:gd name="connsiteX12" fmla="*/ 70864 w 72713"/>
                  <a:gd name="connsiteY12" fmla="*/ 29774 h 77036"/>
                  <a:gd name="connsiteX13" fmla="*/ 70864 w 72713"/>
                  <a:gd name="connsiteY13" fmla="*/ 28250 h 77036"/>
                  <a:gd name="connsiteX14" fmla="*/ 70197 w 72713"/>
                  <a:gd name="connsiteY14" fmla="*/ 25202 h 77036"/>
                  <a:gd name="connsiteX15" fmla="*/ 66673 w 72713"/>
                  <a:gd name="connsiteY15" fmla="*/ 16915 h 77036"/>
                  <a:gd name="connsiteX16" fmla="*/ 57719 w 72713"/>
                  <a:gd name="connsiteY16" fmla="*/ 7390 h 77036"/>
                  <a:gd name="connsiteX17" fmla="*/ 50099 w 72713"/>
                  <a:gd name="connsiteY17" fmla="*/ 2913 h 77036"/>
                  <a:gd name="connsiteX18" fmla="*/ 36669 w 72713"/>
                  <a:gd name="connsiteY18" fmla="*/ -39 h 77036"/>
                  <a:gd name="connsiteX19" fmla="*/ 27144 w 72713"/>
                  <a:gd name="connsiteY19" fmla="*/ 1199 h 77036"/>
                  <a:gd name="connsiteX20" fmla="*/ 18857 w 72713"/>
                  <a:gd name="connsiteY20" fmla="*/ 4723 h 77036"/>
                  <a:gd name="connsiteX21" fmla="*/ 9332 w 72713"/>
                  <a:gd name="connsiteY21" fmla="*/ 13581 h 77036"/>
                  <a:gd name="connsiteX22" fmla="*/ 3141 w 72713"/>
                  <a:gd name="connsiteY22" fmla="*/ 25392 h 77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72713" h="77036">
                    <a:moveTo>
                      <a:pt x="1331" y="25202"/>
                    </a:moveTo>
                    <a:lnTo>
                      <a:pt x="664" y="28250"/>
                    </a:lnTo>
                    <a:lnTo>
                      <a:pt x="664" y="29774"/>
                    </a:lnTo>
                    <a:cubicBezTo>
                      <a:pt x="664" y="30250"/>
                      <a:pt x="664" y="30821"/>
                      <a:pt x="664" y="31393"/>
                    </a:cubicBezTo>
                    <a:cubicBezTo>
                      <a:pt x="-1012" y="37632"/>
                      <a:pt x="-1012" y="44204"/>
                      <a:pt x="664" y="50443"/>
                    </a:cubicBezTo>
                    <a:cubicBezTo>
                      <a:pt x="2398" y="56482"/>
                      <a:pt x="5684" y="61968"/>
                      <a:pt x="10189" y="66350"/>
                    </a:cubicBezTo>
                    <a:lnTo>
                      <a:pt x="17523" y="72065"/>
                    </a:lnTo>
                    <a:cubicBezTo>
                      <a:pt x="23048" y="75275"/>
                      <a:pt x="29325" y="76951"/>
                      <a:pt x="35716" y="76922"/>
                    </a:cubicBezTo>
                    <a:cubicBezTo>
                      <a:pt x="40574" y="77189"/>
                      <a:pt x="45413" y="76132"/>
                      <a:pt x="49718" y="73875"/>
                    </a:cubicBezTo>
                    <a:cubicBezTo>
                      <a:pt x="54166" y="72389"/>
                      <a:pt x="58167" y="69807"/>
                      <a:pt x="61339" y="66350"/>
                    </a:cubicBezTo>
                    <a:cubicBezTo>
                      <a:pt x="65844" y="61968"/>
                      <a:pt x="69130" y="56482"/>
                      <a:pt x="70864" y="50443"/>
                    </a:cubicBezTo>
                    <a:cubicBezTo>
                      <a:pt x="72540" y="44204"/>
                      <a:pt x="72540" y="37632"/>
                      <a:pt x="70864" y="31393"/>
                    </a:cubicBezTo>
                    <a:cubicBezTo>
                      <a:pt x="70864" y="30821"/>
                      <a:pt x="70864" y="30345"/>
                      <a:pt x="70864" y="29774"/>
                    </a:cubicBezTo>
                    <a:lnTo>
                      <a:pt x="70864" y="28250"/>
                    </a:lnTo>
                    <a:cubicBezTo>
                      <a:pt x="70864" y="27297"/>
                      <a:pt x="70864" y="26250"/>
                      <a:pt x="70197" y="25202"/>
                    </a:cubicBezTo>
                    <a:lnTo>
                      <a:pt x="66673" y="16915"/>
                    </a:lnTo>
                    <a:cubicBezTo>
                      <a:pt x="64529" y="13048"/>
                      <a:pt x="61453" y="9771"/>
                      <a:pt x="57719" y="7390"/>
                    </a:cubicBezTo>
                    <a:cubicBezTo>
                      <a:pt x="55614" y="5256"/>
                      <a:pt x="52985" y="3723"/>
                      <a:pt x="50099" y="2913"/>
                    </a:cubicBezTo>
                    <a:cubicBezTo>
                      <a:pt x="45965" y="742"/>
                      <a:pt x="41327" y="-278"/>
                      <a:pt x="36669" y="-39"/>
                    </a:cubicBezTo>
                    <a:lnTo>
                      <a:pt x="27144" y="1199"/>
                    </a:lnTo>
                    <a:lnTo>
                      <a:pt x="18857" y="4723"/>
                    </a:lnTo>
                    <a:cubicBezTo>
                      <a:pt x="14980" y="6819"/>
                      <a:pt x="11704" y="9867"/>
                      <a:pt x="9332" y="13581"/>
                    </a:cubicBezTo>
                    <a:cubicBezTo>
                      <a:pt x="6284" y="16915"/>
                      <a:pt x="4150" y="20992"/>
                      <a:pt x="3141" y="25392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7" name="任意多边形: 形状 326">
                <a:extLst>
                  <a:ext uri="{FF2B5EF4-FFF2-40B4-BE49-F238E27FC236}">
                    <a16:creationId xmlns:a16="http://schemas.microsoft.com/office/drawing/2014/main" id="{5BDEB0D3-1F64-B90A-EDAA-CA464EF500F2}"/>
                  </a:ext>
                </a:extLst>
              </p:cNvPr>
              <p:cNvSpPr/>
              <p:nvPr/>
            </p:nvSpPr>
            <p:spPr>
              <a:xfrm>
                <a:off x="7928179" y="2181245"/>
                <a:ext cx="74556" cy="74666"/>
              </a:xfrm>
              <a:custGeom>
                <a:avLst/>
                <a:gdLst>
                  <a:gd name="connsiteX0" fmla="*/ 28475 w 57643"/>
                  <a:gd name="connsiteY0" fmla="*/ 57179 h 57728"/>
                  <a:gd name="connsiteX1" fmla="*/ 57050 w 57643"/>
                  <a:gd name="connsiteY1" fmla="*/ 28604 h 57728"/>
                  <a:gd name="connsiteX2" fmla="*/ 56003 w 57643"/>
                  <a:gd name="connsiteY2" fmla="*/ 20984 h 57728"/>
                  <a:gd name="connsiteX3" fmla="*/ 48668 w 57643"/>
                  <a:gd name="connsiteY3" fmla="*/ 8411 h 57728"/>
                  <a:gd name="connsiteX4" fmla="*/ 42858 w 57643"/>
                  <a:gd name="connsiteY4" fmla="*/ 3934 h 57728"/>
                  <a:gd name="connsiteX5" fmla="*/ 28380 w 57643"/>
                  <a:gd name="connsiteY5" fmla="*/ -66 h 57728"/>
                  <a:gd name="connsiteX6" fmla="*/ 17331 w 57643"/>
                  <a:gd name="connsiteY6" fmla="*/ 2410 h 57728"/>
                  <a:gd name="connsiteX7" fmla="*/ 7806 w 57643"/>
                  <a:gd name="connsiteY7" fmla="*/ 8411 h 57728"/>
                  <a:gd name="connsiteX8" fmla="*/ 1901 w 57643"/>
                  <a:gd name="connsiteY8" fmla="*/ 17936 h 57728"/>
                  <a:gd name="connsiteX9" fmla="*/ -576 w 57643"/>
                  <a:gd name="connsiteY9" fmla="*/ 28985 h 57728"/>
                  <a:gd name="connsiteX10" fmla="*/ 472 w 57643"/>
                  <a:gd name="connsiteY10" fmla="*/ 36605 h 57728"/>
                  <a:gd name="connsiteX11" fmla="*/ 7806 w 57643"/>
                  <a:gd name="connsiteY11" fmla="*/ 49273 h 57728"/>
                  <a:gd name="connsiteX12" fmla="*/ 13616 w 57643"/>
                  <a:gd name="connsiteY12" fmla="*/ 53750 h 57728"/>
                  <a:gd name="connsiteX13" fmla="*/ 28095 w 57643"/>
                  <a:gd name="connsiteY13" fmla="*/ 57655 h 57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7643" h="57728">
                    <a:moveTo>
                      <a:pt x="28475" y="57179"/>
                    </a:moveTo>
                    <a:cubicBezTo>
                      <a:pt x="44049" y="56684"/>
                      <a:pt x="56555" y="44177"/>
                      <a:pt x="57050" y="28604"/>
                    </a:cubicBezTo>
                    <a:cubicBezTo>
                      <a:pt x="57050" y="26128"/>
                      <a:pt x="56384" y="23556"/>
                      <a:pt x="56003" y="20984"/>
                    </a:cubicBezTo>
                    <a:cubicBezTo>
                      <a:pt x="54708" y="16222"/>
                      <a:pt x="52183" y="11878"/>
                      <a:pt x="48668" y="8411"/>
                    </a:cubicBezTo>
                    <a:lnTo>
                      <a:pt x="42858" y="3934"/>
                    </a:lnTo>
                    <a:cubicBezTo>
                      <a:pt x="38477" y="1334"/>
                      <a:pt x="33476" y="-47"/>
                      <a:pt x="28380" y="-66"/>
                    </a:cubicBezTo>
                    <a:cubicBezTo>
                      <a:pt x="24551" y="-161"/>
                      <a:pt x="20751" y="686"/>
                      <a:pt x="17331" y="2410"/>
                    </a:cubicBezTo>
                    <a:cubicBezTo>
                      <a:pt x="13702" y="3572"/>
                      <a:pt x="10416" y="5639"/>
                      <a:pt x="7806" y="8411"/>
                    </a:cubicBezTo>
                    <a:cubicBezTo>
                      <a:pt x="5025" y="11002"/>
                      <a:pt x="2986" y="14298"/>
                      <a:pt x="1901" y="17936"/>
                    </a:cubicBezTo>
                    <a:cubicBezTo>
                      <a:pt x="129" y="21346"/>
                      <a:pt x="-728" y="25146"/>
                      <a:pt x="-576" y="28985"/>
                    </a:cubicBezTo>
                    <a:cubicBezTo>
                      <a:pt x="-576" y="31557"/>
                      <a:pt x="91" y="34129"/>
                      <a:pt x="472" y="36605"/>
                    </a:cubicBezTo>
                    <a:cubicBezTo>
                      <a:pt x="1777" y="41396"/>
                      <a:pt x="4301" y="45759"/>
                      <a:pt x="7806" y="49273"/>
                    </a:cubicBezTo>
                    <a:lnTo>
                      <a:pt x="13616" y="53750"/>
                    </a:lnTo>
                    <a:cubicBezTo>
                      <a:pt x="18007" y="56322"/>
                      <a:pt x="23008" y="57665"/>
                      <a:pt x="28095" y="57655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28" name="任意多边形: 形状 327">
                <a:extLst>
                  <a:ext uri="{FF2B5EF4-FFF2-40B4-BE49-F238E27FC236}">
                    <a16:creationId xmlns:a16="http://schemas.microsoft.com/office/drawing/2014/main" id="{CE000C2B-4E32-A46C-658A-FBBF296B06C0}"/>
                  </a:ext>
                </a:extLst>
              </p:cNvPr>
              <p:cNvSpPr/>
              <p:nvPr/>
            </p:nvSpPr>
            <p:spPr>
              <a:xfrm>
                <a:off x="4514969" y="4980561"/>
                <a:ext cx="61860" cy="64062"/>
              </a:xfrm>
              <a:custGeom>
                <a:avLst/>
                <a:gdLst>
                  <a:gd name="connsiteX0" fmla="*/ 23338 w 47827"/>
                  <a:gd name="connsiteY0" fmla="*/ 49456 h 49529"/>
                  <a:gd name="connsiteX1" fmla="*/ 23338 w 47827"/>
                  <a:gd name="connsiteY1" fmla="*/ -73 h 49529"/>
                  <a:gd name="connsiteX2" fmla="*/ 23338 w 47827"/>
                  <a:gd name="connsiteY2" fmla="*/ 49456 h 4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7827" h="49529">
                    <a:moveTo>
                      <a:pt x="23338" y="49456"/>
                    </a:moveTo>
                    <a:cubicBezTo>
                      <a:pt x="55152" y="49456"/>
                      <a:pt x="55247" y="-73"/>
                      <a:pt x="23338" y="-73"/>
                    </a:cubicBezTo>
                    <a:cubicBezTo>
                      <a:pt x="-8570" y="-73"/>
                      <a:pt x="-8570" y="49456"/>
                      <a:pt x="23338" y="49456"/>
                    </a:cubicBezTo>
                    <a:close/>
                  </a:path>
                </a:pathLst>
              </a:custGeom>
              <a:solidFill>
                <a:srgbClr val="0101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B1ED7E1A-FF5E-7F02-6533-70182637AE2B}"/>
                </a:ext>
              </a:extLst>
            </p:cNvPr>
            <p:cNvGrpSpPr/>
            <p:nvPr/>
          </p:nvGrpSpPr>
          <p:grpSpPr>
            <a:xfrm>
              <a:off x="6498566" y="1505599"/>
              <a:ext cx="4461533" cy="4253202"/>
              <a:chOff x="6847085" y="1130300"/>
              <a:chExt cx="4461533" cy="4253202"/>
            </a:xfrm>
          </p:grpSpPr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6C5EB7AE-B5CF-8F64-3CF8-F47D58B6C90B}"/>
                  </a:ext>
                </a:extLst>
              </p:cNvPr>
              <p:cNvGrpSpPr/>
              <p:nvPr/>
            </p:nvGrpSpPr>
            <p:grpSpPr>
              <a:xfrm>
                <a:off x="6847085" y="1130300"/>
                <a:ext cx="4461533" cy="1030806"/>
                <a:chOff x="6847085" y="1130300"/>
                <a:chExt cx="4461533" cy="1030806"/>
              </a:xfrm>
            </p:grpSpPr>
            <p:sp>
              <p:nvSpPr>
                <p:cNvPr id="70" name="任意多边形: 形状 69">
                  <a:extLst>
                    <a:ext uri="{FF2B5EF4-FFF2-40B4-BE49-F238E27FC236}">
                      <a16:creationId xmlns:a16="http://schemas.microsoft.com/office/drawing/2014/main" id="{C6323829-DD56-745D-8A55-AD80ED4D4F16}"/>
                    </a:ext>
                  </a:extLst>
                </p:cNvPr>
                <p:cNvSpPr/>
                <p:nvPr/>
              </p:nvSpPr>
              <p:spPr bwMode="auto">
                <a:xfrm>
                  <a:off x="6847085" y="1338692"/>
                  <a:ext cx="592772" cy="592104"/>
                </a:xfrm>
                <a:custGeom>
                  <a:avLst/>
                  <a:gdLst>
                    <a:gd name="T0" fmla="*/ 213 w 427"/>
                    <a:gd name="T1" fmla="*/ 0 h 427"/>
                    <a:gd name="T2" fmla="*/ 0 w 427"/>
                    <a:gd name="T3" fmla="*/ 213 h 427"/>
                    <a:gd name="T4" fmla="*/ 213 w 427"/>
                    <a:gd name="T5" fmla="*/ 427 h 427"/>
                    <a:gd name="T6" fmla="*/ 427 w 427"/>
                    <a:gd name="T7" fmla="*/ 213 h 427"/>
                    <a:gd name="T8" fmla="*/ 213 w 427"/>
                    <a:gd name="T9" fmla="*/ 0 h 427"/>
                    <a:gd name="T10" fmla="*/ 180 w 427"/>
                    <a:gd name="T11" fmla="*/ 312 h 427"/>
                    <a:gd name="T12" fmla="*/ 82 w 427"/>
                    <a:gd name="T13" fmla="*/ 214 h 427"/>
                    <a:gd name="T14" fmla="*/ 120 w 427"/>
                    <a:gd name="T15" fmla="*/ 176 h 427"/>
                    <a:gd name="T16" fmla="*/ 180 w 427"/>
                    <a:gd name="T17" fmla="*/ 236 h 427"/>
                    <a:gd name="T18" fmla="*/ 308 w 427"/>
                    <a:gd name="T19" fmla="*/ 108 h 427"/>
                    <a:gd name="T20" fmla="*/ 346 w 427"/>
                    <a:gd name="T21" fmla="*/ 146 h 427"/>
                    <a:gd name="T22" fmla="*/ 180 w 427"/>
                    <a:gd name="T23" fmla="*/ 312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7" h="427">
                      <a:moveTo>
                        <a:pt x="213" y="0"/>
                      </a:moveTo>
                      <a:cubicBezTo>
                        <a:pt x="96" y="0"/>
                        <a:pt x="0" y="96"/>
                        <a:pt x="0" y="213"/>
                      </a:cubicBezTo>
                      <a:cubicBezTo>
                        <a:pt x="0" y="331"/>
                        <a:pt x="96" y="427"/>
                        <a:pt x="213" y="427"/>
                      </a:cubicBezTo>
                      <a:cubicBezTo>
                        <a:pt x="331" y="427"/>
                        <a:pt x="427" y="331"/>
                        <a:pt x="427" y="213"/>
                      </a:cubicBezTo>
                      <a:cubicBezTo>
                        <a:pt x="427" y="96"/>
                        <a:pt x="331" y="0"/>
                        <a:pt x="213" y="0"/>
                      </a:cubicBezTo>
                      <a:close/>
                      <a:moveTo>
                        <a:pt x="180" y="312"/>
                      </a:moveTo>
                      <a:lnTo>
                        <a:pt x="82" y="214"/>
                      </a:lnTo>
                      <a:lnTo>
                        <a:pt x="120" y="176"/>
                      </a:lnTo>
                      <a:lnTo>
                        <a:pt x="180" y="236"/>
                      </a:lnTo>
                      <a:lnTo>
                        <a:pt x="308" y="108"/>
                      </a:lnTo>
                      <a:lnTo>
                        <a:pt x="346" y="146"/>
                      </a:lnTo>
                      <a:lnTo>
                        <a:pt x="180" y="31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grpSp>
              <p:nvGrpSpPr>
                <p:cNvPr id="71" name="组合 70">
                  <a:extLst>
                    <a:ext uri="{FF2B5EF4-FFF2-40B4-BE49-F238E27FC236}">
                      <a16:creationId xmlns:a16="http://schemas.microsoft.com/office/drawing/2014/main" id="{68835198-F0E5-C2DD-8B66-BDEA7EFAC8C9}"/>
                    </a:ext>
                  </a:extLst>
                </p:cNvPr>
                <p:cNvGrpSpPr/>
                <p:nvPr/>
              </p:nvGrpSpPr>
              <p:grpSpPr>
                <a:xfrm>
                  <a:off x="7638655" y="1130300"/>
                  <a:ext cx="3669963" cy="1030806"/>
                  <a:chOff x="7638655" y="1130300"/>
                  <a:chExt cx="3669963" cy="1030806"/>
                </a:xfrm>
              </p:grpSpPr>
              <p:sp>
                <p:nvSpPr>
                  <p:cNvPr id="72" name="Text1">
                    <a:extLst>
                      <a:ext uri="{FF2B5EF4-FFF2-40B4-BE49-F238E27FC236}">
                        <a16:creationId xmlns:a16="http://schemas.microsoft.com/office/drawing/2014/main" id="{D59A1414-8DBC-9879-021C-53ADC668B98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38655" y="1746797"/>
                    <a:ext cx="3669963" cy="414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介绍网络数据来源的收集方式和数据的可靠性。</a:t>
                    </a:r>
                    <a:endParaRPr lang="en-US" altLang="zh-CN" sz="1200" dirty="0"/>
                  </a:p>
                </p:txBody>
              </p:sp>
              <p:sp>
                <p:nvSpPr>
                  <p:cNvPr id="73" name="Bullet1">
                    <a:extLst>
                      <a:ext uri="{FF2B5EF4-FFF2-40B4-BE49-F238E27FC236}">
                        <a16:creationId xmlns:a16="http://schemas.microsoft.com/office/drawing/2014/main" id="{1E8983E6-C056-FF1B-B99D-78D4C81C327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638656" y="1130300"/>
                    <a:ext cx="3344804" cy="6164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zh-CN" altLang="en-US" b="1" dirty="0"/>
                      <a:t>网络数据来源</a:t>
                    </a:r>
                  </a:p>
                </p:txBody>
              </p:sp>
            </p:grp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A53D6071-A821-DE11-27F7-58F6FAA52832}"/>
                  </a:ext>
                </a:extLst>
              </p:cNvPr>
              <p:cNvGrpSpPr/>
              <p:nvPr/>
            </p:nvGrpSpPr>
            <p:grpSpPr>
              <a:xfrm>
                <a:off x="6847085" y="2792297"/>
                <a:ext cx="4461533" cy="1030806"/>
                <a:chOff x="6847085" y="2792297"/>
                <a:chExt cx="4461533" cy="1030806"/>
              </a:xfrm>
            </p:grpSpPr>
            <p:sp>
              <p:nvSpPr>
                <p:cNvPr id="66" name="任意多边形: 形状 65">
                  <a:extLst>
                    <a:ext uri="{FF2B5EF4-FFF2-40B4-BE49-F238E27FC236}">
                      <a16:creationId xmlns:a16="http://schemas.microsoft.com/office/drawing/2014/main" id="{EE0DE30D-72BD-24FE-B8E8-D35967025DFF}"/>
                    </a:ext>
                  </a:extLst>
                </p:cNvPr>
                <p:cNvSpPr/>
                <p:nvPr/>
              </p:nvSpPr>
              <p:spPr bwMode="auto">
                <a:xfrm>
                  <a:off x="6847085" y="3000689"/>
                  <a:ext cx="592772" cy="592104"/>
                </a:xfrm>
                <a:custGeom>
                  <a:avLst/>
                  <a:gdLst>
                    <a:gd name="T0" fmla="*/ 213 w 427"/>
                    <a:gd name="T1" fmla="*/ 0 h 427"/>
                    <a:gd name="T2" fmla="*/ 0 w 427"/>
                    <a:gd name="T3" fmla="*/ 213 h 427"/>
                    <a:gd name="T4" fmla="*/ 213 w 427"/>
                    <a:gd name="T5" fmla="*/ 427 h 427"/>
                    <a:gd name="T6" fmla="*/ 427 w 427"/>
                    <a:gd name="T7" fmla="*/ 213 h 427"/>
                    <a:gd name="T8" fmla="*/ 213 w 427"/>
                    <a:gd name="T9" fmla="*/ 0 h 427"/>
                    <a:gd name="T10" fmla="*/ 180 w 427"/>
                    <a:gd name="T11" fmla="*/ 312 h 427"/>
                    <a:gd name="T12" fmla="*/ 82 w 427"/>
                    <a:gd name="T13" fmla="*/ 214 h 427"/>
                    <a:gd name="T14" fmla="*/ 120 w 427"/>
                    <a:gd name="T15" fmla="*/ 176 h 427"/>
                    <a:gd name="T16" fmla="*/ 180 w 427"/>
                    <a:gd name="T17" fmla="*/ 236 h 427"/>
                    <a:gd name="T18" fmla="*/ 308 w 427"/>
                    <a:gd name="T19" fmla="*/ 108 h 427"/>
                    <a:gd name="T20" fmla="*/ 346 w 427"/>
                    <a:gd name="T21" fmla="*/ 146 h 427"/>
                    <a:gd name="T22" fmla="*/ 180 w 427"/>
                    <a:gd name="T23" fmla="*/ 312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7" h="427">
                      <a:moveTo>
                        <a:pt x="213" y="0"/>
                      </a:moveTo>
                      <a:cubicBezTo>
                        <a:pt x="96" y="0"/>
                        <a:pt x="0" y="96"/>
                        <a:pt x="0" y="213"/>
                      </a:cubicBezTo>
                      <a:cubicBezTo>
                        <a:pt x="0" y="331"/>
                        <a:pt x="96" y="427"/>
                        <a:pt x="213" y="427"/>
                      </a:cubicBezTo>
                      <a:cubicBezTo>
                        <a:pt x="331" y="427"/>
                        <a:pt x="427" y="331"/>
                        <a:pt x="427" y="213"/>
                      </a:cubicBezTo>
                      <a:cubicBezTo>
                        <a:pt x="427" y="96"/>
                        <a:pt x="331" y="0"/>
                        <a:pt x="213" y="0"/>
                      </a:cubicBezTo>
                      <a:close/>
                      <a:moveTo>
                        <a:pt x="180" y="312"/>
                      </a:moveTo>
                      <a:lnTo>
                        <a:pt x="82" y="214"/>
                      </a:lnTo>
                      <a:lnTo>
                        <a:pt x="120" y="176"/>
                      </a:lnTo>
                      <a:lnTo>
                        <a:pt x="180" y="236"/>
                      </a:lnTo>
                      <a:lnTo>
                        <a:pt x="308" y="108"/>
                      </a:lnTo>
                      <a:lnTo>
                        <a:pt x="346" y="146"/>
                      </a:lnTo>
                      <a:lnTo>
                        <a:pt x="180" y="31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grpSp>
              <p:nvGrpSpPr>
                <p:cNvPr id="67" name="组合 66">
                  <a:extLst>
                    <a:ext uri="{FF2B5EF4-FFF2-40B4-BE49-F238E27FC236}">
                      <a16:creationId xmlns:a16="http://schemas.microsoft.com/office/drawing/2014/main" id="{CDD60557-FA65-D20D-5B02-0B13F826B59F}"/>
                    </a:ext>
                  </a:extLst>
                </p:cNvPr>
                <p:cNvGrpSpPr/>
                <p:nvPr/>
              </p:nvGrpSpPr>
              <p:grpSpPr>
                <a:xfrm>
                  <a:off x="7638655" y="2792297"/>
                  <a:ext cx="3669963" cy="1030806"/>
                  <a:chOff x="7638655" y="2792297"/>
                  <a:chExt cx="3669963" cy="1030806"/>
                </a:xfrm>
              </p:grpSpPr>
              <p:sp>
                <p:nvSpPr>
                  <p:cNvPr id="68" name="Text2">
                    <a:extLst>
                      <a:ext uri="{FF2B5EF4-FFF2-40B4-BE49-F238E27FC236}">
                        <a16:creationId xmlns:a16="http://schemas.microsoft.com/office/drawing/2014/main" id="{CBA82B0D-6F1F-AF77-E378-B2CEB7FE396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38655" y="3408794"/>
                    <a:ext cx="3669963" cy="414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介绍问卷调查的样本量和对研究对象的覆盖面。</a:t>
                    </a:r>
                    <a:endParaRPr lang="en-US" altLang="zh-CN" sz="1200" dirty="0"/>
                  </a:p>
                </p:txBody>
              </p:sp>
              <p:sp>
                <p:nvSpPr>
                  <p:cNvPr id="69" name="Bullet2">
                    <a:extLst>
                      <a:ext uri="{FF2B5EF4-FFF2-40B4-BE49-F238E27FC236}">
                        <a16:creationId xmlns:a16="http://schemas.microsoft.com/office/drawing/2014/main" id="{ABAA4E13-F6D2-2E20-D1F2-0E02709FAFA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638656" y="2792297"/>
                    <a:ext cx="3344804" cy="6164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zh-CN" altLang="en-US" b="1" dirty="0"/>
                      <a:t>问卷调查样本量大</a:t>
                    </a:r>
                  </a:p>
                </p:txBody>
              </p:sp>
            </p:grpSp>
          </p:grpSp>
          <p:grpSp>
            <p:nvGrpSpPr>
              <p:cNvPr id="59" name="组合 58">
                <a:extLst>
                  <a:ext uri="{FF2B5EF4-FFF2-40B4-BE49-F238E27FC236}">
                    <a16:creationId xmlns:a16="http://schemas.microsoft.com/office/drawing/2014/main" id="{1DF82E26-3CAD-44F4-723C-1561D6889442}"/>
                  </a:ext>
                </a:extLst>
              </p:cNvPr>
              <p:cNvGrpSpPr/>
              <p:nvPr/>
            </p:nvGrpSpPr>
            <p:grpSpPr>
              <a:xfrm>
                <a:off x="6847085" y="4352696"/>
                <a:ext cx="4461533" cy="1030806"/>
                <a:chOff x="6847085" y="4352696"/>
                <a:chExt cx="4461533" cy="1030806"/>
              </a:xfrm>
            </p:grpSpPr>
            <p:sp>
              <p:nvSpPr>
                <p:cNvPr id="62" name="任意多边形: 形状 61">
                  <a:extLst>
                    <a:ext uri="{FF2B5EF4-FFF2-40B4-BE49-F238E27FC236}">
                      <a16:creationId xmlns:a16="http://schemas.microsoft.com/office/drawing/2014/main" id="{DC20889D-DA84-8623-78BA-06E60B5F3020}"/>
                    </a:ext>
                  </a:extLst>
                </p:cNvPr>
                <p:cNvSpPr/>
                <p:nvPr/>
              </p:nvSpPr>
              <p:spPr bwMode="auto">
                <a:xfrm>
                  <a:off x="6847085" y="4561088"/>
                  <a:ext cx="592772" cy="592104"/>
                </a:xfrm>
                <a:custGeom>
                  <a:avLst/>
                  <a:gdLst>
                    <a:gd name="T0" fmla="*/ 213 w 427"/>
                    <a:gd name="T1" fmla="*/ 0 h 427"/>
                    <a:gd name="T2" fmla="*/ 0 w 427"/>
                    <a:gd name="T3" fmla="*/ 213 h 427"/>
                    <a:gd name="T4" fmla="*/ 213 w 427"/>
                    <a:gd name="T5" fmla="*/ 427 h 427"/>
                    <a:gd name="T6" fmla="*/ 427 w 427"/>
                    <a:gd name="T7" fmla="*/ 213 h 427"/>
                    <a:gd name="T8" fmla="*/ 213 w 427"/>
                    <a:gd name="T9" fmla="*/ 0 h 427"/>
                    <a:gd name="T10" fmla="*/ 180 w 427"/>
                    <a:gd name="T11" fmla="*/ 312 h 427"/>
                    <a:gd name="T12" fmla="*/ 82 w 427"/>
                    <a:gd name="T13" fmla="*/ 214 h 427"/>
                    <a:gd name="T14" fmla="*/ 120 w 427"/>
                    <a:gd name="T15" fmla="*/ 176 h 427"/>
                    <a:gd name="T16" fmla="*/ 180 w 427"/>
                    <a:gd name="T17" fmla="*/ 236 h 427"/>
                    <a:gd name="T18" fmla="*/ 308 w 427"/>
                    <a:gd name="T19" fmla="*/ 108 h 427"/>
                    <a:gd name="T20" fmla="*/ 346 w 427"/>
                    <a:gd name="T21" fmla="*/ 146 h 427"/>
                    <a:gd name="T22" fmla="*/ 180 w 427"/>
                    <a:gd name="T23" fmla="*/ 312 h 4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427" h="427">
                      <a:moveTo>
                        <a:pt x="213" y="0"/>
                      </a:moveTo>
                      <a:cubicBezTo>
                        <a:pt x="96" y="0"/>
                        <a:pt x="0" y="96"/>
                        <a:pt x="0" y="213"/>
                      </a:cubicBezTo>
                      <a:cubicBezTo>
                        <a:pt x="0" y="331"/>
                        <a:pt x="96" y="427"/>
                        <a:pt x="213" y="427"/>
                      </a:cubicBezTo>
                      <a:cubicBezTo>
                        <a:pt x="331" y="427"/>
                        <a:pt x="427" y="331"/>
                        <a:pt x="427" y="213"/>
                      </a:cubicBezTo>
                      <a:cubicBezTo>
                        <a:pt x="427" y="96"/>
                        <a:pt x="331" y="0"/>
                        <a:pt x="213" y="0"/>
                      </a:cubicBezTo>
                      <a:close/>
                      <a:moveTo>
                        <a:pt x="180" y="312"/>
                      </a:moveTo>
                      <a:lnTo>
                        <a:pt x="82" y="214"/>
                      </a:lnTo>
                      <a:lnTo>
                        <a:pt x="120" y="176"/>
                      </a:lnTo>
                      <a:lnTo>
                        <a:pt x="180" y="236"/>
                      </a:lnTo>
                      <a:lnTo>
                        <a:pt x="308" y="108"/>
                      </a:lnTo>
                      <a:lnTo>
                        <a:pt x="346" y="146"/>
                      </a:lnTo>
                      <a:lnTo>
                        <a:pt x="180" y="312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/>
                </a:p>
              </p:txBody>
            </p:sp>
            <p:grpSp>
              <p:nvGrpSpPr>
                <p:cNvPr id="63" name="组合 62">
                  <a:extLst>
                    <a:ext uri="{FF2B5EF4-FFF2-40B4-BE49-F238E27FC236}">
                      <a16:creationId xmlns:a16="http://schemas.microsoft.com/office/drawing/2014/main" id="{BDEA3186-2B59-C2BA-694B-377343537EB9}"/>
                    </a:ext>
                  </a:extLst>
                </p:cNvPr>
                <p:cNvGrpSpPr/>
                <p:nvPr/>
              </p:nvGrpSpPr>
              <p:grpSpPr>
                <a:xfrm>
                  <a:off x="7638655" y="4352696"/>
                  <a:ext cx="3669963" cy="1030806"/>
                  <a:chOff x="7638655" y="4352696"/>
                  <a:chExt cx="3669963" cy="1030806"/>
                </a:xfrm>
              </p:grpSpPr>
              <p:sp>
                <p:nvSpPr>
                  <p:cNvPr id="64" name="Text3">
                    <a:extLst>
                      <a:ext uri="{FF2B5EF4-FFF2-40B4-BE49-F238E27FC236}">
                        <a16:creationId xmlns:a16="http://schemas.microsoft.com/office/drawing/2014/main" id="{EE864E1C-E15D-1AED-0308-BCCA8F9190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638655" y="4969193"/>
                    <a:ext cx="3669963" cy="414309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lnSpc>
                        <a:spcPct val="150000"/>
                      </a:lnSpc>
                      <a:buFont typeface="Arial" panose="020B0604020202020204" pitchFamily="34" charset="0"/>
                      <a:buChar char="•"/>
                    </a:pPr>
                    <a:r>
                      <a:rPr lang="zh-CN" altLang="en-US" sz="1200" dirty="0"/>
                      <a:t>介绍数据经过有效性检验后的可靠性和准确性。</a:t>
                    </a:r>
                  </a:p>
                </p:txBody>
              </p:sp>
              <p:sp>
                <p:nvSpPr>
                  <p:cNvPr id="65" name="Bullet3">
                    <a:extLst>
                      <a:ext uri="{FF2B5EF4-FFF2-40B4-BE49-F238E27FC236}">
                        <a16:creationId xmlns:a16="http://schemas.microsoft.com/office/drawing/2014/main" id="{F6F70823-0B3C-7EDD-80F4-2F8F77887BD7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638656" y="4352696"/>
                    <a:ext cx="3344804" cy="61649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</a:pPr>
                    <a:r>
                      <a:rPr lang="zh-CN" altLang="en-US" b="1" dirty="0"/>
                      <a:t>数据有效性高</a:t>
                    </a:r>
                  </a:p>
                </p:txBody>
              </p:sp>
            </p:grpSp>
          </p:grp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B81F7D1B-9FEC-009C-B657-07A817064C52}"/>
                  </a:ext>
                </a:extLst>
              </p:cNvPr>
              <p:cNvCxnSpPr/>
              <p:nvPr/>
            </p:nvCxnSpPr>
            <p:spPr>
              <a:xfrm>
                <a:off x="7721147" y="2727724"/>
                <a:ext cx="326231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B71F815C-B0D2-5C40-9A11-A3828E92B289}"/>
                  </a:ext>
                </a:extLst>
              </p:cNvPr>
              <p:cNvCxnSpPr/>
              <p:nvPr/>
            </p:nvCxnSpPr>
            <p:spPr>
              <a:xfrm>
                <a:off x="7721147" y="4331664"/>
                <a:ext cx="3262313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199764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06B6969-D475-367D-066B-DDD0B0CE0F24}"/>
              </a:ext>
            </a:extLst>
          </p:cNvPr>
          <p:cNvGrpSpPr/>
          <p:nvPr/>
        </p:nvGrpSpPr>
        <p:grpSpPr>
          <a:xfrm>
            <a:off x="1012209" y="1760220"/>
            <a:ext cx="10167581" cy="4156166"/>
            <a:chOff x="1012209" y="1760220"/>
            <a:chExt cx="10167581" cy="4156166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BF399AC7-4588-2627-DF1A-BCEE5081B59C}"/>
                </a:ext>
              </a:extLst>
            </p:cNvPr>
            <p:cNvSpPr/>
            <p:nvPr/>
          </p:nvSpPr>
          <p:spPr>
            <a:xfrm rot="16200000">
              <a:off x="357976" y="2414453"/>
              <a:ext cx="4156166" cy="2847699"/>
            </a:xfrm>
            <a:custGeom>
              <a:avLst/>
              <a:gdLst>
                <a:gd name="connsiteX0" fmla="*/ 1186163 w 1196834"/>
                <a:gd name="connsiteY0" fmla="*/ 458978 h 866682"/>
                <a:gd name="connsiteX1" fmla="*/ 1186163 w 1196834"/>
                <a:gd name="connsiteY1" fmla="*/ 407593 h 866682"/>
                <a:gd name="connsiteX2" fmla="*/ 789147 w 1196834"/>
                <a:gd name="connsiteY2" fmla="*/ 10578 h 866682"/>
                <a:gd name="connsiteX3" fmla="*/ 737702 w 1196834"/>
                <a:gd name="connsiteY3" fmla="*/ 10610 h 866682"/>
                <a:gd name="connsiteX4" fmla="*/ 727098 w 1196834"/>
                <a:gd name="connsiteY4" fmla="*/ 36330 h 866682"/>
                <a:gd name="connsiteX5" fmla="*/ 727098 w 1196834"/>
                <a:gd name="connsiteY5" fmla="*/ 160610 h 866682"/>
                <a:gd name="connsiteX6" fmla="*/ 36320 w 1196834"/>
                <a:gd name="connsiteY6" fmla="*/ 160610 h 866682"/>
                <a:gd name="connsiteX7" fmla="*/ -37 w 1196834"/>
                <a:gd name="connsiteY7" fmla="*/ 196967 h 866682"/>
                <a:gd name="connsiteX8" fmla="*/ -37 w 1196834"/>
                <a:gd name="connsiteY8" fmla="*/ 669605 h 866682"/>
                <a:gd name="connsiteX9" fmla="*/ 36320 w 1196834"/>
                <a:gd name="connsiteY9" fmla="*/ 705961 h 866682"/>
                <a:gd name="connsiteX10" fmla="*/ 727098 w 1196834"/>
                <a:gd name="connsiteY10" fmla="*/ 705961 h 866682"/>
                <a:gd name="connsiteX11" fmla="*/ 727098 w 1196834"/>
                <a:gd name="connsiteY11" fmla="*/ 830241 h 866682"/>
                <a:gd name="connsiteX12" fmla="*/ 763455 w 1196834"/>
                <a:gd name="connsiteY12" fmla="*/ 866628 h 866682"/>
                <a:gd name="connsiteX13" fmla="*/ 789147 w 1196834"/>
                <a:gd name="connsiteY13" fmla="*/ 855994 h 866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96834" h="866682">
                  <a:moveTo>
                    <a:pt x="1186163" y="458978"/>
                  </a:moveTo>
                  <a:cubicBezTo>
                    <a:pt x="1200342" y="444780"/>
                    <a:pt x="1200342" y="421791"/>
                    <a:pt x="1186163" y="407593"/>
                  </a:cubicBezTo>
                  <a:lnTo>
                    <a:pt x="789147" y="10578"/>
                  </a:lnTo>
                  <a:cubicBezTo>
                    <a:pt x="774968" y="-3612"/>
                    <a:pt x="751942" y="-3597"/>
                    <a:pt x="737702" y="10610"/>
                  </a:cubicBezTo>
                  <a:cubicBezTo>
                    <a:pt x="730916" y="17433"/>
                    <a:pt x="727098" y="26686"/>
                    <a:pt x="727098" y="36330"/>
                  </a:cubicBezTo>
                  <a:lnTo>
                    <a:pt x="727098" y="160610"/>
                  </a:lnTo>
                  <a:lnTo>
                    <a:pt x="36320" y="160610"/>
                  </a:lnTo>
                  <a:cubicBezTo>
                    <a:pt x="16263" y="160610"/>
                    <a:pt x="-37" y="176886"/>
                    <a:pt x="-37" y="196967"/>
                  </a:cubicBezTo>
                  <a:lnTo>
                    <a:pt x="-37" y="669605"/>
                  </a:lnTo>
                  <a:cubicBezTo>
                    <a:pt x="-37" y="689686"/>
                    <a:pt x="16263" y="705961"/>
                    <a:pt x="36320" y="705961"/>
                  </a:cubicBezTo>
                  <a:lnTo>
                    <a:pt x="727098" y="705961"/>
                  </a:lnTo>
                  <a:lnTo>
                    <a:pt x="727098" y="830241"/>
                  </a:lnTo>
                  <a:cubicBezTo>
                    <a:pt x="727098" y="850322"/>
                    <a:pt x="743338" y="866610"/>
                    <a:pt x="763455" y="866628"/>
                  </a:cubicBezTo>
                  <a:cubicBezTo>
                    <a:pt x="773089" y="866634"/>
                    <a:pt x="782300" y="862810"/>
                    <a:pt x="789147" y="855994"/>
                  </a:cubicBezTo>
                  <a:close/>
                </a:path>
              </a:pathLst>
            </a:custGeom>
            <a:gradFill>
              <a:gsLst>
                <a:gs pos="1000">
                  <a:schemeClr val="accent1">
                    <a:alpha val="40000"/>
                  </a:schemeClr>
                </a:gs>
                <a:gs pos="86000">
                  <a:schemeClr val="accent1">
                    <a:alpha val="0"/>
                  </a:schemeClr>
                </a:gs>
              </a:gsLst>
              <a:lin ang="11400000" scaled="0"/>
            </a:gradFill>
            <a:ln w="12700" cap="flat">
              <a:noFill/>
              <a:prstDash val="solid"/>
              <a:miter/>
            </a:ln>
            <a:effectLst/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DE175AF3-87B9-D1F0-1324-9D7431894B49}"/>
                </a:ext>
              </a:extLst>
            </p:cNvPr>
            <p:cNvGrpSpPr/>
            <p:nvPr/>
          </p:nvGrpSpPr>
          <p:grpSpPr>
            <a:xfrm>
              <a:off x="1965753" y="4586764"/>
              <a:ext cx="7930530" cy="1077218"/>
              <a:chOff x="3401328" y="4730073"/>
              <a:chExt cx="7930530" cy="1077218"/>
            </a:xfrm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3EB153B7-3EB0-898D-CB13-A4635E1815D0}"/>
                  </a:ext>
                </a:extLst>
              </p:cNvPr>
              <p:cNvGrpSpPr/>
              <p:nvPr/>
            </p:nvGrpSpPr>
            <p:grpSpPr>
              <a:xfrm>
                <a:off x="3808326" y="4730073"/>
                <a:ext cx="7523532" cy="1077218"/>
                <a:chOff x="3707842" y="4730073"/>
                <a:chExt cx="7523532" cy="1077218"/>
              </a:xfrm>
            </p:grpSpPr>
            <p:sp>
              <p:nvSpPr>
                <p:cNvPr id="20" name="矩形: 圆角 19">
                  <a:extLst>
                    <a:ext uri="{FF2B5EF4-FFF2-40B4-BE49-F238E27FC236}">
                      <a16:creationId xmlns:a16="http://schemas.microsoft.com/office/drawing/2014/main" id="{D4CFF795-0639-341F-596C-614EB666280D}"/>
                    </a:ext>
                  </a:extLst>
                </p:cNvPr>
                <p:cNvSpPr/>
                <p:nvPr/>
              </p:nvSpPr>
              <p:spPr>
                <a:xfrm>
                  <a:off x="3707842" y="4730073"/>
                  <a:ext cx="7523532" cy="1077218"/>
                </a:xfrm>
                <a:prstGeom prst="round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9" name="组合 18">
                  <a:extLst>
                    <a:ext uri="{FF2B5EF4-FFF2-40B4-BE49-F238E27FC236}">
                      <a16:creationId xmlns:a16="http://schemas.microsoft.com/office/drawing/2014/main" id="{771A9D78-31B4-9D3F-C115-A0EA0E930510}"/>
                    </a:ext>
                  </a:extLst>
                </p:cNvPr>
                <p:cNvGrpSpPr/>
                <p:nvPr/>
              </p:nvGrpSpPr>
              <p:grpSpPr>
                <a:xfrm>
                  <a:off x="4343190" y="4940626"/>
                  <a:ext cx="6539176" cy="787074"/>
                  <a:chOff x="4343190" y="4940626"/>
                  <a:chExt cx="6539176" cy="787074"/>
                </a:xfrm>
              </p:grpSpPr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51F325C1-AD83-383B-EF79-B1A92F94E3A8}"/>
                      </a:ext>
                    </a:extLst>
                  </p:cNvPr>
                  <p:cNvSpPr/>
                  <p:nvPr/>
                </p:nvSpPr>
                <p:spPr>
                  <a:xfrm flipH="1">
                    <a:off x="4343191" y="5308317"/>
                    <a:ext cx="6539175" cy="41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kern="100" dirty="0">
                        <a:solidFill>
                          <a:schemeClr val="tx1"/>
                        </a:solidFill>
                        <a:effectLst/>
                      </a:rPr>
                      <a:t>介绍研究的数据收集来源和整理过程。</a:t>
                    </a:r>
                    <a:endParaRPr lang="en-US" altLang="zh-CN" sz="1200" kern="1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DD272FE2-3645-D1DC-0FF3-590C3379E64E}"/>
                      </a:ext>
                    </a:extLst>
                  </p:cNvPr>
                  <p:cNvSpPr/>
                  <p:nvPr/>
                </p:nvSpPr>
                <p:spPr>
                  <a:xfrm flipH="1">
                    <a:off x="4343190" y="4940626"/>
                    <a:ext cx="6539175" cy="427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tIns="90000" bIns="90000" rtlCol="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b="1">
                        <a:solidFill>
                          <a:schemeClr val="tx1"/>
                        </a:solidFill>
                      </a:rPr>
                      <a:t>数据收集与整理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99D6FB89-C2F1-4821-A3BE-DF901042517D}"/>
                  </a:ext>
                </a:extLst>
              </p:cNvPr>
              <p:cNvSpPr/>
              <p:nvPr/>
            </p:nvSpPr>
            <p:spPr>
              <a:xfrm>
                <a:off x="3401328" y="5074418"/>
                <a:ext cx="693337" cy="41938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01</a:t>
                </a:r>
                <a:endParaRPr lang="zh-CN" altLang="en-US" dirty="0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D83A2705-0236-DD77-7035-762168CF6C2C}"/>
                </a:ext>
              </a:extLst>
            </p:cNvPr>
            <p:cNvGrpSpPr/>
            <p:nvPr/>
          </p:nvGrpSpPr>
          <p:grpSpPr>
            <a:xfrm>
              <a:off x="2436059" y="3282140"/>
              <a:ext cx="7930530" cy="1077218"/>
              <a:chOff x="3401328" y="4730073"/>
              <a:chExt cx="7930530" cy="1077218"/>
            </a:xfrm>
          </p:grpSpPr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6B4FCA34-A3C7-831E-9EDB-F95B07711785}"/>
                  </a:ext>
                </a:extLst>
              </p:cNvPr>
              <p:cNvGrpSpPr/>
              <p:nvPr/>
            </p:nvGrpSpPr>
            <p:grpSpPr>
              <a:xfrm>
                <a:off x="3808326" y="4730073"/>
                <a:ext cx="7523532" cy="1077218"/>
                <a:chOff x="3707842" y="4730073"/>
                <a:chExt cx="7523532" cy="1077218"/>
              </a:xfrm>
            </p:grpSpPr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D3F0B19F-BC51-8DAE-5CE9-CD2E3B41B2B9}"/>
                    </a:ext>
                  </a:extLst>
                </p:cNvPr>
                <p:cNvSpPr/>
                <p:nvPr/>
              </p:nvSpPr>
              <p:spPr>
                <a:xfrm>
                  <a:off x="3707842" y="4730073"/>
                  <a:ext cx="7523532" cy="1077218"/>
                </a:xfrm>
                <a:prstGeom prst="round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B704710B-223C-D446-3151-3C39D5B346F5}"/>
                    </a:ext>
                  </a:extLst>
                </p:cNvPr>
                <p:cNvGrpSpPr/>
                <p:nvPr/>
              </p:nvGrpSpPr>
              <p:grpSpPr>
                <a:xfrm>
                  <a:off x="4343190" y="4940626"/>
                  <a:ext cx="6539176" cy="787074"/>
                  <a:chOff x="4343190" y="4940626"/>
                  <a:chExt cx="6539176" cy="787074"/>
                </a:xfrm>
              </p:grpSpPr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879AE696-6574-2937-923D-6CDCC2324E7E}"/>
                      </a:ext>
                    </a:extLst>
                  </p:cNvPr>
                  <p:cNvSpPr/>
                  <p:nvPr/>
                </p:nvSpPr>
                <p:spPr>
                  <a:xfrm flipH="1">
                    <a:off x="4343191" y="5308317"/>
                    <a:ext cx="6539175" cy="41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kern="100">
                        <a:solidFill>
                          <a:schemeClr val="tx1"/>
                        </a:solidFill>
                        <a:effectLst/>
                      </a:rPr>
                      <a:t>介绍研究中数据清洗和筛选的步骤和方法。</a:t>
                    </a:r>
                    <a:endParaRPr lang="en-US" altLang="zh-CN" sz="1200" kern="1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8C962059-53E8-A0D5-4092-2B60E0E2F858}"/>
                      </a:ext>
                    </a:extLst>
                  </p:cNvPr>
                  <p:cNvSpPr/>
                  <p:nvPr/>
                </p:nvSpPr>
                <p:spPr>
                  <a:xfrm flipH="1">
                    <a:off x="4343190" y="4940626"/>
                    <a:ext cx="6539175" cy="427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tIns="90000" bIns="90000" rtlCol="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b="1">
                        <a:solidFill>
                          <a:schemeClr val="tx1"/>
                        </a:solidFill>
                      </a:rPr>
                      <a:t>数据清洗和筛选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6" name="矩形: 圆角 25">
                <a:extLst>
                  <a:ext uri="{FF2B5EF4-FFF2-40B4-BE49-F238E27FC236}">
                    <a16:creationId xmlns:a16="http://schemas.microsoft.com/office/drawing/2014/main" id="{07CBA6AC-AB67-ABC8-BF8C-CAFFD9C1FDC2}"/>
                  </a:ext>
                </a:extLst>
              </p:cNvPr>
              <p:cNvSpPr/>
              <p:nvPr/>
            </p:nvSpPr>
            <p:spPr>
              <a:xfrm>
                <a:off x="3401328" y="5074418"/>
                <a:ext cx="693337" cy="41938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02</a:t>
                </a:r>
                <a:endParaRPr lang="zh-CN" altLang="en-US" dirty="0"/>
              </a:p>
            </p:txBody>
          </p:sp>
        </p:grp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0F938C17-AF57-9B54-B771-8DF1F062F008}"/>
                </a:ext>
              </a:extLst>
            </p:cNvPr>
            <p:cNvGrpSpPr/>
            <p:nvPr/>
          </p:nvGrpSpPr>
          <p:grpSpPr>
            <a:xfrm>
              <a:off x="3249260" y="1977516"/>
              <a:ext cx="7930530" cy="1077218"/>
              <a:chOff x="3401328" y="4730073"/>
              <a:chExt cx="7930530" cy="107721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A18E76F9-FBD8-7FCB-CB23-C1262DC36E56}"/>
                  </a:ext>
                </a:extLst>
              </p:cNvPr>
              <p:cNvGrpSpPr/>
              <p:nvPr/>
            </p:nvGrpSpPr>
            <p:grpSpPr>
              <a:xfrm>
                <a:off x="3808326" y="4730073"/>
                <a:ext cx="7523532" cy="1077218"/>
                <a:chOff x="3707842" y="4730073"/>
                <a:chExt cx="7523532" cy="1077218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4FD06F8C-4B20-62FC-22EB-98E2C5B232B5}"/>
                    </a:ext>
                  </a:extLst>
                </p:cNvPr>
                <p:cNvSpPr/>
                <p:nvPr/>
              </p:nvSpPr>
              <p:spPr>
                <a:xfrm>
                  <a:off x="3707842" y="4730073"/>
                  <a:ext cx="7523532" cy="1077218"/>
                </a:xfrm>
                <a:prstGeom prst="roundRect">
                  <a:avLst/>
                </a:prstGeom>
                <a:solidFill>
                  <a:schemeClr val="accent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5B202000-1529-7D71-080E-C72600E1ED9C}"/>
                    </a:ext>
                  </a:extLst>
                </p:cNvPr>
                <p:cNvGrpSpPr/>
                <p:nvPr/>
              </p:nvGrpSpPr>
              <p:grpSpPr>
                <a:xfrm>
                  <a:off x="4343190" y="4940626"/>
                  <a:ext cx="6539176" cy="787074"/>
                  <a:chOff x="4343190" y="4940626"/>
                  <a:chExt cx="6539176" cy="787074"/>
                </a:xfrm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8770ED73-9B74-17BE-2623-DB49B4A17C37}"/>
                      </a:ext>
                    </a:extLst>
                  </p:cNvPr>
                  <p:cNvSpPr/>
                  <p:nvPr/>
                </p:nvSpPr>
                <p:spPr>
                  <a:xfrm flipH="1">
                    <a:off x="4343191" y="5308317"/>
                    <a:ext cx="6539175" cy="41938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108000" tIns="108000" rIns="108000" bIns="108000" rtlCol="0" anchor="t" anchorCtr="0">
                    <a:sp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kern="100">
                        <a:solidFill>
                          <a:schemeClr val="tx1"/>
                        </a:solidFill>
                        <a:effectLst/>
                      </a:rPr>
                      <a:t>介绍研究中使用的统计分析和可视化工具，以及其分析结果。</a:t>
                    </a:r>
                    <a:endParaRPr lang="en-US" altLang="zh-CN" sz="1200" kern="1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E301E233-59FE-1AD2-D11C-C92D5FB50B2D}"/>
                      </a:ext>
                    </a:extLst>
                  </p:cNvPr>
                  <p:cNvSpPr/>
                  <p:nvPr/>
                </p:nvSpPr>
                <p:spPr>
                  <a:xfrm flipH="1">
                    <a:off x="4343190" y="4940626"/>
                    <a:ext cx="6539175" cy="42797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tIns="90000" bIns="90000" rtlCol="0" anchor="b" anchorCtr="0">
                    <a:no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lt1"/>
                        </a:solidFill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</a:pPr>
                    <a:r>
                      <a:rPr kumimoji="1" lang="zh-CN" altLang="en-US" b="1" dirty="0">
                        <a:solidFill>
                          <a:schemeClr val="tx1"/>
                        </a:solidFill>
                      </a:rPr>
                      <a:t>统计分析与可视化</a:t>
                    </a:r>
                    <a:endParaRPr kumimoji="1" lang="en-US" altLang="zh-CN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B3505699-F0B3-BADB-B42D-145CB9753397}"/>
                  </a:ext>
                </a:extLst>
              </p:cNvPr>
              <p:cNvSpPr/>
              <p:nvPr/>
            </p:nvSpPr>
            <p:spPr>
              <a:xfrm>
                <a:off x="3401328" y="5074418"/>
                <a:ext cx="693337" cy="419383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/>
                  <a:t>03</a:t>
                </a:r>
                <a:endParaRPr lang="zh-CN" altLang="en-US" dirty="0"/>
              </a:p>
            </p:txBody>
          </p:sp>
        </p:grpSp>
      </p:grpSp>
      <p:sp>
        <p:nvSpPr>
          <p:cNvPr id="31" name="标题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zh-CN" altLang="en-US"/>
              <a:t>数据分析</a:t>
            </a:r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48827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MAGE" val="c136bbde-bda6-3159-85ab-74d4fc6832f0.png"/>
  <p:tag name="ISLIDE.IMAGEPOSITION" val="right-bottom"/>
  <p:tag name="ISLIDE.THEME" val="c136bbde-bda6-3159-85ab-74d4fc6832f0-17_133331976571402863.pptx"/>
  <p:tag name="ISLIDE.OUTLINE" val="1583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96081612-04c9-431c-ac55-1e475da614b8.pptx"/>
  <p:tag name="ISLIDE.TAG" val="9e4641ec-8dc6-4050-900b-dadf5fdb9e4c"/>
  <p:tag name="ISLIDE.OUTLINECONTENT" val="26609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9455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788ec3ef-e153-4247-8797-3a36c43c9e20.pptx"/>
  <p:tag name="ISLIDE.TAG" val="9e4641ec-8dc6-4050-900b-dadf5fdb9e4c"/>
  <p:tag name="ISLIDE.OUTLINECONTENT" val="2661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f6349aea-b0c3-488b-819a-e72e8b250995.pptx"/>
  <p:tag name="ISLIDE.TAG" val="bd142c3d-b2ac-49d2-945d-a40ea7d68a02"/>
  <p:tag name="ISLIDE.OUTLINECONTENT" val="26614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e33a0760-1833-4494-bcd1-304e93d24173.pptx"/>
  <p:tag name="ISLIDE.TAG" val="bd142c3d-b2ac-49d2-945d-a40ea7d68a02"/>
  <p:tag name="ISLIDE.OUTLINECONTENT" val="26615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9457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7ce7c0bc-0c27-4d54-b609-32f3c481cd89.pptx"/>
  <p:tag name="ISLIDE.TAG" val="bd142c3d-b2ac-49d2-945d-a40ea7d68a02"/>
  <p:tag name="ISLIDE.OUTLINECONTENT" val="26616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4dbbf828-4768-4c8e-ba34-dfc07f70b9fe.pptx"/>
  <p:tag name="ISLIDE.TAG" val="9e4641ec-8dc6-4050-900b-dadf5fdb9e4c"/>
  <p:tag name="ISLIDE.OUTLINECONTENT" val="26618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9458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03945fc2-e183-4fdc-9f56-c7210654a1a4.pptx"/>
  <p:tag name="ISLIDE.TAG" val="9e4641ec-8dc6-4050-900b-dadf5fdb9e4c"/>
  <p:tag name="ISLIDE.OUTLINECONTENT" val="26621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03a12446-4040-4dad-8d54-bb681f1089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f36eafe8-0fee-4107-8325-a571b428d47f.pptx"/>
  <p:tag name="ISLIDE.TAG" val="9e4641ec-8dc6-4050-900b-dadf5fdb9e4c"/>
  <p:tag name="ISLIDE.OUTLINECONTENT" val="2662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e69c5ac3-dafd-4b9a-bbf1-d26a1016f81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a53c6cf7-5283-4dca-a43f-f95160d3f67a.pptx"/>
  <p:tag name="ISLIDE.TAG" val="7bbc12ee-40ec-489f-ab8c-4fa55cf2bf5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945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efddfe35-4c15-43f8-9835-2eb7b749732e.pptx"/>
  <p:tag name="ISLIDE.TAG" val="9e4641ec-8dc6-4050-900b-dadf5fdb9e4c"/>
  <p:tag name="ISLIDE.OUTLINECONTENT" val="26599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b875abdb-0142-41d1-baf9-9c74dffa70f3.pptx"/>
  <p:tag name="ISLIDE.TAG" val="9e4641ec-8dc6-4050-900b-dadf5fdb9e4c"/>
  <p:tag name="ISLIDE.OUTLINECONTENT" val="26601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AG" val="43779941-ebb9-4272-ab0a-451395e9a0c0"/>
  <p:tag name="ISLIDE.OUTLINESECTION" val="9453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5d203452-17e0-428f-9933-005f65c9cd98.pptx"/>
  <p:tag name="ISLIDE.TAG" val="9e4641ec-8dc6-4050-900b-dadf5fdb9e4c"/>
  <p:tag name="ISLIDE.OUTLINECONTENT" val="26605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e3e78f90-ad13-490f-a036-a4a75a08af81.pptx"/>
  <p:tag name="ISLIDE.TAG" val="9e4641ec-8dc6-4050-900b-dadf5fdb9e4c"/>
  <p:tag name="ISLIDE.OUTLINECONTENT" val="266073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297AD0"/>
      </a:accent1>
      <a:accent2>
        <a:srgbClr val="1F94DE"/>
      </a:accent2>
      <a:accent3>
        <a:srgbClr val="74C2FF"/>
      </a:accent3>
      <a:accent4>
        <a:srgbClr val="B5E9F1"/>
      </a:accent4>
      <a:accent5>
        <a:srgbClr val="636E72"/>
      </a:accent5>
      <a:accent6>
        <a:srgbClr val="C9C9C9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0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1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2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3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4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5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6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7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18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ppt/theme/themeOverride9.xml><?xml version="1.0" encoding="utf-8"?>
<a:themeOverride xmlns:a="http://schemas.openxmlformats.org/drawingml/2006/main">
  <a:clrScheme name="18">
    <a:dk1>
      <a:srgbClr val="000000"/>
    </a:dk1>
    <a:lt1>
      <a:srgbClr val="FFFFFF"/>
    </a:lt1>
    <a:dk2>
      <a:srgbClr val="778495"/>
    </a:dk2>
    <a:lt2>
      <a:srgbClr val="F0F0F0"/>
    </a:lt2>
    <a:accent1>
      <a:srgbClr val="297AD0"/>
    </a:accent1>
    <a:accent2>
      <a:srgbClr val="1F94DE"/>
    </a:accent2>
    <a:accent3>
      <a:srgbClr val="74C2FF"/>
    </a:accent3>
    <a:accent4>
      <a:srgbClr val="B5E9F1"/>
    </a:accent4>
    <a:accent5>
      <a:srgbClr val="636E72"/>
    </a:accent5>
    <a:accent6>
      <a:srgbClr val="C9C9C9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1532</TotalTime>
  <Words>1000</Words>
  <Application>Microsoft Office PowerPoint</Application>
  <PresentationFormat>宽屏</PresentationFormat>
  <Paragraphs>133</Paragraphs>
  <Slides>20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3" baseType="lpstr">
      <vt:lpstr>等线</vt:lpstr>
      <vt:lpstr>Arial</vt:lpstr>
      <vt:lpstr>Designed by iSlide</vt:lpstr>
      <vt:lpstr>西北工业大学 本科学科答辩PPT</vt:lpstr>
      <vt:lpstr>PowerPoint 演示文稿</vt:lpstr>
      <vt:lpstr>01.研究背景和目的</vt:lpstr>
      <vt:lpstr>研究背景</vt:lpstr>
      <vt:lpstr>研究目的</vt:lpstr>
      <vt:lpstr>02.研究方法和数据分析</vt:lpstr>
      <vt:lpstr>研究方法</vt:lpstr>
      <vt:lpstr>数据来源</vt:lpstr>
      <vt:lpstr>数据分析</vt:lpstr>
      <vt:lpstr>03.研究成果和创新点</vt:lpstr>
      <vt:lpstr>研究成果</vt:lpstr>
      <vt:lpstr>创新点</vt:lpstr>
      <vt:lpstr>实证研究</vt:lpstr>
      <vt:lpstr>04.研究意义和未来展望</vt:lpstr>
      <vt:lpstr>研究意义</vt:lpstr>
      <vt:lpstr>未来展望</vt:lpstr>
      <vt:lpstr>05.答辩总结和感想</vt:lpstr>
      <vt:lpstr>答辩总结</vt:lpstr>
      <vt:lpstr>感想</vt:lpstr>
      <vt:lpstr>Thank You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西北工业大学论文答辩通用PPT模板</dc:title>
  <dc:creator>Fish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6</cp:revision>
  <cp:lastPrinted>2023-08-01T16:00:00Z</cp:lastPrinted>
  <dcterms:created xsi:type="dcterms:W3CDTF">2023-08-01T16:00:00Z</dcterms:created>
  <dcterms:modified xsi:type="dcterms:W3CDTF">2024-09-15T03:06:19Z</dcterms:modified>
  <cp:contentStatus>西北工业大学论文答辩通用PPT模板，www.51pptmoban.com</cp:contentStatus>
  <cp:version>51pptmoban.com（V51PPT-24060603版）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EMPLATE">
    <vt:lpwstr>【F毕业答辩】3</vt:lpwstr>
  </property>
</Properties>
</file>