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95" r:id="rId3"/>
    <p:sldId id="429" r:id="rId5"/>
    <p:sldId id="430" r:id="rId6"/>
    <p:sldId id="431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34" y="102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077264" y="53375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课程说明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数据分析与可视化</a:t>
            </a:r>
            <a:endParaRPr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146596"/>
            <a:ext cx="6178549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姓名：程亮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联系方式：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279227926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答疑地点:日新楼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503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4365" y="915035"/>
            <a:ext cx="4360545" cy="534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FTP:172.16.3.241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kjdown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kjdown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账号：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upload_1863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密码：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upload_1863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数据分析与可视化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910" y="824865"/>
            <a:ext cx="4665980" cy="560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graphicFrame>
        <p:nvGraphicFramePr>
          <p:cNvPr id="6" name="内容占位符 14337"/>
          <p:cNvGraphicFramePr/>
          <p:nvPr/>
        </p:nvGraphicFramePr>
        <p:xfrm>
          <a:off x="691356" y="1550987"/>
          <a:ext cx="7761288" cy="4217988"/>
        </p:xfrm>
        <a:graphic>
          <a:graphicData uri="http://schemas.openxmlformats.org/drawingml/2006/table">
            <a:tbl>
              <a:tblPr/>
              <a:tblGrid>
                <a:gridCol w="1778000"/>
                <a:gridCol w="3524250"/>
                <a:gridCol w="1166813"/>
                <a:gridCol w="1292225"/>
              </a:tblGrid>
              <a:tr h="86201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考核内容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学习目标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分数</a:t>
                      </a:r>
                      <a:endParaRPr lang="zh-CN" altLang="en-US" sz="2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百分比</a:t>
                      </a:r>
                      <a:endParaRPr lang="zh-CN" altLang="en-US" sz="2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考勤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准时到课堂，不影响其他人，不得提前离开课堂。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10%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17792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平时表现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课堂上与老师积极互动，完成并提交老师布置的作业实验。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7637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期末考试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完成完整的前后端分离项目的设计和开发，从代码熟练程度，运行效果和实用性等几个方面进行考查。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 eaLnBrk="1" fontAlgn="ctr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2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zh-CN" altLang="en-US" sz="2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全屏显示(4:3)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Times New Roman</vt:lpstr>
      <vt:lpstr>Arial</vt:lpstr>
      <vt:lpstr>华文中宋</vt:lpstr>
      <vt:lpstr>字魂59号-创粗黑</vt:lpstr>
      <vt:lpstr>黑体</vt:lpstr>
      <vt:lpstr>微软雅黑</vt:lpstr>
      <vt:lpstr>Arial Unicode MS</vt:lpstr>
      <vt:lpstr>等线</vt:lpstr>
      <vt:lpstr>Office 主题​​</vt:lpstr>
      <vt:lpstr>课程说明</vt:lpstr>
      <vt:lpstr>课程说明</vt:lpstr>
      <vt:lpstr>课程说明</vt:lpstr>
      <vt:lpstr>课程说明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cl</cp:lastModifiedBy>
  <cp:revision>191</cp:revision>
  <dcterms:created xsi:type="dcterms:W3CDTF">2016-10-26T12:21:00Z</dcterms:created>
  <dcterms:modified xsi:type="dcterms:W3CDTF">2024-02-26T07:11:06Z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000D2C39DD1147198C7130698C8D6F9F</vt:lpwstr>
  </property>
</Properties>
</file>