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12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10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816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2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07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52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2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5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6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64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4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5221-61A5-44BB-8286-F282B4B0F02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4FE689-ED06-4E5F-AD43-6937BB3E1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83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6774" y="2299026"/>
            <a:ext cx="7766936" cy="1646302"/>
          </a:xfrm>
        </p:spPr>
        <p:txBody>
          <a:bodyPr/>
          <a:lstStyle/>
          <a:p>
            <a:r>
              <a:rPr lang="ru-RU" dirty="0" smtClean="0"/>
              <a:t>НАВЫК «ЭКОНОМИМ»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8997" y="4270640"/>
            <a:ext cx="7766936" cy="1096899"/>
          </a:xfrm>
        </p:spPr>
        <p:txBody>
          <a:bodyPr/>
          <a:lstStyle/>
          <a:p>
            <a:r>
              <a:rPr lang="ru-RU" dirty="0" smtClean="0"/>
              <a:t>Выполнили Чернявский Егор, </a:t>
            </a:r>
            <a:r>
              <a:rPr lang="ru-RU" dirty="0" err="1" smtClean="0"/>
              <a:t>Тарарыев</a:t>
            </a:r>
            <a:r>
              <a:rPr lang="ru-RU" dirty="0" smtClean="0"/>
              <a:t> Матвей и </a:t>
            </a:r>
            <a:r>
              <a:rPr lang="ru-RU" dirty="0" err="1" smtClean="0"/>
              <a:t>Лахна</a:t>
            </a:r>
            <a:r>
              <a:rPr lang="ru-RU" dirty="0" smtClean="0"/>
              <a:t> Карам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22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– навык для голосового помощника «Алиса»</a:t>
            </a:r>
          </a:p>
          <a:p>
            <a:r>
              <a:rPr lang="ru-RU" dirty="0" smtClean="0"/>
              <a:t>Может хранить, записывать и предоставлять доступ к доходам и расходам пользователей за день, месяц</a:t>
            </a:r>
            <a:r>
              <a:rPr lang="ru-RU" dirty="0"/>
              <a:t> </a:t>
            </a:r>
            <a:r>
              <a:rPr lang="ru-RU" dirty="0" smtClean="0"/>
              <a:t>или год и сортировать их по категориям</a:t>
            </a:r>
          </a:p>
          <a:p>
            <a:r>
              <a:rPr lang="ru-RU" dirty="0" smtClean="0"/>
              <a:t>Полезно для ведения личного или семейного бюджета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58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equirements.txt, </a:t>
            </a:r>
            <a:r>
              <a:rPr lang="ru-RU" dirty="0" smtClean="0"/>
              <a:t>работа с контекстом пользователя, сторонний </a:t>
            </a:r>
            <a:r>
              <a:rPr lang="en-US" dirty="0" smtClean="0"/>
              <a:t>API</a:t>
            </a:r>
            <a:r>
              <a:rPr lang="ru-RU" dirty="0" smtClean="0"/>
              <a:t>, хранение данных в БД, хостинг.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62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Пока не ясна, ибо видел только свою часть кода (Егор)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5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880" y="2807676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89339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87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НАВЫК «ЭКОНОМИМ»</vt:lpstr>
      <vt:lpstr>Общие сведения</vt:lpstr>
      <vt:lpstr>Технологии</vt:lpstr>
      <vt:lpstr>Структура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НАВЫК «ЭКОНОМИМ»</dc:title>
  <dc:creator>korna</dc:creator>
  <cp:lastModifiedBy>korna</cp:lastModifiedBy>
  <cp:revision>2</cp:revision>
  <dcterms:created xsi:type="dcterms:W3CDTF">2022-04-18T16:35:13Z</dcterms:created>
  <dcterms:modified xsi:type="dcterms:W3CDTF">2022-04-18T16:46:28Z</dcterms:modified>
</cp:coreProperties>
</file>