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4:42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00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9:04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9:33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9:34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9:36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9:4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9:42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9:45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9:55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9:59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20:0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03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24575,'-5'0'0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20:02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20:07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0:03:45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0:08:36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0:08:3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0:08:42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0:26:40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3:40:33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3:52:50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3:52:56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08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3:53:06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32:11.5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145 1 24575,'8'0'0,"0"1"0,-1 0 0,1 0 0,0 1 0,0 0 0,-1 0 0,1 1 0,-1 0 0,10 6 0,-13-7 0,0 0 0,0 1 0,0 0 0,0-1 0,0 2 0,-1-1 0,0 0 0,1 1 0,-1-1 0,0 1 0,-1 0 0,1 0 0,-1 0 0,0 0 0,0 1 0,2 4 0,-4-8 0,1-1 0,-1 0 0,0 1 0,0-1 0,0 1 0,0 0 0,1-1 0,-1 1 0,0-1 0,0 1 0,0-1 0,0 1 0,0-1 0,0 1 0,0-1 0,-1 1 0,1-1 0,0 1 0,0-1 0,0 1 0,0-1 0,-1 1 0,1-1 0,0 1 0,0-1 0,-1 1 0,1-1 0,0 0 0,-1 1 0,1-1 0,-1 0 0,1 1 0,0-1 0,-1 0 0,1 1 0,-1-1 0,1 0 0,-1 0 0,1 1 0,-1-1 0,1 0 0,-1 0 0,1 0 0,-1 0 0,1 0 0,-1 0 0,0 0 0,-30-5 0,19 2 0,-12 0 0,15 3 0,1-1 0,-1-1 0,1 0 0,-15-4 0,18 4 0,1 1 0,0 0 0,-1 1 0,0-1 0,1 1 0,-1 0 0,1 0 0,-1 0 0,1 1 0,-1 0 0,0 0 0,1 0 0,-6 2 0,-1 1 0,0 0 0,0 0 0,-19 12 0,29-15 0,0-1 0,0 1 0,0-1 0,-1 1 0,1 0 0,1-1 0,-1 1 0,0 0 0,0-1 0,0 1 0,0 0 0,0 0 0,1 0 0,-1 0 0,0 0 0,1 0 0,-1 0 0,1 0 0,-1 0 0,1 0 0,0 0 0,-1 1 0,1-1 0,0 2 0,0-2 0,1 0 0,-1 0 0,1-1 0,0 1 0,-1 0 0,1 0 0,0 0 0,0 0 0,0-1 0,0 1 0,0 0 0,0-1 0,0 1 0,0-1 0,0 1 0,0-1 0,0 0 0,0 1 0,2-1 0,8 3 0,0-1 0,1 0 0,17 0 0,12-2 0,-29 0 0,-29-2 0,21 2 0,1-1 0,0-1 0,-1 1 0,1-1 0,-1 1 0,1-1 0,-1-1 0,0 1 0,6-5 0,-8 6 0,0 0 0,0 0 0,0-1 0,0 1 0,0-1 0,0 0 0,0 1 0,-1-1 0,1 0 0,-1 0 0,1 0 0,-1 0 0,0 0 0,0-1 0,0 1 0,0 0 0,0 0 0,0-1 0,-1 1 0,1-1 0,-1 1 0,0 0 0,1-1 0,-1 1 0,-1-4 0,1 5 3,0 0 0,0 0 0,-1 0-1,1 0 1,-1-1 0,1 1 0,-1 0 0,1 0-1,-1 0 1,0 0 0,1 0 0,-1 0-1,0 0 1,0 0 0,0 0 0,0 1 0,0-1-1,0 0 1,0 0 0,0 1 0,0-1 0,0 1-1,0-1 1,0 1 0,-1-1 0,1 1-1,0 0 1,0 0 0,0-1 0,-1 1 0,1 0-1,0 0 1,0 0 0,-1 0 0,1 1 0,0-1-1,0 0 1,-1 0 0,1 1 0,0-1-1,0 1 1,-1 0 0,-1 0-74,1 0 1,-1 0-1,1 0 0,0 0 0,0 0 1,0 1-1,0-1 0,0 1 1,0 0-1,0 0 0,0-1 0,1 1 1,-1 0-1,1 0 0,-1 1 1,1-1-1,0 0 0,0 0 0,0 1 1,-1 2-1,1 16-6755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32:15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32:24.2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512 318 24575,'6'0'0,"1"-1"0,-1 0 0,0 0 0,1 0 0,-1-1 0,0 0 0,0 0 0,0-1 0,-1 0 0,8-4 0,53-41 0,-20 13 0,-24 21 0,-12 8 0,1-1 0,-1 0 0,-1 0 0,1-1 0,15-17 0,-25 25 0,1 0 0,-1-1 0,1 1 0,-1 0 0,1-1 0,-1 1 0,0 0 0,1-1 0,-1 1 0,0-1 0,1 1 0,-1-1 0,0 1 0,1-1 0,-1 1 0,0-1 0,0 1 0,0-1 0,0 1 0,0-1 0,1 1 0,-1-1 0,0 1 0,0-1 0,0 1 0,0-1 0,0 1 0,-1-1 0,1 0 0,0 1 0,0-1 0,0 1 0,-1-1 0,-17 2 0,-25 18 0,24-9 0,0 2 0,1 0 0,1 1 0,0 1 0,1 0 0,1 1 0,0 1 0,1 0 0,-19 30 0,32-45 0,0 0 0,0 1 0,0-1 0,0 0 0,0 1 0,0-1 0,1 1 0,-1-1 0,1 1 0,-1 0 0,1-1 0,-1 1 0,1-1 0,0 1 0,0 0 0,0-1 0,0 1 0,0 0 0,0-1 0,0 1 0,1 0 0,-1-1 0,1 1 0,-1-1 0,2 4 0,-1-5 0,-1 1 0,1-1 0,-1 1 0,1-1 0,0 0 0,-1 1 0,1-1 0,0 0 0,-1 0 0,1 1 0,0-1 0,-1 0 0,1 0 0,0 0 0,0 0 0,-1 0 0,1 0 0,0 0 0,0 0 0,-1 0 0,2 0 0,1-1 0,-1 0 0,0 0 0,1 0 0,-1 0 0,1 0 0,-1 0 0,0-1 0,4-2 0,6-8 0,-1 0 0,0-1 0,0 0 0,-1 0 0,-1-1 0,-1-1 0,0 1 0,0-1 0,-2-1 0,0 1 0,4-19 0,-8 31 0,-1 0 0,0-1 0,-1 1 0,1-1 0,-1 1 0,1-1 0,-1 1 0,0-1 0,0 1 0,-1-1 0,1 1 0,-1-1 0,-1-3 0,1 5 0,0 0 0,0 1 0,0-1 0,0 0 0,-1 0 0,1 1 0,-1-1 0,1 1 0,-1-1 0,1 1 0,-1 0 0,0 0 0,0 0 0,0 0 0,0 0 0,0 0 0,0 0 0,0 1 0,0-1 0,0 0 0,0 1 0,-3 0 0,0-1 0,-1 1 0,0 0 0,1 0 0,-1 0 0,0 1 0,1 0 0,-1 0 0,1 1 0,-1-1 0,1 1 0,0 0 0,0 1 0,0-1 0,0 1 0,0 0 0,0 0 0,1 1 0,-1-1 0,1 1 0,0 0 0,0 0 0,-3 6 0,0-2 0,1 0 0,0 1 0,0 0 0,1 0 0,0 1 0,1-1 0,0 1 0,1 0 0,0 0 0,0 0 0,-1 15 0,3-23 0,1 0 0,0 0 0,0 0 0,0 0 0,0 0 0,1 0 0,-1 0 0,1 0 0,-1 0 0,1 0 0,0 0 0,-1 0 0,1 0 0,0 0 0,2 2 0,-3-4 0,0 1 0,1-1 0,-1 0 0,0 0 0,0 1 0,1-1 0,-1 0 0,0 0 0,1 0 0,-1 1 0,0-1 0,1 0 0,-1 0 0,1 0 0,-1 0 0,0 0 0,1 0 0,-1 0 0,1 0 0,-1 0 0,0 0 0,1 0 0,-1 0 0,0 0 0,1 0 0,-1 0 0,1 0 0,-1 0 0,13-16 0,-10 11 0,-1 0 0,0 0 0,-1 0 0,1 0 0,-1-1 0,0 1 0,0-1 0,0 1 0,-1-1 0,0 1 0,0-1 0,-1 1 0,1-1 0,-3-6 0,3 10 0,-1-1 0,0 0 0,0 1 0,0 0 0,0-1 0,-1 1 0,1 0 0,-1-1 0,1 1 0,-1 0 0,0 0 0,0 0 0,0 0 0,0 1 0,0-1 0,0 0 0,0 1 0,0 0 0,-1-1 0,1 1 0,-1 0 0,1 0 0,-1 0 0,1 1 0,-1-1 0,0 0 0,1 1 0,-1 0 0,0 0 0,-4 0 0,2 1 0,0-1 0,0 1 0,0 1 0,0-1 0,1 1 0,-1 0 0,1 0 0,-1 0 0,1 1 0,0 0 0,0-1 0,0 2 0,0-1 0,0 0 0,1 1 0,-1-1 0,-4 8 0,6-9 0,0 1 0,0 0 0,0-1 0,0 1 0,1 0 0,-1 0 0,1 0 0,0 0 0,0 0 0,0 0 0,0 0 0,1 0 0,-1 1 0,1-1 0,0 0 0,-1 0 0,2 1 0,-1-1 0,0 0 0,1 0 0,-1 1 0,1-1 0,0 0 0,0 0 0,0 0 0,1 0 0,1 3 0,-2-4 0,0-1 0,0 0 0,0 0 0,0 0 0,0 0 0,0 0 0,0 0 0,1 0 0,-1 0 0,0 0 0,1-1 0,-1 1 0,1 0 0,-1-1 0,1 0 0,-1 1 0,1-1 0,-1 0 0,1 1 0,-1-1 0,1 0 0,-1 0 0,1 0 0,0 0 0,-1-1 0,1 1 0,-1 0 0,1-1 0,-1 1 0,1-1 0,-1 1 0,0-1 0,3-1 0,-3 2 0,0-1 0,0 1 0,-1-1 0,1 0 0,0 1 0,0-1 0,0 0 0,0 0 0,-1 1 0,1-1 0,0 0 0,-1 0 0,1 0 0,0 0 0,-1 0 0,1 0 0,-1 0 0,0 0 0,1 0 0,-1 0 0,0 0 0,0-1 0,1 1 0,-1 0 0,0 0 0,0 0 0,0 0 0,-1 0 0,1 0 0,0-1 0,0 1 0,0 0 0,-1 0 0,1 0 0,-1 0 0,1 0 0,-1 0 0,1 0 0,-1 0 0,1 0 0,-1 0 0,-1 0 0,2 0 0,-1 0 0,1 1 0,-1-1 0,1 1 0,-1-1 0,1 1 0,-1-1 0,0 1 0,1 0 0,-1-1 0,1 1 0,-1 0 0,0-1 0,1 1 0,-1 0 0,0 0 0,0 0 0,1-1 0,-1 1 0,0 0 0,1 0 0,-1 0 0,0 0 0,0 0 0,1 1 0,-1-1 0,0 0 0,0 0 0,0 1 0,-1 0 0,1 0 0,-1 0 0,0 0 0,1 0 0,-1 1 0,1-1 0,-1 1 0,1-1 0,0 1 0,-2 2 0,-2 4 0,1 0 0,0 0 0,-5 16 0,8-20 0,0 0 0,0 0 0,0 0 0,0 0 0,1 0 0,0 0 0,0 0 0,0-1 0,0 1 0,0 0 0,1 0 0,0 0 0,0 0 0,1 5 0,-1-8 0,1 1 0,-1 0 0,0-1 0,0 1 0,1-1 0,-1 1 0,1-1 0,-1 0 0,1 0 0,-1 0 0,1 0 0,0 0 0,0 0 0,-1 0 0,1 0 0,0 0 0,0-1 0,0 1 0,0-1 0,0 0 0,0 1 0,0-1 0,0 0 0,0 0 0,0 0 0,0-1 0,0 1 0,0 0 0,0-1 0,3 0 0,9-3 0,-1-1 0,1-1 0,-1 1 0,0-2 0,0 0 0,-1-1 0,0 0 0,0-1 0,-1 0 0,0 0 0,0-1 0,-1-1 0,-1 0 0,0 0 0,0-1 0,13-25 0,-21 35 0,0 0 0,0 0 0,0 0 0,0 0 0,-1-1 0,1 1 0,-1 0 0,1 0 0,-1 0 0,0-1 0,0 1 0,0 0 0,0 0 0,0 0 0,0-1 0,-1 1 0,1 0 0,-1 0 0,0 0 0,-1-4 0,1 4 0,0 1 0,0 0 0,0 0 0,-1-1 0,1 1 0,0 0 0,-1 0 0,1 0 0,-1 0 0,1 0 0,-1 0 0,1 1 0,-1-1 0,1 1 0,-1-1 0,0 1 0,1-1 0,-1 1 0,0 0 0,0 0 0,1 0 0,-1 0 0,0 0 0,1 0 0,-1 0 0,-2 1 0,1 0 0,0 0 0,0 1 0,0-1 0,0 1 0,0 0 0,0-1 0,0 1 0,1 1 0,-1-1 0,1 0 0,0 1 0,-1-1 0,1 1 0,0-1 0,1 1 0,-1 0 0,0 0 0,1 0 0,0 0 0,-1 0 0,1 0 0,0 1 0,1-1 0,-1 0 0,0 6 0,0-6 0,1 0 0,-1 1 0,1-1 0,0 0 0,-1 0 0,2 0 0,-1 1 0,0-1 0,1 0 0,-1 0 0,1 0 0,0 0 0,0 0 0,0 0 0,0 0 0,1 0 0,-1 0 0,1 0 0,0-1 0,0 1 0,0 0 0,0-1 0,0 0 0,0 1 0,1-1 0,4 3 0,-4-4 0,1 0 0,-1 0 0,1 0 0,-1 0 0,1-1 0,0 1 0,-1-1 0,1 0 0,0 0 0,-1 0 0,1-1 0,-1 1 0,8-3 0,-9 2 0,0 1 0,-1-1 0,1 1 0,0-1 0,0 0 0,-1 0 0,1 0 0,0 0 0,-1 0 0,1 0 0,-1 0 0,0-1 0,1 1 0,-1 0 0,0-1 0,0 1 0,0-1 0,0 0 0,0 1 0,0-1 0,0 0 0,0 1 0,-1-1 0,1 0 0,-1 0 0,1 0 0,-1-3 0,0 3 0,0 1 0,0-1 0,0 1 0,-1-1 0,1 1 0,0 0 0,-1-1 0,0 1 0,1-1 0,-1 1 0,0 0 0,1 0 0,-1-1 0,0 1 0,0 0 0,0 0 0,0 0 0,0 0 0,0 0 0,-1 0 0,1 0 0,0 1 0,0-1 0,-1 0 0,1 1 0,0-1 0,-1 1 0,1-1 0,0 1 0,-1 0 0,1-1 0,-1 1 0,-1 0 0,0 0 0,0-1 0,0 1 0,-1 0 0,1 0 0,0 1 0,0-1 0,0 1 0,0-1 0,0 1 0,0 0 0,0 0 0,1 0 0,-1 0 0,0 1 0,-3 2 0,3 0 0,0-1 0,0 1 0,0 0 0,1 0 0,0 0 0,0 1 0,0-1 0,1 0 0,-1 1 0,1-1 0,0 1 0,0 0 0,0-1 0,1 1 0,0 0 0,0-1 0,0 6 0,-4 33 0,3-39 0,0 0 0,1 0 0,-1 0 0,1 0 0,0 0 0,0 6 0,0-8 0,1-1 0,-1 1 0,1-1 0,-1 1 0,1-1 0,0 0 0,0 1 0,-1-1 0,1 0 0,0 0 0,0 0 0,0 1 0,0-1 0,0 0 0,1 0 0,-1 0 0,0-1 0,0 1 0,1 0 0,-1 0 0,2 0 0,10 4 0,0-1 0,0-1 0,13 2 0,-26-5 0,0 0 0,0 0 0,0 0 0,0 0 0,-1 0 0,1 0 0,0 0 0,0 0 0,0 0 0,0 0 0,-1 0 0,1 0 0,0 0 0,0 0 0,0 0 0,0 0 0,0 0 0,-1 0 0,1 0 0,0 0 0,0-1 0,0 1 0,0 0 0,0 0 0,0 0 0,0 0 0,0 0 0,-1 0 0,1-1 0,0 1 0,0 0 0,0 0 0,0 0 0,0 0 0,0 0 0,0-1 0,0 1 0,0 0 0,0 0 0,0 0 0,0 0 0,0-1 0,0 1 0,0 0 0,0 0 0,0 0 0,0 0 0,0-1 0,0 1 0,0 0 0,0 0 0,1 0 0,-1 0 0,0 0 0,0-1 0,10-12 0,18-14 0,19-12 0,-29 26 0,-1-1 0,0-1 0,21-25 0,-37 39 0,0 1 0,0-1 0,-1 0 0,1 0 0,-1 0 0,1 0 0,0 0 0,-1 0 0,0 0 0,1 0 0,-1 0 0,0 0 0,1 0 0,-1 0 0,0 0 0,0 0 0,0 0 0,0 0 0,0-2 0,0 3 0,-1-1 0,1 0 0,0 1 0,-1-1 0,1 1 0,-1-1 0,1 1 0,0 0 0,-1-1 0,0 1 0,1-1 0,-1 1 0,1 0 0,-1-1 0,1 1 0,-1 0 0,0 0 0,1-1 0,-1 1 0,0 0 0,1 0 0,-2 0 0,-4 0 0,1-1 0,-1 1 0,1 1 0,-1-1 0,-9 3 0,1 2 0,0 0 0,1 0 0,-1 1 0,2 1 0,-1 0 0,-13 11 0,15-10 0,0-1 0,0 0 0,0-1 0,-1 0 0,0-1 0,0 0 0,-1-1 0,-24 5 0,-2-5 0,0-2 0,-1-2 0,-53-6 0,89 5 0,-1 0 0,1 0 0,-1 0 0,1-1 0,0 1 0,0-1 0,0 0 0,0 0 0,0-1 0,0 1 0,0-1 0,1 0 0,0 0 0,-1 0 0,1-1 0,0 1 0,0-1 0,1 1 0,-1-1 0,1 0 0,0 0 0,0 0 0,-1-5 0,-4-9 0,2 0 0,0 0 0,1-1 0,-1-20 0,3 27 0,2 12 0,0 0 0,0 0 0,0 0 0,0 0 0,0 0 0,0 1 0,-1-1 0,1 0 0,0 0 0,0 0 0,0 0 0,0 0 0,0 0 0,0 0 0,0 0 0,0 0 0,0 0 0,0 0 0,0 0 0,0 0 0,0 0 0,-1 0 0,1 0 0,0 0 0,0 0 0,0 0 0,0 0 0,0 0 0,0 0 0,0 0 0,0 0 0,0 0 0,0 0 0,0 0 0,0 0 0,0 0 0,-1 0 0,1 0 0,0 0 0,0-1 0,0 1 0,0 0 0,0 0 0,0 0 0,0 0 0,0 0 0,0 0 0,0 0 0,0 0 0,0 0 0,0 0 0,0 0 0,0 0 0,0 0 0,0-1 0,-5 14 0,-3 16 0,2 32 0,6-57 0,1 0 0,-1 0 0,0 0 0,1 0 0,0 0 0,0 0 0,0 0 0,1 0 0,-1-1 0,1 1 0,0 0 0,3 4 0,-4-7 0,-1-1 0,0 0 0,0 1 0,0-1 0,1 1 0,-1-1 0,0 0 0,1 1 0,-1-1 0,0 0 0,0 0 0,1 1 0,-1-1 0,1 0 0,-1 0 0,0 1 0,1-1 0,-1 0 0,0 0 0,1 0 0,-1 0 0,1 0 0,-1 0 0,1 1 0,-1-1 0,0 0 0,1 0 0,-1 0 0,1 0 0,-1-1 0,1 1 0,-1 0 0,0 0 0,1 0 0,0 0 0,8-15 0,-1-25 0,5-175 0,-5 150 0,-10 60 0,-4 13 0,-5 18 0,10-23 0,-7 20 0,1 2 0,0-1 0,2 0 0,-3 40 0,11-42 0,-3-22 0,0 0 0,0 0 0,0 1 0,0-1 0,0 0 0,0 0 0,0 0 0,1 0 0,-1 0 0,0 1 0,0-1 0,0 0 0,0 0 0,0 0 0,1 0 0,-1 0 0,0 0 0,0 0 0,0 1 0,0-1 0,1 0 0,-1 0 0,0 0 0,0 0 0,0 0 0,0 0 0,1 0 0,-1 0 0,0 0 0,0 0 0,0 0 0,1 0 0,-1 0 0,0 0 0,0 0 0,0 0 0,1 0 0,-1 0 0,0-1 0,0 1 0,0 0 0,0 0 0,0 0 0,1 0 0,-1 0 0,0 0 0,2-3 0,0 1 0,-1 0 0,1 0 0,-1-1 0,0 1 0,0 0 0,0-1 0,0 1 0,0-1 0,1-5 0,0-2 0,0-1 0,-1 0 0,0 0 0,0 0 0,-2 1 0,1-1 0,-1 0 0,-3-11 0,4 20 0,-1 0 0,1-1 0,-1 1 0,0 0 0,0-1 0,0 1 0,0 0 0,0 0 0,0 0 0,0 0 0,-1 0 0,1 0 0,-1 0 0,0 1 0,1-1 0,-1 1 0,0-1 0,0 1 0,0-1 0,0 1 0,0 0 0,0 0 0,-1 0 0,1 0 0,0 0 0,0 1 0,-1-1 0,1 1 0,0-1 0,-1 1 0,1 0 0,-1 0 0,1 0 0,0 0 0,-1 1 0,1-1 0,0 0 0,-1 1 0,1 0 0,0-1 0,-1 1 0,-1 1 0,-2 2 0,0-1 0,0 1 0,0 1 0,0-1 0,1 1 0,-1-1 0,1 2 0,1-1 0,-1 0 0,1 1 0,0 0 0,0 0 0,0 0 0,1 1 0,0-1 0,0 1 0,1 0 0,0-1 0,-2 10 0,4-16 0,0 0 0,0 0 0,0 0 0,0 1 0,0-1 0,0 0 0,0 0 0,0 0 0,0 1 0,0-1 0,0 0 0,0 0 0,0 0 0,0 0 0,0 1 0,1-1 0,-1 0 0,0 0 0,0 0 0,0 0 0,0 0 0,0 1 0,0-1 0,0 0 0,0 0 0,1 0 0,-1 0 0,0 0 0,0 0 0,0 0 0,0 1 0,0-1 0,1 0 0,-1 0 0,0 0 0,0 0 0,0 0 0,0 0 0,1 0 0,-1 0 0,0 0 0,0 0 0,0 0 0,0 0 0,1 0 0,-1 0 0,0 0 0,0 0 0,0 0 0,0 0 0,1 0 0,-1 0 0,0 0 0,0-1 0,13-8 0,9-15 0,-11 10 0,-6 9 0,-1 0 0,1-1 0,-1 0 0,0 1 0,0-1 0,-1 0 0,5-12 0,-24 27 0,10-1 0,1 0 0,0 0 0,0 0 0,0 1 0,1 0 0,0 0 0,-3 12 0,5-13 0,0-1 0,0 0 0,-1 0 0,0 0 0,-1 0 0,1-1 0,-1 1 0,0-1 0,-1 0 0,0 0 0,0-1 0,0 1 0,-8 5 0,13-10 0,0-1 0,-1 0 0,1 1 0,0-1 0,0 0 0,-1 0 0,1 1 0,-1-1 0,1 0 0,0 0 0,-1 1 0,1-1 0,-1 0 0,1 0 0,0 0 0,-1 0 0,1 0 0,-1 0 0,1 0 0,-1 0 0,1 0 0,0 0 0,-1 0 0,1 0 0,-1 0 0,1 0 0,-1 0 0,1 0 0,0 0 0,-1-1 0,1 1 0,-1 0 0,1 0 0,0 0 0,-1-1 0,1 1 0,0 0 0,-1-1 0,1 1 0,0 0 0,-1 0 0,1-1 0,0 1 0,0-1 0,0 1 0,-1 0 0,1-1 0,0 1 0,0-1 0,0 1 0,0 0 0,-1-1 0,1 1 0,0-1 0,0 1 0,0-1 0,0 1 0,0 0 0,0-1 0,0 1 0,1-1 0,-1 1 0,0-1 0,0 1 0,0-1 0,0 0 0,0 1 0,1-1 0,-1 0 0,0 1 0,0-1 0,0 1 0,1-1 0,-1 0 0,0 1 0,0-1 0,1 1 0,-1-1 0,0 1 0,1-1 0,-1 1 0,1-1 0,-1 1 0,1-1 0,-1 1 0,1 0 0,-1-1 0,1 1 0,-1 0 0,1-1 0,0 1 0,-1 0 0,1 0 0,-1-1 0,1 1 0,0 0 0,-1 0 0,1 0 0,0 0 0,-1 0 0,1 0 0,0 0 0,-1 0 0,1 0 0,-1 0 0,1 1 0,0-1 0,-1 0 0,1 0 0,-1 0 0,1 1 0,0-1 0,-1 0 0,1 1 0,10 7 0,-1 1 0,0 0 0,-1 0 0,0 1 0,9 12 0,25 27 0,-25-31 0,1-1 0,1-1 0,0 0 0,1-2 0,1 0 0,0-1 0,1-1 0,35 12 0,-40-19 0,-8-2 0,1 0 0,-1 1 0,0 0 0,17 9 0,-26-12 0,1 0 0,0 1 0,-1-1 0,1 0 0,-1 0 0,1 1 0,-1-1 0,0 1 0,0-1 0,1 1 0,-1-1 0,0 1 0,0 0 0,-1 0 0,1-1 0,0 1 0,0 0 0,-1 0 0,1 0 0,-1 0 0,0 0 0,0 0 0,0 0 0,0 0 0,0 0 0,0 0 0,0-1 0,0 1 0,-1 0 0,1 0 0,-1 0 0,0 2 0,-3 4 0,-1 0 0,0 0 0,0-1 0,-1 0 0,1 0 0,-2 0 0,1-1 0,-9 8 0,-9 8 0,23-21-6,0 1-1,0-1 1,0 0-1,0 0 1,-1 0-1,1 0 1,0 0-1,-1 0 1,1-1-1,0 1 0,-1 0 1,-2 0-1,4-1 13,-1 0 0,1 0-1,-1 0 1,1 0-1,0 0 1,-1 0-1,1 0 1,-1 0 0,1 0-1,0-1 1,-1 1-1,1 0 1,0 0 0,-1 0-1,1-1 1,0 1-1,-1 0 1,1 0-1,0-1 1,-1 1 0,1 0-1,0-1 1,0 1-1,-1 0 1,1-1 0,0 1-1,0 0 1,0-1-1,0 1 1,-1-1-1,0-4-152,0-1-1,0 1 0,1-1 0,0 1 0,0-9 0,0 7-418,1-25-6260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32:42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0 24575,'0'5'0,"0"5"0,-4 2 0,-11-2 0,-3 3 0,7-2 0,9-11 0,5-11 0,2 2 0,1 11 0,-2 9 0,0 8 0,-2-4 0,-1-9 0,8-10 0,7-9 0,6-11 0,-2-1-8191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32:52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32:53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24575,'0'5'0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32:55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35:10.4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35:1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24575,'5'0'0,"10"0"0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11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24575,'-5'0'0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0:42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763 424 24575,'0'1'0,"0"-1"0,0 0 0,0 0 0,0 0 0,0 0 0,0 1 0,0-1 0,0 0 0,0 0 0,0 0 0,0 0 0,0 1 0,0-1 0,0 0 0,1 0 0,-1 0 0,0 0 0,0 1 0,0-1 0,0 0 0,0 0 0,0 0 0,0 0 0,0 0 0,1 1 0,-1-1 0,0 0 0,0 0 0,0 0 0,0 0 0,0 0 0,1 0 0,-1 0 0,0 0 0,0 0 0,0 0 0,0 0 0,1 0 0,-1 0 0,0 0 0,0 0 0,0 0 0,1 0 0,-1 0 0,0 0 0,0 0 0,0 0 0,0 0 0,1 0 0,-1 0 0,0 0 0,0 0 0,0 0 0,1 0 0,11-9 0,-2-1 0,-10 10 0,0 0 0,0 0 0,0 0 0,0 0 0,0 0 0,0 0 0,0 0 0,0 0 0,0 0 0,0 0 0,0 0 0,0 0 0,0-1 0,-1 1 0,1 0 0,0 0 0,0 0 0,0 0 0,0 0 0,0 0 0,0 0 0,0 0 0,0 0 0,0 0 0,0 0 0,0 0 0,0 0 0,-6 5 0,0 0 0,0 1 0,1 0 0,-1 0 0,1 1 0,1-1 0,-8 14 0,-22 56 0,31-69 0,1 0 0,0 0 0,1 0 0,-1 0 0,0 14 0,2-20 0,0 0 0,0 1 0,0-1 0,0 0 0,0 0 0,0 1 0,0-1 0,1 0 0,-1 0 0,0 0 0,1 0 0,-1 1 0,1-1 0,-1 0 0,1 0 0,0 0 0,-1 0 0,1 0 0,0 0 0,0 0 0,-1 0 0,1 0 0,0-1 0,0 1 0,0 0 0,0 0 0,0-1 0,0 1 0,1-1 0,-1 1 0,0-1 0,0 1 0,0-1 0,0 0 0,1 0 0,-1 1 0,0-1 0,0 0 0,1 0 0,-1 0 0,0 0 0,2-1 0,3 0 0,-1 0 0,0-1 0,0 0 0,1 0 0,-1 0 0,0-1 0,-1 0 0,1 1 0,0-2 0,-1 1 0,0 0 0,0-1 0,0 0 0,0 0 0,0 0 0,-1-1 0,0 1 0,5-10 0,-5 11 0,-1-1 0,0 1 0,-1-1 0,1 0 0,-1 1 0,1-1 0,-1 0 0,0 0 0,-1 0 0,1 0 0,-1 0 0,1 0 0,-1 0 0,0 0 0,-1 0 0,1 0 0,-1 0 0,0 0 0,0 0 0,0 1 0,0-1 0,-1 0 0,1 0 0,-1 1 0,0-1 0,-4-5 0,5 8 0,0-1 0,-1 1 0,1 0 0,0-1 0,-1 1 0,1 0 0,-1 0 0,1 0 0,-1 0 0,0 0 0,1 0 0,-1 1 0,0-1 0,0 0 0,0 1 0,1-1 0,-1 1 0,0 0 0,0 0 0,0 0 0,0 0 0,0 0 0,0 0 0,1 0 0,-1 0 0,0 1 0,0-1 0,0 1 0,0-1 0,1 1 0,-1 0 0,0 0 0,1 0 0,-1 0 0,1 0 0,-1 0 0,1 0 0,-3 3 0,-5 5 0,0 0 0,1 1 0,0 0 0,-11 17 0,13-16 0,1-4 0,0 0 0,0 0 0,0 0 0,1 0 0,0 1 0,1-1 0,0 1 0,-4 12 0,7-20 0,0 0 0,0 0 0,0-1 0,1 1 0,-1 0 0,0 0 0,0 0 0,0 0 0,0 0 0,0 0 0,0 0 0,0 0 0,0 0 0,0 0 0,0 0 0,0 0 0,0 0 0,0 0 0,0 0 0,0 0 0,1 0 0,-1 0 0,0 0 0,0 0 0,0 0 0,0 0 0,0 0 0,0 0 0,0 0 0,0 0 0,0 0 0,0 0 0,0 0 0,0 0 0,0 0 0,0 0 0,1 0 0,-1 0 0,0 0 0,0 0 0,0 0 0,0 1 0,0-1 0,0 0 0,0 0 0,0 0 0,0 0 0,0 0 0,0 0 0,0 0 0,8-11 0,8-16 0,-8 7 0,11-38 0,-18 54 0,0 0 0,0-1 0,0 1 0,0 0 0,-1-1 0,0 1 0,0-1 0,0 1 0,0 0 0,-1-1 0,0 1 0,0 0 0,0-1 0,0 1 0,-1 0 0,-2-5 0,3 7 0,0 1 0,0 0 0,0 0 0,0-1 0,0 1 0,0 0 0,-1 0 0,1 0 0,-1 0 0,1 0 0,0 1 0,-1-1 0,1 0 0,-1 1 0,0-1 0,1 1 0,-1-1 0,1 1 0,-1 0 0,0-1 0,-1 1 0,-1 1 0,0-1 0,0 1 0,0-1 0,1 1 0,-1 0 0,0 1 0,1-1 0,-1 1 0,-3 1 0,-3 4 0,0-1 0,0 1 0,1 1 0,0 0 0,-10 10 0,-37 38 0,57-68 0,-8 10 0,-16 16 0,12-2 0,8-9 0,1 1 0,-1-1 0,0 0 0,-1 0 0,1 0 0,0 0 0,-1-1 0,0 1 0,-6 2 0,10-6 0,0 0 0,-1-1 0,1 1 0,0 0 0,0-1 0,0 1 0,0-1 0,0 1 0,1 0 0,-1-1 0,0 1 0,1 0 0,-1 0 0,1-2 0,0 1 0,0-4 0,0 0 0,-1 0 0,1 0 0,-1 0 0,0 0 0,-1 0 0,1 0 0,-3-9 0,3 14 0,0 0 0,-1-1 0,1 1 0,0 0 0,-1 0 0,1-1 0,-1 1 0,0 0 0,1 0 0,-1 0 0,0 0 0,0 0 0,1-1 0,-1 2 0,0-1 0,0 0 0,0 0 0,0 0 0,0 0 0,-1 1 0,1-1 0,0 0 0,0 1 0,0-1 0,-1 1 0,1-1 0,0 1 0,-1 0 0,1-1 0,0 1 0,0 0 0,-1 0 0,1 0 0,-1 0 0,1 0 0,0 1 0,0-1 0,-1 0 0,1 0 0,0 1 0,-1-1 0,1 1 0,0-1 0,-2 2 0,-1 0 0,0 1 0,1-1 0,-1 1 0,1-1 0,0 1 0,0 0 0,0 1 0,0-1 0,0 0 0,1 1 0,-1 0 0,1-1 0,0 1 0,0 0 0,1 0 0,-1 0 0,1 0 0,0 0 0,0 1 0,0-1 0,0 0 0,1 1 0,0-1 0,0 0 0,0 1 0,0-1 0,1 0 0,0 1 0,-1-1 0,4 8 0,-3-11 0,-1 0 0,0 0 0,1 0 0,-1-1 0,1 1 0,-1 0 0,1 0 0,-1 0 0,1-1 0,-1 1 0,1 0 0,0-1 0,0 1 0,-1-1 0,1 1 0,0-1 0,0 1 0,0-1 0,-1 1 0,1-1 0,0 0 0,0 1 0,0-1 0,0 0 0,0 0 0,0 0 0,0 0 0,1 1 0,0-2 0,0 1 0,0-1 0,0 0 0,0 0 0,0 1 0,0-1 0,0 0 0,0-1 0,0 1 0,-1 0 0,4-3 0,2-2 0,-1-1 0,0 1 0,-1-1 0,1 0 0,4-9 0,-7 11 0,-1-1 0,1 1 0,-1 0 0,0-1 0,-1 0 0,1 1 0,-1-1 0,-1 0 0,1 0 0,-1 0 0,1 0 0,-2 1 0,1-1 0,-1 0 0,0 0 0,0 0 0,0 1 0,-1-1 0,0 1 0,-4-10 0,4 11 0,-1 0 0,0 0 0,0 1 0,0-1 0,0 0 0,0 1 0,-1 0 0,0 0 0,1 0 0,-1 0 0,0 0 0,-1 1 0,1 0 0,0 0 0,-1 0 0,1 0 0,-1 1 0,1 0 0,-1 0 0,0 0 0,1 0 0,-1 1 0,0-1 0,0 1 0,-8 1 0,4 1 0,0-1 0,-1 1 0,1 0 0,0 1 0,1 0 0,-1 0 0,0 1 0,1 0 0,-11 7 0,15-9 0,0 1 0,1 0 0,-1 0 0,1 0 0,-1 1 0,1-1 0,0 1 0,0 0 0,0 0 0,1 0 0,-1 0 0,1 0 0,0 0 0,0 1 0,1-1 0,-1 1 0,1-1 0,0 1 0,-1 9 0,2-12 0,0 0 0,0 0 0,0 0 0,1 0 0,-1 0 0,0 0 0,1 0 0,-1 0 0,1 0 0,0 0 0,0-1 0,-1 1 0,1 0 0,0 0 0,1-1 0,-1 1 0,0 0 0,0-1 0,1 1 0,-1-1 0,1 0 0,-1 1 0,1-1 0,0 0 0,-1 0 0,1 0 0,0 0 0,0 0 0,0-1 0,0 1 0,0 0 0,3 0 0,-1-1 0,0 1 0,-1-1 0,1 1 0,0-1 0,-1-1 0,1 1 0,-1 0 0,1-1 0,0 0 0,-1 0 0,1 0 0,-1 0 0,1 0 0,-1-1 0,0 1 0,0-1 0,5-3 0,-1-2 0,-1 1 0,0-1 0,0 1 0,-1-2 0,0 1 0,0-1 0,-1 1 0,6-14 0,-9 18 0,0 0 0,0-1 0,0 1 0,0 0 0,0-1 0,-1 1 0,0-1 0,0 1 0,0-1 0,0 1 0,-1-4 0,1 5 0,-1 0 0,0 0 0,1 0 0,-1 0 0,0 0 0,0 0 0,0 1 0,-1-1 0,1 0 0,0 1 0,0-1 0,-1 1 0,1-1 0,-1 1 0,0 0 0,1 0 0,-1-1 0,0 1 0,0 0 0,-2 0 0,1 0 0,0 0 0,-1 0 0,1 0 0,0 1 0,0 0 0,-1 0 0,1 0 0,-1 0 0,1 0 0,0 0 0,-1 1 0,1 0 0,0 0 0,0 0 0,0 0 0,0 0 0,0 1 0,0-1 0,0 1 0,0 0 0,0 0 0,0 0 0,1 0 0,-1 0 0,1 0 0,0 1 0,0-1 0,-3 4 0,1 0 0,-1-1 0,1 1 0,0 1 0,0-1 0,1 0 0,-1 1 0,1 0 0,1 0 0,0 0 0,0 0 0,-2 13 0,3-20 0,1 0 0,0 1 0,0-1 0,0 0 0,0 0 0,0 1 0,-1-1 0,1 0 0,0 0 0,0 1 0,0-1 0,0 0 0,0 0 0,0 1 0,0-1 0,0 0 0,0 0 0,0 1 0,0-1 0,0 0 0,0 1 0,0-1 0,0 0 0,0 0 0,1 1 0,-1-1 0,0 0 0,0 0 0,0 1 0,0-1 0,0 0 0,1 0 0,-1 0 0,0 1 0,0-1 0,0 0 0,1 0 0,-1 0 0,0 0 0,0 0 0,0 1 0,1-1 0,7-12 0,4-24 0,-11 32 0,-1 1 0,1-1 0,-1 1 0,-1-1 0,1 1 0,0-1 0,-1 1 0,1 0 0,-1-1 0,0 1 0,0 0 0,-1-1 0,-1-3 0,2 6 0,0 0 0,1 0 0,-1 0 0,0 0 0,0 0 0,0 0 0,1 0 0,-1 0 0,0 1 0,0-1 0,0 0 0,0 1 0,0-1 0,-1 1 0,1-1 0,0 1 0,0-1 0,0 1 0,0 0 0,0 0 0,-1-1 0,1 1 0,0 0 0,0 0 0,0 0 0,-1 0 0,1 1 0,0-1 0,0 0 0,0 0 0,-1 1 0,1-1 0,0 0 0,0 1 0,0 0 0,0-1 0,0 1 0,0-1 0,0 1 0,-1 1 0,2-2 0,-1 1 0,1 0 0,-1-1 0,0 1 0,1-1 0,-1 1 0,0-1 0,1 1 0,-1-1 0,0 0 0,0 1 0,1-1 0,-1 0 0,0 0 0,0 1 0,0-1 0,1 0 0,-1 0 0,0 0 0,0 0 0,0 0 0,1 0 0,-1 0 0,0 0 0,0-1 0,0 1 0,1 0 0,-1 0 0,0-1 0,0 1 0,1 0 0,-1-1 0,0 1 0,0-1 0,1 1 0,-1-1 0,1 1 0,-1-1 0,0 1 0,1-1 0,-1 0 0,1 1 0,-1-1 0,1 0 0,0 1 0,-1-1 0,1 0 0,0 0 0,-1-1 0,-13-16 0,12 16 0,0 1 0,0 0 0,0-1 0,0 1 0,0 0 0,0 0 0,0 0 0,-1 0 0,1 1 0,0-1 0,0 1 0,-1-1 0,1 1 0,-1 0 0,1 0 0,0 0 0,-1 0 0,1 0 0,-1 1 0,1-1 0,0 1 0,-1-1 0,1 1 0,0 0 0,0 0 0,0 0 0,-1 0 0,1 0 0,0 0 0,0 1 0,0-1 0,1 1 0,-1 0 0,0-1 0,1 1 0,-1 0 0,1 0 0,-1 0 0,1 0 0,0 0 0,0 0 0,0 0 0,0 1 0,0-1 0,0 4 0,1-6 0,0-1 0,0 1 0,0 0 0,1 0 0,-1-1 0,0 1 0,1 0 0,-1 0 0,0-1 0,0 1 0,1 0 0,-1 0 0,0 0 0,1 0 0,-1 0 0,0-1 0,1 1 0,-1 0 0,1 0 0,-1 0 0,0 0 0,1 0 0,-1 0 0,0 0 0,1 0 0,-1 0 0,0 0 0,1 0 0,-1 0 0,1 1 0,-1-1 0,0 0 0,1 0 0,-1 0 0,0 0 0,0 1 0,1-1 0,-1 0 0,0 0 0,1 0 0,-1 1 0,0-1 0,0 0 0,1 1 0,-1-1 0,0 0 0,0 1 0,0-1 0,0 0 0,1 1 0,-1-1 0,0 0 0,0 1 0,0-1 0,0 0 0,0 1 0,0-1 0,0 0 0,0 1 0,0-1 0,0 1 0,0-1 0,0 0 0,0 1 0,0-1 0,0 0 0,0 1 0,-1-1 0,1 1 0,25-23 0,14-22 0,-3-1 0,53-87 0,-81 119 0,0-1 0,-1 0 0,0 0 0,-2-1 0,1 0 0,-2 0 0,4-17 0,-10 20 0,-6 20 0,-8 21 0,-22 73 0,23-60 0,-1-1 0,-36 68 0,55-116 0,0 0 0,-1 0 0,0 0 0,0 0 0,0-1 0,-1 1 0,0 0 0,0-9 0,-1 12 0,0 1 0,0-1 0,-1 1 0,1 0 0,-1-1 0,0 1 0,0 0 0,0 0 0,-2-6 0,2 8 0,0 0 0,1-1 0,-1 1 0,0 0 0,0 0 0,0 0 0,0 0 0,0 0 0,-1 0 0,1 0 0,0 1 0,0-1 0,-1 0 0,1 1 0,0-1 0,-1 1 0,1-1 0,0 1 0,-1 0 0,1-1 0,-1 1 0,1 0 0,-2 0 0,1 0 0,1 0 0,-1 0 0,0 0 0,1 1 0,-1-1 0,0 0 0,1 1 0,-1 0 0,1-1 0,-1 1 0,1 0 0,-1-1 0,1 1 0,-1 0 0,1 0 0,0 0 0,0 1 0,-1-1 0,0 1 0,0 2 0,-1-1 0,1 1 0,0 0 0,0 0 0,0 0 0,0 0 0,-1 5 0,-1 7 0,1-1 0,-2 32 0,4-33 0,1-1 0,0 1 0,1-1 0,4 25 0,-4-35 0,-1 0 0,1-1 0,-1 1 0,1 0 0,0 0 0,0 0 0,1-1 0,-1 1 0,0 0 0,1-1 0,0 1 0,0-1 0,-1 0 0,1 0 0,1 0 0,-1 1 0,0-2 0,0 1 0,1 0 0,-1 0 0,1-1 0,-1 0 0,1 1 0,0-1 0,0 0 0,-1 0 0,7 1 0,4-4 0,-13-2 0,-1 4 0,0 0 0,0-1 0,1 1 0,-1 0 0,0 0 0,0 0 0,0 0 0,0-1 0,0 1 0,0 1 0,0-1 0,0 0 0,1 0 0,-1 0 0,0 0 0,0 1 0,0-1 0,0 0 0,0 1 0,1-1 0,-1 1 0,0-1 0,0 1 0,1-1 0,-2 2 0,0-1 0,1 0 0,-1 0 0,1 0 0,-1 0 0,1 1 0,0-1 0,-1 1 0,1-1 0,0 1 0,0-1 0,0 1 0,0-1 0,1 1 0,-1 0 0,0 0 0,0 1 0,1-2 0,0 1 0,0-1 0,0 0 0,0 0 0,0 0 0,0 0 0,1 1 0,-1-1 0,0 0 0,1 0 0,-1 0 0,1 0 0,-1 0 0,1 0 0,-1 0 0,1 0 0,0 0 0,0 0 0,1 1 0,1 1 0,1 0 0,0-1 0,-1 1 0,1-1 0,1 0 0,-1 0 0,0 0 0,0-1 0,1 1 0,-1-1 0,9 1 0,-1-1 0,-1 1 0,1-2 0,-1 0 0,14-2 0,-22 2 0,1-1 0,0 1 0,-1-1 0,1 0 0,-1 0 0,0-1 0,1 1 0,-1-1 0,0 1 0,0-1 0,0 0 0,0-1 0,0 1 0,0 0 0,-1-1 0,5-4 0,-13 37 0,6-20 0,-2 0 0,0 3 0,1 1 0,0-1 0,0 0 0,2 0 0,2 23 0,-2-33 0,0 1 0,0-1 0,0 0 0,0 0 0,1 0 0,-1 0 0,1 0 0,0 0 0,0 0 0,0 0 0,0 0 0,0-1 0,1 0 0,-1 1 0,1-1 0,-1 0 0,1 0 0,0 0 0,0 0 0,0-1 0,0 1 0,0-1 0,0 0 0,1 0 0,-1 0 0,0 0 0,7 0 0,0 1 0,0-1 0,0 0 0,0 0 0,0-1 0,0-1 0,0 0 0,0 0 0,0-1 0,0 0 0,12-4 0,-18 4 0,0 0 0,0 0 0,0 0 0,0-1 0,0 0 0,0 0 0,-1 0 0,1 0 0,-1 0 0,0 0 0,0-1 0,0 0 0,-1 1 0,1-1 0,-1 0 0,0-1 0,0 1 0,0 0 0,0 0 0,-1-1 0,0 1 0,0-1 0,0 1 0,0-9 0,0-24 0,-1 35 0,0 0 0,0 0 0,0 0 0,0 0 0,0 1 0,-1-1 0,1 0 0,-1 0 0,1 1 0,-1-1 0,0 0 0,1 0 0,-1 1 0,0-1 0,0 1 0,0-1 0,-2-1 0,2 3 0,1 0 0,0 0 0,-1 0 0,1 0 0,0 0 0,-1 0 0,1 0 0,0 0 0,0 0 0,-1 0 0,1 0 0,0 0 0,-1 0 0,1 1 0,0-1 0,0 0 0,-1 0 0,1 0 0,0 0 0,0 1 0,-1-1 0,1 0 0,0 0 0,0 1 0,0-1 0,-1 0 0,1 0 0,0 1 0,0-1 0,0 0 0,0 0 0,0 1 0,-1-1 0,1 0 0,0 1 0,0-1 0,0 0 0,0 1 0,-3 13 0,3-16 0,1 0 0,0 0 0,0 0 0,0 1 0,0-1 0,0 0 0,0 1 0,0-1 0,0 1 0,1-1 0,-1 1 0,0 0 0,1-1 0,-1 1 0,1 0 0,0 0 0,-1 0 0,1 0 0,0 0 0,0 1 0,0-1 0,-1 0 0,1 1 0,0 0 0,0-1 0,0 1 0,0 0 0,0 0 0,0 0 0,0 0 0,0 0 0,0 0 0,0 1 0,0-1 0,0 1 0,-1-1 0,1 1 0,0 0 0,0 0 0,0 0 0,-1 0 0,1 0 0,0 0 0,-1 0 0,1 0 0,-1 1 0,0-1 0,1 0 0,-1 1 0,0-1 0,0 1 0,0 0 0,0-1 0,0 1 0,0 0 0,0 0 0,-1 0 0,1 0 0,-1-1 0,1 1 0,-1 0 0,0 0 0,0 0 0,0 0 0,0 0 0,0 3 0,10-71 0,-8 33 0,-2 41 0,0 0 0,1 0 0,0 0 0,3 10 0,-4-16 0,1 0 0,-1 0 0,1 0 0,0 0 0,0 0 0,0-1 0,0 1 0,1 0 0,-1 0 0,2 1 0,-3-2 0,1-1 0,-1 1 0,1-1 0,0 0 0,0 1 0,-1-1 0,1 0 0,0 1 0,-1-1 0,1 0 0,0 0 0,0 1 0,0-1 0,-1 0 0,1 0 0,0 0 0,0 0 0,0 0 0,-1 0 0,1 0 0,0-1 0,0 1 0,-1 0 0,1 0 0,0-1 0,1 0 0,0 0 0,0 0 0,0-1 0,0 1 0,0-1 0,-1 0 0,1 1 0,0-1 0,-1 0 0,0 0 0,1 0 0,-1 0 0,0 0 0,0-1 0,0 1 0,0 0 0,0 0 0,-1-1 0,1 1 0,-1 0 0,1-1 0,-1 1 0,0-1 0,0 1 0,0 0 0,0-1 0,-1 1 0,1-1 0,-1 1 0,1 0 0,-1-1 0,0 1 0,0 0 0,0 0 0,0-1 0,0 1 0,0 0 0,-1 0 0,1 0 0,-1 1 0,1-1 0,-1 0 0,-2-2 0,1 2 0,0 1 0,0-1 0,-1 1 0,1-1 0,0 1 0,-1 0 0,1 0 0,-1 1 0,1-1 0,-1 1 0,1 0 0,-1-1 0,0 2 0,1-1 0,-1 0 0,1 1 0,-1-1 0,1 1 0,0 0 0,-1 0 0,1 1 0,0-1 0,-1 1 0,1-1 0,0 1 0,0 0 0,-4 4 0,2-2 0,1 1 0,-1 0 0,1 0 0,0 1 0,0-1 0,0 1 0,1 0 0,0 0 0,0 0 0,1 1 0,0-1 0,0 0 0,-2 12 0,3-12 0,0 0 0,0 0 0,1 1 0,0-1 0,0 0 0,1 0 0,0 0 0,0 0 0,0 0 0,0 0 0,4 8 0,-3-11 0,-1 0 0,1 0 0,0 0 0,0 0 0,0 0 0,1-1 0,-1 1 0,1-1 0,-1 1 0,1-1 0,0 0 0,0 0 0,0 0 0,0 0 0,0-1 0,0 1 0,0-1 0,1 0 0,-1 0 0,0 0 0,6 1 0,1-1 0,0-1 0,0 0 0,15-2 0,-20 1 0,0 0 0,0 1 0,0-1 0,1 1 0,-1 0 0,0 0 0,0 1 0,0 0 0,0-1 0,0 2 0,0-1 0,0 0 0,0 1 0,0 0 0,-1 0 0,1 1 0,8 5 0,-6-1 0,1 0 0,1 0 0,15 9 0,-23-15 0,0 0 0,1 0 0,-1-1 0,0 1 0,0 0 0,0-1 0,1 1 0,-1-1 0,0 1 0,1-1 0,-1 0 0,0 1 0,1-1 0,-1 0 0,0 0 0,1 0 0,-1 0 0,1 0 0,-1 0 0,0-1 0,1 1 0,-1 0 0,0-1 0,1 1 0,-1-1 0,0 1 0,1-1 0,-1 1 0,0-1 0,0 0 0,0 0 0,0 0 0,0 0 0,0 0 0,0 0 0,0 0 0,0 0 0,0 0 0,1-2 0,-2 3 0,0-1 0,1 1 0,-1-1 0,0 1 0,1-1 0,-1 1 0,0-1 0,0 1 0,0-1 0,1 1 0,-1-1 0,0 1 0,0-1 0,0 1 0,0-1 0,0 1 0,0-1 0,0 0 0,0 1 0,0-1 0,0 1 0,0-1 0,0 1 0,0-1 0,-1 1 0,1-1 0,0 0 0,0 1 0,-1 0 0,1-1 0,0 1 0,-1-1 0,1 1 0,0-1 0,-1 1 0,1-1 0,-1 1 0,1 0 0,0-1 0,-1 1 0,1 0 0,-1 0 0,1-1 0,-1 1 0,1 0 0,-1 0 0,0 0 0,1-1 0,-2 1 0,0 0 0,0 0 0,0 0 0,0 0 0,0 0 0,0 0 0,0 1 0,0-1 0,0 0 0,0 1 0,1 0 0,-1-1 0,0 1 0,-2 2 0,-30 23-1365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0:58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14 24575,'-1'-1'0,"1"0"0,0 1 0,-1-1 0,1 0 0,0 0 0,-1 1 0,1-1 0,-1 0 0,1 1 0,-1-1 0,1 1 0,-1-1 0,0 1 0,1-1 0,-1 1 0,0-1 0,1 1 0,-1 0 0,0-1 0,0 1 0,1 0 0,-1-1 0,0 1 0,0 0 0,0 0 0,1 0 0,-1 0 0,0 0 0,0 0 0,0 0 0,1 0 0,-1 0 0,0 0 0,0 0 0,0 1 0,0-1 0,-32 7 0,27-5 0,0 0 0,1 1 0,-1 0 0,1 0 0,0 0 0,0 1 0,0 0 0,1 0 0,-1 0 0,1 0 0,0 1 0,0-1 0,0 1 0,1 0 0,0 1 0,0-1 0,0 0 0,0 1 0,1 0 0,-3 11 0,5-17 0,0 0 0,-1 1 0,1-1 0,0 0 0,0 0 0,0 1 0,-1-1 0,1 0 0,0 0 0,0 0 0,0 1 0,-1-1 0,1 0 0,0 0 0,-1 0 0,1 0 0,0 0 0,0 0 0,-1 0 0,1 0 0,0 1 0,-1-1 0,1 0 0,0 0 0,0 0 0,-1 0 0,1 0 0,0-1 0,-1 1 0,1 0 0,0 0 0,0 0 0,-1 0 0,1 0 0,0 0 0,0 0 0,-1 0 0,1-1 0,0 1 0,0 0 0,-1 0 0,1 0 0,0-1 0,0 1 0,0 0 0,-1 0 0,1-1 0,0 1 0,0 0 0,0 0 0,0-1 0,0 1 0,0 0 0,-1 0 0,1-1 0,0 1 0,-12-18 0,11 17 0,1 0 0,-1 0 0,1 0 0,-1 1 0,1-1 0,-1 0 0,0 0 0,1 1 0,-1-1 0,0 0 0,0 1 0,0-1 0,1 1 0,-1-1 0,0 1 0,0-1 0,0 1 0,-1-1 0,2 1 0,-1 0 0,1 0 0,-1 0 0,1 0 0,0 0 0,-1 0 0,1 0 0,-1 0 0,1 0 0,0 1 0,-1-1 0,1 0 0,0 0 0,-1 0 0,1 0 0,0 1 0,-1-1 0,1 0 0,0 0 0,0 1 0,-1-1 0,1 0 0,0 0 0,0 1 0,-1-1 0,1 0 0,0 1 0,0-1 0,-1 1 0,1 0 0,0 0 0,0 0 0,0 0 0,0-1 0,0 1 0,0 0 0,0 0 0,0 0 0,0 0 0,1-1 0,-1 1 0,0 0 0,0 0 0,1 0 0,-1-1 0,1 1 0,-1 0 0,0-1 0,1 1 0,-1 0 0,1-1 0,0 1 0,-1 0 0,1-1 0,-1 1 0,1-1 0,0 1 0,0-1 0,-1 0 0,1 1 0,0-1 0,0 0 0,-1 1 0,1-1 0,0 0 0,0 0 0,1 1 0,10 0 0,0 0 0,-1-1 0,1 0 0,0-1 0,0 0 0,-1-1 0,1 0 0,-1 0 0,13-6 0,10 0 0,-24 6 0,0 0 0,1 1 0,-1 0 0,0 1 0,1 0 0,-1 1 0,0 0 0,1 0 0,-1 1 0,0 1 0,0-1 0,0 2 0,0-1 0,-1 1 0,0 1 0,0 0 0,0 0 0,0 1 0,-1 0 0,1 1 0,13 13 0,-21-18 0,0-1 0,1 1 0,-1-1 0,0 1 0,0-1 0,0 1 0,0-1 0,0 1 0,0 0 0,-1 0 0,1-1 0,0 1 0,-1 0 0,1 0 0,-1 0 0,0 0 0,0-1 0,0 1 0,0 0 0,0 0 0,0 3 0,-1-4 0,0 1 0,0 0 0,0-1 0,0 1 0,0-1 0,-1 0 0,1 1 0,0-1 0,-1 0 0,1 0 0,0 1 0,-1-1 0,0 0 0,1-1 0,-1 1 0,1 0 0,-4 1 0,-4 0 0,-1 1 0,1-1 0,-1-1 0,1 1 0,-1-2 0,1 1 0,-11-2 0,16 0 0,0 1 0,0-1 0,0 0 0,0 0 0,0 0 0,-6-3 0,9 4 0,1-1 0,0 1 0,0 0 0,0 0 0,-1 0 0,1 0 0,0 0 0,0 0 0,0 0 0,0 0 0,-1 0 0,1-1 0,0 1 0,0 0 0,0 0 0,0 0 0,0 0 0,0-1 0,-1 1 0,1 0 0,0 0 0,0 0 0,0 0 0,0-1 0,0 1 0,0 0 0,0 0 0,0 0 0,0-1 0,0 1 0,0 0 0,0 0 0,0 0 0,0-1 0,0 1 0,0 0 0,0 0 0,0 0 0,0-1 0,0 1 0,0 0 0,1 0 0,17-7 0,-17 7 0,53-7 0,-50 6 0,-1 1 0,1 0 0,0 0 0,-1 0 0,1 1 0,0-1 0,-1 1 0,1 0 0,0 0 0,-1 0 0,1 0 0,4 3 0,-8-4 0,0 0 0,0 0 0,0 0 0,0 0 0,0 0 0,0 0 0,0 0 0,0 1 0,1-1 0,-1 0 0,0 0 0,0 0 0,0 0 0,0 0 0,0 0 0,0 0 0,0 0 0,0 1 0,0-1 0,0 0 0,0 0 0,0 0 0,0 0 0,0 0 0,0 0 0,0 0 0,0 1 0,0-1 0,0 0 0,0 0 0,0 0 0,0 0 0,0 0 0,0 0 0,0 0 0,0 1 0,0-1 0,0 0 0,-1 0 0,1 0 0,0 0 0,0 0 0,0 0 0,0 0 0,0 0 0,0 0 0,0 0 0,0 1 0,0-1 0,0 0 0,-1 0 0,1 0 0,-10 4 0,-11 0 0,11-3 0,0-1 0,-1 0 0,1-1 0,0 0 0,0-1 0,-18-4 0,-58-24 0,75 25 0,-14-9 0,18 6 0,7 8 0,0 0 0,0-1 0,0 1 0,0 0 0,1 0 0,-1 0 0,0-1 0,0 1 0,0 0 0,0 0 0,0 0 0,1 0 0,-1-1 0,0 1 0,0 0 0,0 0 0,1 0 0,-1 0 0,0 0 0,0 0 0,0 0 0,1 0 0,-1 0 0,0 0 0,0 0 0,1 0 0,-1 0 0,0 0 0,0 0 0,0 0 0,1 0 0,-1 0 0,0 0 0,0 0 0,1 0 0,-1 0 0,0 0 0,0 0 0,0 0 0,1 1 0,8 1 0,-1 1 0,0 0 0,1 1 0,-1 0 0,0 0 0,-1 1 0,1 0 0,-1 0 0,8 8 0,2-1 0,24 18 0,1-2 0,72 35 0,33 6 0,-201-99 0,49 26 0,-1 0 0,1 0 0,0 0 0,0 0 0,0-1 0,1 0 0,-1 0 0,1 0 0,0-1 0,-4-8 0,7 14 0,1-1 0,0 0 0,-1 1 0,1-1 0,0 0 0,0 1 0,-1-1 0,1 0 0,0 1 0,0-1 0,0 0 0,0 0 0,0 1 0,0-1 0,0 0 0,0 1 0,0-1 0,0 0 0,1 0 0,-1 1 0,0-1 0,0 0 0,1 1 0,-1-1 0,0 1 0,1-1 0,-1 0 0,1 1 0,-1-1 0,1 0 0,1 0 0,-1 0 0,1 1 0,-1-1 0,1 0 0,0 1 0,-1-1 0,1 1 0,0 0 0,0-1 0,-1 1 0,1 0 0,2 0 0,3 1 0,1-1 0,-1 1 0,1 0 0,-1 1 0,8 2 0,-8 0 0,1 0 0,-1 0 0,0 1 0,-1 0 0,10 7 0,-15-10 0,0-1 0,1 0 0,-1 1 0,0-1 0,0 1 0,0-1 0,0 1 0,0-1 0,0 1 0,0 0 0,0 0 0,-1-1 0,1 3 0,-1-3 0,0 0 0,0 0 0,0 0 0,0-1 0,0 1 0,-1 0 0,1 0 0,0 0 0,-1-1 0,1 1 0,-1 0 0,1 0 0,0-1 0,-1 1 0,0 0 0,1-1 0,-1 1 0,1 0 0,-1-1 0,0 1 0,1-1 0,-1 1 0,0-1 0,0 1 0,1-1 0,-1 0 0,0 1 0,0-1 0,-1 1 0,-3 0 0,0 0 0,0-1 0,-1 1 0,1-1 0,0 0 0,0 0 0,0 0 0,0-1 0,0 0 0,0 0 0,-6-2 0,-2-1 0,1 0 0,0 0 0,-13-8 0,25 12 0,0 0 0,-1 0 0,1 0 0,0 0 0,0 0 0,0 0 0,-1 0 0,1 0 0,0-1 0,0 1 0,0 0 0,-1 0 0,1 0 0,0 0 0,0 0 0,0 0 0,0-1 0,0 1 0,-1 0 0,1 0 0,0 0 0,0-1 0,0 1 0,0 0 0,0 0 0,0 0 0,0-1 0,0 1 0,-1 0 0,1 0 0,0 0 0,0-1 0,0 1 0,0 0 0,0 0 0,0 0 0,0-1 0,0 1 0,0 0 0,1 0 0,-1-1 0,10-3 0,15 1 0,-17 4 0,0 0 0,0 1 0,-1 0 0,1 0 0,10 6 0,-13-4 0,-20-6 0,-24-9 0,26 5 0,0 0 0,0-1 0,1 0 0,0-1 0,0 0 0,1-1 0,-16-15 0,24 21 0,-1 0 0,1-1 0,0 0 0,0 0 0,0 0 0,0 0 0,1 0 0,0-1 0,-1 1 0,2-1 0,-1 1 0,0-1 0,1 0 0,0 0 0,0 0 0,1 0 0,-1 1 0,1-1 0,0 0 0,0 0 0,1 0 0,-1 0 0,1 0 0,2-8 0,-2 12 0,-1-1 0,1 1 0,-1 0 0,1 0 0,-1 0 0,1 0 0,-1-1 0,1 1 0,0 0 0,0 0 0,0 0 0,-1 0 0,1 0 0,0 1 0,0-1 0,0 0 0,1 0 0,-1 1 0,0-1 0,0 0 0,0 1 0,0-1 0,1 1 0,-1 0 0,1-1 0,1 1 0,-1 0 0,0 1 0,0-1 0,1 0 0,-1 1 0,0 0 0,0-1 0,0 1 0,0 0 0,0 0 0,0 0 0,0 0 0,2 2 0,6 5 0,0 1 0,0-1 0,15 20 0,17 28 0,-35-44 0,1 0 0,0-1 0,1 0 0,0-1 0,1 0 0,0 0 0,0-1 0,1 0 0,24 14 0,-34-22 0,1 0 0,-1-1 0,1 1 0,-1 0 0,1-1 0,-1 1 0,1-1 0,0 1 0,-1-1 0,1 0 0,0 0 0,-1 0 0,3 0 0,-3-5 0,-11-6 0,-4-2 0,1 1 0,-22-29 0,32 37 0,0 1 0,1-1 0,-1 0 0,1 0 0,0 0 0,0 0 0,0 0 0,0 0 0,1-1 0,0 1 0,0-1 0,0 1 0,0-1 0,1 1 0,0-1 0,0 1 0,0-6 0,1 6 0,0 1 0,1 0 0,-1 1 0,0-1 0,1 0 0,0 0 0,0 1 0,0-1 0,0 0 0,0 1 0,0 0 0,1 0 0,-1 0 0,1 0 0,-1 0 0,1 0 0,0 0 0,0 1 0,-1 0 0,1-1 0,1 1 0,-1 0 0,0 0 0,0 1 0,0-1 0,0 1 0,0-1 0,1 1 0,5 1 0,3-1 0,-1 1 0,1 0 0,0 0 0,-1 2 0,1-1 0,20 9 0,-24-7 0,0 0 0,0 0 0,0 0 0,-1 1 0,0 1 0,0-1 0,0 1 0,-1 0 0,0 1 0,0-1 0,0 1 0,-1 0 0,0 1 0,0-1 0,-1 1 0,0 0 0,-1 0 0,4 12 0,-7-19 0,1 0 0,-1 0 0,0 0 0,0 0 0,0 0 0,0 0 0,0 1 0,-1-1 0,1 0 0,0 0 0,0 0 0,-1 0 0,1 0 0,-1 0 0,1 0 0,-1 0 0,1 0 0,-1 0 0,0 0 0,1 0 0,-1 0 0,0 0 0,0-1 0,0 1 0,0 0 0,1-1 0,-1 1 0,0 0 0,0-1 0,0 1 0,0-1 0,-1 1 0,1-1 0,0 0 0,0 0 0,-2 1 0,-5 1 0,0-1 0,-1 1 0,-15-1 0,17-1 0,-101 0 0,102 2 0,8 1 0,16 5 0,29 6 0,-2-4 0,71 27 0,-114-37 0,-1 1 0,0-1 0,0 0 0,0 1 0,1-1 0,-1 1 0,0-1 0,0 1 0,0 0 0,0-1 0,0 1 0,0 0 0,0 0 0,0 0 0,0 0 0,0-1 0,-1 1 0,1 1 0,0-1 0,0 1 0,-1-1 0,-1-1 0,1 1 0,-1 0 0,0-1 0,1 1 0,-1-1 0,0 1 0,1-1 0,-1 1 0,0-1 0,0 0 0,1 1 0,-1-1 0,0 0 0,0 1 0,1-1 0,-1 0 0,0 0 0,0 0 0,0 0 0,-1 0 0,-59 5 0,58-5 0,-2 0 0,1 1 0,-1-1 0,0 0 0,1-1 0,-1 1 0,0-1 0,1 1 0,-1-1 0,1-1 0,-1 1 0,1-1 0,0 0 0,-1 0 0,1 0 0,0 0 0,-5-5 0,8 7 0,1-1 0,-1 1 0,1 0 0,-1-1 0,1 1 0,0-1 0,-1 1 0,1-1 0,0 1 0,0-1 0,-1 1 0,1-1 0,0 1 0,0-1 0,0 1 0,0-1 0,0 1 0,-1-1 0,1 1 0,0-1 0,0 1 0,0-1 0,1 0 0,-1 1 0,0-1 0,0 1 0,0-1 0,0 1 0,0-1 0,1 1 0,-1-1 0,0 1 0,0-1 0,1 1 0,-1-1 0,0 1 0,1-1 0,-1 1 0,1 0 0,-1-1 0,0 1 0,1 0 0,-1-1 0,1 1 0,-1 0 0,1-1 0,-1 1 0,1 0 0,-1 0 0,1 0 0,-1-1 0,1 1 0,-1 0 0,1 0 0,0 0 0,3-1 0,0 0 0,-1 0 0,1 1 0,0-1 0,0 1 0,-1 0 0,6 0 0,63 19 0,-55-13 0,0-1 0,1-1 0,23 3 0,-24-7 0,22 2 0,-38-2 0,-1 1 0,1-1 0,0 0 0,0 1 0,-1-1 0,1 0 0,0 1 0,-1-1 0,1 1 0,0-1 0,-1 1 0,1-1 0,-1 1 0,1-1 0,-1 1 0,1 0 0,-1-1 0,0 1 0,1 0 0,-1-1 0,0 1 0,1 0 0,-1 0 0,0-1 0,0 1 0,0 0 0,1 0 0,-1-1 0,0 1 0,0 0 0,0 0 0,0 0 0,-1-1 0,1 1 0,0 0 0,0 0 0,0-1 0,-1 1 0,1 0 0,-1 1 0,-21 41 0,17-36 0,1 0 0,0 0 0,0 0 0,-2 10 0,31-46 0,-7 6 0,-10 23 0,-1 15 0,-6-1 0,4 9 0,3-22 0,5-12 0,-5 0 0,0-1 0,0 1 0,10-23 0,3-6 0,-10 27 0,-8 20 0,-11 26 0,-13 7 0,-47 70 0,50-86-1365,1-3-5461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1:06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76 24575,'-4'1'0,"0"-1"0,-1 1 0,1 0 0,0 1 0,0-1 0,-1 1 0,1 0 0,0 0 0,1 0 0,-1 0 0,0 1 0,-4 3 0,-6 4 0,15-31 0,3 8 0,-4 13 0,0 0 0,0-1 0,0 1 0,0 0 0,1 0 0,-1 0 0,0 0 0,0 0 0,0-1 0,0 1 0,1 0 0,-1 0 0,0 0 0,0 0 0,0 0 0,1 0 0,-1 0 0,0 0 0,0 0 0,0 0 0,1 0 0,-1 0 0,0 0 0,0 0 0,0 0 0,1 0 0,-1 0 0,0 0 0,0 0 0,0 0 0,1 0 0,-1 0 0,0 0 0,0 0 0,0 0 0,0 1 0,1-1 0,-1 0 0,0 0 0,0 0 0,0 0 0,0 0 0,0 1 0,1-1 0,-1 0 0,0 0 0,0 0 0,1 0 0,-1 0 0,0 0 0,0 0 0,1 0 0,-1 0 0,0 0 0,0 0 0,1 0 0,-1-1 0,0 1 0,0 0 0,1 0 0,-1 0 0,0 0 0,0 0 0,0-1 0,1 1 0,-1 0 0,0 0 0,0 0 0,0-1 0,0 1 0,0 0 0,1 0 0,-1-1 0,0 1 0,0 0 0,0 0 0,0-1 0,0 1 0,0 0 0,0 0 0,0-1 0,0 1 0,0 0 0,0-1 0,0 1 0,0 0 0,0 0 0,0-1 0,0 1 0,0 0 0,0 0 0,0-1 0,-1 1 0,2-18 0,-2 14 0,1 0 0,-1 0 0,0 0 0,-1 0 0,1 1 0,-1-1 0,1 0 0,-5-6 0,5 9 0,1 1 0,0-1 0,-1 1 0,1-1 0,0 1 0,-1-1 0,1 1 0,-1-1 0,1 1 0,-1 0 0,1-1 0,-1 1 0,0 0 0,1-1 0,-1 1 0,1 0 0,-1 0 0,0-1 0,1 1 0,-1 0 0,1 0 0,-1 0 0,-1 0 0,1 0 0,0 1 0,0 0 0,0-1 0,1 1 0,-1-1 0,0 1 0,0 0 0,0 0 0,1 0 0,-1-1 0,0 1 0,1 0 0,-1 0 0,1 0 0,-1 0 0,1 0 0,-1 0 0,1 0 0,-1 2 0,-3 13 0,-1 0 0,4-13 0,1-8 0,7-13 0,-3 12 0,-5 14 0,-10 29 0,7-26 0,1-1 0,-1 1 0,2 0 0,0 0 0,0 0 0,1 0 0,0 0 0,1 0 0,1 19 0,-1-29 0,0 0 0,0-1 0,1 1 0,-1 0 0,0 0 0,0-1 0,0 1 0,1 0 0,-1-1 0,0 1 0,0 0 0,1-1 0,-1 1 0,1 0 0,-1-1 0,0 1 0,1-1 0,-1 1 0,1-1 0,0 1 0,-1-1 0,1 1 0,-1-1 0,1 0 0,0 1 0,-1-1 0,1 0 0,0 1 0,-1-1 0,1 0 0,0 0 0,-1 0 0,1 0 0,0 0 0,0 0 0,-1 0 0,1 0 0,0 0 0,0 0 0,-1 0 0,1 0 0,0 0 0,-1 0 0,1-1 0,0 1 0,-1 0 0,1-1 0,0 1 0,-1 0 0,1-1 0,0 1 0,0-2 0,5-2 0,0-1 0,-1 0 0,0-1 0,6-6 0,-5 5 0,-4 4 0,1 0 0,0-1 0,1 2 0,-1-1 0,0 0 0,6-2 0,-9 4 0,1 1 0,0 0 0,0-1 0,0 1 0,0 0 0,0 0 0,0 0 0,0 0 0,0 0 0,0 0 0,0 0 0,0 0 0,0 0 0,0 0 0,0 0 0,-1 1 0,1-1 0,0 0 0,0 1 0,0-1 0,0 0 0,0 1 0,-1-1 0,1 1 0,0 0 0,0-1 0,-1 1 0,1-1 0,0 1 0,-1 0 0,1 0 0,0 1 0,4 3 0,0-1 0,0 1 0,0-1 0,1 0 0,-1 0 0,1-1 0,0 1 0,0-2 0,0 1 0,1 0 0,-1-1 0,1 0 0,6 1 0,-10-3 0,0 1 0,0-1 0,1 0 0,-1 0 0,0 0 0,0 0 0,0 0 0,0-1 0,0 0 0,0 1 0,1-1 0,-2 0 0,4-2 0,-4 2 0,0 0 0,0 0 0,-1-1 0,1 1 0,0-1 0,-1 1 0,1-1 0,-1 0 0,0 0 0,0 1 0,0-1 0,0 0 0,0 0 0,0 0 0,0 0 0,0 0 0,-1 0 0,1 0 0,-1-1 0,1-3 0,-1 5 0,0-1 0,0 1 0,0-1 0,0 0 0,0 1 0,0-1 0,-1 0 0,1 1 0,0-1 0,-1 1 0,1-1 0,-1 1 0,0-1 0,-1-1 0,-3 2 0,0 14 0,4-10 0,1-1 0,0 1 0,0-1 0,0 0 0,0 1 0,0-1 0,1 1 0,-1-1 0,1 0 0,-1 1 0,1-1 0,0 0 0,0 0 0,0 0 0,0 1 0,1-1 0,-1 0 0,3 3 0,0-1 0,-1-1 0,1 0 0,0 0 0,0 0 0,0 0 0,0-1 0,0 0 0,1 0 0,5 3 0,-4-3 0,0 0 0,-1-1 0,1 1 0,0-1 0,0 0 0,0-1 0,0 1 0,0-1 0,0 0 0,0-1 0,0 1 0,0-1 0,0 0 0,0-1 0,11-4 0,-16 6 0,1-1 0,-1 0 0,0 0 0,0 1 0,1-1 0,-1 0 0,0 0 0,0-1 0,0 1 0,0 0 0,0 0 0,0 0 0,0-1 0,0 1 0,-1 0 0,1-1 0,0 1 0,-1-1 0,0 1 0,1-1 0,-1 1 0,0-1 0,1 1 0,-1-1 0,0 1 0,0-1 0,0 1 0,0-1 0,-1 1 0,1-1 0,0 1 0,-1-3 0,0 3 0,1 0 0,-1 0 0,0 0 0,0 0 0,1 0 0,-1 1 0,0-1 0,0 0 0,0 0 0,0 0 0,0 1 0,0-1 0,0 1 0,-1-1 0,1 1 0,0-1 0,0 1 0,0 0 0,-1-1 0,1 1 0,0 0 0,0 0 0,0 0 0,-1 0 0,1 0 0,0 0 0,0 0 0,-1 0 0,1 1 0,0-1 0,0 0 0,0 1 0,-1-1 0,1 1 0,0-1 0,0 1 0,0 0 0,0-1 0,-1 2 0,-14 9 0,14-10 0,0 1 0,0 0 0,0-1 0,0 1 0,-1-1 0,1 0 0,0 0 0,-1 0 0,1 0 0,-1 0 0,1-1 0,-1 1 0,0-1 0,-2 1 0,4-1 0,-1 0 0,1-1 0,0 1 0,-1 0 0,1 1 0,0-1 0,-1 0 0,1 0 0,0 1 0,-1-1 0,1 0 0,0 1 0,0-1 0,-1 1 0,1 0 0,0-1 0,0 1 0,0 0 0,0 0 0,0 0 0,0 0 0,0 0 0,0 0 0,0 0 0,1 0 0,-1 0 0,0 0 0,1 0 0,-1 0 0,0 1 0,1-1 0,0 0 0,-1 0 0,1 1 0,0-1 0,-1 0 0,1 1 0,0-1 0,0 0 0,0 1 0,0-1 0,1 0 0,-1 2 0,1 1 0,0 0 0,0-1 0,0 1 0,0-1 0,0 0 0,1 1 0,0-1 0,-1 0 0,1 0 0,0 0 0,1 0 0,-1 0 0,1 0 0,-1-1 0,4 3 0,0-1 0,0 0 0,0-1 0,1 0 0,-1 0 0,1-1 0,-1 1 0,1-1 0,0-1 0,0 1 0,0-1 0,0-1 0,0 1 0,0-1 0,0 0 0,0-1 0,0 0 0,0 0 0,0 0 0,11-4 0,-17 4 0,0 0 0,1 1 0,-1-1 0,0 0 0,1 0 0,-1 0 0,0 0 0,0 0 0,0 0 0,0 0 0,0 0 0,0-1 0,0 1 0,0 0 0,0-1 0,-1 1 0,1 0 0,0-1 0,-1 1 0,1-1 0,-1 1 0,0-1 0,0 1 0,1-1 0,-1 0 0,0 1 0,0-1 0,0 1 0,-1-1 0,1 1 0,0-1 0,0 1 0,-1-1 0,1 1 0,-1-1 0,1 1 0,-1 0 0,0-1 0,0 1 0,0 0 0,1-1 0,-1 1 0,-2-2 0,-1-2 0,0 0 0,-1 0 0,1 0 0,-1 1 0,0-1 0,-1 1 0,1 0 0,-12-6 0,6 6 0,1 0 0,-1 0 0,-15-2 0,22 5 0,0 0 0,0 1 0,0-1 0,0 1 0,-1 0 0,1 0 0,0 1 0,0-1 0,0 1 0,0 0 0,0 0 0,-5 2 0,9-3 0,0 0 0,0 0 0,-1 0 0,1 0 0,0 0 0,0 0 0,0 0 0,-1 0 0,1 1 0,0-1 0,0 0 0,0 0 0,0 0 0,-1 0 0,1 1 0,0-1 0,0 0 0,0 0 0,0 0 0,0 1 0,0-1 0,0 0 0,0 0 0,-1 0 0,1 1 0,0-1 0,0 0 0,0 0 0,0 1 0,0-1 0,0 0 0,0 0 0,0 0 0,0 1 0,0-1 0,1 0 0,-1 0 0,0 1 0,0-1 0,0 0 0,0 0 0,0 0 0,0 1 0,0-1 0,0 0 0,1 0 0,-1 0 0,0 0 0,0 1 0,0-1 0,0 0 0,1 0 0,-1 0 0,0 0 0,0 0 0,0 0 0,1 0 0,-1 1 0,0-1 0,0 0 0,1 0 0,-1 0 0,0 0 0,0 0 0,0 0 0,1 0 0,-1 0 0,0 0 0,1 0 0,18 6 0,-7-3 0,11 2 0,42 6 0,-59-10 0,0-1 0,0 0 0,0 0 0,0 0 0,-1-1 0,1 0 0,0 0 0,0 0 0,-1-1 0,1 0 0,-1 0 0,10-4 0,-14 5 0,0 1 0,0-1 0,0 1 0,0-1 0,0 0 0,0 1 0,0-1 0,-1 0 0,1 0 0,0 0 0,0 1 0,-1-1 0,1 0 0,0 0 0,-1 0 0,1 0 0,-1 0 0,1 0 0,-1-1 0,1 1 0,-1 0 0,0 0 0,0-1 0,0 1 0,0 0 0,-1 0 0,1 0 0,-1 0 0,1 0 0,-1 0 0,1 0 0,-1 1 0,0-1 0,1 0 0,-1 0 0,0 1 0,0-1 0,1 0 0,-1 1 0,0-1 0,0 1 0,0-1 0,-2 0 0,-2-1 0,-1 0 0,0 0 0,0 0 0,1 1 0,-1 0 0,0 0 0,-8 0 0,12 1 0,0 0 0,-1 0 0,1 0 0,0 1 0,-1-1 0,1 1 0,0 0 0,-1-1 0,1 1 0,0 0 0,0 0 0,0 0 0,0 0 0,0 1 0,-3 2 0,4-3 0,0 0 0,0 0 0,1 0 0,-1 0 0,0 0 0,1 0 0,-1 1 0,1-1 0,-1 0 0,1 0 0,0 1 0,-1-1 0,1 0 0,0 1 0,0-1 0,0 0 0,0 1 0,0-1 0,0 0 0,0 3 0,1-2 0,0 1 0,0-1 0,0 1 0,0-1 0,1 0 0,-1 0 0,0 1 0,1-1 0,0 0 0,-1 0 0,1 0 0,0 0 0,0-1 0,0 1 0,0 0 0,1-1 0,-1 0 0,0 1 0,1-1 0,-1 0 0,0 0 0,1 0 0,-1 0 0,1-1 0,5 1 0,-8 0 0,1-1 0,0 0 0,0 0 0,-1 0 0,1 0 0,0 0 0,0 0 0,0 0 0,-1 0 0,1 0 0,0 0 0,0 0 0,0 0 0,-1 0 0,1-1 0,0 1 0,0 0 0,-1-1 0,1 1 0,0-1 0,-1 1 0,2-2 0,-2 2 0,1-1 0,-1 1 0,0-1 0,0 0 0,0 1 0,0-1 0,0 0 0,0 1 0,0-1 0,0 0 0,0 1 0,0-1 0,-1 0 0,1 1 0,0-1 0,0 0 0,-1 1 0,1-1 0,0 1 0,-1-1 0,1 0 0,-3-3 0,0 0 0,0 0 0,0 1 0,0-1 0,-1 1 0,-7-6 0,1 3 0,-1 0 0,1 2 0,-1-1 0,0 1 0,0 1 0,0 0 0,-1 0 0,-13-1 0,-8 1 0,-52 2 0,63 5 0,33 3 0,37 5 0,-42-11 0,-1-1 0,1 1 0,-1-2 0,1 1 0,-1 0 0,1-1 0,-1 0 0,0 0 0,1-1 0,-1 0 0,0 0 0,0 0 0,5-3 0,-7 4 0,-1-1 0,1 0 0,-1 0 0,0 0 0,0 0 0,0 0 0,0 0 0,0 0 0,0-1 0,-1 1 0,1-1 0,-1 1 0,1-1 0,-1 0 0,0 1 0,0-1 0,0 0 0,-1 0 0,1 0 0,-1 0 0,1 0 0,-1 0 0,0 1 0,0-1 0,0 0 0,-1-4 0,0 4 0,0-1 0,-1 0 0,1 1 0,-1-1 0,0 0 0,0 1 0,0 0 0,0-1 0,0 1 0,-1 0 0,1 0 0,-1 1 0,0-1 0,0 0 0,0 1 0,0 0 0,-1 0 0,1 0 0,-1 0 0,1 0 0,-1 1 0,1-1 0,-1 1 0,0 0 0,0 0 0,-7 0 0,7 0 0,0 0 0,0 0 0,0 1 0,0 0 0,-1 0 0,1 0 0,0 0 0,0 0 0,0 1 0,0 0 0,0 0 0,0 0 0,0 1 0,0-1 0,0 1 0,0 0 0,1 0 0,-1 0 0,1 0 0,-1 1 0,1 0 0,0-1 0,0 1 0,0 0 0,-2 4 0,2-2 0,0 0 0,0 1 0,1-1 0,0 0 0,0 1 0,1 0 0,0-1 0,0 1 0,0 0 0,0 0 0,1 0 0,0-1 0,0 1 0,1 0 0,2 10 0,-2-12 0,0 0 0,0 0 0,1-1 0,0 1 0,0 0 0,0-1 0,0 1 0,1-1 0,-1 1 0,1-1 0,0 0 0,0 0 0,0 0 0,0-1 0,0 1 0,1-1 0,-1 0 0,1 0 0,0 0 0,-1 0 0,1-1 0,7 3 0,11 0 0,0 0 0,1-1 0,-1-2 0,40-1 0,6 0 0,-62 1 0,0 0 0,0 1 0,0-1 0,0 1 0,0 1 0,-1-1 0,1 1 0,-1 0 0,1 0 0,7 8 0,-7-7 0,1 1 0,-1-1 0,1-1 0,0 1 0,13 4 0,-14-7 0,0 0 0,0-1 0,1 0 0,-1 0 0,11-2 0,-2 2 0,-17 3 0,1 0 0,0 0 0,0 0 0,0 0 0,0 0 0,0 0 0,1 0 0,-1 4 0,1-7 0,0 0 0,0 1 0,0-1 0,0 0 0,0 1 0,0-1 0,0 0 0,0 1 0,0-1 0,0 1 0,0-1 0,0 0 0,1 1 0,-1-1 0,0 0 0,0 0 0,0 1 0,1-1 0,-1 0 0,0 1 0,0-1 0,0 0 0,1 0 0,-1 1 0,0-1 0,1 0 0,-1 0 0,1 1 0,0-1 0,0 0 0,0-1 0,0 1 0,0 0 0,-1 0 0,1 0 0,0-1 0,0 1 0,0 0 0,0-1 0,0 1 0,0-1 0,0 1 0,-1-1 0,1 1 0,1-2 0,4-3 0,0-1 0,-1 1 0,0-1 0,0 0 0,5-8 0,-2 3 0,-13 18 0,1 0 0,0 1 0,0-1 0,1 1 0,0 0 0,0 0 0,-2 14 0,-4 8 0,7-23 0,-1 0 0,0 0 0,0 0 0,0-1 0,0 1 0,-6 5 0,9-11 0,0-1 0,0 0 0,0 0 0,0 0 0,-1 1 0,1-1 0,0 0 0,0 0 0,0 0 0,-1 1 0,1-1 0,0 0 0,0 0 0,0 0 0,-1 0 0,1 0 0,0 1 0,0-1 0,-1 0 0,1 0 0,0 0 0,0 0 0,-1 0 0,1 0 0,0 0 0,0 0 0,-1 0 0,1 0 0,0 0 0,0 0 0,-1 0 0,1 0 0,0 0 0,0 0 0,-1 0 0,1-1 0,0 1 0,0 0 0,-1 0 0,1 0 0,0 0 0,-1-1 0,-3-13 0,3-16 0,24-75-1365,-20 78-5461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1:13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78 24575,'0'8'0,"0"5"0,0 0 0,-1 0 0,-3 14 0,4-24 0,0-1 0,-1 0 0,1 0 0,-1 0 0,0 0 0,1 0 0,-1 0 0,0 0 0,0 0 0,0 0 0,0 0 0,-1 0 0,1-1 0,-1 1 0,1 0 0,-1-1 0,1 1 0,-1-1 0,0 0 0,0 1 0,1-1 0,-1 0 0,0 0 0,0 0 0,0-1 0,-3 2 0,5-2 0,-1-1 0,1 1 0,-1 0 0,1 0 0,-1-1 0,1 1 0,-1 0 0,1-1 0,0 1 0,-1 0 0,1-1 0,-1 1 0,1-1 0,0 1 0,-1-1 0,1 1 0,0-1 0,0 1 0,-1-1 0,1 1 0,0-1 0,0 1 0,0-1 0,0 1 0,-1-1 0,1 1 0,0-1 0,0 0 0,0 1 0,0-1 0,0 1 0,1-1 0,-1 1 0,0-1 0,0 1 0,0-1 0,0 1 0,1-2 0,4-24 0,-1 13 0,2 0 0,0 1 0,0 0 0,1 0 0,0 1 0,1 0 0,1 0 0,-1 1 0,2 0 0,-1 0 0,14-9 0,-23 18 0,1 1 0,0-1 0,0 0 0,0 1 0,0-1 0,0 1 0,0-1 0,-1 1 0,1-1 0,0 1 0,0 0 0,0-1 0,1 1 0,-1 0 0,0 0 0,0 0 0,0-1 0,0 1 0,0 1 0,0-1 0,0 0 0,0 0 0,0 0 0,0 0 0,2 1 0,-2 0 0,1 1 0,-1-1 0,0 0 0,0 0 0,0 1 0,0-1 0,0 0 0,0 1 0,0-1 0,0 1 0,0-1 0,-1 1 0,1 0 0,0 1 0,2 8 0,-1 0 0,-1 0 0,1 19 0,-2 14 0,-1-32 0,0 1 0,2-1 0,-1 0 0,5 20 0,-5-30 0,0-1 0,0 0 0,0 0 0,1 0 0,-1 0 0,1 1 0,-1-1 0,1 0 0,-1 0 0,1 0 0,-1 0 0,1 0 0,0 0 0,0 0 0,-1 0 0,1-1 0,0 1 0,0 0 0,0 0 0,0-1 0,0 1 0,0-1 0,0 1 0,2 0 0,-1-1 0,-1 0 0,1 0 0,0 0 0,-1 0 0,1 0 0,-1-1 0,1 1 0,0-1 0,-1 1 0,1-1 0,-1 0 0,1 1 0,-1-1 0,0 0 0,3-1 0,4-5 0,-1 0 0,1 0 0,12-16 0,-20 23 0,1-2 0,0 0 0,1 0 0,-1 0 0,1 1 0,-1-1 0,1 0 0,0 1 0,0 0 0,-1-1 0,1 1 0,0 0 0,3-1 0,-4 2 0,0 0 0,-1 0 0,1 1 0,0-1 0,0 0 0,0 1 0,-1-1 0,1 1 0,0-1 0,0 1 0,-1-1 0,1 1 0,0 0 0,-1-1 0,1 1 0,-1 0 0,1 0 0,-1-1 0,1 1 0,-1 0 0,0 0 0,1 0 0,-1-1 0,0 1 0,0 0 0,1 0 0,-1 0 0,0 0 0,0 1 0,0 1 0,1-1 0,0 1 0,0-1 0,0 1 0,0-1 0,0 1 0,1-1 0,-1 1 0,1-1 0,-1 0 0,1 0 0,0 0 0,0 0 0,0 0 0,0 0 0,0-1 0,0 1 0,0-1 0,1 1 0,-1-1 0,1 0 0,-1 0 0,1 0 0,-1 0 0,1 0 0,0-1 0,-1 1 0,1-1 0,3 1 0,-1-2 0,1 1 0,0-1 0,0-1 0,0 1 0,-1-1 0,1 0 0,-1 0 0,1 0 0,-1-1 0,0 0 0,0 0 0,7-5 0,39-35 0,-107 128 0,53-84 0,8-11 0,8-15 0,-11 23 0,0-1 0,0 0 0,0 1 0,0-1 0,1 1 0,-1 0 0,1-1 0,0 1 0,-1 1 0,1-1 0,0 0 0,0 1 0,0-1 0,4 0 0,-6 2 0,0-1 0,0 1 0,0 0 0,0 0 0,0 0 0,0 0 0,-1 0 0,1 1 0,0-1 0,0 0 0,0 0 0,0 1 0,0-1 0,0 0 0,0 1 0,0-1 0,-1 1 0,1-1 0,1 2 0,0 0 0,-1-1 0,1 1 0,-1 0 0,0 0 0,0-1 0,0 1 0,0 0 0,0 0 0,0 0 0,-1 1 0,1-1 0,0 2 0,0 3-68,-1 0 0,1 0-1,-1-1 1,-1 1 0,1 0 0,-1 0-1,0-1 1,-1 1 0,1 0 0,-1-1-1,-1 1 1,1-1 0,-1 0 0,0 0-1,0 0 1,-1 0 0,0-1-1,0 1 1,-8 7 0,-7 7-6758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1:32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109 313 24575,'0'-1'0,"1"1"0,-1-1 0,0 1 0,0-1 0,0 1 0,0-1 0,-1 1 0,1 0 0,0-1 0,0 1 0,0-1 0,0 1 0,0-1 0,0 1 0,-1 0 0,1-1 0,0 1 0,0-1 0,-1 1 0,1 0 0,0-1 0,-1 1 0,1 0 0,0 0 0,-1-1 0,1 1 0,0 0 0,-1 0 0,1-1 0,-1 1 0,1 0 0,0 0 0,-1 0 0,1 0 0,-1-1 0,1 1 0,-1 0 0,1 0 0,-1 0 0,1 0 0,0 0 0,-1 0 0,1 0 0,-1 0 0,1 1 0,-1-1 0,1 0 0,-1 0 0,1 0 0,0 0 0,-1 1 0,1-1 0,0 0 0,-1 0 0,1 1 0,-1-1 0,-23 17 0,5-1 0,13-11 0,1 0 0,-1 0 0,1 0 0,-1 1 0,2 0 0,-1 0 0,-6 11 0,10-12 0,8-9 0,9-12 0,-11 8 0,1 1 0,0 1 0,0-1 0,0 1 0,1 0 0,0 0 0,13-7 0,-18 11 0,0 1 0,0 0 0,1 0 0,-1 0 0,0 0 0,1 1 0,-1-1 0,1 1 0,-1-1 0,0 1 0,1 0 0,-1 0 0,1 0 0,-1 0 0,1 0 0,-1 0 0,1 1 0,-1-1 0,0 1 0,1 0 0,-1 0 0,0 0 0,1 0 0,-1 0 0,0 0 0,0 1 0,0-1 0,0 1 0,0-1 0,-1 1 0,1 0 0,3 3 0,5 12 0,14 18 0,-24-34 0,0 0 0,1-1 0,0 1 0,-1 0 0,1-1 0,-1 1 0,1-1 0,0 1 0,-1-1 0,1 1 0,0-1 0,0 1 0,-1-1 0,1 0 0,0 1 0,0-1 0,0 0 0,-1 0 0,1 0 0,0 0 0,0 1 0,0-1 0,0 0 0,-1 0 0,1-1 0,0 1 0,0 0 0,0 0 0,0 0 0,-1 0 0,1-1 0,0 1 0,0 0 0,-1-1 0,1 1 0,1-2 0,9-8 0,-1-1 0,-1 0 0,15-21 0,-31 48 0,1 0 0,-6 20 0,9-25 0,3-13 0,6-37 0,0 0 0,-3 0 0,-2-68 0,-1 104 0,-1 1 0,1 0 0,0 0 0,0 0 0,-1-1 0,1 1 0,-1 0 0,0 0 0,0 0 0,0 0 0,0 0 0,0 0 0,0 0 0,0 0 0,-1 1 0,1-1 0,0 0 0,-1 1 0,0-1 0,1 1 0,-1 0 0,-4-3 0,6 4 0,-1-1 0,0 1 0,0 0 0,0 0 0,0 0 0,0 0 0,0 0 0,0 0 0,0 0 0,0 0 0,0 0 0,0 0 0,1 0 0,-1 0 0,0 1 0,0-1 0,0 0 0,0 1 0,0-1 0,-1 1 0,0 1 0,1-1 0,-1 1 0,1-1 0,-1 1 0,1 0 0,0-1 0,-1 1 0,1 0 0,0 0 0,0 0 0,0 0 0,0 3 0,0-3 0,1 0 0,-1 0 0,1 0 0,-1-1 0,1 1 0,0 0 0,0 0 0,0 0 0,0 0 0,0 0 0,0 0 0,1 0 0,-1 0 0,1 0 0,-1-1 0,1 1 0,1 2 0,-2-3 0,0-1 0,1 0 0,-1 1 0,0-1 0,0 0 0,1 0 0,-1 1 0,0-1 0,0 0 0,1 0 0,-1 1 0,0-1 0,1 0 0,-1 0 0,0 0 0,1 0 0,-1 0 0,0 1 0,1-1 0,-1 0 0,0 0 0,1 0 0,-1 0 0,0 0 0,1 0 0,-1 0 0,1 0 0,-1 0 0,0 0 0,1 0 0,-1-1 0,2 0 0,-1 1 0,0-1 0,0 0 0,0 0 0,0 0 0,0 0 0,0 0 0,0-1 0,0 1 0,0 0 0,0 0 0,-1 0 0,2-2 0,10-21 0,-7 17 0,-1 0 0,0 0 0,0 0 0,-1 0 0,0-1 0,0 0 0,-1 1 0,0-1 0,0 0 0,-1 0 0,0 0 0,0-13 0,-3 10 0,0-18 0,8 22 0,10 10 0,-1 5 0,1 0 0,-1-2 0,1 0 0,0-1 0,33 6 0,-43-10 0,1 0 0,-1 0 0,0 1 0,0 0 0,1 0 0,-1 1 0,-1-1 0,1 1 0,0 1 0,-1-1 0,7 6 0,-10-7 0,1 0 0,-1 0 0,-1 0 0,1 1 0,0-1 0,-1 0 0,1 1 0,-1-1 0,1 1 0,-1-1 0,0 1 0,0 0 0,0 0 0,-1-1 0,1 1 0,-1 0 0,0 0 0,1 0 0,-1 0 0,0-1 0,-1 1 0,1 0 0,0 0 0,-1 0 0,0 0 0,1-1 0,-1 1 0,-2 4 0,0-2-151,0 1-1,0-1 0,-1 0 0,1 0 1,-1 0-1,0-1 0,0 1 1,-7 4-1,-15 12-6674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1:37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 24575,'-1'0'0,"1"1"0,0 0 0,-1 0 0,1 0 0,-1-1 0,1 1 0,-1 0 0,1 0 0,-1-1 0,0 1 0,1 0 0,-1-1 0,0 1 0,0-1 0,1 1 0,-1-1 0,0 1 0,0-1 0,0 0 0,1 1 0,-1-1 0,0 0 0,0 0 0,-1 1 0,-27 4 0,27-4 0,-35 1 0,31-2 0,0 0 0,0 0 0,-1 1 0,1-1 0,0 1 0,0 1 0,0-1 0,0 1 0,0 0 0,0 0 0,0 1 0,-6 3 0,11-5 0,1-1 0,-1 1 0,0-1 0,0 1 0,1 0 0,-1-1 0,1 1 0,-1 0 0,0-1 0,1 1 0,-1 0 0,1 0 0,-1-1 0,1 1 0,0 0 0,-1 0 0,1 0 0,0 0 0,0 0 0,-1 0 0,1-1 0,0 1 0,0 0 0,0 0 0,0 0 0,0 0 0,0 0 0,1 1 0,0-1 0,-1 1 0,1-1 0,0 1 0,0-1 0,1 0 0,-1 0 0,0 1 0,0-1 0,1 0 0,-1 0 0,0 0 0,1 0 0,2 1 0,5 2 0,-1-1 0,0 0 0,1-1 0,13 3 0,-6-3 0,37 8 0,-50-9 0,-1 0 0,1 0 0,0 0 0,-1 1 0,1-1 0,0 1 0,-1-1 0,0 1 0,1 0 0,-1 0 0,0 0 0,0 0 0,0 0 0,0 1 0,2 2 0,-4-4 0,0-1 0,1 1 0,-1 0 0,1 0 0,-1-1 0,0 1 0,0 0 0,1 0 0,-1-1 0,0 1 0,0 0 0,0 0 0,0 0 0,0-1 0,0 1 0,0 0 0,0 0 0,0 0 0,0-1 0,-1 1 0,1 0 0,0 0 0,0-1 0,-1 1 0,1 0 0,0-1 0,-1 1 0,0 1 0,0-1 0,-1 0 0,0 1 0,1-1 0,-1 0 0,0 0 0,0 0 0,0 0 0,1 0 0,-1-1 0,-4 2 0,-3 0 0,1 0 0,-1-1 0,0 0 0,-9-1 0,12 0 0,1 0 0,-1-1 0,1 0 0,-1 0 0,-10-4 0,58 28 0,-38-20 0,0 0 0,0-1 0,0 2 0,0-1 0,-1 0 0,0 1 0,1-1 0,-1 1 0,-1 0 0,4 5 0,-6-8 0,1-1 0,-1 1 0,0-1 0,1 1 0,-1-1 0,0 1 0,1-1 0,-1 1 0,0 0 0,0-1 0,0 1 0,0-1 0,0 1 0,1 0 0,-1-1 0,0 1 0,0-1 0,0 1 0,-1 0 0,1-1 0,0 1 0,0-1 0,0 1 0,0 0 0,-1-1 0,1 1 0,0-1 0,0 1 0,-1-1 0,1 1 0,0-1 0,-1 1 0,1-1 0,-1 1 0,1-1 0,0 1 0,-1-1 0,1 0 0,-1 1 0,0-1 0,1 0 0,-1 1 0,1-1 0,-1 0 0,1 0 0,-1 0 0,0 1 0,1-1 0,-1 0 0,1 0 0,-1 0 0,0 0 0,1 0 0,-1 0 0,1 0 0,-1 0 0,0-1 0,1 1 0,-1 0 0,0 0 0,-41-12 0,-48-15 0,44 15 0,38 9 0,12 2 0,17 4 0,6 5-98,-19-4-28,1-1-1,-1-1 0,1 1 0,0-1 1,0-1-1,0 0 0,0 0 0,0-1 1,12-1-1,-1-4-6699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1:46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1 24575,'6'0'0,"0"0"0,1 0 0,-1 1 0,1 0 0,-1 0 0,0 1 0,0-1 0,0 1 0,0 1 0,0-1 0,0 1 0,9 6 0,-70-18 0,2-2 0,53 11 0,0 0 0,0 0 0,0 0 0,0 0 0,0 0 0,0 1 0,1-1 0,-1 0 0,0 0 0,0 0 0,0 0 0,0 0 0,0 0 0,-1 0 0,1 0 0,0 0 0,0 0 0,0 0 0,0 0 0,0 0 0,0 0 0,0 0 0,0 0 0,0 1 0,0-1 0,0 0 0,0 0 0,0 0 0,0 0 0,0 0 0,12 7 0,20 10 0,-27-15 0,7 3 0,0 0 0,-1 1 0,0 1 0,12 8 0,-21-14 0,-1 0 0,0 0 0,1 0 0,-1 0 0,0 0 0,0 0 0,0 0 0,1 0 0,-1 0 0,0 1 0,-1-1 0,1 0 0,0 1 0,0-1 0,-1 1 0,1-1 0,0 1 0,-1-1 0,0 1 0,1-1 0,-1 1 0,0 0 0,0-1 0,0 1 0,0 0 0,0-1 0,0 1 0,0-1 0,-1 1 0,1 0 0,0-1 0,-1 1 0,0-1 0,1 1 0,-1-1 0,0 1 0,1-1 0,-1 0 0,0 1 0,0-1 0,0 0 0,-2 2 0,0-1 0,0 1 0,0-1 0,0 0 0,0 0 0,-1-1 0,1 1 0,-1-1 0,1 1 0,-7 0 0,7-1 0,-1 0 0,1 0 0,0 0 0,0 0 0,0 0 0,0 1 0,0-1 0,1 1 0,-1 0 0,0 0 0,1 0 0,-1 0 0,-2 4 0,-21 23 0,21-25 0,1-1 0,0 2 0,0-1 0,1 0 0,0 1 0,-1 0 0,1 0 0,-3 6 0,5-7 0,0 0 0,0-1 0,0 1 0,0-1 0,0 1 0,1 0 0,0 0 0,0 0 0,0 6 0,0-10 0,0 1 0,0 0 0,1 0 0,-1-1 0,0 1 0,0 0 0,1-1 0,-1 1 0,0 0 0,1-1 0,-1 1 0,1 0 0,-1-1 0,1 1 0,-1-1 0,1 1 0,-1-1 0,1 1 0,0-1 0,-1 1 0,2-1 0,-1 1 0,0-1 0,1 0 0,-1 0 0,1 0 0,-1 0 0,1 0 0,-1 0 0,0 0 0,1 0 0,-1 0 0,0-1 0,1 1 0,-1 0 0,0-1 0,3-1 0,6-3 0,-1 0 0,0-1 0,0-1 0,0 1 0,-1-1 0,0-1 0,0 1 0,-1-1 0,0-1 0,-1 0 0,0 1 0,9-18 0,-11 7 0,-6 15 0,-3 12 0,-124 242-1365,109-219-5461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1:47.9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1:50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1:59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13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2:00.6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24575,'0'-9'0,"5"-7"0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2:06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1:52.5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1:55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2:10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2:11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2:44:39.5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88 24575,'-12'14'0,"0"1"0,1 0 0,-10 18 0,9-14 0,-24 28 0,25-34 0,7-7 0,0-1 0,0 0 0,-1 0 0,0 0 0,0-1 0,0 1 0,0-1 0,-1-1 0,-6 5 0,12-8 0,-1 0 0,1 0 0,0 0 0,0 0 0,0-1 0,0 1 0,0 0 0,0 0 0,-1 0 0,1 0 0,0 0 0,0 0 0,0 0 0,0 0 0,0 0 0,0 0 0,0-1 0,-1 1 0,1 0 0,0 0 0,0 0 0,0 0 0,0 0 0,0 0 0,0-1 0,0 1 0,0 0 0,0 0 0,0 0 0,0 0 0,0 0 0,0-1 0,0 1 0,0 0 0,0 0 0,0 0 0,0 0 0,0 0 0,0-1 0,0 1 0,0 0 0,0 0 0,0 0 0,0 0 0,0 0 0,0-1 0,1 1 0,-1 0 0,0 0 0,0 0 0,0 0 0,0 0 0,0 0 0,0 0 0,0 0 0,1-1 0,4-9 0,47-64 0,-40 60 0,0-1 0,-1-1 0,-1 1 0,-1-2 0,0 1 0,7-22 0,-15 34 0,0 1 0,-1-1 0,1 1 0,-1-1 0,0 0 0,0 1 0,-1-5 0,2-21 0,-1 28 0,0 1 0,0-1 0,0 1 0,1-1 0,-1 1 0,0-1 0,1 1 0,-1-1 0,0 1 0,1 0 0,-1-1 0,1 1 0,-1-1 0,1 1 0,-1 0 0,1 0 0,-1-1 0,1 1 0,-1 0 0,1 0 0,-1-1 0,1 1 0,-1 0 0,1 0 0,-1 0 0,1 0 0,0 0 0,-1 0 0,1 0 0,-1 0 0,1 0 0,-1 0 0,1 0 0,0 0 0,-1 1 0,1-1 0,-1 0 0,1 0 0,-1 0 0,1 1 0,0 0 0,21 15 0,-17-7 0,0 0 0,0 0 0,-1 0 0,0 0 0,-1 1 0,0-1 0,0 1 0,-1 0 0,0 0 0,-1 0 0,0 0 0,-1 0 0,0 0 0,-1 0 0,1 0 0,-2 0 0,0 0 0,0 0 0,-5 14 0,4-15 0,0-1 0,0 0 0,-1 1 0,0-1 0,-1 0 0,0-1 0,0 1 0,0-1 0,-1 0 0,0 0 0,-1-1 0,1 0 0,-1 0 0,0 0 0,-1-1 0,1 0 0,-1-1 0,0 1 0,0-1 0,-1-1 0,-15 5 0,-27-3 0,-18 2 0,65-6 0,0 0 0,0 0 0,1 0 0,-1 0 0,0 0 0,1 1 0,-1 0 0,1 0 0,0 0 0,-1 0 0,1 0 0,0 1 0,-4 4 0,6-7 0,0 1 0,1 0 0,-1 0 0,0-1 0,0 1 0,1 0 0,-1 0 0,0 0 0,1 0 0,-1 0 0,1 0 0,-1 0 0,1 0 0,0 0 0,-1 0 0,1 1 0,0-1 0,0 0 0,0 0 0,0 0 0,0 0 0,0 0 0,0 0 0,0 1 0,0-1 0,0 0 0,1 0 0,-1 0 0,0 0 0,1 0 0,-1 0 0,1 0 0,-1 0 0,1 0 0,0 0 0,0 1 0,3 1 0,0-1 0,0 1 0,0-1 0,0 0 0,0 0 0,0 0 0,7 1 0,4 3 0,-15-6 0,1 1 0,0-1 0,-1 1 0,1 0 0,0-1 0,-1 1 0,1 0 0,-1-1 0,1 1 0,-1 0 0,1 0 0,-1 0 0,0-1 0,0 1 0,1 0 0,-1 0 0,0 0 0,0 0 0,0 0 0,0 0 0,0-1 0,0 1 0,0 0 0,0 0 0,0 0 0,0 0 0,0 0 0,-1 0 0,1-1 0,0 1 0,0 0 0,-1 0 0,1 0 0,-1-1 0,1 1 0,-1 0 0,1 0 0,-1-1 0,-1 2 0,-26 35 0,24-32 0,-5 6 0,7-6 0,-1-1 0,-1 0 0,1 0 0,-1 0 0,1 0 0,-1-1 0,0 1 0,-5 2 0,9-6-22,-1 0-1,1 0 1,0 0 0,0 0-1,0 0 1,-1 0 0,1 0-1,0 0 1,0 0-1,0-1 1,-1 1 0,1 0-1,0 0 1,0 0 0,0 0-1,0 0 1,-1 0-1,1-1 1,0 1 0,0 0-1,0 0 1,0 0-1,0 0 1,0-1 0,0 1-1,0 0 1,-1 0 0,1 0-1,0-1 1,0 1-1,0 0 1,0 0 0,0 0-1,0-1 1,0 1-1,0 0 1,0 0 0,0 0-1,0-1 1,0 1 0,0 0-1,0 0 1,1 0-1,-1-1 1,0 1 0,0 0-1,0 0 1,0 0 0,0 0-1,0-1 1,0 1-1,0 0 1,1 0 0,-1 0-1,0 0 1,0 0-1,0-1 1,0 1 0,1 0-1,-1 0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6:38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6:38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24575,'5'9'0,"9"3"0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6:41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24575,'4'0'0,"11"0"0,3 5 0,7 1 0,8-1 0,3 0 0,-4 3 0,0 0 0,-4-6 0,-7-3-8191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16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6:42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6:43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6:45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6:47.3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7:2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7:2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7:2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7:2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7:3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24575,'0'-4'0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7:3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18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7:3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7:3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7:3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3:37:3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25:07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25:11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25:14.4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25:30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25:36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25:23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20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25:24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24575,'0'5'0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25:26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25:40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25:4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21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22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4:44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23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25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26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28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30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33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37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4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46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52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4:46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54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5:58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00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03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04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08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14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19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20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4:47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22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24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25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26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28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30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31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33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35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40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4:49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42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43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45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49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51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53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55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6:57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03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06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4:50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09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15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18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24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28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29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30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32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36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38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4:52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39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40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41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42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44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45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47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48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49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56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4:53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7:57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00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03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04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07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08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10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19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21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26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4:5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33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35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39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41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43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48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51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8:52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9:00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6:19:02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B7DD-E29C-40D9-8494-162C9D741394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LID4096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3C9DE-FA17-4C14-BEC5-7568F2255599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91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3C9DE-FA17-4C14-BEC5-7568F225559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299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3C9DE-FA17-4C14-BEC5-7568F225559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827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50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65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415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58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64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464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870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502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66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979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18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8013C0C-1BAD-454B-A146-AC06DA2975BC}" type="datetimeFigureOut">
              <a:rPr lang="LID4096" smtClean="0"/>
              <a:t>12/22/2022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64F958E-FF5F-40D2-BBA9-F6BD0AE79E66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139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1.xml"/><Relationship Id="rId21" Type="http://schemas.openxmlformats.org/officeDocument/2006/relationships/customXml" Target="../ink/ink16.xml"/><Relationship Id="rId42" Type="http://schemas.openxmlformats.org/officeDocument/2006/relationships/customXml" Target="../ink/ink37.xml"/><Relationship Id="rId63" Type="http://schemas.openxmlformats.org/officeDocument/2006/relationships/customXml" Target="../ink/ink58.xml"/><Relationship Id="rId84" Type="http://schemas.openxmlformats.org/officeDocument/2006/relationships/customXml" Target="../ink/ink79.xml"/><Relationship Id="rId138" Type="http://schemas.openxmlformats.org/officeDocument/2006/relationships/customXml" Target="../ink/ink125.xml"/><Relationship Id="rId159" Type="http://schemas.openxmlformats.org/officeDocument/2006/relationships/customXml" Target="../ink/ink137.xml"/><Relationship Id="rId170" Type="http://schemas.openxmlformats.org/officeDocument/2006/relationships/image" Target="../media/image23.png"/><Relationship Id="rId191" Type="http://schemas.openxmlformats.org/officeDocument/2006/relationships/customXml" Target="../ink/ink164.xml"/><Relationship Id="rId107" Type="http://schemas.openxmlformats.org/officeDocument/2006/relationships/customXml" Target="../ink/ink101.xml"/><Relationship Id="rId11" Type="http://schemas.openxmlformats.org/officeDocument/2006/relationships/image" Target="../media/image4.png"/><Relationship Id="rId32" Type="http://schemas.openxmlformats.org/officeDocument/2006/relationships/customXml" Target="../ink/ink27.xml"/><Relationship Id="rId53" Type="http://schemas.openxmlformats.org/officeDocument/2006/relationships/customXml" Target="../ink/ink48.xml"/><Relationship Id="rId74" Type="http://schemas.openxmlformats.org/officeDocument/2006/relationships/customXml" Target="../ink/ink69.xml"/><Relationship Id="rId128" Type="http://schemas.openxmlformats.org/officeDocument/2006/relationships/customXml" Target="../ink/ink119.xml"/><Relationship Id="rId149" Type="http://schemas.openxmlformats.org/officeDocument/2006/relationships/customXml" Target="../ink/ink132.xml"/><Relationship Id="rId5" Type="http://schemas.openxmlformats.org/officeDocument/2006/relationships/image" Target="../media/image3.png"/><Relationship Id="rId95" Type="http://schemas.openxmlformats.org/officeDocument/2006/relationships/customXml" Target="../ink/ink89.xml"/><Relationship Id="rId160" Type="http://schemas.openxmlformats.org/officeDocument/2006/relationships/customXml" Target="../ink/ink138.xml"/><Relationship Id="rId181" Type="http://schemas.openxmlformats.org/officeDocument/2006/relationships/image" Target="../media/image26.png"/><Relationship Id="rId22" Type="http://schemas.openxmlformats.org/officeDocument/2006/relationships/customXml" Target="../ink/ink17.xml"/><Relationship Id="rId43" Type="http://schemas.openxmlformats.org/officeDocument/2006/relationships/customXml" Target="../ink/ink38.xml"/><Relationship Id="rId64" Type="http://schemas.openxmlformats.org/officeDocument/2006/relationships/customXml" Target="../ink/ink59.xml"/><Relationship Id="rId118" Type="http://schemas.openxmlformats.org/officeDocument/2006/relationships/customXml" Target="../ink/ink112.xml"/><Relationship Id="rId139" Type="http://schemas.openxmlformats.org/officeDocument/2006/relationships/customXml" Target="../ink/ink126.xml"/><Relationship Id="rId85" Type="http://schemas.openxmlformats.org/officeDocument/2006/relationships/customXml" Target="../ink/ink80.xml"/><Relationship Id="rId150" Type="http://schemas.openxmlformats.org/officeDocument/2006/relationships/image" Target="../media/image17.png"/><Relationship Id="rId171" Type="http://schemas.openxmlformats.org/officeDocument/2006/relationships/customXml" Target="../ink/ink147.xml"/><Relationship Id="rId192" Type="http://schemas.openxmlformats.org/officeDocument/2006/relationships/customXml" Target="../ink/ink165.xml"/><Relationship Id="rId12" Type="http://schemas.openxmlformats.org/officeDocument/2006/relationships/customXml" Target="../ink/ink7.xml"/><Relationship Id="rId33" Type="http://schemas.openxmlformats.org/officeDocument/2006/relationships/customXml" Target="../ink/ink28.xml"/><Relationship Id="rId108" Type="http://schemas.openxmlformats.org/officeDocument/2006/relationships/customXml" Target="../ink/ink102.xml"/><Relationship Id="rId129" Type="http://schemas.openxmlformats.org/officeDocument/2006/relationships/customXml" Target="../ink/ink120.xml"/><Relationship Id="rId54" Type="http://schemas.openxmlformats.org/officeDocument/2006/relationships/customXml" Target="../ink/ink49.xml"/><Relationship Id="rId75" Type="http://schemas.openxmlformats.org/officeDocument/2006/relationships/customXml" Target="../ink/ink70.xml"/><Relationship Id="rId96" Type="http://schemas.openxmlformats.org/officeDocument/2006/relationships/customXml" Target="../ink/ink90.xml"/><Relationship Id="rId140" Type="http://schemas.openxmlformats.org/officeDocument/2006/relationships/image" Target="../media/image13.png"/><Relationship Id="rId161" Type="http://schemas.openxmlformats.org/officeDocument/2006/relationships/customXml" Target="../ink/ink139.xml"/><Relationship Id="rId182" Type="http://schemas.openxmlformats.org/officeDocument/2006/relationships/customXml" Target="../ink/ink155.xml"/><Relationship Id="rId6" Type="http://schemas.openxmlformats.org/officeDocument/2006/relationships/customXml" Target="../ink/ink2.xml"/><Relationship Id="rId23" Type="http://schemas.openxmlformats.org/officeDocument/2006/relationships/customXml" Target="../ink/ink18.xml"/><Relationship Id="rId119" Type="http://schemas.openxmlformats.org/officeDocument/2006/relationships/image" Target="../media/image6.png"/><Relationship Id="rId44" Type="http://schemas.openxmlformats.org/officeDocument/2006/relationships/customXml" Target="../ink/ink39.xml"/><Relationship Id="rId65" Type="http://schemas.openxmlformats.org/officeDocument/2006/relationships/customXml" Target="../ink/ink60.xml"/><Relationship Id="rId86" Type="http://schemas.openxmlformats.org/officeDocument/2006/relationships/image" Target="../media/image5.png"/><Relationship Id="rId130" Type="http://schemas.openxmlformats.org/officeDocument/2006/relationships/customXml" Target="../ink/ink121.xml"/><Relationship Id="rId151" Type="http://schemas.openxmlformats.org/officeDocument/2006/relationships/customXml" Target="../ink/ink133.xml"/><Relationship Id="rId172" Type="http://schemas.openxmlformats.org/officeDocument/2006/relationships/customXml" Target="../ink/ink148.xml"/><Relationship Id="rId193" Type="http://schemas.openxmlformats.org/officeDocument/2006/relationships/customXml" Target="../ink/ink166.xml"/><Relationship Id="rId13" Type="http://schemas.openxmlformats.org/officeDocument/2006/relationships/customXml" Target="../ink/ink8.xml"/><Relationship Id="rId109" Type="http://schemas.openxmlformats.org/officeDocument/2006/relationships/customXml" Target="../ink/ink103.xml"/><Relationship Id="rId34" Type="http://schemas.openxmlformats.org/officeDocument/2006/relationships/customXml" Target="../ink/ink29.xml"/><Relationship Id="rId55" Type="http://schemas.openxmlformats.org/officeDocument/2006/relationships/customXml" Target="../ink/ink50.xml"/><Relationship Id="rId76" Type="http://schemas.openxmlformats.org/officeDocument/2006/relationships/customXml" Target="../ink/ink71.xml"/><Relationship Id="rId97" Type="http://schemas.openxmlformats.org/officeDocument/2006/relationships/customXml" Target="../ink/ink91.xml"/><Relationship Id="rId120" Type="http://schemas.openxmlformats.org/officeDocument/2006/relationships/customXml" Target="../ink/ink113.xml"/><Relationship Id="rId141" Type="http://schemas.openxmlformats.org/officeDocument/2006/relationships/customXml" Target="../ink/ink127.xml"/><Relationship Id="rId7" Type="http://schemas.openxmlformats.org/officeDocument/2006/relationships/customXml" Target="../ink/ink3.xml"/><Relationship Id="rId71" Type="http://schemas.openxmlformats.org/officeDocument/2006/relationships/customXml" Target="../ink/ink66.xml"/><Relationship Id="rId92" Type="http://schemas.openxmlformats.org/officeDocument/2006/relationships/customXml" Target="../ink/ink86.xml"/><Relationship Id="rId162" Type="http://schemas.openxmlformats.org/officeDocument/2006/relationships/customXml" Target="../ink/ink140.xml"/><Relationship Id="rId183" Type="http://schemas.openxmlformats.org/officeDocument/2006/relationships/customXml" Target="../ink/ink156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24.xml"/><Relationship Id="rId24" Type="http://schemas.openxmlformats.org/officeDocument/2006/relationships/customXml" Target="../ink/ink19.xml"/><Relationship Id="rId40" Type="http://schemas.openxmlformats.org/officeDocument/2006/relationships/customXml" Target="../ink/ink35.xml"/><Relationship Id="rId45" Type="http://schemas.openxmlformats.org/officeDocument/2006/relationships/customXml" Target="../ink/ink40.xml"/><Relationship Id="rId66" Type="http://schemas.openxmlformats.org/officeDocument/2006/relationships/customXml" Target="../ink/ink61.xml"/><Relationship Id="rId87" Type="http://schemas.openxmlformats.org/officeDocument/2006/relationships/customXml" Target="../ink/ink81.xml"/><Relationship Id="rId110" Type="http://schemas.openxmlformats.org/officeDocument/2006/relationships/customXml" Target="../ink/ink104.xml"/><Relationship Id="rId115" Type="http://schemas.openxmlformats.org/officeDocument/2006/relationships/customXml" Target="../ink/ink109.xml"/><Relationship Id="rId131" Type="http://schemas.openxmlformats.org/officeDocument/2006/relationships/image" Target="../media/image9.png"/><Relationship Id="rId136" Type="http://schemas.openxmlformats.org/officeDocument/2006/relationships/customXml" Target="../ink/ink124.xml"/><Relationship Id="rId157" Type="http://schemas.openxmlformats.org/officeDocument/2006/relationships/customXml" Target="../ink/ink136.xml"/><Relationship Id="rId178" Type="http://schemas.openxmlformats.org/officeDocument/2006/relationships/customXml" Target="../ink/ink152.xml"/><Relationship Id="rId61" Type="http://schemas.openxmlformats.org/officeDocument/2006/relationships/customXml" Target="../ink/ink56.xml"/><Relationship Id="rId82" Type="http://schemas.openxmlformats.org/officeDocument/2006/relationships/customXml" Target="../ink/ink77.xml"/><Relationship Id="rId152" Type="http://schemas.openxmlformats.org/officeDocument/2006/relationships/image" Target="../media/image18.png"/><Relationship Id="rId173" Type="http://schemas.openxmlformats.org/officeDocument/2006/relationships/image" Target="../media/image24.png"/><Relationship Id="rId194" Type="http://schemas.openxmlformats.org/officeDocument/2006/relationships/customXml" Target="../ink/ink167.xml"/><Relationship Id="rId199" Type="http://schemas.openxmlformats.org/officeDocument/2006/relationships/customXml" Target="../ink/ink172.xml"/><Relationship Id="rId19" Type="http://schemas.openxmlformats.org/officeDocument/2006/relationships/customXml" Target="../ink/ink14.xml"/><Relationship Id="rId14" Type="http://schemas.openxmlformats.org/officeDocument/2006/relationships/customXml" Target="../ink/ink9.xml"/><Relationship Id="rId30" Type="http://schemas.openxmlformats.org/officeDocument/2006/relationships/customXml" Target="../ink/ink25.xml"/><Relationship Id="rId35" Type="http://schemas.openxmlformats.org/officeDocument/2006/relationships/customXml" Target="../ink/ink30.xml"/><Relationship Id="rId56" Type="http://schemas.openxmlformats.org/officeDocument/2006/relationships/customXml" Target="../ink/ink51.xml"/><Relationship Id="rId77" Type="http://schemas.openxmlformats.org/officeDocument/2006/relationships/customXml" Target="../ink/ink72.xml"/><Relationship Id="rId100" Type="http://schemas.openxmlformats.org/officeDocument/2006/relationships/customXml" Target="../ink/ink94.xml"/><Relationship Id="rId105" Type="http://schemas.openxmlformats.org/officeDocument/2006/relationships/customXml" Target="../ink/ink99.xml"/><Relationship Id="rId126" Type="http://schemas.openxmlformats.org/officeDocument/2006/relationships/customXml" Target="../ink/ink118.xml"/><Relationship Id="rId147" Type="http://schemas.openxmlformats.org/officeDocument/2006/relationships/customXml" Target="../ink/ink131.xml"/><Relationship Id="rId168" Type="http://schemas.openxmlformats.org/officeDocument/2006/relationships/customXml" Target="../ink/ink145.xml"/><Relationship Id="rId8" Type="http://schemas.openxmlformats.org/officeDocument/2006/relationships/customXml" Target="../ink/ink4.xml"/><Relationship Id="rId51" Type="http://schemas.openxmlformats.org/officeDocument/2006/relationships/customXml" Target="../ink/ink46.xml"/><Relationship Id="rId72" Type="http://schemas.openxmlformats.org/officeDocument/2006/relationships/customXml" Target="../ink/ink67.xml"/><Relationship Id="rId93" Type="http://schemas.openxmlformats.org/officeDocument/2006/relationships/customXml" Target="../ink/ink87.xml"/><Relationship Id="rId98" Type="http://schemas.openxmlformats.org/officeDocument/2006/relationships/customXml" Target="../ink/ink92.xml"/><Relationship Id="rId121" Type="http://schemas.openxmlformats.org/officeDocument/2006/relationships/customXml" Target="../ink/ink114.xml"/><Relationship Id="rId142" Type="http://schemas.openxmlformats.org/officeDocument/2006/relationships/customXml" Target="../ink/ink128.xml"/><Relationship Id="rId163" Type="http://schemas.openxmlformats.org/officeDocument/2006/relationships/image" Target="../media/image22.png"/><Relationship Id="rId184" Type="http://schemas.openxmlformats.org/officeDocument/2006/relationships/customXml" Target="../ink/ink157.xml"/><Relationship Id="rId189" Type="http://schemas.openxmlformats.org/officeDocument/2006/relationships/customXml" Target="../ink/ink162.xml"/><Relationship Id="rId3" Type="http://schemas.openxmlformats.org/officeDocument/2006/relationships/image" Target="../media/image2.png"/><Relationship Id="rId25" Type="http://schemas.openxmlformats.org/officeDocument/2006/relationships/customXml" Target="../ink/ink20.xml"/><Relationship Id="rId46" Type="http://schemas.openxmlformats.org/officeDocument/2006/relationships/customXml" Target="../ink/ink41.xml"/><Relationship Id="rId67" Type="http://schemas.openxmlformats.org/officeDocument/2006/relationships/customXml" Target="../ink/ink62.xml"/><Relationship Id="rId116" Type="http://schemas.openxmlformats.org/officeDocument/2006/relationships/customXml" Target="../ink/ink110.xml"/><Relationship Id="rId137" Type="http://schemas.openxmlformats.org/officeDocument/2006/relationships/image" Target="../media/image12.png"/><Relationship Id="rId158" Type="http://schemas.openxmlformats.org/officeDocument/2006/relationships/image" Target="../media/image21.png"/><Relationship Id="rId20" Type="http://schemas.openxmlformats.org/officeDocument/2006/relationships/customXml" Target="../ink/ink15.xml"/><Relationship Id="rId41" Type="http://schemas.openxmlformats.org/officeDocument/2006/relationships/customXml" Target="../ink/ink36.xml"/><Relationship Id="rId62" Type="http://schemas.openxmlformats.org/officeDocument/2006/relationships/customXml" Target="../ink/ink57.xml"/><Relationship Id="rId83" Type="http://schemas.openxmlformats.org/officeDocument/2006/relationships/customXml" Target="../ink/ink78.xml"/><Relationship Id="rId88" Type="http://schemas.openxmlformats.org/officeDocument/2006/relationships/customXml" Target="../ink/ink82.xml"/><Relationship Id="rId111" Type="http://schemas.openxmlformats.org/officeDocument/2006/relationships/customXml" Target="../ink/ink105.xml"/><Relationship Id="rId132" Type="http://schemas.openxmlformats.org/officeDocument/2006/relationships/customXml" Target="../ink/ink122.xml"/><Relationship Id="rId153" Type="http://schemas.openxmlformats.org/officeDocument/2006/relationships/customXml" Target="../ink/ink134.xml"/><Relationship Id="rId174" Type="http://schemas.openxmlformats.org/officeDocument/2006/relationships/customXml" Target="../ink/ink149.xml"/><Relationship Id="rId179" Type="http://schemas.openxmlformats.org/officeDocument/2006/relationships/customXml" Target="../ink/ink153.xml"/><Relationship Id="rId195" Type="http://schemas.openxmlformats.org/officeDocument/2006/relationships/customXml" Target="../ink/ink168.xml"/><Relationship Id="rId190" Type="http://schemas.openxmlformats.org/officeDocument/2006/relationships/customXml" Target="../ink/ink163.xml"/><Relationship Id="rId15" Type="http://schemas.openxmlformats.org/officeDocument/2006/relationships/customXml" Target="../ink/ink10.xml"/><Relationship Id="rId36" Type="http://schemas.openxmlformats.org/officeDocument/2006/relationships/customXml" Target="../ink/ink31.xml"/><Relationship Id="rId57" Type="http://schemas.openxmlformats.org/officeDocument/2006/relationships/customXml" Target="../ink/ink52.xml"/><Relationship Id="rId106" Type="http://schemas.openxmlformats.org/officeDocument/2006/relationships/customXml" Target="../ink/ink100.xml"/><Relationship Id="rId127" Type="http://schemas.openxmlformats.org/officeDocument/2006/relationships/image" Target="../media/image8.png"/><Relationship Id="rId10" Type="http://schemas.openxmlformats.org/officeDocument/2006/relationships/customXml" Target="../ink/ink6.xml"/><Relationship Id="rId31" Type="http://schemas.openxmlformats.org/officeDocument/2006/relationships/customXml" Target="../ink/ink26.xml"/><Relationship Id="rId52" Type="http://schemas.openxmlformats.org/officeDocument/2006/relationships/customXml" Target="../ink/ink47.xml"/><Relationship Id="rId73" Type="http://schemas.openxmlformats.org/officeDocument/2006/relationships/customXml" Target="../ink/ink68.xml"/><Relationship Id="rId78" Type="http://schemas.openxmlformats.org/officeDocument/2006/relationships/customXml" Target="../ink/ink73.xml"/><Relationship Id="rId94" Type="http://schemas.openxmlformats.org/officeDocument/2006/relationships/customXml" Target="../ink/ink88.xml"/><Relationship Id="rId99" Type="http://schemas.openxmlformats.org/officeDocument/2006/relationships/customXml" Target="../ink/ink93.xml"/><Relationship Id="rId101" Type="http://schemas.openxmlformats.org/officeDocument/2006/relationships/customXml" Target="../ink/ink95.xml"/><Relationship Id="rId122" Type="http://schemas.openxmlformats.org/officeDocument/2006/relationships/customXml" Target="../ink/ink115.xml"/><Relationship Id="rId143" Type="http://schemas.openxmlformats.org/officeDocument/2006/relationships/customXml" Target="../ink/ink129.xml"/><Relationship Id="rId148" Type="http://schemas.openxmlformats.org/officeDocument/2006/relationships/image" Target="../media/image16.png"/><Relationship Id="rId164" Type="http://schemas.openxmlformats.org/officeDocument/2006/relationships/customXml" Target="../ink/ink141.xml"/><Relationship Id="rId169" Type="http://schemas.openxmlformats.org/officeDocument/2006/relationships/customXml" Target="../ink/ink146.xml"/><Relationship Id="rId185" Type="http://schemas.openxmlformats.org/officeDocument/2006/relationships/customXml" Target="../ink/ink158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80" Type="http://schemas.openxmlformats.org/officeDocument/2006/relationships/customXml" Target="../ink/ink154.xml"/><Relationship Id="rId26" Type="http://schemas.openxmlformats.org/officeDocument/2006/relationships/customXml" Target="../ink/ink21.xml"/><Relationship Id="rId47" Type="http://schemas.openxmlformats.org/officeDocument/2006/relationships/customXml" Target="../ink/ink42.xml"/><Relationship Id="rId68" Type="http://schemas.openxmlformats.org/officeDocument/2006/relationships/customXml" Target="../ink/ink63.xml"/><Relationship Id="rId89" Type="http://schemas.openxmlformats.org/officeDocument/2006/relationships/customXml" Target="../ink/ink83.xml"/><Relationship Id="rId112" Type="http://schemas.openxmlformats.org/officeDocument/2006/relationships/customXml" Target="../ink/ink106.xml"/><Relationship Id="rId133" Type="http://schemas.openxmlformats.org/officeDocument/2006/relationships/image" Target="../media/image10.png"/><Relationship Id="rId154" Type="http://schemas.openxmlformats.org/officeDocument/2006/relationships/image" Target="../media/image19.png"/><Relationship Id="rId175" Type="http://schemas.openxmlformats.org/officeDocument/2006/relationships/image" Target="../media/image25.png"/><Relationship Id="rId196" Type="http://schemas.openxmlformats.org/officeDocument/2006/relationships/customXml" Target="../ink/ink169.xml"/><Relationship Id="rId200" Type="http://schemas.openxmlformats.org/officeDocument/2006/relationships/customXml" Target="../ink/ink173.xml"/><Relationship Id="rId16" Type="http://schemas.openxmlformats.org/officeDocument/2006/relationships/customXml" Target="../ink/ink11.xml"/><Relationship Id="rId37" Type="http://schemas.openxmlformats.org/officeDocument/2006/relationships/customXml" Target="../ink/ink32.xml"/><Relationship Id="rId58" Type="http://schemas.openxmlformats.org/officeDocument/2006/relationships/customXml" Target="../ink/ink53.xml"/><Relationship Id="rId79" Type="http://schemas.openxmlformats.org/officeDocument/2006/relationships/customXml" Target="../ink/ink74.xml"/><Relationship Id="rId102" Type="http://schemas.openxmlformats.org/officeDocument/2006/relationships/customXml" Target="../ink/ink96.xml"/><Relationship Id="rId123" Type="http://schemas.openxmlformats.org/officeDocument/2006/relationships/customXml" Target="../ink/ink116.xml"/><Relationship Id="rId144" Type="http://schemas.openxmlformats.org/officeDocument/2006/relationships/image" Target="../media/image14.png"/><Relationship Id="rId90" Type="http://schemas.openxmlformats.org/officeDocument/2006/relationships/customXml" Target="../ink/ink84.xml"/><Relationship Id="rId165" Type="http://schemas.openxmlformats.org/officeDocument/2006/relationships/customXml" Target="../ink/ink142.xml"/><Relationship Id="rId186" Type="http://schemas.openxmlformats.org/officeDocument/2006/relationships/customXml" Target="../ink/ink159.xml"/><Relationship Id="rId27" Type="http://schemas.openxmlformats.org/officeDocument/2006/relationships/customXml" Target="../ink/ink22.xml"/><Relationship Id="rId48" Type="http://schemas.openxmlformats.org/officeDocument/2006/relationships/customXml" Target="../ink/ink43.xml"/><Relationship Id="rId69" Type="http://schemas.openxmlformats.org/officeDocument/2006/relationships/customXml" Target="../ink/ink64.xml"/><Relationship Id="rId113" Type="http://schemas.openxmlformats.org/officeDocument/2006/relationships/customXml" Target="../ink/ink107.xml"/><Relationship Id="rId134" Type="http://schemas.openxmlformats.org/officeDocument/2006/relationships/customXml" Target="../ink/ink123.xml"/><Relationship Id="rId80" Type="http://schemas.openxmlformats.org/officeDocument/2006/relationships/customXml" Target="../ink/ink75.xml"/><Relationship Id="rId155" Type="http://schemas.openxmlformats.org/officeDocument/2006/relationships/customXml" Target="../ink/ink135.xml"/><Relationship Id="rId176" Type="http://schemas.openxmlformats.org/officeDocument/2006/relationships/customXml" Target="../ink/ink150.xml"/><Relationship Id="rId197" Type="http://schemas.openxmlformats.org/officeDocument/2006/relationships/customXml" Target="../ink/ink170.xml"/><Relationship Id="rId17" Type="http://schemas.openxmlformats.org/officeDocument/2006/relationships/customXml" Target="../ink/ink12.xml"/><Relationship Id="rId38" Type="http://schemas.openxmlformats.org/officeDocument/2006/relationships/customXml" Target="../ink/ink33.xml"/><Relationship Id="rId59" Type="http://schemas.openxmlformats.org/officeDocument/2006/relationships/customXml" Target="../ink/ink54.xml"/><Relationship Id="rId103" Type="http://schemas.openxmlformats.org/officeDocument/2006/relationships/customXml" Target="../ink/ink97.xml"/><Relationship Id="rId124" Type="http://schemas.openxmlformats.org/officeDocument/2006/relationships/customXml" Target="../ink/ink117.xml"/><Relationship Id="rId70" Type="http://schemas.openxmlformats.org/officeDocument/2006/relationships/customXml" Target="../ink/ink65.xml"/><Relationship Id="rId91" Type="http://schemas.openxmlformats.org/officeDocument/2006/relationships/customXml" Target="../ink/ink85.xml"/><Relationship Id="rId145" Type="http://schemas.openxmlformats.org/officeDocument/2006/relationships/customXml" Target="../ink/ink130.xml"/><Relationship Id="rId166" Type="http://schemas.openxmlformats.org/officeDocument/2006/relationships/customXml" Target="../ink/ink143.xml"/><Relationship Id="rId187" Type="http://schemas.openxmlformats.org/officeDocument/2006/relationships/customXml" Target="../ink/ink160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3.xml"/><Relationship Id="rId49" Type="http://schemas.openxmlformats.org/officeDocument/2006/relationships/customXml" Target="../ink/ink44.xml"/><Relationship Id="rId114" Type="http://schemas.openxmlformats.org/officeDocument/2006/relationships/customXml" Target="../ink/ink108.xml"/><Relationship Id="rId60" Type="http://schemas.openxmlformats.org/officeDocument/2006/relationships/customXml" Target="../ink/ink55.xml"/><Relationship Id="rId81" Type="http://schemas.openxmlformats.org/officeDocument/2006/relationships/customXml" Target="../ink/ink76.xml"/><Relationship Id="rId135" Type="http://schemas.openxmlformats.org/officeDocument/2006/relationships/image" Target="../media/image11.png"/><Relationship Id="rId156" Type="http://schemas.openxmlformats.org/officeDocument/2006/relationships/image" Target="../media/image20.png"/><Relationship Id="rId177" Type="http://schemas.openxmlformats.org/officeDocument/2006/relationships/customXml" Target="../ink/ink151.xml"/><Relationship Id="rId198" Type="http://schemas.openxmlformats.org/officeDocument/2006/relationships/customXml" Target="../ink/ink171.xml"/><Relationship Id="rId18" Type="http://schemas.openxmlformats.org/officeDocument/2006/relationships/customXml" Target="../ink/ink13.xml"/><Relationship Id="rId39" Type="http://schemas.openxmlformats.org/officeDocument/2006/relationships/customXml" Target="../ink/ink34.xml"/><Relationship Id="rId50" Type="http://schemas.openxmlformats.org/officeDocument/2006/relationships/customXml" Target="../ink/ink45.xml"/><Relationship Id="rId104" Type="http://schemas.openxmlformats.org/officeDocument/2006/relationships/customXml" Target="../ink/ink98.xml"/><Relationship Id="rId125" Type="http://schemas.openxmlformats.org/officeDocument/2006/relationships/image" Target="../media/image7.png"/><Relationship Id="rId146" Type="http://schemas.openxmlformats.org/officeDocument/2006/relationships/image" Target="../media/image15.png"/><Relationship Id="rId167" Type="http://schemas.openxmlformats.org/officeDocument/2006/relationships/customXml" Target="../ink/ink144.xml"/><Relationship Id="rId188" Type="http://schemas.openxmlformats.org/officeDocument/2006/relationships/customXml" Target="../ink/ink1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73B78-E69A-AE77-D740-BB99654EA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59331"/>
            <a:ext cx="9418320" cy="4041648"/>
          </a:xfrm>
        </p:spPr>
        <p:txBody>
          <a:bodyPr/>
          <a:lstStyle/>
          <a:p>
            <a:r>
              <a:rPr lang="uk-UA" dirty="0"/>
              <a:t>Моделювання роботи пожежної станції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5836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DD6FFE4-02B0-804D-C586-CF044EFD7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852" t="26392" r="3662" b="15313"/>
          <a:stretch/>
        </p:blipFill>
        <p:spPr>
          <a:xfrm>
            <a:off x="1316609" y="933254"/>
            <a:ext cx="9332537" cy="4468305"/>
          </a:xfrm>
        </p:spPr>
      </p:pic>
    </p:spTree>
    <p:extLst>
      <p:ext uri="{BB962C8B-B14F-4D97-AF65-F5344CB8AC3E}">
        <p14:creationId xmlns:p14="http://schemas.microsoft.com/office/powerpoint/2010/main" val="68638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768B7226-58B1-35F3-F2E1-8219DAF95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8" y="657556"/>
            <a:ext cx="10449329" cy="49669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E5200-DC82-FC18-0DFB-BC0201078664}"/>
              </a:ext>
            </a:extLst>
          </p:cNvPr>
          <p:cNvSpPr txBox="1"/>
          <p:nvPr/>
        </p:nvSpPr>
        <p:spPr>
          <a:xfrm rot="1479281">
            <a:off x="4326683" y="268645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0,6</a:t>
            </a:r>
            <a:endParaRPr lang="LID4096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341C5-AEA2-7081-EA1B-DAE3840F7C7D}"/>
              </a:ext>
            </a:extLst>
          </p:cNvPr>
          <p:cNvSpPr txBox="1"/>
          <p:nvPr/>
        </p:nvSpPr>
        <p:spPr>
          <a:xfrm rot="1339277">
            <a:off x="3684158" y="2354250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0,4</a:t>
            </a:r>
            <a:endParaRPr lang="LID4096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A9255-0AAB-C6A4-A96C-EF638A8A1DEB}"/>
              </a:ext>
            </a:extLst>
          </p:cNvPr>
          <p:cNvSpPr txBox="1"/>
          <p:nvPr/>
        </p:nvSpPr>
        <p:spPr>
          <a:xfrm>
            <a:off x="5137071" y="213977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1,2</a:t>
            </a:r>
            <a:endParaRPr lang="LID4096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AB6CC-C8F0-8FF9-5248-E6CA563DB0E8}"/>
              </a:ext>
            </a:extLst>
          </p:cNvPr>
          <p:cNvSpPr txBox="1"/>
          <p:nvPr/>
        </p:nvSpPr>
        <p:spPr>
          <a:xfrm>
            <a:off x="6096000" y="130596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1,7</a:t>
            </a:r>
            <a:endParaRPr lang="LID4096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B4C17-86B4-9225-B31B-28FB2BCFA27B}"/>
              </a:ext>
            </a:extLst>
          </p:cNvPr>
          <p:cNvSpPr txBox="1"/>
          <p:nvPr/>
        </p:nvSpPr>
        <p:spPr>
          <a:xfrm>
            <a:off x="5034516" y="116746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0,6</a:t>
            </a:r>
            <a:endParaRPr lang="LID4096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61AC7-9208-572F-D860-B05CC439F334}"/>
              </a:ext>
            </a:extLst>
          </p:cNvPr>
          <p:cNvSpPr txBox="1"/>
          <p:nvPr/>
        </p:nvSpPr>
        <p:spPr>
          <a:xfrm>
            <a:off x="5363273" y="85082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0,85</a:t>
            </a:r>
            <a:endParaRPr lang="LID4096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7C67A63D-1486-E145-FDC0-74A21548F553}"/>
                  </a:ext>
                </a:extLst>
              </p14:cNvPr>
              <p14:cNvContentPartPr/>
              <p14:nvPr/>
            </p14:nvContentPartPr>
            <p14:xfrm>
              <a:off x="8681753" y="1922612"/>
              <a:ext cx="360" cy="3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7C67A63D-1486-E145-FDC0-74A21548F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3753" y="19046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1C5E2E80-8CB1-9672-5972-D0AE9D385217}"/>
                  </a:ext>
                </a:extLst>
              </p14:cNvPr>
              <p14:cNvContentPartPr/>
              <p14:nvPr/>
            </p14:nvContentPartPr>
            <p14:xfrm>
              <a:off x="7757993" y="1602212"/>
              <a:ext cx="360" cy="3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1C5E2E80-8CB1-9672-5972-D0AE9D3852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0353" y="15845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4278913-1915-B24A-F793-74C623019FEB}"/>
                  </a:ext>
                </a:extLst>
              </p14:cNvPr>
              <p14:cNvContentPartPr/>
              <p14:nvPr/>
            </p14:nvContentPartPr>
            <p14:xfrm>
              <a:off x="7899113" y="1102532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4278913-1915-B24A-F793-74C623019F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1473" y="10848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C865C66-AD60-8DF8-AFC5-9CA3FEC006D0}"/>
                  </a:ext>
                </a:extLst>
              </p14:cNvPr>
              <p14:cNvContentPartPr/>
              <p14:nvPr/>
            </p14:nvContentPartPr>
            <p14:xfrm>
              <a:off x="7833233" y="1338332"/>
              <a:ext cx="360" cy="36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C865C66-AD60-8DF8-AFC5-9CA3FEC006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5593" y="13203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6BCB840B-C08D-62A0-0EFE-7685161C20F8}"/>
                  </a:ext>
                </a:extLst>
              </p14:cNvPr>
              <p14:cNvContentPartPr/>
              <p14:nvPr/>
            </p14:nvContentPartPr>
            <p14:xfrm>
              <a:off x="7579073" y="1319612"/>
              <a:ext cx="36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6BCB840B-C08D-62A0-0EFE-7685161C20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073" y="13016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E157B862-9447-318D-2D2F-60C262F11E93}"/>
                  </a:ext>
                </a:extLst>
              </p14:cNvPr>
              <p14:cNvContentPartPr/>
              <p14:nvPr/>
            </p14:nvContentPartPr>
            <p14:xfrm>
              <a:off x="7568993" y="904532"/>
              <a:ext cx="360" cy="36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E157B862-9447-318D-2D2F-60C262F11E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51353" y="8865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Рукописні дані 17">
                <a:extLst>
                  <a:ext uri="{FF2B5EF4-FFF2-40B4-BE49-F238E27FC236}">
                    <a16:creationId xmlns:a16="http://schemas.microsoft.com/office/drawing/2014/main" id="{8D4AE15C-6DF9-508F-0323-D286FCDBA17E}"/>
                  </a:ext>
                </a:extLst>
              </p14:cNvPr>
              <p14:cNvContentPartPr/>
              <p14:nvPr/>
            </p14:nvContentPartPr>
            <p14:xfrm>
              <a:off x="7455953" y="1885172"/>
              <a:ext cx="360" cy="360"/>
            </p14:xfrm>
          </p:contentPart>
        </mc:Choice>
        <mc:Fallback xmlns="">
          <p:pic>
            <p:nvPicPr>
              <p:cNvPr id="18" name="Рукописні дані 17">
                <a:extLst>
                  <a:ext uri="{FF2B5EF4-FFF2-40B4-BE49-F238E27FC236}">
                    <a16:creationId xmlns:a16="http://schemas.microsoft.com/office/drawing/2014/main" id="{8D4AE15C-6DF9-508F-0323-D286FCDBA1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8313" y="18675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39CDF522-4812-B804-A37C-54C214B3F6CC}"/>
                  </a:ext>
                </a:extLst>
              </p14:cNvPr>
              <p14:cNvContentPartPr/>
              <p14:nvPr/>
            </p14:nvContentPartPr>
            <p14:xfrm>
              <a:off x="8002793" y="2205572"/>
              <a:ext cx="3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39CDF522-4812-B804-A37C-54C214B3F6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5153" y="21875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A67A8FC-AB42-1D4B-6199-3527AD4A1444}"/>
                  </a:ext>
                </a:extLst>
              </p14:cNvPr>
              <p14:cNvContentPartPr/>
              <p14:nvPr/>
            </p14:nvContentPartPr>
            <p14:xfrm>
              <a:off x="8907833" y="431733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A67A8FC-AB42-1D4B-6199-3527AD4A14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0193" y="42993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BC918FD5-A50D-DEC6-3473-8D30CADCF9AA}"/>
                  </a:ext>
                </a:extLst>
              </p14:cNvPr>
              <p14:cNvContentPartPr/>
              <p14:nvPr/>
            </p14:nvContentPartPr>
            <p14:xfrm>
              <a:off x="8841953" y="396813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BC918FD5-A50D-DEC6-3473-8D30CADCF9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4313" y="39504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E811B0B4-73F3-F01A-CB1A-FF5CD8277D91}"/>
                  </a:ext>
                </a:extLst>
              </p14:cNvPr>
              <p14:cNvContentPartPr/>
              <p14:nvPr/>
            </p14:nvContentPartPr>
            <p14:xfrm>
              <a:off x="8887673" y="4307612"/>
              <a:ext cx="180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E811B0B4-73F3-F01A-CB1A-FF5CD8277D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9673" y="4289612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Рукописні дані 22">
                <a:extLst>
                  <a:ext uri="{FF2B5EF4-FFF2-40B4-BE49-F238E27FC236}">
                    <a16:creationId xmlns:a16="http://schemas.microsoft.com/office/drawing/2014/main" id="{4548ADFF-A53B-9A71-0153-03F2C7A2BCA4}"/>
                  </a:ext>
                </a:extLst>
              </p14:cNvPr>
              <p14:cNvContentPartPr/>
              <p14:nvPr/>
            </p14:nvContentPartPr>
            <p14:xfrm>
              <a:off x="7899113" y="2422292"/>
              <a:ext cx="1800" cy="360"/>
            </p14:xfrm>
          </p:contentPart>
        </mc:Choice>
        <mc:Fallback xmlns="">
          <p:pic>
            <p:nvPicPr>
              <p:cNvPr id="23" name="Рукописні дані 22">
                <a:extLst>
                  <a:ext uri="{FF2B5EF4-FFF2-40B4-BE49-F238E27FC236}">
                    <a16:creationId xmlns:a16="http://schemas.microsoft.com/office/drawing/2014/main" id="{4548ADFF-A53B-9A71-0153-03F2C7A2BC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81473" y="2404292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70417F6F-8FE2-0E4F-34A5-73220EB51F81}"/>
                  </a:ext>
                </a:extLst>
              </p14:cNvPr>
              <p14:cNvContentPartPr/>
              <p14:nvPr/>
            </p14:nvContentPartPr>
            <p14:xfrm>
              <a:off x="7341473" y="2299892"/>
              <a:ext cx="1800" cy="36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70417F6F-8FE2-0E4F-34A5-73220EB51F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3473" y="2281892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Рукописні дані 24">
                <a:extLst>
                  <a:ext uri="{FF2B5EF4-FFF2-40B4-BE49-F238E27FC236}">
                    <a16:creationId xmlns:a16="http://schemas.microsoft.com/office/drawing/2014/main" id="{8A07E017-2608-FB0E-DD0B-88BE89920C62}"/>
                  </a:ext>
                </a:extLst>
              </p14:cNvPr>
              <p14:cNvContentPartPr/>
              <p14:nvPr/>
            </p14:nvContentPartPr>
            <p14:xfrm>
              <a:off x="7126553" y="3289532"/>
              <a:ext cx="360" cy="360"/>
            </p14:xfrm>
          </p:contentPart>
        </mc:Choice>
        <mc:Fallback xmlns="">
          <p:pic>
            <p:nvPicPr>
              <p:cNvPr id="25" name="Рукописні дані 24">
                <a:extLst>
                  <a:ext uri="{FF2B5EF4-FFF2-40B4-BE49-F238E27FC236}">
                    <a16:creationId xmlns:a16="http://schemas.microsoft.com/office/drawing/2014/main" id="{8A07E017-2608-FB0E-DD0B-88BE89920C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8553" y="32715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Рукописні дані 25">
                <a:extLst>
                  <a:ext uri="{FF2B5EF4-FFF2-40B4-BE49-F238E27FC236}">
                    <a16:creationId xmlns:a16="http://schemas.microsoft.com/office/drawing/2014/main" id="{DD914560-28EF-E60E-3489-90AD5C092C1D}"/>
                  </a:ext>
                </a:extLst>
              </p14:cNvPr>
              <p14:cNvContentPartPr/>
              <p14:nvPr/>
            </p14:nvContentPartPr>
            <p14:xfrm>
              <a:off x="7673033" y="3346052"/>
              <a:ext cx="360" cy="360"/>
            </p14:xfrm>
          </p:contentPart>
        </mc:Choice>
        <mc:Fallback xmlns="">
          <p:pic>
            <p:nvPicPr>
              <p:cNvPr id="26" name="Рукописні дані 25">
                <a:extLst>
                  <a:ext uri="{FF2B5EF4-FFF2-40B4-BE49-F238E27FC236}">
                    <a16:creationId xmlns:a16="http://schemas.microsoft.com/office/drawing/2014/main" id="{DD914560-28EF-E60E-3489-90AD5C092C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5033" y="33280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Рукописні дані 26">
                <a:extLst>
                  <a:ext uri="{FF2B5EF4-FFF2-40B4-BE49-F238E27FC236}">
                    <a16:creationId xmlns:a16="http://schemas.microsoft.com/office/drawing/2014/main" id="{C00BF1E6-CB78-18F0-B812-E0FCD6D14E21}"/>
                  </a:ext>
                </a:extLst>
              </p14:cNvPr>
              <p14:cNvContentPartPr/>
              <p14:nvPr/>
            </p14:nvContentPartPr>
            <p14:xfrm>
              <a:off x="8436593" y="3902252"/>
              <a:ext cx="360" cy="360"/>
            </p14:xfrm>
          </p:contentPart>
        </mc:Choice>
        <mc:Fallback xmlns="">
          <p:pic>
            <p:nvPicPr>
              <p:cNvPr id="27" name="Рукописні дані 26">
                <a:extLst>
                  <a:ext uri="{FF2B5EF4-FFF2-40B4-BE49-F238E27FC236}">
                    <a16:creationId xmlns:a16="http://schemas.microsoft.com/office/drawing/2014/main" id="{C00BF1E6-CB78-18F0-B812-E0FCD6D14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8953" y="38842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Рукописні дані 27">
                <a:extLst>
                  <a:ext uri="{FF2B5EF4-FFF2-40B4-BE49-F238E27FC236}">
                    <a16:creationId xmlns:a16="http://schemas.microsoft.com/office/drawing/2014/main" id="{A4B91358-ECAB-D958-2D9F-30606BA371AE}"/>
                  </a:ext>
                </a:extLst>
              </p14:cNvPr>
              <p14:cNvContentPartPr/>
              <p14:nvPr/>
            </p14:nvContentPartPr>
            <p14:xfrm>
              <a:off x="7522553" y="3779852"/>
              <a:ext cx="360" cy="360"/>
            </p14:xfrm>
          </p:contentPart>
        </mc:Choice>
        <mc:Fallback xmlns="">
          <p:pic>
            <p:nvPicPr>
              <p:cNvPr id="28" name="Рукописні дані 27">
                <a:extLst>
                  <a:ext uri="{FF2B5EF4-FFF2-40B4-BE49-F238E27FC236}">
                    <a16:creationId xmlns:a16="http://schemas.microsoft.com/office/drawing/2014/main" id="{A4B91358-ECAB-D958-2D9F-30606BA371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4553" y="37618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Рукописні дані 28">
                <a:extLst>
                  <a:ext uri="{FF2B5EF4-FFF2-40B4-BE49-F238E27FC236}">
                    <a16:creationId xmlns:a16="http://schemas.microsoft.com/office/drawing/2014/main" id="{4B2CB9E9-89ED-D84E-7A6D-40835CB36113}"/>
                  </a:ext>
                </a:extLst>
              </p14:cNvPr>
              <p14:cNvContentPartPr/>
              <p14:nvPr/>
            </p14:nvContentPartPr>
            <p14:xfrm>
              <a:off x="7070033" y="3751772"/>
              <a:ext cx="360" cy="360"/>
            </p14:xfrm>
          </p:contentPart>
        </mc:Choice>
        <mc:Fallback xmlns="">
          <p:pic>
            <p:nvPicPr>
              <p:cNvPr id="29" name="Рукописні дані 28">
                <a:extLst>
                  <a:ext uri="{FF2B5EF4-FFF2-40B4-BE49-F238E27FC236}">
                    <a16:creationId xmlns:a16="http://schemas.microsoft.com/office/drawing/2014/main" id="{4B2CB9E9-89ED-D84E-7A6D-40835CB361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2033" y="37337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Рукописні дані 29">
                <a:extLst>
                  <a:ext uri="{FF2B5EF4-FFF2-40B4-BE49-F238E27FC236}">
                    <a16:creationId xmlns:a16="http://schemas.microsoft.com/office/drawing/2014/main" id="{F26D17E5-1269-8F2C-3166-2A26CE9F06ED}"/>
                  </a:ext>
                </a:extLst>
              </p14:cNvPr>
              <p14:cNvContentPartPr/>
              <p14:nvPr/>
            </p14:nvContentPartPr>
            <p14:xfrm>
              <a:off x="7059953" y="3987212"/>
              <a:ext cx="360" cy="360"/>
            </p14:xfrm>
          </p:contentPart>
        </mc:Choice>
        <mc:Fallback xmlns="">
          <p:pic>
            <p:nvPicPr>
              <p:cNvPr id="30" name="Рукописні дані 29">
                <a:extLst>
                  <a:ext uri="{FF2B5EF4-FFF2-40B4-BE49-F238E27FC236}">
                    <a16:creationId xmlns:a16="http://schemas.microsoft.com/office/drawing/2014/main" id="{F26D17E5-1269-8F2C-3166-2A26CE9F06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2313" y="39695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Рукописні дані 30">
                <a:extLst>
                  <a:ext uri="{FF2B5EF4-FFF2-40B4-BE49-F238E27FC236}">
                    <a16:creationId xmlns:a16="http://schemas.microsoft.com/office/drawing/2014/main" id="{8671D088-9D3C-689D-2E78-F19FC188E26B}"/>
                  </a:ext>
                </a:extLst>
              </p14:cNvPr>
              <p14:cNvContentPartPr/>
              <p14:nvPr/>
            </p14:nvContentPartPr>
            <p14:xfrm>
              <a:off x="7446593" y="4071812"/>
              <a:ext cx="360" cy="360"/>
            </p14:xfrm>
          </p:contentPart>
        </mc:Choice>
        <mc:Fallback xmlns="">
          <p:pic>
            <p:nvPicPr>
              <p:cNvPr id="31" name="Рукописні дані 30">
                <a:extLst>
                  <a:ext uri="{FF2B5EF4-FFF2-40B4-BE49-F238E27FC236}">
                    <a16:creationId xmlns:a16="http://schemas.microsoft.com/office/drawing/2014/main" id="{8671D088-9D3C-689D-2E78-F19FC188E2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8953" y="40541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Рукописні дані 31">
                <a:extLst>
                  <a:ext uri="{FF2B5EF4-FFF2-40B4-BE49-F238E27FC236}">
                    <a16:creationId xmlns:a16="http://schemas.microsoft.com/office/drawing/2014/main" id="{706D8AC1-35E5-DF06-6828-5967C6F4207E}"/>
                  </a:ext>
                </a:extLst>
              </p14:cNvPr>
              <p14:cNvContentPartPr/>
              <p14:nvPr/>
            </p14:nvContentPartPr>
            <p14:xfrm>
              <a:off x="7050953" y="4184852"/>
              <a:ext cx="360" cy="360"/>
            </p14:xfrm>
          </p:contentPart>
        </mc:Choice>
        <mc:Fallback xmlns="">
          <p:pic>
            <p:nvPicPr>
              <p:cNvPr id="32" name="Рукописні дані 31">
                <a:extLst>
                  <a:ext uri="{FF2B5EF4-FFF2-40B4-BE49-F238E27FC236}">
                    <a16:creationId xmlns:a16="http://schemas.microsoft.com/office/drawing/2014/main" id="{706D8AC1-35E5-DF06-6828-5967C6F420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2953" y="41672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Рукописні дані 32">
                <a:extLst>
                  <a:ext uri="{FF2B5EF4-FFF2-40B4-BE49-F238E27FC236}">
                    <a16:creationId xmlns:a16="http://schemas.microsoft.com/office/drawing/2014/main" id="{2AAB9237-FE49-0D55-D441-29EB31BC2187}"/>
                  </a:ext>
                </a:extLst>
              </p14:cNvPr>
              <p14:cNvContentPartPr/>
              <p14:nvPr/>
            </p14:nvContentPartPr>
            <p14:xfrm>
              <a:off x="7361993" y="4260812"/>
              <a:ext cx="360" cy="360"/>
            </p14:xfrm>
          </p:contentPart>
        </mc:Choice>
        <mc:Fallback xmlns="">
          <p:pic>
            <p:nvPicPr>
              <p:cNvPr id="33" name="Рукописні дані 32">
                <a:extLst>
                  <a:ext uri="{FF2B5EF4-FFF2-40B4-BE49-F238E27FC236}">
                    <a16:creationId xmlns:a16="http://schemas.microsoft.com/office/drawing/2014/main" id="{2AAB9237-FE49-0D55-D441-29EB31BC21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4353" y="42428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916CFDE7-5CE0-4C5B-3094-64CC14D66698}"/>
                  </a:ext>
                </a:extLst>
              </p14:cNvPr>
              <p14:cNvContentPartPr/>
              <p14:nvPr/>
            </p14:nvContentPartPr>
            <p14:xfrm>
              <a:off x="7342913" y="438321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916CFDE7-5CE0-4C5B-3094-64CC14D666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5273" y="43652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Рукописні дані 34">
                <a:extLst>
                  <a:ext uri="{FF2B5EF4-FFF2-40B4-BE49-F238E27FC236}">
                    <a16:creationId xmlns:a16="http://schemas.microsoft.com/office/drawing/2014/main" id="{755B427F-A640-A26E-A6EE-C98B14674445}"/>
                  </a:ext>
                </a:extLst>
              </p14:cNvPr>
              <p14:cNvContentPartPr/>
              <p14:nvPr/>
            </p14:nvContentPartPr>
            <p14:xfrm>
              <a:off x="7013513" y="4383212"/>
              <a:ext cx="360" cy="360"/>
            </p14:xfrm>
          </p:contentPart>
        </mc:Choice>
        <mc:Fallback xmlns="">
          <p:pic>
            <p:nvPicPr>
              <p:cNvPr id="35" name="Рукописні дані 34">
                <a:extLst>
                  <a:ext uri="{FF2B5EF4-FFF2-40B4-BE49-F238E27FC236}">
                    <a16:creationId xmlns:a16="http://schemas.microsoft.com/office/drawing/2014/main" id="{755B427F-A640-A26E-A6EE-C98B146744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5513" y="43652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Рукописні дані 35">
                <a:extLst>
                  <a:ext uri="{FF2B5EF4-FFF2-40B4-BE49-F238E27FC236}">
                    <a16:creationId xmlns:a16="http://schemas.microsoft.com/office/drawing/2014/main" id="{B366866E-DBD0-039B-4857-A3E25762BB2C}"/>
                  </a:ext>
                </a:extLst>
              </p14:cNvPr>
              <p14:cNvContentPartPr/>
              <p14:nvPr/>
            </p14:nvContentPartPr>
            <p14:xfrm>
              <a:off x="5495393" y="1535972"/>
              <a:ext cx="360" cy="360"/>
            </p14:xfrm>
          </p:contentPart>
        </mc:Choice>
        <mc:Fallback xmlns="">
          <p:pic>
            <p:nvPicPr>
              <p:cNvPr id="36" name="Рукописні дані 35">
                <a:extLst>
                  <a:ext uri="{FF2B5EF4-FFF2-40B4-BE49-F238E27FC236}">
                    <a16:creationId xmlns:a16="http://schemas.microsoft.com/office/drawing/2014/main" id="{B366866E-DBD0-039B-4857-A3E25762BB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7753" y="15183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7" name="Рукописні дані 36">
                <a:extLst>
                  <a:ext uri="{FF2B5EF4-FFF2-40B4-BE49-F238E27FC236}">
                    <a16:creationId xmlns:a16="http://schemas.microsoft.com/office/drawing/2014/main" id="{0A8A6FEB-6ECA-193F-AE01-2DB0D017BE82}"/>
                  </a:ext>
                </a:extLst>
              </p14:cNvPr>
              <p14:cNvContentPartPr/>
              <p14:nvPr/>
            </p14:nvContentPartPr>
            <p14:xfrm>
              <a:off x="4816793" y="3082172"/>
              <a:ext cx="360" cy="360"/>
            </p14:xfrm>
          </p:contentPart>
        </mc:Choice>
        <mc:Fallback xmlns="">
          <p:pic>
            <p:nvPicPr>
              <p:cNvPr id="37" name="Рукописні дані 36">
                <a:extLst>
                  <a:ext uri="{FF2B5EF4-FFF2-40B4-BE49-F238E27FC236}">
                    <a16:creationId xmlns:a16="http://schemas.microsoft.com/office/drawing/2014/main" id="{0A8A6FEB-6ECA-193F-AE01-2DB0D017BE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9153" y="30645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Рукописні дані 38">
                <a:extLst>
                  <a:ext uri="{FF2B5EF4-FFF2-40B4-BE49-F238E27FC236}">
                    <a16:creationId xmlns:a16="http://schemas.microsoft.com/office/drawing/2014/main" id="{55DCBA58-6172-E309-5E69-6E753B16A7C2}"/>
                  </a:ext>
                </a:extLst>
              </p14:cNvPr>
              <p14:cNvContentPartPr/>
              <p14:nvPr/>
            </p14:nvContentPartPr>
            <p14:xfrm>
              <a:off x="4731833" y="3308612"/>
              <a:ext cx="360" cy="360"/>
            </p14:xfrm>
          </p:contentPart>
        </mc:Choice>
        <mc:Fallback xmlns="">
          <p:pic>
            <p:nvPicPr>
              <p:cNvPr id="39" name="Рукописні дані 38">
                <a:extLst>
                  <a:ext uri="{FF2B5EF4-FFF2-40B4-BE49-F238E27FC236}">
                    <a16:creationId xmlns:a16="http://schemas.microsoft.com/office/drawing/2014/main" id="{55DCBA58-6172-E309-5E69-6E753B16A7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3833" y="32906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Рукописні дані 39">
                <a:extLst>
                  <a:ext uri="{FF2B5EF4-FFF2-40B4-BE49-F238E27FC236}">
                    <a16:creationId xmlns:a16="http://schemas.microsoft.com/office/drawing/2014/main" id="{ECA69F35-D5FC-CB2B-C1A9-4BAB1036F1CB}"/>
                  </a:ext>
                </a:extLst>
              </p14:cNvPr>
              <p14:cNvContentPartPr/>
              <p14:nvPr/>
            </p14:nvContentPartPr>
            <p14:xfrm>
              <a:off x="4694393" y="3402572"/>
              <a:ext cx="360" cy="360"/>
            </p14:xfrm>
          </p:contentPart>
        </mc:Choice>
        <mc:Fallback xmlns="">
          <p:pic>
            <p:nvPicPr>
              <p:cNvPr id="40" name="Рукописні дані 39">
                <a:extLst>
                  <a:ext uri="{FF2B5EF4-FFF2-40B4-BE49-F238E27FC236}">
                    <a16:creationId xmlns:a16="http://schemas.microsoft.com/office/drawing/2014/main" id="{ECA69F35-D5FC-CB2B-C1A9-4BAB1036F1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6393" y="33845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Рукописні дані 40">
                <a:extLst>
                  <a:ext uri="{FF2B5EF4-FFF2-40B4-BE49-F238E27FC236}">
                    <a16:creationId xmlns:a16="http://schemas.microsoft.com/office/drawing/2014/main" id="{98069436-39A9-4D22-093E-0D2A6C96061E}"/>
                  </a:ext>
                </a:extLst>
              </p14:cNvPr>
              <p14:cNvContentPartPr/>
              <p14:nvPr/>
            </p14:nvContentPartPr>
            <p14:xfrm>
              <a:off x="4514753" y="1422932"/>
              <a:ext cx="360" cy="360"/>
            </p14:xfrm>
          </p:contentPart>
        </mc:Choice>
        <mc:Fallback xmlns="">
          <p:pic>
            <p:nvPicPr>
              <p:cNvPr id="41" name="Рукописні дані 40">
                <a:extLst>
                  <a:ext uri="{FF2B5EF4-FFF2-40B4-BE49-F238E27FC236}">
                    <a16:creationId xmlns:a16="http://schemas.microsoft.com/office/drawing/2014/main" id="{98069436-39A9-4D22-093E-0D2A6C9606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7113" y="14049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Рукописні дані 41">
                <a:extLst>
                  <a:ext uri="{FF2B5EF4-FFF2-40B4-BE49-F238E27FC236}">
                    <a16:creationId xmlns:a16="http://schemas.microsoft.com/office/drawing/2014/main" id="{1C04940D-A3F7-9F0D-24E7-C7CC78B031EA}"/>
                  </a:ext>
                </a:extLst>
              </p14:cNvPr>
              <p14:cNvContentPartPr/>
              <p14:nvPr/>
            </p14:nvContentPartPr>
            <p14:xfrm>
              <a:off x="4552913" y="1555052"/>
              <a:ext cx="360" cy="360"/>
            </p14:xfrm>
          </p:contentPart>
        </mc:Choice>
        <mc:Fallback xmlns="">
          <p:pic>
            <p:nvPicPr>
              <p:cNvPr id="42" name="Рукописні дані 41">
                <a:extLst>
                  <a:ext uri="{FF2B5EF4-FFF2-40B4-BE49-F238E27FC236}">
                    <a16:creationId xmlns:a16="http://schemas.microsoft.com/office/drawing/2014/main" id="{1C04940D-A3F7-9F0D-24E7-C7CC78B031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4913" y="15374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Рукописні дані 43">
                <a:extLst>
                  <a:ext uri="{FF2B5EF4-FFF2-40B4-BE49-F238E27FC236}">
                    <a16:creationId xmlns:a16="http://schemas.microsoft.com/office/drawing/2014/main" id="{A7700978-83E0-8340-D16A-F47B91380568}"/>
                  </a:ext>
                </a:extLst>
              </p14:cNvPr>
              <p14:cNvContentPartPr/>
              <p14:nvPr/>
            </p14:nvContentPartPr>
            <p14:xfrm>
              <a:off x="3477953" y="2450732"/>
              <a:ext cx="360" cy="360"/>
            </p14:xfrm>
          </p:contentPart>
        </mc:Choice>
        <mc:Fallback xmlns="">
          <p:pic>
            <p:nvPicPr>
              <p:cNvPr id="44" name="Рукописні дані 43">
                <a:extLst>
                  <a:ext uri="{FF2B5EF4-FFF2-40B4-BE49-F238E27FC236}">
                    <a16:creationId xmlns:a16="http://schemas.microsoft.com/office/drawing/2014/main" id="{A7700978-83E0-8340-D16A-F47B913805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0313" y="24330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5" name="Рукописні дані 44">
                <a:extLst>
                  <a:ext uri="{FF2B5EF4-FFF2-40B4-BE49-F238E27FC236}">
                    <a16:creationId xmlns:a16="http://schemas.microsoft.com/office/drawing/2014/main" id="{E66CDACE-12DA-A825-9C94-329DAD1A873E}"/>
                  </a:ext>
                </a:extLst>
              </p14:cNvPr>
              <p14:cNvContentPartPr/>
              <p14:nvPr/>
            </p14:nvContentPartPr>
            <p14:xfrm>
              <a:off x="2950193" y="2205572"/>
              <a:ext cx="360" cy="360"/>
            </p14:xfrm>
          </p:contentPart>
        </mc:Choice>
        <mc:Fallback xmlns="">
          <p:pic>
            <p:nvPicPr>
              <p:cNvPr id="45" name="Рукописні дані 44">
                <a:extLst>
                  <a:ext uri="{FF2B5EF4-FFF2-40B4-BE49-F238E27FC236}">
                    <a16:creationId xmlns:a16="http://schemas.microsoft.com/office/drawing/2014/main" id="{E66CDACE-12DA-A825-9C94-329DAD1A87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2553" y="21875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Рукописні дані 45">
                <a:extLst>
                  <a:ext uri="{FF2B5EF4-FFF2-40B4-BE49-F238E27FC236}">
                    <a16:creationId xmlns:a16="http://schemas.microsoft.com/office/drawing/2014/main" id="{FD91F5C9-8A3C-F1A0-C4DD-D49C0A4E8585}"/>
                  </a:ext>
                </a:extLst>
              </p14:cNvPr>
              <p14:cNvContentPartPr/>
              <p14:nvPr/>
            </p14:nvContentPartPr>
            <p14:xfrm>
              <a:off x="3110753" y="2129972"/>
              <a:ext cx="360" cy="360"/>
            </p14:xfrm>
          </p:contentPart>
        </mc:Choice>
        <mc:Fallback xmlns="">
          <p:pic>
            <p:nvPicPr>
              <p:cNvPr id="46" name="Рукописні дані 45">
                <a:extLst>
                  <a:ext uri="{FF2B5EF4-FFF2-40B4-BE49-F238E27FC236}">
                    <a16:creationId xmlns:a16="http://schemas.microsoft.com/office/drawing/2014/main" id="{FD91F5C9-8A3C-F1A0-C4DD-D49C0A4E85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2753" y="21123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Рукописні дані 46">
                <a:extLst>
                  <a:ext uri="{FF2B5EF4-FFF2-40B4-BE49-F238E27FC236}">
                    <a16:creationId xmlns:a16="http://schemas.microsoft.com/office/drawing/2014/main" id="{1E4FA6FA-F95C-089B-D9C3-8AD3DEE04D39}"/>
                  </a:ext>
                </a:extLst>
              </p14:cNvPr>
              <p14:cNvContentPartPr/>
              <p14:nvPr/>
            </p14:nvContentPartPr>
            <p14:xfrm>
              <a:off x="2714753" y="2431652"/>
              <a:ext cx="360" cy="360"/>
            </p14:xfrm>
          </p:contentPart>
        </mc:Choice>
        <mc:Fallback xmlns="">
          <p:pic>
            <p:nvPicPr>
              <p:cNvPr id="47" name="Рукописні дані 46">
                <a:extLst>
                  <a:ext uri="{FF2B5EF4-FFF2-40B4-BE49-F238E27FC236}">
                    <a16:creationId xmlns:a16="http://schemas.microsoft.com/office/drawing/2014/main" id="{1E4FA6FA-F95C-089B-D9C3-8AD3DEE04D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6753" y="24136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Рукописні дані 47">
                <a:extLst>
                  <a:ext uri="{FF2B5EF4-FFF2-40B4-BE49-F238E27FC236}">
                    <a16:creationId xmlns:a16="http://schemas.microsoft.com/office/drawing/2014/main" id="{C3538B57-7526-9BD8-53D0-52B31FEFF8EC}"/>
                  </a:ext>
                </a:extLst>
              </p14:cNvPr>
              <p14:cNvContentPartPr/>
              <p14:nvPr/>
            </p14:nvContentPartPr>
            <p14:xfrm>
              <a:off x="4062233" y="2743052"/>
              <a:ext cx="360" cy="360"/>
            </p14:xfrm>
          </p:contentPart>
        </mc:Choice>
        <mc:Fallback xmlns="">
          <p:pic>
            <p:nvPicPr>
              <p:cNvPr id="48" name="Рукописні дані 47">
                <a:extLst>
                  <a:ext uri="{FF2B5EF4-FFF2-40B4-BE49-F238E27FC236}">
                    <a16:creationId xmlns:a16="http://schemas.microsoft.com/office/drawing/2014/main" id="{C3538B57-7526-9BD8-53D0-52B31FEFF8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4593" y="27250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Рукописні дані 48">
                <a:extLst>
                  <a:ext uri="{FF2B5EF4-FFF2-40B4-BE49-F238E27FC236}">
                    <a16:creationId xmlns:a16="http://schemas.microsoft.com/office/drawing/2014/main" id="{F80069D8-B0E5-DF6C-6A07-816984D9674B}"/>
                  </a:ext>
                </a:extLst>
              </p14:cNvPr>
              <p14:cNvContentPartPr/>
              <p14:nvPr/>
            </p14:nvContentPartPr>
            <p14:xfrm>
              <a:off x="5259953" y="4270172"/>
              <a:ext cx="360" cy="360"/>
            </p14:xfrm>
          </p:contentPart>
        </mc:Choice>
        <mc:Fallback xmlns="">
          <p:pic>
            <p:nvPicPr>
              <p:cNvPr id="49" name="Рукописні дані 48">
                <a:extLst>
                  <a:ext uri="{FF2B5EF4-FFF2-40B4-BE49-F238E27FC236}">
                    <a16:creationId xmlns:a16="http://schemas.microsoft.com/office/drawing/2014/main" id="{F80069D8-B0E5-DF6C-6A07-816984D967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2313" y="42521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Рукописні дані 49">
                <a:extLst>
                  <a:ext uri="{FF2B5EF4-FFF2-40B4-BE49-F238E27FC236}">
                    <a16:creationId xmlns:a16="http://schemas.microsoft.com/office/drawing/2014/main" id="{E32CA62C-0A53-8F7F-BE36-D952EBE59577}"/>
                  </a:ext>
                </a:extLst>
              </p14:cNvPr>
              <p14:cNvContentPartPr/>
              <p14:nvPr/>
            </p14:nvContentPartPr>
            <p14:xfrm>
              <a:off x="5363273" y="3421652"/>
              <a:ext cx="360" cy="360"/>
            </p14:xfrm>
          </p:contentPart>
        </mc:Choice>
        <mc:Fallback xmlns="">
          <p:pic>
            <p:nvPicPr>
              <p:cNvPr id="50" name="Рукописні дані 49">
                <a:extLst>
                  <a:ext uri="{FF2B5EF4-FFF2-40B4-BE49-F238E27FC236}">
                    <a16:creationId xmlns:a16="http://schemas.microsoft.com/office/drawing/2014/main" id="{E32CA62C-0A53-8F7F-BE36-D952EBE595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5633" y="34040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Рукописні дані 50">
                <a:extLst>
                  <a:ext uri="{FF2B5EF4-FFF2-40B4-BE49-F238E27FC236}">
                    <a16:creationId xmlns:a16="http://schemas.microsoft.com/office/drawing/2014/main" id="{F0061258-1173-413A-D52E-E31A11B6F8F1}"/>
                  </a:ext>
                </a:extLst>
              </p14:cNvPr>
              <p14:cNvContentPartPr/>
              <p14:nvPr/>
            </p14:nvContentPartPr>
            <p14:xfrm>
              <a:off x="5693393" y="3515612"/>
              <a:ext cx="360" cy="360"/>
            </p14:xfrm>
          </p:contentPart>
        </mc:Choice>
        <mc:Fallback xmlns="">
          <p:pic>
            <p:nvPicPr>
              <p:cNvPr id="51" name="Рукописні дані 50">
                <a:extLst>
                  <a:ext uri="{FF2B5EF4-FFF2-40B4-BE49-F238E27FC236}">
                    <a16:creationId xmlns:a16="http://schemas.microsoft.com/office/drawing/2014/main" id="{F0061258-1173-413A-D52E-E31A11B6F8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5393" y="34979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2" name="Рукописні дані 51">
                <a:extLst>
                  <a:ext uri="{FF2B5EF4-FFF2-40B4-BE49-F238E27FC236}">
                    <a16:creationId xmlns:a16="http://schemas.microsoft.com/office/drawing/2014/main" id="{2F7921C9-92BD-1585-0628-D7ECE516F6E4}"/>
                  </a:ext>
                </a:extLst>
              </p14:cNvPr>
              <p14:cNvContentPartPr/>
              <p14:nvPr/>
            </p14:nvContentPartPr>
            <p14:xfrm>
              <a:off x="5297393" y="3723332"/>
              <a:ext cx="360" cy="360"/>
            </p14:xfrm>
          </p:contentPart>
        </mc:Choice>
        <mc:Fallback xmlns="">
          <p:pic>
            <p:nvPicPr>
              <p:cNvPr id="52" name="Рукописні дані 51">
                <a:extLst>
                  <a:ext uri="{FF2B5EF4-FFF2-40B4-BE49-F238E27FC236}">
                    <a16:creationId xmlns:a16="http://schemas.microsoft.com/office/drawing/2014/main" id="{2F7921C9-92BD-1585-0628-D7ECE516F6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9393" y="37053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3" name="Рукописні дані 52">
                <a:extLst>
                  <a:ext uri="{FF2B5EF4-FFF2-40B4-BE49-F238E27FC236}">
                    <a16:creationId xmlns:a16="http://schemas.microsoft.com/office/drawing/2014/main" id="{B9A24D91-7355-EC15-8195-9A18380AB122}"/>
                  </a:ext>
                </a:extLst>
              </p14:cNvPr>
              <p14:cNvContentPartPr/>
              <p14:nvPr/>
            </p14:nvContentPartPr>
            <p14:xfrm>
              <a:off x="5278673" y="3949412"/>
              <a:ext cx="360" cy="360"/>
            </p14:xfrm>
          </p:contentPart>
        </mc:Choice>
        <mc:Fallback xmlns="">
          <p:pic>
            <p:nvPicPr>
              <p:cNvPr id="53" name="Рукописні дані 52">
                <a:extLst>
                  <a:ext uri="{FF2B5EF4-FFF2-40B4-BE49-F238E27FC236}">
                    <a16:creationId xmlns:a16="http://schemas.microsoft.com/office/drawing/2014/main" id="{B9A24D91-7355-EC15-8195-9A18380AB1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1033" y="39317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Рукописні дані 53">
                <a:extLst>
                  <a:ext uri="{FF2B5EF4-FFF2-40B4-BE49-F238E27FC236}">
                    <a16:creationId xmlns:a16="http://schemas.microsoft.com/office/drawing/2014/main" id="{60981A09-066D-6073-BEE4-49E646968BD8}"/>
                  </a:ext>
                </a:extLst>
              </p14:cNvPr>
              <p14:cNvContentPartPr/>
              <p14:nvPr/>
            </p14:nvContentPartPr>
            <p14:xfrm>
              <a:off x="4807433" y="3798572"/>
              <a:ext cx="360" cy="360"/>
            </p14:xfrm>
          </p:contentPart>
        </mc:Choice>
        <mc:Fallback xmlns="">
          <p:pic>
            <p:nvPicPr>
              <p:cNvPr id="54" name="Рукописні дані 53">
                <a:extLst>
                  <a:ext uri="{FF2B5EF4-FFF2-40B4-BE49-F238E27FC236}">
                    <a16:creationId xmlns:a16="http://schemas.microsoft.com/office/drawing/2014/main" id="{60981A09-066D-6073-BEE4-49E646968B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9793" y="37805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Рукописні дані 54">
                <a:extLst>
                  <a:ext uri="{FF2B5EF4-FFF2-40B4-BE49-F238E27FC236}">
                    <a16:creationId xmlns:a16="http://schemas.microsoft.com/office/drawing/2014/main" id="{0476D99E-42FA-EFC8-F9D5-DBA76D8A9911}"/>
                  </a:ext>
                </a:extLst>
              </p14:cNvPr>
              <p14:cNvContentPartPr/>
              <p14:nvPr/>
            </p14:nvContentPartPr>
            <p14:xfrm>
              <a:off x="4863953" y="3562772"/>
              <a:ext cx="360" cy="360"/>
            </p14:xfrm>
          </p:contentPart>
        </mc:Choice>
        <mc:Fallback xmlns="">
          <p:pic>
            <p:nvPicPr>
              <p:cNvPr id="55" name="Рукописні дані 54">
                <a:extLst>
                  <a:ext uri="{FF2B5EF4-FFF2-40B4-BE49-F238E27FC236}">
                    <a16:creationId xmlns:a16="http://schemas.microsoft.com/office/drawing/2014/main" id="{0476D99E-42FA-EFC8-F9D5-DBA76D8A99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6313" y="35451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Рукописні дані 55">
                <a:extLst>
                  <a:ext uri="{FF2B5EF4-FFF2-40B4-BE49-F238E27FC236}">
                    <a16:creationId xmlns:a16="http://schemas.microsoft.com/office/drawing/2014/main" id="{72B6CCB5-68F5-DE03-D837-FF60630046DB}"/>
                  </a:ext>
                </a:extLst>
              </p14:cNvPr>
              <p14:cNvContentPartPr/>
              <p14:nvPr/>
            </p14:nvContentPartPr>
            <p14:xfrm>
              <a:off x="4647233" y="3478172"/>
              <a:ext cx="360" cy="360"/>
            </p14:xfrm>
          </p:contentPart>
        </mc:Choice>
        <mc:Fallback xmlns="">
          <p:pic>
            <p:nvPicPr>
              <p:cNvPr id="56" name="Рукописні дані 55">
                <a:extLst>
                  <a:ext uri="{FF2B5EF4-FFF2-40B4-BE49-F238E27FC236}">
                    <a16:creationId xmlns:a16="http://schemas.microsoft.com/office/drawing/2014/main" id="{72B6CCB5-68F5-DE03-D837-FF60630046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9233" y="34605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7" name="Рукописні дані 56">
                <a:extLst>
                  <a:ext uri="{FF2B5EF4-FFF2-40B4-BE49-F238E27FC236}">
                    <a16:creationId xmlns:a16="http://schemas.microsoft.com/office/drawing/2014/main" id="{3FD13CCD-9C1C-2F68-6756-4F306E3744BA}"/>
                  </a:ext>
                </a:extLst>
              </p14:cNvPr>
              <p14:cNvContentPartPr/>
              <p14:nvPr/>
            </p14:nvContentPartPr>
            <p14:xfrm>
              <a:off x="4571273" y="3713972"/>
              <a:ext cx="360" cy="360"/>
            </p14:xfrm>
          </p:contentPart>
        </mc:Choice>
        <mc:Fallback xmlns="">
          <p:pic>
            <p:nvPicPr>
              <p:cNvPr id="57" name="Рукописні дані 56">
                <a:extLst>
                  <a:ext uri="{FF2B5EF4-FFF2-40B4-BE49-F238E27FC236}">
                    <a16:creationId xmlns:a16="http://schemas.microsoft.com/office/drawing/2014/main" id="{3FD13CCD-9C1C-2F68-6756-4F306E3744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3633" y="36959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Рукописні дані 57">
                <a:extLst>
                  <a:ext uri="{FF2B5EF4-FFF2-40B4-BE49-F238E27FC236}">
                    <a16:creationId xmlns:a16="http://schemas.microsoft.com/office/drawing/2014/main" id="{1E20655D-FBEA-42C8-D5AF-5060977766BF}"/>
                  </a:ext>
                </a:extLst>
              </p14:cNvPr>
              <p14:cNvContentPartPr/>
              <p14:nvPr/>
            </p14:nvContentPartPr>
            <p14:xfrm>
              <a:off x="4534193" y="3845732"/>
              <a:ext cx="360" cy="360"/>
            </p14:xfrm>
          </p:contentPart>
        </mc:Choice>
        <mc:Fallback xmlns="">
          <p:pic>
            <p:nvPicPr>
              <p:cNvPr id="58" name="Рукописні дані 57">
                <a:extLst>
                  <a:ext uri="{FF2B5EF4-FFF2-40B4-BE49-F238E27FC236}">
                    <a16:creationId xmlns:a16="http://schemas.microsoft.com/office/drawing/2014/main" id="{1E20655D-FBEA-42C8-D5AF-5060977766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6193" y="38277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9" name="Рукописні дані 58">
                <a:extLst>
                  <a:ext uri="{FF2B5EF4-FFF2-40B4-BE49-F238E27FC236}">
                    <a16:creationId xmlns:a16="http://schemas.microsoft.com/office/drawing/2014/main" id="{BE599033-DCEB-245A-BACD-B2F77F4F02CA}"/>
                  </a:ext>
                </a:extLst>
              </p14:cNvPr>
              <p14:cNvContentPartPr/>
              <p14:nvPr/>
            </p14:nvContentPartPr>
            <p14:xfrm>
              <a:off x="4750913" y="3911612"/>
              <a:ext cx="360" cy="360"/>
            </p14:xfrm>
          </p:contentPart>
        </mc:Choice>
        <mc:Fallback xmlns="">
          <p:pic>
            <p:nvPicPr>
              <p:cNvPr id="59" name="Рукописні дані 58">
                <a:extLst>
                  <a:ext uri="{FF2B5EF4-FFF2-40B4-BE49-F238E27FC236}">
                    <a16:creationId xmlns:a16="http://schemas.microsoft.com/office/drawing/2014/main" id="{BE599033-DCEB-245A-BACD-B2F77F4F02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3273" y="38936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Рукописні дані 59">
                <a:extLst>
                  <a:ext uri="{FF2B5EF4-FFF2-40B4-BE49-F238E27FC236}">
                    <a16:creationId xmlns:a16="http://schemas.microsoft.com/office/drawing/2014/main" id="{4066FB5F-6521-16D5-7E2D-DA27DF7E7442}"/>
                  </a:ext>
                </a:extLst>
              </p14:cNvPr>
              <p14:cNvContentPartPr/>
              <p14:nvPr/>
            </p14:nvContentPartPr>
            <p14:xfrm>
              <a:off x="4713113" y="4043732"/>
              <a:ext cx="360" cy="360"/>
            </p14:xfrm>
          </p:contentPart>
        </mc:Choice>
        <mc:Fallback xmlns="">
          <p:pic>
            <p:nvPicPr>
              <p:cNvPr id="60" name="Рукописні дані 59">
                <a:extLst>
                  <a:ext uri="{FF2B5EF4-FFF2-40B4-BE49-F238E27FC236}">
                    <a16:creationId xmlns:a16="http://schemas.microsoft.com/office/drawing/2014/main" id="{4066FB5F-6521-16D5-7E2D-DA27DF7E74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5113" y="40260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1" name="Рукописні дані 60">
                <a:extLst>
                  <a:ext uri="{FF2B5EF4-FFF2-40B4-BE49-F238E27FC236}">
                    <a16:creationId xmlns:a16="http://schemas.microsoft.com/office/drawing/2014/main" id="{5C862AB9-003D-38E0-4371-68071677E881}"/>
                  </a:ext>
                </a:extLst>
              </p14:cNvPr>
              <p14:cNvContentPartPr/>
              <p14:nvPr/>
            </p14:nvContentPartPr>
            <p14:xfrm>
              <a:off x="4505393" y="3968132"/>
              <a:ext cx="360" cy="360"/>
            </p14:xfrm>
          </p:contentPart>
        </mc:Choice>
        <mc:Fallback xmlns="">
          <p:pic>
            <p:nvPicPr>
              <p:cNvPr id="61" name="Рукописні дані 60">
                <a:extLst>
                  <a:ext uri="{FF2B5EF4-FFF2-40B4-BE49-F238E27FC236}">
                    <a16:creationId xmlns:a16="http://schemas.microsoft.com/office/drawing/2014/main" id="{5C862AB9-003D-38E0-4371-68071677E8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7753" y="39504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3" name="Рукописні дані 62">
                <a:extLst>
                  <a:ext uri="{FF2B5EF4-FFF2-40B4-BE49-F238E27FC236}">
                    <a16:creationId xmlns:a16="http://schemas.microsoft.com/office/drawing/2014/main" id="{7B3D632D-CCC8-76A5-6D22-395DEEE1C5A2}"/>
                  </a:ext>
                </a:extLst>
              </p14:cNvPr>
              <p14:cNvContentPartPr/>
              <p14:nvPr/>
            </p14:nvContentPartPr>
            <p14:xfrm>
              <a:off x="4222793" y="3713972"/>
              <a:ext cx="360" cy="360"/>
            </p14:xfrm>
          </p:contentPart>
        </mc:Choice>
        <mc:Fallback xmlns="">
          <p:pic>
            <p:nvPicPr>
              <p:cNvPr id="63" name="Рукописні дані 62">
                <a:extLst>
                  <a:ext uri="{FF2B5EF4-FFF2-40B4-BE49-F238E27FC236}">
                    <a16:creationId xmlns:a16="http://schemas.microsoft.com/office/drawing/2014/main" id="{7B3D632D-CCC8-76A5-6D22-395DEEE1C5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4793" y="36959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4" name="Рукописні дані 63">
                <a:extLst>
                  <a:ext uri="{FF2B5EF4-FFF2-40B4-BE49-F238E27FC236}">
                    <a16:creationId xmlns:a16="http://schemas.microsoft.com/office/drawing/2014/main" id="{AD2B55EB-8597-9A71-CC4A-957F363A8C28}"/>
                  </a:ext>
                </a:extLst>
              </p14:cNvPr>
              <p14:cNvContentPartPr/>
              <p14:nvPr/>
            </p14:nvContentPartPr>
            <p14:xfrm>
              <a:off x="4156913" y="3836372"/>
              <a:ext cx="360" cy="360"/>
            </p14:xfrm>
          </p:contentPart>
        </mc:Choice>
        <mc:Fallback xmlns="">
          <p:pic>
            <p:nvPicPr>
              <p:cNvPr id="64" name="Рукописні дані 63">
                <a:extLst>
                  <a:ext uri="{FF2B5EF4-FFF2-40B4-BE49-F238E27FC236}">
                    <a16:creationId xmlns:a16="http://schemas.microsoft.com/office/drawing/2014/main" id="{AD2B55EB-8597-9A71-CC4A-957F363A8C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8913" y="38183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5" name="Рукописні дані 64">
                <a:extLst>
                  <a:ext uri="{FF2B5EF4-FFF2-40B4-BE49-F238E27FC236}">
                    <a16:creationId xmlns:a16="http://schemas.microsoft.com/office/drawing/2014/main" id="{93DA54C7-FB5D-C852-8FE1-A8EBDA84252A}"/>
                  </a:ext>
                </a:extLst>
              </p14:cNvPr>
              <p14:cNvContentPartPr/>
              <p14:nvPr/>
            </p14:nvContentPartPr>
            <p14:xfrm>
              <a:off x="4251233" y="3591212"/>
              <a:ext cx="360" cy="360"/>
            </p14:xfrm>
          </p:contentPart>
        </mc:Choice>
        <mc:Fallback xmlns="">
          <p:pic>
            <p:nvPicPr>
              <p:cNvPr id="65" name="Рукописні дані 64">
                <a:extLst>
                  <a:ext uri="{FF2B5EF4-FFF2-40B4-BE49-F238E27FC236}">
                    <a16:creationId xmlns:a16="http://schemas.microsoft.com/office/drawing/2014/main" id="{93DA54C7-FB5D-C852-8FE1-A8EBDA8425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3593" y="35735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6" name="Рукописні дані 65">
                <a:extLst>
                  <a:ext uri="{FF2B5EF4-FFF2-40B4-BE49-F238E27FC236}">
                    <a16:creationId xmlns:a16="http://schemas.microsoft.com/office/drawing/2014/main" id="{4F72F746-F28A-214B-5B30-56C486826B48}"/>
                  </a:ext>
                </a:extLst>
              </p14:cNvPr>
              <p14:cNvContentPartPr/>
              <p14:nvPr/>
            </p14:nvContentPartPr>
            <p14:xfrm>
              <a:off x="4354913" y="3374492"/>
              <a:ext cx="360" cy="360"/>
            </p14:xfrm>
          </p:contentPart>
        </mc:Choice>
        <mc:Fallback xmlns="">
          <p:pic>
            <p:nvPicPr>
              <p:cNvPr id="66" name="Рукописні дані 65">
                <a:extLst>
                  <a:ext uri="{FF2B5EF4-FFF2-40B4-BE49-F238E27FC236}">
                    <a16:creationId xmlns:a16="http://schemas.microsoft.com/office/drawing/2014/main" id="{4F72F746-F28A-214B-5B30-56C486826B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7273" y="33564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Рукописні дані 66">
                <a:extLst>
                  <a:ext uri="{FF2B5EF4-FFF2-40B4-BE49-F238E27FC236}">
                    <a16:creationId xmlns:a16="http://schemas.microsoft.com/office/drawing/2014/main" id="{92DE3AEB-3ADF-22A2-B0D3-15BDC0286E12}"/>
                  </a:ext>
                </a:extLst>
              </p14:cNvPr>
              <p14:cNvContentPartPr/>
              <p14:nvPr/>
            </p14:nvContentPartPr>
            <p14:xfrm>
              <a:off x="3864593" y="3204932"/>
              <a:ext cx="360" cy="360"/>
            </p14:xfrm>
          </p:contentPart>
        </mc:Choice>
        <mc:Fallback xmlns="">
          <p:pic>
            <p:nvPicPr>
              <p:cNvPr id="67" name="Рукописні дані 66">
                <a:extLst>
                  <a:ext uri="{FF2B5EF4-FFF2-40B4-BE49-F238E27FC236}">
                    <a16:creationId xmlns:a16="http://schemas.microsoft.com/office/drawing/2014/main" id="{92DE3AEB-3ADF-22A2-B0D3-15BDC0286E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6953" y="31869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8" name="Рукописні дані 67">
                <a:extLst>
                  <a:ext uri="{FF2B5EF4-FFF2-40B4-BE49-F238E27FC236}">
                    <a16:creationId xmlns:a16="http://schemas.microsoft.com/office/drawing/2014/main" id="{5A4F20E7-95F6-917A-67BE-CBD9C33C05C2}"/>
                  </a:ext>
                </a:extLst>
              </p14:cNvPr>
              <p14:cNvContentPartPr/>
              <p14:nvPr/>
            </p14:nvContentPartPr>
            <p14:xfrm>
              <a:off x="3789353" y="3431012"/>
              <a:ext cx="360" cy="360"/>
            </p14:xfrm>
          </p:contentPart>
        </mc:Choice>
        <mc:Fallback xmlns="">
          <p:pic>
            <p:nvPicPr>
              <p:cNvPr id="68" name="Рукописні дані 67">
                <a:extLst>
                  <a:ext uri="{FF2B5EF4-FFF2-40B4-BE49-F238E27FC236}">
                    <a16:creationId xmlns:a16="http://schemas.microsoft.com/office/drawing/2014/main" id="{5A4F20E7-95F6-917A-67BE-CBD9C33C05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1713" y="34133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" name="Рукописні дані 68">
                <a:extLst>
                  <a:ext uri="{FF2B5EF4-FFF2-40B4-BE49-F238E27FC236}">
                    <a16:creationId xmlns:a16="http://schemas.microsoft.com/office/drawing/2014/main" id="{BD1979D7-8431-BC80-9DE5-37058459F372}"/>
                  </a:ext>
                </a:extLst>
              </p14:cNvPr>
              <p14:cNvContentPartPr/>
              <p14:nvPr/>
            </p14:nvContentPartPr>
            <p14:xfrm>
              <a:off x="3742193" y="3525332"/>
              <a:ext cx="360" cy="360"/>
            </p14:xfrm>
          </p:contentPart>
        </mc:Choice>
        <mc:Fallback xmlns="">
          <p:pic>
            <p:nvPicPr>
              <p:cNvPr id="69" name="Рукописні дані 68">
                <a:extLst>
                  <a:ext uri="{FF2B5EF4-FFF2-40B4-BE49-F238E27FC236}">
                    <a16:creationId xmlns:a16="http://schemas.microsoft.com/office/drawing/2014/main" id="{BD1979D7-8431-BC80-9DE5-37058459F3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4193" y="35076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0" name="Рукописні дані 69">
                <a:extLst>
                  <a:ext uri="{FF2B5EF4-FFF2-40B4-BE49-F238E27FC236}">
                    <a16:creationId xmlns:a16="http://schemas.microsoft.com/office/drawing/2014/main" id="{F04041AC-44D4-9BB0-0925-C5E85F5D1908}"/>
                  </a:ext>
                </a:extLst>
              </p14:cNvPr>
              <p14:cNvContentPartPr/>
              <p14:nvPr/>
            </p14:nvContentPartPr>
            <p14:xfrm>
              <a:off x="3695033" y="3666452"/>
              <a:ext cx="360" cy="360"/>
            </p14:xfrm>
          </p:contentPart>
        </mc:Choice>
        <mc:Fallback xmlns="">
          <p:pic>
            <p:nvPicPr>
              <p:cNvPr id="70" name="Рукописні дані 69">
                <a:extLst>
                  <a:ext uri="{FF2B5EF4-FFF2-40B4-BE49-F238E27FC236}">
                    <a16:creationId xmlns:a16="http://schemas.microsoft.com/office/drawing/2014/main" id="{F04041AC-44D4-9BB0-0925-C5E85F5D19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7033" y="36488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1" name="Рукописні дані 70">
                <a:extLst>
                  <a:ext uri="{FF2B5EF4-FFF2-40B4-BE49-F238E27FC236}">
                    <a16:creationId xmlns:a16="http://schemas.microsoft.com/office/drawing/2014/main" id="{2F19442F-F299-A91B-7058-0FC8ECBB2BC7}"/>
                  </a:ext>
                </a:extLst>
              </p14:cNvPr>
              <p14:cNvContentPartPr/>
              <p14:nvPr/>
            </p14:nvContentPartPr>
            <p14:xfrm>
              <a:off x="3553193" y="3911612"/>
              <a:ext cx="360" cy="360"/>
            </p14:xfrm>
          </p:contentPart>
        </mc:Choice>
        <mc:Fallback xmlns="">
          <p:pic>
            <p:nvPicPr>
              <p:cNvPr id="71" name="Рукописні дані 70">
                <a:extLst>
                  <a:ext uri="{FF2B5EF4-FFF2-40B4-BE49-F238E27FC236}">
                    <a16:creationId xmlns:a16="http://schemas.microsoft.com/office/drawing/2014/main" id="{2F19442F-F299-A91B-7058-0FC8ECBB2B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5553" y="38936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2" name="Рукописні дані 71">
                <a:extLst>
                  <a:ext uri="{FF2B5EF4-FFF2-40B4-BE49-F238E27FC236}">
                    <a16:creationId xmlns:a16="http://schemas.microsoft.com/office/drawing/2014/main" id="{D34EC3CF-9A73-386E-4F4A-04FB2621391C}"/>
                  </a:ext>
                </a:extLst>
              </p14:cNvPr>
              <p14:cNvContentPartPr/>
              <p14:nvPr/>
            </p14:nvContentPartPr>
            <p14:xfrm>
              <a:off x="2724113" y="1753052"/>
              <a:ext cx="360" cy="360"/>
            </p14:xfrm>
          </p:contentPart>
        </mc:Choice>
        <mc:Fallback xmlns="">
          <p:pic>
            <p:nvPicPr>
              <p:cNvPr id="72" name="Рукописні дані 71">
                <a:extLst>
                  <a:ext uri="{FF2B5EF4-FFF2-40B4-BE49-F238E27FC236}">
                    <a16:creationId xmlns:a16="http://schemas.microsoft.com/office/drawing/2014/main" id="{D34EC3CF-9A73-386E-4F4A-04FB262139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6113" y="17350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3" name="Рукописні дані 72">
                <a:extLst>
                  <a:ext uri="{FF2B5EF4-FFF2-40B4-BE49-F238E27FC236}">
                    <a16:creationId xmlns:a16="http://schemas.microsoft.com/office/drawing/2014/main" id="{25D4C278-67C4-9918-6ECF-216D98A9A87A}"/>
                  </a:ext>
                </a:extLst>
              </p14:cNvPr>
              <p14:cNvContentPartPr/>
              <p14:nvPr/>
            </p14:nvContentPartPr>
            <p14:xfrm>
              <a:off x="3129473" y="3468812"/>
              <a:ext cx="360" cy="360"/>
            </p14:xfrm>
          </p:contentPart>
        </mc:Choice>
        <mc:Fallback xmlns="">
          <p:pic>
            <p:nvPicPr>
              <p:cNvPr id="73" name="Рукописні дані 72">
                <a:extLst>
                  <a:ext uri="{FF2B5EF4-FFF2-40B4-BE49-F238E27FC236}">
                    <a16:creationId xmlns:a16="http://schemas.microsoft.com/office/drawing/2014/main" id="{25D4C278-67C4-9918-6ECF-216D98A9A8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1473" y="34511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4" name="Рукописні дані 73">
                <a:extLst>
                  <a:ext uri="{FF2B5EF4-FFF2-40B4-BE49-F238E27FC236}">
                    <a16:creationId xmlns:a16="http://schemas.microsoft.com/office/drawing/2014/main" id="{783D6C61-ED05-24D8-76D7-1F7C85D1AB9D}"/>
                  </a:ext>
                </a:extLst>
              </p14:cNvPr>
              <p14:cNvContentPartPr/>
              <p14:nvPr/>
            </p14:nvContentPartPr>
            <p14:xfrm>
              <a:off x="3506753" y="3609932"/>
              <a:ext cx="360" cy="360"/>
            </p14:xfrm>
          </p:contentPart>
        </mc:Choice>
        <mc:Fallback xmlns="">
          <p:pic>
            <p:nvPicPr>
              <p:cNvPr id="74" name="Рукописні дані 73">
                <a:extLst>
                  <a:ext uri="{FF2B5EF4-FFF2-40B4-BE49-F238E27FC236}">
                    <a16:creationId xmlns:a16="http://schemas.microsoft.com/office/drawing/2014/main" id="{783D6C61-ED05-24D8-76D7-1F7C85D1AB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753" y="35922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6" name="Рукописні дані 75">
                <a:extLst>
                  <a:ext uri="{FF2B5EF4-FFF2-40B4-BE49-F238E27FC236}">
                    <a16:creationId xmlns:a16="http://schemas.microsoft.com/office/drawing/2014/main" id="{AA98E0EC-7AD2-1BCA-8AE3-3E4EF315B27F}"/>
                  </a:ext>
                </a:extLst>
              </p14:cNvPr>
              <p14:cNvContentPartPr/>
              <p14:nvPr/>
            </p14:nvContentPartPr>
            <p14:xfrm>
              <a:off x="3383633" y="3864812"/>
              <a:ext cx="360" cy="360"/>
            </p14:xfrm>
          </p:contentPart>
        </mc:Choice>
        <mc:Fallback xmlns="">
          <p:pic>
            <p:nvPicPr>
              <p:cNvPr id="76" name="Рукописні дані 75">
                <a:extLst>
                  <a:ext uri="{FF2B5EF4-FFF2-40B4-BE49-F238E27FC236}">
                    <a16:creationId xmlns:a16="http://schemas.microsoft.com/office/drawing/2014/main" id="{AA98E0EC-7AD2-1BCA-8AE3-3E4EF315B2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5993" y="38468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7" name="Рукописні дані 76">
                <a:extLst>
                  <a:ext uri="{FF2B5EF4-FFF2-40B4-BE49-F238E27FC236}">
                    <a16:creationId xmlns:a16="http://schemas.microsoft.com/office/drawing/2014/main" id="{D2B6403A-EFF7-AA51-F7E8-435C972258DD}"/>
                  </a:ext>
                </a:extLst>
              </p14:cNvPr>
              <p14:cNvContentPartPr/>
              <p14:nvPr/>
            </p14:nvContentPartPr>
            <p14:xfrm>
              <a:off x="2940833" y="3723332"/>
              <a:ext cx="360" cy="360"/>
            </p14:xfrm>
          </p:contentPart>
        </mc:Choice>
        <mc:Fallback xmlns="">
          <p:pic>
            <p:nvPicPr>
              <p:cNvPr id="77" name="Рукописні дані 76">
                <a:extLst>
                  <a:ext uri="{FF2B5EF4-FFF2-40B4-BE49-F238E27FC236}">
                    <a16:creationId xmlns:a16="http://schemas.microsoft.com/office/drawing/2014/main" id="{D2B6403A-EFF7-AA51-F7E8-435C972258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3193" y="37053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8" name="Рукописні дані 77">
                <a:extLst>
                  <a:ext uri="{FF2B5EF4-FFF2-40B4-BE49-F238E27FC236}">
                    <a16:creationId xmlns:a16="http://schemas.microsoft.com/office/drawing/2014/main" id="{1E680435-590F-936C-4FD6-61F3319E5A57}"/>
                  </a:ext>
                </a:extLst>
              </p14:cNvPr>
              <p14:cNvContentPartPr/>
              <p14:nvPr/>
            </p14:nvContentPartPr>
            <p14:xfrm>
              <a:off x="2309033" y="3534692"/>
              <a:ext cx="360" cy="360"/>
            </p14:xfrm>
          </p:contentPart>
        </mc:Choice>
        <mc:Fallback xmlns="">
          <p:pic>
            <p:nvPicPr>
              <p:cNvPr id="78" name="Рукописні дані 77">
                <a:extLst>
                  <a:ext uri="{FF2B5EF4-FFF2-40B4-BE49-F238E27FC236}">
                    <a16:creationId xmlns:a16="http://schemas.microsoft.com/office/drawing/2014/main" id="{1E680435-590F-936C-4FD6-61F3319E5A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033" y="35170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9" name="Рукописні дані 78">
                <a:extLst>
                  <a:ext uri="{FF2B5EF4-FFF2-40B4-BE49-F238E27FC236}">
                    <a16:creationId xmlns:a16="http://schemas.microsoft.com/office/drawing/2014/main" id="{E8C21168-9C7F-1DD4-5D2C-D7E8771DFAA0}"/>
                  </a:ext>
                </a:extLst>
              </p14:cNvPr>
              <p14:cNvContentPartPr/>
              <p14:nvPr/>
            </p14:nvContentPartPr>
            <p14:xfrm>
              <a:off x="2422073" y="3176132"/>
              <a:ext cx="360" cy="360"/>
            </p14:xfrm>
          </p:contentPart>
        </mc:Choice>
        <mc:Fallback xmlns="">
          <p:pic>
            <p:nvPicPr>
              <p:cNvPr id="79" name="Рукописні дані 78">
                <a:extLst>
                  <a:ext uri="{FF2B5EF4-FFF2-40B4-BE49-F238E27FC236}">
                    <a16:creationId xmlns:a16="http://schemas.microsoft.com/office/drawing/2014/main" id="{E8C21168-9C7F-1DD4-5D2C-D7E8771DF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4433" y="31584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0" name="Рукописні дані 79">
                <a:extLst>
                  <a:ext uri="{FF2B5EF4-FFF2-40B4-BE49-F238E27FC236}">
                    <a16:creationId xmlns:a16="http://schemas.microsoft.com/office/drawing/2014/main" id="{0BEF6C21-F5E6-9E28-5A93-62CDC3866235}"/>
                  </a:ext>
                </a:extLst>
              </p14:cNvPr>
              <p14:cNvContentPartPr/>
              <p14:nvPr/>
            </p14:nvContentPartPr>
            <p14:xfrm>
              <a:off x="2497673" y="2969132"/>
              <a:ext cx="360" cy="360"/>
            </p14:xfrm>
          </p:contentPart>
        </mc:Choice>
        <mc:Fallback xmlns="">
          <p:pic>
            <p:nvPicPr>
              <p:cNvPr id="80" name="Рукописні дані 79">
                <a:extLst>
                  <a:ext uri="{FF2B5EF4-FFF2-40B4-BE49-F238E27FC236}">
                    <a16:creationId xmlns:a16="http://schemas.microsoft.com/office/drawing/2014/main" id="{0BEF6C21-F5E6-9E28-5A93-62CDC38662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0033" y="29514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1" name="Рукописні дані 80">
                <a:extLst>
                  <a:ext uri="{FF2B5EF4-FFF2-40B4-BE49-F238E27FC236}">
                    <a16:creationId xmlns:a16="http://schemas.microsoft.com/office/drawing/2014/main" id="{4AD06C6C-2024-046C-846F-9743967BEE59}"/>
                  </a:ext>
                </a:extLst>
              </p14:cNvPr>
              <p14:cNvContentPartPr/>
              <p14:nvPr/>
            </p14:nvContentPartPr>
            <p14:xfrm>
              <a:off x="2177273" y="3044372"/>
              <a:ext cx="360" cy="360"/>
            </p14:xfrm>
          </p:contentPart>
        </mc:Choice>
        <mc:Fallback xmlns="">
          <p:pic>
            <p:nvPicPr>
              <p:cNvPr id="81" name="Рукописні дані 80">
                <a:extLst>
                  <a:ext uri="{FF2B5EF4-FFF2-40B4-BE49-F238E27FC236}">
                    <a16:creationId xmlns:a16="http://schemas.microsoft.com/office/drawing/2014/main" id="{4AD06C6C-2024-046C-846F-9743967BEE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273" y="30267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2" name="Рукописні дані 81">
                <a:extLst>
                  <a:ext uri="{FF2B5EF4-FFF2-40B4-BE49-F238E27FC236}">
                    <a16:creationId xmlns:a16="http://schemas.microsoft.com/office/drawing/2014/main" id="{B8385498-E575-C3BA-07F5-8548FE7A11FF}"/>
                  </a:ext>
                </a:extLst>
              </p14:cNvPr>
              <p14:cNvContentPartPr/>
              <p14:nvPr/>
            </p14:nvContentPartPr>
            <p14:xfrm>
              <a:off x="2186633" y="2893532"/>
              <a:ext cx="360" cy="360"/>
            </p14:xfrm>
          </p:contentPart>
        </mc:Choice>
        <mc:Fallback xmlns="">
          <p:pic>
            <p:nvPicPr>
              <p:cNvPr id="82" name="Рукописні дані 81">
                <a:extLst>
                  <a:ext uri="{FF2B5EF4-FFF2-40B4-BE49-F238E27FC236}">
                    <a16:creationId xmlns:a16="http://schemas.microsoft.com/office/drawing/2014/main" id="{B8385498-E575-C3BA-07F5-8548FE7A11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8633" y="28755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3" name="Рукописні дані 82">
                <a:extLst>
                  <a:ext uri="{FF2B5EF4-FFF2-40B4-BE49-F238E27FC236}">
                    <a16:creationId xmlns:a16="http://schemas.microsoft.com/office/drawing/2014/main" id="{74FF0F52-1D03-41E4-98EB-24EB66D33CD0}"/>
                  </a:ext>
                </a:extLst>
              </p14:cNvPr>
              <p14:cNvContentPartPr/>
              <p14:nvPr/>
            </p14:nvContentPartPr>
            <p14:xfrm>
              <a:off x="2978273" y="1281812"/>
              <a:ext cx="360" cy="360"/>
            </p14:xfrm>
          </p:contentPart>
        </mc:Choice>
        <mc:Fallback xmlns="">
          <p:pic>
            <p:nvPicPr>
              <p:cNvPr id="83" name="Рукописні дані 82">
                <a:extLst>
                  <a:ext uri="{FF2B5EF4-FFF2-40B4-BE49-F238E27FC236}">
                    <a16:creationId xmlns:a16="http://schemas.microsoft.com/office/drawing/2014/main" id="{74FF0F52-1D03-41E4-98EB-24EB66D33C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0633" y="12638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4" name="Рукописні дані 83">
                <a:extLst>
                  <a:ext uri="{FF2B5EF4-FFF2-40B4-BE49-F238E27FC236}">
                    <a16:creationId xmlns:a16="http://schemas.microsoft.com/office/drawing/2014/main" id="{090535D0-F70E-75C1-1EA7-4D7181FFB106}"/>
                  </a:ext>
                </a:extLst>
              </p14:cNvPr>
              <p14:cNvContentPartPr/>
              <p14:nvPr/>
            </p14:nvContentPartPr>
            <p14:xfrm>
              <a:off x="3280313" y="1649012"/>
              <a:ext cx="360" cy="360"/>
            </p14:xfrm>
          </p:contentPart>
        </mc:Choice>
        <mc:Fallback xmlns="">
          <p:pic>
            <p:nvPicPr>
              <p:cNvPr id="84" name="Рукописні дані 83">
                <a:extLst>
                  <a:ext uri="{FF2B5EF4-FFF2-40B4-BE49-F238E27FC236}">
                    <a16:creationId xmlns:a16="http://schemas.microsoft.com/office/drawing/2014/main" id="{090535D0-F70E-75C1-1EA7-4D7181FFB1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2673" y="16313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5" name="Рукописні дані 84">
                <a:extLst>
                  <a:ext uri="{FF2B5EF4-FFF2-40B4-BE49-F238E27FC236}">
                    <a16:creationId xmlns:a16="http://schemas.microsoft.com/office/drawing/2014/main" id="{82226610-F28F-071E-51A3-426AE2BB8BBF}"/>
                  </a:ext>
                </a:extLst>
              </p14:cNvPr>
              <p14:cNvContentPartPr/>
              <p14:nvPr/>
            </p14:nvContentPartPr>
            <p14:xfrm>
              <a:off x="3487313" y="1620932"/>
              <a:ext cx="360" cy="360"/>
            </p14:xfrm>
          </p:contentPart>
        </mc:Choice>
        <mc:Fallback xmlns="">
          <p:pic>
            <p:nvPicPr>
              <p:cNvPr id="85" name="Рукописні дані 84">
                <a:extLst>
                  <a:ext uri="{FF2B5EF4-FFF2-40B4-BE49-F238E27FC236}">
                    <a16:creationId xmlns:a16="http://schemas.microsoft.com/office/drawing/2014/main" id="{82226610-F28F-071E-51A3-426AE2BB8B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9673" y="16032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6" name="Рукописні дані 85">
                <a:extLst>
                  <a:ext uri="{FF2B5EF4-FFF2-40B4-BE49-F238E27FC236}">
                    <a16:creationId xmlns:a16="http://schemas.microsoft.com/office/drawing/2014/main" id="{F0F38348-D635-CB0F-60A8-8EACFF9AF5B0}"/>
                  </a:ext>
                </a:extLst>
              </p14:cNvPr>
              <p14:cNvContentPartPr/>
              <p14:nvPr/>
            </p14:nvContentPartPr>
            <p14:xfrm>
              <a:off x="3657233" y="1573772"/>
              <a:ext cx="360" cy="360"/>
            </p14:xfrm>
          </p:contentPart>
        </mc:Choice>
        <mc:Fallback xmlns="">
          <p:pic>
            <p:nvPicPr>
              <p:cNvPr id="86" name="Рукописні дані 85">
                <a:extLst>
                  <a:ext uri="{FF2B5EF4-FFF2-40B4-BE49-F238E27FC236}">
                    <a16:creationId xmlns:a16="http://schemas.microsoft.com/office/drawing/2014/main" id="{F0F38348-D635-CB0F-60A8-8EACFF9AF5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233" y="15561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7" name="Рукописні дані 86">
                <a:extLst>
                  <a:ext uri="{FF2B5EF4-FFF2-40B4-BE49-F238E27FC236}">
                    <a16:creationId xmlns:a16="http://schemas.microsoft.com/office/drawing/2014/main" id="{64DAF57E-9447-633B-6A3F-35A0FB1251DF}"/>
                  </a:ext>
                </a:extLst>
              </p14:cNvPr>
              <p14:cNvContentPartPr/>
              <p14:nvPr/>
            </p14:nvContentPartPr>
            <p14:xfrm>
              <a:off x="3440153" y="1263092"/>
              <a:ext cx="360" cy="360"/>
            </p14:xfrm>
          </p:contentPart>
        </mc:Choice>
        <mc:Fallback xmlns="">
          <p:pic>
            <p:nvPicPr>
              <p:cNvPr id="87" name="Рукописні дані 86">
                <a:extLst>
                  <a:ext uri="{FF2B5EF4-FFF2-40B4-BE49-F238E27FC236}">
                    <a16:creationId xmlns:a16="http://schemas.microsoft.com/office/drawing/2014/main" id="{64DAF57E-9447-633B-6A3F-35A0FB1251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2513" y="12450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8" name="Рукописні дані 87">
                <a:extLst>
                  <a:ext uri="{FF2B5EF4-FFF2-40B4-BE49-F238E27FC236}">
                    <a16:creationId xmlns:a16="http://schemas.microsoft.com/office/drawing/2014/main" id="{A49A71A5-7E93-BBA5-A8DB-9AE2344E520A}"/>
                  </a:ext>
                </a:extLst>
              </p14:cNvPr>
              <p14:cNvContentPartPr/>
              <p14:nvPr/>
            </p14:nvContentPartPr>
            <p14:xfrm>
              <a:off x="3280313" y="1347692"/>
              <a:ext cx="360" cy="360"/>
            </p14:xfrm>
          </p:contentPart>
        </mc:Choice>
        <mc:Fallback xmlns="">
          <p:pic>
            <p:nvPicPr>
              <p:cNvPr id="88" name="Рукописні дані 87">
                <a:extLst>
                  <a:ext uri="{FF2B5EF4-FFF2-40B4-BE49-F238E27FC236}">
                    <a16:creationId xmlns:a16="http://schemas.microsoft.com/office/drawing/2014/main" id="{A49A71A5-7E93-BBA5-A8DB-9AE2344E52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2673" y="13296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9" name="Рукописні дані 88">
                <a:extLst>
                  <a:ext uri="{FF2B5EF4-FFF2-40B4-BE49-F238E27FC236}">
                    <a16:creationId xmlns:a16="http://schemas.microsoft.com/office/drawing/2014/main" id="{B6BCAABA-4165-ED73-67E5-B213A4F3D735}"/>
                  </a:ext>
                </a:extLst>
              </p14:cNvPr>
              <p14:cNvContentPartPr/>
              <p14:nvPr/>
            </p14:nvContentPartPr>
            <p14:xfrm>
              <a:off x="3101033" y="1451372"/>
              <a:ext cx="360" cy="360"/>
            </p14:xfrm>
          </p:contentPart>
        </mc:Choice>
        <mc:Fallback xmlns="">
          <p:pic>
            <p:nvPicPr>
              <p:cNvPr id="89" name="Рукописні дані 88">
                <a:extLst>
                  <a:ext uri="{FF2B5EF4-FFF2-40B4-BE49-F238E27FC236}">
                    <a16:creationId xmlns:a16="http://schemas.microsoft.com/office/drawing/2014/main" id="{B6BCAABA-4165-ED73-67E5-B213A4F3D7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033" y="14337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0" name="Рукописні дані 89">
                <a:extLst>
                  <a:ext uri="{FF2B5EF4-FFF2-40B4-BE49-F238E27FC236}">
                    <a16:creationId xmlns:a16="http://schemas.microsoft.com/office/drawing/2014/main" id="{131C04A7-D0B5-641A-ADF8-CCD92E8C1B47}"/>
                  </a:ext>
                </a:extLst>
              </p14:cNvPr>
              <p14:cNvContentPartPr/>
              <p14:nvPr/>
            </p14:nvContentPartPr>
            <p14:xfrm>
              <a:off x="3054233" y="1394852"/>
              <a:ext cx="360" cy="360"/>
            </p14:xfrm>
          </p:contentPart>
        </mc:Choice>
        <mc:Fallback xmlns="">
          <p:pic>
            <p:nvPicPr>
              <p:cNvPr id="90" name="Рукописні дані 89">
                <a:extLst>
                  <a:ext uri="{FF2B5EF4-FFF2-40B4-BE49-F238E27FC236}">
                    <a16:creationId xmlns:a16="http://schemas.microsoft.com/office/drawing/2014/main" id="{131C04A7-D0B5-641A-ADF8-CCD92E8C1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6233" y="13768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1" name="Рукописні дані 90">
                <a:extLst>
                  <a:ext uri="{FF2B5EF4-FFF2-40B4-BE49-F238E27FC236}">
                    <a16:creationId xmlns:a16="http://schemas.microsoft.com/office/drawing/2014/main" id="{D2DF3477-92E0-7394-F05F-5FC3E2A7FB59}"/>
                  </a:ext>
                </a:extLst>
              </p14:cNvPr>
              <p14:cNvContentPartPr/>
              <p14:nvPr/>
            </p14:nvContentPartPr>
            <p14:xfrm>
              <a:off x="3223793" y="1253372"/>
              <a:ext cx="360" cy="360"/>
            </p14:xfrm>
          </p:contentPart>
        </mc:Choice>
        <mc:Fallback xmlns="">
          <p:pic>
            <p:nvPicPr>
              <p:cNvPr id="91" name="Рукописні дані 90">
                <a:extLst>
                  <a:ext uri="{FF2B5EF4-FFF2-40B4-BE49-F238E27FC236}">
                    <a16:creationId xmlns:a16="http://schemas.microsoft.com/office/drawing/2014/main" id="{D2DF3477-92E0-7394-F05F-5FC3E2A7F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5793" y="12353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2" name="Рукописні дані 91">
                <a:extLst>
                  <a:ext uri="{FF2B5EF4-FFF2-40B4-BE49-F238E27FC236}">
                    <a16:creationId xmlns:a16="http://schemas.microsoft.com/office/drawing/2014/main" id="{D7F9BC8F-C5D7-5DD1-94C5-637749C1917B}"/>
                  </a:ext>
                </a:extLst>
              </p14:cNvPr>
              <p14:cNvContentPartPr/>
              <p14:nvPr/>
            </p14:nvContentPartPr>
            <p14:xfrm>
              <a:off x="3364913" y="1177772"/>
              <a:ext cx="360" cy="360"/>
            </p14:xfrm>
          </p:contentPart>
        </mc:Choice>
        <mc:Fallback xmlns="">
          <p:pic>
            <p:nvPicPr>
              <p:cNvPr id="92" name="Рукописні дані 91">
                <a:extLst>
                  <a:ext uri="{FF2B5EF4-FFF2-40B4-BE49-F238E27FC236}">
                    <a16:creationId xmlns:a16="http://schemas.microsoft.com/office/drawing/2014/main" id="{D7F9BC8F-C5D7-5DD1-94C5-637749C191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7273" y="11601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3" name="Рукописні дані 92">
                <a:extLst>
                  <a:ext uri="{FF2B5EF4-FFF2-40B4-BE49-F238E27FC236}">
                    <a16:creationId xmlns:a16="http://schemas.microsoft.com/office/drawing/2014/main" id="{326863D5-1B5F-443C-8609-8B79081640CF}"/>
                  </a:ext>
                </a:extLst>
              </p14:cNvPr>
              <p14:cNvContentPartPr/>
              <p14:nvPr/>
            </p14:nvContentPartPr>
            <p14:xfrm>
              <a:off x="3101033" y="1064732"/>
              <a:ext cx="360" cy="360"/>
            </p14:xfrm>
          </p:contentPart>
        </mc:Choice>
        <mc:Fallback xmlns="">
          <p:pic>
            <p:nvPicPr>
              <p:cNvPr id="93" name="Рукописні дані 92">
                <a:extLst>
                  <a:ext uri="{FF2B5EF4-FFF2-40B4-BE49-F238E27FC236}">
                    <a16:creationId xmlns:a16="http://schemas.microsoft.com/office/drawing/2014/main" id="{326863D5-1B5F-443C-8609-8B79081640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033" y="10470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4" name="Рукописні дані 93">
                <a:extLst>
                  <a:ext uri="{FF2B5EF4-FFF2-40B4-BE49-F238E27FC236}">
                    <a16:creationId xmlns:a16="http://schemas.microsoft.com/office/drawing/2014/main" id="{FC96681D-DC7C-ECAF-81EE-99B67855865E}"/>
                  </a:ext>
                </a:extLst>
              </p14:cNvPr>
              <p14:cNvContentPartPr/>
              <p14:nvPr/>
            </p14:nvContentPartPr>
            <p14:xfrm>
              <a:off x="2186633" y="1432652"/>
              <a:ext cx="360" cy="360"/>
            </p14:xfrm>
          </p:contentPart>
        </mc:Choice>
        <mc:Fallback xmlns="">
          <p:pic>
            <p:nvPicPr>
              <p:cNvPr id="94" name="Рукописні дані 93">
                <a:extLst>
                  <a:ext uri="{FF2B5EF4-FFF2-40B4-BE49-F238E27FC236}">
                    <a16:creationId xmlns:a16="http://schemas.microsoft.com/office/drawing/2014/main" id="{FC96681D-DC7C-ECAF-81EE-99B6785586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8633" y="14150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5" name="Рукописні дані 94">
                <a:extLst>
                  <a:ext uri="{FF2B5EF4-FFF2-40B4-BE49-F238E27FC236}">
                    <a16:creationId xmlns:a16="http://schemas.microsoft.com/office/drawing/2014/main" id="{EC5EB8FA-803E-3240-201C-AF7243507C44}"/>
                  </a:ext>
                </a:extLst>
              </p14:cNvPr>
              <p14:cNvContentPartPr/>
              <p14:nvPr/>
            </p14:nvContentPartPr>
            <p14:xfrm>
              <a:off x="1776954" y="1064372"/>
              <a:ext cx="360" cy="360"/>
            </p14:xfrm>
          </p:contentPart>
        </mc:Choice>
        <mc:Fallback xmlns="">
          <p:pic>
            <p:nvPicPr>
              <p:cNvPr id="95" name="Рукописні дані 94">
                <a:extLst>
                  <a:ext uri="{FF2B5EF4-FFF2-40B4-BE49-F238E27FC236}">
                    <a16:creationId xmlns:a16="http://schemas.microsoft.com/office/drawing/2014/main" id="{EC5EB8FA-803E-3240-201C-AF7243507C4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758954" y="10463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6" name="Рукописні дані 95">
                <a:extLst>
                  <a:ext uri="{FF2B5EF4-FFF2-40B4-BE49-F238E27FC236}">
                    <a16:creationId xmlns:a16="http://schemas.microsoft.com/office/drawing/2014/main" id="{CA54CD5F-5444-6E6C-7731-E6D121184B93}"/>
                  </a:ext>
                </a:extLst>
              </p14:cNvPr>
              <p14:cNvContentPartPr/>
              <p14:nvPr/>
            </p14:nvContentPartPr>
            <p14:xfrm>
              <a:off x="1988633" y="2535332"/>
              <a:ext cx="360" cy="360"/>
            </p14:xfrm>
          </p:contentPart>
        </mc:Choice>
        <mc:Fallback xmlns="">
          <p:pic>
            <p:nvPicPr>
              <p:cNvPr id="96" name="Рукописні дані 95">
                <a:extLst>
                  <a:ext uri="{FF2B5EF4-FFF2-40B4-BE49-F238E27FC236}">
                    <a16:creationId xmlns:a16="http://schemas.microsoft.com/office/drawing/2014/main" id="{CA54CD5F-5444-6E6C-7731-E6D121184B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0993" y="25176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7" name="Рукописні дані 96">
                <a:extLst>
                  <a:ext uri="{FF2B5EF4-FFF2-40B4-BE49-F238E27FC236}">
                    <a16:creationId xmlns:a16="http://schemas.microsoft.com/office/drawing/2014/main" id="{907DD6C6-50F6-703F-9537-2924F32095C0}"/>
                  </a:ext>
                </a:extLst>
              </p14:cNvPr>
              <p14:cNvContentPartPr/>
              <p14:nvPr/>
            </p14:nvContentPartPr>
            <p14:xfrm>
              <a:off x="1922753" y="2054732"/>
              <a:ext cx="360" cy="360"/>
            </p14:xfrm>
          </p:contentPart>
        </mc:Choice>
        <mc:Fallback xmlns="">
          <p:pic>
            <p:nvPicPr>
              <p:cNvPr id="97" name="Рукописні дані 96">
                <a:extLst>
                  <a:ext uri="{FF2B5EF4-FFF2-40B4-BE49-F238E27FC236}">
                    <a16:creationId xmlns:a16="http://schemas.microsoft.com/office/drawing/2014/main" id="{907DD6C6-50F6-703F-9537-2924F32095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5113" y="20370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8" name="Рукописні дані 97">
                <a:extLst>
                  <a:ext uri="{FF2B5EF4-FFF2-40B4-BE49-F238E27FC236}">
                    <a16:creationId xmlns:a16="http://schemas.microsoft.com/office/drawing/2014/main" id="{DD29AC0F-5C48-1344-2E28-B46A9BC99C2D}"/>
                  </a:ext>
                </a:extLst>
              </p14:cNvPr>
              <p14:cNvContentPartPr/>
              <p14:nvPr/>
            </p14:nvContentPartPr>
            <p14:xfrm>
              <a:off x="1950833" y="2281172"/>
              <a:ext cx="360" cy="360"/>
            </p14:xfrm>
          </p:contentPart>
        </mc:Choice>
        <mc:Fallback xmlns="">
          <p:pic>
            <p:nvPicPr>
              <p:cNvPr id="98" name="Рукописні дані 97">
                <a:extLst>
                  <a:ext uri="{FF2B5EF4-FFF2-40B4-BE49-F238E27FC236}">
                    <a16:creationId xmlns:a16="http://schemas.microsoft.com/office/drawing/2014/main" id="{DD29AC0F-5C48-1344-2E28-B46A9BC99C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3193" y="22631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9" name="Рукописні дані 98">
                <a:extLst>
                  <a:ext uri="{FF2B5EF4-FFF2-40B4-BE49-F238E27FC236}">
                    <a16:creationId xmlns:a16="http://schemas.microsoft.com/office/drawing/2014/main" id="{FCFE6916-B0C1-9EC1-6E51-5CD7F2587A7C}"/>
                  </a:ext>
                </a:extLst>
              </p14:cNvPr>
              <p14:cNvContentPartPr/>
              <p14:nvPr/>
            </p14:nvContentPartPr>
            <p14:xfrm>
              <a:off x="1300673" y="1724972"/>
              <a:ext cx="360" cy="360"/>
            </p14:xfrm>
          </p:contentPart>
        </mc:Choice>
        <mc:Fallback xmlns="">
          <p:pic>
            <p:nvPicPr>
              <p:cNvPr id="99" name="Рукописні дані 98">
                <a:extLst>
                  <a:ext uri="{FF2B5EF4-FFF2-40B4-BE49-F238E27FC236}">
                    <a16:creationId xmlns:a16="http://schemas.microsoft.com/office/drawing/2014/main" id="{FCFE6916-B0C1-9EC1-6E51-5CD7F2587A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3033" y="17069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0" name="Рукописні дані 99">
                <a:extLst>
                  <a:ext uri="{FF2B5EF4-FFF2-40B4-BE49-F238E27FC236}">
                    <a16:creationId xmlns:a16="http://schemas.microsoft.com/office/drawing/2014/main" id="{C3C3BE9D-A899-5EB0-EEAA-C529A3CF2340}"/>
                  </a:ext>
                </a:extLst>
              </p14:cNvPr>
              <p14:cNvContentPartPr/>
              <p14:nvPr/>
            </p14:nvContentPartPr>
            <p14:xfrm>
              <a:off x="1234433" y="1781492"/>
              <a:ext cx="360" cy="360"/>
            </p14:xfrm>
          </p:contentPart>
        </mc:Choice>
        <mc:Fallback xmlns="">
          <p:pic>
            <p:nvPicPr>
              <p:cNvPr id="100" name="Рукописні дані 99">
                <a:extLst>
                  <a:ext uri="{FF2B5EF4-FFF2-40B4-BE49-F238E27FC236}">
                    <a16:creationId xmlns:a16="http://schemas.microsoft.com/office/drawing/2014/main" id="{C3C3BE9D-A899-5EB0-EEAA-C529A3CF23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6433" y="17634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1" name="Рукописні дані 100">
                <a:extLst>
                  <a:ext uri="{FF2B5EF4-FFF2-40B4-BE49-F238E27FC236}">
                    <a16:creationId xmlns:a16="http://schemas.microsoft.com/office/drawing/2014/main" id="{DF66E903-66C0-67F5-FB67-4FC7A23A72CF}"/>
                  </a:ext>
                </a:extLst>
              </p14:cNvPr>
              <p14:cNvContentPartPr/>
              <p14:nvPr/>
            </p14:nvContentPartPr>
            <p14:xfrm>
              <a:off x="602993" y="2016932"/>
              <a:ext cx="360" cy="360"/>
            </p14:xfrm>
          </p:contentPart>
        </mc:Choice>
        <mc:Fallback xmlns="">
          <p:pic>
            <p:nvPicPr>
              <p:cNvPr id="101" name="Рукописні дані 100">
                <a:extLst>
                  <a:ext uri="{FF2B5EF4-FFF2-40B4-BE49-F238E27FC236}">
                    <a16:creationId xmlns:a16="http://schemas.microsoft.com/office/drawing/2014/main" id="{DF66E903-66C0-67F5-FB67-4FC7A23A7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993" y="19992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3" name="Рукописні дані 102">
                <a:extLst>
                  <a:ext uri="{FF2B5EF4-FFF2-40B4-BE49-F238E27FC236}">
                    <a16:creationId xmlns:a16="http://schemas.microsoft.com/office/drawing/2014/main" id="{0F142DB2-E4A1-6900-1601-A044A56D9937}"/>
                  </a:ext>
                </a:extLst>
              </p14:cNvPr>
              <p14:cNvContentPartPr/>
              <p14:nvPr/>
            </p14:nvContentPartPr>
            <p14:xfrm>
              <a:off x="659513" y="2412932"/>
              <a:ext cx="360" cy="360"/>
            </p14:xfrm>
          </p:contentPart>
        </mc:Choice>
        <mc:Fallback xmlns="">
          <p:pic>
            <p:nvPicPr>
              <p:cNvPr id="103" name="Рукописні дані 102">
                <a:extLst>
                  <a:ext uri="{FF2B5EF4-FFF2-40B4-BE49-F238E27FC236}">
                    <a16:creationId xmlns:a16="http://schemas.microsoft.com/office/drawing/2014/main" id="{0F142DB2-E4A1-6900-1601-A044A56D99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513" y="23952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4" name="Рукописні дані 103">
                <a:extLst>
                  <a:ext uri="{FF2B5EF4-FFF2-40B4-BE49-F238E27FC236}">
                    <a16:creationId xmlns:a16="http://schemas.microsoft.com/office/drawing/2014/main" id="{235C5478-36C5-2E1E-05FE-BB893C6E48A3}"/>
                  </a:ext>
                </a:extLst>
              </p14:cNvPr>
              <p14:cNvContentPartPr/>
              <p14:nvPr/>
            </p14:nvContentPartPr>
            <p14:xfrm>
              <a:off x="1347473" y="2478812"/>
              <a:ext cx="360" cy="360"/>
            </p14:xfrm>
          </p:contentPart>
        </mc:Choice>
        <mc:Fallback xmlns="">
          <p:pic>
            <p:nvPicPr>
              <p:cNvPr id="104" name="Рукописні дані 103">
                <a:extLst>
                  <a:ext uri="{FF2B5EF4-FFF2-40B4-BE49-F238E27FC236}">
                    <a16:creationId xmlns:a16="http://schemas.microsoft.com/office/drawing/2014/main" id="{235C5478-36C5-2E1E-05FE-BB893C6E48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9833" y="24611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5" name="Рукописні дані 104">
                <a:extLst>
                  <a:ext uri="{FF2B5EF4-FFF2-40B4-BE49-F238E27FC236}">
                    <a16:creationId xmlns:a16="http://schemas.microsoft.com/office/drawing/2014/main" id="{80CC5C6A-33D7-02C9-B743-0270F1F5CAD9}"/>
                  </a:ext>
                </a:extLst>
              </p14:cNvPr>
              <p14:cNvContentPartPr/>
              <p14:nvPr/>
            </p14:nvContentPartPr>
            <p14:xfrm>
              <a:off x="1498313" y="2243372"/>
              <a:ext cx="360" cy="360"/>
            </p14:xfrm>
          </p:contentPart>
        </mc:Choice>
        <mc:Fallback xmlns="">
          <p:pic>
            <p:nvPicPr>
              <p:cNvPr id="105" name="Рукописні дані 104">
                <a:extLst>
                  <a:ext uri="{FF2B5EF4-FFF2-40B4-BE49-F238E27FC236}">
                    <a16:creationId xmlns:a16="http://schemas.microsoft.com/office/drawing/2014/main" id="{80CC5C6A-33D7-02C9-B743-0270F1F5CA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0673" y="22253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6" name="Рукописні дані 105">
                <a:extLst>
                  <a:ext uri="{FF2B5EF4-FFF2-40B4-BE49-F238E27FC236}">
                    <a16:creationId xmlns:a16="http://schemas.microsoft.com/office/drawing/2014/main" id="{DF9DFFDC-6A6E-6A6B-109C-0AC347B25BDB}"/>
                  </a:ext>
                </a:extLst>
              </p14:cNvPr>
              <p14:cNvContentPartPr/>
              <p14:nvPr/>
            </p14:nvContentPartPr>
            <p14:xfrm>
              <a:off x="1403993" y="2394212"/>
              <a:ext cx="360" cy="360"/>
            </p14:xfrm>
          </p:contentPart>
        </mc:Choice>
        <mc:Fallback xmlns="">
          <p:pic>
            <p:nvPicPr>
              <p:cNvPr id="106" name="Рукописні дані 105">
                <a:extLst>
                  <a:ext uri="{FF2B5EF4-FFF2-40B4-BE49-F238E27FC236}">
                    <a16:creationId xmlns:a16="http://schemas.microsoft.com/office/drawing/2014/main" id="{DF9DFFDC-6A6E-6A6B-109C-0AC347B25B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6353" y="23765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7" name="Рукописні дані 106">
                <a:extLst>
                  <a:ext uri="{FF2B5EF4-FFF2-40B4-BE49-F238E27FC236}">
                    <a16:creationId xmlns:a16="http://schemas.microsoft.com/office/drawing/2014/main" id="{F6F4F150-21E6-34DF-9915-46B105626B76}"/>
                  </a:ext>
                </a:extLst>
              </p14:cNvPr>
              <p14:cNvContentPartPr/>
              <p14:nvPr/>
            </p14:nvContentPartPr>
            <p14:xfrm>
              <a:off x="1451153" y="2620652"/>
              <a:ext cx="360" cy="360"/>
            </p14:xfrm>
          </p:contentPart>
        </mc:Choice>
        <mc:Fallback xmlns="">
          <p:pic>
            <p:nvPicPr>
              <p:cNvPr id="107" name="Рукописні дані 106">
                <a:extLst>
                  <a:ext uri="{FF2B5EF4-FFF2-40B4-BE49-F238E27FC236}">
                    <a16:creationId xmlns:a16="http://schemas.microsoft.com/office/drawing/2014/main" id="{F6F4F150-21E6-34DF-9915-46B105626B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3513" y="26026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8" name="Рукописні дані 107">
                <a:extLst>
                  <a:ext uri="{FF2B5EF4-FFF2-40B4-BE49-F238E27FC236}">
                    <a16:creationId xmlns:a16="http://schemas.microsoft.com/office/drawing/2014/main" id="{AC3D55AA-79D2-4238-6B73-002B08DEBAC7}"/>
                  </a:ext>
                </a:extLst>
              </p14:cNvPr>
              <p14:cNvContentPartPr/>
              <p14:nvPr/>
            </p14:nvContentPartPr>
            <p14:xfrm>
              <a:off x="2082953" y="3506252"/>
              <a:ext cx="360" cy="360"/>
            </p14:xfrm>
          </p:contentPart>
        </mc:Choice>
        <mc:Fallback xmlns="">
          <p:pic>
            <p:nvPicPr>
              <p:cNvPr id="108" name="Рукописні дані 107">
                <a:extLst>
                  <a:ext uri="{FF2B5EF4-FFF2-40B4-BE49-F238E27FC236}">
                    <a16:creationId xmlns:a16="http://schemas.microsoft.com/office/drawing/2014/main" id="{AC3D55AA-79D2-4238-6B73-002B08DEB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4953" y="34886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9" name="Рукописні дані 108">
                <a:extLst>
                  <a:ext uri="{FF2B5EF4-FFF2-40B4-BE49-F238E27FC236}">
                    <a16:creationId xmlns:a16="http://schemas.microsoft.com/office/drawing/2014/main" id="{B3284CD3-1519-2F4D-5DBC-6D80E5FF6A9A}"/>
                  </a:ext>
                </a:extLst>
              </p14:cNvPr>
              <p14:cNvContentPartPr/>
              <p14:nvPr/>
            </p14:nvContentPartPr>
            <p14:xfrm>
              <a:off x="2016713" y="3016292"/>
              <a:ext cx="360" cy="360"/>
            </p14:xfrm>
          </p:contentPart>
        </mc:Choice>
        <mc:Fallback xmlns="">
          <p:pic>
            <p:nvPicPr>
              <p:cNvPr id="109" name="Рукописні дані 108">
                <a:extLst>
                  <a:ext uri="{FF2B5EF4-FFF2-40B4-BE49-F238E27FC236}">
                    <a16:creationId xmlns:a16="http://schemas.microsoft.com/office/drawing/2014/main" id="{B3284CD3-1519-2F4D-5DBC-6D80E5FF6A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9073" y="29986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0" name="Рукописні дані 109">
                <a:extLst>
                  <a:ext uri="{FF2B5EF4-FFF2-40B4-BE49-F238E27FC236}">
                    <a16:creationId xmlns:a16="http://schemas.microsoft.com/office/drawing/2014/main" id="{ED70EBB5-D86A-F4BF-9A4B-CBC743DD317E}"/>
                  </a:ext>
                </a:extLst>
              </p14:cNvPr>
              <p14:cNvContentPartPr/>
              <p14:nvPr/>
            </p14:nvContentPartPr>
            <p14:xfrm>
              <a:off x="2016713" y="2856092"/>
              <a:ext cx="360" cy="360"/>
            </p14:xfrm>
          </p:contentPart>
        </mc:Choice>
        <mc:Fallback xmlns="">
          <p:pic>
            <p:nvPicPr>
              <p:cNvPr id="110" name="Рукописні дані 109">
                <a:extLst>
                  <a:ext uri="{FF2B5EF4-FFF2-40B4-BE49-F238E27FC236}">
                    <a16:creationId xmlns:a16="http://schemas.microsoft.com/office/drawing/2014/main" id="{ED70EBB5-D86A-F4BF-9A4B-CBC743DD31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9073" y="28380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1" name="Рукописні дані 110">
                <a:extLst>
                  <a:ext uri="{FF2B5EF4-FFF2-40B4-BE49-F238E27FC236}">
                    <a16:creationId xmlns:a16="http://schemas.microsoft.com/office/drawing/2014/main" id="{951355DF-818C-89E4-90DA-B6F683C18B2E}"/>
                  </a:ext>
                </a:extLst>
              </p14:cNvPr>
              <p14:cNvContentPartPr/>
              <p14:nvPr/>
            </p14:nvContentPartPr>
            <p14:xfrm>
              <a:off x="2177273" y="3836372"/>
              <a:ext cx="360" cy="360"/>
            </p14:xfrm>
          </p:contentPart>
        </mc:Choice>
        <mc:Fallback xmlns="">
          <p:pic>
            <p:nvPicPr>
              <p:cNvPr id="111" name="Рукописні дані 110">
                <a:extLst>
                  <a:ext uri="{FF2B5EF4-FFF2-40B4-BE49-F238E27FC236}">
                    <a16:creationId xmlns:a16="http://schemas.microsoft.com/office/drawing/2014/main" id="{951355DF-818C-89E4-90DA-B6F683C18B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273" y="38183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2" name="Рукописні дані 111">
                <a:extLst>
                  <a:ext uri="{FF2B5EF4-FFF2-40B4-BE49-F238E27FC236}">
                    <a16:creationId xmlns:a16="http://schemas.microsoft.com/office/drawing/2014/main" id="{50362CA4-A9F4-5398-9073-96EE17C9BBF4}"/>
                  </a:ext>
                </a:extLst>
              </p14:cNvPr>
              <p14:cNvContentPartPr/>
              <p14:nvPr/>
            </p14:nvContentPartPr>
            <p14:xfrm>
              <a:off x="2290313" y="4166492"/>
              <a:ext cx="360" cy="360"/>
            </p14:xfrm>
          </p:contentPart>
        </mc:Choice>
        <mc:Fallback xmlns="">
          <p:pic>
            <p:nvPicPr>
              <p:cNvPr id="112" name="Рукописні дані 111">
                <a:extLst>
                  <a:ext uri="{FF2B5EF4-FFF2-40B4-BE49-F238E27FC236}">
                    <a16:creationId xmlns:a16="http://schemas.microsoft.com/office/drawing/2014/main" id="{50362CA4-A9F4-5398-9073-96EE17C9BB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2313" y="41484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3" name="Рукописні дані 112">
                <a:extLst>
                  <a:ext uri="{FF2B5EF4-FFF2-40B4-BE49-F238E27FC236}">
                    <a16:creationId xmlns:a16="http://schemas.microsoft.com/office/drawing/2014/main" id="{46C9FC04-D59C-2025-3A01-19B1796D289F}"/>
                  </a:ext>
                </a:extLst>
              </p14:cNvPr>
              <p14:cNvContentPartPr/>
              <p14:nvPr/>
            </p14:nvContentPartPr>
            <p14:xfrm>
              <a:off x="2130113" y="4260812"/>
              <a:ext cx="360" cy="360"/>
            </p14:xfrm>
          </p:contentPart>
        </mc:Choice>
        <mc:Fallback xmlns="">
          <p:pic>
            <p:nvPicPr>
              <p:cNvPr id="113" name="Рукописні дані 112">
                <a:extLst>
                  <a:ext uri="{FF2B5EF4-FFF2-40B4-BE49-F238E27FC236}">
                    <a16:creationId xmlns:a16="http://schemas.microsoft.com/office/drawing/2014/main" id="{46C9FC04-D59C-2025-3A01-19B1796D2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2113" y="42428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4" name="Рукописні дані 113">
                <a:extLst>
                  <a:ext uri="{FF2B5EF4-FFF2-40B4-BE49-F238E27FC236}">
                    <a16:creationId xmlns:a16="http://schemas.microsoft.com/office/drawing/2014/main" id="{7C8D0C72-01AF-C740-40B9-2EAE9A924F3B}"/>
                  </a:ext>
                </a:extLst>
              </p14:cNvPr>
              <p14:cNvContentPartPr/>
              <p14:nvPr/>
            </p14:nvContentPartPr>
            <p14:xfrm>
              <a:off x="2224433" y="4732052"/>
              <a:ext cx="360" cy="360"/>
            </p14:xfrm>
          </p:contentPart>
        </mc:Choice>
        <mc:Fallback xmlns="">
          <p:pic>
            <p:nvPicPr>
              <p:cNvPr id="114" name="Рукописні дані 113">
                <a:extLst>
                  <a:ext uri="{FF2B5EF4-FFF2-40B4-BE49-F238E27FC236}">
                    <a16:creationId xmlns:a16="http://schemas.microsoft.com/office/drawing/2014/main" id="{7C8D0C72-01AF-C740-40B9-2EAE9A924F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6433" y="47140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5" name="Рукописні дані 114">
                <a:extLst>
                  <a:ext uri="{FF2B5EF4-FFF2-40B4-BE49-F238E27FC236}">
                    <a16:creationId xmlns:a16="http://schemas.microsoft.com/office/drawing/2014/main" id="{D98CCCF9-DCCD-6DD1-F0EF-68E7173EF2A6}"/>
                  </a:ext>
                </a:extLst>
              </p14:cNvPr>
              <p14:cNvContentPartPr/>
              <p14:nvPr/>
            </p14:nvContentPartPr>
            <p14:xfrm>
              <a:off x="2403353" y="4826372"/>
              <a:ext cx="360" cy="360"/>
            </p14:xfrm>
          </p:contentPart>
        </mc:Choice>
        <mc:Fallback xmlns="">
          <p:pic>
            <p:nvPicPr>
              <p:cNvPr id="115" name="Рукописні дані 114">
                <a:extLst>
                  <a:ext uri="{FF2B5EF4-FFF2-40B4-BE49-F238E27FC236}">
                    <a16:creationId xmlns:a16="http://schemas.microsoft.com/office/drawing/2014/main" id="{D98CCCF9-DCCD-6DD1-F0EF-68E7173EF2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713" y="48083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6" name="Рукописні дані 115">
                <a:extLst>
                  <a:ext uri="{FF2B5EF4-FFF2-40B4-BE49-F238E27FC236}">
                    <a16:creationId xmlns:a16="http://schemas.microsoft.com/office/drawing/2014/main" id="{94045716-FAD8-EA13-CF9F-68FAB6255D9B}"/>
                  </a:ext>
                </a:extLst>
              </p14:cNvPr>
              <p14:cNvContentPartPr/>
              <p14:nvPr/>
            </p14:nvContentPartPr>
            <p14:xfrm>
              <a:off x="2271593" y="5269172"/>
              <a:ext cx="360" cy="360"/>
            </p14:xfrm>
          </p:contentPart>
        </mc:Choice>
        <mc:Fallback xmlns="">
          <p:pic>
            <p:nvPicPr>
              <p:cNvPr id="116" name="Рукописні дані 115">
                <a:extLst>
                  <a:ext uri="{FF2B5EF4-FFF2-40B4-BE49-F238E27FC236}">
                    <a16:creationId xmlns:a16="http://schemas.microsoft.com/office/drawing/2014/main" id="{94045716-FAD8-EA13-CF9F-68FAB6255D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3953" y="52511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24" name="Рукописні дані 123">
                <a:extLst>
                  <a:ext uri="{FF2B5EF4-FFF2-40B4-BE49-F238E27FC236}">
                    <a16:creationId xmlns:a16="http://schemas.microsoft.com/office/drawing/2014/main" id="{FF7D1DDA-5C38-B0A0-52B8-B6A2C547D34C}"/>
                  </a:ext>
                </a:extLst>
              </p14:cNvPr>
              <p14:cNvContentPartPr/>
              <p14:nvPr/>
            </p14:nvContentPartPr>
            <p14:xfrm>
              <a:off x="1969553" y="4939412"/>
              <a:ext cx="360" cy="360"/>
            </p14:xfrm>
          </p:contentPart>
        </mc:Choice>
        <mc:Fallback xmlns="">
          <p:pic>
            <p:nvPicPr>
              <p:cNvPr id="124" name="Рукописні дані 123">
                <a:extLst>
                  <a:ext uri="{FF2B5EF4-FFF2-40B4-BE49-F238E27FC236}">
                    <a16:creationId xmlns:a16="http://schemas.microsoft.com/office/drawing/2014/main" id="{FF7D1DDA-5C38-B0A0-52B8-B6A2C547D3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1913" y="49217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5" name="Рукописні дані 124">
                <a:extLst>
                  <a:ext uri="{FF2B5EF4-FFF2-40B4-BE49-F238E27FC236}">
                    <a16:creationId xmlns:a16="http://schemas.microsoft.com/office/drawing/2014/main" id="{B5D85BD3-004E-206F-CB17-5A69107ACC5D}"/>
                  </a:ext>
                </a:extLst>
              </p14:cNvPr>
              <p14:cNvContentPartPr/>
              <p14:nvPr/>
            </p14:nvContentPartPr>
            <p14:xfrm>
              <a:off x="1969553" y="4713332"/>
              <a:ext cx="360" cy="360"/>
            </p14:xfrm>
          </p:contentPart>
        </mc:Choice>
        <mc:Fallback xmlns="">
          <p:pic>
            <p:nvPicPr>
              <p:cNvPr id="125" name="Рукописні дані 124">
                <a:extLst>
                  <a:ext uri="{FF2B5EF4-FFF2-40B4-BE49-F238E27FC236}">
                    <a16:creationId xmlns:a16="http://schemas.microsoft.com/office/drawing/2014/main" id="{B5D85BD3-004E-206F-CB17-5A69107ACC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1913" y="46953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26" name="Рукописні дані 125">
                <a:extLst>
                  <a:ext uri="{FF2B5EF4-FFF2-40B4-BE49-F238E27FC236}">
                    <a16:creationId xmlns:a16="http://schemas.microsoft.com/office/drawing/2014/main" id="{2D72D260-854C-DBAE-0441-0C2D156CFDA2}"/>
                  </a:ext>
                </a:extLst>
              </p14:cNvPr>
              <p14:cNvContentPartPr/>
              <p14:nvPr/>
            </p14:nvContentPartPr>
            <p14:xfrm>
              <a:off x="1517033" y="4732052"/>
              <a:ext cx="360" cy="360"/>
            </p14:xfrm>
          </p:contentPart>
        </mc:Choice>
        <mc:Fallback xmlns="">
          <p:pic>
            <p:nvPicPr>
              <p:cNvPr id="126" name="Рукописні дані 125">
                <a:extLst>
                  <a:ext uri="{FF2B5EF4-FFF2-40B4-BE49-F238E27FC236}">
                    <a16:creationId xmlns:a16="http://schemas.microsoft.com/office/drawing/2014/main" id="{2D72D260-854C-DBAE-0441-0C2D156CFD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9393" y="47140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7" name="Рукописні дані 126">
                <a:extLst>
                  <a:ext uri="{FF2B5EF4-FFF2-40B4-BE49-F238E27FC236}">
                    <a16:creationId xmlns:a16="http://schemas.microsoft.com/office/drawing/2014/main" id="{B0464F13-9E56-6D62-51D1-EB8F6C0D9EDA}"/>
                  </a:ext>
                </a:extLst>
              </p14:cNvPr>
              <p14:cNvContentPartPr/>
              <p14:nvPr/>
            </p14:nvContentPartPr>
            <p14:xfrm>
              <a:off x="1866233" y="4722692"/>
              <a:ext cx="360" cy="360"/>
            </p14:xfrm>
          </p:contentPart>
        </mc:Choice>
        <mc:Fallback xmlns="">
          <p:pic>
            <p:nvPicPr>
              <p:cNvPr id="127" name="Рукописні дані 126">
                <a:extLst>
                  <a:ext uri="{FF2B5EF4-FFF2-40B4-BE49-F238E27FC236}">
                    <a16:creationId xmlns:a16="http://schemas.microsoft.com/office/drawing/2014/main" id="{B0464F13-9E56-6D62-51D1-EB8F6C0D9E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8593" y="47046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28" name="Рукописні дані 127">
                <a:extLst>
                  <a:ext uri="{FF2B5EF4-FFF2-40B4-BE49-F238E27FC236}">
                    <a16:creationId xmlns:a16="http://schemas.microsoft.com/office/drawing/2014/main" id="{7152947E-A855-1F08-A648-CF54FDC3A12B}"/>
                  </a:ext>
                </a:extLst>
              </p14:cNvPr>
              <p14:cNvContentPartPr/>
              <p14:nvPr/>
            </p14:nvContentPartPr>
            <p14:xfrm>
              <a:off x="1102673" y="4713332"/>
              <a:ext cx="360" cy="360"/>
            </p14:xfrm>
          </p:contentPart>
        </mc:Choice>
        <mc:Fallback xmlns="">
          <p:pic>
            <p:nvPicPr>
              <p:cNvPr id="128" name="Рукописні дані 127">
                <a:extLst>
                  <a:ext uri="{FF2B5EF4-FFF2-40B4-BE49-F238E27FC236}">
                    <a16:creationId xmlns:a16="http://schemas.microsoft.com/office/drawing/2014/main" id="{7152947E-A855-1F08-A648-CF54FDC3A1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4673" y="46953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9" name="Рукописні дані 128">
                <a:extLst>
                  <a:ext uri="{FF2B5EF4-FFF2-40B4-BE49-F238E27FC236}">
                    <a16:creationId xmlns:a16="http://schemas.microsoft.com/office/drawing/2014/main" id="{6EFB5EF5-904F-6E24-7F62-AA948E388107}"/>
                  </a:ext>
                </a:extLst>
              </p14:cNvPr>
              <p14:cNvContentPartPr/>
              <p14:nvPr/>
            </p14:nvContentPartPr>
            <p14:xfrm>
              <a:off x="1545833" y="4392572"/>
              <a:ext cx="360" cy="360"/>
            </p14:xfrm>
          </p:contentPart>
        </mc:Choice>
        <mc:Fallback xmlns="">
          <p:pic>
            <p:nvPicPr>
              <p:cNvPr id="129" name="Рукописні дані 128">
                <a:extLst>
                  <a:ext uri="{FF2B5EF4-FFF2-40B4-BE49-F238E27FC236}">
                    <a16:creationId xmlns:a16="http://schemas.microsoft.com/office/drawing/2014/main" id="{6EFB5EF5-904F-6E24-7F62-AA948E3881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7833" y="43745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30" name="Рукописні дані 129">
                <a:extLst>
                  <a:ext uri="{FF2B5EF4-FFF2-40B4-BE49-F238E27FC236}">
                    <a16:creationId xmlns:a16="http://schemas.microsoft.com/office/drawing/2014/main" id="{8EE1F99F-B0D2-B220-FCA5-6DF2F8401289}"/>
                  </a:ext>
                </a:extLst>
              </p14:cNvPr>
              <p14:cNvContentPartPr/>
              <p14:nvPr/>
            </p14:nvContentPartPr>
            <p14:xfrm>
              <a:off x="2629793" y="5278892"/>
              <a:ext cx="360" cy="360"/>
            </p14:xfrm>
          </p:contentPart>
        </mc:Choice>
        <mc:Fallback xmlns="">
          <p:pic>
            <p:nvPicPr>
              <p:cNvPr id="130" name="Рукописні дані 129">
                <a:extLst>
                  <a:ext uri="{FF2B5EF4-FFF2-40B4-BE49-F238E27FC236}">
                    <a16:creationId xmlns:a16="http://schemas.microsoft.com/office/drawing/2014/main" id="{8EE1F99F-B0D2-B220-FCA5-6DF2F84012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1793" y="52608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1" name="Рукописні дані 130">
                <a:extLst>
                  <a:ext uri="{FF2B5EF4-FFF2-40B4-BE49-F238E27FC236}">
                    <a16:creationId xmlns:a16="http://schemas.microsoft.com/office/drawing/2014/main" id="{6AFAF21D-8222-6DF3-3FC4-EEBC02164064}"/>
                  </a:ext>
                </a:extLst>
              </p14:cNvPr>
              <p14:cNvContentPartPr/>
              <p14:nvPr/>
            </p14:nvContentPartPr>
            <p14:xfrm>
              <a:off x="3261233" y="5259812"/>
              <a:ext cx="360" cy="360"/>
            </p14:xfrm>
          </p:contentPart>
        </mc:Choice>
        <mc:Fallback xmlns="">
          <p:pic>
            <p:nvPicPr>
              <p:cNvPr id="131" name="Рукописні дані 130">
                <a:extLst>
                  <a:ext uri="{FF2B5EF4-FFF2-40B4-BE49-F238E27FC236}">
                    <a16:creationId xmlns:a16="http://schemas.microsoft.com/office/drawing/2014/main" id="{6AFAF21D-8222-6DF3-3FC4-EEBC021640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3233" y="52418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32" name="Рукописні дані 131">
                <a:extLst>
                  <a:ext uri="{FF2B5EF4-FFF2-40B4-BE49-F238E27FC236}">
                    <a16:creationId xmlns:a16="http://schemas.microsoft.com/office/drawing/2014/main" id="{4953CBF1-1F3B-8EFD-B9C8-2FDA58F3AF0E}"/>
                  </a:ext>
                </a:extLst>
              </p14:cNvPr>
              <p14:cNvContentPartPr/>
              <p14:nvPr/>
            </p14:nvContentPartPr>
            <p14:xfrm>
              <a:off x="3383633" y="5269172"/>
              <a:ext cx="360" cy="360"/>
            </p14:xfrm>
          </p:contentPart>
        </mc:Choice>
        <mc:Fallback xmlns="">
          <p:pic>
            <p:nvPicPr>
              <p:cNvPr id="132" name="Рукописні дані 131">
                <a:extLst>
                  <a:ext uri="{FF2B5EF4-FFF2-40B4-BE49-F238E27FC236}">
                    <a16:creationId xmlns:a16="http://schemas.microsoft.com/office/drawing/2014/main" id="{4953CBF1-1F3B-8EFD-B9C8-2FDA58F3AF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5993" y="52511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3" name="Рукописні дані 132">
                <a:extLst>
                  <a:ext uri="{FF2B5EF4-FFF2-40B4-BE49-F238E27FC236}">
                    <a16:creationId xmlns:a16="http://schemas.microsoft.com/office/drawing/2014/main" id="{CC2670BD-2E2A-B45A-FDB3-C250845A761F}"/>
                  </a:ext>
                </a:extLst>
              </p14:cNvPr>
              <p14:cNvContentPartPr/>
              <p14:nvPr/>
            </p14:nvContentPartPr>
            <p14:xfrm>
              <a:off x="3176633" y="5014652"/>
              <a:ext cx="360" cy="360"/>
            </p14:xfrm>
          </p:contentPart>
        </mc:Choice>
        <mc:Fallback xmlns="">
          <p:pic>
            <p:nvPicPr>
              <p:cNvPr id="133" name="Рукописні дані 132">
                <a:extLst>
                  <a:ext uri="{FF2B5EF4-FFF2-40B4-BE49-F238E27FC236}">
                    <a16:creationId xmlns:a16="http://schemas.microsoft.com/office/drawing/2014/main" id="{CC2670BD-2E2A-B45A-FDB3-C250845A7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8633" y="49970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34" name="Рукописні дані 133">
                <a:extLst>
                  <a:ext uri="{FF2B5EF4-FFF2-40B4-BE49-F238E27FC236}">
                    <a16:creationId xmlns:a16="http://schemas.microsoft.com/office/drawing/2014/main" id="{781C5205-C845-FD5B-ADD8-C6EADCC49719}"/>
                  </a:ext>
                </a:extLst>
              </p14:cNvPr>
              <p14:cNvContentPartPr/>
              <p14:nvPr/>
            </p14:nvContentPartPr>
            <p14:xfrm>
              <a:off x="2629793" y="4958132"/>
              <a:ext cx="360" cy="360"/>
            </p14:xfrm>
          </p:contentPart>
        </mc:Choice>
        <mc:Fallback xmlns="">
          <p:pic>
            <p:nvPicPr>
              <p:cNvPr id="134" name="Рукописні дані 133">
                <a:extLst>
                  <a:ext uri="{FF2B5EF4-FFF2-40B4-BE49-F238E27FC236}">
                    <a16:creationId xmlns:a16="http://schemas.microsoft.com/office/drawing/2014/main" id="{781C5205-C845-FD5B-ADD8-C6EADCC497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1793" y="494049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CD671E-070C-8DB8-0E6E-6F5B201EEF42}"/>
              </a:ext>
            </a:extLst>
          </p:cNvPr>
          <p:cNvSpPr txBox="1"/>
          <p:nvPr/>
        </p:nvSpPr>
        <p:spPr>
          <a:xfrm>
            <a:off x="4354913" y="1946571"/>
            <a:ext cx="4100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0,9</a:t>
            </a:r>
            <a:endParaRPr lang="LID4096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" name="Рукописні дані 3">
                <a:extLst>
                  <a:ext uri="{FF2B5EF4-FFF2-40B4-BE49-F238E27FC236}">
                    <a16:creationId xmlns:a16="http://schemas.microsoft.com/office/drawing/2014/main" id="{9E7841EF-A7DF-84FF-6334-79872C071122}"/>
                  </a:ext>
                </a:extLst>
              </p14:cNvPr>
              <p14:cNvContentPartPr/>
              <p14:nvPr/>
            </p14:nvContentPartPr>
            <p14:xfrm>
              <a:off x="7568993" y="1460732"/>
              <a:ext cx="360" cy="360"/>
            </p14:xfrm>
          </p:contentPart>
        </mc:Choice>
        <mc:Fallback xmlns="">
          <p:pic>
            <p:nvPicPr>
              <p:cNvPr id="4" name="Рукописні дані 3">
                <a:extLst>
                  <a:ext uri="{FF2B5EF4-FFF2-40B4-BE49-F238E27FC236}">
                    <a16:creationId xmlns:a16="http://schemas.microsoft.com/office/drawing/2014/main" id="{9E7841EF-A7DF-84FF-6334-79872C07112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551353" y="144309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3E98B8C-1556-FE73-82A9-104D3442D8EF}"/>
              </a:ext>
            </a:extLst>
          </p:cNvPr>
          <p:cNvSpPr txBox="1"/>
          <p:nvPr/>
        </p:nvSpPr>
        <p:spPr>
          <a:xfrm rot="17427832">
            <a:off x="7094655" y="1499594"/>
            <a:ext cx="51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0,35</a:t>
            </a:r>
            <a:endParaRPr lang="LID4096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3DB872-F083-7029-1863-584120DF64F7}"/>
              </a:ext>
            </a:extLst>
          </p:cNvPr>
          <p:cNvSpPr txBox="1"/>
          <p:nvPr/>
        </p:nvSpPr>
        <p:spPr>
          <a:xfrm>
            <a:off x="7090020" y="1216895"/>
            <a:ext cx="589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0,08</a:t>
            </a:r>
            <a:endParaRPr lang="LID4096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F02076-E1BC-6921-BC81-D54331A90688}"/>
              </a:ext>
            </a:extLst>
          </p:cNvPr>
          <p:cNvSpPr txBox="1"/>
          <p:nvPr/>
        </p:nvSpPr>
        <p:spPr>
          <a:xfrm rot="16481047">
            <a:off x="7188455" y="94056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0,35</a:t>
            </a:r>
            <a:endParaRPr lang="LID4096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F4FA178-EEC1-DCF5-6A4B-A10FAB691749}"/>
              </a:ext>
            </a:extLst>
          </p:cNvPr>
          <p:cNvSpPr txBox="1"/>
          <p:nvPr/>
        </p:nvSpPr>
        <p:spPr>
          <a:xfrm>
            <a:off x="7591821" y="71171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0,23</a:t>
            </a:r>
            <a:endParaRPr lang="LID4096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C452E4F-F27E-A709-2939-E18D8A273441}"/>
              </a:ext>
            </a:extLst>
          </p:cNvPr>
          <p:cNvSpPr txBox="1"/>
          <p:nvPr/>
        </p:nvSpPr>
        <p:spPr>
          <a:xfrm>
            <a:off x="8304473" y="126309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0,8</a:t>
            </a:r>
            <a:endParaRPr lang="LID4096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8" name="Рукописні дані 117">
                <a:extLst>
                  <a:ext uri="{FF2B5EF4-FFF2-40B4-BE49-F238E27FC236}">
                    <a16:creationId xmlns:a16="http://schemas.microsoft.com/office/drawing/2014/main" id="{846FBD77-5AF8-39A0-1392-B020A4D43AAE}"/>
                  </a:ext>
                </a:extLst>
              </p14:cNvPr>
              <p14:cNvContentPartPr/>
              <p14:nvPr/>
            </p14:nvContentPartPr>
            <p14:xfrm>
              <a:off x="9888113" y="3506252"/>
              <a:ext cx="360" cy="360"/>
            </p14:xfrm>
          </p:contentPart>
        </mc:Choice>
        <mc:Fallback xmlns="">
          <p:pic>
            <p:nvPicPr>
              <p:cNvPr id="118" name="Рукописні дані 117">
                <a:extLst>
                  <a:ext uri="{FF2B5EF4-FFF2-40B4-BE49-F238E27FC236}">
                    <a16:creationId xmlns:a16="http://schemas.microsoft.com/office/drawing/2014/main" id="{846FBD77-5AF8-39A0-1392-B020A4D43AA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870473" y="34886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9" name="Рукописні дані 118">
                <a:extLst>
                  <a:ext uri="{FF2B5EF4-FFF2-40B4-BE49-F238E27FC236}">
                    <a16:creationId xmlns:a16="http://schemas.microsoft.com/office/drawing/2014/main" id="{5921B867-254F-62BE-EBC1-9891F4947A19}"/>
                  </a:ext>
                </a:extLst>
              </p14:cNvPr>
              <p14:cNvContentPartPr/>
              <p14:nvPr/>
            </p14:nvContentPartPr>
            <p14:xfrm>
              <a:off x="10633313" y="3289532"/>
              <a:ext cx="360" cy="360"/>
            </p14:xfrm>
          </p:contentPart>
        </mc:Choice>
        <mc:Fallback xmlns="">
          <p:pic>
            <p:nvPicPr>
              <p:cNvPr id="119" name="Рукописні дані 118">
                <a:extLst>
                  <a:ext uri="{FF2B5EF4-FFF2-40B4-BE49-F238E27FC236}">
                    <a16:creationId xmlns:a16="http://schemas.microsoft.com/office/drawing/2014/main" id="{5921B867-254F-62BE-EBC1-9891F4947A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615313" y="32715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0" name="Рукописні дані 119">
                <a:extLst>
                  <a:ext uri="{FF2B5EF4-FFF2-40B4-BE49-F238E27FC236}">
                    <a16:creationId xmlns:a16="http://schemas.microsoft.com/office/drawing/2014/main" id="{6E68C821-8EFE-3500-8A84-8B41F9E60591}"/>
                  </a:ext>
                </a:extLst>
              </p14:cNvPr>
              <p14:cNvContentPartPr/>
              <p14:nvPr/>
            </p14:nvContentPartPr>
            <p14:xfrm>
              <a:off x="10755713" y="3940052"/>
              <a:ext cx="360" cy="360"/>
            </p14:xfrm>
          </p:contentPart>
        </mc:Choice>
        <mc:Fallback xmlns="">
          <p:pic>
            <p:nvPicPr>
              <p:cNvPr id="120" name="Рукописні дані 119">
                <a:extLst>
                  <a:ext uri="{FF2B5EF4-FFF2-40B4-BE49-F238E27FC236}">
                    <a16:creationId xmlns:a16="http://schemas.microsoft.com/office/drawing/2014/main" id="{6E68C821-8EFE-3500-8A84-8B41F9E6059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738073" y="392241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66E1EB10-6292-4C37-B1FF-E3CD96E63F33}"/>
              </a:ext>
            </a:extLst>
          </p:cNvPr>
          <p:cNvSpPr txBox="1"/>
          <p:nvPr/>
        </p:nvSpPr>
        <p:spPr>
          <a:xfrm>
            <a:off x="9418113" y="270581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1,4</a:t>
            </a:r>
            <a:endParaRPr lang="LID4096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C67A405-567E-D652-BA2D-14D4FAEEE905}"/>
              </a:ext>
            </a:extLst>
          </p:cNvPr>
          <p:cNvSpPr txBox="1"/>
          <p:nvPr/>
        </p:nvSpPr>
        <p:spPr>
          <a:xfrm>
            <a:off x="10076337" y="308825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0,5</a:t>
            </a:r>
            <a:endParaRPr lang="LID4096" sz="16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E6DD30-F9E9-12D6-B9F7-8404B8D91C79}"/>
              </a:ext>
            </a:extLst>
          </p:cNvPr>
          <p:cNvSpPr txBox="1"/>
          <p:nvPr/>
        </p:nvSpPr>
        <p:spPr>
          <a:xfrm>
            <a:off x="10684498" y="347143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0,45</a:t>
            </a:r>
            <a:endParaRPr lang="LID4096" sz="16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A8030B7-9DBF-4530-8512-3DD4F22009A8}"/>
              </a:ext>
            </a:extLst>
          </p:cNvPr>
          <p:cNvSpPr txBox="1"/>
          <p:nvPr/>
        </p:nvSpPr>
        <p:spPr>
          <a:xfrm>
            <a:off x="8841953" y="393331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0,14</a:t>
            </a:r>
            <a:endParaRPr lang="LID4096" sz="1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A313166-22E7-9B1F-7523-BD57D8CFE7C8}"/>
              </a:ext>
            </a:extLst>
          </p:cNvPr>
          <p:cNvSpPr txBox="1"/>
          <p:nvPr/>
        </p:nvSpPr>
        <p:spPr>
          <a:xfrm>
            <a:off x="9815979" y="41472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1,3</a:t>
            </a:r>
            <a:endParaRPr lang="LID4096" sz="16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FDC1390-9389-8468-B7D4-E0E09E08F24B}"/>
              </a:ext>
            </a:extLst>
          </p:cNvPr>
          <p:cNvSpPr txBox="1"/>
          <p:nvPr/>
        </p:nvSpPr>
        <p:spPr>
          <a:xfrm>
            <a:off x="8436593" y="250065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1,7</a:t>
            </a:r>
            <a:endParaRPr lang="LID4096" sz="16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27DAF19-A471-9551-089F-37AE0C2290C8}"/>
              </a:ext>
            </a:extLst>
          </p:cNvPr>
          <p:cNvSpPr txBox="1"/>
          <p:nvPr/>
        </p:nvSpPr>
        <p:spPr>
          <a:xfrm rot="1640050">
            <a:off x="7555020" y="1833008"/>
            <a:ext cx="540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0,45</a:t>
            </a:r>
            <a:endParaRPr lang="LID4096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64CAEC0-BFA2-C5B7-8882-B9FE2CD3494D}"/>
              </a:ext>
            </a:extLst>
          </p:cNvPr>
          <p:cNvSpPr txBox="1"/>
          <p:nvPr/>
        </p:nvSpPr>
        <p:spPr>
          <a:xfrm rot="1867103">
            <a:off x="7389338" y="1501117"/>
            <a:ext cx="589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0,15</a:t>
            </a:r>
            <a:endParaRPr lang="LID4096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F511F9B-F6DF-E56A-1C11-FD167E717195}"/>
              </a:ext>
            </a:extLst>
          </p:cNvPr>
          <p:cNvSpPr txBox="1"/>
          <p:nvPr/>
        </p:nvSpPr>
        <p:spPr>
          <a:xfrm>
            <a:off x="7480213" y="110708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0,17</a:t>
            </a:r>
            <a:endParaRPr lang="LID4096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02B03BC-1C13-9D5B-8814-5CEB628D2AF0}"/>
              </a:ext>
            </a:extLst>
          </p:cNvPr>
          <p:cNvSpPr txBox="1"/>
          <p:nvPr/>
        </p:nvSpPr>
        <p:spPr>
          <a:xfrm rot="17602034">
            <a:off x="7651614" y="1363168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0,16</a:t>
            </a:r>
            <a:endParaRPr lang="LID4096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A5D105-9B58-E77A-1490-64FBF2350FEE}"/>
              </a:ext>
            </a:extLst>
          </p:cNvPr>
          <p:cNvSpPr txBox="1"/>
          <p:nvPr/>
        </p:nvSpPr>
        <p:spPr>
          <a:xfrm rot="17256020">
            <a:off x="7743279" y="106901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0,21</a:t>
            </a:r>
            <a:endParaRPr lang="LID4096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6CED98-3E76-E759-B6EB-23F2E33E7101}"/>
              </a:ext>
            </a:extLst>
          </p:cNvPr>
          <p:cNvSpPr txBox="1"/>
          <p:nvPr/>
        </p:nvSpPr>
        <p:spPr>
          <a:xfrm rot="2125133">
            <a:off x="7995620" y="1852075"/>
            <a:ext cx="55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0,88</a:t>
            </a:r>
            <a:endParaRPr lang="LID4096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DEB8EC-C559-4720-5E19-B42057CA146F}"/>
              </a:ext>
            </a:extLst>
          </p:cNvPr>
          <p:cNvSpPr txBox="1"/>
          <p:nvPr/>
        </p:nvSpPr>
        <p:spPr>
          <a:xfrm>
            <a:off x="6931164" y="191747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0,25</a:t>
            </a:r>
            <a:endParaRPr lang="LID4096" sz="16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E28CFD7-5D20-34A7-1B42-3EACE2937503}"/>
              </a:ext>
            </a:extLst>
          </p:cNvPr>
          <p:cNvSpPr txBox="1"/>
          <p:nvPr/>
        </p:nvSpPr>
        <p:spPr>
          <a:xfrm>
            <a:off x="7604216" y="2145173"/>
            <a:ext cx="597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0,16</a:t>
            </a:r>
            <a:endParaRPr lang="LID4096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C3C023A-52C4-1E1D-DAFF-3516824F5992}"/>
              </a:ext>
            </a:extLst>
          </p:cNvPr>
          <p:cNvSpPr txBox="1"/>
          <p:nvPr/>
        </p:nvSpPr>
        <p:spPr>
          <a:xfrm>
            <a:off x="7346207" y="233318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0,35</a:t>
            </a:r>
            <a:endParaRPr lang="LID4096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C926EA3-9D2D-CEB2-7805-CD0C60DBDDF7}"/>
              </a:ext>
            </a:extLst>
          </p:cNvPr>
          <p:cNvSpPr txBox="1"/>
          <p:nvPr/>
        </p:nvSpPr>
        <p:spPr>
          <a:xfrm>
            <a:off x="6795612" y="268550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0,8</a:t>
            </a:r>
            <a:endParaRPr lang="LID4096" sz="16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A2E0E14-294B-7050-D690-1D971E273090}"/>
              </a:ext>
            </a:extLst>
          </p:cNvPr>
          <p:cNvSpPr txBox="1"/>
          <p:nvPr/>
        </p:nvSpPr>
        <p:spPr>
          <a:xfrm>
            <a:off x="7749415" y="277679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0,7</a:t>
            </a:r>
            <a:endParaRPr lang="LID4096" sz="16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6DEF6FE-D15C-819F-2F32-42063F62D5DE}"/>
              </a:ext>
            </a:extLst>
          </p:cNvPr>
          <p:cNvSpPr txBox="1"/>
          <p:nvPr/>
        </p:nvSpPr>
        <p:spPr>
          <a:xfrm>
            <a:off x="7185673" y="305936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0,3</a:t>
            </a:r>
            <a:endParaRPr lang="LID4096" sz="16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8F772CB-5F86-F84B-0344-C2918976CE11}"/>
              </a:ext>
            </a:extLst>
          </p:cNvPr>
          <p:cNvSpPr txBox="1"/>
          <p:nvPr/>
        </p:nvSpPr>
        <p:spPr>
          <a:xfrm>
            <a:off x="7948348" y="313307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0,5</a:t>
            </a:r>
            <a:endParaRPr lang="LID4096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51" name="Рукописні дані 150">
                <a:extLst>
                  <a:ext uri="{FF2B5EF4-FFF2-40B4-BE49-F238E27FC236}">
                    <a16:creationId xmlns:a16="http://schemas.microsoft.com/office/drawing/2014/main" id="{6BA304CF-F669-2E85-66E8-C136598D574E}"/>
                  </a:ext>
                </a:extLst>
              </p14:cNvPr>
              <p14:cNvContentPartPr/>
              <p14:nvPr/>
            </p14:nvContentPartPr>
            <p14:xfrm>
              <a:off x="8427233" y="3412292"/>
              <a:ext cx="360" cy="360"/>
            </p14:xfrm>
          </p:contentPart>
        </mc:Choice>
        <mc:Fallback xmlns="">
          <p:pic>
            <p:nvPicPr>
              <p:cNvPr id="151" name="Рукописні дані 150">
                <a:extLst>
                  <a:ext uri="{FF2B5EF4-FFF2-40B4-BE49-F238E27FC236}">
                    <a16:creationId xmlns:a16="http://schemas.microsoft.com/office/drawing/2014/main" id="{6BA304CF-F669-2E85-66E8-C136598D574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409593" y="339465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52" name="TextBox 151">
            <a:extLst>
              <a:ext uri="{FF2B5EF4-FFF2-40B4-BE49-F238E27FC236}">
                <a16:creationId xmlns:a16="http://schemas.microsoft.com/office/drawing/2014/main" id="{163CC481-6DAB-5093-D23E-E72A5D34BAFE}"/>
              </a:ext>
            </a:extLst>
          </p:cNvPr>
          <p:cNvSpPr txBox="1"/>
          <p:nvPr/>
        </p:nvSpPr>
        <p:spPr>
          <a:xfrm>
            <a:off x="8080552" y="350285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0,4</a:t>
            </a:r>
            <a:endParaRPr lang="LID4096" sz="16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F63F32D-C600-B444-DF0D-0D5D544057F3}"/>
              </a:ext>
            </a:extLst>
          </p:cNvPr>
          <p:cNvSpPr txBox="1"/>
          <p:nvPr/>
        </p:nvSpPr>
        <p:spPr>
          <a:xfrm>
            <a:off x="7719498" y="361113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0,6</a:t>
            </a:r>
            <a:endParaRPr lang="LID4096" sz="16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DEE36FB-B02E-78BD-E263-5D38ED718852}"/>
              </a:ext>
            </a:extLst>
          </p:cNvPr>
          <p:cNvSpPr txBox="1"/>
          <p:nvPr/>
        </p:nvSpPr>
        <p:spPr>
          <a:xfrm>
            <a:off x="7999407" y="4454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LID4096" sz="1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64CE0DA-2316-5018-FB13-D7CE4DC8932F}"/>
              </a:ext>
            </a:extLst>
          </p:cNvPr>
          <p:cNvSpPr txBox="1"/>
          <p:nvPr/>
        </p:nvSpPr>
        <p:spPr>
          <a:xfrm>
            <a:off x="6915973" y="4383212"/>
            <a:ext cx="526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0,19</a:t>
            </a:r>
            <a:endParaRPr lang="LID4096" sz="16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E118B72-D46C-87E6-A03D-CCB00A755960}"/>
              </a:ext>
            </a:extLst>
          </p:cNvPr>
          <p:cNvSpPr txBox="1"/>
          <p:nvPr/>
        </p:nvSpPr>
        <p:spPr>
          <a:xfrm>
            <a:off x="5701007" y="439257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1,2</a:t>
            </a:r>
            <a:endParaRPr lang="LID4096" sz="16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5B749B-3D96-2E06-9888-A90C65CB5061}"/>
              </a:ext>
            </a:extLst>
          </p:cNvPr>
          <p:cNvSpPr txBox="1"/>
          <p:nvPr/>
        </p:nvSpPr>
        <p:spPr>
          <a:xfrm>
            <a:off x="6703895" y="336775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0,3</a:t>
            </a:r>
            <a:endParaRPr lang="LID4096" sz="1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13B189-7DEA-507C-4866-9C7099FF725A}"/>
              </a:ext>
            </a:extLst>
          </p:cNvPr>
          <p:cNvSpPr txBox="1"/>
          <p:nvPr/>
        </p:nvSpPr>
        <p:spPr>
          <a:xfrm>
            <a:off x="6607896" y="37133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0,12</a:t>
            </a:r>
            <a:endParaRPr lang="LID4096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5234C1C-CD41-70AF-F204-185B8BDA739B}"/>
              </a:ext>
            </a:extLst>
          </p:cNvPr>
          <p:cNvSpPr txBox="1"/>
          <p:nvPr/>
        </p:nvSpPr>
        <p:spPr>
          <a:xfrm>
            <a:off x="6645884" y="395352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0,17</a:t>
            </a:r>
            <a:endParaRPr lang="LID4096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C30D2AE-50ED-EA20-88CB-1BF37E2894C4}"/>
              </a:ext>
            </a:extLst>
          </p:cNvPr>
          <p:cNvSpPr txBox="1"/>
          <p:nvPr/>
        </p:nvSpPr>
        <p:spPr>
          <a:xfrm>
            <a:off x="6638989" y="413120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0,14</a:t>
            </a:r>
            <a:endParaRPr lang="LID4096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C973F6B-4637-9851-81F4-B04487113195}"/>
              </a:ext>
            </a:extLst>
          </p:cNvPr>
          <p:cNvSpPr txBox="1"/>
          <p:nvPr/>
        </p:nvSpPr>
        <p:spPr>
          <a:xfrm>
            <a:off x="8393760" y="3673723"/>
            <a:ext cx="57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0,25</a:t>
            </a:r>
            <a:endParaRPr lang="LID4096" sz="16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16EE7FD-AFB7-DFD3-5AFE-12BF1E83EE27}"/>
              </a:ext>
            </a:extLst>
          </p:cNvPr>
          <p:cNvSpPr txBox="1"/>
          <p:nvPr/>
        </p:nvSpPr>
        <p:spPr>
          <a:xfrm>
            <a:off x="7424085" y="3829868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0,12</a:t>
            </a:r>
            <a:endParaRPr lang="LID4096" sz="14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2C3EE38-433C-65ED-CD69-7E5619DC8130}"/>
              </a:ext>
            </a:extLst>
          </p:cNvPr>
          <p:cNvSpPr txBox="1"/>
          <p:nvPr/>
        </p:nvSpPr>
        <p:spPr>
          <a:xfrm>
            <a:off x="7355174" y="403871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0,16</a:t>
            </a:r>
            <a:endParaRPr lang="LID4096" sz="14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B4AF9E9-F54C-01A0-B534-B4D89F3B35A3}"/>
              </a:ext>
            </a:extLst>
          </p:cNvPr>
          <p:cNvSpPr txBox="1"/>
          <p:nvPr/>
        </p:nvSpPr>
        <p:spPr>
          <a:xfrm>
            <a:off x="7295801" y="4204355"/>
            <a:ext cx="519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0,15</a:t>
            </a:r>
            <a:endParaRPr lang="LID4096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8631D73-1391-8D31-60E0-FE273B8FE67F}"/>
              </a:ext>
            </a:extLst>
          </p:cNvPr>
          <p:cNvSpPr txBox="1"/>
          <p:nvPr/>
        </p:nvSpPr>
        <p:spPr>
          <a:xfrm>
            <a:off x="7081901" y="352977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0,27</a:t>
            </a:r>
            <a:endParaRPr lang="LID4096" sz="1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02B458E-F9F0-FDED-CE70-1E58831C5700}"/>
              </a:ext>
            </a:extLst>
          </p:cNvPr>
          <p:cNvSpPr txBox="1"/>
          <p:nvPr/>
        </p:nvSpPr>
        <p:spPr>
          <a:xfrm rot="565183">
            <a:off x="7022397" y="377613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0,25</a:t>
            </a:r>
            <a:endParaRPr lang="LID4096" sz="14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526C65-EACC-5E00-340B-C802ABD65890}"/>
              </a:ext>
            </a:extLst>
          </p:cNvPr>
          <p:cNvSpPr txBox="1"/>
          <p:nvPr/>
        </p:nvSpPr>
        <p:spPr>
          <a:xfrm rot="789617">
            <a:off x="6988384" y="4016373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0,23</a:t>
            </a:r>
            <a:endParaRPr lang="LID4096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6D7EFF-AD97-FB44-BAB5-F61EA629BBB3}"/>
              </a:ext>
            </a:extLst>
          </p:cNvPr>
          <p:cNvSpPr txBox="1"/>
          <p:nvPr/>
        </p:nvSpPr>
        <p:spPr>
          <a:xfrm>
            <a:off x="5345981" y="318997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0,21</a:t>
            </a:r>
            <a:endParaRPr lang="LID4096" sz="16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D8142E4-9919-E00E-44B6-F8128B74BB74}"/>
              </a:ext>
            </a:extLst>
          </p:cNvPr>
          <p:cNvSpPr txBox="1"/>
          <p:nvPr/>
        </p:nvSpPr>
        <p:spPr>
          <a:xfrm rot="16855192">
            <a:off x="5179431" y="3426923"/>
            <a:ext cx="514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0,14</a:t>
            </a:r>
            <a:endParaRPr lang="LID4096" sz="105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D5F4035-5C54-6B5A-4809-C01091EE34FA}"/>
              </a:ext>
            </a:extLst>
          </p:cNvPr>
          <p:cNvSpPr txBox="1"/>
          <p:nvPr/>
        </p:nvSpPr>
        <p:spPr>
          <a:xfrm>
            <a:off x="5260844" y="3725602"/>
            <a:ext cx="658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0,24</a:t>
            </a:r>
            <a:endParaRPr lang="LID4096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531497F-2C67-137F-743A-26C729E8C0A8}"/>
              </a:ext>
            </a:extLst>
          </p:cNvPr>
          <p:cNvSpPr txBox="1"/>
          <p:nvPr/>
        </p:nvSpPr>
        <p:spPr>
          <a:xfrm>
            <a:off x="5213991" y="3993771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0,23</a:t>
            </a:r>
            <a:endParaRPr lang="LID4096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5C270E3-6B0A-9DFC-EF3A-815CAB504A89}"/>
              </a:ext>
            </a:extLst>
          </p:cNvPr>
          <p:cNvSpPr txBox="1"/>
          <p:nvPr/>
        </p:nvSpPr>
        <p:spPr>
          <a:xfrm rot="1335763">
            <a:off x="4583452" y="4034217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0,4</a:t>
            </a:r>
            <a:endParaRPr lang="LID4096" sz="16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47B673B-233C-19D4-3FCA-F54174DAAE56}"/>
              </a:ext>
            </a:extLst>
          </p:cNvPr>
          <p:cNvSpPr txBox="1"/>
          <p:nvPr/>
        </p:nvSpPr>
        <p:spPr>
          <a:xfrm rot="816375">
            <a:off x="4754736" y="3827154"/>
            <a:ext cx="530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0,3</a:t>
            </a:r>
            <a:endParaRPr lang="LID4096" sz="16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3CF318F-62A1-232A-5991-2069371123AD}"/>
              </a:ext>
            </a:extLst>
          </p:cNvPr>
          <p:cNvSpPr txBox="1"/>
          <p:nvPr/>
        </p:nvSpPr>
        <p:spPr>
          <a:xfrm rot="576550">
            <a:off x="4857795" y="33978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0,27</a:t>
            </a:r>
            <a:endParaRPr lang="LID4096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4CB06-83CF-C762-4ED9-0179781A80E6}"/>
              </a:ext>
            </a:extLst>
          </p:cNvPr>
          <p:cNvSpPr txBox="1"/>
          <p:nvPr/>
        </p:nvSpPr>
        <p:spPr>
          <a:xfrm>
            <a:off x="3327041" y="170721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/>
              <a:t>1</a:t>
            </a:r>
            <a:r>
              <a:rPr lang="en-US" sz="1200" dirty="0"/>
              <a:t>,</a:t>
            </a:r>
            <a:r>
              <a:rPr lang="uk-UA" sz="1200" dirty="0"/>
              <a:t>1</a:t>
            </a:r>
            <a:endParaRPr lang="LID4096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E07DE0-BB7B-AEA1-6561-0E20C53170C3}"/>
              </a:ext>
            </a:extLst>
          </p:cNvPr>
          <p:cNvSpPr txBox="1"/>
          <p:nvPr/>
        </p:nvSpPr>
        <p:spPr>
          <a:xfrm>
            <a:off x="3751972" y="189384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9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3334F25-4E03-4B8A-EC74-A40CCA506924}"/>
              </a:ext>
            </a:extLst>
          </p:cNvPr>
          <p:cNvSpPr txBox="1"/>
          <p:nvPr/>
        </p:nvSpPr>
        <p:spPr>
          <a:xfrm>
            <a:off x="2605976" y="1974538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062</a:t>
            </a:r>
            <a:endParaRPr lang="LID4096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91DC66-35A4-CECF-876E-DC3F73B4DD5F}"/>
              </a:ext>
            </a:extLst>
          </p:cNvPr>
          <p:cNvSpPr txBox="1"/>
          <p:nvPr/>
        </p:nvSpPr>
        <p:spPr>
          <a:xfrm rot="2599922">
            <a:off x="2789106" y="1795216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0,</a:t>
            </a:r>
            <a:r>
              <a:rPr lang="uk-UA" sz="1100" dirty="0"/>
              <a:t>3</a:t>
            </a:r>
            <a:r>
              <a:rPr lang="en-US" sz="1100" dirty="0"/>
              <a:t>5</a:t>
            </a:r>
            <a:endParaRPr lang="LID4096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83C4AEE-021D-3B11-2D60-68F2E91F2CD1}"/>
              </a:ext>
            </a:extLst>
          </p:cNvPr>
          <p:cNvSpPr txBox="1"/>
          <p:nvPr/>
        </p:nvSpPr>
        <p:spPr>
          <a:xfrm rot="19273387">
            <a:off x="2405609" y="2107647"/>
            <a:ext cx="492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0,</a:t>
            </a:r>
            <a:r>
              <a:rPr lang="uk-UA" sz="1100" dirty="0"/>
              <a:t>21</a:t>
            </a:r>
            <a:endParaRPr lang="LID4096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0C8878F-C5DE-958C-8006-9774970E0586}"/>
              </a:ext>
            </a:extLst>
          </p:cNvPr>
          <p:cNvSpPr txBox="1"/>
          <p:nvPr/>
        </p:nvSpPr>
        <p:spPr>
          <a:xfrm rot="1349313">
            <a:off x="3027802" y="2153346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115F5C-E3FE-44E1-4A74-0D2C1F947B3A}"/>
              </a:ext>
            </a:extLst>
          </p:cNvPr>
          <p:cNvSpPr txBox="1"/>
          <p:nvPr/>
        </p:nvSpPr>
        <p:spPr>
          <a:xfrm>
            <a:off x="4460281" y="1366588"/>
            <a:ext cx="638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11</a:t>
            </a:r>
            <a:endParaRPr lang="LID4096" sz="1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3717497-B2C7-77B3-3798-FBE8E80646F3}"/>
              </a:ext>
            </a:extLst>
          </p:cNvPr>
          <p:cNvSpPr txBox="1"/>
          <p:nvPr/>
        </p:nvSpPr>
        <p:spPr>
          <a:xfrm rot="20877832">
            <a:off x="3771006" y="12751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6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6DECF9-110B-91E7-6A15-28F43DF6973A}"/>
              </a:ext>
            </a:extLst>
          </p:cNvPr>
          <p:cNvSpPr txBox="1"/>
          <p:nvPr/>
        </p:nvSpPr>
        <p:spPr>
          <a:xfrm rot="3398724">
            <a:off x="3388640" y="1365396"/>
            <a:ext cx="686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24</a:t>
            </a:r>
            <a:endParaRPr lang="LID4096" sz="105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95603A8-9B8E-C369-ED5A-9499219B353F}"/>
              </a:ext>
            </a:extLst>
          </p:cNvPr>
          <p:cNvSpPr txBox="1"/>
          <p:nvPr/>
        </p:nvSpPr>
        <p:spPr>
          <a:xfrm rot="19922118">
            <a:off x="3338952" y="923299"/>
            <a:ext cx="664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052</a:t>
            </a:r>
            <a:endParaRPr lang="LID4096" sz="12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9DF337C-5F1E-ACBC-86C8-BC76849538B8}"/>
              </a:ext>
            </a:extLst>
          </p:cNvPr>
          <p:cNvSpPr txBox="1"/>
          <p:nvPr/>
        </p:nvSpPr>
        <p:spPr>
          <a:xfrm rot="19061033">
            <a:off x="3155330" y="754415"/>
            <a:ext cx="499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26</a:t>
            </a:r>
            <a:endParaRPr lang="LID4096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4" name="Рукописні дані 183">
                <a:extLst>
                  <a:ext uri="{FF2B5EF4-FFF2-40B4-BE49-F238E27FC236}">
                    <a16:creationId xmlns:a16="http://schemas.microsoft.com/office/drawing/2014/main" id="{5EB6CC5F-1EB7-C798-9A52-4D403742F077}"/>
                  </a:ext>
                </a:extLst>
              </p14:cNvPr>
              <p14:cNvContentPartPr/>
              <p14:nvPr/>
            </p14:nvContentPartPr>
            <p14:xfrm>
              <a:off x="3176633" y="885812"/>
              <a:ext cx="360" cy="360"/>
            </p14:xfrm>
          </p:contentPart>
        </mc:Choice>
        <mc:Fallback xmlns="">
          <p:pic>
            <p:nvPicPr>
              <p:cNvPr id="184" name="Рукописні дані 183">
                <a:extLst>
                  <a:ext uri="{FF2B5EF4-FFF2-40B4-BE49-F238E27FC236}">
                    <a16:creationId xmlns:a16="http://schemas.microsoft.com/office/drawing/2014/main" id="{5EB6CC5F-1EB7-C798-9A52-4D403742F07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158633" y="86781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FFC0EE1F-2090-0FB9-9712-950AD9017975}"/>
              </a:ext>
            </a:extLst>
          </p:cNvPr>
          <p:cNvSpPr txBox="1"/>
          <p:nvPr/>
        </p:nvSpPr>
        <p:spPr>
          <a:xfrm rot="1379513">
            <a:off x="2695644" y="634754"/>
            <a:ext cx="499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13</a:t>
            </a:r>
            <a:endParaRPr lang="LID4096" sz="1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EC1BC27-9F39-BECB-3E36-62486DB81164}"/>
              </a:ext>
            </a:extLst>
          </p:cNvPr>
          <p:cNvSpPr txBox="1"/>
          <p:nvPr/>
        </p:nvSpPr>
        <p:spPr>
          <a:xfrm rot="1360973">
            <a:off x="2595003" y="918223"/>
            <a:ext cx="61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19</a:t>
            </a:r>
            <a:endParaRPr lang="LID4096" sz="1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A34A7E7-4A8B-7AAB-69E1-5FD863DAAB78}"/>
              </a:ext>
            </a:extLst>
          </p:cNvPr>
          <p:cNvSpPr txBox="1"/>
          <p:nvPr/>
        </p:nvSpPr>
        <p:spPr>
          <a:xfrm rot="17795986">
            <a:off x="2537948" y="13195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4</a:t>
            </a:r>
            <a:endParaRPr lang="LID4096" sz="16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904DF87-8CC9-AFC2-A491-B7AE4F8188CA}"/>
              </a:ext>
            </a:extLst>
          </p:cNvPr>
          <p:cNvSpPr txBox="1"/>
          <p:nvPr/>
        </p:nvSpPr>
        <p:spPr>
          <a:xfrm rot="20297514">
            <a:off x="2764352" y="150573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endParaRPr lang="LID4096" sz="1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1FE80C6-ADF6-53CF-49E2-6F3788CA7835}"/>
              </a:ext>
            </a:extLst>
          </p:cNvPr>
          <p:cNvSpPr txBox="1"/>
          <p:nvPr/>
        </p:nvSpPr>
        <p:spPr>
          <a:xfrm rot="3215548">
            <a:off x="3227711" y="1321716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22</a:t>
            </a:r>
            <a:endParaRPr lang="LID4096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65D3444-9817-7C24-EFD0-E9A9DEC8DD6F}"/>
              </a:ext>
            </a:extLst>
          </p:cNvPr>
          <p:cNvSpPr txBox="1"/>
          <p:nvPr/>
        </p:nvSpPr>
        <p:spPr>
          <a:xfrm rot="20478200">
            <a:off x="3393862" y="1540332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13</a:t>
            </a:r>
            <a:endParaRPr lang="LID4096" sz="11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36363F-CC8A-1B72-BD8C-2BAB8D9A5FB2}"/>
              </a:ext>
            </a:extLst>
          </p:cNvPr>
          <p:cNvSpPr txBox="1"/>
          <p:nvPr/>
        </p:nvSpPr>
        <p:spPr>
          <a:xfrm rot="2953245">
            <a:off x="3033299" y="1366804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18</a:t>
            </a:r>
            <a:endParaRPr lang="LID4096" sz="11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99387BD-3D07-FECD-41D7-6C811B729932}"/>
              </a:ext>
            </a:extLst>
          </p:cNvPr>
          <p:cNvSpPr txBox="1"/>
          <p:nvPr/>
        </p:nvSpPr>
        <p:spPr>
          <a:xfrm rot="21094758">
            <a:off x="3122440" y="1591747"/>
            <a:ext cx="504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1</a:t>
            </a:r>
            <a:r>
              <a:rPr lang="en-US" sz="1000" dirty="0"/>
              <a:t>5</a:t>
            </a:r>
            <a:endParaRPr lang="LID4096" sz="11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F99C7E0-8D6F-2D75-8596-161CFB190294}"/>
              </a:ext>
            </a:extLst>
          </p:cNvPr>
          <p:cNvSpPr txBox="1"/>
          <p:nvPr/>
        </p:nvSpPr>
        <p:spPr>
          <a:xfrm>
            <a:off x="2188671" y="995255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/>
              <a:t>0,</a:t>
            </a:r>
            <a:r>
              <a:rPr lang="uk-UA" sz="1000" u="sng" dirty="0"/>
              <a:t>055</a:t>
            </a:r>
            <a:endParaRPr lang="LID4096" sz="1100" u="sng" dirty="0"/>
          </a:p>
        </p:txBody>
      </p:sp>
      <p:cxnSp>
        <p:nvCxnSpPr>
          <p:cNvPr id="195" name="Пряма зі стрілкою 194">
            <a:extLst>
              <a:ext uri="{FF2B5EF4-FFF2-40B4-BE49-F238E27FC236}">
                <a16:creationId xmlns:a16="http://schemas.microsoft.com/office/drawing/2014/main" id="{FE220F93-A492-0470-7483-327259804F5F}"/>
              </a:ext>
            </a:extLst>
          </p:cNvPr>
          <p:cNvCxnSpPr>
            <a:cxnSpLocks/>
          </p:cNvCxnSpPr>
          <p:nvPr/>
        </p:nvCxnSpPr>
        <p:spPr>
          <a:xfrm>
            <a:off x="2490645" y="1251823"/>
            <a:ext cx="514680" cy="17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D899082-F935-37D7-4699-D75F2F156119}"/>
              </a:ext>
            </a:extLst>
          </p:cNvPr>
          <p:cNvSpPr txBox="1"/>
          <p:nvPr/>
        </p:nvSpPr>
        <p:spPr>
          <a:xfrm rot="3448926">
            <a:off x="2986382" y="984106"/>
            <a:ext cx="525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18</a:t>
            </a:r>
            <a:endParaRPr lang="LID4096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5" name="Рукописні дані 204">
                <a:extLst>
                  <a:ext uri="{FF2B5EF4-FFF2-40B4-BE49-F238E27FC236}">
                    <a16:creationId xmlns:a16="http://schemas.microsoft.com/office/drawing/2014/main" id="{56E06EF8-1C9E-81B1-88B8-65765834FDD4}"/>
                  </a:ext>
                </a:extLst>
              </p14:cNvPr>
              <p14:cNvContentPartPr/>
              <p14:nvPr/>
            </p14:nvContentPartPr>
            <p14:xfrm>
              <a:off x="1875593" y="4618652"/>
              <a:ext cx="360" cy="360"/>
            </p14:xfrm>
          </p:contentPart>
        </mc:Choice>
        <mc:Fallback xmlns="">
          <p:pic>
            <p:nvPicPr>
              <p:cNvPr id="205" name="Рукописні дані 204">
                <a:extLst>
                  <a:ext uri="{FF2B5EF4-FFF2-40B4-BE49-F238E27FC236}">
                    <a16:creationId xmlns:a16="http://schemas.microsoft.com/office/drawing/2014/main" id="{56E06EF8-1C9E-81B1-88B8-65765834FDD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871273" y="461433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6" name="Рукописні дані 205">
                <a:extLst>
                  <a:ext uri="{FF2B5EF4-FFF2-40B4-BE49-F238E27FC236}">
                    <a16:creationId xmlns:a16="http://schemas.microsoft.com/office/drawing/2014/main" id="{6A9C393E-01C0-CC52-BA6C-81049B8AC71A}"/>
                  </a:ext>
                </a:extLst>
              </p14:cNvPr>
              <p14:cNvContentPartPr/>
              <p14:nvPr/>
            </p14:nvContentPartPr>
            <p14:xfrm>
              <a:off x="1875593" y="4628012"/>
              <a:ext cx="360" cy="360"/>
            </p14:xfrm>
          </p:contentPart>
        </mc:Choice>
        <mc:Fallback xmlns="">
          <p:pic>
            <p:nvPicPr>
              <p:cNvPr id="206" name="Рукописні дані 205">
                <a:extLst>
                  <a:ext uri="{FF2B5EF4-FFF2-40B4-BE49-F238E27FC236}">
                    <a16:creationId xmlns:a16="http://schemas.microsoft.com/office/drawing/2014/main" id="{6A9C393E-01C0-CC52-BA6C-81049B8AC71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871273" y="462369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08" name="Рукописні дані 207">
                <a:extLst>
                  <a:ext uri="{FF2B5EF4-FFF2-40B4-BE49-F238E27FC236}">
                    <a16:creationId xmlns:a16="http://schemas.microsoft.com/office/drawing/2014/main" id="{80384DD9-93E7-23F0-6342-1D3915FF8C15}"/>
                  </a:ext>
                </a:extLst>
              </p14:cNvPr>
              <p14:cNvContentPartPr/>
              <p14:nvPr/>
            </p14:nvContentPartPr>
            <p14:xfrm>
              <a:off x="1866233" y="4618652"/>
              <a:ext cx="360" cy="360"/>
            </p14:xfrm>
          </p:contentPart>
        </mc:Choice>
        <mc:Fallback xmlns="">
          <p:pic>
            <p:nvPicPr>
              <p:cNvPr id="208" name="Рукописні дані 207">
                <a:extLst>
                  <a:ext uri="{FF2B5EF4-FFF2-40B4-BE49-F238E27FC236}">
                    <a16:creationId xmlns:a16="http://schemas.microsoft.com/office/drawing/2014/main" id="{80384DD9-93E7-23F0-6342-1D3915FF8C1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861913" y="461433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31E6B14A-24E7-DC21-A82D-E2EC36A8B17F}"/>
              </a:ext>
            </a:extLst>
          </p:cNvPr>
          <p:cNvSpPr txBox="1"/>
          <p:nvPr/>
        </p:nvSpPr>
        <p:spPr>
          <a:xfrm>
            <a:off x="2819118" y="2547959"/>
            <a:ext cx="502251" cy="27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6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3C0DC30-C407-D561-9D19-DDF982743E24}"/>
              </a:ext>
            </a:extLst>
          </p:cNvPr>
          <p:cNvSpPr txBox="1"/>
          <p:nvPr/>
        </p:nvSpPr>
        <p:spPr>
          <a:xfrm>
            <a:off x="3545238" y="276451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6D98E54-9D0F-B4CD-CEF7-0D3B5F38DEAC}"/>
              </a:ext>
            </a:extLst>
          </p:cNvPr>
          <p:cNvSpPr txBox="1"/>
          <p:nvPr/>
        </p:nvSpPr>
        <p:spPr>
          <a:xfrm rot="1129327">
            <a:off x="3913933" y="3061874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E5CD23D-585F-C9A3-54E1-8A58902671F0}"/>
              </a:ext>
            </a:extLst>
          </p:cNvPr>
          <p:cNvSpPr txBox="1"/>
          <p:nvPr/>
        </p:nvSpPr>
        <p:spPr>
          <a:xfrm rot="1195546">
            <a:off x="4348964" y="309486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endParaRPr lang="LID4096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E07F88-5564-66E2-3867-31E3D9DFC9DB}"/>
              </a:ext>
            </a:extLst>
          </p:cNvPr>
          <p:cNvSpPr txBox="1"/>
          <p:nvPr/>
        </p:nvSpPr>
        <p:spPr>
          <a:xfrm rot="1383544">
            <a:off x="4678669" y="322176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1</a:t>
            </a:r>
            <a:r>
              <a:rPr lang="en-US" sz="1050" dirty="0"/>
              <a:t>5</a:t>
            </a:r>
            <a:endParaRPr lang="LID4096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8" name="Рукописні дані 197">
                <a:extLst>
                  <a:ext uri="{FF2B5EF4-FFF2-40B4-BE49-F238E27FC236}">
                    <a16:creationId xmlns:a16="http://schemas.microsoft.com/office/drawing/2014/main" id="{8ADBE745-D9E2-B91D-1CBE-50A1CDEF0133}"/>
                  </a:ext>
                </a:extLst>
              </p14:cNvPr>
              <p14:cNvContentPartPr/>
              <p14:nvPr/>
            </p14:nvContentPartPr>
            <p14:xfrm>
              <a:off x="4830833" y="3449732"/>
              <a:ext cx="103680" cy="57960"/>
            </p14:xfrm>
          </p:contentPart>
        </mc:Choice>
        <mc:Fallback xmlns="">
          <p:pic>
            <p:nvPicPr>
              <p:cNvPr id="198" name="Рукописні дані 197">
                <a:extLst>
                  <a:ext uri="{FF2B5EF4-FFF2-40B4-BE49-F238E27FC236}">
                    <a16:creationId xmlns:a16="http://schemas.microsoft.com/office/drawing/2014/main" id="{8ADBE745-D9E2-B91D-1CBE-50A1CDEF013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26513" y="3445412"/>
                <a:ext cx="1123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9" name="Рукописні дані 198">
                <a:extLst>
                  <a:ext uri="{FF2B5EF4-FFF2-40B4-BE49-F238E27FC236}">
                    <a16:creationId xmlns:a16="http://schemas.microsoft.com/office/drawing/2014/main" id="{685218FE-EEFE-A4D0-9242-35AAA841C011}"/>
                  </a:ext>
                </a:extLst>
              </p14:cNvPr>
              <p14:cNvContentPartPr/>
              <p14:nvPr/>
            </p14:nvContentPartPr>
            <p14:xfrm>
              <a:off x="4910753" y="3270812"/>
              <a:ext cx="360" cy="360"/>
            </p14:xfrm>
          </p:contentPart>
        </mc:Choice>
        <mc:Fallback xmlns="">
          <p:pic>
            <p:nvPicPr>
              <p:cNvPr id="199" name="Рукописні дані 198">
                <a:extLst>
                  <a:ext uri="{FF2B5EF4-FFF2-40B4-BE49-F238E27FC236}">
                    <a16:creationId xmlns:a16="http://schemas.microsoft.com/office/drawing/2014/main" id="{685218FE-EEFE-A4D0-9242-35AAA841C01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93113" y="32528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0" name="Рукописні дані 199">
                <a:extLst>
                  <a:ext uri="{FF2B5EF4-FFF2-40B4-BE49-F238E27FC236}">
                    <a16:creationId xmlns:a16="http://schemas.microsoft.com/office/drawing/2014/main" id="{AA6B76D7-AB72-E574-C09C-BEA847628DC4}"/>
                  </a:ext>
                </a:extLst>
              </p14:cNvPr>
              <p14:cNvContentPartPr/>
              <p14:nvPr/>
            </p14:nvContentPartPr>
            <p14:xfrm>
              <a:off x="4755233" y="3269372"/>
              <a:ext cx="291960" cy="245160"/>
            </p14:xfrm>
          </p:contentPart>
        </mc:Choice>
        <mc:Fallback xmlns="">
          <p:pic>
            <p:nvPicPr>
              <p:cNvPr id="200" name="Рукописні дані 199">
                <a:extLst>
                  <a:ext uri="{FF2B5EF4-FFF2-40B4-BE49-F238E27FC236}">
                    <a16:creationId xmlns:a16="http://schemas.microsoft.com/office/drawing/2014/main" id="{AA6B76D7-AB72-E574-C09C-BEA847628DC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737233" y="3251732"/>
                <a:ext cx="3276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1" name="Рукописні дані 200">
                <a:extLst>
                  <a:ext uri="{FF2B5EF4-FFF2-40B4-BE49-F238E27FC236}">
                    <a16:creationId xmlns:a16="http://schemas.microsoft.com/office/drawing/2014/main" id="{0EB8E9EC-8C3E-2B2D-3FF4-03A4EC9E65C4}"/>
                  </a:ext>
                </a:extLst>
              </p14:cNvPr>
              <p14:cNvContentPartPr/>
              <p14:nvPr/>
            </p14:nvContentPartPr>
            <p14:xfrm>
              <a:off x="4685393" y="3280172"/>
              <a:ext cx="33480" cy="34200"/>
            </p14:xfrm>
          </p:contentPart>
        </mc:Choice>
        <mc:Fallback xmlns="">
          <p:pic>
            <p:nvPicPr>
              <p:cNvPr id="201" name="Рукописні дані 200">
                <a:extLst>
                  <a:ext uri="{FF2B5EF4-FFF2-40B4-BE49-F238E27FC236}">
                    <a16:creationId xmlns:a16="http://schemas.microsoft.com/office/drawing/2014/main" id="{0EB8E9EC-8C3E-2B2D-3FF4-03A4EC9E65C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667753" y="3262172"/>
                <a:ext cx="69120" cy="6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Групувати 213">
            <a:extLst>
              <a:ext uri="{FF2B5EF4-FFF2-40B4-BE49-F238E27FC236}">
                <a16:creationId xmlns:a16="http://schemas.microsoft.com/office/drawing/2014/main" id="{7861214A-95D6-C30F-FE42-401261505247}"/>
              </a:ext>
            </a:extLst>
          </p:cNvPr>
          <p:cNvGrpSpPr/>
          <p:nvPr/>
        </p:nvGrpSpPr>
        <p:grpSpPr>
          <a:xfrm>
            <a:off x="4769633" y="3299252"/>
            <a:ext cx="19080" cy="29880"/>
            <a:chOff x="4769633" y="3299252"/>
            <a:chExt cx="1908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7" name="Рукописні дані 206">
                  <a:extLst>
                    <a:ext uri="{FF2B5EF4-FFF2-40B4-BE49-F238E27FC236}">
                      <a16:creationId xmlns:a16="http://schemas.microsoft.com/office/drawing/2014/main" id="{BB0C050C-E545-2D14-CA36-E3B7259622DF}"/>
                    </a:ext>
                  </a:extLst>
                </p14:cNvPr>
                <p14:cNvContentPartPr/>
                <p14:nvPr/>
              </p14:nvContentPartPr>
              <p14:xfrm>
                <a:off x="4788353" y="3299252"/>
                <a:ext cx="360" cy="360"/>
              </p14:xfrm>
            </p:contentPart>
          </mc:Choice>
          <mc:Fallback xmlns="">
            <p:pic>
              <p:nvPicPr>
                <p:cNvPr id="207" name="Рукописні дані 206">
                  <a:extLst>
                    <a:ext uri="{FF2B5EF4-FFF2-40B4-BE49-F238E27FC236}">
                      <a16:creationId xmlns:a16="http://schemas.microsoft.com/office/drawing/2014/main" id="{BB0C050C-E545-2D14-CA36-E3B7259622D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70353" y="32812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1" name="Рукописні дані 210">
                  <a:extLst>
                    <a:ext uri="{FF2B5EF4-FFF2-40B4-BE49-F238E27FC236}">
                      <a16:creationId xmlns:a16="http://schemas.microsoft.com/office/drawing/2014/main" id="{38D6D63C-8A97-A0C7-D869-74B0772E96ED}"/>
                    </a:ext>
                  </a:extLst>
                </p14:cNvPr>
                <p14:cNvContentPartPr/>
                <p14:nvPr/>
              </p14:nvContentPartPr>
              <p14:xfrm>
                <a:off x="4778993" y="3327332"/>
                <a:ext cx="360" cy="1800"/>
              </p14:xfrm>
            </p:contentPart>
          </mc:Choice>
          <mc:Fallback xmlns="">
            <p:pic>
              <p:nvPicPr>
                <p:cNvPr id="211" name="Рукописні дані 210">
                  <a:extLst>
                    <a:ext uri="{FF2B5EF4-FFF2-40B4-BE49-F238E27FC236}">
                      <a16:creationId xmlns:a16="http://schemas.microsoft.com/office/drawing/2014/main" id="{38D6D63C-8A97-A0C7-D869-74B0772E96E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60993" y="3309332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3" name="Рукописні дані 212">
                  <a:extLst>
                    <a:ext uri="{FF2B5EF4-FFF2-40B4-BE49-F238E27FC236}">
                      <a16:creationId xmlns:a16="http://schemas.microsoft.com/office/drawing/2014/main" id="{9AE37625-3ED0-CC12-73EA-1B4EE095BA97}"/>
                    </a:ext>
                  </a:extLst>
                </p14:cNvPr>
                <p14:cNvContentPartPr/>
                <p14:nvPr/>
              </p14:nvContentPartPr>
              <p14:xfrm>
                <a:off x="4769633" y="3317972"/>
                <a:ext cx="360" cy="360"/>
              </p14:xfrm>
            </p:contentPart>
          </mc:Choice>
          <mc:Fallback xmlns="">
            <p:pic>
              <p:nvPicPr>
                <p:cNvPr id="213" name="Рукописні дані 212">
                  <a:extLst>
                    <a:ext uri="{FF2B5EF4-FFF2-40B4-BE49-F238E27FC236}">
                      <a16:creationId xmlns:a16="http://schemas.microsoft.com/office/drawing/2014/main" id="{9AE37625-3ED0-CC12-73EA-1B4EE095BA9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51993" y="32999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Групувати 216">
            <a:extLst>
              <a:ext uri="{FF2B5EF4-FFF2-40B4-BE49-F238E27FC236}">
                <a16:creationId xmlns:a16="http://schemas.microsoft.com/office/drawing/2014/main" id="{3E3FCCE6-1969-B295-5B68-546FD0141868}"/>
              </a:ext>
            </a:extLst>
          </p:cNvPr>
          <p:cNvGrpSpPr/>
          <p:nvPr/>
        </p:nvGrpSpPr>
        <p:grpSpPr>
          <a:xfrm>
            <a:off x="3270593" y="1272452"/>
            <a:ext cx="28800" cy="19080"/>
            <a:chOff x="3270593" y="1272452"/>
            <a:chExt cx="28800" cy="1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5" name="Рукописні дані 214">
                  <a:extLst>
                    <a:ext uri="{FF2B5EF4-FFF2-40B4-BE49-F238E27FC236}">
                      <a16:creationId xmlns:a16="http://schemas.microsoft.com/office/drawing/2014/main" id="{C0AA1463-D356-BBFF-AC1F-83548950EB33}"/>
                    </a:ext>
                  </a:extLst>
                </p14:cNvPr>
                <p14:cNvContentPartPr/>
                <p14:nvPr/>
              </p14:nvContentPartPr>
              <p14:xfrm>
                <a:off x="3299033" y="1272452"/>
                <a:ext cx="360" cy="360"/>
              </p14:xfrm>
            </p:contentPart>
          </mc:Choice>
          <mc:Fallback xmlns="">
            <p:pic>
              <p:nvPicPr>
                <p:cNvPr id="215" name="Рукописні дані 214">
                  <a:extLst>
                    <a:ext uri="{FF2B5EF4-FFF2-40B4-BE49-F238E27FC236}">
                      <a16:creationId xmlns:a16="http://schemas.microsoft.com/office/drawing/2014/main" id="{C0AA1463-D356-BBFF-AC1F-83548950EB3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81393" y="12544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6" name="Рукописні дані 215">
                  <a:extLst>
                    <a:ext uri="{FF2B5EF4-FFF2-40B4-BE49-F238E27FC236}">
                      <a16:creationId xmlns:a16="http://schemas.microsoft.com/office/drawing/2014/main" id="{7F1DAECB-4B38-2217-B5DB-2C3F740678DB}"/>
                    </a:ext>
                  </a:extLst>
                </p14:cNvPr>
                <p14:cNvContentPartPr/>
                <p14:nvPr/>
              </p14:nvContentPartPr>
              <p14:xfrm>
                <a:off x="3270593" y="1291172"/>
                <a:ext cx="7560" cy="360"/>
              </p14:xfrm>
            </p:contentPart>
          </mc:Choice>
          <mc:Fallback xmlns="">
            <p:pic>
              <p:nvPicPr>
                <p:cNvPr id="216" name="Рукописні дані 215">
                  <a:extLst>
                    <a:ext uri="{FF2B5EF4-FFF2-40B4-BE49-F238E27FC236}">
                      <a16:creationId xmlns:a16="http://schemas.microsoft.com/office/drawing/2014/main" id="{7F1DAECB-4B38-2217-B5DB-2C3F740678D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52593" y="1273172"/>
                  <a:ext cx="43200" cy="36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8" name="Пряма зі стрілкою 217">
            <a:extLst>
              <a:ext uri="{FF2B5EF4-FFF2-40B4-BE49-F238E27FC236}">
                <a16:creationId xmlns:a16="http://schemas.microsoft.com/office/drawing/2014/main" id="{65DF311A-F934-D1BD-8779-8C0E75E9D9C4}"/>
              </a:ext>
            </a:extLst>
          </p:cNvPr>
          <p:cNvCxnSpPr>
            <a:cxnSpLocks/>
            <a:stCxn id="193" idx="2"/>
          </p:cNvCxnSpPr>
          <p:nvPr/>
        </p:nvCxnSpPr>
        <p:spPr>
          <a:xfrm>
            <a:off x="2439702" y="1241476"/>
            <a:ext cx="565515" cy="11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A946ACC-1517-792D-5056-3DD7D536A4BA}"/>
              </a:ext>
            </a:extLst>
          </p:cNvPr>
          <p:cNvSpPr txBox="1"/>
          <p:nvPr/>
        </p:nvSpPr>
        <p:spPr>
          <a:xfrm rot="1163869">
            <a:off x="3423441" y="305466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0,</a:t>
            </a:r>
            <a:r>
              <a:rPr lang="uk-UA" sz="1100" dirty="0"/>
              <a:t>17</a:t>
            </a:r>
            <a:endParaRPr lang="LID4096" sz="14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2800E52-A39E-63D8-F856-043C95617C04}"/>
              </a:ext>
            </a:extLst>
          </p:cNvPr>
          <p:cNvSpPr txBox="1"/>
          <p:nvPr/>
        </p:nvSpPr>
        <p:spPr>
          <a:xfrm rot="909269">
            <a:off x="3330908" y="3285838"/>
            <a:ext cx="542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082</a:t>
            </a:r>
            <a:endParaRPr lang="LID4096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28" name="Рукописні дані 227">
                <a:extLst>
                  <a:ext uri="{FF2B5EF4-FFF2-40B4-BE49-F238E27FC236}">
                    <a16:creationId xmlns:a16="http://schemas.microsoft.com/office/drawing/2014/main" id="{23D14ACA-02C7-CE8A-F3BF-78E1622C930A}"/>
                  </a:ext>
                </a:extLst>
              </p14:cNvPr>
              <p14:cNvContentPartPr/>
              <p14:nvPr/>
            </p14:nvContentPartPr>
            <p14:xfrm>
              <a:off x="3429713" y="3240572"/>
              <a:ext cx="300600" cy="281520"/>
            </p14:xfrm>
          </p:contentPart>
        </mc:Choice>
        <mc:Fallback xmlns="">
          <p:pic>
            <p:nvPicPr>
              <p:cNvPr id="228" name="Рукописні дані 227">
                <a:extLst>
                  <a:ext uri="{FF2B5EF4-FFF2-40B4-BE49-F238E27FC236}">
                    <a16:creationId xmlns:a16="http://schemas.microsoft.com/office/drawing/2014/main" id="{23D14ACA-02C7-CE8A-F3BF-78E1622C930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412073" y="3222932"/>
                <a:ext cx="3362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1" name="Рукописні дані 230">
                <a:extLst>
                  <a:ext uri="{FF2B5EF4-FFF2-40B4-BE49-F238E27FC236}">
                    <a16:creationId xmlns:a16="http://schemas.microsoft.com/office/drawing/2014/main" id="{86E53406-CBAA-9AA5-64CC-36F560FFF1C3}"/>
                  </a:ext>
                </a:extLst>
              </p14:cNvPr>
              <p14:cNvContentPartPr/>
              <p14:nvPr/>
            </p14:nvContentPartPr>
            <p14:xfrm>
              <a:off x="3774593" y="3520652"/>
              <a:ext cx="419760" cy="233280"/>
            </p14:xfrm>
          </p:contentPart>
        </mc:Choice>
        <mc:Fallback xmlns="">
          <p:pic>
            <p:nvPicPr>
              <p:cNvPr id="231" name="Рукописні дані 230">
                <a:extLst>
                  <a:ext uri="{FF2B5EF4-FFF2-40B4-BE49-F238E27FC236}">
                    <a16:creationId xmlns:a16="http://schemas.microsoft.com/office/drawing/2014/main" id="{86E53406-CBAA-9AA5-64CC-36F560FFF1C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756953" y="3503012"/>
                <a:ext cx="455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2" name="Рукописні дані 231">
                <a:extLst>
                  <a:ext uri="{FF2B5EF4-FFF2-40B4-BE49-F238E27FC236}">
                    <a16:creationId xmlns:a16="http://schemas.microsoft.com/office/drawing/2014/main" id="{80EBAF7D-708D-CC34-6134-F73EEA3216E9}"/>
                  </a:ext>
                </a:extLst>
              </p14:cNvPr>
              <p14:cNvContentPartPr/>
              <p14:nvPr/>
            </p14:nvContentPartPr>
            <p14:xfrm>
              <a:off x="4243313" y="3705332"/>
              <a:ext cx="265680" cy="158040"/>
            </p14:xfrm>
          </p:contentPart>
        </mc:Choice>
        <mc:Fallback xmlns="">
          <p:pic>
            <p:nvPicPr>
              <p:cNvPr id="232" name="Рукописні дані 231">
                <a:extLst>
                  <a:ext uri="{FF2B5EF4-FFF2-40B4-BE49-F238E27FC236}">
                    <a16:creationId xmlns:a16="http://schemas.microsoft.com/office/drawing/2014/main" id="{80EBAF7D-708D-CC34-6134-F73EEA3216E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225673" y="3687692"/>
                <a:ext cx="3013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3" name="Рукописні дані 232">
                <a:extLst>
                  <a:ext uri="{FF2B5EF4-FFF2-40B4-BE49-F238E27FC236}">
                    <a16:creationId xmlns:a16="http://schemas.microsoft.com/office/drawing/2014/main" id="{C7AF6E88-C6FE-2CF1-7911-CA7C79C5F2A3}"/>
                  </a:ext>
                </a:extLst>
              </p14:cNvPr>
              <p14:cNvContentPartPr/>
              <p14:nvPr/>
            </p14:nvContentPartPr>
            <p14:xfrm>
              <a:off x="4553273" y="3817652"/>
              <a:ext cx="186120" cy="132840"/>
            </p14:xfrm>
          </p:contentPart>
        </mc:Choice>
        <mc:Fallback xmlns="">
          <p:pic>
            <p:nvPicPr>
              <p:cNvPr id="233" name="Рукописні дані 232">
                <a:extLst>
                  <a:ext uri="{FF2B5EF4-FFF2-40B4-BE49-F238E27FC236}">
                    <a16:creationId xmlns:a16="http://schemas.microsoft.com/office/drawing/2014/main" id="{C7AF6E88-C6FE-2CF1-7911-CA7C79C5F2A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535273" y="3799652"/>
                <a:ext cx="221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" name="Рукописні дані 233">
                <a:extLst>
                  <a:ext uri="{FF2B5EF4-FFF2-40B4-BE49-F238E27FC236}">
                    <a16:creationId xmlns:a16="http://schemas.microsoft.com/office/drawing/2014/main" id="{60064425-35FC-B632-F38C-89B64BFF69B6}"/>
                  </a:ext>
                </a:extLst>
              </p14:cNvPr>
              <p14:cNvContentPartPr/>
              <p14:nvPr/>
            </p14:nvContentPartPr>
            <p14:xfrm>
              <a:off x="4673873" y="3809012"/>
              <a:ext cx="188640" cy="145080"/>
            </p14:xfrm>
          </p:contentPart>
        </mc:Choice>
        <mc:Fallback xmlns="">
          <p:pic>
            <p:nvPicPr>
              <p:cNvPr id="234" name="Рукописні дані 233">
                <a:extLst>
                  <a:ext uri="{FF2B5EF4-FFF2-40B4-BE49-F238E27FC236}">
                    <a16:creationId xmlns:a16="http://schemas.microsoft.com/office/drawing/2014/main" id="{60064425-35FC-B632-F38C-89B64BFF69B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655873" y="3791372"/>
                <a:ext cx="2242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" name="Рукописні дані 234">
                <a:extLst>
                  <a:ext uri="{FF2B5EF4-FFF2-40B4-BE49-F238E27FC236}">
                    <a16:creationId xmlns:a16="http://schemas.microsoft.com/office/drawing/2014/main" id="{A0E2D992-C32A-3652-C230-142D76CAF0B6}"/>
                  </a:ext>
                </a:extLst>
              </p14:cNvPr>
              <p14:cNvContentPartPr/>
              <p14:nvPr/>
            </p14:nvContentPartPr>
            <p14:xfrm>
              <a:off x="4674953" y="3930692"/>
              <a:ext cx="87840" cy="95760"/>
            </p14:xfrm>
          </p:contentPart>
        </mc:Choice>
        <mc:Fallback xmlns="">
          <p:pic>
            <p:nvPicPr>
              <p:cNvPr id="235" name="Рукописні дані 234">
                <a:extLst>
                  <a:ext uri="{FF2B5EF4-FFF2-40B4-BE49-F238E27FC236}">
                    <a16:creationId xmlns:a16="http://schemas.microsoft.com/office/drawing/2014/main" id="{A0E2D992-C32A-3652-C230-142D76CAF0B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657313" y="3913052"/>
                <a:ext cx="12348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Групувати 239">
            <a:extLst>
              <a:ext uri="{FF2B5EF4-FFF2-40B4-BE49-F238E27FC236}">
                <a16:creationId xmlns:a16="http://schemas.microsoft.com/office/drawing/2014/main" id="{D5CBF713-0470-9637-0659-7C4D54198F51}"/>
              </a:ext>
            </a:extLst>
          </p:cNvPr>
          <p:cNvGrpSpPr/>
          <p:nvPr/>
        </p:nvGrpSpPr>
        <p:grpSpPr>
          <a:xfrm>
            <a:off x="4808513" y="3581852"/>
            <a:ext cx="61200" cy="179640"/>
            <a:chOff x="4808513" y="3581852"/>
            <a:chExt cx="6120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" name="Рукописні дані 235">
                  <a:extLst>
                    <a:ext uri="{FF2B5EF4-FFF2-40B4-BE49-F238E27FC236}">
                      <a16:creationId xmlns:a16="http://schemas.microsoft.com/office/drawing/2014/main" id="{2D3DFFE8-B48D-0375-DB60-0EDB10E2A4FD}"/>
                    </a:ext>
                  </a:extLst>
                </p14:cNvPr>
                <p14:cNvContentPartPr/>
                <p14:nvPr/>
              </p14:nvContentPartPr>
              <p14:xfrm>
                <a:off x="4808513" y="3581852"/>
                <a:ext cx="61200" cy="166320"/>
              </p14:xfrm>
            </p:contentPart>
          </mc:Choice>
          <mc:Fallback xmlns="">
            <p:pic>
              <p:nvPicPr>
                <p:cNvPr id="236" name="Рукописні дані 235">
                  <a:extLst>
                    <a:ext uri="{FF2B5EF4-FFF2-40B4-BE49-F238E27FC236}">
                      <a16:creationId xmlns:a16="http://schemas.microsoft.com/office/drawing/2014/main" id="{2D3DFFE8-B48D-0375-DB60-0EDB10E2A4F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90513" y="3564212"/>
                  <a:ext cx="96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7" name="Рукописні дані 236">
                  <a:extLst>
                    <a:ext uri="{FF2B5EF4-FFF2-40B4-BE49-F238E27FC236}">
                      <a16:creationId xmlns:a16="http://schemas.microsoft.com/office/drawing/2014/main" id="{C354D496-AEEA-DD74-11DC-EA063D18A866}"/>
                    </a:ext>
                  </a:extLst>
                </p14:cNvPr>
                <p14:cNvContentPartPr/>
                <p14:nvPr/>
              </p14:nvContentPartPr>
              <p14:xfrm>
                <a:off x="4835513" y="3723332"/>
                <a:ext cx="360" cy="360"/>
              </p14:xfrm>
            </p:contentPart>
          </mc:Choice>
          <mc:Fallback xmlns="">
            <p:pic>
              <p:nvPicPr>
                <p:cNvPr id="237" name="Рукописні дані 236">
                  <a:extLst>
                    <a:ext uri="{FF2B5EF4-FFF2-40B4-BE49-F238E27FC236}">
                      <a16:creationId xmlns:a16="http://schemas.microsoft.com/office/drawing/2014/main" id="{C354D496-AEEA-DD74-11DC-EA063D18A86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17873" y="37053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9" name="Рукописні дані 238">
                  <a:extLst>
                    <a:ext uri="{FF2B5EF4-FFF2-40B4-BE49-F238E27FC236}">
                      <a16:creationId xmlns:a16="http://schemas.microsoft.com/office/drawing/2014/main" id="{66CD9476-2A60-3B48-6869-494F9D6EC0EE}"/>
                    </a:ext>
                  </a:extLst>
                </p14:cNvPr>
                <p14:cNvContentPartPr/>
                <p14:nvPr/>
              </p14:nvContentPartPr>
              <p14:xfrm>
                <a:off x="4816793" y="3761132"/>
                <a:ext cx="360" cy="360"/>
              </p14:xfrm>
            </p:contentPart>
          </mc:Choice>
          <mc:Fallback xmlns="">
            <p:pic>
              <p:nvPicPr>
                <p:cNvPr id="239" name="Рукописні дані 238">
                  <a:extLst>
                    <a:ext uri="{FF2B5EF4-FFF2-40B4-BE49-F238E27FC236}">
                      <a16:creationId xmlns:a16="http://schemas.microsoft.com/office/drawing/2014/main" id="{66CD9476-2A60-3B48-6869-494F9D6EC0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99153" y="37431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Групувати 247">
            <a:extLst>
              <a:ext uri="{FF2B5EF4-FFF2-40B4-BE49-F238E27FC236}">
                <a16:creationId xmlns:a16="http://schemas.microsoft.com/office/drawing/2014/main" id="{539BAEDC-EA11-B80A-CDD4-621A88B3013B}"/>
              </a:ext>
            </a:extLst>
          </p:cNvPr>
          <p:cNvGrpSpPr/>
          <p:nvPr/>
        </p:nvGrpSpPr>
        <p:grpSpPr>
          <a:xfrm>
            <a:off x="4703753" y="4015652"/>
            <a:ext cx="28440" cy="19080"/>
            <a:chOff x="4703753" y="4015652"/>
            <a:chExt cx="28440" cy="1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44" name="Рукописні дані 243">
                  <a:extLst>
                    <a:ext uri="{FF2B5EF4-FFF2-40B4-BE49-F238E27FC236}">
                      <a16:creationId xmlns:a16="http://schemas.microsoft.com/office/drawing/2014/main" id="{2143C9A6-439E-58F7-9607-181EC053AB92}"/>
                    </a:ext>
                  </a:extLst>
                </p14:cNvPr>
                <p14:cNvContentPartPr/>
                <p14:nvPr/>
              </p14:nvContentPartPr>
              <p14:xfrm>
                <a:off x="4722473" y="4024652"/>
                <a:ext cx="360" cy="360"/>
              </p14:xfrm>
            </p:contentPart>
          </mc:Choice>
          <mc:Fallback xmlns="">
            <p:pic>
              <p:nvPicPr>
                <p:cNvPr id="244" name="Рукописні дані 243">
                  <a:extLst>
                    <a:ext uri="{FF2B5EF4-FFF2-40B4-BE49-F238E27FC236}">
                      <a16:creationId xmlns:a16="http://schemas.microsoft.com/office/drawing/2014/main" id="{2143C9A6-439E-58F7-9607-181EC053AB9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04473" y="40070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5" name="Рукописні дані 244">
                  <a:extLst>
                    <a:ext uri="{FF2B5EF4-FFF2-40B4-BE49-F238E27FC236}">
                      <a16:creationId xmlns:a16="http://schemas.microsoft.com/office/drawing/2014/main" id="{18D145F1-1617-87D8-0742-20FC6E39FE89}"/>
                    </a:ext>
                  </a:extLst>
                </p14:cNvPr>
                <p14:cNvContentPartPr/>
                <p14:nvPr/>
              </p14:nvContentPartPr>
              <p14:xfrm>
                <a:off x="4703753" y="4015652"/>
                <a:ext cx="1800" cy="9360"/>
              </p14:xfrm>
            </p:contentPart>
          </mc:Choice>
          <mc:Fallback xmlns="">
            <p:pic>
              <p:nvPicPr>
                <p:cNvPr id="245" name="Рукописні дані 244">
                  <a:extLst>
                    <a:ext uri="{FF2B5EF4-FFF2-40B4-BE49-F238E27FC236}">
                      <a16:creationId xmlns:a16="http://schemas.microsoft.com/office/drawing/2014/main" id="{18D145F1-1617-87D8-0742-20FC6E39FE8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85753" y="3998012"/>
                  <a:ext cx="3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7" name="Рукописні дані 246">
                  <a:extLst>
                    <a:ext uri="{FF2B5EF4-FFF2-40B4-BE49-F238E27FC236}">
                      <a16:creationId xmlns:a16="http://schemas.microsoft.com/office/drawing/2014/main" id="{274B0D87-0581-18CF-0CA5-2EC8323F3EAD}"/>
                    </a:ext>
                  </a:extLst>
                </p14:cNvPr>
                <p14:cNvContentPartPr/>
                <p14:nvPr/>
              </p14:nvContentPartPr>
              <p14:xfrm>
                <a:off x="4731833" y="4034372"/>
                <a:ext cx="360" cy="360"/>
              </p14:xfrm>
            </p:contentPart>
          </mc:Choice>
          <mc:Fallback xmlns="">
            <p:pic>
              <p:nvPicPr>
                <p:cNvPr id="247" name="Рукописні дані 246">
                  <a:extLst>
                    <a:ext uri="{FF2B5EF4-FFF2-40B4-BE49-F238E27FC236}">
                      <a16:creationId xmlns:a16="http://schemas.microsoft.com/office/drawing/2014/main" id="{274B0D87-0581-18CF-0CA5-2EC8323F3E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13833" y="40167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Групувати 251">
            <a:extLst>
              <a:ext uri="{FF2B5EF4-FFF2-40B4-BE49-F238E27FC236}">
                <a16:creationId xmlns:a16="http://schemas.microsoft.com/office/drawing/2014/main" id="{D0EFAD11-7BF9-BBC8-B640-8B7A0D833442}"/>
              </a:ext>
            </a:extLst>
          </p:cNvPr>
          <p:cNvGrpSpPr/>
          <p:nvPr/>
        </p:nvGrpSpPr>
        <p:grpSpPr>
          <a:xfrm>
            <a:off x="4788353" y="3581342"/>
            <a:ext cx="56880" cy="94680"/>
            <a:chOff x="4826153" y="3515612"/>
            <a:chExt cx="5688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41" name="Рукописні дані 240">
                  <a:extLst>
                    <a:ext uri="{FF2B5EF4-FFF2-40B4-BE49-F238E27FC236}">
                      <a16:creationId xmlns:a16="http://schemas.microsoft.com/office/drawing/2014/main" id="{5C5BFF1B-CBDF-8B24-B80C-B735E7FD1447}"/>
                    </a:ext>
                  </a:extLst>
                </p14:cNvPr>
                <p14:cNvContentPartPr/>
                <p14:nvPr/>
              </p14:nvContentPartPr>
              <p14:xfrm>
                <a:off x="4873313" y="3515612"/>
                <a:ext cx="360" cy="360"/>
              </p14:xfrm>
            </p:contentPart>
          </mc:Choice>
          <mc:Fallback xmlns="">
            <p:pic>
              <p:nvPicPr>
                <p:cNvPr id="241" name="Рукописні дані 240">
                  <a:extLst>
                    <a:ext uri="{FF2B5EF4-FFF2-40B4-BE49-F238E27FC236}">
                      <a16:creationId xmlns:a16="http://schemas.microsoft.com/office/drawing/2014/main" id="{5C5BFF1B-CBDF-8B24-B80C-B735E7FD14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55673" y="34979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2" name="Рукописні дані 241">
                  <a:extLst>
                    <a:ext uri="{FF2B5EF4-FFF2-40B4-BE49-F238E27FC236}">
                      <a16:creationId xmlns:a16="http://schemas.microsoft.com/office/drawing/2014/main" id="{C667545D-03A3-4500-3FD0-5EF2A2B3640B}"/>
                    </a:ext>
                  </a:extLst>
                </p14:cNvPr>
                <p14:cNvContentPartPr/>
                <p14:nvPr/>
              </p14:nvContentPartPr>
              <p14:xfrm>
                <a:off x="4882673" y="3525332"/>
                <a:ext cx="360" cy="360"/>
              </p14:xfrm>
            </p:contentPart>
          </mc:Choice>
          <mc:Fallback xmlns="">
            <p:pic>
              <p:nvPicPr>
                <p:cNvPr id="242" name="Рукописні дані 241">
                  <a:extLst>
                    <a:ext uri="{FF2B5EF4-FFF2-40B4-BE49-F238E27FC236}">
                      <a16:creationId xmlns:a16="http://schemas.microsoft.com/office/drawing/2014/main" id="{C667545D-03A3-4500-3FD0-5EF2A2B3640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65033" y="35076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49" name="Рукописні дані 248">
                  <a:extLst>
                    <a:ext uri="{FF2B5EF4-FFF2-40B4-BE49-F238E27FC236}">
                      <a16:creationId xmlns:a16="http://schemas.microsoft.com/office/drawing/2014/main" id="{092A3F90-8F6C-59DC-36C6-46E4ECE951C8}"/>
                    </a:ext>
                  </a:extLst>
                </p14:cNvPr>
                <p14:cNvContentPartPr/>
                <p14:nvPr/>
              </p14:nvContentPartPr>
              <p14:xfrm>
                <a:off x="4854233" y="3572132"/>
                <a:ext cx="360" cy="360"/>
              </p14:xfrm>
            </p:contentPart>
          </mc:Choice>
          <mc:Fallback xmlns="">
            <p:pic>
              <p:nvPicPr>
                <p:cNvPr id="249" name="Рукописні дані 248">
                  <a:extLst>
                    <a:ext uri="{FF2B5EF4-FFF2-40B4-BE49-F238E27FC236}">
                      <a16:creationId xmlns:a16="http://schemas.microsoft.com/office/drawing/2014/main" id="{092A3F90-8F6C-59DC-36C6-46E4ECE951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36593" y="35544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1" name="Рукописні дані 250">
                  <a:extLst>
                    <a:ext uri="{FF2B5EF4-FFF2-40B4-BE49-F238E27FC236}">
                      <a16:creationId xmlns:a16="http://schemas.microsoft.com/office/drawing/2014/main" id="{FC3535E5-F01D-2F09-C396-27E7FA26C722}"/>
                    </a:ext>
                  </a:extLst>
                </p14:cNvPr>
                <p14:cNvContentPartPr/>
                <p14:nvPr/>
              </p14:nvContentPartPr>
              <p14:xfrm>
                <a:off x="4826153" y="3609932"/>
                <a:ext cx="360" cy="360"/>
              </p14:xfrm>
            </p:contentPart>
          </mc:Choice>
          <mc:Fallback xmlns="">
            <p:pic>
              <p:nvPicPr>
                <p:cNvPr id="251" name="Рукописні дані 250">
                  <a:extLst>
                    <a:ext uri="{FF2B5EF4-FFF2-40B4-BE49-F238E27FC236}">
                      <a16:creationId xmlns:a16="http://schemas.microsoft.com/office/drawing/2014/main" id="{FC3535E5-F01D-2F09-C396-27E7FA26C72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08513" y="35922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50B6FA9-9D9F-DD54-2728-2454852B4282}"/>
              </a:ext>
            </a:extLst>
          </p:cNvPr>
          <p:cNvSpPr txBox="1"/>
          <p:nvPr/>
        </p:nvSpPr>
        <p:spPr>
          <a:xfrm rot="17921976">
            <a:off x="3419619" y="3346131"/>
            <a:ext cx="460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12</a:t>
            </a:r>
            <a:endParaRPr lang="LID4096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54" name="Рукописні дані 253">
                <a:extLst>
                  <a:ext uri="{FF2B5EF4-FFF2-40B4-BE49-F238E27FC236}">
                    <a16:creationId xmlns:a16="http://schemas.microsoft.com/office/drawing/2014/main" id="{E8A32AF9-98BF-BB1E-B506-86C953F9A8BB}"/>
                  </a:ext>
                </a:extLst>
              </p14:cNvPr>
              <p14:cNvContentPartPr/>
              <p14:nvPr/>
            </p14:nvContentPartPr>
            <p14:xfrm>
              <a:off x="3552113" y="3691652"/>
              <a:ext cx="132120" cy="215280"/>
            </p14:xfrm>
          </p:contentPart>
        </mc:Choice>
        <mc:Fallback xmlns="">
          <p:pic>
            <p:nvPicPr>
              <p:cNvPr id="254" name="Рукописні дані 253">
                <a:extLst>
                  <a:ext uri="{FF2B5EF4-FFF2-40B4-BE49-F238E27FC236}">
                    <a16:creationId xmlns:a16="http://schemas.microsoft.com/office/drawing/2014/main" id="{E8A32AF9-98BF-BB1E-B506-86C953F9A8B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534113" y="3674012"/>
                <a:ext cx="167760" cy="250920"/>
              </a:xfrm>
              <a:prstGeom prst="rect">
                <a:avLst/>
              </a:prstGeom>
            </p:spPr>
          </p:pic>
        </mc:Fallback>
      </mc:AlternateContent>
      <p:sp>
        <p:nvSpPr>
          <p:cNvPr id="258" name="TextBox 257">
            <a:extLst>
              <a:ext uri="{FF2B5EF4-FFF2-40B4-BE49-F238E27FC236}">
                <a16:creationId xmlns:a16="http://schemas.microsoft.com/office/drawing/2014/main" id="{46ED32FA-81D5-C3E0-9ECE-4A83D30D8A69}"/>
              </a:ext>
            </a:extLst>
          </p:cNvPr>
          <p:cNvSpPr txBox="1"/>
          <p:nvPr/>
        </p:nvSpPr>
        <p:spPr>
          <a:xfrm rot="1129327">
            <a:off x="3660800" y="3525002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5E87048-326C-1C89-6381-5526FB0FB30A}"/>
              </a:ext>
            </a:extLst>
          </p:cNvPr>
          <p:cNvSpPr txBox="1"/>
          <p:nvPr/>
        </p:nvSpPr>
        <p:spPr>
          <a:xfrm rot="1129327">
            <a:off x="3773612" y="3298353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786B47B-D3CC-AB12-3EFD-95F997D5578B}"/>
              </a:ext>
            </a:extLst>
          </p:cNvPr>
          <p:cNvSpPr txBox="1"/>
          <p:nvPr/>
        </p:nvSpPr>
        <p:spPr>
          <a:xfrm rot="1129327">
            <a:off x="4104552" y="3704400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23</a:t>
            </a:r>
            <a:endParaRPr lang="LID4096" sz="16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0AB2CE9-C7E3-3312-2866-511D479D9CED}"/>
              </a:ext>
            </a:extLst>
          </p:cNvPr>
          <p:cNvSpPr txBox="1"/>
          <p:nvPr/>
        </p:nvSpPr>
        <p:spPr>
          <a:xfrm rot="1129327">
            <a:off x="4216308" y="3458589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23</a:t>
            </a:r>
            <a:endParaRPr lang="LID4096" sz="16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D147BBD-8807-0E2E-957B-7899EBF8E863}"/>
              </a:ext>
            </a:extLst>
          </p:cNvPr>
          <p:cNvSpPr txBox="1"/>
          <p:nvPr/>
        </p:nvSpPr>
        <p:spPr>
          <a:xfrm rot="1129327">
            <a:off x="4322429" y="3258101"/>
            <a:ext cx="535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23</a:t>
            </a:r>
            <a:endParaRPr lang="LID4096" sz="11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9AFC766-AD13-7740-87BA-95343F11CAD2}"/>
              </a:ext>
            </a:extLst>
          </p:cNvPr>
          <p:cNvSpPr txBox="1"/>
          <p:nvPr/>
        </p:nvSpPr>
        <p:spPr>
          <a:xfrm rot="21047870">
            <a:off x="4616462" y="3290088"/>
            <a:ext cx="62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0,</a:t>
            </a:r>
            <a:r>
              <a:rPr lang="uk-UA" sz="900" dirty="0"/>
              <a:t>075</a:t>
            </a:r>
            <a:endParaRPr lang="LID4096" sz="105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69B4743-19FE-5AAC-AB1B-5DC6C80F42F0}"/>
              </a:ext>
            </a:extLst>
          </p:cNvPr>
          <p:cNvSpPr txBox="1"/>
          <p:nvPr/>
        </p:nvSpPr>
        <p:spPr>
          <a:xfrm rot="21042054">
            <a:off x="4727255" y="3071870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24</a:t>
            </a:r>
            <a:endParaRPr lang="LID4096" sz="16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160CFBD-2CC2-590B-7732-F2C0BB0199E0}"/>
              </a:ext>
            </a:extLst>
          </p:cNvPr>
          <p:cNvSpPr txBox="1"/>
          <p:nvPr/>
        </p:nvSpPr>
        <p:spPr>
          <a:xfrm rot="18564827">
            <a:off x="4490229" y="3453415"/>
            <a:ext cx="535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0,</a:t>
            </a:r>
            <a:r>
              <a:rPr lang="uk-UA" sz="900" dirty="0"/>
              <a:t>19</a:t>
            </a:r>
            <a:endParaRPr lang="LID4096" sz="105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3C3CA75-A665-9D3C-703E-E002EFC40C98}"/>
              </a:ext>
            </a:extLst>
          </p:cNvPr>
          <p:cNvSpPr txBox="1"/>
          <p:nvPr/>
        </p:nvSpPr>
        <p:spPr>
          <a:xfrm rot="18564827">
            <a:off x="4399705" y="3692379"/>
            <a:ext cx="526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0,</a:t>
            </a:r>
            <a:r>
              <a:rPr lang="uk-UA" sz="900" dirty="0"/>
              <a:t>19</a:t>
            </a:r>
            <a:endParaRPr lang="LID4096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63F2F4E-D1C3-C650-6474-FBC4BB283D6D}"/>
              </a:ext>
            </a:extLst>
          </p:cNvPr>
          <p:cNvSpPr txBox="1"/>
          <p:nvPr/>
        </p:nvSpPr>
        <p:spPr>
          <a:xfrm rot="18564827">
            <a:off x="3929071" y="3555719"/>
            <a:ext cx="526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0,</a:t>
            </a:r>
            <a:r>
              <a:rPr lang="uk-UA" sz="900" dirty="0"/>
              <a:t>19</a:t>
            </a:r>
            <a:endParaRPr lang="LID4096" sz="105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D4FCE1B-D90F-D6A3-51E3-1C97D50BED53}"/>
              </a:ext>
            </a:extLst>
          </p:cNvPr>
          <p:cNvSpPr txBox="1"/>
          <p:nvPr/>
        </p:nvSpPr>
        <p:spPr>
          <a:xfrm rot="18564827">
            <a:off x="4014485" y="3288453"/>
            <a:ext cx="526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0,</a:t>
            </a:r>
            <a:r>
              <a:rPr lang="uk-UA" sz="900" dirty="0"/>
              <a:t>19</a:t>
            </a:r>
            <a:endParaRPr lang="LID4096" sz="105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865C757-A0A4-1CFB-B0AE-D053AAF7FF3B}"/>
              </a:ext>
            </a:extLst>
          </p:cNvPr>
          <p:cNvSpPr txBox="1"/>
          <p:nvPr/>
        </p:nvSpPr>
        <p:spPr>
          <a:xfrm rot="1129327">
            <a:off x="3577599" y="4009609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7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699CC14-6DCF-2FC2-90FA-5B9C256E6148}"/>
              </a:ext>
            </a:extLst>
          </p:cNvPr>
          <p:cNvSpPr txBox="1"/>
          <p:nvPr/>
        </p:nvSpPr>
        <p:spPr>
          <a:xfrm rot="1129327">
            <a:off x="2748101" y="3885666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55</a:t>
            </a:r>
            <a:endParaRPr lang="LID4096" sz="16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6FE1C62-CA27-A68C-D24A-42799EEA40DB}"/>
              </a:ext>
            </a:extLst>
          </p:cNvPr>
          <p:cNvSpPr txBox="1"/>
          <p:nvPr/>
        </p:nvSpPr>
        <p:spPr>
          <a:xfrm rot="1129327">
            <a:off x="3012188" y="3601149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endParaRPr lang="LID4096" sz="16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30ED01-500A-C98D-91D2-F186C08D29D6}"/>
              </a:ext>
            </a:extLst>
          </p:cNvPr>
          <p:cNvSpPr txBox="1"/>
          <p:nvPr/>
        </p:nvSpPr>
        <p:spPr>
          <a:xfrm rot="1129327">
            <a:off x="3115615" y="3326915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2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AB2ECB5-BCB9-3251-0F6C-B3F46EAAD113}"/>
              </a:ext>
            </a:extLst>
          </p:cNvPr>
          <p:cNvSpPr txBox="1"/>
          <p:nvPr/>
        </p:nvSpPr>
        <p:spPr>
          <a:xfrm rot="1129327">
            <a:off x="3361069" y="3687676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17</a:t>
            </a:r>
            <a:endParaRPr lang="LID4096" sz="16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5BADA0C-D38A-76A2-62C6-058CBBD4E53C}"/>
              </a:ext>
            </a:extLst>
          </p:cNvPr>
          <p:cNvSpPr txBox="1"/>
          <p:nvPr/>
        </p:nvSpPr>
        <p:spPr>
          <a:xfrm rot="1129327">
            <a:off x="2634483" y="3376032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18</a:t>
            </a:r>
            <a:endParaRPr lang="LID4096" sz="16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B782F54-72FA-3DF3-D97D-D66824505B06}"/>
              </a:ext>
            </a:extLst>
          </p:cNvPr>
          <p:cNvSpPr txBox="1"/>
          <p:nvPr/>
        </p:nvSpPr>
        <p:spPr>
          <a:xfrm rot="1129327">
            <a:off x="2606446" y="3102072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5</a:t>
            </a:r>
            <a:endParaRPr lang="LID4096" sz="16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C659AA4-AF0E-F4FD-6764-A978EC375B40}"/>
              </a:ext>
            </a:extLst>
          </p:cNvPr>
          <p:cNvSpPr txBox="1"/>
          <p:nvPr/>
        </p:nvSpPr>
        <p:spPr>
          <a:xfrm rot="1129327">
            <a:off x="2414708" y="3535180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4</a:t>
            </a:r>
            <a:endParaRPr lang="LID4096" sz="1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94A4DF7-334A-66F1-26CB-5D8DC4D6EE63}"/>
              </a:ext>
            </a:extLst>
          </p:cNvPr>
          <p:cNvSpPr txBox="1"/>
          <p:nvPr/>
        </p:nvSpPr>
        <p:spPr>
          <a:xfrm rot="17317087">
            <a:off x="2143774" y="3206867"/>
            <a:ext cx="56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18</a:t>
            </a:r>
            <a:endParaRPr lang="LID4096" sz="16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F2DDB61-7407-09A4-9103-DB6237FAFFB6}"/>
              </a:ext>
            </a:extLst>
          </p:cNvPr>
          <p:cNvSpPr txBox="1"/>
          <p:nvPr/>
        </p:nvSpPr>
        <p:spPr>
          <a:xfrm rot="18159306">
            <a:off x="2320677" y="2893181"/>
            <a:ext cx="548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16</a:t>
            </a:r>
            <a:endParaRPr lang="LID4096" sz="11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85D9E5A-C749-DDB2-F29C-DEF04D0077F0}"/>
              </a:ext>
            </a:extLst>
          </p:cNvPr>
          <p:cNvSpPr txBox="1"/>
          <p:nvPr/>
        </p:nvSpPr>
        <p:spPr>
          <a:xfrm rot="17585706">
            <a:off x="2437414" y="2500123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5</a:t>
            </a:r>
            <a:endParaRPr lang="LID4096" sz="16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FD3A510-35A0-09E6-21CD-C97023081FF9}"/>
              </a:ext>
            </a:extLst>
          </p:cNvPr>
          <p:cNvSpPr txBox="1"/>
          <p:nvPr/>
        </p:nvSpPr>
        <p:spPr>
          <a:xfrm rot="1129327">
            <a:off x="2174831" y="3611706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22</a:t>
            </a:r>
            <a:endParaRPr lang="LID4096" sz="16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D73BFBE-A02B-D8D2-672B-DC1BB5545FDF}"/>
              </a:ext>
            </a:extLst>
          </p:cNvPr>
          <p:cNvSpPr txBox="1"/>
          <p:nvPr/>
        </p:nvSpPr>
        <p:spPr>
          <a:xfrm rot="1129327">
            <a:off x="1712183" y="3503736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19</a:t>
            </a:r>
            <a:endParaRPr lang="LID4096" sz="16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04417BEB-3C50-35AE-B869-E612432D30F3}"/>
              </a:ext>
            </a:extLst>
          </p:cNvPr>
          <p:cNvSpPr txBox="1"/>
          <p:nvPr/>
        </p:nvSpPr>
        <p:spPr>
          <a:xfrm rot="1129327">
            <a:off x="1967217" y="3318998"/>
            <a:ext cx="535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14</a:t>
            </a:r>
            <a:endParaRPr lang="LID4096" sz="11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2115979-8A1B-E755-E2EB-234D4D5C3912}"/>
              </a:ext>
            </a:extLst>
          </p:cNvPr>
          <p:cNvSpPr txBox="1"/>
          <p:nvPr/>
        </p:nvSpPr>
        <p:spPr>
          <a:xfrm rot="1129327">
            <a:off x="620382" y="3059360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1</a:t>
            </a:r>
            <a:r>
              <a:rPr lang="en-US" sz="1200" dirty="0"/>
              <a:t>,</a:t>
            </a:r>
            <a:r>
              <a:rPr lang="uk-UA" sz="1200" dirty="0"/>
              <a:t>7</a:t>
            </a:r>
            <a:endParaRPr lang="LID4096" sz="16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98A2D57-A3EC-A154-C6A8-B3437CCDC1FB}"/>
              </a:ext>
            </a:extLst>
          </p:cNvPr>
          <p:cNvSpPr txBox="1"/>
          <p:nvPr/>
        </p:nvSpPr>
        <p:spPr>
          <a:xfrm rot="1129327">
            <a:off x="107922" y="2001276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26</a:t>
            </a:r>
            <a:endParaRPr lang="LID4096" sz="16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27C6B03-0309-81A5-EC54-0E9C776B9A24}"/>
              </a:ext>
            </a:extLst>
          </p:cNvPr>
          <p:cNvSpPr txBox="1"/>
          <p:nvPr/>
        </p:nvSpPr>
        <p:spPr>
          <a:xfrm rot="1129327">
            <a:off x="742100" y="2482152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55</a:t>
            </a:r>
            <a:endParaRPr lang="LID4096" sz="16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8BDBBE3-5916-08C1-5321-1D409434E50C}"/>
              </a:ext>
            </a:extLst>
          </p:cNvPr>
          <p:cNvSpPr txBox="1"/>
          <p:nvPr/>
        </p:nvSpPr>
        <p:spPr>
          <a:xfrm rot="1129327">
            <a:off x="1362793" y="2861687"/>
            <a:ext cx="53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5</a:t>
            </a:r>
            <a:endParaRPr lang="LID4096" sz="16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BA7D279-49B7-46C9-0596-06F55B994BF8}"/>
              </a:ext>
            </a:extLst>
          </p:cNvPr>
          <p:cNvSpPr txBox="1"/>
          <p:nvPr/>
        </p:nvSpPr>
        <p:spPr>
          <a:xfrm rot="1349313">
            <a:off x="775506" y="2050928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9</a:t>
            </a:r>
            <a:endParaRPr lang="LID4096" sz="16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081860E-573A-1562-0404-DB63535956A2}"/>
              </a:ext>
            </a:extLst>
          </p:cNvPr>
          <p:cNvSpPr txBox="1"/>
          <p:nvPr/>
        </p:nvSpPr>
        <p:spPr>
          <a:xfrm rot="1349313">
            <a:off x="1012989" y="2437730"/>
            <a:ext cx="66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16</a:t>
            </a:r>
            <a:endParaRPr lang="LID4096" sz="11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5257FFC5-4853-083A-5BD2-F11EE298E0A6}"/>
              </a:ext>
            </a:extLst>
          </p:cNvPr>
          <p:cNvSpPr txBox="1"/>
          <p:nvPr/>
        </p:nvSpPr>
        <p:spPr>
          <a:xfrm rot="18683429">
            <a:off x="531157" y="1363574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6</a:t>
            </a:r>
            <a:endParaRPr lang="LID4096" sz="16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00EEC0F-F001-F148-CAAB-65C2233AF56D}"/>
              </a:ext>
            </a:extLst>
          </p:cNvPr>
          <p:cNvSpPr txBox="1"/>
          <p:nvPr/>
        </p:nvSpPr>
        <p:spPr>
          <a:xfrm rot="1349313">
            <a:off x="1274697" y="1618180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5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85110762-0C18-E412-D131-F6A4E8502157}"/>
              </a:ext>
            </a:extLst>
          </p:cNvPr>
          <p:cNvSpPr txBox="1"/>
          <p:nvPr/>
        </p:nvSpPr>
        <p:spPr>
          <a:xfrm rot="1349313">
            <a:off x="841856" y="1606319"/>
            <a:ext cx="66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09</a:t>
            </a:r>
            <a:endParaRPr lang="LID4096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BE6C42E-7B90-9BC7-8D30-06D17FFB5628}"/>
              </a:ext>
            </a:extLst>
          </p:cNvPr>
          <p:cNvSpPr txBox="1"/>
          <p:nvPr/>
        </p:nvSpPr>
        <p:spPr>
          <a:xfrm rot="1349313">
            <a:off x="1040364" y="1927369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4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928DF8B-E518-2593-29A8-F272758239C3}"/>
              </a:ext>
            </a:extLst>
          </p:cNvPr>
          <p:cNvSpPr txBox="1"/>
          <p:nvPr/>
        </p:nvSpPr>
        <p:spPr>
          <a:xfrm rot="1349313">
            <a:off x="1493023" y="1938029"/>
            <a:ext cx="653663" cy="27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6</a:t>
            </a:r>
            <a:endParaRPr lang="LID4096" sz="16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C969AE88-715A-FD27-D789-253EF8E3B934}"/>
              </a:ext>
            </a:extLst>
          </p:cNvPr>
          <p:cNvSpPr txBox="1"/>
          <p:nvPr/>
        </p:nvSpPr>
        <p:spPr>
          <a:xfrm rot="1349313">
            <a:off x="719975" y="1739947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12</a:t>
            </a:r>
            <a:endParaRPr lang="LID4096" sz="16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9E8FD8A-9392-F8AD-D136-C27B1DC8C13E}"/>
              </a:ext>
            </a:extLst>
          </p:cNvPr>
          <p:cNvSpPr txBox="1"/>
          <p:nvPr/>
        </p:nvSpPr>
        <p:spPr>
          <a:xfrm rot="1349313">
            <a:off x="1511795" y="2202099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89709E9-F123-6304-9B64-8DBAE8022AD7}"/>
              </a:ext>
            </a:extLst>
          </p:cNvPr>
          <p:cNvSpPr txBox="1"/>
          <p:nvPr/>
        </p:nvSpPr>
        <p:spPr>
          <a:xfrm rot="1349313">
            <a:off x="1089923" y="2154185"/>
            <a:ext cx="66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17</a:t>
            </a:r>
            <a:endParaRPr lang="LID4096" sz="12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AE11FA6-346C-71AF-2028-4C532B72DB65}"/>
              </a:ext>
            </a:extLst>
          </p:cNvPr>
          <p:cNvSpPr txBox="1"/>
          <p:nvPr/>
        </p:nvSpPr>
        <p:spPr>
          <a:xfrm rot="1349313">
            <a:off x="1011985" y="2284256"/>
            <a:ext cx="66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07</a:t>
            </a:r>
            <a:endParaRPr lang="LID4096" sz="11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ADBDB1-4A33-9377-5F36-56799EBD48F6}"/>
              </a:ext>
            </a:extLst>
          </p:cNvPr>
          <p:cNvSpPr txBox="1"/>
          <p:nvPr/>
        </p:nvSpPr>
        <p:spPr>
          <a:xfrm rot="1997906">
            <a:off x="1539285" y="2512502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0,5</a:t>
            </a:r>
            <a:endParaRPr lang="LID4096" sz="16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BCD9CE9-1001-B3F7-5B1D-D44584C6EDB6}"/>
              </a:ext>
            </a:extLst>
          </p:cNvPr>
          <p:cNvSpPr txBox="1"/>
          <p:nvPr/>
        </p:nvSpPr>
        <p:spPr>
          <a:xfrm rot="21183596">
            <a:off x="1388052" y="1212958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7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E584A09-F187-E7FF-9143-258B212073B6}"/>
              </a:ext>
            </a:extLst>
          </p:cNvPr>
          <p:cNvSpPr txBox="1"/>
          <p:nvPr/>
        </p:nvSpPr>
        <p:spPr>
          <a:xfrm rot="1349313">
            <a:off x="1821989" y="1061978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35</a:t>
            </a:r>
            <a:endParaRPr lang="LID4096" sz="16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C5D85A4-45DF-57BA-4FE4-D7F2773BA653}"/>
              </a:ext>
            </a:extLst>
          </p:cNvPr>
          <p:cNvSpPr txBox="1"/>
          <p:nvPr/>
        </p:nvSpPr>
        <p:spPr>
          <a:xfrm rot="1349313">
            <a:off x="2225534" y="1448033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4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7E5AC07-CC3D-216A-027E-C13E7ABFA61B}"/>
              </a:ext>
            </a:extLst>
          </p:cNvPr>
          <p:cNvSpPr txBox="1"/>
          <p:nvPr/>
        </p:nvSpPr>
        <p:spPr>
          <a:xfrm rot="21232069">
            <a:off x="2048045" y="1758656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8</a:t>
            </a:r>
            <a:endParaRPr lang="LID4096" sz="1600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87B324A-DA98-F707-47A2-E8D52A568C5A}"/>
              </a:ext>
            </a:extLst>
          </p:cNvPr>
          <p:cNvSpPr txBox="1"/>
          <p:nvPr/>
        </p:nvSpPr>
        <p:spPr>
          <a:xfrm rot="17862457">
            <a:off x="2020762" y="2088805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8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E3472F4-E75C-4F16-9830-10A3ABCB2AF1}"/>
              </a:ext>
            </a:extLst>
          </p:cNvPr>
          <p:cNvSpPr txBox="1"/>
          <p:nvPr/>
        </p:nvSpPr>
        <p:spPr>
          <a:xfrm rot="17897890">
            <a:off x="1728560" y="1840636"/>
            <a:ext cx="66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09</a:t>
            </a:r>
            <a:endParaRPr lang="LID4096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27C417E-6C60-1687-06B8-D4D67C7F6454}"/>
              </a:ext>
            </a:extLst>
          </p:cNvPr>
          <p:cNvSpPr txBox="1"/>
          <p:nvPr/>
        </p:nvSpPr>
        <p:spPr>
          <a:xfrm rot="18281531">
            <a:off x="1757533" y="2096053"/>
            <a:ext cx="66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18</a:t>
            </a:r>
            <a:endParaRPr lang="LID4096" sz="12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509464BD-2096-65EF-35FB-324E1694341A}"/>
              </a:ext>
            </a:extLst>
          </p:cNvPr>
          <p:cNvSpPr txBox="1"/>
          <p:nvPr/>
        </p:nvSpPr>
        <p:spPr>
          <a:xfrm rot="4284661">
            <a:off x="1803818" y="2625689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22</a:t>
            </a:r>
            <a:endParaRPr lang="LID4096" sz="1600" dirty="0"/>
          </a:p>
        </p:txBody>
      </p:sp>
      <p:grpSp>
        <p:nvGrpSpPr>
          <p:cNvPr id="322" name="Групувати 321">
            <a:extLst>
              <a:ext uri="{FF2B5EF4-FFF2-40B4-BE49-F238E27FC236}">
                <a16:creationId xmlns:a16="http://schemas.microsoft.com/office/drawing/2014/main" id="{22443AB3-8F03-2C97-3A8D-3A14C40F9535}"/>
              </a:ext>
            </a:extLst>
          </p:cNvPr>
          <p:cNvGrpSpPr/>
          <p:nvPr/>
        </p:nvGrpSpPr>
        <p:grpSpPr>
          <a:xfrm>
            <a:off x="2036153" y="2846732"/>
            <a:ext cx="132120" cy="51840"/>
            <a:chOff x="2036153" y="2846732"/>
            <a:chExt cx="132120" cy="5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11" name="Рукописні дані 310">
                  <a:extLst>
                    <a:ext uri="{FF2B5EF4-FFF2-40B4-BE49-F238E27FC236}">
                      <a16:creationId xmlns:a16="http://schemas.microsoft.com/office/drawing/2014/main" id="{703F6D86-BE47-CB49-968F-AA4BD2C9FB32}"/>
                    </a:ext>
                  </a:extLst>
                </p14:cNvPr>
                <p14:cNvContentPartPr/>
                <p14:nvPr/>
              </p14:nvContentPartPr>
              <p14:xfrm>
                <a:off x="2036153" y="2846732"/>
                <a:ext cx="360" cy="360"/>
              </p14:xfrm>
            </p:contentPart>
          </mc:Choice>
          <mc:Fallback xmlns="">
            <p:pic>
              <p:nvPicPr>
                <p:cNvPr id="311" name="Рукописні дані 310">
                  <a:extLst>
                    <a:ext uri="{FF2B5EF4-FFF2-40B4-BE49-F238E27FC236}">
                      <a16:creationId xmlns:a16="http://schemas.microsoft.com/office/drawing/2014/main" id="{703F6D86-BE47-CB49-968F-AA4BD2C9FB3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18153" y="28287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12" name="Рукописні дані 311">
                  <a:extLst>
                    <a:ext uri="{FF2B5EF4-FFF2-40B4-BE49-F238E27FC236}">
                      <a16:creationId xmlns:a16="http://schemas.microsoft.com/office/drawing/2014/main" id="{B5940944-303C-C297-73B7-117EFFC6E70B}"/>
                    </a:ext>
                  </a:extLst>
                </p14:cNvPr>
                <p14:cNvContentPartPr/>
                <p14:nvPr/>
              </p14:nvContentPartPr>
              <p14:xfrm>
                <a:off x="2036153" y="2846732"/>
                <a:ext cx="7200" cy="7920"/>
              </p14:xfrm>
            </p:contentPart>
          </mc:Choice>
          <mc:Fallback xmlns="">
            <p:pic>
              <p:nvPicPr>
                <p:cNvPr id="312" name="Рукописні дані 311">
                  <a:extLst>
                    <a:ext uri="{FF2B5EF4-FFF2-40B4-BE49-F238E27FC236}">
                      <a16:creationId xmlns:a16="http://schemas.microsoft.com/office/drawing/2014/main" id="{B5940944-303C-C297-73B7-117EFFC6E7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18153" y="2828732"/>
                  <a:ext cx="42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4" name="Рукописні дані 313">
                  <a:extLst>
                    <a:ext uri="{FF2B5EF4-FFF2-40B4-BE49-F238E27FC236}">
                      <a16:creationId xmlns:a16="http://schemas.microsoft.com/office/drawing/2014/main" id="{E8DAF482-7706-ACD2-8C69-B143361D86FE}"/>
                    </a:ext>
                  </a:extLst>
                </p14:cNvPr>
                <p14:cNvContentPartPr/>
                <p14:nvPr/>
              </p14:nvContentPartPr>
              <p14:xfrm>
                <a:off x="2073593" y="2884172"/>
                <a:ext cx="88200" cy="14400"/>
              </p14:xfrm>
            </p:contentPart>
          </mc:Choice>
          <mc:Fallback xmlns="">
            <p:pic>
              <p:nvPicPr>
                <p:cNvPr id="314" name="Рукописні дані 313">
                  <a:extLst>
                    <a:ext uri="{FF2B5EF4-FFF2-40B4-BE49-F238E27FC236}">
                      <a16:creationId xmlns:a16="http://schemas.microsoft.com/office/drawing/2014/main" id="{E8DAF482-7706-ACD2-8C69-B143361D86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55593" y="2866172"/>
                  <a:ext cx="123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6" name="Рукописні дані 315">
                  <a:extLst>
                    <a:ext uri="{FF2B5EF4-FFF2-40B4-BE49-F238E27FC236}">
                      <a16:creationId xmlns:a16="http://schemas.microsoft.com/office/drawing/2014/main" id="{F349C8D6-4A3F-FC4C-3B0C-337ACC99ABD1}"/>
                    </a:ext>
                  </a:extLst>
                </p14:cNvPr>
                <p14:cNvContentPartPr/>
                <p14:nvPr/>
              </p14:nvContentPartPr>
              <p14:xfrm>
                <a:off x="2149193" y="2893532"/>
                <a:ext cx="360" cy="360"/>
              </p14:xfrm>
            </p:contentPart>
          </mc:Choice>
          <mc:Fallback xmlns="">
            <p:pic>
              <p:nvPicPr>
                <p:cNvPr id="316" name="Рукописні дані 315">
                  <a:extLst>
                    <a:ext uri="{FF2B5EF4-FFF2-40B4-BE49-F238E27FC236}">
                      <a16:creationId xmlns:a16="http://schemas.microsoft.com/office/drawing/2014/main" id="{F349C8D6-4A3F-FC4C-3B0C-337ACC99ABD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31193" y="28755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17" name="Рукописні дані 316">
                  <a:extLst>
                    <a:ext uri="{FF2B5EF4-FFF2-40B4-BE49-F238E27FC236}">
                      <a16:creationId xmlns:a16="http://schemas.microsoft.com/office/drawing/2014/main" id="{FAB0FAED-C728-9AE9-279D-712AD4FA39F3}"/>
                    </a:ext>
                  </a:extLst>
                </p14:cNvPr>
                <p14:cNvContentPartPr/>
                <p14:nvPr/>
              </p14:nvContentPartPr>
              <p14:xfrm>
                <a:off x="2167913" y="2865452"/>
                <a:ext cx="360" cy="360"/>
              </p14:xfrm>
            </p:contentPart>
          </mc:Choice>
          <mc:Fallback xmlns="">
            <p:pic>
              <p:nvPicPr>
                <p:cNvPr id="317" name="Рукописні дані 316">
                  <a:extLst>
                    <a:ext uri="{FF2B5EF4-FFF2-40B4-BE49-F238E27FC236}">
                      <a16:creationId xmlns:a16="http://schemas.microsoft.com/office/drawing/2014/main" id="{FAB0FAED-C728-9AE9-279D-712AD4FA39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49913" y="28474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9" name="Рукописні дані 318">
                  <a:extLst>
                    <a:ext uri="{FF2B5EF4-FFF2-40B4-BE49-F238E27FC236}">
                      <a16:creationId xmlns:a16="http://schemas.microsoft.com/office/drawing/2014/main" id="{A706F8D3-D609-C7D7-A80E-AA5DD02A0B23}"/>
                    </a:ext>
                  </a:extLst>
                </p14:cNvPr>
                <p14:cNvContentPartPr/>
                <p14:nvPr/>
              </p14:nvContentPartPr>
              <p14:xfrm>
                <a:off x="2054873" y="2856092"/>
                <a:ext cx="360" cy="360"/>
              </p14:xfrm>
            </p:contentPart>
          </mc:Choice>
          <mc:Fallback xmlns="">
            <p:pic>
              <p:nvPicPr>
                <p:cNvPr id="319" name="Рукописні дані 318">
                  <a:extLst>
                    <a:ext uri="{FF2B5EF4-FFF2-40B4-BE49-F238E27FC236}">
                      <a16:creationId xmlns:a16="http://schemas.microsoft.com/office/drawing/2014/main" id="{A706F8D3-D609-C7D7-A80E-AA5DD02A0B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36873" y="28380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21" name="Рукописні дані 320">
                  <a:extLst>
                    <a:ext uri="{FF2B5EF4-FFF2-40B4-BE49-F238E27FC236}">
                      <a16:creationId xmlns:a16="http://schemas.microsoft.com/office/drawing/2014/main" id="{D50B82B2-EDC5-BF96-7230-98B6A63608D9}"/>
                    </a:ext>
                  </a:extLst>
                </p14:cNvPr>
                <p14:cNvContentPartPr/>
                <p14:nvPr/>
              </p14:nvContentPartPr>
              <p14:xfrm>
                <a:off x="2064233" y="2884172"/>
                <a:ext cx="360" cy="360"/>
              </p14:xfrm>
            </p:contentPart>
          </mc:Choice>
          <mc:Fallback xmlns="">
            <p:pic>
              <p:nvPicPr>
                <p:cNvPr id="321" name="Рукописні дані 320">
                  <a:extLst>
                    <a:ext uri="{FF2B5EF4-FFF2-40B4-BE49-F238E27FC236}">
                      <a16:creationId xmlns:a16="http://schemas.microsoft.com/office/drawing/2014/main" id="{D50B82B2-EDC5-BF96-7230-98B6A63608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46233" y="28661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29" name="Рукописні дані 328">
                <a:extLst>
                  <a:ext uri="{FF2B5EF4-FFF2-40B4-BE49-F238E27FC236}">
                    <a16:creationId xmlns:a16="http://schemas.microsoft.com/office/drawing/2014/main" id="{3BC6B566-A938-3FA0-22B2-CC280462C9C1}"/>
                  </a:ext>
                </a:extLst>
              </p14:cNvPr>
              <p14:cNvContentPartPr/>
              <p14:nvPr/>
            </p14:nvContentPartPr>
            <p14:xfrm>
              <a:off x="2186633" y="2893532"/>
              <a:ext cx="360" cy="360"/>
            </p14:xfrm>
          </p:contentPart>
        </mc:Choice>
        <mc:Fallback xmlns="">
          <p:pic>
            <p:nvPicPr>
              <p:cNvPr id="329" name="Рукописні дані 328">
                <a:extLst>
                  <a:ext uri="{FF2B5EF4-FFF2-40B4-BE49-F238E27FC236}">
                    <a16:creationId xmlns:a16="http://schemas.microsoft.com/office/drawing/2014/main" id="{3BC6B566-A938-3FA0-22B2-CC280462C9C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177633" y="288453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Групувати 339">
            <a:extLst>
              <a:ext uri="{FF2B5EF4-FFF2-40B4-BE49-F238E27FC236}">
                <a16:creationId xmlns:a16="http://schemas.microsoft.com/office/drawing/2014/main" id="{656BD85E-A752-1BD7-729C-8CDC67343F63}"/>
              </a:ext>
            </a:extLst>
          </p:cNvPr>
          <p:cNvGrpSpPr/>
          <p:nvPr/>
        </p:nvGrpSpPr>
        <p:grpSpPr>
          <a:xfrm>
            <a:off x="2007353" y="2846732"/>
            <a:ext cx="360" cy="19080"/>
            <a:chOff x="2007353" y="2846732"/>
            <a:chExt cx="360" cy="1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30" name="Рукописні дані 329">
                  <a:extLst>
                    <a:ext uri="{FF2B5EF4-FFF2-40B4-BE49-F238E27FC236}">
                      <a16:creationId xmlns:a16="http://schemas.microsoft.com/office/drawing/2014/main" id="{8025BB92-07C1-5A74-5A60-31CC50EEE7CF}"/>
                    </a:ext>
                  </a:extLst>
                </p14:cNvPr>
                <p14:cNvContentPartPr/>
                <p14:nvPr/>
              </p14:nvContentPartPr>
              <p14:xfrm>
                <a:off x="2007353" y="2865452"/>
                <a:ext cx="360" cy="360"/>
              </p14:xfrm>
            </p:contentPart>
          </mc:Choice>
          <mc:Fallback xmlns="">
            <p:pic>
              <p:nvPicPr>
                <p:cNvPr id="330" name="Рукописні дані 329">
                  <a:extLst>
                    <a:ext uri="{FF2B5EF4-FFF2-40B4-BE49-F238E27FC236}">
                      <a16:creationId xmlns:a16="http://schemas.microsoft.com/office/drawing/2014/main" id="{8025BB92-07C1-5A74-5A60-31CC50EEE7C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8713" y="285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31" name="Рукописні дані 330">
                  <a:extLst>
                    <a:ext uri="{FF2B5EF4-FFF2-40B4-BE49-F238E27FC236}">
                      <a16:creationId xmlns:a16="http://schemas.microsoft.com/office/drawing/2014/main" id="{0DA03C90-72D8-BCA0-A38A-E7046ED32B68}"/>
                    </a:ext>
                  </a:extLst>
                </p14:cNvPr>
                <p14:cNvContentPartPr/>
                <p14:nvPr/>
              </p14:nvContentPartPr>
              <p14:xfrm>
                <a:off x="2007353" y="2865452"/>
                <a:ext cx="360" cy="360"/>
              </p14:xfrm>
            </p:contentPart>
          </mc:Choice>
          <mc:Fallback xmlns="">
            <p:pic>
              <p:nvPicPr>
                <p:cNvPr id="331" name="Рукописні дані 330">
                  <a:extLst>
                    <a:ext uri="{FF2B5EF4-FFF2-40B4-BE49-F238E27FC236}">
                      <a16:creationId xmlns:a16="http://schemas.microsoft.com/office/drawing/2014/main" id="{0DA03C90-72D8-BCA0-A38A-E7046ED32B6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8713" y="285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32" name="Рукописні дані 331">
                  <a:extLst>
                    <a:ext uri="{FF2B5EF4-FFF2-40B4-BE49-F238E27FC236}">
                      <a16:creationId xmlns:a16="http://schemas.microsoft.com/office/drawing/2014/main" id="{2E8267B7-D7A1-0C52-C955-41D402D5FDDC}"/>
                    </a:ext>
                  </a:extLst>
                </p14:cNvPr>
                <p14:cNvContentPartPr/>
                <p14:nvPr/>
              </p14:nvContentPartPr>
              <p14:xfrm>
                <a:off x="2007353" y="2865452"/>
                <a:ext cx="360" cy="360"/>
              </p14:xfrm>
            </p:contentPart>
          </mc:Choice>
          <mc:Fallback xmlns="">
            <p:pic>
              <p:nvPicPr>
                <p:cNvPr id="332" name="Рукописні дані 331">
                  <a:extLst>
                    <a:ext uri="{FF2B5EF4-FFF2-40B4-BE49-F238E27FC236}">
                      <a16:creationId xmlns:a16="http://schemas.microsoft.com/office/drawing/2014/main" id="{2E8267B7-D7A1-0C52-C955-41D402D5FDD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8713" y="285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34" name="Рукописні дані 333">
                  <a:extLst>
                    <a:ext uri="{FF2B5EF4-FFF2-40B4-BE49-F238E27FC236}">
                      <a16:creationId xmlns:a16="http://schemas.microsoft.com/office/drawing/2014/main" id="{87611E17-C4C1-0D56-392C-F8779187CB82}"/>
                    </a:ext>
                  </a:extLst>
                </p14:cNvPr>
                <p14:cNvContentPartPr/>
                <p14:nvPr/>
              </p14:nvContentPartPr>
              <p14:xfrm>
                <a:off x="2007353" y="2854652"/>
                <a:ext cx="360" cy="1800"/>
              </p14:xfrm>
            </p:contentPart>
          </mc:Choice>
          <mc:Fallback xmlns="">
            <p:pic>
              <p:nvPicPr>
                <p:cNvPr id="334" name="Рукописні дані 333">
                  <a:extLst>
                    <a:ext uri="{FF2B5EF4-FFF2-40B4-BE49-F238E27FC236}">
                      <a16:creationId xmlns:a16="http://schemas.microsoft.com/office/drawing/2014/main" id="{87611E17-C4C1-0D56-392C-F8779187CB8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8713" y="2845652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35" name="Рукописні дані 334">
                  <a:extLst>
                    <a:ext uri="{FF2B5EF4-FFF2-40B4-BE49-F238E27FC236}">
                      <a16:creationId xmlns:a16="http://schemas.microsoft.com/office/drawing/2014/main" id="{569B8D29-9E7A-B6BC-72D7-6FAF4571C8A8}"/>
                    </a:ext>
                  </a:extLst>
                </p14:cNvPr>
                <p14:cNvContentPartPr/>
                <p14:nvPr/>
              </p14:nvContentPartPr>
              <p14:xfrm>
                <a:off x="2007353" y="2846732"/>
                <a:ext cx="360" cy="360"/>
              </p14:xfrm>
            </p:contentPart>
          </mc:Choice>
          <mc:Fallback xmlns="">
            <p:pic>
              <p:nvPicPr>
                <p:cNvPr id="335" name="Рукописні дані 334">
                  <a:extLst>
                    <a:ext uri="{FF2B5EF4-FFF2-40B4-BE49-F238E27FC236}">
                      <a16:creationId xmlns:a16="http://schemas.microsoft.com/office/drawing/2014/main" id="{569B8D29-9E7A-B6BC-72D7-6FAF4571C8A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8713" y="2837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36" name="Рукописні дані 335">
                  <a:extLst>
                    <a:ext uri="{FF2B5EF4-FFF2-40B4-BE49-F238E27FC236}">
                      <a16:creationId xmlns:a16="http://schemas.microsoft.com/office/drawing/2014/main" id="{9AB26C54-6B0A-6C47-7381-33B98F277F8B}"/>
                    </a:ext>
                  </a:extLst>
                </p14:cNvPr>
                <p14:cNvContentPartPr/>
                <p14:nvPr/>
              </p14:nvContentPartPr>
              <p14:xfrm>
                <a:off x="2007353" y="2846732"/>
                <a:ext cx="360" cy="360"/>
              </p14:xfrm>
            </p:contentPart>
          </mc:Choice>
          <mc:Fallback xmlns="">
            <p:pic>
              <p:nvPicPr>
                <p:cNvPr id="336" name="Рукописні дані 335">
                  <a:extLst>
                    <a:ext uri="{FF2B5EF4-FFF2-40B4-BE49-F238E27FC236}">
                      <a16:creationId xmlns:a16="http://schemas.microsoft.com/office/drawing/2014/main" id="{9AB26C54-6B0A-6C47-7381-33B98F277F8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8713" y="2837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37" name="Рукописні дані 336">
                  <a:extLst>
                    <a:ext uri="{FF2B5EF4-FFF2-40B4-BE49-F238E27FC236}">
                      <a16:creationId xmlns:a16="http://schemas.microsoft.com/office/drawing/2014/main" id="{CB671570-8B57-50E5-A8B7-21845B756325}"/>
                    </a:ext>
                  </a:extLst>
                </p14:cNvPr>
                <p14:cNvContentPartPr/>
                <p14:nvPr/>
              </p14:nvContentPartPr>
              <p14:xfrm>
                <a:off x="2007353" y="2865452"/>
                <a:ext cx="360" cy="360"/>
              </p14:xfrm>
            </p:contentPart>
          </mc:Choice>
          <mc:Fallback xmlns="">
            <p:pic>
              <p:nvPicPr>
                <p:cNvPr id="337" name="Рукописні дані 336">
                  <a:extLst>
                    <a:ext uri="{FF2B5EF4-FFF2-40B4-BE49-F238E27FC236}">
                      <a16:creationId xmlns:a16="http://schemas.microsoft.com/office/drawing/2014/main" id="{CB671570-8B57-50E5-A8B7-21845B75632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8713" y="285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38" name="Рукописні дані 337">
                  <a:extLst>
                    <a:ext uri="{FF2B5EF4-FFF2-40B4-BE49-F238E27FC236}">
                      <a16:creationId xmlns:a16="http://schemas.microsoft.com/office/drawing/2014/main" id="{86AA32B9-7A06-5F40-7C23-6882B4F58446}"/>
                    </a:ext>
                  </a:extLst>
                </p14:cNvPr>
                <p14:cNvContentPartPr/>
                <p14:nvPr/>
              </p14:nvContentPartPr>
              <p14:xfrm>
                <a:off x="2007353" y="2865452"/>
                <a:ext cx="360" cy="360"/>
              </p14:xfrm>
            </p:contentPart>
          </mc:Choice>
          <mc:Fallback xmlns="">
            <p:pic>
              <p:nvPicPr>
                <p:cNvPr id="338" name="Рукописні дані 337">
                  <a:extLst>
                    <a:ext uri="{FF2B5EF4-FFF2-40B4-BE49-F238E27FC236}">
                      <a16:creationId xmlns:a16="http://schemas.microsoft.com/office/drawing/2014/main" id="{86AA32B9-7A06-5F40-7C23-6882B4F5844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8713" y="285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39" name="Рукописні дані 338">
                  <a:extLst>
                    <a:ext uri="{FF2B5EF4-FFF2-40B4-BE49-F238E27FC236}">
                      <a16:creationId xmlns:a16="http://schemas.microsoft.com/office/drawing/2014/main" id="{E4A5A263-0A0D-D56E-016A-495C804E0724}"/>
                    </a:ext>
                  </a:extLst>
                </p14:cNvPr>
                <p14:cNvContentPartPr/>
                <p14:nvPr/>
              </p14:nvContentPartPr>
              <p14:xfrm>
                <a:off x="2007353" y="2865452"/>
                <a:ext cx="360" cy="360"/>
              </p14:xfrm>
            </p:contentPart>
          </mc:Choice>
          <mc:Fallback xmlns="">
            <p:pic>
              <p:nvPicPr>
                <p:cNvPr id="339" name="Рукописні дані 338">
                  <a:extLst>
                    <a:ext uri="{FF2B5EF4-FFF2-40B4-BE49-F238E27FC236}">
                      <a16:creationId xmlns:a16="http://schemas.microsoft.com/office/drawing/2014/main" id="{E4A5A263-0A0D-D56E-016A-495C804E072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98713" y="285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4AF0E338-CDF7-6F28-39EA-021A458E02B5}"/>
              </a:ext>
            </a:extLst>
          </p:cNvPr>
          <p:cNvSpPr txBox="1"/>
          <p:nvPr/>
        </p:nvSpPr>
        <p:spPr>
          <a:xfrm rot="1349313">
            <a:off x="1653644" y="2800947"/>
            <a:ext cx="66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13</a:t>
            </a:r>
            <a:endParaRPr lang="LID4096" sz="11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654A8117-D6E8-77CF-DA6C-0CA0FAE10CCA}"/>
              </a:ext>
            </a:extLst>
          </p:cNvPr>
          <p:cNvSpPr txBox="1"/>
          <p:nvPr/>
        </p:nvSpPr>
        <p:spPr>
          <a:xfrm rot="1366588">
            <a:off x="1982709" y="2885363"/>
            <a:ext cx="660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0,</a:t>
            </a:r>
            <a:r>
              <a:rPr lang="uk-UA" sz="900" dirty="0"/>
              <a:t>11</a:t>
            </a:r>
            <a:endParaRPr lang="LID4096" sz="105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B93A97B-D2D2-689D-1ACF-4F0228ACA2D9}"/>
              </a:ext>
            </a:extLst>
          </p:cNvPr>
          <p:cNvSpPr txBox="1"/>
          <p:nvPr/>
        </p:nvSpPr>
        <p:spPr>
          <a:xfrm rot="812910">
            <a:off x="2115722" y="2736549"/>
            <a:ext cx="66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0,</a:t>
            </a:r>
            <a:r>
              <a:rPr lang="uk-UA" sz="1100" dirty="0"/>
              <a:t>23</a:t>
            </a:r>
            <a:endParaRPr lang="LID4096" sz="14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FFE9D55-7530-643C-3C20-7A1F8A6DB189}"/>
              </a:ext>
            </a:extLst>
          </p:cNvPr>
          <p:cNvSpPr txBox="1"/>
          <p:nvPr/>
        </p:nvSpPr>
        <p:spPr>
          <a:xfrm rot="1349313">
            <a:off x="2067248" y="3067577"/>
            <a:ext cx="66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2</a:t>
            </a:r>
            <a:endParaRPr lang="LID4096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630BA2DB-58F3-365E-AFF8-FE5AC40EF38A}"/>
              </a:ext>
            </a:extLst>
          </p:cNvPr>
          <p:cNvSpPr txBox="1"/>
          <p:nvPr/>
        </p:nvSpPr>
        <p:spPr>
          <a:xfrm rot="393293">
            <a:off x="1928072" y="2995652"/>
            <a:ext cx="660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0,</a:t>
            </a:r>
            <a:r>
              <a:rPr lang="uk-UA" sz="800" dirty="0"/>
              <a:t>1</a:t>
            </a:r>
            <a:endParaRPr lang="LID4096" sz="10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57CF15AA-1AA2-6963-A3B6-400223BB3D79}"/>
              </a:ext>
            </a:extLst>
          </p:cNvPr>
          <p:cNvSpPr txBox="1"/>
          <p:nvPr/>
        </p:nvSpPr>
        <p:spPr>
          <a:xfrm rot="1349313">
            <a:off x="1643852" y="3098691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16C1D40-FFBE-79B1-E8F7-4498DCABB577}"/>
              </a:ext>
            </a:extLst>
          </p:cNvPr>
          <p:cNvSpPr txBox="1"/>
          <p:nvPr/>
        </p:nvSpPr>
        <p:spPr>
          <a:xfrm rot="1349313">
            <a:off x="2227961" y="3919064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endParaRPr lang="LID4096" sz="16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4541BD0-2EC0-7597-96B0-6B2AEE3C3710}"/>
              </a:ext>
            </a:extLst>
          </p:cNvPr>
          <p:cNvSpPr txBox="1"/>
          <p:nvPr/>
        </p:nvSpPr>
        <p:spPr>
          <a:xfrm rot="1349313">
            <a:off x="1707869" y="3868462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E19EE1-0CE0-F2FD-9781-6113403F1FFE}"/>
              </a:ext>
            </a:extLst>
          </p:cNvPr>
          <p:cNvSpPr txBox="1"/>
          <p:nvPr/>
        </p:nvSpPr>
        <p:spPr>
          <a:xfrm rot="20343487">
            <a:off x="2039346" y="4114240"/>
            <a:ext cx="616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0,</a:t>
            </a:r>
            <a:r>
              <a:rPr lang="uk-UA" sz="900" dirty="0"/>
              <a:t>09</a:t>
            </a:r>
            <a:endParaRPr lang="LID4096" sz="105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DC6FE32-E39B-F696-A648-CE1387B70CC4}"/>
              </a:ext>
            </a:extLst>
          </p:cNvPr>
          <p:cNvSpPr txBox="1"/>
          <p:nvPr/>
        </p:nvSpPr>
        <p:spPr>
          <a:xfrm rot="1349313">
            <a:off x="1783622" y="4309302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D0366BD-131D-1FD1-97B1-E53D6260D485}"/>
              </a:ext>
            </a:extLst>
          </p:cNvPr>
          <p:cNvSpPr txBox="1"/>
          <p:nvPr/>
        </p:nvSpPr>
        <p:spPr>
          <a:xfrm rot="1349313">
            <a:off x="2367990" y="4367473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0,5</a:t>
            </a:r>
            <a:endParaRPr lang="LID4096" sz="16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16D1165-539F-F974-B84F-1A7293E8D463}"/>
              </a:ext>
            </a:extLst>
          </p:cNvPr>
          <p:cNvSpPr txBox="1"/>
          <p:nvPr/>
        </p:nvSpPr>
        <p:spPr>
          <a:xfrm rot="725334">
            <a:off x="2159296" y="4613109"/>
            <a:ext cx="66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14</a:t>
            </a:r>
            <a:endParaRPr lang="LID4096" sz="11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DADC5CA4-C89E-0818-3429-4E5DF053C59E}"/>
              </a:ext>
            </a:extLst>
          </p:cNvPr>
          <p:cNvSpPr txBox="1"/>
          <p:nvPr/>
        </p:nvSpPr>
        <p:spPr>
          <a:xfrm rot="20538795">
            <a:off x="2415198" y="4639350"/>
            <a:ext cx="660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0,</a:t>
            </a:r>
            <a:r>
              <a:rPr lang="uk-UA" sz="1050" dirty="0"/>
              <a:t>23</a:t>
            </a:r>
            <a:endParaRPr lang="LID4096" sz="1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B0F277A8-E8B9-F524-BB76-CCCC9BAFEE00}"/>
              </a:ext>
            </a:extLst>
          </p:cNvPr>
          <p:cNvSpPr txBox="1"/>
          <p:nvPr/>
        </p:nvSpPr>
        <p:spPr>
          <a:xfrm rot="635879">
            <a:off x="2764737" y="4715152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4</a:t>
            </a:r>
            <a:endParaRPr lang="LID4096" sz="16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C845C986-88EE-C255-5825-2A3E805AEB1F}"/>
              </a:ext>
            </a:extLst>
          </p:cNvPr>
          <p:cNvSpPr txBox="1"/>
          <p:nvPr/>
        </p:nvSpPr>
        <p:spPr>
          <a:xfrm rot="517342">
            <a:off x="3216359" y="4735455"/>
            <a:ext cx="679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45</a:t>
            </a:r>
            <a:endParaRPr lang="LID4096" sz="16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C25B3CEE-1BC6-ACF5-8BF0-3A130A54B9D1}"/>
              </a:ext>
            </a:extLst>
          </p:cNvPr>
          <p:cNvSpPr txBox="1"/>
          <p:nvPr/>
        </p:nvSpPr>
        <p:spPr>
          <a:xfrm rot="21277338">
            <a:off x="2664331" y="5294279"/>
            <a:ext cx="611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5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A5838D3B-9200-5532-CE21-1580CB3C37A0}"/>
              </a:ext>
            </a:extLst>
          </p:cNvPr>
          <p:cNvSpPr txBox="1"/>
          <p:nvPr/>
        </p:nvSpPr>
        <p:spPr>
          <a:xfrm>
            <a:off x="3147619" y="5234666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08</a:t>
            </a:r>
            <a:endParaRPr lang="LID4096" sz="16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7245169-C8F2-84A9-83B2-309FE6319BB7}"/>
              </a:ext>
            </a:extLst>
          </p:cNvPr>
          <p:cNvSpPr txBox="1"/>
          <p:nvPr/>
        </p:nvSpPr>
        <p:spPr>
          <a:xfrm rot="1349313">
            <a:off x="2924698" y="5044879"/>
            <a:ext cx="66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21</a:t>
            </a:r>
            <a:endParaRPr lang="LID4096" sz="11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EC8025A-EF78-DCA4-A117-A89CC3A994FB}"/>
              </a:ext>
            </a:extLst>
          </p:cNvPr>
          <p:cNvSpPr txBox="1"/>
          <p:nvPr/>
        </p:nvSpPr>
        <p:spPr>
          <a:xfrm rot="21248406">
            <a:off x="2411746" y="4968468"/>
            <a:ext cx="59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19</a:t>
            </a:r>
            <a:endParaRPr lang="LID4096" sz="16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1E9A964-7C0C-E507-ADEA-057A8D4AF15E}"/>
              </a:ext>
            </a:extLst>
          </p:cNvPr>
          <p:cNvSpPr txBox="1"/>
          <p:nvPr/>
        </p:nvSpPr>
        <p:spPr>
          <a:xfrm rot="21424320">
            <a:off x="2223709" y="5225527"/>
            <a:ext cx="70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22</a:t>
            </a:r>
            <a:endParaRPr lang="LID4096" sz="16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C2A003C-6575-9C97-0D0D-1684021BA940}"/>
              </a:ext>
            </a:extLst>
          </p:cNvPr>
          <p:cNvSpPr txBox="1"/>
          <p:nvPr/>
        </p:nvSpPr>
        <p:spPr>
          <a:xfrm rot="4892467">
            <a:off x="2017044" y="4976316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r>
              <a:rPr lang="en-US" sz="1200" dirty="0"/>
              <a:t>5</a:t>
            </a:r>
            <a:endParaRPr lang="LID4096" sz="16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BA5ECFD-7960-49EB-DA4B-B55E8507C00B}"/>
              </a:ext>
            </a:extLst>
          </p:cNvPr>
          <p:cNvSpPr txBox="1"/>
          <p:nvPr/>
        </p:nvSpPr>
        <p:spPr>
          <a:xfrm rot="365913">
            <a:off x="1775859" y="5214478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4</a:t>
            </a:r>
            <a:endParaRPr lang="LID4096" sz="16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14F7C741-ED52-3A17-D678-87CB898912BA}"/>
              </a:ext>
            </a:extLst>
          </p:cNvPr>
          <p:cNvSpPr txBox="1"/>
          <p:nvPr/>
        </p:nvSpPr>
        <p:spPr>
          <a:xfrm rot="5400000">
            <a:off x="1761562" y="4885621"/>
            <a:ext cx="66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14</a:t>
            </a:r>
            <a:endParaRPr lang="LID4096" sz="11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4DB051F-1025-BEEE-A58F-CA7D514825A3}"/>
              </a:ext>
            </a:extLst>
          </p:cNvPr>
          <p:cNvSpPr txBox="1"/>
          <p:nvPr/>
        </p:nvSpPr>
        <p:spPr>
          <a:xfrm rot="215815">
            <a:off x="1381809" y="4902135"/>
            <a:ext cx="62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4</a:t>
            </a:r>
            <a:r>
              <a:rPr lang="en-US" sz="1200" dirty="0"/>
              <a:t>5</a:t>
            </a:r>
            <a:endParaRPr lang="LID4096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65" name="Рукописні дані 364">
                <a:extLst>
                  <a:ext uri="{FF2B5EF4-FFF2-40B4-BE49-F238E27FC236}">
                    <a16:creationId xmlns:a16="http://schemas.microsoft.com/office/drawing/2014/main" id="{4FA8D848-5BDB-B57F-C5CB-3BD2DC421D0E}"/>
                  </a:ext>
                </a:extLst>
              </p14:cNvPr>
              <p14:cNvContentPartPr/>
              <p14:nvPr/>
            </p14:nvContentPartPr>
            <p14:xfrm>
              <a:off x="1875593" y="4666172"/>
              <a:ext cx="360" cy="360"/>
            </p14:xfrm>
          </p:contentPart>
        </mc:Choice>
        <mc:Fallback xmlns="">
          <p:pic>
            <p:nvPicPr>
              <p:cNvPr id="365" name="Рукописні дані 364">
                <a:extLst>
                  <a:ext uri="{FF2B5EF4-FFF2-40B4-BE49-F238E27FC236}">
                    <a16:creationId xmlns:a16="http://schemas.microsoft.com/office/drawing/2014/main" id="{4FA8D848-5BDB-B57F-C5CB-3BD2DC421D0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857953" y="46481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66" name="Рукописні дані 365">
                <a:extLst>
                  <a:ext uri="{FF2B5EF4-FFF2-40B4-BE49-F238E27FC236}">
                    <a16:creationId xmlns:a16="http://schemas.microsoft.com/office/drawing/2014/main" id="{A3191DB3-EC9F-EFA0-1F62-28FDD0DB1262}"/>
                  </a:ext>
                </a:extLst>
              </p14:cNvPr>
              <p14:cNvContentPartPr/>
              <p14:nvPr/>
            </p14:nvContentPartPr>
            <p14:xfrm>
              <a:off x="1847153" y="4675532"/>
              <a:ext cx="360" cy="360"/>
            </p14:xfrm>
          </p:contentPart>
        </mc:Choice>
        <mc:Fallback xmlns="">
          <p:pic>
            <p:nvPicPr>
              <p:cNvPr id="366" name="Рукописні дані 365">
                <a:extLst>
                  <a:ext uri="{FF2B5EF4-FFF2-40B4-BE49-F238E27FC236}">
                    <a16:creationId xmlns:a16="http://schemas.microsoft.com/office/drawing/2014/main" id="{A3191DB3-EC9F-EFA0-1F62-28FDD0DB126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829513" y="46575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67" name="Рукописні дані 366">
                <a:extLst>
                  <a:ext uri="{FF2B5EF4-FFF2-40B4-BE49-F238E27FC236}">
                    <a16:creationId xmlns:a16="http://schemas.microsoft.com/office/drawing/2014/main" id="{918B7F90-5346-EA84-6D82-7A7360AE017C}"/>
                  </a:ext>
                </a:extLst>
              </p14:cNvPr>
              <p14:cNvContentPartPr/>
              <p14:nvPr/>
            </p14:nvContentPartPr>
            <p14:xfrm>
              <a:off x="1866233" y="4675532"/>
              <a:ext cx="360" cy="360"/>
            </p14:xfrm>
          </p:contentPart>
        </mc:Choice>
        <mc:Fallback xmlns="">
          <p:pic>
            <p:nvPicPr>
              <p:cNvPr id="367" name="Рукописні дані 366">
                <a:extLst>
                  <a:ext uri="{FF2B5EF4-FFF2-40B4-BE49-F238E27FC236}">
                    <a16:creationId xmlns:a16="http://schemas.microsoft.com/office/drawing/2014/main" id="{918B7F90-5346-EA84-6D82-7A7360AE017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848593" y="46575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73" name="Рукописні дані 372">
                <a:extLst>
                  <a:ext uri="{FF2B5EF4-FFF2-40B4-BE49-F238E27FC236}">
                    <a16:creationId xmlns:a16="http://schemas.microsoft.com/office/drawing/2014/main" id="{1A31BD72-0AC8-C5E4-A3EC-B4097591A73A}"/>
                  </a:ext>
                </a:extLst>
              </p14:cNvPr>
              <p14:cNvContentPartPr/>
              <p14:nvPr/>
            </p14:nvContentPartPr>
            <p14:xfrm>
              <a:off x="1856513" y="4694252"/>
              <a:ext cx="360" cy="360"/>
            </p14:xfrm>
          </p:contentPart>
        </mc:Choice>
        <mc:Fallback xmlns="">
          <p:pic>
            <p:nvPicPr>
              <p:cNvPr id="373" name="Рукописні дані 372">
                <a:extLst>
                  <a:ext uri="{FF2B5EF4-FFF2-40B4-BE49-F238E27FC236}">
                    <a16:creationId xmlns:a16="http://schemas.microsoft.com/office/drawing/2014/main" id="{1A31BD72-0AC8-C5E4-A3EC-B4097591A73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838873" y="46762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74" name="Рукописні дані 373">
                <a:extLst>
                  <a:ext uri="{FF2B5EF4-FFF2-40B4-BE49-F238E27FC236}">
                    <a16:creationId xmlns:a16="http://schemas.microsoft.com/office/drawing/2014/main" id="{0232C38D-D441-149D-2E8C-BB70CE3E48EC}"/>
                  </a:ext>
                </a:extLst>
              </p14:cNvPr>
              <p14:cNvContentPartPr/>
              <p14:nvPr/>
            </p14:nvContentPartPr>
            <p14:xfrm>
              <a:off x="1884953" y="4684892"/>
              <a:ext cx="360" cy="360"/>
            </p14:xfrm>
          </p:contentPart>
        </mc:Choice>
        <mc:Fallback xmlns="">
          <p:pic>
            <p:nvPicPr>
              <p:cNvPr id="374" name="Рукописні дані 373">
                <a:extLst>
                  <a:ext uri="{FF2B5EF4-FFF2-40B4-BE49-F238E27FC236}">
                    <a16:creationId xmlns:a16="http://schemas.microsoft.com/office/drawing/2014/main" id="{0232C38D-D441-149D-2E8C-BB70CE3E48E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867313" y="466689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6" name="Групувати 375">
            <a:extLst>
              <a:ext uri="{FF2B5EF4-FFF2-40B4-BE49-F238E27FC236}">
                <a16:creationId xmlns:a16="http://schemas.microsoft.com/office/drawing/2014/main" id="{D85CA1DD-5D78-91CB-C310-597573059F17}"/>
              </a:ext>
            </a:extLst>
          </p:cNvPr>
          <p:cNvGrpSpPr/>
          <p:nvPr/>
        </p:nvGrpSpPr>
        <p:grpSpPr>
          <a:xfrm>
            <a:off x="1847153" y="4760132"/>
            <a:ext cx="28800" cy="19440"/>
            <a:chOff x="1847153" y="4760132"/>
            <a:chExt cx="28800" cy="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68" name="Рукописні дані 367">
                  <a:extLst>
                    <a:ext uri="{FF2B5EF4-FFF2-40B4-BE49-F238E27FC236}">
                      <a16:creationId xmlns:a16="http://schemas.microsoft.com/office/drawing/2014/main" id="{4A4B36D1-3846-8D66-A8EF-CCFFD12F28FA}"/>
                    </a:ext>
                  </a:extLst>
                </p14:cNvPr>
                <p14:cNvContentPartPr/>
                <p14:nvPr/>
              </p14:nvContentPartPr>
              <p14:xfrm>
                <a:off x="1856513" y="4760132"/>
                <a:ext cx="360" cy="360"/>
              </p14:xfrm>
            </p:contentPart>
          </mc:Choice>
          <mc:Fallback xmlns="">
            <p:pic>
              <p:nvPicPr>
                <p:cNvPr id="368" name="Рукописні дані 367">
                  <a:extLst>
                    <a:ext uri="{FF2B5EF4-FFF2-40B4-BE49-F238E27FC236}">
                      <a16:creationId xmlns:a16="http://schemas.microsoft.com/office/drawing/2014/main" id="{4A4B36D1-3846-8D66-A8EF-CCFFD12F28F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38873" y="47421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69" name="Рукописні дані 368">
                  <a:extLst>
                    <a:ext uri="{FF2B5EF4-FFF2-40B4-BE49-F238E27FC236}">
                      <a16:creationId xmlns:a16="http://schemas.microsoft.com/office/drawing/2014/main" id="{55F03A21-5DAD-78AC-E808-1EE6CAFBAEEA}"/>
                    </a:ext>
                  </a:extLst>
                </p14:cNvPr>
                <p14:cNvContentPartPr/>
                <p14:nvPr/>
              </p14:nvContentPartPr>
              <p14:xfrm>
                <a:off x="1875593" y="4760132"/>
                <a:ext cx="360" cy="2160"/>
              </p14:xfrm>
            </p:contentPart>
          </mc:Choice>
          <mc:Fallback xmlns="">
            <p:pic>
              <p:nvPicPr>
                <p:cNvPr id="369" name="Рукописні дані 368">
                  <a:extLst>
                    <a:ext uri="{FF2B5EF4-FFF2-40B4-BE49-F238E27FC236}">
                      <a16:creationId xmlns:a16="http://schemas.microsoft.com/office/drawing/2014/main" id="{55F03A21-5DAD-78AC-E808-1EE6CAFBAEE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57953" y="4742132"/>
                  <a:ext cx="36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71" name="Рукописні дані 370">
                  <a:extLst>
                    <a:ext uri="{FF2B5EF4-FFF2-40B4-BE49-F238E27FC236}">
                      <a16:creationId xmlns:a16="http://schemas.microsoft.com/office/drawing/2014/main" id="{2ACDAE26-6B5B-28FA-4D34-35D1A5437B37}"/>
                    </a:ext>
                  </a:extLst>
                </p14:cNvPr>
                <p14:cNvContentPartPr/>
                <p14:nvPr/>
              </p14:nvContentPartPr>
              <p14:xfrm>
                <a:off x="1847153" y="4779212"/>
                <a:ext cx="360" cy="360"/>
              </p14:xfrm>
            </p:contentPart>
          </mc:Choice>
          <mc:Fallback xmlns="">
            <p:pic>
              <p:nvPicPr>
                <p:cNvPr id="371" name="Рукописні дані 370">
                  <a:extLst>
                    <a:ext uri="{FF2B5EF4-FFF2-40B4-BE49-F238E27FC236}">
                      <a16:creationId xmlns:a16="http://schemas.microsoft.com/office/drawing/2014/main" id="{2ACDAE26-6B5B-28FA-4D34-35D1A5437B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29513" y="47612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75" name="Рукописні дані 374">
                  <a:extLst>
                    <a:ext uri="{FF2B5EF4-FFF2-40B4-BE49-F238E27FC236}">
                      <a16:creationId xmlns:a16="http://schemas.microsoft.com/office/drawing/2014/main" id="{57D5845F-6765-9D8C-0B1D-CE0C6D54E7D2}"/>
                    </a:ext>
                  </a:extLst>
                </p14:cNvPr>
                <p14:cNvContentPartPr/>
                <p14:nvPr/>
              </p14:nvContentPartPr>
              <p14:xfrm>
                <a:off x="1875593" y="4760132"/>
                <a:ext cx="360" cy="360"/>
              </p14:xfrm>
            </p:contentPart>
          </mc:Choice>
          <mc:Fallback xmlns="">
            <p:pic>
              <p:nvPicPr>
                <p:cNvPr id="375" name="Рукописні дані 374">
                  <a:extLst>
                    <a:ext uri="{FF2B5EF4-FFF2-40B4-BE49-F238E27FC236}">
                      <a16:creationId xmlns:a16="http://schemas.microsoft.com/office/drawing/2014/main" id="{57D5845F-6765-9D8C-0B1D-CE0C6D54E7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57953" y="47421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77" name="Рукописні дані 376">
                <a:extLst>
                  <a:ext uri="{FF2B5EF4-FFF2-40B4-BE49-F238E27FC236}">
                    <a16:creationId xmlns:a16="http://schemas.microsoft.com/office/drawing/2014/main" id="{68904A4D-3C9D-9FBA-C6AC-94DFBBF89EC6}"/>
                  </a:ext>
                </a:extLst>
              </p14:cNvPr>
              <p14:cNvContentPartPr/>
              <p14:nvPr/>
            </p14:nvContentPartPr>
            <p14:xfrm>
              <a:off x="1894313" y="4637372"/>
              <a:ext cx="360" cy="1800"/>
            </p14:xfrm>
          </p:contentPart>
        </mc:Choice>
        <mc:Fallback xmlns="">
          <p:pic>
            <p:nvPicPr>
              <p:cNvPr id="377" name="Рукописні дані 376">
                <a:extLst>
                  <a:ext uri="{FF2B5EF4-FFF2-40B4-BE49-F238E27FC236}">
                    <a16:creationId xmlns:a16="http://schemas.microsoft.com/office/drawing/2014/main" id="{68904A4D-3C9D-9FBA-C6AC-94DFBBF89EC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885673" y="4628732"/>
                <a:ext cx="18000" cy="19440"/>
              </a:xfrm>
              <a:prstGeom prst="rect">
                <a:avLst/>
              </a:prstGeom>
            </p:spPr>
          </p:pic>
        </mc:Fallback>
      </mc:AlternateContent>
      <p:cxnSp>
        <p:nvCxnSpPr>
          <p:cNvPr id="383" name="Пряма сполучна лінія 382">
            <a:extLst>
              <a:ext uri="{FF2B5EF4-FFF2-40B4-BE49-F238E27FC236}">
                <a16:creationId xmlns:a16="http://schemas.microsoft.com/office/drawing/2014/main" id="{5353DF13-1074-0FCF-D6A1-0FE731BD31ED}"/>
              </a:ext>
            </a:extLst>
          </p:cNvPr>
          <p:cNvCxnSpPr>
            <a:cxnSpLocks/>
          </p:cNvCxnSpPr>
          <p:nvPr/>
        </p:nvCxnSpPr>
        <p:spPr>
          <a:xfrm>
            <a:off x="1882973" y="4623985"/>
            <a:ext cx="86760" cy="9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AA0BC9CC-415B-E99A-A554-FEDBD675C324}"/>
              </a:ext>
            </a:extLst>
          </p:cNvPr>
          <p:cNvSpPr txBox="1"/>
          <p:nvPr/>
        </p:nvSpPr>
        <p:spPr>
          <a:xfrm>
            <a:off x="1067310" y="4681133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endParaRPr lang="LID4096" sz="1600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61985963-DE43-14BE-75DA-60DB55FDA701}"/>
              </a:ext>
            </a:extLst>
          </p:cNvPr>
          <p:cNvSpPr txBox="1"/>
          <p:nvPr/>
        </p:nvSpPr>
        <p:spPr>
          <a:xfrm>
            <a:off x="1520102" y="4659977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3</a:t>
            </a:r>
            <a:endParaRPr lang="LID4096" sz="16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CF954189-F141-78BA-F51B-051B9B8CC5E9}"/>
              </a:ext>
            </a:extLst>
          </p:cNvPr>
          <p:cNvSpPr txBox="1"/>
          <p:nvPr/>
        </p:nvSpPr>
        <p:spPr>
          <a:xfrm rot="1349313">
            <a:off x="1596747" y="4367472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4</a:t>
            </a:r>
            <a:endParaRPr lang="LID4096" sz="16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4B8AFEF2-2378-5AA0-FAB5-013CB038D817}"/>
              </a:ext>
            </a:extLst>
          </p:cNvPr>
          <p:cNvSpPr txBox="1"/>
          <p:nvPr/>
        </p:nvSpPr>
        <p:spPr>
          <a:xfrm rot="263541">
            <a:off x="1870749" y="4516386"/>
            <a:ext cx="480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0,</a:t>
            </a:r>
            <a:r>
              <a:rPr lang="uk-UA" sz="1000" dirty="0"/>
              <a:t>1</a:t>
            </a:r>
            <a:r>
              <a:rPr lang="en-US" sz="1000" dirty="0"/>
              <a:t>5</a:t>
            </a:r>
            <a:endParaRPr lang="LID4096" sz="11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42E8B79-2715-0BA0-6DE3-14C9BF4355C4}"/>
              </a:ext>
            </a:extLst>
          </p:cNvPr>
          <p:cNvSpPr txBox="1"/>
          <p:nvPr/>
        </p:nvSpPr>
        <p:spPr>
          <a:xfrm rot="4804596">
            <a:off x="1110346" y="4505993"/>
            <a:ext cx="671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22</a:t>
            </a:r>
            <a:endParaRPr lang="LID4096" sz="16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7873863-A00D-31A5-BB71-77946BBF3E55}"/>
              </a:ext>
            </a:extLst>
          </p:cNvPr>
          <p:cNvSpPr txBox="1"/>
          <p:nvPr/>
        </p:nvSpPr>
        <p:spPr>
          <a:xfrm rot="19461803">
            <a:off x="755927" y="4149234"/>
            <a:ext cx="66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</a:t>
            </a:r>
            <a:r>
              <a:rPr lang="uk-UA" sz="1200" dirty="0"/>
              <a:t>5</a:t>
            </a:r>
            <a:r>
              <a:rPr lang="en-US" sz="1200" dirty="0"/>
              <a:t>5</a:t>
            </a:r>
            <a:endParaRPr lang="LID4096" sz="1600" dirty="0"/>
          </a:p>
        </p:txBody>
      </p:sp>
      <p:cxnSp>
        <p:nvCxnSpPr>
          <p:cNvPr id="204" name="Пряма сполучна лінія 203">
            <a:extLst>
              <a:ext uri="{FF2B5EF4-FFF2-40B4-BE49-F238E27FC236}">
                <a16:creationId xmlns:a16="http://schemas.microsoft.com/office/drawing/2014/main" id="{A30E2760-CDC7-BB3F-964C-4FC0A8CFB554}"/>
              </a:ext>
            </a:extLst>
          </p:cNvPr>
          <p:cNvCxnSpPr>
            <a:cxnSpLocks/>
          </p:cNvCxnSpPr>
          <p:nvPr/>
        </p:nvCxnSpPr>
        <p:spPr>
          <a:xfrm>
            <a:off x="2422073" y="3164159"/>
            <a:ext cx="3176683" cy="12190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 сполучна лінія 218">
            <a:extLst>
              <a:ext uri="{FF2B5EF4-FFF2-40B4-BE49-F238E27FC236}">
                <a16:creationId xmlns:a16="http://schemas.microsoft.com/office/drawing/2014/main" id="{8419313F-9524-46B4-0F5D-F4CFE7FCA02D}"/>
              </a:ext>
            </a:extLst>
          </p:cNvPr>
          <p:cNvCxnSpPr>
            <a:cxnSpLocks/>
          </p:cNvCxnSpPr>
          <p:nvPr/>
        </p:nvCxnSpPr>
        <p:spPr>
          <a:xfrm>
            <a:off x="5598756" y="4383212"/>
            <a:ext cx="1414757" cy="93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 сполучна лінія 224">
            <a:extLst>
              <a:ext uri="{FF2B5EF4-FFF2-40B4-BE49-F238E27FC236}">
                <a16:creationId xmlns:a16="http://schemas.microsoft.com/office/drawing/2014/main" id="{CBD7352B-AF0C-6807-833E-7AD92DB7EEA8}"/>
              </a:ext>
            </a:extLst>
          </p:cNvPr>
          <p:cNvCxnSpPr>
            <a:cxnSpLocks/>
            <a:endCxn id="177" idx="2"/>
          </p:cNvCxnSpPr>
          <p:nvPr/>
        </p:nvCxnSpPr>
        <p:spPr>
          <a:xfrm flipV="1">
            <a:off x="2071295" y="2340426"/>
            <a:ext cx="662478" cy="18818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 сполучна лінія 228">
            <a:extLst>
              <a:ext uri="{FF2B5EF4-FFF2-40B4-BE49-F238E27FC236}">
                <a16:creationId xmlns:a16="http://schemas.microsoft.com/office/drawing/2014/main" id="{4E36A4FB-E8B8-8209-E94A-1834A565B5E2}"/>
              </a:ext>
            </a:extLst>
          </p:cNvPr>
          <p:cNvCxnSpPr>
            <a:cxnSpLocks/>
          </p:cNvCxnSpPr>
          <p:nvPr/>
        </p:nvCxnSpPr>
        <p:spPr>
          <a:xfrm flipV="1">
            <a:off x="2690732" y="784762"/>
            <a:ext cx="3022959" cy="15691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 сполучна лінія 245">
            <a:extLst>
              <a:ext uri="{FF2B5EF4-FFF2-40B4-BE49-F238E27FC236}">
                <a16:creationId xmlns:a16="http://schemas.microsoft.com/office/drawing/2014/main" id="{D21CC427-8227-FD7B-B369-2A89A29E6C0B}"/>
              </a:ext>
            </a:extLst>
          </p:cNvPr>
          <p:cNvCxnSpPr>
            <a:cxnSpLocks/>
            <a:endCxn id="350" idx="0"/>
          </p:cNvCxnSpPr>
          <p:nvPr/>
        </p:nvCxnSpPr>
        <p:spPr>
          <a:xfrm flipH="1" flipV="1">
            <a:off x="2166932" y="4319834"/>
            <a:ext cx="122057" cy="9148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 сполучна лінія 265">
            <a:extLst>
              <a:ext uri="{FF2B5EF4-FFF2-40B4-BE49-F238E27FC236}">
                <a16:creationId xmlns:a16="http://schemas.microsoft.com/office/drawing/2014/main" id="{684DC718-D0B1-77E5-71E6-D727D795F7B3}"/>
              </a:ext>
            </a:extLst>
          </p:cNvPr>
          <p:cNvCxnSpPr>
            <a:cxnSpLocks/>
            <a:stCxn id="350" idx="0"/>
          </p:cNvCxnSpPr>
          <p:nvPr/>
        </p:nvCxnSpPr>
        <p:spPr>
          <a:xfrm flipH="1" flipV="1">
            <a:off x="2075772" y="4187793"/>
            <a:ext cx="91160" cy="1320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Пряма сполучна лінія 312">
            <a:extLst>
              <a:ext uri="{FF2B5EF4-FFF2-40B4-BE49-F238E27FC236}">
                <a16:creationId xmlns:a16="http://schemas.microsoft.com/office/drawing/2014/main" id="{CB03424D-F32F-1D38-9293-B3A17AF68735}"/>
              </a:ext>
            </a:extLst>
          </p:cNvPr>
          <p:cNvCxnSpPr>
            <a:cxnSpLocks/>
          </p:cNvCxnSpPr>
          <p:nvPr/>
        </p:nvCxnSpPr>
        <p:spPr>
          <a:xfrm flipH="1">
            <a:off x="586278" y="4695367"/>
            <a:ext cx="1619534" cy="333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Пряма сполучна лінія 324">
            <a:extLst>
              <a:ext uri="{FF2B5EF4-FFF2-40B4-BE49-F238E27FC236}">
                <a16:creationId xmlns:a16="http://schemas.microsoft.com/office/drawing/2014/main" id="{6449FA79-82BF-6B12-0C42-F4A39701EBA3}"/>
              </a:ext>
            </a:extLst>
          </p:cNvPr>
          <p:cNvCxnSpPr>
            <a:cxnSpLocks/>
          </p:cNvCxnSpPr>
          <p:nvPr/>
        </p:nvCxnSpPr>
        <p:spPr>
          <a:xfrm flipH="1" flipV="1">
            <a:off x="4448230" y="1422932"/>
            <a:ext cx="2564489" cy="2206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 сполучна лінія 332">
            <a:extLst>
              <a:ext uri="{FF2B5EF4-FFF2-40B4-BE49-F238E27FC236}">
                <a16:creationId xmlns:a16="http://schemas.microsoft.com/office/drawing/2014/main" id="{B10D7359-46F2-0539-8D02-6F082A677FB9}"/>
              </a:ext>
            </a:extLst>
          </p:cNvPr>
          <p:cNvCxnSpPr>
            <a:cxnSpLocks/>
          </p:cNvCxnSpPr>
          <p:nvPr/>
        </p:nvCxnSpPr>
        <p:spPr>
          <a:xfrm flipH="1" flipV="1">
            <a:off x="7003536" y="1643587"/>
            <a:ext cx="1036045" cy="553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Пряма сполучна лінія 377">
            <a:extLst>
              <a:ext uri="{FF2B5EF4-FFF2-40B4-BE49-F238E27FC236}">
                <a16:creationId xmlns:a16="http://schemas.microsoft.com/office/drawing/2014/main" id="{EFDC0B1F-A9AA-8A72-598B-5D55561C1D72}"/>
              </a:ext>
            </a:extLst>
          </p:cNvPr>
          <p:cNvCxnSpPr>
            <a:cxnSpLocks/>
          </p:cNvCxnSpPr>
          <p:nvPr/>
        </p:nvCxnSpPr>
        <p:spPr>
          <a:xfrm flipV="1">
            <a:off x="4827736" y="1516783"/>
            <a:ext cx="655178" cy="15714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 сполучна лінія 381">
            <a:extLst>
              <a:ext uri="{FF2B5EF4-FFF2-40B4-BE49-F238E27FC236}">
                <a16:creationId xmlns:a16="http://schemas.microsoft.com/office/drawing/2014/main" id="{8341E80E-EC8E-0886-6DE1-E526DA840D1C}"/>
              </a:ext>
            </a:extLst>
          </p:cNvPr>
          <p:cNvCxnSpPr>
            <a:cxnSpLocks/>
            <a:stCxn id="267" idx="1"/>
          </p:cNvCxnSpPr>
          <p:nvPr/>
        </p:nvCxnSpPr>
        <p:spPr>
          <a:xfrm flipV="1">
            <a:off x="4495754" y="3072389"/>
            <a:ext cx="320268" cy="9386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Пряма сполучна лінія 391">
            <a:extLst>
              <a:ext uri="{FF2B5EF4-FFF2-40B4-BE49-F238E27FC236}">
                <a16:creationId xmlns:a16="http://schemas.microsoft.com/office/drawing/2014/main" id="{13738254-27C0-651E-3078-437DDF3A6B61}"/>
              </a:ext>
            </a:extLst>
          </p:cNvPr>
          <p:cNvCxnSpPr>
            <a:cxnSpLocks/>
          </p:cNvCxnSpPr>
          <p:nvPr/>
        </p:nvCxnSpPr>
        <p:spPr>
          <a:xfrm flipV="1">
            <a:off x="7879094" y="3960673"/>
            <a:ext cx="2888623" cy="5373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 сполучна лінія 394">
            <a:extLst>
              <a:ext uri="{FF2B5EF4-FFF2-40B4-BE49-F238E27FC236}">
                <a16:creationId xmlns:a16="http://schemas.microsoft.com/office/drawing/2014/main" id="{0BC4B9C1-9958-D23E-B12F-06F0E7857984}"/>
              </a:ext>
            </a:extLst>
          </p:cNvPr>
          <p:cNvCxnSpPr>
            <a:cxnSpLocks/>
          </p:cNvCxnSpPr>
          <p:nvPr/>
        </p:nvCxnSpPr>
        <p:spPr>
          <a:xfrm>
            <a:off x="7384606" y="4414574"/>
            <a:ext cx="491068" cy="834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 сполучна лінія 397">
            <a:extLst>
              <a:ext uri="{FF2B5EF4-FFF2-40B4-BE49-F238E27FC236}">
                <a16:creationId xmlns:a16="http://schemas.microsoft.com/office/drawing/2014/main" id="{503E3E62-750C-E5E9-C486-D48166BB8761}"/>
              </a:ext>
            </a:extLst>
          </p:cNvPr>
          <p:cNvCxnSpPr>
            <a:cxnSpLocks/>
          </p:cNvCxnSpPr>
          <p:nvPr/>
        </p:nvCxnSpPr>
        <p:spPr>
          <a:xfrm flipH="1">
            <a:off x="7012719" y="4392262"/>
            <a:ext cx="3798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 сполучна лінія 400">
            <a:extLst>
              <a:ext uri="{FF2B5EF4-FFF2-40B4-BE49-F238E27FC236}">
                <a16:creationId xmlns:a16="http://schemas.microsoft.com/office/drawing/2014/main" id="{3D6696C2-0094-3B93-8138-1787F0FD0DAF}"/>
              </a:ext>
            </a:extLst>
          </p:cNvPr>
          <p:cNvCxnSpPr>
            <a:cxnSpLocks/>
          </p:cNvCxnSpPr>
          <p:nvPr/>
        </p:nvCxnSpPr>
        <p:spPr>
          <a:xfrm flipH="1" flipV="1">
            <a:off x="10623110" y="3311606"/>
            <a:ext cx="134360" cy="6284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 сполучна лінія 404">
            <a:extLst>
              <a:ext uri="{FF2B5EF4-FFF2-40B4-BE49-F238E27FC236}">
                <a16:creationId xmlns:a16="http://schemas.microsoft.com/office/drawing/2014/main" id="{2DA47690-EB28-46A9-057A-9036D9EBE206}"/>
              </a:ext>
            </a:extLst>
          </p:cNvPr>
          <p:cNvCxnSpPr>
            <a:cxnSpLocks/>
          </p:cNvCxnSpPr>
          <p:nvPr/>
        </p:nvCxnSpPr>
        <p:spPr>
          <a:xfrm flipV="1">
            <a:off x="9888113" y="3297272"/>
            <a:ext cx="734997" cy="21725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Пряма сполучна лінія 408">
            <a:extLst>
              <a:ext uri="{FF2B5EF4-FFF2-40B4-BE49-F238E27FC236}">
                <a16:creationId xmlns:a16="http://schemas.microsoft.com/office/drawing/2014/main" id="{64BEA74C-58BB-E1DC-507A-E652BA4D58AC}"/>
              </a:ext>
            </a:extLst>
          </p:cNvPr>
          <p:cNvCxnSpPr>
            <a:cxnSpLocks/>
          </p:cNvCxnSpPr>
          <p:nvPr/>
        </p:nvCxnSpPr>
        <p:spPr>
          <a:xfrm>
            <a:off x="8702339" y="1940650"/>
            <a:ext cx="1185774" cy="15738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Пряма сполучна лінія 411">
            <a:extLst>
              <a:ext uri="{FF2B5EF4-FFF2-40B4-BE49-F238E27FC236}">
                <a16:creationId xmlns:a16="http://schemas.microsoft.com/office/drawing/2014/main" id="{82E1838B-E458-3407-BBC5-897ADA7797B6}"/>
              </a:ext>
            </a:extLst>
          </p:cNvPr>
          <p:cNvCxnSpPr>
            <a:cxnSpLocks/>
          </p:cNvCxnSpPr>
          <p:nvPr/>
        </p:nvCxnSpPr>
        <p:spPr>
          <a:xfrm>
            <a:off x="7552163" y="904532"/>
            <a:ext cx="667061" cy="4136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 сполучна лінія 414">
            <a:extLst>
              <a:ext uri="{FF2B5EF4-FFF2-40B4-BE49-F238E27FC236}">
                <a16:creationId xmlns:a16="http://schemas.microsoft.com/office/drawing/2014/main" id="{BE7D6BDE-FE66-B29C-37AD-C088F0E667F7}"/>
              </a:ext>
            </a:extLst>
          </p:cNvPr>
          <p:cNvCxnSpPr>
            <a:cxnSpLocks/>
          </p:cNvCxnSpPr>
          <p:nvPr/>
        </p:nvCxnSpPr>
        <p:spPr>
          <a:xfrm>
            <a:off x="8222402" y="1298383"/>
            <a:ext cx="419685" cy="6190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 сполучна лінія 417">
            <a:extLst>
              <a:ext uri="{FF2B5EF4-FFF2-40B4-BE49-F238E27FC236}">
                <a16:creationId xmlns:a16="http://schemas.microsoft.com/office/drawing/2014/main" id="{ECCCB7DD-6EA8-4587-A5B5-FE71ECFAC39B}"/>
              </a:ext>
            </a:extLst>
          </p:cNvPr>
          <p:cNvCxnSpPr>
            <a:cxnSpLocks/>
          </p:cNvCxnSpPr>
          <p:nvPr/>
        </p:nvCxnSpPr>
        <p:spPr>
          <a:xfrm>
            <a:off x="7558655" y="885812"/>
            <a:ext cx="0" cy="572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 сполучна лінія 420">
            <a:extLst>
              <a:ext uri="{FF2B5EF4-FFF2-40B4-BE49-F238E27FC236}">
                <a16:creationId xmlns:a16="http://schemas.microsoft.com/office/drawing/2014/main" id="{4DE21C2E-DFD3-7473-8C24-A524810BDC8C}"/>
              </a:ext>
            </a:extLst>
          </p:cNvPr>
          <p:cNvCxnSpPr>
            <a:cxnSpLocks/>
          </p:cNvCxnSpPr>
          <p:nvPr/>
        </p:nvCxnSpPr>
        <p:spPr>
          <a:xfrm flipH="1">
            <a:off x="7446593" y="1477663"/>
            <a:ext cx="132660" cy="429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 сполучна лінія 424">
            <a:extLst>
              <a:ext uri="{FF2B5EF4-FFF2-40B4-BE49-F238E27FC236}">
                <a16:creationId xmlns:a16="http://schemas.microsoft.com/office/drawing/2014/main" id="{3E3EFE1B-DE38-1FCF-FFCE-3B61241C569B}"/>
              </a:ext>
            </a:extLst>
          </p:cNvPr>
          <p:cNvCxnSpPr>
            <a:cxnSpLocks/>
          </p:cNvCxnSpPr>
          <p:nvPr/>
        </p:nvCxnSpPr>
        <p:spPr>
          <a:xfrm flipH="1">
            <a:off x="7361993" y="2196911"/>
            <a:ext cx="662429" cy="22342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Пряма сполучна лінія 428">
            <a:extLst>
              <a:ext uri="{FF2B5EF4-FFF2-40B4-BE49-F238E27FC236}">
                <a16:creationId xmlns:a16="http://schemas.microsoft.com/office/drawing/2014/main" id="{52826B31-B4CE-DCC6-C7AA-47EF01F36084}"/>
              </a:ext>
            </a:extLst>
          </p:cNvPr>
          <p:cNvCxnSpPr>
            <a:cxnSpLocks/>
          </p:cNvCxnSpPr>
          <p:nvPr/>
        </p:nvCxnSpPr>
        <p:spPr>
          <a:xfrm flipH="1" flipV="1">
            <a:off x="8024422" y="2185117"/>
            <a:ext cx="636659" cy="6761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 сполучна лінія 432">
            <a:extLst>
              <a:ext uri="{FF2B5EF4-FFF2-40B4-BE49-F238E27FC236}">
                <a16:creationId xmlns:a16="http://schemas.microsoft.com/office/drawing/2014/main" id="{752176A8-697D-2C94-2C84-0B92921514FA}"/>
              </a:ext>
            </a:extLst>
          </p:cNvPr>
          <p:cNvCxnSpPr>
            <a:cxnSpLocks/>
          </p:cNvCxnSpPr>
          <p:nvPr/>
        </p:nvCxnSpPr>
        <p:spPr>
          <a:xfrm>
            <a:off x="8661081" y="2874952"/>
            <a:ext cx="265378" cy="1252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 сполучна лінія 437">
            <a:extLst>
              <a:ext uri="{FF2B5EF4-FFF2-40B4-BE49-F238E27FC236}">
                <a16:creationId xmlns:a16="http://schemas.microsoft.com/office/drawing/2014/main" id="{2C5776B9-8F83-F866-549A-7CFECC033E84}"/>
              </a:ext>
            </a:extLst>
          </p:cNvPr>
          <p:cNvCxnSpPr>
            <a:cxnSpLocks/>
          </p:cNvCxnSpPr>
          <p:nvPr/>
        </p:nvCxnSpPr>
        <p:spPr>
          <a:xfrm>
            <a:off x="8935827" y="3016291"/>
            <a:ext cx="145460" cy="163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 сполучна лінія 440">
            <a:extLst>
              <a:ext uri="{FF2B5EF4-FFF2-40B4-BE49-F238E27FC236}">
                <a16:creationId xmlns:a16="http://schemas.microsoft.com/office/drawing/2014/main" id="{6DFB9CD3-D405-86D7-366A-5F0DBD6398D2}"/>
              </a:ext>
            </a:extLst>
          </p:cNvPr>
          <p:cNvCxnSpPr>
            <a:cxnSpLocks/>
          </p:cNvCxnSpPr>
          <p:nvPr/>
        </p:nvCxnSpPr>
        <p:spPr>
          <a:xfrm flipV="1">
            <a:off x="8879142" y="3186322"/>
            <a:ext cx="202145" cy="9504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 сполучна лінія 443">
            <a:extLst>
              <a:ext uri="{FF2B5EF4-FFF2-40B4-BE49-F238E27FC236}">
                <a16:creationId xmlns:a16="http://schemas.microsoft.com/office/drawing/2014/main" id="{D796A28B-D7AD-6B90-7C7D-534099DD5715}"/>
              </a:ext>
            </a:extLst>
          </p:cNvPr>
          <p:cNvCxnSpPr>
            <a:cxnSpLocks/>
          </p:cNvCxnSpPr>
          <p:nvPr/>
        </p:nvCxnSpPr>
        <p:spPr>
          <a:xfrm flipH="1">
            <a:off x="8765596" y="3287932"/>
            <a:ext cx="113186" cy="2278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 сполучна лінія 446">
            <a:extLst>
              <a:ext uri="{FF2B5EF4-FFF2-40B4-BE49-F238E27FC236}">
                <a16:creationId xmlns:a16="http://schemas.microsoft.com/office/drawing/2014/main" id="{F9DE32B6-6AF6-7C6E-3424-98C1CB9C3D05}"/>
              </a:ext>
            </a:extLst>
          </p:cNvPr>
          <p:cNvCxnSpPr>
            <a:cxnSpLocks/>
          </p:cNvCxnSpPr>
          <p:nvPr/>
        </p:nvCxnSpPr>
        <p:spPr>
          <a:xfrm>
            <a:off x="8726327" y="3536300"/>
            <a:ext cx="178994" cy="7713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 сполучна лінія 450">
            <a:extLst>
              <a:ext uri="{FF2B5EF4-FFF2-40B4-BE49-F238E27FC236}">
                <a16:creationId xmlns:a16="http://schemas.microsoft.com/office/drawing/2014/main" id="{B0BE4D29-3D21-7057-509D-EF1CE505B410}"/>
              </a:ext>
            </a:extLst>
          </p:cNvPr>
          <p:cNvCxnSpPr>
            <a:cxnSpLocks/>
          </p:cNvCxnSpPr>
          <p:nvPr/>
        </p:nvCxnSpPr>
        <p:spPr>
          <a:xfrm flipH="1" flipV="1">
            <a:off x="1736421" y="677217"/>
            <a:ext cx="317652" cy="28485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 сполучна лінія 453">
            <a:extLst>
              <a:ext uri="{FF2B5EF4-FFF2-40B4-BE49-F238E27FC236}">
                <a16:creationId xmlns:a16="http://schemas.microsoft.com/office/drawing/2014/main" id="{9DEFD2C4-3D8E-7BD4-3B7C-F676311D000F}"/>
              </a:ext>
            </a:extLst>
          </p:cNvPr>
          <p:cNvCxnSpPr>
            <a:cxnSpLocks/>
          </p:cNvCxnSpPr>
          <p:nvPr/>
        </p:nvCxnSpPr>
        <p:spPr>
          <a:xfrm flipH="1" flipV="1">
            <a:off x="2074486" y="3496364"/>
            <a:ext cx="133800" cy="3622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 сполучна лінія 457">
            <a:extLst>
              <a:ext uri="{FF2B5EF4-FFF2-40B4-BE49-F238E27FC236}">
                <a16:creationId xmlns:a16="http://schemas.microsoft.com/office/drawing/2014/main" id="{E315E31C-A78A-94E8-B361-1B11B313078B}"/>
              </a:ext>
            </a:extLst>
          </p:cNvPr>
          <p:cNvCxnSpPr>
            <a:cxnSpLocks/>
          </p:cNvCxnSpPr>
          <p:nvPr/>
        </p:nvCxnSpPr>
        <p:spPr>
          <a:xfrm flipH="1">
            <a:off x="2047539" y="3514531"/>
            <a:ext cx="282340" cy="9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 сполучна лінія 460">
            <a:extLst>
              <a:ext uri="{FF2B5EF4-FFF2-40B4-BE49-F238E27FC236}">
                <a16:creationId xmlns:a16="http://schemas.microsoft.com/office/drawing/2014/main" id="{EA27ACAC-3CC7-D411-0EA3-547573496A93}"/>
              </a:ext>
            </a:extLst>
          </p:cNvPr>
          <p:cNvCxnSpPr>
            <a:cxnSpLocks/>
          </p:cNvCxnSpPr>
          <p:nvPr/>
        </p:nvCxnSpPr>
        <p:spPr>
          <a:xfrm flipV="1">
            <a:off x="4052045" y="1640623"/>
            <a:ext cx="573311" cy="11318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 сполучна лінія 463">
            <a:extLst>
              <a:ext uri="{FF2B5EF4-FFF2-40B4-BE49-F238E27FC236}">
                <a16:creationId xmlns:a16="http://schemas.microsoft.com/office/drawing/2014/main" id="{AC1FDAC8-9D49-AD52-3591-AC84DF625603}"/>
              </a:ext>
            </a:extLst>
          </p:cNvPr>
          <p:cNvCxnSpPr>
            <a:cxnSpLocks/>
            <a:stCxn id="275" idx="0"/>
          </p:cNvCxnSpPr>
          <p:nvPr/>
        </p:nvCxnSpPr>
        <p:spPr>
          <a:xfrm flipV="1">
            <a:off x="3673747" y="2770623"/>
            <a:ext cx="359278" cy="92445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Пряма сполучна лінія 466">
            <a:extLst>
              <a:ext uri="{FF2B5EF4-FFF2-40B4-BE49-F238E27FC236}">
                <a16:creationId xmlns:a16="http://schemas.microsoft.com/office/drawing/2014/main" id="{DAE628FC-C465-1E35-0002-D4106AA13C6C}"/>
              </a:ext>
            </a:extLst>
          </p:cNvPr>
          <p:cNvCxnSpPr>
            <a:cxnSpLocks/>
          </p:cNvCxnSpPr>
          <p:nvPr/>
        </p:nvCxnSpPr>
        <p:spPr>
          <a:xfrm>
            <a:off x="2975950" y="2234409"/>
            <a:ext cx="1833066" cy="85732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 сполучна лінія 469">
            <a:extLst>
              <a:ext uri="{FF2B5EF4-FFF2-40B4-BE49-F238E27FC236}">
                <a16:creationId xmlns:a16="http://schemas.microsoft.com/office/drawing/2014/main" id="{2EDBD0B4-2AA4-37E9-F452-0B4F97BF25F6}"/>
              </a:ext>
            </a:extLst>
          </p:cNvPr>
          <p:cNvCxnSpPr>
            <a:cxnSpLocks/>
          </p:cNvCxnSpPr>
          <p:nvPr/>
        </p:nvCxnSpPr>
        <p:spPr>
          <a:xfrm flipH="1" flipV="1">
            <a:off x="4505393" y="1394852"/>
            <a:ext cx="106976" cy="2672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 сполучна лінія 475">
            <a:extLst>
              <a:ext uri="{FF2B5EF4-FFF2-40B4-BE49-F238E27FC236}">
                <a16:creationId xmlns:a16="http://schemas.microsoft.com/office/drawing/2014/main" id="{4B6BB84D-BC89-F238-010E-DE7F8BB2DCA2}"/>
              </a:ext>
            </a:extLst>
          </p:cNvPr>
          <p:cNvCxnSpPr>
            <a:cxnSpLocks/>
          </p:cNvCxnSpPr>
          <p:nvPr/>
        </p:nvCxnSpPr>
        <p:spPr>
          <a:xfrm>
            <a:off x="6266187" y="5793269"/>
            <a:ext cx="37280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41103420-0017-202C-0CDE-FE46711DAF9A}"/>
              </a:ext>
            </a:extLst>
          </p:cNvPr>
          <p:cNvSpPr txBox="1"/>
          <p:nvPr/>
        </p:nvSpPr>
        <p:spPr>
          <a:xfrm>
            <a:off x="6703895" y="5609360"/>
            <a:ext cx="305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Асфальтовані дороги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758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FCF87-7C5F-6A09-A7D8-78EC6DF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85" y="188534"/>
            <a:ext cx="9692640" cy="739215"/>
          </a:xfrm>
        </p:spPr>
        <p:txBody>
          <a:bodyPr/>
          <a:lstStyle/>
          <a:p>
            <a:pPr algn="ctr"/>
            <a:r>
              <a:rPr lang="uk-UA" dirty="0"/>
              <a:t>Обмеження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D17656-9B7E-54CB-0D8D-4292C03B7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8685" y="1168924"/>
                <a:ext cx="9692640" cy="52130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ru-RU" sz="2400" dirty="0"/>
                  <a:t>    </a:t>
                </a:r>
                <a:r>
                  <a:rPr lang="ru-RU" sz="2400" dirty="0" err="1"/>
                  <a:t>Відповідно</a:t>
                </a:r>
                <a:r>
                  <a:rPr lang="ru-RU" sz="2400" dirty="0"/>
                  <a:t> до </a:t>
                </a:r>
                <a:r>
                  <a:rPr lang="ru-RU" sz="2400" dirty="0" err="1"/>
                  <a:t>нормативів</a:t>
                </a:r>
                <a:r>
                  <a:rPr lang="ru-RU" sz="2400" dirty="0"/>
                  <a:t>, по </a:t>
                </a:r>
                <a:r>
                  <a:rPr lang="ru-RU" sz="2400" dirty="0" err="1"/>
                  <a:t>місту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пожежники</a:t>
                </a:r>
                <a:r>
                  <a:rPr lang="ru-RU" sz="2400" dirty="0"/>
                  <a:t> мають бути на </a:t>
                </a:r>
                <a:r>
                  <a:rPr lang="ru-RU" sz="2400" dirty="0" err="1"/>
                  <a:t>місці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виклику</a:t>
                </a:r>
                <a:r>
                  <a:rPr lang="ru-RU" sz="2400" dirty="0"/>
                  <a:t> через 10 </a:t>
                </a:r>
                <a:r>
                  <a:rPr lang="ru-RU" sz="2400" dirty="0" err="1"/>
                  <a:t>хвилин</a:t>
                </a:r>
                <a:r>
                  <a:rPr lang="ru-RU" sz="2400" dirty="0"/>
                  <a:t>, </a:t>
                </a:r>
                <a:r>
                  <a:rPr lang="ru-RU" sz="2400" dirty="0" err="1"/>
                  <a:t>якщо</a:t>
                </a:r>
                <a:r>
                  <a:rPr lang="ru-RU" sz="2400" dirty="0"/>
                  <a:t> ж </a:t>
                </a:r>
                <a:r>
                  <a:rPr lang="ru-RU" sz="2400" dirty="0" err="1"/>
                  <a:t>надзвичайна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ситуація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трапилася</a:t>
                </a:r>
                <a:r>
                  <a:rPr lang="ru-RU" sz="2400" dirty="0"/>
                  <a:t> за межами </a:t>
                </a:r>
                <a:r>
                  <a:rPr lang="ru-RU" sz="2400" dirty="0" err="1"/>
                  <a:t>населеного</a:t>
                </a:r>
                <a:r>
                  <a:rPr lang="ru-RU" sz="2400" dirty="0"/>
                  <a:t> пункту, то час </a:t>
                </a:r>
                <a:r>
                  <a:rPr lang="ru-RU" sz="2400" dirty="0" err="1"/>
                  <a:t>збільшується</a:t>
                </a:r>
                <a:r>
                  <a:rPr lang="ru-RU" sz="2400" dirty="0"/>
                  <a:t> до 20 </a:t>
                </a:r>
                <a:r>
                  <a:rPr lang="ru-RU" sz="2400" dirty="0" err="1"/>
                  <a:t>хвилин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 err="1"/>
                  <a:t>Vруху</a:t>
                </a:r>
                <a:r>
                  <a:rPr lang="ru-RU" sz="2400" dirty="0"/>
                  <a:t> - </a:t>
                </a:r>
                <a:r>
                  <a:rPr lang="ru-RU" sz="2400" dirty="0" err="1"/>
                  <a:t>середня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швидкість</a:t>
                </a:r>
                <a:r>
                  <a:rPr lang="ru-RU" sz="2400" dirty="0"/>
                  <a:t> руху </a:t>
                </a:r>
                <a:r>
                  <a:rPr lang="ru-RU" sz="2400" dirty="0" err="1"/>
                  <a:t>пожежно-рятувальних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автомобілів</a:t>
                </a:r>
                <a:r>
                  <a:rPr lang="ru-RU" sz="2400" dirty="0"/>
                  <a:t> (</a:t>
                </a:r>
                <a:r>
                  <a:rPr lang="ru-RU" sz="2400" dirty="0" err="1"/>
                  <a:t>приймається</a:t>
                </a:r>
                <a:r>
                  <a:rPr lang="ru-RU" sz="2400" dirty="0"/>
                  <a:t> на дорогах з твердим </a:t>
                </a:r>
                <a:r>
                  <a:rPr lang="ru-RU" sz="2400" dirty="0" err="1"/>
                  <a:t>покриттям</a:t>
                </a:r>
                <a:r>
                  <a:rPr lang="ru-RU" sz="2400" dirty="0"/>
                  <a:t> — 45 км/год, на </a:t>
                </a:r>
                <a:r>
                  <a:rPr lang="ru-RU" sz="2400" dirty="0" err="1"/>
                  <a:t>грунтових</a:t>
                </a:r>
                <a:r>
                  <a:rPr lang="ru-RU" sz="2400" dirty="0"/>
                  <a:t> дорогах — 30 км/год, на </a:t>
                </a:r>
                <a:r>
                  <a:rPr lang="ru-RU" sz="2400" dirty="0" err="1"/>
                  <a:t>складних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ділянках</a:t>
                </a:r>
                <a:r>
                  <a:rPr lang="ru-RU" sz="2400" dirty="0"/>
                  <a:t> з </a:t>
                </a:r>
                <a:r>
                  <a:rPr lang="ru-RU" sz="2400" dirty="0" err="1"/>
                  <a:t>інтенсивним</a:t>
                </a:r>
                <a:r>
                  <a:rPr lang="ru-RU" sz="2400" dirty="0"/>
                  <a:t> рухом — 25 км/год). </a:t>
                </a:r>
              </a:p>
              <a:p>
                <a:pPr marL="0" indent="0">
                  <a:buNone/>
                </a:pPr>
                <a:r>
                  <a:rPr lang="ru-RU" sz="2400" dirty="0"/>
                  <a:t>В </a:t>
                </a:r>
                <a:r>
                  <a:rPr lang="ru-RU" sz="2400" dirty="0" err="1"/>
                  <a:t>нашому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випадку</a:t>
                </a:r>
                <a:r>
                  <a:rPr lang="ru-RU" sz="2400" dirty="0"/>
                  <a:t> дороги наполовину </a:t>
                </a:r>
                <a:r>
                  <a:rPr lang="ru-RU" sz="2400" dirty="0" err="1"/>
                  <a:t>грунотові</a:t>
                </a:r>
                <a:r>
                  <a:rPr lang="ru-RU" sz="2400" dirty="0"/>
                  <a:t>, наполовину з твердим </a:t>
                </a:r>
                <a:r>
                  <a:rPr lang="ru-RU" sz="2400" dirty="0" err="1"/>
                  <a:t>покриттям</a:t>
                </a:r>
                <a:r>
                  <a:rPr lang="ru-RU" sz="2400" dirty="0"/>
                  <a:t>. Тому</a:t>
                </a:r>
                <a:r>
                  <a:rPr lang="en-US" sz="2400" dirty="0"/>
                  <a:t> </a:t>
                </a:r>
                <a:r>
                  <a:rPr lang="ru-RU" sz="2400" dirty="0" err="1"/>
                  <a:t>варто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взяти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корегуючі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коефіцієнти</a:t>
                </a:r>
                <a:r>
                  <a:rPr lang="ru-RU" sz="24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uk-U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- </a:t>
                </a:r>
                <a:r>
                  <a:rPr lang="uk-UA" sz="2400" dirty="0"/>
                  <a:t>тверде покриття,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uk-U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sz="2400" dirty="0"/>
                  <a:t> - </a:t>
                </a:r>
                <a:r>
                  <a:rPr lang="uk-UA" sz="2400" dirty="0" err="1"/>
                  <a:t>грунтові</a:t>
                </a:r>
                <a:r>
                  <a:rPr lang="uk-UA" sz="2400" dirty="0"/>
                  <a:t> дороги)</a:t>
                </a:r>
                <a:r>
                  <a:rPr lang="en-US" sz="2400" dirty="0"/>
                  <a:t> </a:t>
                </a:r>
                <a:endParaRPr lang="LID4096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D17656-9B7E-54CB-0D8D-4292C03B7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8685" y="1168924"/>
                <a:ext cx="9692640" cy="5213021"/>
              </a:xfrm>
              <a:blipFill>
                <a:blip r:embed="rId2"/>
                <a:stretch>
                  <a:fillRect l="-943" t="-1287" r="-16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8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3965B-2DE1-AB6D-C1ED-FCE22637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551" y="-252793"/>
            <a:ext cx="9692640" cy="1325562"/>
          </a:xfrm>
        </p:spPr>
        <p:txBody>
          <a:bodyPr/>
          <a:lstStyle/>
          <a:p>
            <a:r>
              <a:rPr lang="uk-UA" dirty="0"/>
              <a:t>Постановка задачі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ABF8EB7-E559-871E-92AE-503F0BE1C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192" y="1072769"/>
                <a:ext cx="10886387" cy="585412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rgbClr val="6F6F74"/>
                  </a:buClr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изначити оптимальне місце розташування пожежної станції з урахуванням мінімізації часу прибуття пожежників та мінімізації збитку, що виникає внаслідок пожежі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rgbClr val="6F6F74"/>
                  </a:buClr>
                  <a:buSzPct val="80000"/>
                  <a:buFont typeface="Arial" pitchFamily="34" charset="0"/>
                  <a:buNone/>
                  <a:tabLst/>
                  <a:defRPr/>
                </a:pPr>
                <a:r>
                  <a:rPr lang="uk-UA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Математична модель</a:t>
                </a:r>
                <a:endParaRPr lang="uk-UA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lvl="0" indent="0">
                  <a:buClr>
                    <a:srgbClr val="6F6F74"/>
                  </a:buClr>
                  <a:buNone/>
                  <a:defRPr/>
                </a:pPr>
                <a:r>
                  <a:rPr lang="uk-UA" dirty="0">
                    <a:latin typeface="Times New Roman" panose="02020603050405020304" pitchFamily="18" charset="0"/>
                  </a:rPr>
                  <a:t>Нехай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1,        обрано дорогу з тв. покритттям     </m:t>
                            </m:r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0,       не обрано дорогу з тв. покриттям  </m:t>
                            </m:r>
                          </m:e>
                        </m:eqArr>
                      </m:e>
                    </m:d>
                  </m:oMath>
                </a14:m>
                <a:endParaRPr lang="uk-UA" dirty="0">
                  <a:latin typeface="Times New Roman" panose="02020603050405020304" pitchFamily="18" charset="0"/>
                </a:endParaRPr>
              </a:p>
              <a:p>
                <a:pPr marL="0" lvl="0" indent="0">
                  <a:buClr>
                    <a:srgbClr val="6F6F74"/>
                  </a:buClr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1,        обрано грунтову дорогу      </m:t>
                            </m:r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0,        не обрано грунтову дорогу</m:t>
                            </m:r>
                          </m:e>
                        </m:eqArr>
                      </m:e>
                    </m:d>
                  </m:oMath>
                </a14:m>
                <a:endParaRPr lang="uk-UA" dirty="0">
                  <a:latin typeface="Times New Roman" panose="02020603050405020304" pitchFamily="18" charset="0"/>
                </a:endParaRPr>
              </a:p>
              <a:p>
                <a:pPr marL="0" lvl="0" indent="0">
                  <a:buClr>
                    <a:srgbClr val="6F6F74"/>
                  </a:buClr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– </a:t>
                </a:r>
                <a:r>
                  <a:rPr lang="uk-UA" dirty="0">
                    <a:latin typeface="Times New Roman" panose="02020603050405020304" pitchFamily="18" charset="0"/>
                  </a:rPr>
                  <a:t>к-сть доріг на маршруті(к-сть ребер на графі)</a:t>
                </a:r>
                <a:r>
                  <a:rPr lang="en-US" dirty="0">
                    <a:latin typeface="Times New Roman" panose="02020603050405020304" pitchFamily="18" charset="0"/>
                  </a:rPr>
                  <a:t> </a:t>
                </a:r>
                <a:r>
                  <a:rPr lang="uk-UA" dirty="0">
                    <a:latin typeface="Times New Roman" panose="02020603050405020304" pitchFamily="18" charset="0"/>
                  </a:rPr>
                  <a:t>до </a:t>
                </a:r>
                <a:r>
                  <a:rPr lang="en-US" dirty="0">
                    <a:latin typeface="Times New Roman" panose="02020603050405020304" pitchFamily="18" charset="0"/>
                  </a:rPr>
                  <a:t>j-</a:t>
                </a:r>
                <a:r>
                  <a:rPr lang="uk-UA" dirty="0">
                    <a:latin typeface="Times New Roman" panose="02020603050405020304" pitchFamily="18" charset="0"/>
                  </a:rPr>
                  <a:t>го будинку</a:t>
                </a:r>
                <a:r>
                  <a:rPr lang="en-US" dirty="0">
                    <a:latin typeface="Times New Roman" panose="02020603050405020304" pitchFamily="18" charset="0"/>
                  </a:rPr>
                  <a:t>,      m – </a:t>
                </a:r>
                <a:r>
                  <a:rPr lang="uk-UA" dirty="0">
                    <a:latin typeface="Times New Roman" panose="02020603050405020304" pitchFamily="18" charset="0"/>
                  </a:rPr>
                  <a:t>к-сть будинків</a:t>
                </a:r>
              </a:p>
              <a:p>
                <a:pPr marL="0" lvl="0" indent="0">
                  <a:buClr>
                    <a:srgbClr val="6F6F74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uk-U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довжина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uk-U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−ої дороги</m:t>
                      </m:r>
                    </m:oMath>
                  </m:oMathPara>
                </a14:m>
                <a:endParaRPr lang="uk-UA" dirty="0">
                  <a:latin typeface="Times New Roman" panose="02020603050405020304" pitchFamily="18" charset="0"/>
                </a:endParaRPr>
              </a:p>
              <a:p>
                <a:pPr marL="0" lvl="0" indent="0">
                  <a:buClr>
                    <a:srgbClr val="6F6F74"/>
                  </a:buClr>
                  <a:buNone/>
                  <a:defRPr/>
                </a:pPr>
                <a:r>
                  <a:rPr lang="uk-UA" dirty="0">
                    <a:latin typeface="Times New Roman" panose="02020603050405020304" pitchFamily="18" charset="0"/>
                  </a:rPr>
                  <a:t>Складемо функцію часу: </a:t>
                </a:r>
                <a:r>
                  <a:rPr lang="en-US" dirty="0">
                    <a:latin typeface="Times New Roman" panose="02020603050405020304" pitchFamily="18" charset="0"/>
                  </a:rPr>
                  <a:t>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</a:t>
                </a:r>
                <a:r>
                  <a:rPr lang="uk-UA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ru-RU" dirty="0"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uk-UA" dirty="0"/>
                      <m:t> </m:t>
                    </m:r>
                    <m:nary>
                      <m:naryPr>
                        <m:chr m:val="∑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ru-RU" dirty="0"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uk-UA" dirty="0">
                  <a:latin typeface="Times New Roman" panose="02020603050405020304" pitchFamily="18" charset="0"/>
                </a:endParaRPr>
              </a:p>
              <a:p>
                <a:pPr marL="0" lvl="0" indent="0" algn="ctr">
                  <a:buClr>
                    <a:srgbClr val="6F6F74"/>
                  </a:buClr>
                  <a:buNone/>
                  <a:defRPr/>
                </a:pPr>
                <a:r>
                  <a:rPr lang="en-US" dirty="0">
                    <a:latin typeface="Times New Roman" panose="02020603050405020304" pitchFamily="18" charset="0"/>
                  </a:rPr>
                  <a:t>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</m:t>
                        </m:r>
                      </m:den>
                    </m:f>
                  </m:oMath>
                </a14:m>
                <a:r>
                  <a:rPr lang="uk-UA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</a:rPr>
                  <a:t>+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pPr marL="0" lvl="0" indent="0" algn="ctr">
                  <a:buClr>
                    <a:srgbClr val="6F6F74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pPr marL="0" lvl="0" indent="0">
                  <a:buClr>
                    <a:srgbClr val="6F6F74"/>
                  </a:buClr>
                  <a:buNone/>
                  <a:defRPr/>
                </a:pPr>
                <a:r>
                  <a:rPr lang="uk-UA" dirty="0">
                    <a:latin typeface="Times New Roman" panose="02020603050405020304" pitchFamily="18" charset="0"/>
                  </a:rPr>
                  <a:t>Функція збитку: </a:t>
                </a:r>
                <a:r>
                  <a:rPr lang="en-US" dirty="0">
                    <a:latin typeface="Times New Roman" panose="02020603050405020304" pitchFamily="18" charset="0"/>
                  </a:rPr>
                  <a:t>min z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≤1/6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lvl="0" indent="0">
                  <a:buClr>
                    <a:srgbClr val="6F6F74"/>
                  </a:buClr>
                  <a:buNone/>
                  <a:defRPr/>
                </a:pPr>
                <a:r>
                  <a:rPr lang="en-US" dirty="0">
                    <a:latin typeface="Times New Roman" panose="02020603050405020304" pitchFamily="18" charset="0"/>
                  </a:rPr>
                  <a:t>                                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uk-UA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ABF8EB7-E559-871E-92AE-503F0BE1C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192" y="1072769"/>
                <a:ext cx="10886387" cy="5854123"/>
              </a:xfrm>
              <a:blipFill>
                <a:blip r:embed="rId2"/>
                <a:stretch>
                  <a:fillRect l="-448" t="-135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86612"/>
      </p:ext>
    </p:extLst>
  </p:cSld>
  <p:clrMapOvr>
    <a:masterClrMapping/>
  </p:clrMapOvr>
</p:sld>
</file>

<file path=ppt/theme/theme1.xml><?xml version="1.0" encoding="utf-8"?>
<a:theme xmlns:a="http://schemas.openxmlformats.org/drawingml/2006/main" name="Краєвид">
  <a:themeElements>
    <a:clrScheme name="Крає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Крає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Крає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2C373E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TM03457515[[fn=Краєвид]]</Template>
  <TotalTime>488</TotalTime>
  <Words>510</Words>
  <Application>Microsoft Office PowerPoint</Application>
  <PresentationFormat>Широкий екран</PresentationFormat>
  <Paragraphs>182</Paragraphs>
  <Slides>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 Math</vt:lpstr>
      <vt:lpstr>Century Schoolbook</vt:lpstr>
      <vt:lpstr>Times New Roman</vt:lpstr>
      <vt:lpstr>Wingdings</vt:lpstr>
      <vt:lpstr>Wingdings 2</vt:lpstr>
      <vt:lpstr>Краєвид</vt:lpstr>
      <vt:lpstr>Моделювання роботи пожежної станції</vt:lpstr>
      <vt:lpstr>Презентація PowerPoint</vt:lpstr>
      <vt:lpstr>Презентація PowerPoint</vt:lpstr>
      <vt:lpstr>Обмеження</vt:lpstr>
      <vt:lpstr>Постановка задачі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My Corespon</dc:creator>
  <cp:lastModifiedBy>My Corespon</cp:lastModifiedBy>
  <cp:revision>18</cp:revision>
  <dcterms:created xsi:type="dcterms:W3CDTF">2022-11-25T10:43:00Z</dcterms:created>
  <dcterms:modified xsi:type="dcterms:W3CDTF">2022-12-22T09:42:33Z</dcterms:modified>
</cp:coreProperties>
</file>