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B3C0D-3A8E-9D51-12D8-CA2EBBF2F494}" v="31" dt="2021-03-16T21:05:51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9" d="100"/>
          <a:sy n="79" d="100"/>
        </p:scale>
        <p:origin x="16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ndez Fernandez, Pedro" userId="S::pa18507@essex.ac.uk::63db966b-c9e2-4a82-bc46-50f797fa3339" providerId="AD" clId="Web-{9D0B3C0D-3A8E-9D51-12D8-CA2EBBF2F494}"/>
    <pc:docChg chg="addSld modSld">
      <pc:chgData name="Agundez Fernandez, Pedro" userId="S::pa18507@essex.ac.uk::63db966b-c9e2-4a82-bc46-50f797fa3339" providerId="AD" clId="Web-{9D0B3C0D-3A8E-9D51-12D8-CA2EBBF2F494}" dt="2021-03-16T21:05:51.936" v="27" actId="14100"/>
      <pc:docMkLst>
        <pc:docMk/>
      </pc:docMkLst>
      <pc:sldChg chg="addSp delSp modSp">
        <pc:chgData name="Agundez Fernandez, Pedro" userId="S::pa18507@essex.ac.uk::63db966b-c9e2-4a82-bc46-50f797fa3339" providerId="AD" clId="Web-{9D0B3C0D-3A8E-9D51-12D8-CA2EBBF2F494}" dt="2021-03-16T21:04:12.669" v="23" actId="1076"/>
        <pc:sldMkLst>
          <pc:docMk/>
          <pc:sldMk cId="0" sldId="256"/>
        </pc:sldMkLst>
        <pc:spChg chg="del">
          <ac:chgData name="Agundez Fernandez, Pedro" userId="S::pa18507@essex.ac.uk::63db966b-c9e2-4a82-bc46-50f797fa3339" providerId="AD" clId="Web-{9D0B3C0D-3A8E-9D51-12D8-CA2EBBF2F494}" dt="2021-03-16T21:01:02.821" v="8"/>
          <ac:spMkLst>
            <pc:docMk/>
            <pc:sldMk cId="0" sldId="256"/>
            <ac:spMk id="2050" creationId="{00000000-0000-0000-0000-000000000000}"/>
          </ac:spMkLst>
        </pc:spChg>
        <pc:spChg chg="del">
          <ac:chgData name="Agundez Fernandez, Pedro" userId="S::pa18507@essex.ac.uk::63db966b-c9e2-4a82-bc46-50f797fa3339" providerId="AD" clId="Web-{9D0B3C0D-3A8E-9D51-12D8-CA2EBBF2F494}" dt="2021-03-16T21:01:02.821" v="7"/>
          <ac:spMkLst>
            <pc:docMk/>
            <pc:sldMk cId="0" sldId="256"/>
            <ac:spMk id="2052" creationId="{00000000-0000-0000-0000-000000000000}"/>
          </ac:spMkLst>
        </pc:spChg>
        <pc:spChg chg="del">
          <ac:chgData name="Agundez Fernandez, Pedro" userId="S::pa18507@essex.ac.uk::63db966b-c9e2-4a82-bc46-50f797fa3339" providerId="AD" clId="Web-{9D0B3C0D-3A8E-9D51-12D8-CA2EBBF2F494}" dt="2021-03-16T21:01:02.821" v="6"/>
          <ac:spMkLst>
            <pc:docMk/>
            <pc:sldMk cId="0" sldId="256"/>
            <ac:spMk id="2054" creationId="{00000000-0000-0000-0000-000000000000}"/>
          </ac:spMkLst>
        </pc:spChg>
        <pc:spChg chg="del">
          <ac:chgData name="Agundez Fernandez, Pedro" userId="S::pa18507@essex.ac.uk::63db966b-c9e2-4a82-bc46-50f797fa3339" providerId="AD" clId="Web-{9D0B3C0D-3A8E-9D51-12D8-CA2EBBF2F494}" dt="2021-03-16T21:01:02.821" v="5"/>
          <ac:spMkLst>
            <pc:docMk/>
            <pc:sldMk cId="0" sldId="256"/>
            <ac:spMk id="2055" creationId="{00000000-0000-0000-0000-000000000000}"/>
          </ac:spMkLst>
        </pc:spChg>
        <pc:spChg chg="del">
          <ac:chgData name="Agundez Fernandez, Pedro" userId="S::pa18507@essex.ac.uk::63db966b-c9e2-4a82-bc46-50f797fa3339" providerId="AD" clId="Web-{9D0B3C0D-3A8E-9D51-12D8-CA2EBBF2F494}" dt="2021-03-16T21:01:02.821" v="4"/>
          <ac:spMkLst>
            <pc:docMk/>
            <pc:sldMk cId="0" sldId="256"/>
            <ac:spMk id="2056" creationId="{00000000-0000-0000-0000-000000000000}"/>
          </ac:spMkLst>
        </pc:spChg>
        <pc:spChg chg="del">
          <ac:chgData name="Agundez Fernandez, Pedro" userId="S::pa18507@essex.ac.uk::63db966b-c9e2-4a82-bc46-50f797fa3339" providerId="AD" clId="Web-{9D0B3C0D-3A8E-9D51-12D8-CA2EBBF2F494}" dt="2021-03-16T21:01:02.821" v="3"/>
          <ac:spMkLst>
            <pc:docMk/>
            <pc:sldMk cId="0" sldId="256"/>
            <ac:spMk id="2057" creationId="{00000000-0000-0000-0000-000000000000}"/>
          </ac:spMkLst>
        </pc:spChg>
        <pc:spChg chg="del">
          <ac:chgData name="Agundez Fernandez, Pedro" userId="S::pa18507@essex.ac.uk::63db966b-c9e2-4a82-bc46-50f797fa3339" providerId="AD" clId="Web-{9D0B3C0D-3A8E-9D51-12D8-CA2EBBF2F494}" dt="2021-03-16T21:01:02.821" v="2"/>
          <ac:spMkLst>
            <pc:docMk/>
            <pc:sldMk cId="0" sldId="256"/>
            <ac:spMk id="2058" creationId="{00000000-0000-0000-0000-000000000000}"/>
          </ac:spMkLst>
        </pc:spChg>
        <pc:spChg chg="del">
          <ac:chgData name="Agundez Fernandez, Pedro" userId="S::pa18507@essex.ac.uk::63db966b-c9e2-4a82-bc46-50f797fa3339" providerId="AD" clId="Web-{9D0B3C0D-3A8E-9D51-12D8-CA2EBBF2F494}" dt="2021-03-16T21:01:02.821" v="1"/>
          <ac:spMkLst>
            <pc:docMk/>
            <pc:sldMk cId="0" sldId="256"/>
            <ac:spMk id="2059" creationId="{00000000-0000-0000-0000-000000000000}"/>
          </ac:spMkLst>
        </pc:spChg>
        <pc:graphicFrameChg chg="del">
          <ac:chgData name="Agundez Fernandez, Pedro" userId="S::pa18507@essex.ac.uk::63db966b-c9e2-4a82-bc46-50f797fa3339" providerId="AD" clId="Web-{9D0B3C0D-3A8E-9D51-12D8-CA2EBBF2F494}" dt="2021-03-16T21:01:02.821" v="0"/>
          <ac:graphicFrameMkLst>
            <pc:docMk/>
            <pc:sldMk cId="0" sldId="256"/>
            <ac:graphicFrameMk id="17" creationId="{00000000-0000-0000-0000-000000000000}"/>
          </ac:graphicFrameMkLst>
        </pc:graphicFrameChg>
        <pc:picChg chg="add del mod">
          <ac:chgData name="Agundez Fernandez, Pedro" userId="S::pa18507@essex.ac.uk::63db966b-c9e2-4a82-bc46-50f797fa3339" providerId="AD" clId="Web-{9D0B3C0D-3A8E-9D51-12D8-CA2EBBF2F494}" dt="2021-03-16T21:02:43.104" v="14"/>
          <ac:picMkLst>
            <pc:docMk/>
            <pc:sldMk cId="0" sldId="256"/>
            <ac:picMk id="2" creationId="{4C6404E3-5A73-4DD5-974B-3EB215B94ADF}"/>
          </ac:picMkLst>
        </pc:picChg>
        <pc:picChg chg="add mod">
          <ac:chgData name="Agundez Fernandez, Pedro" userId="S::pa18507@essex.ac.uk::63db966b-c9e2-4a82-bc46-50f797fa3339" providerId="AD" clId="Web-{9D0B3C0D-3A8E-9D51-12D8-CA2EBBF2F494}" dt="2021-03-16T21:02:55.589" v="17" actId="14100"/>
          <ac:picMkLst>
            <pc:docMk/>
            <pc:sldMk cId="0" sldId="256"/>
            <ac:picMk id="3" creationId="{EB7199C0-5757-41F5-A617-EAF5F8C5C90C}"/>
          </ac:picMkLst>
        </pc:picChg>
        <pc:picChg chg="add mod">
          <ac:chgData name="Agundez Fernandez, Pedro" userId="S::pa18507@essex.ac.uk::63db966b-c9e2-4a82-bc46-50f797fa3339" providerId="AD" clId="Web-{9D0B3C0D-3A8E-9D51-12D8-CA2EBBF2F494}" dt="2021-03-16T21:04:12.669" v="23" actId="1076"/>
          <ac:picMkLst>
            <pc:docMk/>
            <pc:sldMk cId="0" sldId="256"/>
            <ac:picMk id="4" creationId="{DB307BCA-BC58-4F84-9F83-8E03F14AD557}"/>
          </ac:picMkLst>
        </pc:picChg>
        <pc:picChg chg="del">
          <ac:chgData name="Agundez Fernandez, Pedro" userId="S::pa18507@essex.ac.uk::63db966b-c9e2-4a82-bc46-50f797fa3339" providerId="AD" clId="Web-{9D0B3C0D-3A8E-9D51-12D8-CA2EBBF2F494}" dt="2021-03-16T21:01:06.071" v="9"/>
          <ac:picMkLst>
            <pc:docMk/>
            <pc:sldMk cId="0" sldId="256"/>
            <ac:picMk id="2051" creationId="{00000000-0000-0000-0000-000000000000}"/>
          </ac:picMkLst>
        </pc:picChg>
        <pc:picChg chg="del">
          <ac:chgData name="Agundez Fernandez, Pedro" userId="S::pa18507@essex.ac.uk::63db966b-c9e2-4a82-bc46-50f797fa3339" providerId="AD" clId="Web-{9D0B3C0D-3A8E-9D51-12D8-CA2EBBF2F494}" dt="2021-03-16T21:01:07.884" v="10"/>
          <ac:picMkLst>
            <pc:docMk/>
            <pc:sldMk cId="0" sldId="256"/>
            <ac:picMk id="2053" creationId="{00000000-0000-0000-0000-000000000000}"/>
          </ac:picMkLst>
        </pc:picChg>
      </pc:sldChg>
      <pc:sldChg chg="addSp modSp new">
        <pc:chgData name="Agundez Fernandez, Pedro" userId="S::pa18507@essex.ac.uk::63db966b-c9e2-4a82-bc46-50f797fa3339" providerId="AD" clId="Web-{9D0B3C0D-3A8E-9D51-12D8-CA2EBBF2F494}" dt="2021-03-16T21:05:51.936" v="27" actId="14100"/>
        <pc:sldMkLst>
          <pc:docMk/>
          <pc:sldMk cId="1574945766" sldId="257"/>
        </pc:sldMkLst>
        <pc:picChg chg="add mod">
          <ac:chgData name="Agundez Fernandez, Pedro" userId="S::pa18507@essex.ac.uk::63db966b-c9e2-4a82-bc46-50f797fa3339" providerId="AD" clId="Web-{9D0B3C0D-3A8E-9D51-12D8-CA2EBBF2F494}" dt="2021-03-16T21:05:51.936" v="27" actId="14100"/>
          <ac:picMkLst>
            <pc:docMk/>
            <pc:sldMk cId="1574945766" sldId="257"/>
            <ac:picMk id="2" creationId="{6ED9B3FA-4EAF-4752-8EF1-DA9AF17B87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B7199C0-5757-41F5-A617-EAF5F8C5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2" y="867"/>
            <a:ext cx="15117351" cy="1069051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B307BCA-BC58-4F84-9F83-8E03F14A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02" y="7912923"/>
            <a:ext cx="3942897" cy="2381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ED9B3FA-4EAF-4752-8EF1-DA9AF17B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2" y="867"/>
            <a:ext cx="15180493" cy="107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57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0</TotalTime>
  <Words>94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Vickers, Anthony J</cp:lastModifiedBy>
  <cp:revision>16</cp:revision>
  <dcterms:created xsi:type="dcterms:W3CDTF">2017-01-16T10:10:48Z</dcterms:created>
  <dcterms:modified xsi:type="dcterms:W3CDTF">2021-03-16T21:05:56Z</dcterms:modified>
</cp:coreProperties>
</file>