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CCDAA-0BAD-4E00-B168-CC09D5C0A474}" v="51" dt="2021-05-12T11:11:59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7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9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0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0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3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5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41C366F0-AF21-43A3-A736-D7D19118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" y="-918"/>
            <a:ext cx="9142398" cy="685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3B1849F-0859-46EA-A5B3-D3B38558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659"/>
            <a:ext cx="9171991" cy="68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7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76AEC59-B3CA-4CFF-8CF3-90611840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659"/>
            <a:ext cx="9144000" cy="68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4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A03033B-1DE3-45AB-9CF7-673103AC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"/>
            <a:ext cx="9144000" cy="68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6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0898F5B-D8F5-4B1A-A4F6-76693585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"/>
            <a:ext cx="9144000" cy="68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3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F67B61A-103C-45F2-90F1-4DA6750B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"/>
            <a:ext cx="9144000" cy="68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0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4811669-50B0-48E5-8F5F-6F68A707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"/>
            <a:ext cx="9144000" cy="68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6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4AC3176-5387-4305-81F3-A7F29EB5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"/>
            <a:ext cx="9144000" cy="68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7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3C2AAB-8D67-45A7-A828-E7FF82361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"/>
            <a:ext cx="9144000" cy="68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4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</cp:revision>
  <dcterms:created xsi:type="dcterms:W3CDTF">2021-05-12T11:08:02Z</dcterms:created>
  <dcterms:modified xsi:type="dcterms:W3CDTF">2021-05-12T11:12:28Z</dcterms:modified>
</cp:coreProperties>
</file>