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07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0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1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6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Anchor.com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Афтар</a:t>
            </a:r>
            <a:r>
              <a:rPr lang="ru-RU" dirty="0" smtClean="0"/>
              <a:t> </a:t>
            </a:r>
            <a:r>
              <a:rPr lang="ru-RU" dirty="0" err="1" smtClean="0"/>
              <a:t>жжот</a:t>
            </a:r>
            <a:endParaRPr lang="ru-RU" dirty="0" smtClean="0"/>
          </a:p>
          <a:p>
            <a:r>
              <a:rPr lang="ru-RU" dirty="0" smtClean="0"/>
              <a:t>Я брал пример с </a:t>
            </a:r>
            <a:r>
              <a:rPr lang="en-US" dirty="0" err="1" smtClean="0"/>
              <a:t>Ubisoft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8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последнее время увлекся темой </a:t>
            </a:r>
            <a:r>
              <a:rPr lang="ru-RU" dirty="0" err="1" smtClean="0"/>
              <a:t>яхтинга</a:t>
            </a:r>
            <a:r>
              <a:rPr lang="ru-RU" dirty="0" smtClean="0"/>
              <a:t>, поэтому решил сделать сайт о яхтах и новостях в мире </a:t>
            </a:r>
            <a:r>
              <a:rPr lang="ru-RU" dirty="0" err="1" smtClean="0"/>
              <a:t>яхтинга</a:t>
            </a:r>
            <a:r>
              <a:rPr lang="ru-RU" dirty="0" smtClean="0"/>
              <a:t>, а так как нужно использовать все технологии, то тут есть витрина, форум(скоро будет)</a:t>
            </a:r>
          </a:p>
        </p:txBody>
      </p:sp>
    </p:spTree>
    <p:extLst>
      <p:ext uri="{BB962C8B-B14F-4D97-AF65-F5344CB8AC3E}">
        <p14:creationId xmlns:p14="http://schemas.microsoft.com/office/powerpoint/2010/main" val="29557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886" y="585652"/>
            <a:ext cx="8825659" cy="1981200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84212" y="2717074"/>
            <a:ext cx="8535987" cy="3277326"/>
          </a:xfrm>
        </p:spPr>
        <p:txBody>
          <a:bodyPr/>
          <a:lstStyle/>
          <a:p>
            <a:r>
              <a:rPr lang="en-US" dirty="0" smtClean="0"/>
              <a:t>Bootstrap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Flask-wtf</a:t>
            </a:r>
            <a:endParaRPr lang="ru-RU" dirty="0" smtClean="0"/>
          </a:p>
          <a:p>
            <a:r>
              <a:rPr lang="en-US" dirty="0" smtClean="0"/>
              <a:t>Photoshop cc 2018</a:t>
            </a:r>
            <a:endParaRPr lang="ru-RU" dirty="0" smtClean="0"/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ru-RU" dirty="0" smtClean="0"/>
              <a:t>Архитектура программы имени </a:t>
            </a:r>
            <a:r>
              <a:rPr lang="ru-RU" smtClean="0"/>
              <a:t>Арташеса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Доделки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форум</a:t>
            </a:r>
          </a:p>
          <a:p>
            <a:r>
              <a:rPr lang="ru-RU" dirty="0" smtClean="0"/>
              <a:t>Выпилить кнопку  выбора типа пользователя</a:t>
            </a:r>
          </a:p>
          <a:p>
            <a:r>
              <a:rPr lang="ru-RU" dirty="0" smtClean="0"/>
              <a:t>Не тырить архитектуру у </a:t>
            </a:r>
            <a:r>
              <a:rPr lang="ru-RU" dirty="0" err="1" smtClean="0"/>
              <a:t>Арташеса</a:t>
            </a:r>
            <a:r>
              <a:rPr lang="ru-RU" dirty="0" smtClean="0"/>
              <a:t> (нет)</a:t>
            </a:r>
          </a:p>
        </p:txBody>
      </p:sp>
    </p:spTree>
    <p:extLst>
      <p:ext uri="{BB962C8B-B14F-4D97-AF65-F5344CB8AC3E}">
        <p14:creationId xmlns:p14="http://schemas.microsoft.com/office/powerpoint/2010/main" val="37075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73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Anchor.com</vt:lpstr>
      <vt:lpstr>Идея</vt:lpstr>
      <vt:lpstr>Использованные технологии</vt:lpstr>
      <vt:lpstr>Доделки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Anchor.com</dc:title>
  <dc:creator>VLAD CHER</dc:creator>
  <cp:lastModifiedBy>VLAD CHER</cp:lastModifiedBy>
  <cp:revision>6</cp:revision>
  <dcterms:created xsi:type="dcterms:W3CDTF">2019-03-11T13:56:28Z</dcterms:created>
  <dcterms:modified xsi:type="dcterms:W3CDTF">2019-03-11T14:16:44Z</dcterms:modified>
</cp:coreProperties>
</file>