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5859" spc="-1" strike="noStrike">
                <a:solidFill>
                  <a:srgbClr val="ffffff"/>
                </a:solidFill>
                <a:latin typeface="Arial"/>
                <a:ea typeface="DejaVu Sans"/>
              </a:rPr>
              <a:t>Мой СуперСантехник </a:t>
            </a:r>
            <a:endParaRPr b="0" lang="ru-RU" sz="5859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0560" cy="36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DejaVu Sans"/>
              </a:rPr>
              <a:t>Выполнил: Владислав Черняков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наше время дело чести любого сантехника — спасти принцессу, поэтому я создал мини-платформер.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1080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3168000"/>
            <a:ext cx="9070560" cy="36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игре есть одна главная функция — спасти принцессу, мать её.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приложении используется библиотека pyganim.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Вывод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360" y="19522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DejaVu Sans"/>
              </a:rPr>
              <a:t>Программу можно доработать: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DejaVu Sans"/>
              </a:rPr>
              <a:t>Сделать редактор уровней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DejaVu Sans"/>
              </a:rPr>
              <a:t>Перестать воровать идеи у нинтендо (нет)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LibreOffice/6.1.3.2$Windows_x86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2018-12-14T20:39:03Z</dcterms:created>
  <dc:creator/>
  <dc:description/>
  <dc:language>ru-RU</dc:language>
  <cp:lastModifiedBy/>
  <dcterms:modified xsi:type="dcterms:W3CDTF">2019-02-11T09:22:19Z</dcterms:modified>
  <cp:revision>9</cp:revision>
  <dc:subject/>
  <dc:title>Blueprint Plans</dc:title>
</cp:coreProperties>
</file>