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fontScale="88000"/>
          </a:bodyPr>
          <a:p>
            <a:endParaRPr b="0" lang="ru-RU"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fontScale="88000"/>
          </a:bodyPr>
          <a:p>
            <a:endParaRPr b="0" lang="ru-RU"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fontScale="88000"/>
          </a:bodyPr>
          <a:p>
            <a:endParaRPr b="0" lang="ru-RU"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fontScale="88000"/>
          </a:bodyPr>
          <a:p>
            <a:endParaRPr b="0" lang="ru-RU"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fontScale="88000"/>
          </a:bodyPr>
          <a:p>
            <a:endParaRPr b="0" lang="ru-RU"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fontScale="88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fontScale="88000"/>
          </a:bodyPr>
          <a:p>
            <a:endParaRPr b="0" lang="ru-RU"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fontScale="88000"/>
          </a:bodyPr>
          <a:p>
            <a:endParaRPr b="0" lang="ru-RU"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fontScale="88000"/>
          </a:bodyPr>
          <a:p>
            <a:endParaRPr b="0" lang="ru-RU"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fontScale="88000"/>
          </a:bodyPr>
          <a:p>
            <a:endParaRPr b="0" lang="ru-RU"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fontScale="88000"/>
          </a:bodyPr>
          <a:p>
            <a:endParaRPr b="0" lang="ru-RU"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fontScale="88000"/>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ru-RU"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fontScale="88000"/>
          </a:bodyPr>
          <a:p>
            <a:endParaRPr b="0" lang="ru-RU"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fontScale="88000"/>
          </a:bodyPr>
          <a:p>
            <a:endParaRPr b="0" lang="ru-RU"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fontScale="88000"/>
          </a:bodyPr>
          <a:p>
            <a:endParaRPr b="0" lang="ru-RU"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fontScale="88000"/>
          </a:bodyPr>
          <a:p>
            <a:endParaRPr b="0" lang="ru-RU"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fontScale="88000"/>
          </a:bodyPr>
          <a:p>
            <a:endParaRPr b="0" lang="ru-RU"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fontScale="88000"/>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280" cy="1727640"/>
          </a:xfrm>
          <a:prstGeom prst="rect">
            <a:avLst/>
          </a:prstGeom>
        </p:spPr>
        <p:txBody>
          <a:bodyPr lIns="0" rIns="0" tIns="0" bIns="0" anchor="ctr"/>
          <a:p>
            <a:r>
              <a:rPr b="0" lang="ru-RU" sz="1800" spc="-1" strike="noStrike">
                <a:latin typeface="Arial"/>
              </a:rPr>
              <a:t>Для правки текста заглавия щёлкните мышью</a:t>
            </a:r>
            <a:endParaRPr b="0" lang="ru-RU"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1080000"/>
            <a:ext cx="9071280" cy="1727640"/>
          </a:xfrm>
          <a:prstGeom prst="rect">
            <a:avLst/>
          </a:prstGeom>
        </p:spPr>
        <p:txBody>
          <a:bodyPr lIns="0" rIns="0" tIns="0" bIns="0" anchor="ctr"/>
          <a:p>
            <a:r>
              <a:rPr b="0" lang="ru-RU" sz="1800" spc="-1" strike="noStrike">
                <a:latin typeface="Arial"/>
              </a:rPr>
              <a:t>Для правки текста заглавия щёлкните мышью</a:t>
            </a:r>
            <a:endParaRPr b="0" lang="ru-RU" sz="1800" spc="-1" strike="noStrike">
              <a:latin typeface="Arial"/>
            </a:endParaRPr>
          </a:p>
        </p:txBody>
      </p:sp>
      <p:sp>
        <p:nvSpPr>
          <p:cNvPr id="39" name="PlaceHolder 2"/>
          <p:cNvSpPr>
            <a:spLocks noGrp="1"/>
          </p:cNvSpPr>
          <p:nvPr>
            <p:ph type="body"/>
          </p:nvPr>
        </p:nvSpPr>
        <p:spPr>
          <a:xfrm>
            <a:off x="504000" y="3168000"/>
            <a:ext cx="9071280" cy="3671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1800" spc="-1" strike="noStrike">
                <a:latin typeface="Arial"/>
              </a:rPr>
              <a:t>Для правки структуры щёлкните мышью</a:t>
            </a:r>
            <a:endParaRPr b="0" lang="ru-RU" sz="1800" spc="-1" strike="noStrike">
              <a:latin typeface="Arial"/>
            </a:endParaRPr>
          </a:p>
          <a:p>
            <a:pPr lvl="1" marL="864000" indent="-324000">
              <a:spcBef>
                <a:spcPts val="1134"/>
              </a:spcBef>
              <a:buClr>
                <a:srgbClr val="000000"/>
              </a:buClr>
              <a:buSzPct val="75000"/>
              <a:buFont typeface="Symbol" charset="2"/>
              <a:buChar char=""/>
            </a:pPr>
            <a:r>
              <a:rPr b="0" lang="ru-RU" sz="1800" spc="-1" strike="noStrike">
                <a:latin typeface="Arial"/>
              </a:rPr>
              <a:t>Второй уровень структуры</a:t>
            </a:r>
            <a:endParaRPr b="0" lang="ru-RU" sz="1800" spc="-1" strike="noStrike">
              <a:latin typeface="Arial"/>
            </a:endParaRPr>
          </a:p>
          <a:p>
            <a:pPr lvl="2" marL="1296000" indent="-288000">
              <a:spcBef>
                <a:spcPts val="850"/>
              </a:spcBef>
              <a:buClr>
                <a:srgbClr val="000000"/>
              </a:buClr>
              <a:buSzPct val="45000"/>
              <a:buFont typeface="Wingdings" charset="2"/>
              <a:buChar char=""/>
            </a:pPr>
            <a:r>
              <a:rPr b="0" lang="ru-RU" sz="1800" spc="-1" strike="noStrike">
                <a:latin typeface="Arial"/>
              </a:rPr>
              <a:t>Третий уровень структуры</a:t>
            </a:r>
            <a:endParaRPr b="0" lang="ru-RU" sz="1800" spc="-1" strike="noStrike">
              <a:latin typeface="Arial"/>
            </a:endParaRPr>
          </a:p>
          <a:p>
            <a:pPr lvl="3" marL="1728000" indent="-216000">
              <a:spcBef>
                <a:spcPts val="567"/>
              </a:spcBef>
              <a:buClr>
                <a:srgbClr val="000000"/>
              </a:buClr>
              <a:buSzPct val="75000"/>
              <a:buFont typeface="Symbol" charset="2"/>
              <a:buChar char=""/>
            </a:pPr>
            <a:r>
              <a:rPr b="0" lang="ru-RU" sz="1800" spc="-1" strike="noStrike">
                <a:latin typeface="Arial"/>
              </a:rPr>
              <a:t>Четвёртый уровень структуры</a:t>
            </a:r>
            <a:endParaRPr b="0" lang="ru-RU" sz="1800" spc="-1" strike="noStrike">
              <a:latin typeface="Arial"/>
            </a:endParaRPr>
          </a:p>
          <a:p>
            <a:pPr lvl="4" marL="2160000" indent="-216000">
              <a:spcBef>
                <a:spcPts val="283"/>
              </a:spcBef>
              <a:buClr>
                <a:srgbClr val="000000"/>
              </a:buClr>
              <a:buSzPct val="45000"/>
              <a:buFont typeface="Wingdings" charset="2"/>
              <a:buChar char=""/>
            </a:pPr>
            <a:r>
              <a:rPr b="0" lang="ru-RU" sz="1800" spc="-1" strike="noStrike">
                <a:latin typeface="Arial"/>
              </a:rPr>
              <a:t>Пятый уровень структуры</a:t>
            </a:r>
            <a:endParaRPr b="0" lang="ru-RU" sz="1800" spc="-1" strike="noStrike">
              <a:latin typeface="Arial"/>
            </a:endParaRPr>
          </a:p>
          <a:p>
            <a:pPr lvl="5" marL="2592000" indent="-216000">
              <a:spcBef>
                <a:spcPts val="283"/>
              </a:spcBef>
              <a:buClr>
                <a:srgbClr val="000000"/>
              </a:buClr>
              <a:buSzPct val="45000"/>
              <a:buFont typeface="Wingdings" charset="2"/>
              <a:buChar char=""/>
            </a:pPr>
            <a:r>
              <a:rPr b="0" lang="ru-RU" sz="1800" spc="-1" strike="noStrike">
                <a:latin typeface="Arial"/>
              </a:rPr>
              <a:t>Шестой уровень структуры</a:t>
            </a:r>
            <a:endParaRPr b="0" lang="ru-RU" sz="1800" spc="-1" strike="noStrike">
              <a:latin typeface="Arial"/>
            </a:endParaRPr>
          </a:p>
          <a:p>
            <a:pPr lvl="6" marL="3024000" indent="-216000">
              <a:spcBef>
                <a:spcPts val="283"/>
              </a:spcBef>
              <a:buClr>
                <a:srgbClr val="000000"/>
              </a:buClr>
              <a:buSzPct val="45000"/>
              <a:buFont typeface="Wingdings" charset="2"/>
              <a:buChar char=""/>
            </a:pPr>
            <a:r>
              <a:rPr b="0" lang="ru-RU" sz="1800" spc="-1" strike="noStrike">
                <a:latin typeface="Arial"/>
              </a:rPr>
              <a:t>Седьмой уровень структуры</a:t>
            </a:r>
            <a:endParaRPr b="0" lang="ru-R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ru-RU" sz="5859" spc="-1" strike="noStrike">
                <a:solidFill>
                  <a:srgbClr val="ffffff"/>
                </a:solidFill>
                <a:latin typeface="Arial"/>
              </a:rPr>
              <a:t>Сейф для паролей</a:t>
            </a:r>
            <a:endParaRPr b="0" lang="ru-RU" sz="5859" spc="-1" strike="noStrike">
              <a:latin typeface="Arial"/>
            </a:endParaRPr>
          </a:p>
        </p:txBody>
      </p:sp>
      <p:sp>
        <p:nvSpPr>
          <p:cNvPr id="115"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nchor="ctr"/>
          <a:p>
            <a:pPr algn="ctr">
              <a:lnSpc>
                <a:spcPct val="100000"/>
              </a:lnSpc>
            </a:pPr>
            <a:r>
              <a:rPr b="0" lang="ru-RU" sz="3200" spc="-1" strike="noStrike">
                <a:solidFill>
                  <a:srgbClr val="ffffff"/>
                </a:solidFill>
                <a:latin typeface="Arial"/>
              </a:rPr>
              <a:t>Выполнил: Владислав Черняков</a:t>
            </a:r>
            <a:endParaRPr b="0" lang="ru-RU"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latin typeface="Arial"/>
              </a:rPr>
              <a:t>Введение</a:t>
            </a:r>
            <a:endParaRPr b="0" lang="ru-RU" sz="4400" spc="-1" strike="noStrike">
              <a:latin typeface="Arial"/>
            </a:endParaRPr>
          </a:p>
        </p:txBody>
      </p:sp>
      <p:sp>
        <p:nvSpPr>
          <p:cNvPr id="11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ru-RU" sz="3200" spc="-1" strike="noStrike">
                <a:latin typeface="Arial"/>
              </a:rPr>
              <a:t>В наше время защита личной информации — одна из основных задач всего человечества. Для того чтобы защитить себя от взлома на сайтах нужно создавать сложные длинные пароли, которые порой сложно запомнить. Для того чтобы не запоминать все эти пароли, а запомнить одну комбинацию логин-пароль. Вся информация хранится на ПК.</a:t>
            </a:r>
            <a:endParaRPr b="0" lang="ru-RU"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1080000"/>
            <a:ext cx="9071280" cy="1727640"/>
          </a:xfrm>
          <a:prstGeom prst="rect">
            <a:avLst/>
          </a:prstGeom>
          <a:noFill/>
          <a:ln>
            <a:noFill/>
          </a:ln>
        </p:spPr>
        <p:txBody>
          <a:bodyPr lIns="0" rIns="0" tIns="0" bIns="0" anchor="ctr"/>
          <a:p>
            <a:pPr algn="ctr"/>
            <a:r>
              <a:rPr b="0" lang="ru-RU" sz="4400" spc="-1" strike="noStrike">
                <a:latin typeface="Arial"/>
              </a:rPr>
              <a:t>Реализация</a:t>
            </a:r>
            <a:endParaRPr b="0" lang="ru-RU" sz="4400" spc="-1" strike="noStrike">
              <a:latin typeface="Arial"/>
            </a:endParaRPr>
          </a:p>
        </p:txBody>
      </p:sp>
      <p:sp>
        <p:nvSpPr>
          <p:cNvPr id="119" name="TextShape 2"/>
          <p:cNvSpPr txBox="1"/>
          <p:nvPr/>
        </p:nvSpPr>
        <p:spPr>
          <a:xfrm>
            <a:off x="504000" y="3168000"/>
            <a:ext cx="9071280" cy="36716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В приложении есть функции авторизации, создания аккаунта,  добавления нового аккаунта в сейф.</a:t>
            </a:r>
            <a:endParaRPr b="0" lang="ru-RU" sz="3200" spc="-1" strike="noStrike">
              <a:latin typeface="Arial"/>
            </a:endParaRPr>
          </a:p>
          <a:p>
            <a:pPr marL="432000" indent="-324000">
              <a:spcBef>
                <a:spcPts val="1417"/>
              </a:spcBef>
              <a:buClr>
                <a:srgbClr val="000000"/>
              </a:buClr>
              <a:buSzPct val="45000"/>
              <a:buFont typeface="Wingdings" charset="2"/>
              <a:buChar char=""/>
            </a:pPr>
            <a:r>
              <a:rPr b="0" lang="ru-RU" sz="3200" spc="-1" strike="noStrike">
                <a:latin typeface="Arial"/>
              </a:rPr>
              <a:t>В приложении используется библиотека cryptography для шифрования и дешифровки аккаунтов в сейфе.</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2000" cy="1261800"/>
          </a:xfrm>
          <a:prstGeom prst="rect">
            <a:avLst/>
          </a:prstGeom>
          <a:noFill/>
          <a:ln>
            <a:noFill/>
          </a:ln>
        </p:spPr>
        <p:txBody>
          <a:bodyPr lIns="0" rIns="0" tIns="0" bIns="0" anchor="ctr"/>
          <a:p>
            <a:pPr algn="ctr"/>
            <a:r>
              <a:rPr b="0" lang="ru-RU" sz="4400" spc="-1" strike="noStrike">
                <a:solidFill>
                  <a:srgbClr val="ffffff"/>
                </a:solidFill>
                <a:latin typeface="Arial"/>
              </a:rPr>
              <a:t>Вывод</a:t>
            </a:r>
            <a:endParaRPr b="0" lang="ru-RU" sz="4400" spc="-1" strike="noStrike">
              <a:solidFill>
                <a:srgbClr val="ffffff"/>
              </a:solidFill>
              <a:latin typeface="Arial"/>
            </a:endParaRPr>
          </a:p>
        </p:txBody>
      </p:sp>
      <p:sp>
        <p:nvSpPr>
          <p:cNvPr id="121"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Font typeface="StarSymbol"/>
              <a:buAutoNum type="arabicParenR"/>
            </a:pPr>
            <a:r>
              <a:rPr b="0" lang="ru-RU" sz="3200" spc="-1" strike="noStrike">
                <a:solidFill>
                  <a:srgbClr val="ffffff"/>
                </a:solidFill>
                <a:latin typeface="Arial"/>
              </a:rPr>
              <a:t>Программу можно доработать:</a:t>
            </a:r>
            <a:endParaRPr b="0" lang="ru-RU" sz="3200" spc="-1" strike="noStrike">
              <a:latin typeface="Arial"/>
            </a:endParaRPr>
          </a:p>
          <a:p>
            <a:pPr marL="216000" indent="-216000">
              <a:spcBef>
                <a:spcPts val="1417"/>
              </a:spcBef>
              <a:buClr>
                <a:srgbClr val="000000"/>
              </a:buClr>
              <a:buSzPct val="45000"/>
              <a:buFont typeface="Wingdings" charset="2"/>
              <a:buChar char=""/>
            </a:pPr>
            <a:r>
              <a:rPr b="0" lang="ru-RU" sz="3200" spc="-1" strike="noStrike">
                <a:solidFill>
                  <a:srgbClr val="ffffff"/>
                </a:solidFill>
                <a:latin typeface="Arial"/>
              </a:rPr>
              <a:t>Скрыв текстовые документы</a:t>
            </a:r>
            <a:endParaRPr b="0" lang="ru-RU" sz="3200" spc="-1" strike="noStrike">
              <a:latin typeface="Arial"/>
            </a:endParaRPr>
          </a:p>
          <a:p>
            <a:pPr marL="216000" indent="-216000">
              <a:spcBef>
                <a:spcPts val="1417"/>
              </a:spcBef>
              <a:buClr>
                <a:srgbClr val="000000"/>
              </a:buClr>
              <a:buSzPct val="45000"/>
              <a:buFont typeface="Wingdings" charset="2"/>
              <a:buChar char=""/>
            </a:pPr>
            <a:r>
              <a:rPr b="0" lang="ru-RU" sz="3200" spc="-1" strike="noStrike">
                <a:solidFill>
                  <a:srgbClr val="ffffff"/>
                </a:solidFill>
                <a:latin typeface="Arial"/>
              </a:rPr>
              <a:t>Закрыть доступ к файлам через интернет</a:t>
            </a:r>
            <a:endParaRPr b="0" lang="ru-RU"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LibreOffice/6.1.3.2$Windows_x86 LibreOffice_project/86daf60bf00efa86ad547e59e09d6bb77c699acb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2018-12-14T20:39:03Z</dcterms:created>
  <dc:creator/>
  <dc:description/>
  <dc:language>ru-RU</dc:language>
  <cp:lastModifiedBy/>
  <dcterms:modified xsi:type="dcterms:W3CDTF">2018-12-14T21:46:46Z</dcterms:modified>
  <cp:revision>5</cp:revision>
  <dc:subject/>
  <dc:title>Blueprint Plans</dc:title>
</cp:coreProperties>
</file>