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3" r:id="rId6"/>
    <p:sldId id="259" r:id="rId7"/>
    <p:sldId id="264" r:id="rId8"/>
    <p:sldId id="257" r:id="rId9"/>
    <p:sldId id="265" r:id="rId10"/>
    <p:sldId id="269" r:id="rId11"/>
    <p:sldId id="267" r:id="rId12"/>
    <p:sldId id="266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D0BA"/>
    <a:srgbClr val="F84210"/>
    <a:srgbClr val="F57F13"/>
    <a:srgbClr val="FCFE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905362-5206-4312-9DD0-FBD77D1CC8F8}" v="48" dt="2020-03-07T23:54:25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5" d="100"/>
          <a:sy n="55" d="100"/>
        </p:scale>
        <p:origin x="109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den Lyons" userId="6b898ef7fd704791" providerId="LiveId" clId="{44905362-5206-4312-9DD0-FBD77D1CC8F8}"/>
    <pc:docChg chg="undo custSel addSld modSld">
      <pc:chgData name="Jayden Lyons" userId="6b898ef7fd704791" providerId="LiveId" clId="{44905362-5206-4312-9DD0-FBD77D1CC8F8}" dt="2020-03-07T23:57:08.141" v="2503" actId="1076"/>
      <pc:docMkLst>
        <pc:docMk/>
      </pc:docMkLst>
      <pc:sldChg chg="modSp">
        <pc:chgData name="Jayden Lyons" userId="6b898ef7fd704791" providerId="LiveId" clId="{44905362-5206-4312-9DD0-FBD77D1CC8F8}" dt="2020-03-07T21:52:08.324" v="1560" actId="255"/>
        <pc:sldMkLst>
          <pc:docMk/>
          <pc:sldMk cId="1719470946" sldId="256"/>
        </pc:sldMkLst>
        <pc:spChg chg="mod">
          <ac:chgData name="Jayden Lyons" userId="6b898ef7fd704791" providerId="LiveId" clId="{44905362-5206-4312-9DD0-FBD77D1CC8F8}" dt="2020-03-07T21:51:26.757" v="1558" actId="255"/>
          <ac:spMkLst>
            <pc:docMk/>
            <pc:sldMk cId="1719470946" sldId="256"/>
            <ac:spMk id="2" creationId="{E23376DD-673E-4AAE-9DDD-C966FB55D82F}"/>
          </ac:spMkLst>
        </pc:spChg>
        <pc:spChg chg="mod">
          <ac:chgData name="Jayden Lyons" userId="6b898ef7fd704791" providerId="LiveId" clId="{44905362-5206-4312-9DD0-FBD77D1CC8F8}" dt="2020-03-07T21:52:08.324" v="1560" actId="255"/>
          <ac:spMkLst>
            <pc:docMk/>
            <pc:sldMk cId="1719470946" sldId="256"/>
            <ac:spMk id="3" creationId="{BF8B2EB5-CEB7-43C0-A2CF-270F202BFE79}"/>
          </ac:spMkLst>
        </pc:spChg>
      </pc:sldChg>
      <pc:sldChg chg="modSp">
        <pc:chgData name="Jayden Lyons" userId="6b898ef7fd704791" providerId="LiveId" clId="{44905362-5206-4312-9DD0-FBD77D1CC8F8}" dt="2020-03-07T21:37:57.555" v="1364" actId="1076"/>
        <pc:sldMkLst>
          <pc:docMk/>
          <pc:sldMk cId="3135994069" sldId="257"/>
        </pc:sldMkLst>
        <pc:spChg chg="mod">
          <ac:chgData name="Jayden Lyons" userId="6b898ef7fd704791" providerId="LiveId" clId="{44905362-5206-4312-9DD0-FBD77D1CC8F8}" dt="2020-03-07T21:37:57.555" v="1364" actId="1076"/>
          <ac:spMkLst>
            <pc:docMk/>
            <pc:sldMk cId="3135994069" sldId="257"/>
            <ac:spMk id="2" creationId="{C5DEC073-BF14-4193-979E-1EED86369CD8}"/>
          </ac:spMkLst>
        </pc:spChg>
      </pc:sldChg>
      <pc:sldChg chg="addSp delSp modSp">
        <pc:chgData name="Jayden Lyons" userId="6b898ef7fd704791" providerId="LiveId" clId="{44905362-5206-4312-9DD0-FBD77D1CC8F8}" dt="2020-03-07T21:50:59.321" v="1556" actId="1076"/>
        <pc:sldMkLst>
          <pc:docMk/>
          <pc:sldMk cId="2898451748" sldId="258"/>
        </pc:sldMkLst>
        <pc:spChg chg="mod">
          <ac:chgData name="Jayden Lyons" userId="6b898ef7fd704791" providerId="LiveId" clId="{44905362-5206-4312-9DD0-FBD77D1CC8F8}" dt="2020-03-07T16:47:42.775" v="208" actId="1076"/>
          <ac:spMkLst>
            <pc:docMk/>
            <pc:sldMk cId="2898451748" sldId="258"/>
            <ac:spMk id="2" creationId="{84C3BCFC-109D-475B-B6AA-7B2AAB9FEAE5}"/>
          </ac:spMkLst>
        </pc:spChg>
        <pc:spChg chg="mod">
          <ac:chgData name="Jayden Lyons" userId="6b898ef7fd704791" providerId="LiveId" clId="{44905362-5206-4312-9DD0-FBD77D1CC8F8}" dt="2020-03-07T16:47:20.273" v="207" actId="1076"/>
          <ac:spMkLst>
            <pc:docMk/>
            <pc:sldMk cId="2898451748" sldId="258"/>
            <ac:spMk id="3" creationId="{3527607A-B5D4-4604-BE7F-7CCEC83EF338}"/>
          </ac:spMkLst>
        </pc:spChg>
        <pc:spChg chg="add del mod">
          <ac:chgData name="Jayden Lyons" userId="6b898ef7fd704791" providerId="LiveId" clId="{44905362-5206-4312-9DD0-FBD77D1CC8F8}" dt="2020-03-07T21:50:16.107" v="1555" actId="478"/>
          <ac:spMkLst>
            <pc:docMk/>
            <pc:sldMk cId="2898451748" sldId="258"/>
            <ac:spMk id="4" creationId="{40592FAA-5739-4955-A5D2-B698C8FEA786}"/>
          </ac:spMkLst>
        </pc:spChg>
        <pc:spChg chg="add del mod">
          <ac:chgData name="Jayden Lyons" userId="6b898ef7fd704791" providerId="LiveId" clId="{44905362-5206-4312-9DD0-FBD77D1CC8F8}" dt="2020-03-07T16:43:03.225" v="3" actId="478"/>
          <ac:spMkLst>
            <pc:docMk/>
            <pc:sldMk cId="2898451748" sldId="258"/>
            <ac:spMk id="4" creationId="{A61E2770-5DDD-40D3-887D-16F04C761FCD}"/>
          </ac:spMkLst>
        </pc:spChg>
        <pc:spChg chg="add mod">
          <ac:chgData name="Jayden Lyons" userId="6b898ef7fd704791" providerId="LiveId" clId="{44905362-5206-4312-9DD0-FBD77D1CC8F8}" dt="2020-03-07T16:51:16.209" v="264" actId="20577"/>
          <ac:spMkLst>
            <pc:docMk/>
            <pc:sldMk cId="2898451748" sldId="258"/>
            <ac:spMk id="6" creationId="{F43E033E-6EF7-4CF9-9AE2-02E1ABC6187A}"/>
          </ac:spMkLst>
        </pc:spChg>
        <pc:spChg chg="mod">
          <ac:chgData name="Jayden Lyons" userId="6b898ef7fd704791" providerId="LiveId" clId="{44905362-5206-4312-9DD0-FBD77D1CC8F8}" dt="2020-03-07T21:50:59.321" v="1556" actId="1076"/>
          <ac:spMkLst>
            <pc:docMk/>
            <pc:sldMk cId="2898451748" sldId="258"/>
            <ac:spMk id="8" creationId="{20118FF2-52B3-488D-B849-D77ACA3C534E}"/>
          </ac:spMkLst>
        </pc:spChg>
        <pc:picChg chg="mod">
          <ac:chgData name="Jayden Lyons" userId="6b898ef7fd704791" providerId="LiveId" clId="{44905362-5206-4312-9DD0-FBD77D1CC8F8}" dt="2020-03-07T21:48:20.260" v="1541" actId="207"/>
          <ac:picMkLst>
            <pc:docMk/>
            <pc:sldMk cId="2898451748" sldId="258"/>
            <ac:picMk id="5" creationId="{8BE502AE-9B7C-482D-9258-38C10499287A}"/>
          </ac:picMkLst>
        </pc:picChg>
      </pc:sldChg>
      <pc:sldChg chg="modSp">
        <pc:chgData name="Jayden Lyons" userId="6b898ef7fd704791" providerId="LiveId" clId="{44905362-5206-4312-9DD0-FBD77D1CC8F8}" dt="2020-03-07T21:39:58.148" v="1411" actId="1076"/>
        <pc:sldMkLst>
          <pc:docMk/>
          <pc:sldMk cId="1259300400" sldId="259"/>
        </pc:sldMkLst>
        <pc:spChg chg="mod">
          <ac:chgData name="Jayden Lyons" userId="6b898ef7fd704791" providerId="LiveId" clId="{44905362-5206-4312-9DD0-FBD77D1CC8F8}" dt="2020-03-07T21:39:58.148" v="1411" actId="1076"/>
          <ac:spMkLst>
            <pc:docMk/>
            <pc:sldMk cId="1259300400" sldId="259"/>
            <ac:spMk id="2" creationId="{4DFB4603-463D-42DD-8B76-8102C92B2646}"/>
          </ac:spMkLst>
        </pc:spChg>
      </pc:sldChg>
      <pc:sldChg chg="addSp modSp">
        <pc:chgData name="Jayden Lyons" userId="6b898ef7fd704791" providerId="LiveId" clId="{44905362-5206-4312-9DD0-FBD77D1CC8F8}" dt="2020-03-07T21:43:10.748" v="1451" actId="1076"/>
        <pc:sldMkLst>
          <pc:docMk/>
          <pc:sldMk cId="3815267620" sldId="260"/>
        </pc:sldMkLst>
        <pc:spChg chg="add mod">
          <ac:chgData name="Jayden Lyons" userId="6b898ef7fd704791" providerId="LiveId" clId="{44905362-5206-4312-9DD0-FBD77D1CC8F8}" dt="2020-03-07T18:26:17.259" v="849" actId="1076"/>
          <ac:spMkLst>
            <pc:docMk/>
            <pc:sldMk cId="3815267620" sldId="260"/>
            <ac:spMk id="2" creationId="{2FA3622F-E9A2-4F47-ADEF-74A5A4DE4FB4}"/>
          </ac:spMkLst>
        </pc:spChg>
        <pc:spChg chg="mod">
          <ac:chgData name="Jayden Lyons" userId="6b898ef7fd704791" providerId="LiveId" clId="{44905362-5206-4312-9DD0-FBD77D1CC8F8}" dt="2020-03-07T21:43:10.748" v="1451" actId="1076"/>
          <ac:spMkLst>
            <pc:docMk/>
            <pc:sldMk cId="3815267620" sldId="260"/>
            <ac:spMk id="3" creationId="{CAD1D8BF-DB60-40C2-AE34-1A32CF9B3BB7}"/>
          </ac:spMkLst>
        </pc:spChg>
        <pc:spChg chg="add mod">
          <ac:chgData name="Jayden Lyons" userId="6b898ef7fd704791" providerId="LiveId" clId="{44905362-5206-4312-9DD0-FBD77D1CC8F8}" dt="2020-03-07T18:25:58.351" v="847" actId="1076"/>
          <ac:spMkLst>
            <pc:docMk/>
            <pc:sldMk cId="3815267620" sldId="260"/>
            <ac:spMk id="4" creationId="{40C36223-CD26-4E41-AE4D-29FF17A09104}"/>
          </ac:spMkLst>
        </pc:spChg>
        <pc:spChg chg="mod">
          <ac:chgData name="Jayden Lyons" userId="6b898ef7fd704791" providerId="LiveId" clId="{44905362-5206-4312-9DD0-FBD77D1CC8F8}" dt="2020-03-07T18:25:17.386" v="844" actId="14100"/>
          <ac:spMkLst>
            <pc:docMk/>
            <pc:sldMk cId="3815267620" sldId="260"/>
            <ac:spMk id="6" creationId="{7B154DE9-3D3B-48C3-9FDE-4C36E089D685}"/>
          </ac:spMkLst>
        </pc:spChg>
        <pc:spChg chg="mod">
          <ac:chgData name="Jayden Lyons" userId="6b898ef7fd704791" providerId="LiveId" clId="{44905362-5206-4312-9DD0-FBD77D1CC8F8}" dt="2020-03-07T18:20:55.403" v="826" actId="14100"/>
          <ac:spMkLst>
            <pc:docMk/>
            <pc:sldMk cId="3815267620" sldId="260"/>
            <ac:spMk id="7" creationId="{560B36AD-7DC9-4B39-A799-911B7A9AC69E}"/>
          </ac:spMkLst>
        </pc:spChg>
        <pc:spChg chg="mod">
          <ac:chgData name="Jayden Lyons" userId="6b898ef7fd704791" providerId="LiveId" clId="{44905362-5206-4312-9DD0-FBD77D1CC8F8}" dt="2020-03-07T18:25:38.584" v="845" actId="1076"/>
          <ac:spMkLst>
            <pc:docMk/>
            <pc:sldMk cId="3815267620" sldId="260"/>
            <ac:spMk id="8" creationId="{283D7A1D-C907-4FEF-99AA-F823D6ECCB94}"/>
          </ac:spMkLst>
        </pc:spChg>
        <pc:spChg chg="mod">
          <ac:chgData name="Jayden Lyons" userId="6b898ef7fd704791" providerId="LiveId" clId="{44905362-5206-4312-9DD0-FBD77D1CC8F8}" dt="2020-03-07T18:17:59.081" v="813" actId="20577"/>
          <ac:spMkLst>
            <pc:docMk/>
            <pc:sldMk cId="3815267620" sldId="260"/>
            <ac:spMk id="9" creationId="{C1714A61-1E59-4E5D-BE54-6DAEB6E6A57A}"/>
          </ac:spMkLst>
        </pc:spChg>
        <pc:spChg chg="add mod">
          <ac:chgData name="Jayden Lyons" userId="6b898ef7fd704791" providerId="LiveId" clId="{44905362-5206-4312-9DD0-FBD77D1CC8F8}" dt="2020-03-07T18:26:05.507" v="848" actId="1076"/>
          <ac:spMkLst>
            <pc:docMk/>
            <pc:sldMk cId="3815267620" sldId="260"/>
            <ac:spMk id="10" creationId="{9648EDAE-12DC-4024-9E84-4DACC1C6FC84}"/>
          </ac:spMkLst>
        </pc:spChg>
        <pc:spChg chg="mod">
          <ac:chgData name="Jayden Lyons" userId="6b898ef7fd704791" providerId="LiveId" clId="{44905362-5206-4312-9DD0-FBD77D1CC8F8}" dt="2020-03-07T18:18:44.114" v="820" actId="1076"/>
          <ac:spMkLst>
            <pc:docMk/>
            <pc:sldMk cId="3815267620" sldId="260"/>
            <ac:spMk id="11" creationId="{CEA9A013-95A4-473E-9041-A2D1EB0B0EF9}"/>
          </ac:spMkLst>
        </pc:spChg>
        <pc:spChg chg="add mod">
          <ac:chgData name="Jayden Lyons" userId="6b898ef7fd704791" providerId="LiveId" clId="{44905362-5206-4312-9DD0-FBD77D1CC8F8}" dt="2020-03-07T18:22:42.056" v="833" actId="1076"/>
          <ac:spMkLst>
            <pc:docMk/>
            <pc:sldMk cId="3815267620" sldId="260"/>
            <ac:spMk id="12" creationId="{D194AFFC-A84E-49FB-BE96-75421FADB659}"/>
          </ac:spMkLst>
        </pc:spChg>
        <pc:spChg chg="add mod">
          <ac:chgData name="Jayden Lyons" userId="6b898ef7fd704791" providerId="LiveId" clId="{44905362-5206-4312-9DD0-FBD77D1CC8F8}" dt="2020-03-07T18:26:25.036" v="850" actId="1076"/>
          <ac:spMkLst>
            <pc:docMk/>
            <pc:sldMk cId="3815267620" sldId="260"/>
            <ac:spMk id="13" creationId="{75D7CBD3-70AA-44DD-A99D-7B113702D29A}"/>
          </ac:spMkLst>
        </pc:spChg>
        <pc:spChg chg="add mod">
          <ac:chgData name="Jayden Lyons" userId="6b898ef7fd704791" providerId="LiveId" clId="{44905362-5206-4312-9DD0-FBD77D1CC8F8}" dt="2020-03-07T18:22:20.813" v="832" actId="1076"/>
          <ac:spMkLst>
            <pc:docMk/>
            <pc:sldMk cId="3815267620" sldId="260"/>
            <ac:spMk id="14" creationId="{69419A97-351A-42F2-850F-B0B2F1CF5E29}"/>
          </ac:spMkLst>
        </pc:spChg>
        <pc:spChg chg="add mod">
          <ac:chgData name="Jayden Lyons" userId="6b898ef7fd704791" providerId="LiveId" clId="{44905362-5206-4312-9DD0-FBD77D1CC8F8}" dt="2020-03-07T18:23:34.114" v="838" actId="14100"/>
          <ac:spMkLst>
            <pc:docMk/>
            <pc:sldMk cId="3815267620" sldId="260"/>
            <ac:spMk id="16" creationId="{C8E02DD6-8E40-4B05-B07B-8635C1BEB64E}"/>
          </ac:spMkLst>
        </pc:spChg>
        <pc:spChg chg="mod">
          <ac:chgData name="Jayden Lyons" userId="6b898ef7fd704791" providerId="LiveId" clId="{44905362-5206-4312-9DD0-FBD77D1CC8F8}" dt="2020-03-07T18:27:27.524" v="854" actId="1076"/>
          <ac:spMkLst>
            <pc:docMk/>
            <pc:sldMk cId="3815267620" sldId="260"/>
            <ac:spMk id="17" creationId="{F9669CF7-36BB-4330-A74B-89C1FE3F6A90}"/>
          </ac:spMkLst>
        </pc:spChg>
        <pc:spChg chg="mod">
          <ac:chgData name="Jayden Lyons" userId="6b898ef7fd704791" providerId="LiveId" clId="{44905362-5206-4312-9DD0-FBD77D1CC8F8}" dt="2020-03-07T18:27:08.247" v="853" actId="1076"/>
          <ac:spMkLst>
            <pc:docMk/>
            <pc:sldMk cId="3815267620" sldId="260"/>
            <ac:spMk id="19" creationId="{FBB800B5-725B-4DBC-9BD7-E153DFFAF85A}"/>
          </ac:spMkLst>
        </pc:spChg>
        <pc:spChg chg="mod">
          <ac:chgData name="Jayden Lyons" userId="6b898ef7fd704791" providerId="LiveId" clId="{44905362-5206-4312-9DD0-FBD77D1CC8F8}" dt="2020-03-07T18:26:59.574" v="852" actId="1076"/>
          <ac:spMkLst>
            <pc:docMk/>
            <pc:sldMk cId="3815267620" sldId="260"/>
            <ac:spMk id="29" creationId="{714C9600-F5CD-45AB-A09E-3A33348BEC33}"/>
          </ac:spMkLst>
        </pc:spChg>
        <pc:spChg chg="mod">
          <ac:chgData name="Jayden Lyons" userId="6b898ef7fd704791" providerId="LiveId" clId="{44905362-5206-4312-9DD0-FBD77D1CC8F8}" dt="2020-03-07T18:24:42.526" v="841" actId="1076"/>
          <ac:spMkLst>
            <pc:docMk/>
            <pc:sldMk cId="3815267620" sldId="260"/>
            <ac:spMk id="45" creationId="{85B78A18-2C7E-483D-9857-164C53F82E4D}"/>
          </ac:spMkLst>
        </pc:spChg>
        <pc:picChg chg="mod">
          <ac:chgData name="Jayden Lyons" userId="6b898ef7fd704791" providerId="LiveId" clId="{44905362-5206-4312-9DD0-FBD77D1CC8F8}" dt="2020-03-07T18:18:27.226" v="819" actId="1076"/>
          <ac:picMkLst>
            <pc:docMk/>
            <pc:sldMk cId="3815267620" sldId="260"/>
            <ac:picMk id="5" creationId="{B4A31F5B-B4E0-4802-9D05-9E4F71E3AFE2}"/>
          </ac:picMkLst>
        </pc:picChg>
        <pc:picChg chg="mod">
          <ac:chgData name="Jayden Lyons" userId="6b898ef7fd704791" providerId="LiveId" clId="{44905362-5206-4312-9DD0-FBD77D1CC8F8}" dt="2020-03-07T18:26:46.907" v="851" actId="1076"/>
          <ac:picMkLst>
            <pc:docMk/>
            <pc:sldMk cId="3815267620" sldId="260"/>
            <ac:picMk id="15" creationId="{00DCCB97-A74F-456D-8952-875F15586874}"/>
          </ac:picMkLst>
        </pc:picChg>
      </pc:sldChg>
      <pc:sldChg chg="modSp">
        <pc:chgData name="Jayden Lyons" userId="6b898ef7fd704791" providerId="LiveId" clId="{44905362-5206-4312-9DD0-FBD77D1CC8F8}" dt="2020-03-07T21:41:51.168" v="1437" actId="255"/>
        <pc:sldMkLst>
          <pc:docMk/>
          <pc:sldMk cId="1853550995" sldId="262"/>
        </pc:sldMkLst>
        <pc:spChg chg="mod">
          <ac:chgData name="Jayden Lyons" userId="6b898ef7fd704791" providerId="LiveId" clId="{44905362-5206-4312-9DD0-FBD77D1CC8F8}" dt="2020-03-07T21:41:51.168" v="1437" actId="255"/>
          <ac:spMkLst>
            <pc:docMk/>
            <pc:sldMk cId="1853550995" sldId="262"/>
            <ac:spMk id="2" creationId="{5CD9F38C-09CF-4964-B4A2-C00624227473}"/>
          </ac:spMkLst>
        </pc:spChg>
      </pc:sldChg>
      <pc:sldChg chg="modSp">
        <pc:chgData name="Jayden Lyons" userId="6b898ef7fd704791" providerId="LiveId" clId="{44905362-5206-4312-9DD0-FBD77D1CC8F8}" dt="2020-03-07T21:41:22.581" v="1434" actId="1076"/>
        <pc:sldMkLst>
          <pc:docMk/>
          <pc:sldMk cId="1738373642" sldId="263"/>
        </pc:sldMkLst>
        <pc:spChg chg="mod">
          <ac:chgData name="Jayden Lyons" userId="6b898ef7fd704791" providerId="LiveId" clId="{44905362-5206-4312-9DD0-FBD77D1CC8F8}" dt="2020-03-07T21:41:22.581" v="1434" actId="1076"/>
          <ac:spMkLst>
            <pc:docMk/>
            <pc:sldMk cId="1738373642" sldId="263"/>
            <ac:spMk id="2" creationId="{6434319A-AF81-41F7-A420-5C378B43F770}"/>
          </ac:spMkLst>
        </pc:spChg>
      </pc:sldChg>
      <pc:sldChg chg="modSp">
        <pc:chgData name="Jayden Lyons" userId="6b898ef7fd704791" providerId="LiveId" clId="{44905362-5206-4312-9DD0-FBD77D1CC8F8}" dt="2020-03-07T21:39:13.441" v="1406" actId="1076"/>
        <pc:sldMkLst>
          <pc:docMk/>
          <pc:sldMk cId="2271676304" sldId="264"/>
        </pc:sldMkLst>
        <pc:spChg chg="mod">
          <ac:chgData name="Jayden Lyons" userId="6b898ef7fd704791" providerId="LiveId" clId="{44905362-5206-4312-9DD0-FBD77D1CC8F8}" dt="2020-03-07T21:39:13.441" v="1406" actId="1076"/>
          <ac:spMkLst>
            <pc:docMk/>
            <pc:sldMk cId="2271676304" sldId="264"/>
            <ac:spMk id="2" creationId="{370D7FDB-893F-43FF-8068-BF191FDC9568}"/>
          </ac:spMkLst>
        </pc:spChg>
      </pc:sldChg>
      <pc:sldChg chg="modSp">
        <pc:chgData name="Jayden Lyons" userId="6b898ef7fd704791" providerId="LiveId" clId="{44905362-5206-4312-9DD0-FBD77D1CC8F8}" dt="2020-03-07T21:36:46.990" v="1360" actId="1076"/>
        <pc:sldMkLst>
          <pc:docMk/>
          <pc:sldMk cId="3344066807" sldId="265"/>
        </pc:sldMkLst>
        <pc:spChg chg="mod">
          <ac:chgData name="Jayden Lyons" userId="6b898ef7fd704791" providerId="LiveId" clId="{44905362-5206-4312-9DD0-FBD77D1CC8F8}" dt="2020-03-07T21:36:46.990" v="1360" actId="1076"/>
          <ac:spMkLst>
            <pc:docMk/>
            <pc:sldMk cId="3344066807" sldId="265"/>
            <ac:spMk id="2" creationId="{3AA75656-FBB5-466C-ADBC-D7D9348C80A9}"/>
          </ac:spMkLst>
        </pc:spChg>
      </pc:sldChg>
      <pc:sldChg chg="modSp">
        <pc:chgData name="Jayden Lyons" userId="6b898ef7fd704791" providerId="LiveId" clId="{44905362-5206-4312-9DD0-FBD77D1CC8F8}" dt="2020-03-07T21:32:50.308" v="1338" actId="1076"/>
        <pc:sldMkLst>
          <pc:docMk/>
          <pc:sldMk cId="1960454512" sldId="266"/>
        </pc:sldMkLst>
        <pc:spChg chg="mod">
          <ac:chgData name="Jayden Lyons" userId="6b898ef7fd704791" providerId="LiveId" clId="{44905362-5206-4312-9DD0-FBD77D1CC8F8}" dt="2020-03-07T21:32:50.308" v="1338" actId="1076"/>
          <ac:spMkLst>
            <pc:docMk/>
            <pc:sldMk cId="1960454512" sldId="266"/>
            <ac:spMk id="2" creationId="{FCB5C26D-D8C7-4F60-8CAF-68CDE23E16DD}"/>
          </ac:spMkLst>
        </pc:spChg>
      </pc:sldChg>
      <pc:sldChg chg="modSp">
        <pc:chgData name="Jayden Lyons" userId="6b898ef7fd704791" providerId="LiveId" clId="{44905362-5206-4312-9DD0-FBD77D1CC8F8}" dt="2020-03-07T21:34:50.653" v="1343" actId="14100"/>
        <pc:sldMkLst>
          <pc:docMk/>
          <pc:sldMk cId="1996270930" sldId="267"/>
        </pc:sldMkLst>
        <pc:spChg chg="mod">
          <ac:chgData name="Jayden Lyons" userId="6b898ef7fd704791" providerId="LiveId" clId="{44905362-5206-4312-9DD0-FBD77D1CC8F8}" dt="2020-03-07T21:34:35.157" v="1342" actId="1076"/>
          <ac:spMkLst>
            <pc:docMk/>
            <pc:sldMk cId="1996270930" sldId="267"/>
            <ac:spMk id="2" creationId="{036E1744-D11D-482B-B3C7-06A0E8FDA212}"/>
          </ac:spMkLst>
        </pc:spChg>
        <pc:spChg chg="mod">
          <ac:chgData name="Jayden Lyons" userId="6b898ef7fd704791" providerId="LiveId" clId="{44905362-5206-4312-9DD0-FBD77D1CC8F8}" dt="2020-03-07T21:34:50.653" v="1343" actId="14100"/>
          <ac:spMkLst>
            <pc:docMk/>
            <pc:sldMk cId="1996270930" sldId="267"/>
            <ac:spMk id="6" creationId="{CD834EC9-D927-45C4-907F-E790C94CFF93}"/>
          </ac:spMkLst>
        </pc:spChg>
      </pc:sldChg>
      <pc:sldChg chg="modSp">
        <pc:chgData name="Jayden Lyons" userId="6b898ef7fd704791" providerId="LiveId" clId="{44905362-5206-4312-9DD0-FBD77D1CC8F8}" dt="2020-03-07T21:31:38.068" v="1333" actId="1076"/>
        <pc:sldMkLst>
          <pc:docMk/>
          <pc:sldMk cId="3961197369" sldId="268"/>
        </pc:sldMkLst>
        <pc:spChg chg="mod">
          <ac:chgData name="Jayden Lyons" userId="6b898ef7fd704791" providerId="LiveId" clId="{44905362-5206-4312-9DD0-FBD77D1CC8F8}" dt="2020-03-07T21:31:38.068" v="1333" actId="1076"/>
          <ac:spMkLst>
            <pc:docMk/>
            <pc:sldMk cId="3961197369" sldId="268"/>
            <ac:spMk id="3" creationId="{7E458699-9267-43B0-96B8-A6B39A2AECFC}"/>
          </ac:spMkLst>
        </pc:spChg>
      </pc:sldChg>
      <pc:sldChg chg="modSp">
        <pc:chgData name="Jayden Lyons" userId="6b898ef7fd704791" providerId="LiveId" clId="{44905362-5206-4312-9DD0-FBD77D1CC8F8}" dt="2020-03-07T21:36:06.902" v="1356" actId="1076"/>
        <pc:sldMkLst>
          <pc:docMk/>
          <pc:sldMk cId="3612509735" sldId="269"/>
        </pc:sldMkLst>
        <pc:spChg chg="mod">
          <ac:chgData name="Jayden Lyons" userId="6b898ef7fd704791" providerId="LiveId" clId="{44905362-5206-4312-9DD0-FBD77D1CC8F8}" dt="2020-03-07T21:36:06.902" v="1356" actId="1076"/>
          <ac:spMkLst>
            <pc:docMk/>
            <pc:sldMk cId="3612509735" sldId="269"/>
            <ac:spMk id="2" creationId="{075A7120-5995-47AE-A403-B632DE91D253}"/>
          </ac:spMkLst>
        </pc:spChg>
      </pc:sldChg>
      <pc:sldChg chg="addSp delSp modSp add">
        <pc:chgData name="Jayden Lyons" userId="6b898ef7fd704791" providerId="LiveId" clId="{44905362-5206-4312-9DD0-FBD77D1CC8F8}" dt="2020-03-07T23:57:08.141" v="2503" actId="1076"/>
        <pc:sldMkLst>
          <pc:docMk/>
          <pc:sldMk cId="3650226108" sldId="270"/>
        </pc:sldMkLst>
        <pc:spChg chg="add mod">
          <ac:chgData name="Jayden Lyons" userId="6b898ef7fd704791" providerId="LiveId" clId="{44905362-5206-4312-9DD0-FBD77D1CC8F8}" dt="2020-03-07T23:57:08.141" v="2503" actId="1076"/>
          <ac:spMkLst>
            <pc:docMk/>
            <pc:sldMk cId="3650226108" sldId="270"/>
            <ac:spMk id="2" creationId="{A366B7ED-75CE-4829-8396-42BBE7A9BB74}"/>
          </ac:spMkLst>
        </pc:spChg>
        <pc:spChg chg="add mod">
          <ac:chgData name="Jayden Lyons" userId="6b898ef7fd704791" providerId="LiveId" clId="{44905362-5206-4312-9DD0-FBD77D1CC8F8}" dt="2020-03-07T23:47:25.404" v="2391" actId="1076"/>
          <ac:spMkLst>
            <pc:docMk/>
            <pc:sldMk cId="3650226108" sldId="270"/>
            <ac:spMk id="3" creationId="{84611D06-DA01-4CA6-9553-F4A111602243}"/>
          </ac:spMkLst>
        </pc:spChg>
        <pc:spChg chg="add mod">
          <ac:chgData name="Jayden Lyons" userId="6b898ef7fd704791" providerId="LiveId" clId="{44905362-5206-4312-9DD0-FBD77D1CC8F8}" dt="2020-03-07T23:47:44.678" v="2394" actId="1076"/>
          <ac:spMkLst>
            <pc:docMk/>
            <pc:sldMk cId="3650226108" sldId="270"/>
            <ac:spMk id="4" creationId="{E53A5CE5-3B57-4F94-B0CA-4A2D74FAD6A5}"/>
          </ac:spMkLst>
        </pc:spChg>
        <pc:spChg chg="add mod">
          <ac:chgData name="Jayden Lyons" userId="6b898ef7fd704791" providerId="LiveId" clId="{44905362-5206-4312-9DD0-FBD77D1CC8F8}" dt="2020-03-07T23:48:07.817" v="2397" actId="1076"/>
          <ac:spMkLst>
            <pc:docMk/>
            <pc:sldMk cId="3650226108" sldId="270"/>
            <ac:spMk id="5" creationId="{F40F4C53-4D03-4982-B63F-7FB147F7C4AB}"/>
          </ac:spMkLst>
        </pc:spChg>
        <pc:spChg chg="add mod">
          <ac:chgData name="Jayden Lyons" userId="6b898ef7fd704791" providerId="LiveId" clId="{44905362-5206-4312-9DD0-FBD77D1CC8F8}" dt="2020-03-07T23:48:28.321" v="2400" actId="1076"/>
          <ac:spMkLst>
            <pc:docMk/>
            <pc:sldMk cId="3650226108" sldId="270"/>
            <ac:spMk id="6" creationId="{43CE85FC-83F0-494A-845F-97FD1BC845AC}"/>
          </ac:spMkLst>
        </pc:spChg>
        <pc:spChg chg="add mod">
          <ac:chgData name="Jayden Lyons" userId="6b898ef7fd704791" providerId="LiveId" clId="{44905362-5206-4312-9DD0-FBD77D1CC8F8}" dt="2020-03-07T23:49:30.377" v="2407" actId="1076"/>
          <ac:spMkLst>
            <pc:docMk/>
            <pc:sldMk cId="3650226108" sldId="270"/>
            <ac:spMk id="7" creationId="{85EA59FA-7705-4672-ACFA-834DC2DD3E31}"/>
          </ac:spMkLst>
        </pc:spChg>
        <pc:spChg chg="add mod">
          <ac:chgData name="Jayden Lyons" userId="6b898ef7fd704791" providerId="LiveId" clId="{44905362-5206-4312-9DD0-FBD77D1CC8F8}" dt="2020-03-07T23:49:05.261" v="2404" actId="1076"/>
          <ac:spMkLst>
            <pc:docMk/>
            <pc:sldMk cId="3650226108" sldId="270"/>
            <ac:spMk id="8" creationId="{FC10BEB9-3E3E-4E6D-B387-2CC1E2F10396}"/>
          </ac:spMkLst>
        </pc:spChg>
        <pc:spChg chg="add mod">
          <ac:chgData name="Jayden Lyons" userId="6b898ef7fd704791" providerId="LiveId" clId="{44905362-5206-4312-9DD0-FBD77D1CC8F8}" dt="2020-03-07T23:49:58.394" v="2411" actId="1076"/>
          <ac:spMkLst>
            <pc:docMk/>
            <pc:sldMk cId="3650226108" sldId="270"/>
            <ac:spMk id="9" creationId="{8D86D182-5A5D-42E8-B77F-B40DD5CFD0F1}"/>
          </ac:spMkLst>
        </pc:spChg>
        <pc:spChg chg="add del mod">
          <ac:chgData name="Jayden Lyons" userId="6b898ef7fd704791" providerId="LiveId" clId="{44905362-5206-4312-9DD0-FBD77D1CC8F8}" dt="2020-03-07T23:11:57.399" v="1574" actId="478"/>
          <ac:spMkLst>
            <pc:docMk/>
            <pc:sldMk cId="3650226108" sldId="270"/>
            <ac:spMk id="10" creationId="{3A8783BC-3C3D-49B6-A8F4-5290E32EEC86}"/>
          </ac:spMkLst>
        </pc:spChg>
        <pc:spChg chg="add del mod">
          <ac:chgData name="Jayden Lyons" userId="6b898ef7fd704791" providerId="LiveId" clId="{44905362-5206-4312-9DD0-FBD77D1CC8F8}" dt="2020-03-07T23:03:18.530" v="1566" actId="478"/>
          <ac:spMkLst>
            <pc:docMk/>
            <pc:sldMk cId="3650226108" sldId="270"/>
            <ac:spMk id="11" creationId="{A3EB74F0-2BFD-47C2-B96C-925BD75A4135}"/>
          </ac:spMkLst>
        </pc:spChg>
        <pc:spChg chg="add del mod">
          <ac:chgData name="Jayden Lyons" userId="6b898ef7fd704791" providerId="LiveId" clId="{44905362-5206-4312-9DD0-FBD77D1CC8F8}" dt="2020-03-07T23:03:15.158" v="1565" actId="478"/>
          <ac:spMkLst>
            <pc:docMk/>
            <pc:sldMk cId="3650226108" sldId="270"/>
            <ac:spMk id="12" creationId="{609A133B-D76C-4E7D-BA61-B242089CD137}"/>
          </ac:spMkLst>
        </pc:spChg>
        <pc:spChg chg="add mod">
          <ac:chgData name="Jayden Lyons" userId="6b898ef7fd704791" providerId="LiveId" clId="{44905362-5206-4312-9DD0-FBD77D1CC8F8}" dt="2020-03-07T23:47:06.453" v="2388" actId="1076"/>
          <ac:spMkLst>
            <pc:docMk/>
            <pc:sldMk cId="3650226108" sldId="270"/>
            <ac:spMk id="26" creationId="{6AE8CDEA-9134-4A71-A507-468A032E05AD}"/>
          </ac:spMkLst>
        </pc:spChg>
        <pc:spChg chg="add mod">
          <ac:chgData name="Jayden Lyons" userId="6b898ef7fd704791" providerId="LiveId" clId="{44905362-5206-4312-9DD0-FBD77D1CC8F8}" dt="2020-03-07T23:50:24.866" v="2415" actId="1076"/>
          <ac:spMkLst>
            <pc:docMk/>
            <pc:sldMk cId="3650226108" sldId="270"/>
            <ac:spMk id="27" creationId="{6EC74E4F-1A24-4064-85A5-590B31EDE02E}"/>
          </ac:spMkLst>
        </pc:spChg>
        <pc:spChg chg="add mod">
          <ac:chgData name="Jayden Lyons" userId="6b898ef7fd704791" providerId="LiveId" clId="{44905362-5206-4312-9DD0-FBD77D1CC8F8}" dt="2020-03-07T23:51:34.857" v="2421" actId="255"/>
          <ac:spMkLst>
            <pc:docMk/>
            <pc:sldMk cId="3650226108" sldId="270"/>
            <ac:spMk id="28" creationId="{92B617F5-31F8-4948-B271-EB5C5BD8AEC3}"/>
          </ac:spMkLst>
        </pc:spChg>
        <pc:spChg chg="add mod">
          <ac:chgData name="Jayden Lyons" userId="6b898ef7fd704791" providerId="LiveId" clId="{44905362-5206-4312-9DD0-FBD77D1CC8F8}" dt="2020-03-07T23:56:36.235" v="2502" actId="1076"/>
          <ac:spMkLst>
            <pc:docMk/>
            <pc:sldMk cId="3650226108" sldId="270"/>
            <ac:spMk id="30" creationId="{95DE3B34-9F3F-4469-85A5-392B5C34C1AB}"/>
          </ac:spMkLst>
        </pc:spChg>
        <pc:picChg chg="add del mod">
          <ac:chgData name="Jayden Lyons" userId="6b898ef7fd704791" providerId="LiveId" clId="{44905362-5206-4312-9DD0-FBD77D1CC8F8}" dt="2020-03-07T23:04:04.467" v="1568" actId="478"/>
          <ac:picMkLst>
            <pc:docMk/>
            <pc:sldMk cId="3650226108" sldId="270"/>
            <ac:picMk id="14" creationId="{7FD4BDB1-FFD3-443C-A5A0-EED4C29B7982}"/>
          </ac:picMkLst>
        </pc:picChg>
        <pc:picChg chg="add mod">
          <ac:chgData name="Jayden Lyons" userId="6b898ef7fd704791" providerId="LiveId" clId="{44905362-5206-4312-9DD0-FBD77D1CC8F8}" dt="2020-03-07T23:47:18.436" v="2390" actId="1076"/>
          <ac:picMkLst>
            <pc:docMk/>
            <pc:sldMk cId="3650226108" sldId="270"/>
            <ac:picMk id="16" creationId="{28E2DDFE-B6F1-4894-A32C-31D3E3C96CF5}"/>
          </ac:picMkLst>
        </pc:picChg>
        <pc:picChg chg="add mod">
          <ac:chgData name="Jayden Lyons" userId="6b898ef7fd704791" providerId="LiveId" clId="{44905362-5206-4312-9DD0-FBD77D1CC8F8}" dt="2020-03-07T23:47:38.857" v="2393" actId="1076"/>
          <ac:picMkLst>
            <pc:docMk/>
            <pc:sldMk cId="3650226108" sldId="270"/>
            <ac:picMk id="17" creationId="{02BA31BB-08B1-4751-8688-B3265C0EB0F6}"/>
          </ac:picMkLst>
        </pc:picChg>
        <pc:picChg chg="add mod">
          <ac:chgData name="Jayden Lyons" userId="6b898ef7fd704791" providerId="LiveId" clId="{44905362-5206-4312-9DD0-FBD77D1CC8F8}" dt="2020-03-07T23:48:01.335" v="2396" actId="1076"/>
          <ac:picMkLst>
            <pc:docMk/>
            <pc:sldMk cId="3650226108" sldId="270"/>
            <ac:picMk id="18" creationId="{59373391-96E8-4F47-BED1-54B1DB966104}"/>
          </ac:picMkLst>
        </pc:picChg>
        <pc:picChg chg="add mod">
          <ac:chgData name="Jayden Lyons" userId="6b898ef7fd704791" providerId="LiveId" clId="{44905362-5206-4312-9DD0-FBD77D1CC8F8}" dt="2020-03-07T23:48:21.538" v="2399" actId="1076"/>
          <ac:picMkLst>
            <pc:docMk/>
            <pc:sldMk cId="3650226108" sldId="270"/>
            <ac:picMk id="19" creationId="{61F19B0F-0DE9-4B37-8E38-F57850ECB6F2}"/>
          </ac:picMkLst>
        </pc:picChg>
        <pc:picChg chg="add mod">
          <ac:chgData name="Jayden Lyons" userId="6b898ef7fd704791" providerId="LiveId" clId="{44905362-5206-4312-9DD0-FBD77D1CC8F8}" dt="2020-03-07T23:49:21.203" v="2406" actId="1076"/>
          <ac:picMkLst>
            <pc:docMk/>
            <pc:sldMk cId="3650226108" sldId="270"/>
            <ac:picMk id="20" creationId="{238D0186-A59B-4F2E-AB88-5FA2FDBBCA41}"/>
          </ac:picMkLst>
        </pc:picChg>
        <pc:picChg chg="add mod">
          <ac:chgData name="Jayden Lyons" userId="6b898ef7fd704791" providerId="LiveId" clId="{44905362-5206-4312-9DD0-FBD77D1CC8F8}" dt="2020-03-07T23:49:48.494" v="2410" actId="1076"/>
          <ac:picMkLst>
            <pc:docMk/>
            <pc:sldMk cId="3650226108" sldId="270"/>
            <ac:picMk id="21" creationId="{09990327-DF10-473B-8EED-36DC4A9FB53A}"/>
          </ac:picMkLst>
        </pc:picChg>
        <pc:picChg chg="add mod">
          <ac:chgData name="Jayden Lyons" userId="6b898ef7fd704791" providerId="LiveId" clId="{44905362-5206-4312-9DD0-FBD77D1CC8F8}" dt="2020-03-07T23:46:52.357" v="2387" actId="1076"/>
          <ac:picMkLst>
            <pc:docMk/>
            <pc:sldMk cId="3650226108" sldId="270"/>
            <ac:picMk id="22" creationId="{3BF31CFD-2489-4DED-9BFD-F1EF0DE52943}"/>
          </ac:picMkLst>
        </pc:picChg>
        <pc:picChg chg="add mod">
          <ac:chgData name="Jayden Lyons" userId="6b898ef7fd704791" providerId="LiveId" clId="{44905362-5206-4312-9DD0-FBD77D1CC8F8}" dt="2020-03-07T23:49:38.500" v="2408" actId="1076"/>
          <ac:picMkLst>
            <pc:docMk/>
            <pc:sldMk cId="3650226108" sldId="270"/>
            <ac:picMk id="23" creationId="{FEC5D4AB-D546-4376-8DCC-BC34EABA2504}"/>
          </ac:picMkLst>
        </pc:picChg>
        <pc:picChg chg="add mod">
          <ac:chgData name="Jayden Lyons" userId="6b898ef7fd704791" providerId="LiveId" clId="{44905362-5206-4312-9DD0-FBD77D1CC8F8}" dt="2020-03-07T23:50:17.596" v="2414" actId="1076"/>
          <ac:picMkLst>
            <pc:docMk/>
            <pc:sldMk cId="3650226108" sldId="270"/>
            <ac:picMk id="24" creationId="{EBA8E4FD-8FB2-443E-A9D7-F1262DDEF5DE}"/>
          </ac:picMkLst>
        </pc:picChg>
        <pc:picChg chg="add mod">
          <ac:chgData name="Jayden Lyons" userId="6b898ef7fd704791" providerId="LiveId" clId="{44905362-5206-4312-9DD0-FBD77D1CC8F8}" dt="2020-03-07T23:50:56.109" v="2418" actId="1076"/>
          <ac:picMkLst>
            <pc:docMk/>
            <pc:sldMk cId="3650226108" sldId="270"/>
            <ac:picMk id="25" creationId="{585F2947-6728-46EB-ADF4-16AB568980B4}"/>
          </ac:picMkLst>
        </pc:picChg>
        <pc:picChg chg="add mod">
          <ac:chgData name="Jayden Lyons" userId="6b898ef7fd704791" providerId="LiveId" clId="{44905362-5206-4312-9DD0-FBD77D1CC8F8}" dt="2020-03-07T23:51:56.974" v="2423" actId="1076"/>
          <ac:picMkLst>
            <pc:docMk/>
            <pc:sldMk cId="3650226108" sldId="270"/>
            <ac:picMk id="29" creationId="{BF7F2EB8-5F8A-4F1A-B8B3-53D507E333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E30F3-8682-4D71-873A-1A4F1CFE6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46197-50A8-41A0-A0A3-EE1353FA7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8BB0F-5BE7-444F-A92E-8C8C9A077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8E1B-BD8D-49F5-9695-0F0F7DB205C0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6F595-98E8-4070-ABDA-32B91C4A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B967F-1BE6-49EE-9D11-C6F055E9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D53D-294C-40BE-BE9B-ECB2B7A2A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2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AE6C-848B-45CA-87EC-DFD53234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60A48-B9F5-4A12-9A2B-D7F001087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92316-8988-40EF-B789-4F4EB8DA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8E1B-BD8D-49F5-9695-0F0F7DB205C0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99ACE-BE88-4316-8F31-6465F291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E4FE5-543A-47EF-9AB0-F24E1E29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D53D-294C-40BE-BE9B-ECB2B7A2A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2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CE7576-2822-4C6B-BDD4-44114B1CB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DA5A6-2720-4040-BC53-A58762174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FED6C-9678-4708-872E-D8AEC057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8E1B-BD8D-49F5-9695-0F0F7DB205C0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481F2-1AD7-4416-BE9A-E754CC90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1A21C-38FB-4B17-9B8B-36A74F18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D53D-294C-40BE-BE9B-ECB2B7A2A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5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5D4D-7E81-429B-B3AD-626A17B9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AD9BF-B8B9-487B-9F5C-2AAA21440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39DC4-044F-4A86-8FAD-83504454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8E1B-BD8D-49F5-9695-0F0F7DB205C0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123AE-17A7-4FC8-897F-BF8FC2BA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50C01-3429-4BBE-85F7-4BB62074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D53D-294C-40BE-BE9B-ECB2B7A2A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16352-D2F2-4576-9053-B20CFB2B9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74A12-C35A-4046-A415-3110DF727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E396F-FFF2-4B37-92A6-4645E955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8E1B-BD8D-49F5-9695-0F0F7DB205C0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559ED-E0F5-4A3C-B718-7B35530D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EB430-7732-4E98-9C65-BCA0ED01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D53D-294C-40BE-BE9B-ECB2B7A2A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0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AD9B7-8BA0-4933-98B6-538332FE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A3E80-D4B8-4C67-A6C5-022B5976C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1C4C0-1479-4687-8AFE-9D56AA259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884E1-26A3-4400-8ECA-2E0D1D27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8E1B-BD8D-49F5-9695-0F0F7DB205C0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DAE86-63BF-4D3B-9225-D5D142FF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151AC-AECF-46A5-BBB9-EF2CFB0D5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D53D-294C-40BE-BE9B-ECB2B7A2A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9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E09D-57B7-4650-BB7E-2C3EFE11E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262E6-C350-46C3-B098-D5B5B392C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87069-6E96-4C46-90AF-855D5A7C5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92C58-1594-436C-92F1-D3586557B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84FBD-3966-441D-BB8C-921AD5315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D7E238-A580-4D3E-9B3C-8B768BCE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8E1B-BD8D-49F5-9695-0F0F7DB205C0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A6E3C-7FA6-494D-A362-99135B0D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E5414-02D4-40F2-973A-283BF35A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D53D-294C-40BE-BE9B-ECB2B7A2A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4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35BD-FBDA-4D80-A8C9-92E364C1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05B34C-CADD-4687-89A0-E77DFC51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8E1B-BD8D-49F5-9695-0F0F7DB205C0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33E46-9862-4FE5-BF45-9AC572C9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C2937-2B76-4750-A032-F84A42D0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D53D-294C-40BE-BE9B-ECB2B7A2A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4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636856-4C95-4AD5-8285-1F97DEEE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8E1B-BD8D-49F5-9695-0F0F7DB205C0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7748C4-60F7-44D3-90C8-F2F69B4B8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0330E-A72B-485E-B954-C9661C61F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D53D-294C-40BE-BE9B-ECB2B7A2A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0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B7A9-F1A9-421B-A38D-73ED0F1FE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BC4C2-E59A-4A11-8F9E-40E6789EC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39C26-F687-4975-BEC4-4CC748013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2C1CA-E196-41E4-BEF9-A4239409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8E1B-BD8D-49F5-9695-0F0F7DB205C0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00EBF-F581-4D31-A857-3B170876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47E22-B928-48D4-AA8C-C2179F6A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D53D-294C-40BE-BE9B-ECB2B7A2A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1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1743-4CA0-4C2B-960F-5282F8613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40CE02-ACD6-4773-A030-CBB26C8B1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7819C-8259-45AD-8C7D-5CA6EABCC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ED1C8-5733-43C6-AA39-B3411D19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8E1B-BD8D-49F5-9695-0F0F7DB205C0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8D7B1-019F-4F0C-997E-F4FB4B768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EB84D-FDE0-4E7F-BC9C-F135DB05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D53D-294C-40BE-BE9B-ECB2B7A2A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6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D59BF-9302-45FC-97BC-73D4D8798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6F120-29B3-4890-960B-E0B4AB3E2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062C8-7B98-4992-B185-F499B42C3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D8E1B-BD8D-49F5-9695-0F0F7DB205C0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352B6-2FCB-4DCB-BCAC-46FE24344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9E9B5-1B77-4E26-9B48-1C253DD9D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ED53D-294C-40BE-BE9B-ECB2B7A2A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6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sv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sv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svg"/><Relationship Id="rId18" Type="http://schemas.openxmlformats.org/officeDocument/2006/relationships/image" Target="../media/image13.png"/><Relationship Id="rId26" Type="http://schemas.openxmlformats.org/officeDocument/2006/relationships/image" Target="../media/image18.svg"/><Relationship Id="rId39" Type="http://schemas.openxmlformats.org/officeDocument/2006/relationships/image" Target="../media/image49.svg"/><Relationship Id="rId21" Type="http://schemas.openxmlformats.org/officeDocument/2006/relationships/image" Target="../media/image38.svg"/><Relationship Id="rId34" Type="http://schemas.openxmlformats.org/officeDocument/2006/relationships/image" Target="../media/image20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17" Type="http://schemas.openxmlformats.org/officeDocument/2006/relationships/image" Target="../media/image36.jpg"/><Relationship Id="rId25" Type="http://schemas.openxmlformats.org/officeDocument/2006/relationships/image" Target="../media/image17.png"/><Relationship Id="rId33" Type="http://schemas.openxmlformats.org/officeDocument/2006/relationships/image" Target="../media/image19.png"/><Relationship Id="rId38" Type="http://schemas.openxmlformats.org/officeDocument/2006/relationships/image" Target="../media/image48.png"/><Relationship Id="rId2" Type="http://schemas.openxmlformats.org/officeDocument/2006/relationships/image" Target="../media/image21.jpg"/><Relationship Id="rId16" Type="http://schemas.openxmlformats.org/officeDocument/2006/relationships/image" Target="../media/image35.jpg"/><Relationship Id="rId20" Type="http://schemas.openxmlformats.org/officeDocument/2006/relationships/image" Target="../media/image37.pn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jpg"/><Relationship Id="rId24" Type="http://schemas.openxmlformats.org/officeDocument/2006/relationships/image" Target="../media/image16.svg"/><Relationship Id="rId32" Type="http://schemas.openxmlformats.org/officeDocument/2006/relationships/image" Target="../media/image44.svg"/><Relationship Id="rId37" Type="http://schemas.openxmlformats.org/officeDocument/2006/relationships/image" Target="../media/image47.png"/><Relationship Id="rId5" Type="http://schemas.openxmlformats.org/officeDocument/2006/relationships/image" Target="../media/image24.svg"/><Relationship Id="rId15" Type="http://schemas.openxmlformats.org/officeDocument/2006/relationships/image" Target="../media/image34.jpg"/><Relationship Id="rId23" Type="http://schemas.openxmlformats.org/officeDocument/2006/relationships/image" Target="../media/image15.png"/><Relationship Id="rId28" Type="http://schemas.openxmlformats.org/officeDocument/2006/relationships/image" Target="../media/image40.svg"/><Relationship Id="rId36" Type="http://schemas.openxmlformats.org/officeDocument/2006/relationships/image" Target="../media/image46.svg"/><Relationship Id="rId10" Type="http://schemas.openxmlformats.org/officeDocument/2006/relationships/image" Target="../media/image29.svg"/><Relationship Id="rId19" Type="http://schemas.openxmlformats.org/officeDocument/2006/relationships/image" Target="../media/image14.svg"/><Relationship Id="rId31" Type="http://schemas.openxmlformats.org/officeDocument/2006/relationships/image" Target="../media/image43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jpg"/><Relationship Id="rId22" Type="http://schemas.openxmlformats.org/officeDocument/2006/relationships/image" Target="../media/image12.png"/><Relationship Id="rId27" Type="http://schemas.openxmlformats.org/officeDocument/2006/relationships/image" Target="../media/image39.png"/><Relationship Id="rId30" Type="http://schemas.openxmlformats.org/officeDocument/2006/relationships/image" Target="../media/image42.svg"/><Relationship Id="rId35" Type="http://schemas.openxmlformats.org/officeDocument/2006/relationships/image" Target="../media/image45.png"/><Relationship Id="rId8" Type="http://schemas.openxmlformats.org/officeDocument/2006/relationships/image" Target="../media/image27.jpg"/><Relationship Id="rId3" Type="http://schemas.openxmlformats.org/officeDocument/2006/relationships/image" Target="../media/image22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26" Type="http://schemas.openxmlformats.org/officeDocument/2006/relationships/image" Target="../media/image72.png"/><Relationship Id="rId3" Type="http://schemas.openxmlformats.org/officeDocument/2006/relationships/image" Target="../media/image50.jp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svg"/><Relationship Id="rId17" Type="http://schemas.openxmlformats.org/officeDocument/2006/relationships/image" Target="../media/image63.jpg"/><Relationship Id="rId25" Type="http://schemas.openxmlformats.org/officeDocument/2006/relationships/image" Target="../media/image71.jpg"/><Relationship Id="rId2" Type="http://schemas.openxmlformats.org/officeDocument/2006/relationships/image" Target="../media/image21.jpg"/><Relationship Id="rId16" Type="http://schemas.openxmlformats.org/officeDocument/2006/relationships/image" Target="../media/image62.svg"/><Relationship Id="rId20" Type="http://schemas.openxmlformats.org/officeDocument/2006/relationships/image" Target="../media/image66.png"/><Relationship Id="rId29" Type="http://schemas.openxmlformats.org/officeDocument/2006/relationships/image" Target="../media/image7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jpg"/><Relationship Id="rId11" Type="http://schemas.openxmlformats.org/officeDocument/2006/relationships/image" Target="../media/image57.png"/><Relationship Id="rId24" Type="http://schemas.openxmlformats.org/officeDocument/2006/relationships/image" Target="../media/image70.svg"/><Relationship Id="rId5" Type="http://schemas.openxmlformats.org/officeDocument/2006/relationships/image" Target="../media/image52.sv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10" Type="http://schemas.openxmlformats.org/officeDocument/2006/relationships/image" Target="../media/image56.svg"/><Relationship Id="rId19" Type="http://schemas.openxmlformats.org/officeDocument/2006/relationships/image" Target="../media/image65.svg"/><Relationship Id="rId31" Type="http://schemas.openxmlformats.org/officeDocument/2006/relationships/image" Target="../media/image77.svg"/><Relationship Id="rId4" Type="http://schemas.openxmlformats.org/officeDocument/2006/relationships/image" Target="../media/image51.png"/><Relationship Id="rId9" Type="http://schemas.openxmlformats.org/officeDocument/2006/relationships/image" Target="../media/image55.png"/><Relationship Id="rId14" Type="http://schemas.openxmlformats.org/officeDocument/2006/relationships/image" Target="../media/image60.svg"/><Relationship Id="rId22" Type="http://schemas.openxmlformats.org/officeDocument/2006/relationships/image" Target="../media/image68.svg"/><Relationship Id="rId27" Type="http://schemas.openxmlformats.org/officeDocument/2006/relationships/image" Target="../media/image73.svg"/><Relationship Id="rId30" Type="http://schemas.openxmlformats.org/officeDocument/2006/relationships/image" Target="../media/image7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sv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1.svg"/><Relationship Id="rId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outdoor, water, large, boat&#10;&#10;Description automatically generated">
            <a:extLst>
              <a:ext uri="{FF2B5EF4-FFF2-40B4-BE49-F238E27FC236}">
                <a16:creationId xmlns:a16="http://schemas.microsoft.com/office/drawing/2014/main" id="{AF6D662D-5ACB-46B9-8AC5-81A0051CD9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3" r="18416" b="62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1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376DD-673E-4AAE-9DDD-C966FB55D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Western Interconnection Power Grid Security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B2EB5-CEB7-43C0-A2CF-270F202BF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2" y="4416043"/>
            <a:ext cx="4023359" cy="2639187"/>
          </a:xfrm>
        </p:spPr>
        <p:txBody>
          <a:bodyPr>
            <a:normAutofit/>
          </a:bodyPr>
          <a:lstStyle/>
          <a:p>
            <a:pPr algn="l"/>
            <a:endParaRPr lang="en-US" sz="2000" dirty="0"/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Jayden Lyons</a:t>
            </a: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CYBR370</a:t>
            </a: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Norwich University</a:t>
            </a: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03/07/2020</a:t>
            </a:r>
          </a:p>
        </p:txBody>
      </p:sp>
      <p:sp>
        <p:nvSpPr>
          <p:cNvPr id="62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D932B7-4C4A-4514-9DD3-AA95096B704F}"/>
              </a:ext>
            </a:extLst>
          </p:cNvPr>
          <p:cNvSpPr/>
          <p:nvPr/>
        </p:nvSpPr>
        <p:spPr>
          <a:xfrm>
            <a:off x="319993" y="549645"/>
            <a:ext cx="1026160" cy="3754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36BC4F-66BB-449B-A8F7-85280985B855}"/>
              </a:ext>
            </a:extLst>
          </p:cNvPr>
          <p:cNvSpPr/>
          <p:nvPr/>
        </p:nvSpPr>
        <p:spPr>
          <a:xfrm>
            <a:off x="75074" y="4436621"/>
            <a:ext cx="4426268" cy="2306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70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5A7120-5995-47AE-A403-B632DE91D253}"/>
              </a:ext>
            </a:extLst>
          </p:cNvPr>
          <p:cNvSpPr txBox="1"/>
          <p:nvPr/>
        </p:nvSpPr>
        <p:spPr>
          <a:xfrm>
            <a:off x="1185474" y="-91789"/>
            <a:ext cx="10253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Apply Technical Controls to ICS networks</a:t>
            </a:r>
          </a:p>
        </p:txBody>
      </p:sp>
      <p:pic>
        <p:nvPicPr>
          <p:cNvPr id="4" name="Graphic 3" descr="Arrow Clockwise curve">
            <a:extLst>
              <a:ext uri="{FF2B5EF4-FFF2-40B4-BE49-F238E27FC236}">
                <a16:creationId xmlns:a16="http://schemas.microsoft.com/office/drawing/2014/main" id="{C5F5CC51-B3B6-4191-86C7-EB2AA2083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769924">
            <a:off x="4368629" y="1102775"/>
            <a:ext cx="640179" cy="640179"/>
          </a:xfrm>
          <a:prstGeom prst="rect">
            <a:avLst/>
          </a:prstGeom>
        </p:spPr>
      </p:pic>
      <p:pic>
        <p:nvPicPr>
          <p:cNvPr id="6" name="Graphic 5" descr="Arrow Clockwise curve">
            <a:extLst>
              <a:ext uri="{FF2B5EF4-FFF2-40B4-BE49-F238E27FC236}">
                <a16:creationId xmlns:a16="http://schemas.microsoft.com/office/drawing/2014/main" id="{38E4CCE5-02CF-4163-94B1-126ADE2E9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8902">
            <a:off x="2457333" y="3466739"/>
            <a:ext cx="545742" cy="545742"/>
          </a:xfrm>
          <a:prstGeom prst="rect">
            <a:avLst/>
          </a:prstGeom>
        </p:spPr>
      </p:pic>
      <p:pic>
        <p:nvPicPr>
          <p:cNvPr id="8" name="Graphic 7" descr="Arrow Clockwise curve">
            <a:extLst>
              <a:ext uri="{FF2B5EF4-FFF2-40B4-BE49-F238E27FC236}">
                <a16:creationId xmlns:a16="http://schemas.microsoft.com/office/drawing/2014/main" id="{9035B44D-2D12-4183-BDFB-026A0DD07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25113">
            <a:off x="7478462" y="942380"/>
            <a:ext cx="648715" cy="648715"/>
          </a:xfrm>
          <a:prstGeom prst="rect">
            <a:avLst/>
          </a:prstGeom>
        </p:spPr>
      </p:pic>
      <p:pic>
        <p:nvPicPr>
          <p:cNvPr id="14" name="Graphic 13" descr="Arrow Clockwise curve">
            <a:extLst>
              <a:ext uri="{FF2B5EF4-FFF2-40B4-BE49-F238E27FC236}">
                <a16:creationId xmlns:a16="http://schemas.microsoft.com/office/drawing/2014/main" id="{F01E3799-BED8-4EFC-B58C-32791FF7F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132724">
            <a:off x="9451130" y="3343536"/>
            <a:ext cx="600699" cy="600699"/>
          </a:xfrm>
          <a:prstGeom prst="rect">
            <a:avLst/>
          </a:prstGeom>
        </p:spPr>
      </p:pic>
      <p:pic>
        <p:nvPicPr>
          <p:cNvPr id="16" name="Graphic 15" descr="Arrow Clockwise curve">
            <a:extLst>
              <a:ext uri="{FF2B5EF4-FFF2-40B4-BE49-F238E27FC236}">
                <a16:creationId xmlns:a16="http://schemas.microsoft.com/office/drawing/2014/main" id="{F97BCAA5-45A7-436A-B209-B7C22EC10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700785">
            <a:off x="7533185" y="5907666"/>
            <a:ext cx="581706" cy="581706"/>
          </a:xfrm>
          <a:prstGeom prst="rect">
            <a:avLst/>
          </a:prstGeom>
        </p:spPr>
      </p:pic>
      <p:pic>
        <p:nvPicPr>
          <p:cNvPr id="18" name="Graphic 17" descr="Arrow Clockwise curve">
            <a:extLst>
              <a:ext uri="{FF2B5EF4-FFF2-40B4-BE49-F238E27FC236}">
                <a16:creationId xmlns:a16="http://schemas.microsoft.com/office/drawing/2014/main" id="{A273E379-B91E-4C52-A385-897656329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231378">
            <a:off x="4459061" y="5881250"/>
            <a:ext cx="634537" cy="6345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0EC7A8D-84DD-4BAC-A968-915F2DC84D37}"/>
              </a:ext>
            </a:extLst>
          </p:cNvPr>
          <p:cNvSpPr txBox="1"/>
          <p:nvPr/>
        </p:nvSpPr>
        <p:spPr>
          <a:xfrm>
            <a:off x="5341629" y="3325523"/>
            <a:ext cx="2138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RISK MANAGEMENT </a:t>
            </a:r>
          </a:p>
          <a:p>
            <a:r>
              <a:rPr lang="en-US" dirty="0"/>
              <a:t>     FRAMEWORK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1DCCBE-8A09-4479-83AA-A97B27AF4DDB}"/>
              </a:ext>
            </a:extLst>
          </p:cNvPr>
          <p:cNvSpPr/>
          <p:nvPr/>
        </p:nvSpPr>
        <p:spPr>
          <a:xfrm>
            <a:off x="5046667" y="559727"/>
            <a:ext cx="2335809" cy="228593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7831E65-0B99-4F98-B4D8-33BC90C28FB1}"/>
              </a:ext>
            </a:extLst>
          </p:cNvPr>
          <p:cNvSpPr/>
          <p:nvPr/>
        </p:nvSpPr>
        <p:spPr>
          <a:xfrm>
            <a:off x="7848442" y="1143065"/>
            <a:ext cx="2335809" cy="228593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3CA3AA0-3B8D-4D00-921E-2E3EAFE74DA5}"/>
              </a:ext>
            </a:extLst>
          </p:cNvPr>
          <p:cNvSpPr/>
          <p:nvPr/>
        </p:nvSpPr>
        <p:spPr>
          <a:xfrm>
            <a:off x="2285295" y="1283751"/>
            <a:ext cx="2338227" cy="228593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0AA8F59-B659-4F2E-AFC3-C6951A4542A1}"/>
              </a:ext>
            </a:extLst>
          </p:cNvPr>
          <p:cNvSpPr/>
          <p:nvPr/>
        </p:nvSpPr>
        <p:spPr>
          <a:xfrm>
            <a:off x="2440521" y="3848388"/>
            <a:ext cx="2335809" cy="228593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86E0BE8-6D3F-47D8-8644-7C839200FE82}"/>
              </a:ext>
            </a:extLst>
          </p:cNvPr>
          <p:cNvSpPr/>
          <p:nvPr/>
        </p:nvSpPr>
        <p:spPr>
          <a:xfrm>
            <a:off x="5144482" y="4410141"/>
            <a:ext cx="2335809" cy="228593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2C0308D-748B-4A1E-8658-044995DF3A93}"/>
              </a:ext>
            </a:extLst>
          </p:cNvPr>
          <p:cNvSpPr/>
          <p:nvPr/>
        </p:nvSpPr>
        <p:spPr>
          <a:xfrm>
            <a:off x="7848443" y="3848388"/>
            <a:ext cx="2335809" cy="228593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6272C7-9D5B-48B8-83A0-1B4305B7973B}"/>
              </a:ext>
            </a:extLst>
          </p:cNvPr>
          <p:cNvSpPr txBox="1"/>
          <p:nvPr/>
        </p:nvSpPr>
        <p:spPr>
          <a:xfrm>
            <a:off x="5576641" y="1220272"/>
            <a:ext cx="1556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CATEGORIZE</a:t>
            </a:r>
          </a:p>
          <a:p>
            <a:r>
              <a:rPr lang="en-US" dirty="0"/>
              <a:t>INFORMATION</a:t>
            </a:r>
          </a:p>
          <a:p>
            <a:r>
              <a:rPr lang="en-US" dirty="0"/>
              <a:t>SYSTEM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99508E-C9E2-45C5-9AE4-AD6C204D2202}"/>
              </a:ext>
            </a:extLst>
          </p:cNvPr>
          <p:cNvSpPr txBox="1"/>
          <p:nvPr/>
        </p:nvSpPr>
        <p:spPr>
          <a:xfrm>
            <a:off x="8553202" y="1859668"/>
            <a:ext cx="11982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CONTROLS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B3AE35-987B-4A74-A947-FCB81D16A318}"/>
              </a:ext>
            </a:extLst>
          </p:cNvPr>
          <p:cNvSpPr txBox="1"/>
          <p:nvPr/>
        </p:nvSpPr>
        <p:spPr>
          <a:xfrm>
            <a:off x="8346932" y="4629778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</a:t>
            </a:r>
          </a:p>
          <a:p>
            <a:r>
              <a:rPr lang="en-US" dirty="0"/>
              <a:t>SECURITY </a:t>
            </a:r>
          </a:p>
          <a:p>
            <a:r>
              <a:rPr lang="en-US" dirty="0"/>
              <a:t>CONTROLS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95F4B6-1E87-4CA7-BAAE-19AB733A3F0B}"/>
              </a:ext>
            </a:extLst>
          </p:cNvPr>
          <p:cNvSpPr txBox="1"/>
          <p:nvPr/>
        </p:nvSpPr>
        <p:spPr>
          <a:xfrm>
            <a:off x="5866952" y="5132422"/>
            <a:ext cx="11982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ASSESS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CONTROLS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ECA3D8-65C0-40E2-9FE9-476B21A6656B}"/>
              </a:ext>
            </a:extLst>
          </p:cNvPr>
          <p:cNvSpPr txBox="1"/>
          <p:nvPr/>
        </p:nvSpPr>
        <p:spPr>
          <a:xfrm>
            <a:off x="2906009" y="4556260"/>
            <a:ext cx="1556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AUTHORIZE</a:t>
            </a:r>
          </a:p>
          <a:p>
            <a:r>
              <a:rPr lang="en-US" dirty="0"/>
              <a:t>INFORMATION</a:t>
            </a:r>
          </a:p>
          <a:p>
            <a:r>
              <a:rPr lang="en-US" dirty="0"/>
              <a:t>SYSTEM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F4CF21-3129-41D0-A98B-A084CAD6AF0A}"/>
              </a:ext>
            </a:extLst>
          </p:cNvPr>
          <p:cNvSpPr txBox="1"/>
          <p:nvPr/>
        </p:nvSpPr>
        <p:spPr>
          <a:xfrm>
            <a:off x="2906009" y="2022176"/>
            <a:ext cx="11982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MONITOR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CONTROLS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A174A2-2B38-4B6F-9BC4-8440F05BEECE}"/>
              </a:ext>
            </a:extLst>
          </p:cNvPr>
          <p:cNvSpPr txBox="1"/>
          <p:nvPr/>
        </p:nvSpPr>
        <p:spPr>
          <a:xfrm>
            <a:off x="6063728" y="8509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67DF65-A1B9-4D91-9D0A-4FA6F167C088}"/>
              </a:ext>
            </a:extLst>
          </p:cNvPr>
          <p:cNvSpPr txBox="1"/>
          <p:nvPr/>
        </p:nvSpPr>
        <p:spPr>
          <a:xfrm>
            <a:off x="8865503" y="1480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767D7C-1666-4852-BAD5-486FA32C5BDB}"/>
              </a:ext>
            </a:extLst>
          </p:cNvPr>
          <p:cNvSpPr txBox="1"/>
          <p:nvPr/>
        </p:nvSpPr>
        <p:spPr>
          <a:xfrm>
            <a:off x="8855170" y="4279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FC7FB2-8CED-4578-8BAA-32449A71188A}"/>
              </a:ext>
            </a:extLst>
          </p:cNvPr>
          <p:cNvSpPr txBox="1"/>
          <p:nvPr/>
        </p:nvSpPr>
        <p:spPr>
          <a:xfrm>
            <a:off x="6214571" y="48332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C89B38-7D35-42E3-8435-6CB3F7EC5B0B}"/>
              </a:ext>
            </a:extLst>
          </p:cNvPr>
          <p:cNvSpPr txBox="1"/>
          <p:nvPr/>
        </p:nvSpPr>
        <p:spPr>
          <a:xfrm>
            <a:off x="3457582" y="4260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A4E9A2-1EA4-49D4-BC42-D15D9636B63B}"/>
              </a:ext>
            </a:extLst>
          </p:cNvPr>
          <p:cNvSpPr txBox="1"/>
          <p:nvPr/>
        </p:nvSpPr>
        <p:spPr>
          <a:xfrm>
            <a:off x="3375044" y="17253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12509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6E1744-D11D-482B-B3C7-06A0E8FDA212}"/>
              </a:ext>
            </a:extLst>
          </p:cNvPr>
          <p:cNvSpPr txBox="1"/>
          <p:nvPr/>
        </p:nvSpPr>
        <p:spPr>
          <a:xfrm>
            <a:off x="2708529" y="-26513"/>
            <a:ext cx="8388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Secure the Human Element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79EDFD07-8435-4BAA-AF34-64C3F8AC15ED}"/>
              </a:ext>
            </a:extLst>
          </p:cNvPr>
          <p:cNvSpPr/>
          <p:nvPr/>
        </p:nvSpPr>
        <p:spPr>
          <a:xfrm>
            <a:off x="3500247" y="3026629"/>
            <a:ext cx="2762249" cy="1776411"/>
          </a:xfrm>
          <a:prstGeom prst="hexagon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ROLE-BASED ACCESS CONTROL</a:t>
            </a:r>
          </a:p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5167EAB0-949A-4358-9922-68AC4003B764}"/>
              </a:ext>
            </a:extLst>
          </p:cNvPr>
          <p:cNvSpPr/>
          <p:nvPr/>
        </p:nvSpPr>
        <p:spPr>
          <a:xfrm>
            <a:off x="9111136" y="2813449"/>
            <a:ext cx="2762249" cy="1609726"/>
          </a:xfrm>
          <a:prstGeom prst="hexagon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MONITORING &amp; ANALYSIS</a:t>
            </a:r>
          </a:p>
          <a:p>
            <a:pPr algn="ctr"/>
            <a:r>
              <a:rPr lang="en-US" dirty="0"/>
              <a:t>OF AUDIT LOGS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AA3DCCB1-D79C-46EC-986C-EABBC6F9A748}"/>
              </a:ext>
            </a:extLst>
          </p:cNvPr>
          <p:cNvSpPr/>
          <p:nvPr/>
        </p:nvSpPr>
        <p:spPr>
          <a:xfrm>
            <a:off x="521163" y="2621228"/>
            <a:ext cx="2762249" cy="1776411"/>
          </a:xfrm>
          <a:prstGeom prst="hexagon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MULTIFACTOR</a:t>
            </a:r>
          </a:p>
          <a:p>
            <a:pPr algn="ctr"/>
            <a:r>
              <a:rPr lang="en-US" dirty="0"/>
              <a:t>AUTHENTICATION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CD834EC9-D927-45C4-907F-E790C94CFF93}"/>
              </a:ext>
            </a:extLst>
          </p:cNvPr>
          <p:cNvSpPr/>
          <p:nvPr/>
        </p:nvSpPr>
        <p:spPr>
          <a:xfrm>
            <a:off x="5917217" y="739448"/>
            <a:ext cx="2692907" cy="1577573"/>
          </a:xfrm>
          <a:prstGeom prst="hexagon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</a:t>
            </a:r>
          </a:p>
          <a:p>
            <a:pPr algn="ctr"/>
            <a:r>
              <a:rPr lang="en-US" dirty="0"/>
              <a:t>OF ADMINISTRATIVE</a:t>
            </a:r>
          </a:p>
          <a:p>
            <a:pPr algn="ctr"/>
            <a:r>
              <a:rPr lang="en-US" dirty="0"/>
              <a:t>PRIVILEGES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A2015E8A-AD46-4929-A311-AA92C0112A10}"/>
              </a:ext>
            </a:extLst>
          </p:cNvPr>
          <p:cNvSpPr/>
          <p:nvPr/>
        </p:nvSpPr>
        <p:spPr>
          <a:xfrm>
            <a:off x="5917217" y="4638795"/>
            <a:ext cx="2886074" cy="1766826"/>
          </a:xfrm>
          <a:prstGeom prst="hexagon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WIRELESS ACCESS CONTROL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4649EC21-EF73-4009-9A2A-764F969115EB}"/>
              </a:ext>
            </a:extLst>
          </p:cNvPr>
          <p:cNvSpPr/>
          <p:nvPr/>
        </p:nvSpPr>
        <p:spPr>
          <a:xfrm>
            <a:off x="190978" y="4714874"/>
            <a:ext cx="2692906" cy="1776411"/>
          </a:xfrm>
          <a:prstGeom prst="hexagon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  <a:p>
            <a:pPr algn="ctr"/>
            <a:r>
              <a:rPr lang="en-US" dirty="0"/>
              <a:t>SECURITY AWARENESS</a:t>
            </a:r>
          </a:p>
          <a:p>
            <a:pPr algn="ctr"/>
            <a:r>
              <a:rPr lang="en-US" dirty="0"/>
              <a:t>PROGRAM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8AEBCEFF-E72C-441E-8FDF-E377A0D11F87}"/>
              </a:ext>
            </a:extLst>
          </p:cNvPr>
          <p:cNvSpPr/>
          <p:nvPr/>
        </p:nvSpPr>
        <p:spPr>
          <a:xfrm>
            <a:off x="3141536" y="1037038"/>
            <a:ext cx="2609850" cy="1776411"/>
          </a:xfrm>
          <a:prstGeom prst="hexagon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  <a:p>
            <a:pPr algn="ctr"/>
            <a:r>
              <a:rPr lang="en-US" dirty="0"/>
              <a:t>SECURITY</a:t>
            </a:r>
          </a:p>
          <a:p>
            <a:pPr algn="ctr"/>
            <a:r>
              <a:rPr lang="en-US" dirty="0"/>
              <a:t>TRAINING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3DC199E1-D934-4DEE-A762-B64658D04704}"/>
              </a:ext>
            </a:extLst>
          </p:cNvPr>
          <p:cNvSpPr/>
          <p:nvPr/>
        </p:nvSpPr>
        <p:spPr>
          <a:xfrm>
            <a:off x="8925879" y="739448"/>
            <a:ext cx="2609850" cy="1614486"/>
          </a:xfrm>
          <a:prstGeom prst="hexagon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 MONITORING &amp; CONTROL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198C7D7C-EBC8-4B5E-970C-8A9A344DA2EE}"/>
              </a:ext>
            </a:extLst>
          </p:cNvPr>
          <p:cNvSpPr/>
          <p:nvPr/>
        </p:nvSpPr>
        <p:spPr>
          <a:xfrm>
            <a:off x="3141536" y="4995924"/>
            <a:ext cx="2518029" cy="1766826"/>
          </a:xfrm>
          <a:prstGeom prst="hexagon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WELL</a:t>
            </a:r>
          </a:p>
          <a:p>
            <a:pPr algn="ctr"/>
            <a:r>
              <a:rPr lang="en-US" dirty="0"/>
              <a:t>CONFIGURED</a:t>
            </a:r>
          </a:p>
          <a:p>
            <a:pPr algn="ctr"/>
            <a:r>
              <a:rPr lang="en-US" dirty="0"/>
              <a:t>VLANs</a:t>
            </a: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F3A56B85-FEA9-4BBF-AF97-8ECB3920EDCA}"/>
              </a:ext>
            </a:extLst>
          </p:cNvPr>
          <p:cNvSpPr/>
          <p:nvPr/>
        </p:nvSpPr>
        <p:spPr>
          <a:xfrm>
            <a:off x="365713" y="527583"/>
            <a:ext cx="2692907" cy="1776411"/>
          </a:xfrm>
          <a:prstGeom prst="hexagon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 COMPLIANCE</a:t>
            </a:r>
          </a:p>
          <a:p>
            <a:pPr algn="ctr"/>
            <a:r>
              <a:rPr lang="en-US" dirty="0"/>
              <a:t>INCENTIVES &amp;</a:t>
            </a:r>
          </a:p>
          <a:p>
            <a:pPr algn="ctr"/>
            <a:r>
              <a:rPr lang="en-US" dirty="0"/>
              <a:t>ENFORCEMENT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6069D6F8-60C9-4B14-8F0A-FCA463E462C8}"/>
              </a:ext>
            </a:extLst>
          </p:cNvPr>
          <p:cNvSpPr/>
          <p:nvPr/>
        </p:nvSpPr>
        <p:spPr>
          <a:xfrm>
            <a:off x="8972550" y="5078046"/>
            <a:ext cx="2705955" cy="1602581"/>
          </a:xfrm>
          <a:prstGeom prst="hexagon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SOCIAL</a:t>
            </a:r>
          </a:p>
          <a:p>
            <a:pPr algn="ctr"/>
            <a:r>
              <a:rPr lang="en-US" dirty="0"/>
              <a:t>ENGINEERING</a:t>
            </a:r>
          </a:p>
          <a:p>
            <a:pPr algn="ctr"/>
            <a:r>
              <a:rPr lang="en-US" dirty="0"/>
              <a:t>AWARENESS</a:t>
            </a:r>
          </a:p>
          <a:p>
            <a:pPr algn="ctr"/>
            <a:r>
              <a:rPr lang="en-US" dirty="0"/>
              <a:t>PROGRAMS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31A032BA-1921-4A6E-9D0A-36221DC1CD21}"/>
              </a:ext>
            </a:extLst>
          </p:cNvPr>
          <p:cNvSpPr/>
          <p:nvPr/>
        </p:nvSpPr>
        <p:spPr>
          <a:xfrm>
            <a:off x="6284451" y="2540794"/>
            <a:ext cx="2609850" cy="1609727"/>
          </a:xfrm>
          <a:prstGeom prst="hexagon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STRONG </a:t>
            </a:r>
          </a:p>
          <a:p>
            <a:pPr algn="ctr"/>
            <a:r>
              <a:rPr lang="en-US" dirty="0"/>
              <a:t>PASSWORD</a:t>
            </a:r>
          </a:p>
          <a:p>
            <a:pPr algn="ctr"/>
            <a:r>
              <a:rPr lang="en-US" dirty="0"/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1996270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B5C26D-D8C7-4F60-8CAF-68CDE23E16DD}"/>
              </a:ext>
            </a:extLst>
          </p:cNvPr>
          <p:cNvSpPr txBox="1"/>
          <p:nvPr/>
        </p:nvSpPr>
        <p:spPr>
          <a:xfrm>
            <a:off x="2338760" y="-2722412"/>
            <a:ext cx="9634165" cy="34208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Federal ICS Security Standards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300204-3956-46AD-A075-635FB530A185}"/>
              </a:ext>
            </a:extLst>
          </p:cNvPr>
          <p:cNvSpPr/>
          <p:nvPr/>
        </p:nvSpPr>
        <p:spPr>
          <a:xfrm>
            <a:off x="413973" y="570968"/>
            <a:ext cx="838200" cy="590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7A2D1E-97AC-4030-864F-F7CADF8806EA}"/>
              </a:ext>
            </a:extLst>
          </p:cNvPr>
          <p:cNvSpPr/>
          <p:nvPr/>
        </p:nvSpPr>
        <p:spPr>
          <a:xfrm>
            <a:off x="481030" y="4470339"/>
            <a:ext cx="3977640" cy="1786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2B9E68-ED61-482D-AD9E-8D60AF451AD4}"/>
              </a:ext>
            </a:extLst>
          </p:cNvPr>
          <p:cNvSpPr/>
          <p:nvPr/>
        </p:nvSpPr>
        <p:spPr>
          <a:xfrm>
            <a:off x="711446" y="872254"/>
            <a:ext cx="4391271" cy="12435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7E1B81E-CF4D-4937-B742-69C2282E43AF}"/>
              </a:ext>
            </a:extLst>
          </p:cNvPr>
          <p:cNvSpPr/>
          <p:nvPr/>
        </p:nvSpPr>
        <p:spPr>
          <a:xfrm>
            <a:off x="6908452" y="3761000"/>
            <a:ext cx="4334165" cy="115557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7B6E2E-FFBD-4382-A660-93A8B52700CA}"/>
              </a:ext>
            </a:extLst>
          </p:cNvPr>
          <p:cNvSpPr/>
          <p:nvPr/>
        </p:nvSpPr>
        <p:spPr>
          <a:xfrm>
            <a:off x="6908451" y="2310366"/>
            <a:ext cx="4334165" cy="11555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740D34-DB1E-48F3-B346-28D627FFA9A3}"/>
              </a:ext>
            </a:extLst>
          </p:cNvPr>
          <p:cNvSpPr/>
          <p:nvPr/>
        </p:nvSpPr>
        <p:spPr>
          <a:xfrm>
            <a:off x="711445" y="5239672"/>
            <a:ext cx="4391271" cy="11947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61AE34-F2DE-4D1C-937D-44A210BE5E23}"/>
              </a:ext>
            </a:extLst>
          </p:cNvPr>
          <p:cNvSpPr/>
          <p:nvPr/>
        </p:nvSpPr>
        <p:spPr>
          <a:xfrm>
            <a:off x="6934199" y="5259259"/>
            <a:ext cx="4334164" cy="115557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B949698-1919-4EC4-9407-62BCBB590791}"/>
              </a:ext>
            </a:extLst>
          </p:cNvPr>
          <p:cNvSpPr/>
          <p:nvPr/>
        </p:nvSpPr>
        <p:spPr>
          <a:xfrm>
            <a:off x="711446" y="2352876"/>
            <a:ext cx="4391271" cy="11947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6B5C59-E8A4-4D1E-9AD2-09EFA5F5A0BD}"/>
              </a:ext>
            </a:extLst>
          </p:cNvPr>
          <p:cNvSpPr/>
          <p:nvPr/>
        </p:nvSpPr>
        <p:spPr>
          <a:xfrm>
            <a:off x="711446" y="3807849"/>
            <a:ext cx="4413439" cy="11947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6EB77D1-A3D7-47A8-81AA-278F648B39FC}"/>
              </a:ext>
            </a:extLst>
          </p:cNvPr>
          <p:cNvSpPr/>
          <p:nvPr/>
        </p:nvSpPr>
        <p:spPr>
          <a:xfrm>
            <a:off x="6908450" y="866243"/>
            <a:ext cx="4334165" cy="11555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B91D72-7F74-4970-861B-B02CEACA59AA}"/>
              </a:ext>
            </a:extLst>
          </p:cNvPr>
          <p:cNvSpPr txBox="1"/>
          <p:nvPr/>
        </p:nvSpPr>
        <p:spPr>
          <a:xfrm>
            <a:off x="4572636" y="6458944"/>
            <a:ext cx="2973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INDUSTRIAL POWER SYSTEMS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CBDC26-A6C2-42E9-9461-143658FE70EE}"/>
              </a:ext>
            </a:extLst>
          </p:cNvPr>
          <p:cNvSpPr txBox="1"/>
          <p:nvPr/>
        </p:nvSpPr>
        <p:spPr>
          <a:xfrm>
            <a:off x="2147641" y="1343280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ISO/IEC 27019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51A6C-390B-4032-9348-2929BC3CF15A}"/>
              </a:ext>
            </a:extLst>
          </p:cNvPr>
          <p:cNvSpPr txBox="1"/>
          <p:nvPr/>
        </p:nvSpPr>
        <p:spPr>
          <a:xfrm>
            <a:off x="2251290" y="2727661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NISTIR 7628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B574F5-976C-4578-A8A0-96DF253EB4DC}"/>
              </a:ext>
            </a:extLst>
          </p:cNvPr>
          <p:cNvSpPr txBox="1"/>
          <p:nvPr/>
        </p:nvSpPr>
        <p:spPr>
          <a:xfrm>
            <a:off x="1805360" y="4154122"/>
            <a:ext cx="222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 SCADA SECURITY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971E06-582F-46E2-9DF0-1FF1596DD8E4}"/>
              </a:ext>
            </a:extLst>
          </p:cNvPr>
          <p:cNvSpPr txBox="1"/>
          <p:nvPr/>
        </p:nvSpPr>
        <p:spPr>
          <a:xfrm>
            <a:off x="1088945" y="5501207"/>
            <a:ext cx="3658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 CYBERSECURITY PROCUREMENT</a:t>
            </a:r>
          </a:p>
          <a:p>
            <a:r>
              <a:rPr lang="en-US" dirty="0"/>
              <a:t>LANGUAGE FOR CONTROL SYSTEMS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251E49-1417-4166-B35C-6E0055ADF8D8}"/>
              </a:ext>
            </a:extLst>
          </p:cNvPr>
          <p:cNvSpPr txBox="1"/>
          <p:nvPr/>
        </p:nvSpPr>
        <p:spPr>
          <a:xfrm>
            <a:off x="8162209" y="1090543"/>
            <a:ext cx="1891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1164 PIPELINE</a:t>
            </a:r>
          </a:p>
          <a:p>
            <a:r>
              <a:rPr lang="en-US" dirty="0"/>
              <a:t>SCADA SECURITY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B8257D-92A4-42B1-A924-7A3A5402D0CB}"/>
              </a:ext>
            </a:extLst>
          </p:cNvPr>
          <p:cNvSpPr txBox="1"/>
          <p:nvPr/>
        </p:nvSpPr>
        <p:spPr>
          <a:xfrm>
            <a:off x="7546271" y="2541177"/>
            <a:ext cx="3123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NERC CRITICAL</a:t>
            </a:r>
          </a:p>
          <a:p>
            <a:r>
              <a:rPr lang="en-US" dirty="0"/>
              <a:t>INFRASTRUCTURE PROTECTION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B179A5-B1AB-4203-94C7-4494EAA46E35}"/>
              </a:ext>
            </a:extLst>
          </p:cNvPr>
          <p:cNvSpPr txBox="1"/>
          <p:nvPr/>
        </p:nvSpPr>
        <p:spPr>
          <a:xfrm>
            <a:off x="8518873" y="4101007"/>
            <a:ext cx="111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IEC 62351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C2AC9B-4AA8-4F69-8A89-0302B13A0336}"/>
              </a:ext>
            </a:extLst>
          </p:cNvPr>
          <p:cNvSpPr txBox="1"/>
          <p:nvPr/>
        </p:nvSpPr>
        <p:spPr>
          <a:xfrm>
            <a:off x="7944004" y="5631846"/>
            <a:ext cx="226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ENISA – SMART GRIDS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386C40-8E4E-4227-A573-1264F772910A}"/>
              </a:ext>
            </a:extLst>
          </p:cNvPr>
          <p:cNvSpPr txBox="1"/>
          <p:nvPr/>
        </p:nvSpPr>
        <p:spPr>
          <a:xfrm>
            <a:off x="5241823" y="1991667"/>
            <a:ext cx="1677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</a:t>
            </a:r>
          </a:p>
          <a:p>
            <a:r>
              <a:rPr lang="en-US" dirty="0"/>
              <a:t>OF HOMELAND</a:t>
            </a:r>
          </a:p>
          <a:p>
            <a:r>
              <a:rPr lang="en-US" dirty="0"/>
              <a:t>SECURITY</a:t>
            </a:r>
          </a:p>
        </p:txBody>
      </p:sp>
      <p:pic>
        <p:nvPicPr>
          <p:cNvPr id="28" name="Graphic 27" descr="Umbrella">
            <a:extLst>
              <a:ext uri="{FF2B5EF4-FFF2-40B4-BE49-F238E27FC236}">
                <a16:creationId xmlns:a16="http://schemas.microsoft.com/office/drawing/2014/main" id="{A1B0947A-0E87-4AAB-9E8C-E59B37039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1089" y="1366452"/>
            <a:ext cx="655369" cy="65536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B12C486-3E28-4B59-878D-AF04E35F97CB}"/>
              </a:ext>
            </a:extLst>
          </p:cNvPr>
          <p:cNvSpPr txBox="1"/>
          <p:nvPr/>
        </p:nvSpPr>
        <p:spPr>
          <a:xfrm>
            <a:off x="5196781" y="997120"/>
            <a:ext cx="161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U.S. CONGRESS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83E240-1D2E-4C93-9A0B-684A2CDDCAF6}"/>
              </a:ext>
            </a:extLst>
          </p:cNvPr>
          <p:cNvCxnSpPr>
            <a:cxnSpLocks/>
          </p:cNvCxnSpPr>
          <p:nvPr/>
        </p:nvCxnSpPr>
        <p:spPr>
          <a:xfrm>
            <a:off x="5996628" y="2888155"/>
            <a:ext cx="0" cy="53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D9D39B1-3C98-4D2F-B042-70F6A8DB6622}"/>
              </a:ext>
            </a:extLst>
          </p:cNvPr>
          <p:cNvSpPr txBox="1"/>
          <p:nvPr/>
        </p:nvSpPr>
        <p:spPr>
          <a:xfrm>
            <a:off x="5351691" y="3406318"/>
            <a:ext cx="14810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FEDERAL </a:t>
            </a:r>
          </a:p>
          <a:p>
            <a:r>
              <a:rPr lang="en-US" dirty="0"/>
              <a:t>ENERGY</a:t>
            </a:r>
          </a:p>
          <a:p>
            <a:r>
              <a:rPr lang="en-US" dirty="0"/>
              <a:t>REGULATORY</a:t>
            </a:r>
          </a:p>
          <a:p>
            <a:r>
              <a:rPr lang="en-US" dirty="0"/>
              <a:t>COMMISSION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7F7C69-525B-49A9-B77C-B994F4800E55}"/>
              </a:ext>
            </a:extLst>
          </p:cNvPr>
          <p:cNvSpPr txBox="1"/>
          <p:nvPr/>
        </p:nvSpPr>
        <p:spPr>
          <a:xfrm>
            <a:off x="5701089" y="5077820"/>
            <a:ext cx="69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NERC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D326E2-F67A-4816-A60C-CC3E5FC9D52D}"/>
              </a:ext>
            </a:extLst>
          </p:cNvPr>
          <p:cNvSpPr txBox="1"/>
          <p:nvPr/>
        </p:nvSpPr>
        <p:spPr>
          <a:xfrm>
            <a:off x="5480216" y="5837475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MISSION</a:t>
            </a:r>
          </a:p>
          <a:p>
            <a:r>
              <a:rPr lang="en-US" dirty="0"/>
              <a:t>ASSURANCE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BBCD4E3-670A-45F9-829A-12713E517721}"/>
              </a:ext>
            </a:extLst>
          </p:cNvPr>
          <p:cNvCxnSpPr>
            <a:cxnSpLocks/>
          </p:cNvCxnSpPr>
          <p:nvPr/>
        </p:nvCxnSpPr>
        <p:spPr>
          <a:xfrm flipH="1">
            <a:off x="6010296" y="5383590"/>
            <a:ext cx="8161" cy="50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55F5B36-6941-40A4-9F31-43E566EEAC42}"/>
              </a:ext>
            </a:extLst>
          </p:cNvPr>
          <p:cNvCxnSpPr>
            <a:cxnSpLocks/>
          </p:cNvCxnSpPr>
          <p:nvPr/>
        </p:nvCxnSpPr>
        <p:spPr>
          <a:xfrm flipH="1">
            <a:off x="6007164" y="4555096"/>
            <a:ext cx="1" cy="57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54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7E458699-9267-43B0-96B8-A6B39A2AECFC}"/>
              </a:ext>
            </a:extLst>
          </p:cNvPr>
          <p:cNvSpPr txBox="1">
            <a:spLocks/>
          </p:cNvSpPr>
          <p:nvPr/>
        </p:nvSpPr>
        <p:spPr>
          <a:xfrm>
            <a:off x="646364" y="242790"/>
            <a:ext cx="11307412" cy="6023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Evolution of Critical Infrastructure Cybersecurity</a:t>
            </a:r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343AD3BE-EBCA-4881-99E1-86B47E64BC71}"/>
              </a:ext>
            </a:extLst>
          </p:cNvPr>
          <p:cNvSpPr txBox="1">
            <a:spLocks/>
          </p:cNvSpPr>
          <p:nvPr/>
        </p:nvSpPr>
        <p:spPr>
          <a:xfrm>
            <a:off x="1621356" y="1863540"/>
            <a:ext cx="2541588" cy="4928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2013 HAVEX ICS ATTACK</a:t>
            </a:r>
          </a:p>
          <a:p>
            <a:pPr marL="0" indent="0">
              <a:buNone/>
            </a:pPr>
            <a:r>
              <a:rPr lang="en-US" sz="1600" dirty="0"/>
              <a:t>                      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93D0150A-D386-4D35-AF0D-8FA1FB8E5DA3}"/>
              </a:ext>
            </a:extLst>
          </p:cNvPr>
          <p:cNvSpPr txBox="1">
            <a:spLocks/>
          </p:cNvSpPr>
          <p:nvPr/>
        </p:nvSpPr>
        <p:spPr>
          <a:xfrm>
            <a:off x="2687253" y="2345699"/>
            <a:ext cx="3164594" cy="287509"/>
          </a:xfrm>
          <a:prstGeom prst="rect">
            <a:avLst/>
          </a:prstGeom>
        </p:spPr>
        <p:txBody>
          <a:bodyPr lIns="0" rIns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  2014 BLACK ENERGY 2 ICS ATTACK 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8C40E994-4738-43E2-915E-7C929A6503C0}"/>
              </a:ext>
            </a:extLst>
          </p:cNvPr>
          <p:cNvSpPr txBox="1">
            <a:spLocks/>
          </p:cNvSpPr>
          <p:nvPr/>
        </p:nvSpPr>
        <p:spPr>
          <a:xfrm>
            <a:off x="1296594" y="4900930"/>
            <a:ext cx="3333841" cy="35257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2010 STUXNET SCADA ATTACK</a:t>
            </a: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8B0820AB-A777-4F15-9C4A-94835922D97F}"/>
              </a:ext>
            </a:extLst>
          </p:cNvPr>
          <p:cNvSpPr txBox="1">
            <a:spLocks/>
          </p:cNvSpPr>
          <p:nvPr/>
        </p:nvSpPr>
        <p:spPr>
          <a:xfrm>
            <a:off x="2820637" y="4460199"/>
            <a:ext cx="3228612" cy="35257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/>
              <a:t>2016 INDUSTROYER ICS ATTACK</a:t>
            </a:r>
          </a:p>
          <a:p>
            <a:endParaRPr lang="en-US" dirty="0"/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51A0000B-60FD-4B9F-9FE3-66FA25DCE70C}"/>
              </a:ext>
            </a:extLst>
          </p:cNvPr>
          <p:cNvSpPr txBox="1">
            <a:spLocks/>
          </p:cNvSpPr>
          <p:nvPr/>
        </p:nvSpPr>
        <p:spPr>
          <a:xfrm>
            <a:off x="39863" y="2322625"/>
            <a:ext cx="2923651" cy="4928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ENERGY POLICY ACT OF 2005</a:t>
            </a:r>
          </a:p>
        </p:txBody>
      </p: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CCDC480D-4908-4E6A-968A-9EE8FA4679E2}"/>
              </a:ext>
            </a:extLst>
          </p:cNvPr>
          <p:cNvSpPr txBox="1">
            <a:spLocks/>
          </p:cNvSpPr>
          <p:nvPr/>
        </p:nvSpPr>
        <p:spPr>
          <a:xfrm>
            <a:off x="8831674" y="1885420"/>
            <a:ext cx="3320463" cy="452391"/>
          </a:xfrm>
          <a:prstGeom prst="rect">
            <a:avLst/>
          </a:prstGeom>
        </p:spPr>
        <p:txBody>
          <a:bodyPr lIns="0" rIns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ARTIFICIAL INTELLIGENCE (AI) APPS FOR ICS NETWORK SECURITY</a:t>
            </a:r>
          </a:p>
          <a:p>
            <a:endParaRPr lang="en-US" dirty="0"/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D6B7C951-3590-46E4-973D-146F5287789D}"/>
              </a:ext>
            </a:extLst>
          </p:cNvPr>
          <p:cNvSpPr txBox="1">
            <a:spLocks/>
          </p:cNvSpPr>
          <p:nvPr/>
        </p:nvSpPr>
        <p:spPr>
          <a:xfrm>
            <a:off x="6149508" y="2294270"/>
            <a:ext cx="2853666" cy="4332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EVOLVING IT &amp; OT INTEGRATION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D20C43CA-D23A-435D-9AD9-A3FDCD255F43}"/>
              </a:ext>
            </a:extLst>
          </p:cNvPr>
          <p:cNvSpPr txBox="1">
            <a:spLocks/>
          </p:cNvSpPr>
          <p:nvPr/>
        </p:nvSpPr>
        <p:spPr>
          <a:xfrm>
            <a:off x="8017877" y="2560535"/>
            <a:ext cx="2690707" cy="34765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/>
              <a:t>SMART GRID INTEGRATION</a:t>
            </a:r>
          </a:p>
          <a:p>
            <a:endParaRPr lang="en-US" dirty="0"/>
          </a:p>
        </p:txBody>
      </p:sp>
      <p:sp>
        <p:nvSpPr>
          <p:cNvPr id="12" name="Text Placeholder 22">
            <a:extLst>
              <a:ext uri="{FF2B5EF4-FFF2-40B4-BE49-F238E27FC236}">
                <a16:creationId xmlns:a16="http://schemas.microsoft.com/office/drawing/2014/main" id="{FF70B3C3-967A-4FBB-8069-25B4194D4A4A}"/>
              </a:ext>
            </a:extLst>
          </p:cNvPr>
          <p:cNvSpPr txBox="1">
            <a:spLocks/>
          </p:cNvSpPr>
          <p:nvPr/>
        </p:nvSpPr>
        <p:spPr>
          <a:xfrm>
            <a:off x="4615777" y="4117567"/>
            <a:ext cx="3551766" cy="4928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2017 TRITON ICS ATTACK</a:t>
            </a:r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3115930D-CCE3-4413-8F35-85557A85F8E5}"/>
              </a:ext>
            </a:extLst>
          </p:cNvPr>
          <p:cNvSpPr txBox="1">
            <a:spLocks/>
          </p:cNvSpPr>
          <p:nvPr/>
        </p:nvSpPr>
        <p:spPr>
          <a:xfrm>
            <a:off x="9082519" y="4550393"/>
            <a:ext cx="3404756" cy="26285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OPERATIONAL TECHNOLOGY (OT) MARKET EXPANSION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7356A7EE-FEE6-4508-A7E9-AD0D10ED62A1}"/>
              </a:ext>
            </a:extLst>
          </p:cNvPr>
          <p:cNvSpPr/>
          <p:nvPr/>
        </p:nvSpPr>
        <p:spPr>
          <a:xfrm>
            <a:off x="5193348" y="3103893"/>
            <a:ext cx="2235089" cy="612648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C0F4B083-540E-4328-8E54-55B7311DDC6D}"/>
              </a:ext>
            </a:extLst>
          </p:cNvPr>
          <p:cNvSpPr/>
          <p:nvPr/>
        </p:nvSpPr>
        <p:spPr>
          <a:xfrm>
            <a:off x="9459930" y="3127811"/>
            <a:ext cx="2493846" cy="602377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E540F942-EC9C-4CD1-8810-0BFCA5A267A9}"/>
              </a:ext>
            </a:extLst>
          </p:cNvPr>
          <p:cNvSpPr/>
          <p:nvPr/>
        </p:nvSpPr>
        <p:spPr>
          <a:xfrm rot="10800000">
            <a:off x="409252" y="3127810"/>
            <a:ext cx="2482898" cy="602377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7896AFC4-C7D3-4F86-B5D7-17A4E8D7DF59}"/>
              </a:ext>
            </a:extLst>
          </p:cNvPr>
          <p:cNvSpPr/>
          <p:nvPr/>
        </p:nvSpPr>
        <p:spPr>
          <a:xfrm>
            <a:off x="2922203" y="3103893"/>
            <a:ext cx="2235089" cy="612648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2016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C37D7415-9948-4582-8312-63088F1A0BEE}"/>
              </a:ext>
            </a:extLst>
          </p:cNvPr>
          <p:cNvSpPr/>
          <p:nvPr/>
        </p:nvSpPr>
        <p:spPr>
          <a:xfrm>
            <a:off x="7464492" y="3103893"/>
            <a:ext cx="1959382" cy="612648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2022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A80B5B-1DE9-4C99-AD0D-E93C8B46387F}"/>
              </a:ext>
            </a:extLst>
          </p:cNvPr>
          <p:cNvSpPr txBox="1"/>
          <p:nvPr/>
        </p:nvSpPr>
        <p:spPr>
          <a:xfrm>
            <a:off x="1452100" y="324433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4491B7-E433-4B39-865B-FACD89EDA810}"/>
              </a:ext>
            </a:extLst>
          </p:cNvPr>
          <p:cNvSpPr txBox="1"/>
          <p:nvPr/>
        </p:nvSpPr>
        <p:spPr>
          <a:xfrm>
            <a:off x="10216635" y="324433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2024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0E8864-7DA0-463B-B38A-C3CFA37311D3}"/>
              </a:ext>
            </a:extLst>
          </p:cNvPr>
          <p:cNvCxnSpPr>
            <a:cxnSpLocks/>
          </p:cNvCxnSpPr>
          <p:nvPr/>
        </p:nvCxnSpPr>
        <p:spPr>
          <a:xfrm>
            <a:off x="1290946" y="3716541"/>
            <a:ext cx="0" cy="64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A17931F-0BE6-4D59-9E76-3C21155E53F5}"/>
              </a:ext>
            </a:extLst>
          </p:cNvPr>
          <p:cNvCxnSpPr>
            <a:cxnSpLocks/>
          </p:cNvCxnSpPr>
          <p:nvPr/>
        </p:nvCxnSpPr>
        <p:spPr>
          <a:xfrm>
            <a:off x="4024458" y="3716541"/>
            <a:ext cx="0" cy="72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A762767-5816-4104-A99E-EFB7CDFEBC76}"/>
              </a:ext>
            </a:extLst>
          </p:cNvPr>
          <p:cNvCxnSpPr>
            <a:cxnSpLocks/>
          </p:cNvCxnSpPr>
          <p:nvPr/>
        </p:nvCxnSpPr>
        <p:spPr>
          <a:xfrm>
            <a:off x="5489082" y="3716541"/>
            <a:ext cx="0" cy="35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C99A89-4C55-4606-AEF6-794B5171E9D4}"/>
              </a:ext>
            </a:extLst>
          </p:cNvPr>
          <p:cNvCxnSpPr>
            <a:cxnSpLocks/>
          </p:cNvCxnSpPr>
          <p:nvPr/>
        </p:nvCxnSpPr>
        <p:spPr>
          <a:xfrm flipV="1">
            <a:off x="6862504" y="2504466"/>
            <a:ext cx="0" cy="599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6280A4-232B-4A5D-8AA2-6276BDB877DB}"/>
              </a:ext>
            </a:extLst>
          </p:cNvPr>
          <p:cNvCxnSpPr>
            <a:cxnSpLocks/>
          </p:cNvCxnSpPr>
          <p:nvPr/>
        </p:nvCxnSpPr>
        <p:spPr>
          <a:xfrm>
            <a:off x="10910282" y="3745151"/>
            <a:ext cx="0" cy="797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5BAC787-1458-4E0E-A2B3-D6178927C9A2}"/>
              </a:ext>
            </a:extLst>
          </p:cNvPr>
          <p:cNvSpPr txBox="1"/>
          <p:nvPr/>
        </p:nvSpPr>
        <p:spPr>
          <a:xfrm>
            <a:off x="4920364" y="1575178"/>
            <a:ext cx="3138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DIGITAL SMART GRID TECHNOLOGY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B4FEF4-B320-4FBF-B0DF-366AB2DD165F}"/>
              </a:ext>
            </a:extLst>
          </p:cNvPr>
          <p:cNvSpPr txBox="1"/>
          <p:nvPr/>
        </p:nvSpPr>
        <p:spPr>
          <a:xfrm>
            <a:off x="7386390" y="4250717"/>
            <a:ext cx="1854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ICS DATA ANALYTICS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A79526-E368-4411-AD46-E4A60F0A9E6A}"/>
              </a:ext>
            </a:extLst>
          </p:cNvPr>
          <p:cNvSpPr txBox="1"/>
          <p:nvPr/>
        </p:nvSpPr>
        <p:spPr>
          <a:xfrm>
            <a:off x="4533900" y="4975024"/>
            <a:ext cx="3739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EXPANSION OF IOT DEVICES IN NETWORKS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472B16-354D-4B8D-B8CB-4FB279D462CD}"/>
              </a:ext>
            </a:extLst>
          </p:cNvPr>
          <p:cNvSpPr txBox="1"/>
          <p:nvPr/>
        </p:nvSpPr>
        <p:spPr>
          <a:xfrm>
            <a:off x="7941" y="4295355"/>
            <a:ext cx="2086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2007 AURORA ATTACK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B30D33-B4BC-4331-B5E6-9032E6925E3E}"/>
              </a:ext>
            </a:extLst>
          </p:cNvPr>
          <p:cNvCxnSpPr>
            <a:cxnSpLocks/>
          </p:cNvCxnSpPr>
          <p:nvPr/>
        </p:nvCxnSpPr>
        <p:spPr>
          <a:xfrm>
            <a:off x="2254721" y="3745151"/>
            <a:ext cx="0" cy="110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94B8C7F-2D47-4AB9-8045-59E56CA26E5B}"/>
              </a:ext>
            </a:extLst>
          </p:cNvPr>
          <p:cNvCxnSpPr>
            <a:cxnSpLocks/>
          </p:cNvCxnSpPr>
          <p:nvPr/>
        </p:nvCxnSpPr>
        <p:spPr>
          <a:xfrm flipV="1">
            <a:off x="790575" y="2550266"/>
            <a:ext cx="0" cy="57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C47CC5E-672F-44CF-B988-5ED928E8572B}"/>
              </a:ext>
            </a:extLst>
          </p:cNvPr>
          <p:cNvCxnSpPr>
            <a:cxnSpLocks/>
          </p:cNvCxnSpPr>
          <p:nvPr/>
        </p:nvCxnSpPr>
        <p:spPr>
          <a:xfrm flipV="1">
            <a:off x="2653339" y="2135089"/>
            <a:ext cx="0" cy="968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DB88F18-A173-456F-AED8-029B50806910}"/>
              </a:ext>
            </a:extLst>
          </p:cNvPr>
          <p:cNvCxnSpPr>
            <a:cxnSpLocks/>
          </p:cNvCxnSpPr>
          <p:nvPr/>
        </p:nvCxnSpPr>
        <p:spPr>
          <a:xfrm flipV="1">
            <a:off x="3371850" y="2569054"/>
            <a:ext cx="0" cy="534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E2C0949-7361-4995-B299-1C3F38191A3D}"/>
              </a:ext>
            </a:extLst>
          </p:cNvPr>
          <p:cNvCxnSpPr>
            <a:cxnSpLocks/>
          </p:cNvCxnSpPr>
          <p:nvPr/>
        </p:nvCxnSpPr>
        <p:spPr>
          <a:xfrm>
            <a:off x="7143750" y="3730188"/>
            <a:ext cx="0" cy="124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36FA69F-7D9D-4205-A189-74D14E7EEF43}"/>
              </a:ext>
            </a:extLst>
          </p:cNvPr>
          <p:cNvCxnSpPr>
            <a:cxnSpLocks/>
          </p:cNvCxnSpPr>
          <p:nvPr/>
        </p:nvCxnSpPr>
        <p:spPr>
          <a:xfrm flipV="1">
            <a:off x="6010275" y="1863540"/>
            <a:ext cx="0" cy="1240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04BA4FA-2E54-4002-B171-241664E9113D}"/>
              </a:ext>
            </a:extLst>
          </p:cNvPr>
          <p:cNvCxnSpPr>
            <a:cxnSpLocks/>
          </p:cNvCxnSpPr>
          <p:nvPr/>
        </p:nvCxnSpPr>
        <p:spPr>
          <a:xfrm>
            <a:off x="8273065" y="3704805"/>
            <a:ext cx="0" cy="59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492B8D9-1D3C-4132-B656-8CB8911D5565}"/>
              </a:ext>
            </a:extLst>
          </p:cNvPr>
          <p:cNvCxnSpPr>
            <a:cxnSpLocks/>
          </p:cNvCxnSpPr>
          <p:nvPr/>
        </p:nvCxnSpPr>
        <p:spPr>
          <a:xfrm flipV="1">
            <a:off x="11488388" y="2109968"/>
            <a:ext cx="0" cy="101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BBA64FF-3E8A-4971-B3DE-57DC99A29F58}"/>
              </a:ext>
            </a:extLst>
          </p:cNvPr>
          <p:cNvCxnSpPr>
            <a:cxnSpLocks/>
          </p:cNvCxnSpPr>
          <p:nvPr/>
        </p:nvCxnSpPr>
        <p:spPr>
          <a:xfrm flipV="1">
            <a:off x="9003174" y="2785955"/>
            <a:ext cx="0" cy="31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197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66B7ED-75CE-4829-8396-42BBE7A9BB74}"/>
              </a:ext>
            </a:extLst>
          </p:cNvPr>
          <p:cNvSpPr txBox="1"/>
          <p:nvPr/>
        </p:nvSpPr>
        <p:spPr>
          <a:xfrm>
            <a:off x="1699790" y="-26003"/>
            <a:ext cx="10344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Cyber Security Checklist and 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611D06-DA01-4CA6-9553-F4A111602243}"/>
              </a:ext>
            </a:extLst>
          </p:cNvPr>
          <p:cNvSpPr txBox="1"/>
          <p:nvPr/>
        </p:nvSpPr>
        <p:spPr>
          <a:xfrm>
            <a:off x="1068317" y="1178020"/>
            <a:ext cx="9415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PREPARE AN ORGANIZATIONAL RISK ASSESSMENT INCLUDING THREAT ASSESSMENT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3A5CE5-3B57-4F94-B0CA-4A2D74FAD6A5}"/>
              </a:ext>
            </a:extLst>
          </p:cNvPr>
          <p:cNvSpPr txBox="1"/>
          <p:nvPr/>
        </p:nvSpPr>
        <p:spPr>
          <a:xfrm>
            <a:off x="1068316" y="1670176"/>
            <a:ext cx="7039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TEST AND ASSESS RISK MANAGEMENT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0F4C53-4D03-4982-B63F-7FB147F7C4AB}"/>
              </a:ext>
            </a:extLst>
          </p:cNvPr>
          <p:cNvSpPr txBox="1"/>
          <p:nvPr/>
        </p:nvSpPr>
        <p:spPr>
          <a:xfrm>
            <a:off x="1068315" y="2228008"/>
            <a:ext cx="6620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DEVELOP AN INCIDENT RESPONSE PLAN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CE85FC-83F0-494A-845F-97FD1BC845AC}"/>
              </a:ext>
            </a:extLst>
          </p:cNvPr>
          <p:cNvSpPr txBox="1"/>
          <p:nvPr/>
        </p:nvSpPr>
        <p:spPr>
          <a:xfrm>
            <a:off x="1068314" y="2753721"/>
            <a:ext cx="7595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RECOMMENDED NSA DEFENSE IN DEPTH SECURITY FRAMEWORK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EA59FA-7705-4672-ACFA-834DC2DD3E31}"/>
              </a:ext>
            </a:extLst>
          </p:cNvPr>
          <p:cNvSpPr txBox="1"/>
          <p:nvPr/>
        </p:nvSpPr>
        <p:spPr>
          <a:xfrm>
            <a:off x="1068314" y="3838914"/>
            <a:ext cx="10509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EMPOWER EMPLOYEES WITH SECURITY TRAINING &amp; SOCIAL ENGINEERING AWARENESS PROGRAMS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10BEB9-3E3E-4E6D-B387-2CC1E2F10396}"/>
              </a:ext>
            </a:extLst>
          </p:cNvPr>
          <p:cNvSpPr txBox="1"/>
          <p:nvPr/>
        </p:nvSpPr>
        <p:spPr>
          <a:xfrm>
            <a:off x="1068314" y="3224211"/>
            <a:ext cx="7688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IMPLEMENT TECHNOLOGY SECURITY CONTROLS IN MULTIPLE LAYERS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6D182-5A5D-42E8-B77F-B40DD5CFD0F1}"/>
              </a:ext>
            </a:extLst>
          </p:cNvPr>
          <p:cNvSpPr txBox="1"/>
          <p:nvPr/>
        </p:nvSpPr>
        <p:spPr>
          <a:xfrm>
            <a:off x="1068314" y="4391659"/>
            <a:ext cx="8627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BEST PRACTICES FOR OPERATIONAL MANAGEMENT AND PROCEDURES</a:t>
            </a: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28E2DDFE-B6F1-4894-A32C-31D3E3C96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36" y="1156350"/>
            <a:ext cx="497681" cy="449711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02BA31BB-08B1-4751-8688-B3265C0EB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35" y="1638868"/>
            <a:ext cx="497681" cy="449711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59373391-96E8-4F47-BED1-54B1DB966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34" y="2174007"/>
            <a:ext cx="497681" cy="449711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61F19B0F-0DE9-4B37-8E38-F57850ECB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33" y="2728921"/>
            <a:ext cx="497681" cy="449711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238D0186-A59B-4F2E-AB88-5FA2FDBBC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32" y="3837991"/>
            <a:ext cx="497682" cy="449713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09990327-DF10-473B-8EED-36DC4A9FB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32" y="4346616"/>
            <a:ext cx="497682" cy="449712"/>
          </a:xfrm>
          <a:prstGeom prst="rect">
            <a:avLst/>
          </a:prstGeom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3BF31CFD-2489-4DED-9BFD-F1EF0DE52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37" y="651528"/>
            <a:ext cx="497681" cy="449712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FEC5D4AB-D546-4376-8DCC-BC34EABA2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32" y="3244989"/>
            <a:ext cx="497682" cy="449712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EBA8E4FD-8FB2-443E-A9D7-F1262DDEF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32" y="4944404"/>
            <a:ext cx="497682" cy="449712"/>
          </a:xfrm>
          <a:prstGeom prst="rect">
            <a:avLst/>
          </a:prstGeom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585F2947-6728-46EB-ADF4-16AB56898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32" y="5523852"/>
            <a:ext cx="497682" cy="44971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AE8CDEA-9134-4A71-A507-468A032E05AD}"/>
              </a:ext>
            </a:extLst>
          </p:cNvPr>
          <p:cNvSpPr txBox="1"/>
          <p:nvPr/>
        </p:nvSpPr>
        <p:spPr>
          <a:xfrm>
            <a:off x="1068318" y="712237"/>
            <a:ext cx="9841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Arial" panose="020B0604020202020204" pitchFamily="34" charset="0"/>
              </a:rPr>
              <a:t>REVIEW OF WESTERN INTERCONNECTION POWER GRID &amp; INDUSTRIAL CONTROL SYSTEMS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C74E4F-1A24-4064-85A5-590B31EDE02E}"/>
              </a:ext>
            </a:extLst>
          </p:cNvPr>
          <p:cNvSpPr txBox="1"/>
          <p:nvPr/>
        </p:nvSpPr>
        <p:spPr>
          <a:xfrm>
            <a:off x="1068314" y="5001814"/>
            <a:ext cx="615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INCIDENT DETECTION, RESPONSE, AND RECOVERY STEPS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B617F5-31F8-4948-B271-EB5C5BD8AEC3}"/>
              </a:ext>
            </a:extLst>
          </p:cNvPr>
          <p:cNvSpPr txBox="1"/>
          <p:nvPr/>
        </p:nvSpPr>
        <p:spPr>
          <a:xfrm>
            <a:off x="1068314" y="5583404"/>
            <a:ext cx="9291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RECOMMENDATIONS FOR NETWORK RESILIENCY &amp; ENERGY SECTOR RELIABILITY</a:t>
            </a:r>
          </a:p>
        </p:txBody>
      </p:sp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BF7F2EB8-5F8A-4F1A-B8B3-53D507E33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32" y="6114312"/>
            <a:ext cx="497682" cy="44971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5DE3B34-9F3F-4469-85A5-392B5C34C1AB}"/>
              </a:ext>
            </a:extLst>
          </p:cNvPr>
          <p:cNvSpPr txBox="1"/>
          <p:nvPr/>
        </p:nvSpPr>
        <p:spPr>
          <a:xfrm>
            <a:off x="1068314" y="6155044"/>
            <a:ext cx="10049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RECOMMENDATIONS FOR  OPTIMIZING ICS SECURITY &amp; MANAGEMENT</a:t>
            </a:r>
          </a:p>
        </p:txBody>
      </p:sp>
    </p:spTree>
    <p:extLst>
      <p:ext uri="{BB962C8B-B14F-4D97-AF65-F5344CB8AC3E}">
        <p14:creationId xmlns:p14="http://schemas.microsoft.com/office/powerpoint/2010/main" val="365022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8BE502AE-9B7C-482D-9258-38C1049928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24" b="-1"/>
          <a:stretch/>
        </p:blipFill>
        <p:spPr>
          <a:xfrm>
            <a:off x="2387575" y="189037"/>
            <a:ext cx="8759728" cy="6479926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118FF2-52B3-488D-B849-D77ACA3C534E}"/>
              </a:ext>
            </a:extLst>
          </p:cNvPr>
          <p:cNvSpPr txBox="1"/>
          <p:nvPr/>
        </p:nvSpPr>
        <p:spPr>
          <a:xfrm>
            <a:off x="1724024" y="-98927"/>
            <a:ext cx="9134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Western Interconnection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4C3BCFC-109D-475B-B6AA-7B2AAB9FEAE5}"/>
              </a:ext>
            </a:extLst>
          </p:cNvPr>
          <p:cNvSpPr/>
          <p:nvPr/>
        </p:nvSpPr>
        <p:spPr>
          <a:xfrm>
            <a:off x="277285" y="3378383"/>
            <a:ext cx="1534824" cy="107632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THREATS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527607A-B5D4-4604-BE7F-7CCEC83EF338}"/>
              </a:ext>
            </a:extLst>
          </p:cNvPr>
          <p:cNvSpPr/>
          <p:nvPr/>
        </p:nvSpPr>
        <p:spPr>
          <a:xfrm>
            <a:off x="266207" y="4011981"/>
            <a:ext cx="2622576" cy="27505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NATURAL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OPERATIONAL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HUMAN 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PHYSICAL ATTACK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CYBER ATTACK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3E033E-6EF7-4CF9-9AE2-02E1ABC6187A}"/>
              </a:ext>
            </a:extLst>
          </p:cNvPr>
          <p:cNvSpPr txBox="1"/>
          <p:nvPr/>
        </p:nvSpPr>
        <p:spPr>
          <a:xfrm>
            <a:off x="0" y="925758"/>
            <a:ext cx="28904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 SUMMARY:</a:t>
            </a:r>
          </a:p>
          <a:p>
            <a:r>
              <a:rPr lang="en-US" dirty="0"/>
              <a:t>14 STATES ON WEST COAST</a:t>
            </a:r>
          </a:p>
          <a:p>
            <a:r>
              <a:rPr lang="en-US" dirty="0"/>
              <a:t>80 MILLION CONSUMERS</a:t>
            </a:r>
          </a:p>
          <a:p>
            <a:r>
              <a:rPr lang="en-US" dirty="0"/>
              <a:t>136,000 MILES</a:t>
            </a:r>
          </a:p>
          <a:p>
            <a:r>
              <a:rPr lang="en-US" dirty="0"/>
              <a:t>34 BALANCING AUTHORITIES</a:t>
            </a:r>
          </a:p>
          <a:p>
            <a:r>
              <a:rPr lang="en-US" dirty="0"/>
              <a:t>500 U.S. CORPORATIONS</a:t>
            </a:r>
          </a:p>
          <a:p>
            <a:r>
              <a:rPr lang="en-US" dirty="0"/>
              <a:t>DIVERSE TERRAIN  </a:t>
            </a:r>
          </a:p>
        </p:txBody>
      </p:sp>
    </p:spTree>
    <p:extLst>
      <p:ext uri="{BB962C8B-B14F-4D97-AF65-F5344CB8AC3E}">
        <p14:creationId xmlns:p14="http://schemas.microsoft.com/office/powerpoint/2010/main" val="289845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B4A31F5B-B4E0-4802-9D05-9E4F71E3AF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5" r="22724" b="570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0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D1D8BF-DB60-40C2-AE34-1A32CF9B3BB7}"/>
              </a:ext>
            </a:extLst>
          </p:cNvPr>
          <p:cNvSpPr txBox="1"/>
          <p:nvPr/>
        </p:nvSpPr>
        <p:spPr>
          <a:xfrm>
            <a:off x="7172861" y="-3033484"/>
            <a:ext cx="4764059" cy="4297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Adversarial Threats</a:t>
            </a:r>
          </a:p>
        </p:txBody>
      </p:sp>
      <p:sp>
        <p:nvSpPr>
          <p:cNvPr id="61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154DE9-3D3B-48C3-9FDE-4C36E089D685}"/>
              </a:ext>
            </a:extLst>
          </p:cNvPr>
          <p:cNvSpPr/>
          <p:nvPr/>
        </p:nvSpPr>
        <p:spPr>
          <a:xfrm>
            <a:off x="377593" y="988621"/>
            <a:ext cx="4473586" cy="1131981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ADVANCED PERSISTENT THREAT </a:t>
            </a:r>
          </a:p>
          <a:p>
            <a:pPr algn="ctr"/>
            <a:r>
              <a:rPr lang="en-US" dirty="0"/>
              <a:t>INDUSTRIAL COMPETITOR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60B36AD-7DC9-4B39-A799-911B7A9AC69E}"/>
              </a:ext>
            </a:extLst>
          </p:cNvPr>
          <p:cNvSpPr/>
          <p:nvPr/>
        </p:nvSpPr>
        <p:spPr>
          <a:xfrm>
            <a:off x="377593" y="3863548"/>
            <a:ext cx="4504169" cy="991840"/>
          </a:xfrm>
          <a:prstGeom prst="roundRect">
            <a:avLst/>
          </a:prstGeom>
          <a:solidFill>
            <a:srgbClr val="F57F13"/>
          </a:solidFill>
          <a:ln>
            <a:solidFill>
              <a:srgbClr val="F57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 HOC GROUP</a:t>
            </a:r>
          </a:p>
          <a:p>
            <a:pPr algn="ctr"/>
            <a:r>
              <a:rPr lang="en-US" dirty="0"/>
              <a:t>POLITICAL HACKTIVISTS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3D7A1D-C907-4FEF-99AA-F823D6ECCB94}"/>
              </a:ext>
            </a:extLst>
          </p:cNvPr>
          <p:cNvSpPr/>
          <p:nvPr/>
        </p:nvSpPr>
        <p:spPr>
          <a:xfrm>
            <a:off x="377593" y="5269095"/>
            <a:ext cx="4504169" cy="1036887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PRIVILEGED INSIDER</a:t>
            </a:r>
          </a:p>
          <a:p>
            <a:pPr algn="ctr"/>
            <a:r>
              <a:rPr lang="en-US" dirty="0"/>
              <a:t>MALICIOUS INSIDER</a:t>
            </a:r>
          </a:p>
          <a:p>
            <a:pPr algn="ctr"/>
            <a:r>
              <a:rPr lang="en-US" dirty="0"/>
              <a:t>DISGRUNTLED EMPLOYEE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714A61-1E59-4E5D-BE54-6DAEB6E6A57A}"/>
              </a:ext>
            </a:extLst>
          </p:cNvPr>
          <p:cNvSpPr txBox="1"/>
          <p:nvPr/>
        </p:nvSpPr>
        <p:spPr>
          <a:xfrm>
            <a:off x="4458669" y="125217"/>
            <a:ext cx="191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HIGHEST PRIORITY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A9A013-95A4-473E-9041-A2D1EB0B0EF9}"/>
              </a:ext>
            </a:extLst>
          </p:cNvPr>
          <p:cNvSpPr txBox="1"/>
          <p:nvPr/>
        </p:nvSpPr>
        <p:spPr>
          <a:xfrm>
            <a:off x="4746258" y="6383528"/>
            <a:ext cx="187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LOWEST PRIORITY</a:t>
            </a:r>
          </a:p>
        </p:txBody>
      </p:sp>
      <p:pic>
        <p:nvPicPr>
          <p:cNvPr id="15" name="Graphic 14" descr="Arrow Straight">
            <a:extLst>
              <a:ext uri="{FF2B5EF4-FFF2-40B4-BE49-F238E27FC236}">
                <a16:creationId xmlns:a16="http://schemas.microsoft.com/office/drawing/2014/main" id="{00DCCB97-A74F-456D-8952-875F15586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994000" y="2634657"/>
            <a:ext cx="4249672" cy="9025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669CF7-36BB-4330-A74B-89C1FE3F6A90}"/>
              </a:ext>
            </a:extLst>
          </p:cNvPr>
          <p:cNvSpPr txBox="1"/>
          <p:nvPr/>
        </p:nvSpPr>
        <p:spPr>
          <a:xfrm>
            <a:off x="5656076" y="4863074"/>
            <a:ext cx="17902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MEANS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B800B5-725B-4DBC-9BD7-E153DFFAF85A}"/>
              </a:ext>
            </a:extLst>
          </p:cNvPr>
          <p:cNvSpPr txBox="1"/>
          <p:nvPr/>
        </p:nvSpPr>
        <p:spPr>
          <a:xfrm>
            <a:off x="5598204" y="5162771"/>
            <a:ext cx="20435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MOTIVE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4C9600-F5CD-45AB-A09E-3A33348BEC33}"/>
              </a:ext>
            </a:extLst>
          </p:cNvPr>
          <p:cNvSpPr txBox="1"/>
          <p:nvPr/>
        </p:nvSpPr>
        <p:spPr>
          <a:xfrm>
            <a:off x="5193042" y="5509507"/>
            <a:ext cx="2771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OPPORTUNITY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5B78A18-2C7E-483D-9857-164C53F82E4D}"/>
              </a:ext>
            </a:extLst>
          </p:cNvPr>
          <p:cNvSpPr/>
          <p:nvPr/>
        </p:nvSpPr>
        <p:spPr>
          <a:xfrm>
            <a:off x="391747" y="552283"/>
            <a:ext cx="2218945" cy="4088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NATION-STATE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FA3622F-E9A2-4F47-ADEF-74A5A4DE4FB4}"/>
              </a:ext>
            </a:extLst>
          </p:cNvPr>
          <p:cNvSpPr/>
          <p:nvPr/>
        </p:nvSpPr>
        <p:spPr>
          <a:xfrm>
            <a:off x="7316693" y="5234886"/>
            <a:ext cx="4332359" cy="1036887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TRUSTED INSIDER</a:t>
            </a:r>
          </a:p>
          <a:p>
            <a:pPr algn="ctr"/>
            <a:r>
              <a:rPr lang="en-US" dirty="0"/>
              <a:t>OUTSIDER</a:t>
            </a:r>
          </a:p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36223-CD26-4E41-AE4D-29FF17A09104}"/>
              </a:ext>
            </a:extLst>
          </p:cNvPr>
          <p:cNvSpPr txBox="1"/>
          <p:nvPr/>
        </p:nvSpPr>
        <p:spPr>
          <a:xfrm>
            <a:off x="777823" y="4934729"/>
            <a:ext cx="129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INDIVIDUAL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48EDAE-12DC-4024-9E84-4DACC1C6FC84}"/>
              </a:ext>
            </a:extLst>
          </p:cNvPr>
          <p:cNvSpPr txBox="1"/>
          <p:nvPr/>
        </p:nvSpPr>
        <p:spPr>
          <a:xfrm>
            <a:off x="797322" y="3550905"/>
            <a:ext cx="87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94AFFC-A84E-49FB-BE96-75421FADB659}"/>
              </a:ext>
            </a:extLst>
          </p:cNvPr>
          <p:cNvSpPr txBox="1"/>
          <p:nvPr/>
        </p:nvSpPr>
        <p:spPr>
          <a:xfrm>
            <a:off x="797322" y="2151380"/>
            <a:ext cx="16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ORGANIZATION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5D7CBD3-70AA-44DD-A99D-7B113702D29A}"/>
              </a:ext>
            </a:extLst>
          </p:cNvPr>
          <p:cNvSpPr/>
          <p:nvPr/>
        </p:nvSpPr>
        <p:spPr>
          <a:xfrm>
            <a:off x="7316693" y="3841024"/>
            <a:ext cx="4313860" cy="1036888"/>
          </a:xfrm>
          <a:prstGeom prst="roundRect">
            <a:avLst/>
          </a:prstGeom>
          <a:solidFill>
            <a:srgbClr val="F57F13"/>
          </a:solidFill>
          <a:ln>
            <a:solidFill>
              <a:srgbClr val="F57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SUPPLIERS</a:t>
            </a:r>
          </a:p>
          <a:p>
            <a:pPr algn="ctr"/>
            <a:r>
              <a:rPr lang="en-US" dirty="0"/>
              <a:t>CONTRACTORS</a:t>
            </a:r>
          </a:p>
          <a:p>
            <a:pPr algn="ctr"/>
            <a:r>
              <a:rPr lang="en-US" dirty="0"/>
              <a:t>VENDORS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9419A97-351A-42F2-850F-B0B2F1CF5E29}"/>
              </a:ext>
            </a:extLst>
          </p:cNvPr>
          <p:cNvSpPr/>
          <p:nvPr/>
        </p:nvSpPr>
        <p:spPr>
          <a:xfrm>
            <a:off x="389271" y="2496120"/>
            <a:ext cx="4480975" cy="980080"/>
          </a:xfrm>
          <a:prstGeom prst="roundRect">
            <a:avLst/>
          </a:prstGeom>
          <a:solidFill>
            <a:srgbClr val="F84210"/>
          </a:solidFill>
          <a:ln>
            <a:solidFill>
              <a:srgbClr val="F842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ORGANIZED CRIME</a:t>
            </a:r>
          </a:p>
          <a:p>
            <a:pPr algn="ctr"/>
            <a:r>
              <a:rPr lang="en-US" dirty="0"/>
              <a:t>TERRORISM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8E02DD6-8E40-4B05-B07B-8635C1BEB64E}"/>
              </a:ext>
            </a:extLst>
          </p:cNvPr>
          <p:cNvSpPr/>
          <p:nvPr/>
        </p:nvSpPr>
        <p:spPr>
          <a:xfrm>
            <a:off x="7316693" y="2496120"/>
            <a:ext cx="4313860" cy="948164"/>
          </a:xfrm>
          <a:prstGeom prst="roundRect">
            <a:avLst/>
          </a:prstGeom>
          <a:solidFill>
            <a:srgbClr val="F84210"/>
          </a:solidFill>
          <a:ln>
            <a:solidFill>
              <a:srgbClr val="F842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DOMESTIC COMPETITORS</a:t>
            </a:r>
          </a:p>
          <a:p>
            <a:pPr algn="ctr"/>
            <a:r>
              <a:rPr lang="en-US" dirty="0"/>
              <a:t>THIRD-PARTY</a:t>
            </a:r>
          </a:p>
        </p:txBody>
      </p:sp>
    </p:spTree>
    <p:extLst>
      <p:ext uri="{BB962C8B-B14F-4D97-AF65-F5344CB8AC3E}">
        <p14:creationId xmlns:p14="http://schemas.microsoft.com/office/powerpoint/2010/main" val="381526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ware, chain&#10;&#10;Description automatically generated">
            <a:extLst>
              <a:ext uri="{FF2B5EF4-FFF2-40B4-BE49-F238E27FC236}">
                <a16:creationId xmlns:a16="http://schemas.microsoft.com/office/drawing/2014/main" id="{A5B29824-D71E-40D6-94AD-82532CC9DD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4" r="28181" b="200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D9F38C-09CF-4964-B4A2-C00624227473}"/>
              </a:ext>
            </a:extLst>
          </p:cNvPr>
          <p:cNvSpPr txBox="1"/>
          <p:nvPr/>
        </p:nvSpPr>
        <p:spPr>
          <a:xfrm>
            <a:off x="3053479" y="-2672107"/>
            <a:ext cx="5054201" cy="3573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Cyber Kill Chain</a:t>
            </a: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Saw blade">
            <a:extLst>
              <a:ext uri="{FF2B5EF4-FFF2-40B4-BE49-F238E27FC236}">
                <a16:creationId xmlns:a16="http://schemas.microsoft.com/office/drawing/2014/main" id="{18D90657-8741-404A-9DC2-10792F90C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874" y="848749"/>
            <a:ext cx="340417" cy="3404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A60EE8-63F4-4CE9-9353-FC0833145013}"/>
              </a:ext>
            </a:extLst>
          </p:cNvPr>
          <p:cNvSpPr txBox="1"/>
          <p:nvPr/>
        </p:nvSpPr>
        <p:spPr>
          <a:xfrm>
            <a:off x="481029" y="847769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RECONNAISSANCE</a:t>
            </a:r>
          </a:p>
        </p:txBody>
      </p:sp>
      <p:pic>
        <p:nvPicPr>
          <p:cNvPr id="10" name="Graphic 9" descr="Saw blade">
            <a:extLst>
              <a:ext uri="{FF2B5EF4-FFF2-40B4-BE49-F238E27FC236}">
                <a16:creationId xmlns:a16="http://schemas.microsoft.com/office/drawing/2014/main" id="{F8E88B38-A541-43BA-9F5A-F807F458C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874" y="1319072"/>
            <a:ext cx="340417" cy="340417"/>
          </a:xfrm>
          <a:prstGeom prst="rect">
            <a:avLst/>
          </a:prstGeom>
        </p:spPr>
      </p:pic>
      <p:pic>
        <p:nvPicPr>
          <p:cNvPr id="14" name="Graphic 13" descr="Saw blade">
            <a:extLst>
              <a:ext uri="{FF2B5EF4-FFF2-40B4-BE49-F238E27FC236}">
                <a16:creationId xmlns:a16="http://schemas.microsoft.com/office/drawing/2014/main" id="{16D22DCA-81B1-4DC1-9332-CF7ABD140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046" y="1736382"/>
            <a:ext cx="340417" cy="340417"/>
          </a:xfrm>
          <a:prstGeom prst="rect">
            <a:avLst/>
          </a:prstGeom>
        </p:spPr>
      </p:pic>
      <p:pic>
        <p:nvPicPr>
          <p:cNvPr id="18" name="Graphic 17" descr="Saw blade">
            <a:extLst>
              <a:ext uri="{FF2B5EF4-FFF2-40B4-BE49-F238E27FC236}">
                <a16:creationId xmlns:a16="http://schemas.microsoft.com/office/drawing/2014/main" id="{A990D471-FC58-49BD-95CF-63D635BB1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886" y="2185178"/>
            <a:ext cx="340418" cy="340418"/>
          </a:xfrm>
          <a:prstGeom prst="rect">
            <a:avLst/>
          </a:prstGeom>
        </p:spPr>
      </p:pic>
      <p:pic>
        <p:nvPicPr>
          <p:cNvPr id="26" name="Graphic 25" descr="Saw blade">
            <a:extLst>
              <a:ext uri="{FF2B5EF4-FFF2-40B4-BE49-F238E27FC236}">
                <a16:creationId xmlns:a16="http://schemas.microsoft.com/office/drawing/2014/main" id="{33961DC0-8F10-4EB0-AA01-C64858D8A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636" y="2633976"/>
            <a:ext cx="340418" cy="340418"/>
          </a:xfrm>
          <a:prstGeom prst="rect">
            <a:avLst/>
          </a:prstGeom>
        </p:spPr>
      </p:pic>
      <p:pic>
        <p:nvPicPr>
          <p:cNvPr id="28" name="Graphic 27" descr="Saw blade">
            <a:extLst>
              <a:ext uri="{FF2B5EF4-FFF2-40B4-BE49-F238E27FC236}">
                <a16:creationId xmlns:a16="http://schemas.microsoft.com/office/drawing/2014/main" id="{8D2DA6BF-B471-427C-A7D6-84288302F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951" y="3048176"/>
            <a:ext cx="340418" cy="340418"/>
          </a:xfrm>
          <a:prstGeom prst="rect">
            <a:avLst/>
          </a:prstGeom>
        </p:spPr>
      </p:pic>
      <p:pic>
        <p:nvPicPr>
          <p:cNvPr id="30" name="Graphic 29" descr="Saw blade">
            <a:extLst>
              <a:ext uri="{FF2B5EF4-FFF2-40B4-BE49-F238E27FC236}">
                <a16:creationId xmlns:a16="http://schemas.microsoft.com/office/drawing/2014/main" id="{3808E2FC-ED2D-48EE-9DF7-B4C19C8F9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046" y="3438033"/>
            <a:ext cx="340418" cy="34041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F5C907F-6903-44B9-AEBC-317BFCFB23A0}"/>
              </a:ext>
            </a:extLst>
          </p:cNvPr>
          <p:cNvSpPr txBox="1"/>
          <p:nvPr/>
        </p:nvSpPr>
        <p:spPr>
          <a:xfrm>
            <a:off x="489547" y="1296363"/>
            <a:ext cx="1329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WEAPONIZE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D2A0CF-C9F7-4FCF-81DC-B238513384DA}"/>
              </a:ext>
            </a:extLst>
          </p:cNvPr>
          <p:cNvSpPr txBox="1"/>
          <p:nvPr/>
        </p:nvSpPr>
        <p:spPr>
          <a:xfrm>
            <a:off x="481029" y="1742539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DELIVER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04AE2D-283C-410A-805D-99DE25069D3F}"/>
              </a:ext>
            </a:extLst>
          </p:cNvPr>
          <p:cNvSpPr txBox="1"/>
          <p:nvPr/>
        </p:nvSpPr>
        <p:spPr>
          <a:xfrm>
            <a:off x="466929" y="2185584"/>
            <a:ext cx="95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EXPLOIT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950D47-00C1-455C-B7AC-F58CEAC37AC2}"/>
              </a:ext>
            </a:extLst>
          </p:cNvPr>
          <p:cNvSpPr txBox="1"/>
          <p:nvPr/>
        </p:nvSpPr>
        <p:spPr>
          <a:xfrm>
            <a:off x="481029" y="2621970"/>
            <a:ext cx="91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589CBE-F868-4C6A-9A0A-7F16349585B5}"/>
              </a:ext>
            </a:extLst>
          </p:cNvPr>
          <p:cNvSpPr txBox="1"/>
          <p:nvPr/>
        </p:nvSpPr>
        <p:spPr>
          <a:xfrm>
            <a:off x="472202" y="3022970"/>
            <a:ext cx="2448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COMMAND &amp; CONTROL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75D0E0-355F-41C3-8CEB-201E6320C25B}"/>
              </a:ext>
            </a:extLst>
          </p:cNvPr>
          <p:cNvSpPr txBox="1"/>
          <p:nvPr/>
        </p:nvSpPr>
        <p:spPr>
          <a:xfrm>
            <a:off x="466929" y="3434191"/>
            <a:ext cx="2062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 ON OBJECTIVES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B9EF38-C424-4701-987C-391446702045}"/>
              </a:ext>
            </a:extLst>
          </p:cNvPr>
          <p:cNvSpPr txBox="1"/>
          <p:nvPr/>
        </p:nvSpPr>
        <p:spPr>
          <a:xfrm>
            <a:off x="1444754" y="3797475"/>
            <a:ext cx="90847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HARDEN SECURITY TO DEFEND AGAINST CYBER ATTACK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0F466D-6507-4EFF-A5CD-411048F53710}"/>
              </a:ext>
            </a:extLst>
          </p:cNvPr>
          <p:cNvSpPr txBox="1"/>
          <p:nvPr/>
        </p:nvSpPr>
        <p:spPr>
          <a:xfrm>
            <a:off x="112194" y="4274387"/>
            <a:ext cx="49734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SEGMENTATION</a:t>
            </a:r>
          </a:p>
          <a:p>
            <a:r>
              <a:rPr lang="en-US" dirty="0"/>
              <a:t>STRATEGIC PROTOCOL IMPLEMENTATION</a:t>
            </a:r>
          </a:p>
          <a:p>
            <a:r>
              <a:rPr lang="en-US" dirty="0"/>
              <a:t>APPLICATION WHITELISTING</a:t>
            </a:r>
          </a:p>
          <a:p>
            <a:r>
              <a:rPr lang="en-US" dirty="0"/>
              <a:t>STRONG PASSWORDS</a:t>
            </a:r>
          </a:p>
          <a:p>
            <a:r>
              <a:rPr lang="en-US" dirty="0"/>
              <a:t>MULTIFACTOR AUTHENTICATION</a:t>
            </a:r>
          </a:p>
          <a:p>
            <a:r>
              <a:rPr lang="en-US" dirty="0"/>
              <a:t>END TO END DATA ENCRYPTION</a:t>
            </a:r>
          </a:p>
          <a:p>
            <a:r>
              <a:rPr lang="en-US" dirty="0"/>
              <a:t>VENDOR &amp; SUPPLY CHAIN MANAGEMENT</a:t>
            </a:r>
          </a:p>
          <a:p>
            <a:r>
              <a:rPr lang="en-US" dirty="0"/>
              <a:t>CENTRALIZED MONITORING FOR EARLY DETECTION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F7E392-0A8A-4C4C-BD62-2EAA3AD99D64}"/>
              </a:ext>
            </a:extLst>
          </p:cNvPr>
          <p:cNvSpPr txBox="1"/>
          <p:nvPr/>
        </p:nvSpPr>
        <p:spPr>
          <a:xfrm>
            <a:off x="4158899" y="4687032"/>
            <a:ext cx="39376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DEVICE CONFIGURATION</a:t>
            </a:r>
          </a:p>
          <a:p>
            <a:r>
              <a:rPr lang="en-US" dirty="0"/>
              <a:t>FIREWALL CONFIGURATION</a:t>
            </a:r>
          </a:p>
          <a:p>
            <a:r>
              <a:rPr lang="en-US" dirty="0"/>
              <a:t>ACCESS CONTROL TO CRITICAL SYSTEMS</a:t>
            </a:r>
          </a:p>
          <a:p>
            <a:r>
              <a:rPr lang="en-US" dirty="0"/>
              <a:t>SOFTWARE AND FIRMWARE INTEGRITY</a:t>
            </a:r>
          </a:p>
          <a:p>
            <a:r>
              <a:rPr lang="en-US" dirty="0"/>
              <a:t>WIRELESS ICS NETWORK SECURITY</a:t>
            </a:r>
          </a:p>
        </p:txBody>
      </p:sp>
      <p:pic>
        <p:nvPicPr>
          <p:cNvPr id="41" name="Graphic 40" descr="Lock">
            <a:extLst>
              <a:ext uri="{FF2B5EF4-FFF2-40B4-BE49-F238E27FC236}">
                <a16:creationId xmlns:a16="http://schemas.microsoft.com/office/drawing/2014/main" id="{F07A7BB8-7BD0-45FA-BCDC-9949702FBD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50564" y="6113466"/>
            <a:ext cx="345436" cy="34543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9FCE19-1766-4D27-9887-C3DE1D7B539C}"/>
              </a:ext>
            </a:extLst>
          </p:cNvPr>
          <p:cNvSpPr/>
          <p:nvPr/>
        </p:nvSpPr>
        <p:spPr>
          <a:xfrm>
            <a:off x="435054" y="428388"/>
            <a:ext cx="914400" cy="4734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5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8">
            <a:extLst>
              <a:ext uri="{FF2B5EF4-FFF2-40B4-BE49-F238E27FC236}">
                <a16:creationId xmlns:a16="http://schemas.microsoft.com/office/drawing/2014/main" id="{739E93DA-BA0C-4FFD-8859-C0D19FF5C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34319A-AF81-41F7-A420-5C378B43F770}"/>
              </a:ext>
            </a:extLst>
          </p:cNvPr>
          <p:cNvSpPr txBox="1"/>
          <p:nvPr/>
        </p:nvSpPr>
        <p:spPr>
          <a:xfrm>
            <a:off x="8020006" y="-307858"/>
            <a:ext cx="4171994" cy="373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Eradicating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ICS Malware</a:t>
            </a:r>
          </a:p>
        </p:txBody>
      </p:sp>
      <p:grpSp>
        <p:nvGrpSpPr>
          <p:cNvPr id="61" name="Group 1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9184" y="1"/>
            <a:ext cx="2446384" cy="5777808"/>
            <a:chOff x="329184" y="1"/>
            <a:chExt cx="524256" cy="577780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1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2062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806A3A6-D499-4671-B796-2E3B24C9AC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" r="35" b="2"/>
          <a:stretch/>
        </p:blipFill>
        <p:spPr>
          <a:xfrm>
            <a:off x="942597" y="556118"/>
            <a:ext cx="5608830" cy="5632704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2A073AB-43EE-4476-BE6B-543884E393C8}"/>
              </a:ext>
            </a:extLst>
          </p:cNvPr>
          <p:cNvCxnSpPr>
            <a:cxnSpLocks/>
          </p:cNvCxnSpPr>
          <p:nvPr/>
        </p:nvCxnSpPr>
        <p:spPr>
          <a:xfrm>
            <a:off x="2662765" y="1457325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063CF44-0758-4A06-957F-5B291E502D5E}"/>
              </a:ext>
            </a:extLst>
          </p:cNvPr>
          <p:cNvCxnSpPr>
            <a:cxnSpLocks/>
          </p:cNvCxnSpPr>
          <p:nvPr/>
        </p:nvCxnSpPr>
        <p:spPr>
          <a:xfrm>
            <a:off x="3043765" y="2095500"/>
            <a:ext cx="451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B8AE9AD-AFF9-4482-99B3-C3905DF24495}"/>
              </a:ext>
            </a:extLst>
          </p:cNvPr>
          <p:cNvCxnSpPr>
            <a:cxnSpLocks/>
          </p:cNvCxnSpPr>
          <p:nvPr/>
        </p:nvCxnSpPr>
        <p:spPr>
          <a:xfrm>
            <a:off x="2333625" y="3057525"/>
            <a:ext cx="258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6938FDE-7F91-41EA-88BD-317AEDF53414}"/>
              </a:ext>
            </a:extLst>
          </p:cNvPr>
          <p:cNvCxnSpPr>
            <a:cxnSpLocks/>
          </p:cNvCxnSpPr>
          <p:nvPr/>
        </p:nvCxnSpPr>
        <p:spPr>
          <a:xfrm>
            <a:off x="2943225" y="3886200"/>
            <a:ext cx="552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4A3653E-1C46-470A-87AB-CB3F0D56049A}"/>
              </a:ext>
            </a:extLst>
          </p:cNvPr>
          <p:cNvCxnSpPr>
            <a:cxnSpLocks/>
          </p:cNvCxnSpPr>
          <p:nvPr/>
        </p:nvCxnSpPr>
        <p:spPr>
          <a:xfrm>
            <a:off x="2542195" y="4972050"/>
            <a:ext cx="677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46B0E7B-A726-4C8B-BAAB-FCE4C247E5F7}"/>
              </a:ext>
            </a:extLst>
          </p:cNvPr>
          <p:cNvCxnSpPr>
            <a:cxnSpLocks/>
          </p:cNvCxnSpPr>
          <p:nvPr/>
        </p:nvCxnSpPr>
        <p:spPr>
          <a:xfrm>
            <a:off x="3464191" y="5532120"/>
            <a:ext cx="638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37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FB4603-463D-42DD-8B76-8102C92B2646}"/>
              </a:ext>
            </a:extLst>
          </p:cNvPr>
          <p:cNvSpPr txBox="1"/>
          <p:nvPr/>
        </p:nvSpPr>
        <p:spPr>
          <a:xfrm>
            <a:off x="1907539" y="219484"/>
            <a:ext cx="10388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Industrial Control System Topology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7BA651-66D5-4A9D-9D79-DA1E1B69F276}"/>
              </a:ext>
            </a:extLst>
          </p:cNvPr>
          <p:cNvSpPr/>
          <p:nvPr/>
        </p:nvSpPr>
        <p:spPr>
          <a:xfrm>
            <a:off x="861001" y="1304924"/>
            <a:ext cx="1910773" cy="2743201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90FCFB-5F63-46E5-BD67-68024CAB739F}"/>
              </a:ext>
            </a:extLst>
          </p:cNvPr>
          <p:cNvSpPr/>
          <p:nvPr/>
        </p:nvSpPr>
        <p:spPr>
          <a:xfrm>
            <a:off x="3000375" y="1304923"/>
            <a:ext cx="3990975" cy="27432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9C6251-DACD-44A5-A5F9-C574048B3962}"/>
              </a:ext>
            </a:extLst>
          </p:cNvPr>
          <p:cNvSpPr/>
          <p:nvPr/>
        </p:nvSpPr>
        <p:spPr>
          <a:xfrm>
            <a:off x="7256081" y="1304922"/>
            <a:ext cx="3990975" cy="27432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64A2D7-3026-41A3-B91C-13D82AABAFB2}"/>
              </a:ext>
            </a:extLst>
          </p:cNvPr>
          <p:cNvSpPr/>
          <p:nvPr/>
        </p:nvSpPr>
        <p:spPr>
          <a:xfrm>
            <a:off x="2600325" y="5391802"/>
            <a:ext cx="2962275" cy="914400"/>
          </a:xfrm>
          <a:prstGeom prst="rect">
            <a:avLst/>
          </a:prstGeom>
          <a:solidFill>
            <a:srgbClr val="FCFEE6"/>
          </a:solidFill>
          <a:ln>
            <a:solidFill>
              <a:schemeClr val="bg2">
                <a:lumMod val="9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ACTUATORS</a:t>
            </a:r>
            <a:r>
              <a:rPr lang="en-US" dirty="0"/>
              <a:t>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DE2DEC-E716-41AE-A677-09BC3148795C}"/>
              </a:ext>
            </a:extLst>
          </p:cNvPr>
          <p:cNvSpPr/>
          <p:nvPr/>
        </p:nvSpPr>
        <p:spPr>
          <a:xfrm>
            <a:off x="6629402" y="5391802"/>
            <a:ext cx="2962273" cy="914400"/>
          </a:xfrm>
          <a:prstGeom prst="rect">
            <a:avLst/>
          </a:prstGeom>
          <a:solidFill>
            <a:srgbClr val="FCFEE6"/>
          </a:solidFill>
          <a:ln>
            <a:solidFill>
              <a:schemeClr val="bg2">
                <a:lumMod val="9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SENSORS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E57190-AB9D-4B3D-A09A-D8FC45460BBC}"/>
              </a:ext>
            </a:extLst>
          </p:cNvPr>
          <p:cNvCxnSpPr>
            <a:cxnSpLocks/>
          </p:cNvCxnSpPr>
          <p:nvPr/>
        </p:nvCxnSpPr>
        <p:spPr>
          <a:xfrm>
            <a:off x="962025" y="4743450"/>
            <a:ext cx="102599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933F66-3E2A-4D42-B4D6-3097B49DE4C0}"/>
              </a:ext>
            </a:extLst>
          </p:cNvPr>
          <p:cNvCxnSpPr>
            <a:cxnSpLocks/>
          </p:cNvCxnSpPr>
          <p:nvPr/>
        </p:nvCxnSpPr>
        <p:spPr>
          <a:xfrm>
            <a:off x="2076450" y="4048123"/>
            <a:ext cx="0" cy="6953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76AC095-C366-4F14-B164-970D5DB60213}"/>
              </a:ext>
            </a:extLst>
          </p:cNvPr>
          <p:cNvCxnSpPr>
            <a:cxnSpLocks/>
          </p:cNvCxnSpPr>
          <p:nvPr/>
        </p:nvCxnSpPr>
        <p:spPr>
          <a:xfrm>
            <a:off x="4995862" y="4048123"/>
            <a:ext cx="0" cy="6953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EE462B-5500-4BC4-9E87-5B02F96D9866}"/>
              </a:ext>
            </a:extLst>
          </p:cNvPr>
          <p:cNvCxnSpPr>
            <a:cxnSpLocks/>
          </p:cNvCxnSpPr>
          <p:nvPr/>
        </p:nvCxnSpPr>
        <p:spPr>
          <a:xfrm>
            <a:off x="9467850" y="4048123"/>
            <a:ext cx="0" cy="6953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2C57C8-98A8-4B5F-BCD6-4E4594F07053}"/>
              </a:ext>
            </a:extLst>
          </p:cNvPr>
          <p:cNvCxnSpPr>
            <a:cxnSpLocks/>
          </p:cNvCxnSpPr>
          <p:nvPr/>
        </p:nvCxnSpPr>
        <p:spPr>
          <a:xfrm>
            <a:off x="8229600" y="4743450"/>
            <a:ext cx="0" cy="6483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6C77A04-9A18-4C13-BB92-4C7F2EA221D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081462" y="4743450"/>
            <a:ext cx="1" cy="6483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27BB438-4F12-483E-B2E6-B6AA3A73813D}"/>
              </a:ext>
            </a:extLst>
          </p:cNvPr>
          <p:cNvCxnSpPr>
            <a:cxnSpLocks/>
          </p:cNvCxnSpPr>
          <p:nvPr/>
        </p:nvCxnSpPr>
        <p:spPr>
          <a:xfrm>
            <a:off x="5595937" y="5849002"/>
            <a:ext cx="10001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85055F0-0750-40D2-822D-785C20E30DBD}"/>
              </a:ext>
            </a:extLst>
          </p:cNvPr>
          <p:cNvSpPr txBox="1"/>
          <p:nvPr/>
        </p:nvSpPr>
        <p:spPr>
          <a:xfrm>
            <a:off x="335925" y="5525836"/>
            <a:ext cx="2231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 quantities</a:t>
            </a:r>
          </a:p>
          <a:p>
            <a:r>
              <a:rPr lang="en-US" dirty="0"/>
              <a:t>and convert to signals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4FD1B86-88D5-4693-A004-7D763AE7F9CF}"/>
              </a:ext>
            </a:extLst>
          </p:cNvPr>
          <p:cNvSpPr txBox="1"/>
          <p:nvPr/>
        </p:nvSpPr>
        <p:spPr>
          <a:xfrm>
            <a:off x="9667917" y="5553078"/>
            <a:ext cx="19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signals and</a:t>
            </a:r>
          </a:p>
          <a:p>
            <a:r>
              <a:rPr lang="en-US" dirty="0"/>
              <a:t>generate variables</a:t>
            </a:r>
          </a:p>
        </p:txBody>
      </p:sp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C8E06CC2-8B32-4991-BC88-076165238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917" y="2868096"/>
            <a:ext cx="435316" cy="441172"/>
          </a:xfrm>
          <a:prstGeom prst="rect">
            <a:avLst/>
          </a:prstGeom>
        </p:spPr>
      </p:pic>
      <p:pic>
        <p:nvPicPr>
          <p:cNvPr id="56" name="Graphic 55" descr="Monitor">
            <a:extLst>
              <a:ext uri="{FF2B5EF4-FFF2-40B4-BE49-F238E27FC236}">
                <a16:creationId xmlns:a16="http://schemas.microsoft.com/office/drawing/2014/main" id="{3040ABEE-0AF9-48D8-8C8D-7B27F9880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46598" y="1844746"/>
            <a:ext cx="476959" cy="47695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2E46DF6-6D8A-4BAF-80D6-26C4BB15612B}"/>
              </a:ext>
            </a:extLst>
          </p:cNvPr>
          <p:cNvSpPr txBox="1"/>
          <p:nvPr/>
        </p:nvSpPr>
        <p:spPr>
          <a:xfrm>
            <a:off x="5982307" y="2211400"/>
            <a:ext cx="1198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Human Machine</a:t>
            </a:r>
          </a:p>
          <a:p>
            <a:r>
              <a:rPr lang="en-US" sz="1600" dirty="0"/>
              <a:t>Interface</a:t>
            </a:r>
          </a:p>
        </p:txBody>
      </p:sp>
      <p:pic>
        <p:nvPicPr>
          <p:cNvPr id="59" name="Picture 58" descr="A close up of a logo&#10;&#10;Description automatically generated">
            <a:extLst>
              <a:ext uri="{FF2B5EF4-FFF2-40B4-BE49-F238E27FC236}">
                <a16:creationId xmlns:a16="http://schemas.microsoft.com/office/drawing/2014/main" id="{34F669AE-8C97-458E-B732-8CE83F648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275" y="3429000"/>
            <a:ext cx="367516" cy="372460"/>
          </a:xfrm>
          <a:prstGeom prst="rect">
            <a:avLst/>
          </a:prstGeom>
        </p:spPr>
      </p:pic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2FC45364-060A-496C-9030-6FD4D93CD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091" y="3383744"/>
            <a:ext cx="310466" cy="31464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2D8892E6-7D43-402A-ADDF-277D8F32B0D5}"/>
              </a:ext>
            </a:extLst>
          </p:cNvPr>
          <p:cNvSpPr txBox="1"/>
          <p:nvPr/>
        </p:nvSpPr>
        <p:spPr>
          <a:xfrm>
            <a:off x="6326918" y="3662215"/>
            <a:ext cx="522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PLC</a:t>
            </a:r>
          </a:p>
        </p:txBody>
      </p:sp>
      <p:pic>
        <p:nvPicPr>
          <p:cNvPr id="64" name="Graphic 63" descr="Monitor">
            <a:extLst>
              <a:ext uri="{FF2B5EF4-FFF2-40B4-BE49-F238E27FC236}">
                <a16:creationId xmlns:a16="http://schemas.microsoft.com/office/drawing/2014/main" id="{E6C34E7C-0286-4279-825B-3027B90E4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60404" y="3190660"/>
            <a:ext cx="323414" cy="323414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4D28C5AB-61FD-4A5E-B272-3AD0DF25251E}"/>
              </a:ext>
            </a:extLst>
          </p:cNvPr>
          <p:cNvSpPr txBox="1"/>
          <p:nvPr/>
        </p:nvSpPr>
        <p:spPr>
          <a:xfrm>
            <a:off x="3155288" y="3429000"/>
            <a:ext cx="13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 Server</a:t>
            </a:r>
          </a:p>
        </p:txBody>
      </p:sp>
      <p:pic>
        <p:nvPicPr>
          <p:cNvPr id="67" name="Graphic 66" descr="Bar chart">
            <a:extLst>
              <a:ext uri="{FF2B5EF4-FFF2-40B4-BE49-F238E27FC236}">
                <a16:creationId xmlns:a16="http://schemas.microsoft.com/office/drawing/2014/main" id="{0F9CDCA4-B6E4-4959-8C91-A51BEAA3A4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51882" y="2164891"/>
            <a:ext cx="477250" cy="47725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72ABBADE-7E6D-4827-8099-01B4732C4EA1}"/>
              </a:ext>
            </a:extLst>
          </p:cNvPr>
          <p:cNvSpPr txBox="1"/>
          <p:nvPr/>
        </p:nvSpPr>
        <p:spPr>
          <a:xfrm>
            <a:off x="3206585" y="2296207"/>
            <a:ext cx="1150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  <a:p>
            <a:r>
              <a:rPr lang="en-US" dirty="0"/>
              <a:t>Historian</a:t>
            </a:r>
          </a:p>
        </p:txBody>
      </p:sp>
      <p:pic>
        <p:nvPicPr>
          <p:cNvPr id="70" name="Graphic 69" descr="Laptop">
            <a:extLst>
              <a:ext uri="{FF2B5EF4-FFF2-40B4-BE49-F238E27FC236}">
                <a16:creationId xmlns:a16="http://schemas.microsoft.com/office/drawing/2014/main" id="{514C5AF0-2FA2-4A76-8092-321721397D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35847" y="1588888"/>
            <a:ext cx="381985" cy="381985"/>
          </a:xfrm>
          <a:prstGeom prst="rect">
            <a:avLst/>
          </a:prstGeom>
        </p:spPr>
      </p:pic>
      <p:pic>
        <p:nvPicPr>
          <p:cNvPr id="72" name="Graphic 71" descr="Laptop">
            <a:extLst>
              <a:ext uri="{FF2B5EF4-FFF2-40B4-BE49-F238E27FC236}">
                <a16:creationId xmlns:a16="http://schemas.microsoft.com/office/drawing/2014/main" id="{BDBEC48C-FBC6-47BF-A93D-68F32569D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55616" y="1747092"/>
            <a:ext cx="381985" cy="381985"/>
          </a:xfrm>
          <a:prstGeom prst="rect">
            <a:avLst/>
          </a:prstGeom>
        </p:spPr>
      </p:pic>
      <p:pic>
        <p:nvPicPr>
          <p:cNvPr id="74" name="Graphic 73" descr="Laptop">
            <a:extLst>
              <a:ext uri="{FF2B5EF4-FFF2-40B4-BE49-F238E27FC236}">
                <a16:creationId xmlns:a16="http://schemas.microsoft.com/office/drawing/2014/main" id="{2BD01484-69E7-440E-89DC-4BC1FF2016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15744" y="1839348"/>
            <a:ext cx="372296" cy="372296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81881B91-1D38-4353-8B16-9702E52C2950}"/>
              </a:ext>
            </a:extLst>
          </p:cNvPr>
          <p:cNvSpPr txBox="1"/>
          <p:nvPr/>
        </p:nvSpPr>
        <p:spPr>
          <a:xfrm>
            <a:off x="4625487" y="2136135"/>
            <a:ext cx="1283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Workstations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280CBE8-F9F2-4E85-AB87-A800BDA2A0A4}"/>
              </a:ext>
            </a:extLst>
          </p:cNvPr>
          <p:cNvSpPr txBox="1"/>
          <p:nvPr/>
        </p:nvSpPr>
        <p:spPr>
          <a:xfrm>
            <a:off x="3036975" y="1288491"/>
            <a:ext cx="317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DISTRIBUTED CONTROL SYSTEM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AC545CA-1AED-4D7A-BCC9-483B442DBF3D}"/>
              </a:ext>
            </a:extLst>
          </p:cNvPr>
          <p:cNvSpPr txBox="1"/>
          <p:nvPr/>
        </p:nvSpPr>
        <p:spPr>
          <a:xfrm>
            <a:off x="865777" y="1283006"/>
            <a:ext cx="1844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PROGRAMMABLE</a:t>
            </a:r>
          </a:p>
          <a:p>
            <a:r>
              <a:rPr lang="en-US" dirty="0"/>
              <a:t>LOGIC</a:t>
            </a:r>
          </a:p>
          <a:p>
            <a:r>
              <a:rPr lang="en-US" dirty="0"/>
              <a:t>CONTROLLER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4AC8CF-EFD6-4ED6-A01F-B9AF49A2C721}"/>
              </a:ext>
            </a:extLst>
          </p:cNvPr>
          <p:cNvSpPr txBox="1"/>
          <p:nvPr/>
        </p:nvSpPr>
        <p:spPr>
          <a:xfrm>
            <a:off x="7295628" y="1288491"/>
            <a:ext cx="2642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SUPERVISORY CONTROL &amp;</a:t>
            </a:r>
          </a:p>
          <a:p>
            <a:r>
              <a:rPr lang="en-US" dirty="0"/>
              <a:t>DATA ACQUISITION</a:t>
            </a:r>
          </a:p>
        </p:txBody>
      </p:sp>
      <p:pic>
        <p:nvPicPr>
          <p:cNvPr id="80" name="Picture 79" descr="A close up of a logo&#10;&#10;Description automatically generated">
            <a:extLst>
              <a:ext uri="{FF2B5EF4-FFF2-40B4-BE49-F238E27FC236}">
                <a16:creationId xmlns:a16="http://schemas.microsoft.com/office/drawing/2014/main" id="{5AA32D1C-8DB8-45A4-9F6C-0A59B85EA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778" y="3309269"/>
            <a:ext cx="356946" cy="361748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7C1AD7F-33EB-4CF3-8B7A-0E6F24BD81B6}"/>
              </a:ext>
            </a:extLst>
          </p:cNvPr>
          <p:cNvSpPr txBox="1"/>
          <p:nvPr/>
        </p:nvSpPr>
        <p:spPr>
          <a:xfrm>
            <a:off x="7630001" y="3615230"/>
            <a:ext cx="522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PLC</a:t>
            </a:r>
          </a:p>
        </p:txBody>
      </p:sp>
      <p:pic>
        <p:nvPicPr>
          <p:cNvPr id="83" name="Graphic 82" descr="Monitor">
            <a:extLst>
              <a:ext uri="{FF2B5EF4-FFF2-40B4-BE49-F238E27FC236}">
                <a16:creationId xmlns:a16="http://schemas.microsoft.com/office/drawing/2014/main" id="{2379A9B6-99F3-42C9-8619-683E05259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8803" y="2156241"/>
            <a:ext cx="463131" cy="463131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A79CDC8D-DCAC-42BD-AF96-0765FCD8BB0A}"/>
              </a:ext>
            </a:extLst>
          </p:cNvPr>
          <p:cNvSpPr txBox="1"/>
          <p:nvPr/>
        </p:nvSpPr>
        <p:spPr>
          <a:xfrm flipH="1">
            <a:off x="10372377" y="2489856"/>
            <a:ext cx="1793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HMI</a:t>
            </a:r>
          </a:p>
        </p:txBody>
      </p:sp>
      <p:pic>
        <p:nvPicPr>
          <p:cNvPr id="86" name="Graphic 85" descr="Bar chart">
            <a:extLst>
              <a:ext uri="{FF2B5EF4-FFF2-40B4-BE49-F238E27FC236}">
                <a16:creationId xmlns:a16="http://schemas.microsoft.com/office/drawing/2014/main" id="{167C6DBC-1498-48E5-B0F6-150633C8B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97298" y="2355064"/>
            <a:ext cx="450539" cy="450539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4E0C97ED-E6DC-454C-A208-11764280FA16}"/>
              </a:ext>
            </a:extLst>
          </p:cNvPr>
          <p:cNvSpPr txBox="1"/>
          <p:nvPr/>
        </p:nvSpPr>
        <p:spPr>
          <a:xfrm>
            <a:off x="7473491" y="2465164"/>
            <a:ext cx="1100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  <a:p>
            <a:r>
              <a:rPr lang="en-US" dirty="0"/>
              <a:t>Historian</a:t>
            </a:r>
          </a:p>
        </p:txBody>
      </p:sp>
      <p:pic>
        <p:nvPicPr>
          <p:cNvPr id="89" name="Graphic 88" descr="Monitor">
            <a:extLst>
              <a:ext uri="{FF2B5EF4-FFF2-40B4-BE49-F238E27FC236}">
                <a16:creationId xmlns:a16="http://schemas.microsoft.com/office/drawing/2014/main" id="{92579A38-7BE1-40F5-B6FB-A725E39BC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3079" y="3016818"/>
            <a:ext cx="421715" cy="421715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2BD4EF82-E453-45EA-B0A9-78D61EF088C6}"/>
              </a:ext>
            </a:extLst>
          </p:cNvPr>
          <p:cNvSpPr txBox="1"/>
          <p:nvPr/>
        </p:nvSpPr>
        <p:spPr>
          <a:xfrm>
            <a:off x="10291376" y="3314734"/>
            <a:ext cx="930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</a:t>
            </a:r>
          </a:p>
          <a:p>
            <a:r>
              <a:rPr lang="en-US" dirty="0"/>
              <a:t>Server</a:t>
            </a:r>
          </a:p>
        </p:txBody>
      </p:sp>
      <p:pic>
        <p:nvPicPr>
          <p:cNvPr id="92" name="Graphic 91" descr="Laptop">
            <a:extLst>
              <a:ext uri="{FF2B5EF4-FFF2-40B4-BE49-F238E27FC236}">
                <a16:creationId xmlns:a16="http://schemas.microsoft.com/office/drawing/2014/main" id="{AA7F0CBF-AE47-4CDC-9AD5-C2233B2BBA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66621" y="1322680"/>
            <a:ext cx="369393" cy="369393"/>
          </a:xfrm>
          <a:prstGeom prst="rect">
            <a:avLst/>
          </a:prstGeom>
        </p:spPr>
      </p:pic>
      <p:pic>
        <p:nvPicPr>
          <p:cNvPr id="94" name="Graphic 93" descr="Laptop">
            <a:extLst>
              <a:ext uri="{FF2B5EF4-FFF2-40B4-BE49-F238E27FC236}">
                <a16:creationId xmlns:a16="http://schemas.microsoft.com/office/drawing/2014/main" id="{013EE49A-E9D7-48C3-AB2D-B8F76C0797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99375" y="1391541"/>
            <a:ext cx="363088" cy="363088"/>
          </a:xfrm>
          <a:prstGeom prst="rect">
            <a:avLst/>
          </a:prstGeom>
        </p:spPr>
      </p:pic>
      <p:pic>
        <p:nvPicPr>
          <p:cNvPr id="96" name="Graphic 95" descr="Laptop">
            <a:extLst>
              <a:ext uri="{FF2B5EF4-FFF2-40B4-BE49-F238E27FC236}">
                <a16:creationId xmlns:a16="http://schemas.microsoft.com/office/drawing/2014/main" id="{781954A7-E614-4331-B435-72477E0CB4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23937" y="1487827"/>
            <a:ext cx="369394" cy="3693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BEC9E1-B329-4949-A359-CCC8295F457B}"/>
              </a:ext>
            </a:extLst>
          </p:cNvPr>
          <p:cNvSpPr txBox="1"/>
          <p:nvPr/>
        </p:nvSpPr>
        <p:spPr>
          <a:xfrm>
            <a:off x="9948956" y="1744671"/>
            <a:ext cx="1283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Workstations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C25C23-B0CA-4169-9278-B1380ABE86A9}"/>
              </a:ext>
            </a:extLst>
          </p:cNvPr>
          <p:cNvSpPr txBox="1"/>
          <p:nvPr/>
        </p:nvSpPr>
        <p:spPr>
          <a:xfrm>
            <a:off x="8798714" y="2922079"/>
            <a:ext cx="994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  <a:p>
            <a:r>
              <a:rPr lang="en-US" dirty="0"/>
              <a:t>Terminal</a:t>
            </a:r>
          </a:p>
          <a:p>
            <a:r>
              <a:rPr lang="en-US" dirty="0"/>
              <a:t>Unit</a:t>
            </a:r>
          </a:p>
        </p:txBody>
      </p:sp>
      <p:pic>
        <p:nvPicPr>
          <p:cNvPr id="58" name="Graphic 57" descr="Wireless router">
            <a:extLst>
              <a:ext uri="{FF2B5EF4-FFF2-40B4-BE49-F238E27FC236}">
                <a16:creationId xmlns:a16="http://schemas.microsoft.com/office/drawing/2014/main" id="{25606566-5B0D-4844-8C9F-27FC5C70DB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57586" y="3478249"/>
            <a:ext cx="435631" cy="43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0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0D7FDB-893F-43FF-8068-BF191FDC9568}"/>
              </a:ext>
            </a:extLst>
          </p:cNvPr>
          <p:cNvSpPr txBox="1"/>
          <p:nvPr/>
        </p:nvSpPr>
        <p:spPr>
          <a:xfrm>
            <a:off x="3031938" y="186070"/>
            <a:ext cx="11247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ICS Network Segmentation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7EDE49-DBBF-4453-BCBC-132922477351}"/>
              </a:ext>
            </a:extLst>
          </p:cNvPr>
          <p:cNvSpPr txBox="1"/>
          <p:nvPr/>
        </p:nvSpPr>
        <p:spPr>
          <a:xfrm>
            <a:off x="743171" y="5934424"/>
            <a:ext cx="234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CORPORATE NETWORK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F4FCB-0110-4107-B27E-DDF3FC6A27EC}"/>
              </a:ext>
            </a:extLst>
          </p:cNvPr>
          <p:cNvSpPr/>
          <p:nvPr/>
        </p:nvSpPr>
        <p:spPr>
          <a:xfrm>
            <a:off x="495139" y="2055257"/>
            <a:ext cx="2841450" cy="39052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FB1317-5CED-4D89-9BA0-FE9AC71C0FD4}"/>
              </a:ext>
            </a:extLst>
          </p:cNvPr>
          <p:cNvSpPr/>
          <p:nvPr/>
        </p:nvSpPr>
        <p:spPr>
          <a:xfrm>
            <a:off x="4327603" y="2055257"/>
            <a:ext cx="3286125" cy="3905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F96404-EA55-4EB1-938B-EEC3968F0FA6}"/>
              </a:ext>
            </a:extLst>
          </p:cNvPr>
          <p:cNvSpPr/>
          <p:nvPr/>
        </p:nvSpPr>
        <p:spPr>
          <a:xfrm>
            <a:off x="8058149" y="2043587"/>
            <a:ext cx="3559495" cy="39052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82C9D1-FF1E-438A-A73E-C91529A36306}"/>
              </a:ext>
            </a:extLst>
          </p:cNvPr>
          <p:cNvSpPr txBox="1"/>
          <p:nvPr/>
        </p:nvSpPr>
        <p:spPr>
          <a:xfrm>
            <a:off x="5047720" y="5934424"/>
            <a:ext cx="18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SCADA NETWORK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54F8CD-6938-4CA7-BD4F-67E243F5D48F}"/>
              </a:ext>
            </a:extLst>
          </p:cNvPr>
          <p:cNvSpPr txBox="1"/>
          <p:nvPr/>
        </p:nvSpPr>
        <p:spPr>
          <a:xfrm>
            <a:off x="8592394" y="5919663"/>
            <a:ext cx="2491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PRODUCTION NETWORK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71547F-409E-48D4-A261-E425AC8AA1F0}"/>
              </a:ext>
            </a:extLst>
          </p:cNvPr>
          <p:cNvSpPr txBox="1"/>
          <p:nvPr/>
        </p:nvSpPr>
        <p:spPr>
          <a:xfrm>
            <a:off x="5907654" y="1457415"/>
            <a:ext cx="409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INDUSTRIAL CONTROL SYSTEM NETWORK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5CE227-EB2B-43B5-9BD2-DB651144909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36" y="1321824"/>
            <a:ext cx="306460" cy="6821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988CFE-72B5-47C7-9392-EDC73492CE6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779" y="4034994"/>
            <a:ext cx="306461" cy="6821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BE9B0F6-2B4F-41F3-9083-8D7257EB2A8C}"/>
              </a:ext>
            </a:extLst>
          </p:cNvPr>
          <p:cNvSpPr txBox="1"/>
          <p:nvPr/>
        </p:nvSpPr>
        <p:spPr>
          <a:xfrm>
            <a:off x="3304317" y="4854745"/>
            <a:ext cx="1071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CORPORATE</a:t>
            </a:r>
          </a:p>
          <a:p>
            <a:r>
              <a:rPr lang="en-US" sz="1400" dirty="0"/>
              <a:t>FIREWALL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69D270-DA50-4EEA-B22D-CE44C7A090B3}"/>
              </a:ext>
            </a:extLst>
          </p:cNvPr>
          <p:cNvSpPr txBox="1"/>
          <p:nvPr/>
        </p:nvSpPr>
        <p:spPr>
          <a:xfrm>
            <a:off x="3499018" y="347915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DMZ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326906C-9126-4875-B63B-4F8642D4497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77" y="409011"/>
            <a:ext cx="1481776" cy="86149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B961D9-F2A1-4CC9-B240-BAEF1E33518A}"/>
              </a:ext>
            </a:extLst>
          </p:cNvPr>
          <p:cNvCxnSpPr>
            <a:cxnSpLocks/>
          </p:cNvCxnSpPr>
          <p:nvPr/>
        </p:nvCxnSpPr>
        <p:spPr>
          <a:xfrm>
            <a:off x="6276975" y="1779806"/>
            <a:ext cx="335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BD5BEC6-BD8C-413E-A246-0852F8C75F81}"/>
              </a:ext>
            </a:extLst>
          </p:cNvPr>
          <p:cNvCxnSpPr>
            <a:cxnSpLocks/>
          </p:cNvCxnSpPr>
          <p:nvPr/>
        </p:nvCxnSpPr>
        <p:spPr>
          <a:xfrm>
            <a:off x="6429375" y="1779806"/>
            <a:ext cx="0" cy="2680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3A1BAC-2153-4F77-94EB-5AC4D1D3ED91}"/>
              </a:ext>
            </a:extLst>
          </p:cNvPr>
          <p:cNvCxnSpPr>
            <a:cxnSpLocks/>
          </p:cNvCxnSpPr>
          <p:nvPr/>
        </p:nvCxnSpPr>
        <p:spPr>
          <a:xfrm>
            <a:off x="9134475" y="1779342"/>
            <a:ext cx="0" cy="263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46826E2-3B90-495C-AE96-7EB70A6AAEE0}"/>
              </a:ext>
            </a:extLst>
          </p:cNvPr>
          <p:cNvSpPr txBox="1"/>
          <p:nvPr/>
        </p:nvSpPr>
        <p:spPr>
          <a:xfrm>
            <a:off x="393061" y="655093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</a:p>
        </p:txBody>
      </p:sp>
      <p:pic>
        <p:nvPicPr>
          <p:cNvPr id="36" name="Graphic 35" descr="Wi-Fi">
            <a:extLst>
              <a:ext uri="{FF2B5EF4-FFF2-40B4-BE49-F238E27FC236}">
                <a16:creationId xmlns:a16="http://schemas.microsoft.com/office/drawing/2014/main" id="{18DFBDF3-3695-4374-BAE7-F88CA8782A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87490">
            <a:off x="2454031" y="2746176"/>
            <a:ext cx="530474" cy="530474"/>
          </a:xfrm>
          <a:prstGeom prst="rect">
            <a:avLst/>
          </a:prstGeom>
        </p:spPr>
      </p:pic>
      <p:pic>
        <p:nvPicPr>
          <p:cNvPr id="37" name="Graphic 36" descr="Internet">
            <a:extLst>
              <a:ext uri="{FF2B5EF4-FFF2-40B4-BE49-F238E27FC236}">
                <a16:creationId xmlns:a16="http://schemas.microsoft.com/office/drawing/2014/main" id="{51FB1D1C-FB21-490F-BBC6-A3655EF1A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91153" y="4776102"/>
            <a:ext cx="441953" cy="44195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154B8BA-B0E1-4E15-8FF1-D26B953D5D21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67" y="4892061"/>
            <a:ext cx="404785" cy="220383"/>
          </a:xfrm>
          <a:prstGeom prst="rect">
            <a:avLst/>
          </a:prstGeom>
        </p:spPr>
      </p:pic>
      <p:pic>
        <p:nvPicPr>
          <p:cNvPr id="39" name="Graphic 38" descr="Teacher">
            <a:extLst>
              <a:ext uri="{FF2B5EF4-FFF2-40B4-BE49-F238E27FC236}">
                <a16:creationId xmlns:a16="http://schemas.microsoft.com/office/drawing/2014/main" id="{7FF12D25-9468-44E1-85BF-4FA03218F0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4720" y="3109957"/>
            <a:ext cx="466448" cy="466448"/>
          </a:xfrm>
          <a:prstGeom prst="rect">
            <a:avLst/>
          </a:prstGeom>
        </p:spPr>
      </p:pic>
      <p:pic>
        <p:nvPicPr>
          <p:cNvPr id="40" name="Graphic 39" descr="Teacher">
            <a:extLst>
              <a:ext uri="{FF2B5EF4-FFF2-40B4-BE49-F238E27FC236}">
                <a16:creationId xmlns:a16="http://schemas.microsoft.com/office/drawing/2014/main" id="{86E64F5A-5E7C-4DB6-AAD8-6EF69F6AAF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9452" y="3464319"/>
            <a:ext cx="466448" cy="466448"/>
          </a:xfrm>
          <a:prstGeom prst="rect">
            <a:avLst/>
          </a:prstGeom>
        </p:spPr>
      </p:pic>
      <p:pic>
        <p:nvPicPr>
          <p:cNvPr id="41" name="Graphic 40" descr="Internet">
            <a:extLst>
              <a:ext uri="{FF2B5EF4-FFF2-40B4-BE49-F238E27FC236}">
                <a16:creationId xmlns:a16="http://schemas.microsoft.com/office/drawing/2014/main" id="{64578714-542D-4C6B-949F-CA393FB8FD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68540" y="5100096"/>
            <a:ext cx="441953" cy="441953"/>
          </a:xfrm>
          <a:prstGeom prst="rect">
            <a:avLst/>
          </a:prstGeom>
        </p:spPr>
      </p:pic>
      <p:pic>
        <p:nvPicPr>
          <p:cNvPr id="42" name="Graphic 41" descr="Internet">
            <a:extLst>
              <a:ext uri="{FF2B5EF4-FFF2-40B4-BE49-F238E27FC236}">
                <a16:creationId xmlns:a16="http://schemas.microsoft.com/office/drawing/2014/main" id="{D01D0BAB-FF93-440A-8547-B86E590EA8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26271" y="4709729"/>
            <a:ext cx="441953" cy="44195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94A5A48-C0F6-4C61-B48A-1F36CA0C9EF1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250" y="5186528"/>
            <a:ext cx="382757" cy="20839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2D7A9E9-A736-4EC9-A423-28B845995BC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219" y="4632645"/>
            <a:ext cx="319735" cy="238532"/>
          </a:xfrm>
          <a:prstGeom prst="rect">
            <a:avLst/>
          </a:prstGeom>
        </p:spPr>
      </p:pic>
      <p:pic>
        <p:nvPicPr>
          <p:cNvPr id="45" name="Graphic 44" descr="Fax">
            <a:extLst>
              <a:ext uri="{FF2B5EF4-FFF2-40B4-BE49-F238E27FC236}">
                <a16:creationId xmlns:a16="http://schemas.microsoft.com/office/drawing/2014/main" id="{CF56B392-D47F-4C22-A4B4-C146D3F89F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3011" y="4188289"/>
            <a:ext cx="316742" cy="31674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0E645D9-712F-4A7A-8BCD-C9075934ADBB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856" y="5264221"/>
            <a:ext cx="371358" cy="55912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D57FEAF-A06D-4FA3-8048-779D37DF49F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702" y="3554686"/>
            <a:ext cx="376436" cy="369333"/>
          </a:xfrm>
          <a:prstGeom prst="rect">
            <a:avLst/>
          </a:prstGeom>
        </p:spPr>
      </p:pic>
      <p:pic>
        <p:nvPicPr>
          <p:cNvPr id="50" name="Graphic 49" descr="Internet">
            <a:extLst>
              <a:ext uri="{FF2B5EF4-FFF2-40B4-BE49-F238E27FC236}">
                <a16:creationId xmlns:a16="http://schemas.microsoft.com/office/drawing/2014/main" id="{9A446F70-B343-4909-83C1-E2F935A487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23631" y="4463095"/>
            <a:ext cx="441953" cy="44195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2758B49-7A64-402C-9216-EEA10FD7FBF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661" y="2469908"/>
            <a:ext cx="489714" cy="273664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2D4CA77-1602-4596-8635-1F42BBC25711}"/>
              </a:ext>
            </a:extLst>
          </p:cNvPr>
          <p:cNvSpPr txBox="1"/>
          <p:nvPr/>
        </p:nvSpPr>
        <p:spPr>
          <a:xfrm>
            <a:off x="1686121" y="2717280"/>
            <a:ext cx="64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WAP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459A946-8E3A-4399-97FE-B7C2060A1C28}"/>
              </a:ext>
            </a:extLst>
          </p:cNvPr>
          <p:cNvSpPr txBox="1"/>
          <p:nvPr/>
        </p:nvSpPr>
        <p:spPr>
          <a:xfrm>
            <a:off x="2410493" y="3125765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WIFI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7547071-9F46-41F7-A0DE-B4A39F4E45D9}"/>
              </a:ext>
            </a:extLst>
          </p:cNvPr>
          <p:cNvSpPr txBox="1"/>
          <p:nvPr/>
        </p:nvSpPr>
        <p:spPr>
          <a:xfrm>
            <a:off x="625415" y="443520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9AB4E6-5AEA-4AF7-8FA7-9F64538BAFD9}"/>
              </a:ext>
            </a:extLst>
          </p:cNvPr>
          <p:cNvSpPr txBox="1"/>
          <p:nvPr/>
        </p:nvSpPr>
        <p:spPr>
          <a:xfrm>
            <a:off x="1739287" y="4214158"/>
            <a:ext cx="141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Workstations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BE95194-2735-4CF9-9864-0DF3AF77B7D0}"/>
              </a:ext>
            </a:extLst>
          </p:cNvPr>
          <p:cNvSpPr txBox="1"/>
          <p:nvPr/>
        </p:nvSpPr>
        <p:spPr>
          <a:xfrm>
            <a:off x="2326852" y="3884597"/>
            <a:ext cx="896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GATEWAY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4B059A58-ED72-44F1-9237-1989BD0C2E3E}"/>
              </a:ext>
            </a:extLst>
          </p:cNvPr>
          <p:cNvPicPr>
            <a:picLocks noChangeAspect="1"/>
          </p:cNvPicPr>
          <p:nvPr/>
        </p:nvPicPr>
        <p:blipFill>
          <a:blip r:embed="rId1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816" y="3377376"/>
            <a:ext cx="320073" cy="51523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F0EC753B-003B-4E17-A78B-A62CD20F6E04}"/>
              </a:ext>
            </a:extLst>
          </p:cNvPr>
          <p:cNvSpPr txBox="1"/>
          <p:nvPr/>
        </p:nvSpPr>
        <p:spPr>
          <a:xfrm>
            <a:off x="1452307" y="3844825"/>
            <a:ext cx="81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73D6830-2F31-4AD1-85AC-53D3074F09EC}"/>
              </a:ext>
            </a:extLst>
          </p:cNvPr>
          <p:cNvSpPr txBox="1"/>
          <p:nvPr/>
        </p:nvSpPr>
        <p:spPr>
          <a:xfrm>
            <a:off x="601626" y="5524771"/>
            <a:ext cx="87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Servers</a:t>
            </a:r>
          </a:p>
        </p:txBody>
      </p:sp>
      <p:pic>
        <p:nvPicPr>
          <p:cNvPr id="60" name="Graphic 59" descr="Monitor">
            <a:extLst>
              <a:ext uri="{FF2B5EF4-FFF2-40B4-BE49-F238E27FC236}">
                <a16:creationId xmlns:a16="http://schemas.microsoft.com/office/drawing/2014/main" id="{D00AD84F-FC40-46BD-929D-0BFE03EF8BB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37512" y="5366295"/>
            <a:ext cx="298376" cy="298376"/>
          </a:xfrm>
          <a:prstGeom prst="rect">
            <a:avLst/>
          </a:prstGeom>
        </p:spPr>
      </p:pic>
      <p:pic>
        <p:nvPicPr>
          <p:cNvPr id="61" name="Graphic 60" descr="Monitor">
            <a:extLst>
              <a:ext uri="{FF2B5EF4-FFF2-40B4-BE49-F238E27FC236}">
                <a16:creationId xmlns:a16="http://schemas.microsoft.com/office/drawing/2014/main" id="{7E5F033C-54F3-43C5-8B01-49A22BC9824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38349" y="5074892"/>
            <a:ext cx="352927" cy="352927"/>
          </a:xfrm>
          <a:prstGeom prst="rect">
            <a:avLst/>
          </a:prstGeom>
        </p:spPr>
      </p:pic>
      <p:pic>
        <p:nvPicPr>
          <p:cNvPr id="63" name="Graphic 62" descr="Stream">
            <a:extLst>
              <a:ext uri="{FF2B5EF4-FFF2-40B4-BE49-F238E27FC236}">
                <a16:creationId xmlns:a16="http://schemas.microsoft.com/office/drawing/2014/main" id="{6C20F480-D5A3-4AD0-9F5A-7993265461B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0004" y="4420466"/>
            <a:ext cx="363034" cy="363034"/>
          </a:xfrm>
          <a:prstGeom prst="rect">
            <a:avLst/>
          </a:prstGeom>
        </p:spPr>
      </p:pic>
      <p:pic>
        <p:nvPicPr>
          <p:cNvPr id="64" name="Picture 63" descr="A close up of a logo&#10;&#10;Description automatically generated">
            <a:extLst>
              <a:ext uri="{FF2B5EF4-FFF2-40B4-BE49-F238E27FC236}">
                <a16:creationId xmlns:a16="http://schemas.microsoft.com/office/drawing/2014/main" id="{EC0544B8-7FCD-4E2A-8560-3ED8EA27D6D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921" y="5334609"/>
            <a:ext cx="328647" cy="33306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624505E1-B0FE-49F4-A0C9-F1B4C32B1657}"/>
              </a:ext>
            </a:extLst>
          </p:cNvPr>
          <p:cNvSpPr txBox="1"/>
          <p:nvPr/>
        </p:nvSpPr>
        <p:spPr>
          <a:xfrm>
            <a:off x="5008652" y="4996963"/>
            <a:ext cx="522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PLC</a:t>
            </a:r>
          </a:p>
        </p:txBody>
      </p:sp>
      <p:pic>
        <p:nvPicPr>
          <p:cNvPr id="67" name="Graphic 66" descr="Bar chart">
            <a:extLst>
              <a:ext uri="{FF2B5EF4-FFF2-40B4-BE49-F238E27FC236}">
                <a16:creationId xmlns:a16="http://schemas.microsoft.com/office/drawing/2014/main" id="{E54AD860-AA2C-4EA8-AD65-7F72AD5A4BB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904228" y="5074892"/>
            <a:ext cx="343543" cy="343543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E8738646-6FFD-4B0E-864F-0EC6C5C609BA}"/>
              </a:ext>
            </a:extLst>
          </p:cNvPr>
          <p:cNvSpPr txBox="1"/>
          <p:nvPr/>
        </p:nvSpPr>
        <p:spPr>
          <a:xfrm>
            <a:off x="6331018" y="5100096"/>
            <a:ext cx="1100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  <a:p>
            <a:r>
              <a:rPr lang="en-US" dirty="0"/>
              <a:t>Historian</a:t>
            </a:r>
          </a:p>
        </p:txBody>
      </p:sp>
      <p:pic>
        <p:nvPicPr>
          <p:cNvPr id="69" name="Graphic 68" descr="Monitor">
            <a:extLst>
              <a:ext uri="{FF2B5EF4-FFF2-40B4-BE49-F238E27FC236}">
                <a16:creationId xmlns:a16="http://schemas.microsoft.com/office/drawing/2014/main" id="{C45DFDD0-4979-43AA-9A9A-6B88BFA0B79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612315" y="2864568"/>
            <a:ext cx="540880" cy="54088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479148C3-EECA-4B53-9DFE-2EE77B9A2410}"/>
              </a:ext>
            </a:extLst>
          </p:cNvPr>
          <p:cNvSpPr txBox="1"/>
          <p:nvPr/>
        </p:nvSpPr>
        <p:spPr>
          <a:xfrm>
            <a:off x="6487514" y="3333828"/>
            <a:ext cx="12010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MASTER</a:t>
            </a:r>
          </a:p>
          <a:p>
            <a:r>
              <a:rPr lang="en-US" sz="1400" dirty="0"/>
              <a:t>TERMINAL </a:t>
            </a:r>
          </a:p>
          <a:p>
            <a:r>
              <a:rPr lang="en-US" sz="1400" dirty="0"/>
              <a:t>UNIT</a:t>
            </a:r>
          </a:p>
        </p:txBody>
      </p:sp>
      <p:pic>
        <p:nvPicPr>
          <p:cNvPr id="72" name="Graphic 71" descr="Laptop">
            <a:extLst>
              <a:ext uri="{FF2B5EF4-FFF2-40B4-BE49-F238E27FC236}">
                <a16:creationId xmlns:a16="http://schemas.microsoft.com/office/drawing/2014/main" id="{6A1333C3-CC38-4193-8043-E33A9616B84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151260" y="3113498"/>
            <a:ext cx="363088" cy="363088"/>
          </a:xfrm>
          <a:prstGeom prst="rect">
            <a:avLst/>
          </a:prstGeom>
        </p:spPr>
      </p:pic>
      <p:pic>
        <p:nvPicPr>
          <p:cNvPr id="73" name="Graphic 72" descr="Laptop">
            <a:extLst>
              <a:ext uri="{FF2B5EF4-FFF2-40B4-BE49-F238E27FC236}">
                <a16:creationId xmlns:a16="http://schemas.microsoft.com/office/drawing/2014/main" id="{2BD55394-587F-4375-AB89-63208B86EA2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742527" y="3110345"/>
            <a:ext cx="369394" cy="369394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D38FBE6F-55CD-4FAC-AF1A-371D033E9B95}"/>
              </a:ext>
            </a:extLst>
          </p:cNvPr>
          <p:cNvSpPr txBox="1"/>
          <p:nvPr/>
        </p:nvSpPr>
        <p:spPr>
          <a:xfrm>
            <a:off x="4603844" y="3377376"/>
            <a:ext cx="1283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Supervision</a:t>
            </a:r>
          </a:p>
          <a:p>
            <a:r>
              <a:rPr lang="en-US" sz="1600" dirty="0"/>
              <a:t>Workstations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1AF0F0-9B6A-420C-B2D6-2A7453898584}"/>
              </a:ext>
            </a:extLst>
          </p:cNvPr>
          <p:cNvSpPr txBox="1"/>
          <p:nvPr/>
        </p:nvSpPr>
        <p:spPr>
          <a:xfrm>
            <a:off x="5952978" y="4635837"/>
            <a:ext cx="98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RTU</a:t>
            </a:r>
          </a:p>
        </p:txBody>
      </p:sp>
      <p:pic>
        <p:nvPicPr>
          <p:cNvPr id="80" name="Graphic 79" descr="Factory">
            <a:extLst>
              <a:ext uri="{FF2B5EF4-FFF2-40B4-BE49-F238E27FC236}">
                <a16:creationId xmlns:a16="http://schemas.microsoft.com/office/drawing/2014/main" id="{AF03FA98-D018-47C1-AAF0-84BA0A42F73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437481" y="3630834"/>
            <a:ext cx="545068" cy="545068"/>
          </a:xfrm>
          <a:prstGeom prst="rect">
            <a:avLst/>
          </a:prstGeom>
        </p:spPr>
      </p:pic>
      <p:pic>
        <p:nvPicPr>
          <p:cNvPr id="82" name="Graphic 81" descr="Cell Tower">
            <a:extLst>
              <a:ext uri="{FF2B5EF4-FFF2-40B4-BE49-F238E27FC236}">
                <a16:creationId xmlns:a16="http://schemas.microsoft.com/office/drawing/2014/main" id="{1D8CB408-07A3-4BE0-9622-5444F245685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383265" y="3498509"/>
            <a:ext cx="477195" cy="477195"/>
          </a:xfrm>
          <a:prstGeom prst="rect">
            <a:avLst/>
          </a:prstGeom>
        </p:spPr>
      </p:pic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461344F1-2482-44E9-B32A-1B6FB325DE2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8290829" y="4741999"/>
            <a:ext cx="445968" cy="445968"/>
          </a:xfrm>
          <a:prstGeom prst="rect">
            <a:avLst/>
          </a:prstGeom>
        </p:spPr>
      </p:pic>
      <p:pic>
        <p:nvPicPr>
          <p:cNvPr id="85" name="Picture 84" descr="A close up of a logo&#10;&#10;Description automatically generated">
            <a:extLst>
              <a:ext uri="{FF2B5EF4-FFF2-40B4-BE49-F238E27FC236}">
                <a16:creationId xmlns:a16="http://schemas.microsoft.com/office/drawing/2014/main" id="{460339E6-A106-4C7E-AFBE-DB07803BC99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214" y="4697745"/>
            <a:ext cx="328647" cy="333068"/>
          </a:xfrm>
          <a:prstGeom prst="rect">
            <a:avLst/>
          </a:prstGeom>
        </p:spPr>
      </p:pic>
      <p:pic>
        <p:nvPicPr>
          <p:cNvPr id="86" name="Picture 85" descr="A close up of a logo&#10;&#10;Description automatically generated">
            <a:extLst>
              <a:ext uri="{FF2B5EF4-FFF2-40B4-BE49-F238E27FC236}">
                <a16:creationId xmlns:a16="http://schemas.microsoft.com/office/drawing/2014/main" id="{FB0A2D42-99B0-4DD7-8E1D-461CAC83F03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018" y="5367897"/>
            <a:ext cx="328647" cy="333068"/>
          </a:xfrm>
          <a:prstGeom prst="rect">
            <a:avLst/>
          </a:prstGeom>
        </p:spPr>
      </p:pic>
      <p:pic>
        <p:nvPicPr>
          <p:cNvPr id="87" name="Picture 86" descr="A close up of a logo&#10;&#10;Description automatically generated">
            <a:extLst>
              <a:ext uri="{FF2B5EF4-FFF2-40B4-BE49-F238E27FC236}">
                <a16:creationId xmlns:a16="http://schemas.microsoft.com/office/drawing/2014/main" id="{954E54BC-806F-4660-8448-DE3BD38B63D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973" y="2932302"/>
            <a:ext cx="328647" cy="333068"/>
          </a:xfrm>
          <a:prstGeom prst="rect">
            <a:avLst/>
          </a:prstGeom>
        </p:spPr>
      </p:pic>
      <p:pic>
        <p:nvPicPr>
          <p:cNvPr id="91" name="Graphic 90" descr="Wireless router">
            <a:extLst>
              <a:ext uri="{FF2B5EF4-FFF2-40B4-BE49-F238E27FC236}">
                <a16:creationId xmlns:a16="http://schemas.microsoft.com/office/drawing/2014/main" id="{8431CB8D-C5CC-46E3-9B93-E9FF937BF1C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349023" y="2191285"/>
            <a:ext cx="511438" cy="511438"/>
          </a:xfrm>
          <a:prstGeom prst="rect">
            <a:avLst/>
          </a:prstGeom>
        </p:spPr>
      </p:pic>
      <p:pic>
        <p:nvPicPr>
          <p:cNvPr id="92" name="Graphic 91" descr="Wireless router">
            <a:extLst>
              <a:ext uri="{FF2B5EF4-FFF2-40B4-BE49-F238E27FC236}">
                <a16:creationId xmlns:a16="http://schemas.microsoft.com/office/drawing/2014/main" id="{C64A5CFF-A781-40F5-9CB5-7878FC17C0C4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5994445" y="4281046"/>
            <a:ext cx="481073" cy="4810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8BA059-7796-4E55-AA39-056CC402A41F}"/>
              </a:ext>
            </a:extLst>
          </p:cNvPr>
          <p:cNvSpPr txBox="1"/>
          <p:nvPr/>
        </p:nvSpPr>
        <p:spPr>
          <a:xfrm>
            <a:off x="8321170" y="2617060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BF3EE9-27DC-454A-91D7-39557BD944D9}"/>
              </a:ext>
            </a:extLst>
          </p:cNvPr>
          <p:cNvSpPr txBox="1"/>
          <p:nvPr/>
        </p:nvSpPr>
        <p:spPr>
          <a:xfrm>
            <a:off x="8183715" y="3948574"/>
            <a:ext cx="944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WIRELESS </a:t>
            </a:r>
          </a:p>
          <a:p>
            <a:r>
              <a:rPr lang="en-US" sz="1400" dirty="0"/>
              <a:t>NETWORK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70D53B-F933-4BA6-AC75-3320E5353ADB}"/>
              </a:ext>
            </a:extLst>
          </p:cNvPr>
          <p:cNvSpPr txBox="1"/>
          <p:nvPr/>
        </p:nvSpPr>
        <p:spPr>
          <a:xfrm>
            <a:off x="8151805" y="5169474"/>
            <a:ext cx="1417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Production</a:t>
            </a:r>
          </a:p>
          <a:p>
            <a:r>
              <a:rPr lang="en-US" dirty="0"/>
              <a:t>Workstations</a:t>
            </a:r>
          </a:p>
        </p:txBody>
      </p:sp>
      <p:pic>
        <p:nvPicPr>
          <p:cNvPr id="71" name="Graphic 70" descr="Server">
            <a:extLst>
              <a:ext uri="{FF2B5EF4-FFF2-40B4-BE49-F238E27FC236}">
                <a16:creationId xmlns:a16="http://schemas.microsoft.com/office/drawing/2014/main" id="{B0DEFC9C-4227-4BFB-A17D-62A16A3560B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8691309" y="4842753"/>
            <a:ext cx="445968" cy="44596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BBE83C4-FF91-40F0-9E18-B6302137364F}"/>
              </a:ext>
            </a:extLst>
          </p:cNvPr>
          <p:cNvSpPr txBox="1"/>
          <p:nvPr/>
        </p:nvSpPr>
        <p:spPr>
          <a:xfrm>
            <a:off x="10167622" y="5049103"/>
            <a:ext cx="522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CF5CEE-AB3A-42EA-8D7B-54D69D4991F3}"/>
              </a:ext>
            </a:extLst>
          </p:cNvPr>
          <p:cNvSpPr txBox="1"/>
          <p:nvPr/>
        </p:nvSpPr>
        <p:spPr>
          <a:xfrm>
            <a:off x="10061247" y="4108160"/>
            <a:ext cx="1256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POWER PLANT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E09EC0-BDA4-4D9A-B4B8-B0E941EE8CB3}"/>
              </a:ext>
            </a:extLst>
          </p:cNvPr>
          <p:cNvSpPr txBox="1"/>
          <p:nvPr/>
        </p:nvSpPr>
        <p:spPr>
          <a:xfrm>
            <a:off x="9179187" y="2614400"/>
            <a:ext cx="522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PLC</a:t>
            </a:r>
          </a:p>
        </p:txBody>
      </p:sp>
      <p:pic>
        <p:nvPicPr>
          <p:cNvPr id="75" name="Graphic 74" descr="Monitor">
            <a:extLst>
              <a:ext uri="{FF2B5EF4-FFF2-40B4-BE49-F238E27FC236}">
                <a16:creationId xmlns:a16="http://schemas.microsoft.com/office/drawing/2014/main" id="{A409A918-0C6E-426B-BCD0-64298BB987C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803860" y="3986758"/>
            <a:ext cx="403061" cy="40306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6566EE6-CDBD-4531-B216-AFB45813E824}"/>
              </a:ext>
            </a:extLst>
          </p:cNvPr>
          <p:cNvSpPr txBox="1"/>
          <p:nvPr/>
        </p:nvSpPr>
        <p:spPr>
          <a:xfrm>
            <a:off x="4628690" y="4335473"/>
            <a:ext cx="891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CONTROL</a:t>
            </a:r>
          </a:p>
          <a:p>
            <a:r>
              <a:rPr lang="en-US" sz="1400" dirty="0"/>
              <a:t>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21CC94-BE27-41D3-B4B3-6867951CF529}"/>
              </a:ext>
            </a:extLst>
          </p:cNvPr>
          <p:cNvSpPr txBox="1"/>
          <p:nvPr/>
        </p:nvSpPr>
        <p:spPr>
          <a:xfrm>
            <a:off x="5497193" y="261706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IED</a:t>
            </a:r>
          </a:p>
        </p:txBody>
      </p:sp>
      <p:pic>
        <p:nvPicPr>
          <p:cNvPr id="27" name="Graphic 26" descr="Smart Phone">
            <a:extLst>
              <a:ext uri="{FF2B5EF4-FFF2-40B4-BE49-F238E27FC236}">
                <a16:creationId xmlns:a16="http://schemas.microsoft.com/office/drawing/2014/main" id="{A90BD67A-72B1-4F88-A679-1A9A29E9511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5511241" y="2254810"/>
            <a:ext cx="433648" cy="433648"/>
          </a:xfrm>
          <a:prstGeom prst="rect">
            <a:avLst/>
          </a:prstGeom>
        </p:spPr>
      </p:pic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3AB5831F-AEBA-405E-AF7B-13CA8CDC0BB3}"/>
              </a:ext>
            </a:extLst>
          </p:cNvPr>
          <p:cNvPicPr>
            <a:picLocks noChangeAspect="1"/>
          </p:cNvPicPr>
          <p:nvPr/>
        </p:nvPicPr>
        <p:blipFill>
          <a:blip r:embed="rId37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920" y="4833028"/>
            <a:ext cx="482406" cy="482406"/>
          </a:xfrm>
          <a:prstGeom prst="rect">
            <a:avLst/>
          </a:prstGeom>
        </p:spPr>
      </p:pic>
      <p:pic>
        <p:nvPicPr>
          <p:cNvPr id="78" name="Picture 77" descr="A close up of a logo&#10;&#10;Description automatically generated">
            <a:extLst>
              <a:ext uri="{FF2B5EF4-FFF2-40B4-BE49-F238E27FC236}">
                <a16:creationId xmlns:a16="http://schemas.microsoft.com/office/drawing/2014/main" id="{6D3B48EA-6B01-4670-96CE-7EC01664700C}"/>
              </a:ext>
            </a:extLst>
          </p:cNvPr>
          <p:cNvPicPr>
            <a:picLocks noChangeAspect="1"/>
          </p:cNvPicPr>
          <p:nvPr/>
        </p:nvPicPr>
        <p:blipFill>
          <a:blip r:embed="rId37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033" y="2529007"/>
            <a:ext cx="482406" cy="48240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0861288-E44D-4BEC-827E-79A19A1F89C0}"/>
              </a:ext>
            </a:extLst>
          </p:cNvPr>
          <p:cNvSpPr txBox="1"/>
          <p:nvPr/>
        </p:nvSpPr>
        <p:spPr>
          <a:xfrm>
            <a:off x="10440156" y="3012585"/>
            <a:ext cx="898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ELECTRIC </a:t>
            </a:r>
          </a:p>
          <a:p>
            <a:r>
              <a:rPr lang="en-US" sz="1400" dirty="0"/>
              <a:t>GRID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8B4140F-ECD0-4B84-BA0E-F47E54382741}"/>
              </a:ext>
            </a:extLst>
          </p:cNvPr>
          <p:cNvSpPr txBox="1"/>
          <p:nvPr/>
        </p:nvSpPr>
        <p:spPr>
          <a:xfrm>
            <a:off x="10734073" y="5307892"/>
            <a:ext cx="898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ELECTRIC </a:t>
            </a:r>
          </a:p>
          <a:p>
            <a:r>
              <a:rPr lang="en-US" sz="1400" dirty="0"/>
              <a:t>GRID</a:t>
            </a:r>
          </a:p>
        </p:txBody>
      </p:sp>
      <p:pic>
        <p:nvPicPr>
          <p:cNvPr id="28" name="Graphic 27" descr="Gauge">
            <a:extLst>
              <a:ext uri="{FF2B5EF4-FFF2-40B4-BE49-F238E27FC236}">
                <a16:creationId xmlns:a16="http://schemas.microsoft.com/office/drawing/2014/main" id="{687F58F8-CAA8-48FE-A7FA-CEA5B274D83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9462297" y="3508283"/>
            <a:ext cx="509189" cy="50918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810974F-86B6-4F8E-9575-E2DA0E10A4E0}"/>
              </a:ext>
            </a:extLst>
          </p:cNvPr>
          <p:cNvSpPr txBox="1"/>
          <p:nvPr/>
        </p:nvSpPr>
        <p:spPr>
          <a:xfrm>
            <a:off x="9462069" y="3884597"/>
            <a:ext cx="44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</a:t>
            </a:r>
          </a:p>
        </p:txBody>
      </p:sp>
    </p:spTree>
    <p:extLst>
      <p:ext uri="{BB962C8B-B14F-4D97-AF65-F5344CB8AC3E}">
        <p14:creationId xmlns:p14="http://schemas.microsoft.com/office/powerpoint/2010/main" val="227167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DEC073-BF14-4193-979E-1EED86369CD8}"/>
              </a:ext>
            </a:extLst>
          </p:cNvPr>
          <p:cNvSpPr txBox="1"/>
          <p:nvPr/>
        </p:nvSpPr>
        <p:spPr>
          <a:xfrm>
            <a:off x="867538" y="59995"/>
            <a:ext cx="8916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Corporate Network Defense In Depth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6C3425-BE66-44ED-9EE4-330356FC239F}"/>
              </a:ext>
            </a:extLst>
          </p:cNvPr>
          <p:cNvSpPr/>
          <p:nvPr/>
        </p:nvSpPr>
        <p:spPr>
          <a:xfrm>
            <a:off x="2875090" y="1040453"/>
            <a:ext cx="9083131" cy="565331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C3F69-0832-46BE-9C7C-AE25BF5A2E5E}"/>
              </a:ext>
            </a:extLst>
          </p:cNvPr>
          <p:cNvSpPr txBox="1"/>
          <p:nvPr/>
        </p:nvSpPr>
        <p:spPr>
          <a:xfrm>
            <a:off x="9205065" y="963647"/>
            <a:ext cx="169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PHYSICAL LAYER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A97F13-779D-4068-97E6-47EA78384AE4}"/>
              </a:ext>
            </a:extLst>
          </p:cNvPr>
          <p:cNvSpPr/>
          <p:nvPr/>
        </p:nvSpPr>
        <p:spPr>
          <a:xfrm>
            <a:off x="3910503" y="1290791"/>
            <a:ext cx="7976697" cy="507582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606604-31CB-452B-9A1D-7C4246904D34}"/>
              </a:ext>
            </a:extLst>
          </p:cNvPr>
          <p:cNvSpPr txBox="1"/>
          <p:nvPr/>
        </p:nvSpPr>
        <p:spPr>
          <a:xfrm>
            <a:off x="6902856" y="1275104"/>
            <a:ext cx="177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NETWORK LAYER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F18AC1-B31D-4AF4-AE93-A7730535B25C}"/>
              </a:ext>
            </a:extLst>
          </p:cNvPr>
          <p:cNvSpPr/>
          <p:nvPr/>
        </p:nvSpPr>
        <p:spPr>
          <a:xfrm>
            <a:off x="4334589" y="2089105"/>
            <a:ext cx="6678322" cy="3852826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E3EE69-F456-4CF0-8E6F-2ABDEF0225C2}"/>
              </a:ext>
            </a:extLst>
          </p:cNvPr>
          <p:cNvSpPr txBox="1"/>
          <p:nvPr/>
        </p:nvSpPr>
        <p:spPr>
          <a:xfrm>
            <a:off x="6490058" y="2208117"/>
            <a:ext cx="1887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COMPUTER LAYER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376437A-A6C9-4587-9F2B-FBEDA664FB56}"/>
              </a:ext>
            </a:extLst>
          </p:cNvPr>
          <p:cNvSpPr/>
          <p:nvPr/>
        </p:nvSpPr>
        <p:spPr>
          <a:xfrm>
            <a:off x="5074533" y="2881204"/>
            <a:ext cx="5548544" cy="2670560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5832AA-8717-4A88-A431-319A2A04E7F8}"/>
              </a:ext>
            </a:extLst>
          </p:cNvPr>
          <p:cNvSpPr txBox="1"/>
          <p:nvPr/>
        </p:nvSpPr>
        <p:spPr>
          <a:xfrm>
            <a:off x="6778838" y="2927066"/>
            <a:ext cx="2036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APPLICATION LAYER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A3F53B-0549-4817-8786-B2795D6FF677}"/>
              </a:ext>
            </a:extLst>
          </p:cNvPr>
          <p:cNvSpPr/>
          <p:nvPr/>
        </p:nvSpPr>
        <p:spPr>
          <a:xfrm>
            <a:off x="6973202" y="3259326"/>
            <a:ext cx="3546396" cy="2032701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463DE9-8576-4F8C-AF83-5BFBC6FAFF9D}"/>
              </a:ext>
            </a:extLst>
          </p:cNvPr>
          <p:cNvSpPr txBox="1"/>
          <p:nvPr/>
        </p:nvSpPr>
        <p:spPr>
          <a:xfrm>
            <a:off x="8057944" y="3385283"/>
            <a:ext cx="1480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DEVICE LAYER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F5D44-44BB-4F94-89F6-BE66D206E082}"/>
              </a:ext>
            </a:extLst>
          </p:cNvPr>
          <p:cNvSpPr txBox="1"/>
          <p:nvPr/>
        </p:nvSpPr>
        <p:spPr>
          <a:xfrm>
            <a:off x="2953317" y="3235724"/>
            <a:ext cx="10467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GATES</a:t>
            </a:r>
          </a:p>
          <a:p>
            <a:r>
              <a:rPr lang="en-US" sz="1600" dirty="0">
                <a:solidFill>
                  <a:schemeClr val="accent2"/>
                </a:solidFill>
              </a:rPr>
              <a:t>LOCKS</a:t>
            </a:r>
          </a:p>
          <a:p>
            <a:r>
              <a:rPr lang="en-US" sz="1600" dirty="0">
                <a:solidFill>
                  <a:schemeClr val="accent2"/>
                </a:solidFill>
              </a:rPr>
              <a:t>GUARDS</a:t>
            </a:r>
          </a:p>
          <a:p>
            <a:r>
              <a:rPr lang="en-US" sz="1600" dirty="0">
                <a:solidFill>
                  <a:schemeClr val="accent2"/>
                </a:solidFill>
              </a:rPr>
              <a:t>KEYCARDS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7896C2-2222-4CD3-B775-231D7291B6F7}"/>
              </a:ext>
            </a:extLst>
          </p:cNvPr>
          <p:cNvSpPr txBox="1"/>
          <p:nvPr/>
        </p:nvSpPr>
        <p:spPr>
          <a:xfrm>
            <a:off x="6161256" y="6349504"/>
            <a:ext cx="1917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EXTERNAL CAMERAS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BF332-CB2F-4CFF-B430-6E7A9AC68D8E}"/>
              </a:ext>
            </a:extLst>
          </p:cNvPr>
          <p:cNvSpPr txBox="1"/>
          <p:nvPr/>
        </p:nvSpPr>
        <p:spPr>
          <a:xfrm>
            <a:off x="4687683" y="1227775"/>
            <a:ext cx="1849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BUILDING SECURITY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FFF074-A38E-4275-91CB-2181BCEEC291}"/>
              </a:ext>
            </a:extLst>
          </p:cNvPr>
          <p:cNvSpPr txBox="1"/>
          <p:nvPr/>
        </p:nvSpPr>
        <p:spPr>
          <a:xfrm>
            <a:off x="5256187" y="1644436"/>
            <a:ext cx="1428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FIREWALLS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IDS/IPS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F48869-0C3C-4444-93C5-87B3CF72D47B}"/>
              </a:ext>
            </a:extLst>
          </p:cNvPr>
          <p:cNvSpPr txBox="1"/>
          <p:nvPr/>
        </p:nvSpPr>
        <p:spPr>
          <a:xfrm>
            <a:off x="8722731" y="5776689"/>
            <a:ext cx="1240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ZONED LANs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A9B112D-D410-400C-8D09-4EF8979988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201" y="2685596"/>
            <a:ext cx="239490" cy="53305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6C7555-91E7-4B37-A5B0-F326D3ED12CE}"/>
              </a:ext>
            </a:extLst>
          </p:cNvPr>
          <p:cNvSpPr txBox="1"/>
          <p:nvPr/>
        </p:nvSpPr>
        <p:spPr>
          <a:xfrm>
            <a:off x="8308003" y="1755972"/>
            <a:ext cx="2704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SECURITY-CONFIGURED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           ROUTERS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	                SWITCHES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6452EC-A83F-46ED-811C-9C6E5DD1347A}"/>
              </a:ext>
            </a:extLst>
          </p:cNvPr>
          <p:cNvSpPr txBox="1"/>
          <p:nvPr/>
        </p:nvSpPr>
        <p:spPr>
          <a:xfrm>
            <a:off x="6706427" y="5982247"/>
            <a:ext cx="1985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PERIMETER SECURITY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B607A29-395F-4DF4-BB8D-D4AADCE2501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076" y="2546721"/>
            <a:ext cx="817663" cy="37795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EDF1A16-8B0F-47F3-8503-DE4F559F6EF3}"/>
              </a:ext>
            </a:extLst>
          </p:cNvPr>
          <p:cNvSpPr txBox="1"/>
          <p:nvPr/>
        </p:nvSpPr>
        <p:spPr>
          <a:xfrm>
            <a:off x="5263794" y="2608081"/>
            <a:ext cx="2070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ANTIVIRUS SOFTWARE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57B4BB-A274-4CEE-8884-7EF8EEA58FE5}"/>
              </a:ext>
            </a:extLst>
          </p:cNvPr>
          <p:cNvSpPr txBox="1"/>
          <p:nvPr/>
        </p:nvSpPr>
        <p:spPr>
          <a:xfrm>
            <a:off x="8590805" y="2661683"/>
            <a:ext cx="204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SECURE UPDATES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                   SOFTWARE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59688D-7826-414C-877E-E2470A23A279}"/>
              </a:ext>
            </a:extLst>
          </p:cNvPr>
          <p:cNvSpPr txBox="1"/>
          <p:nvPr/>
        </p:nvSpPr>
        <p:spPr>
          <a:xfrm>
            <a:off x="4904873" y="2862417"/>
            <a:ext cx="1088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HOST IDS</a:t>
            </a:r>
          </a:p>
        </p:txBody>
      </p:sp>
      <p:pic>
        <p:nvPicPr>
          <p:cNvPr id="29" name="Graphic 28" descr="Laptop">
            <a:extLst>
              <a:ext uri="{FF2B5EF4-FFF2-40B4-BE49-F238E27FC236}">
                <a16:creationId xmlns:a16="http://schemas.microsoft.com/office/drawing/2014/main" id="{EE04FA35-25BA-4BE3-8E5C-49C77961E5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78783" y="2146992"/>
            <a:ext cx="524442" cy="52444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02F4A73-A216-4AD5-A255-EBE1433FD86E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797" y="2256962"/>
            <a:ext cx="443480" cy="667711"/>
          </a:xfrm>
          <a:prstGeom prst="rect">
            <a:avLst/>
          </a:prstGeom>
        </p:spPr>
      </p:pic>
      <p:pic>
        <p:nvPicPr>
          <p:cNvPr id="31" name="Graphic 30" descr="Cloud Computing">
            <a:extLst>
              <a:ext uri="{FF2B5EF4-FFF2-40B4-BE49-F238E27FC236}">
                <a16:creationId xmlns:a16="http://schemas.microsoft.com/office/drawing/2014/main" id="{8B377834-D90E-4C58-A351-895B270F60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86555" y="1515618"/>
            <a:ext cx="542855" cy="54285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2F9DC38-37BA-47D4-8D3E-BA7951CBD36B}"/>
              </a:ext>
            </a:extLst>
          </p:cNvPr>
          <p:cNvSpPr txBox="1"/>
          <p:nvPr/>
        </p:nvSpPr>
        <p:spPr>
          <a:xfrm>
            <a:off x="6419566" y="5543404"/>
            <a:ext cx="2165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ENDPOINT PROTOCOLS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372AA6-5F2D-4A79-8BA1-146D8B163295}"/>
              </a:ext>
            </a:extLst>
          </p:cNvPr>
          <p:cNvSpPr txBox="1"/>
          <p:nvPr/>
        </p:nvSpPr>
        <p:spPr>
          <a:xfrm>
            <a:off x="4415682" y="3268898"/>
            <a:ext cx="1261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PORT MGMT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2647FE-D7AC-4CD4-BBBE-EB2BF1A1DDCD}"/>
              </a:ext>
            </a:extLst>
          </p:cNvPr>
          <p:cNvSpPr txBox="1"/>
          <p:nvPr/>
        </p:nvSpPr>
        <p:spPr>
          <a:xfrm>
            <a:off x="10962405" y="4557595"/>
            <a:ext cx="543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NAC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3C5FC5-6831-4CB0-AC34-88DFA9773790}"/>
              </a:ext>
            </a:extLst>
          </p:cNvPr>
          <p:cNvSpPr txBox="1"/>
          <p:nvPr/>
        </p:nvSpPr>
        <p:spPr>
          <a:xfrm>
            <a:off x="5325774" y="3602142"/>
            <a:ext cx="177458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DATA ENCRYPTION</a:t>
            </a:r>
          </a:p>
          <a:p>
            <a:r>
              <a:rPr lang="en-US" sz="1600" dirty="0">
                <a:solidFill>
                  <a:srgbClr val="FFC000"/>
                </a:solidFill>
              </a:rPr>
              <a:t>ACL’s</a:t>
            </a:r>
          </a:p>
          <a:p>
            <a:r>
              <a:rPr lang="en-US" sz="1600" dirty="0">
                <a:solidFill>
                  <a:srgbClr val="FFC000"/>
                </a:solidFill>
              </a:rPr>
              <a:t>AUTHENTICATION</a:t>
            </a:r>
          </a:p>
          <a:p>
            <a:r>
              <a:rPr lang="en-US" sz="1600" dirty="0">
                <a:solidFill>
                  <a:srgbClr val="FFC000"/>
                </a:solidFill>
              </a:rPr>
              <a:t>PASSWORDS</a:t>
            </a:r>
          </a:p>
          <a:p>
            <a:r>
              <a:rPr lang="en-US" sz="1600" dirty="0">
                <a:solidFill>
                  <a:srgbClr val="FFC000"/>
                </a:solidFill>
              </a:rPr>
              <a:t>PACKET FIREWALLS</a:t>
            </a:r>
          </a:p>
          <a:p>
            <a:endParaRPr lang="en-US" dirty="0"/>
          </a:p>
        </p:txBody>
      </p:sp>
      <p:pic>
        <p:nvPicPr>
          <p:cNvPr id="36" name="Graphic 35" descr="Internet">
            <a:extLst>
              <a:ext uri="{FF2B5EF4-FFF2-40B4-BE49-F238E27FC236}">
                <a16:creationId xmlns:a16="http://schemas.microsoft.com/office/drawing/2014/main" id="{7C662F8C-76E4-4C5C-9D09-838DDC9AAE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56043" y="3131172"/>
            <a:ext cx="562304" cy="562304"/>
          </a:xfrm>
          <a:prstGeom prst="rect">
            <a:avLst/>
          </a:prstGeom>
        </p:spPr>
      </p:pic>
      <p:pic>
        <p:nvPicPr>
          <p:cNvPr id="37" name="Graphic 36" descr="USB">
            <a:extLst>
              <a:ext uri="{FF2B5EF4-FFF2-40B4-BE49-F238E27FC236}">
                <a16:creationId xmlns:a16="http://schemas.microsoft.com/office/drawing/2014/main" id="{656C76CF-4A19-4501-B64E-4FD373FC3F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02193" y="4557595"/>
            <a:ext cx="404042" cy="404042"/>
          </a:xfrm>
          <a:prstGeom prst="rect">
            <a:avLst/>
          </a:prstGeom>
        </p:spPr>
      </p:pic>
      <p:pic>
        <p:nvPicPr>
          <p:cNvPr id="38" name="Graphic 37" descr="Plug">
            <a:extLst>
              <a:ext uri="{FF2B5EF4-FFF2-40B4-BE49-F238E27FC236}">
                <a16:creationId xmlns:a16="http://schemas.microsoft.com/office/drawing/2014/main" id="{41057402-70DB-4195-A921-574B2A8BDBE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19849" y="3454055"/>
            <a:ext cx="344916" cy="344916"/>
          </a:xfrm>
          <a:prstGeom prst="rect">
            <a:avLst/>
          </a:prstGeom>
        </p:spPr>
      </p:pic>
      <p:pic>
        <p:nvPicPr>
          <p:cNvPr id="39" name="Graphic 38" descr="Call center">
            <a:extLst>
              <a:ext uri="{FF2B5EF4-FFF2-40B4-BE49-F238E27FC236}">
                <a16:creationId xmlns:a16="http://schemas.microsoft.com/office/drawing/2014/main" id="{0AF6AAB2-9C14-4394-9AB8-93726511ED1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309032" y="4869715"/>
            <a:ext cx="492137" cy="49213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B86BFEB-405F-490A-9974-3480AC8A15AA}"/>
              </a:ext>
            </a:extLst>
          </p:cNvPr>
          <p:cNvSpPr txBox="1"/>
          <p:nvPr/>
        </p:nvSpPr>
        <p:spPr>
          <a:xfrm>
            <a:off x="7563053" y="3792086"/>
            <a:ext cx="17797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SECURED ROUTERS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SWITCHES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PAC’s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PLC’s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ACCESS POINT MGMT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1E6E653-9663-4344-B599-31D74DCD32B9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930" y="4187043"/>
            <a:ext cx="562303" cy="248290"/>
          </a:xfrm>
          <a:prstGeom prst="rect">
            <a:avLst/>
          </a:prstGeom>
        </p:spPr>
      </p:pic>
      <p:pic>
        <p:nvPicPr>
          <p:cNvPr id="42" name="Graphic 41" descr="Smart Phone">
            <a:extLst>
              <a:ext uri="{FF2B5EF4-FFF2-40B4-BE49-F238E27FC236}">
                <a16:creationId xmlns:a16="http://schemas.microsoft.com/office/drawing/2014/main" id="{ACA1B746-753D-4883-8ACF-32992D933F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603826" y="3953192"/>
            <a:ext cx="447176" cy="44717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B9DE6D8-3069-4BB5-9CC6-29642D9CBAB7}"/>
              </a:ext>
            </a:extLst>
          </p:cNvPr>
          <p:cNvPicPr>
            <a:picLocks noChangeAspect="1"/>
          </p:cNvPicPr>
          <p:nvPr/>
        </p:nvPicPr>
        <p:blipFill>
          <a:blip r:embed="rId20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834" y="4945222"/>
            <a:ext cx="313601" cy="509602"/>
          </a:xfrm>
          <a:prstGeom prst="rect">
            <a:avLst/>
          </a:prstGeom>
        </p:spPr>
      </p:pic>
      <p:pic>
        <p:nvPicPr>
          <p:cNvPr id="45" name="Graphic 44" descr="Key">
            <a:extLst>
              <a:ext uri="{FF2B5EF4-FFF2-40B4-BE49-F238E27FC236}">
                <a16:creationId xmlns:a16="http://schemas.microsoft.com/office/drawing/2014/main" id="{10872F05-8AFA-4B5D-AF3E-EFFE81D0CC7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400868" y="4796327"/>
            <a:ext cx="457200" cy="457200"/>
          </a:xfrm>
          <a:prstGeom prst="rect">
            <a:avLst/>
          </a:prstGeom>
        </p:spPr>
      </p:pic>
      <p:pic>
        <p:nvPicPr>
          <p:cNvPr id="46" name="Graphic 45" descr="Security Camera">
            <a:extLst>
              <a:ext uri="{FF2B5EF4-FFF2-40B4-BE49-F238E27FC236}">
                <a16:creationId xmlns:a16="http://schemas.microsoft.com/office/drawing/2014/main" id="{B2C57A74-382F-4F6A-86CC-A9BDDDAAB0B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180776" y="5398601"/>
            <a:ext cx="459944" cy="45994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175-27DB-4D41-8012-FFF138210021}"/>
              </a:ext>
            </a:extLst>
          </p:cNvPr>
          <p:cNvPicPr>
            <a:picLocks noChangeAspect="1"/>
          </p:cNvPicPr>
          <p:nvPr/>
        </p:nvPicPr>
        <p:blipFill>
          <a:blip r:embed="rId2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948" y="5364840"/>
            <a:ext cx="365760" cy="371856"/>
          </a:xfrm>
          <a:prstGeom prst="rect">
            <a:avLst/>
          </a:prstGeom>
        </p:spPr>
      </p:pic>
      <p:pic>
        <p:nvPicPr>
          <p:cNvPr id="48" name="Graphic 47" descr="Laptop">
            <a:extLst>
              <a:ext uri="{FF2B5EF4-FFF2-40B4-BE49-F238E27FC236}">
                <a16:creationId xmlns:a16="http://schemas.microsoft.com/office/drawing/2014/main" id="{2D96FF22-78B5-48C4-8F1F-F8237C05A4D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475768" y="3772844"/>
            <a:ext cx="497456" cy="49745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10FCD37-EE57-4531-BE72-20175179B134}"/>
              </a:ext>
            </a:extLst>
          </p:cNvPr>
          <p:cNvSpPr txBox="1"/>
          <p:nvPr/>
        </p:nvSpPr>
        <p:spPr>
          <a:xfrm>
            <a:off x="10915277" y="3119936"/>
            <a:ext cx="980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WLAN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SECURITY</a:t>
            </a:r>
          </a:p>
        </p:txBody>
      </p:sp>
      <p:pic>
        <p:nvPicPr>
          <p:cNvPr id="50" name="Graphic 49" descr="Wi-Fi">
            <a:extLst>
              <a:ext uri="{FF2B5EF4-FFF2-40B4-BE49-F238E27FC236}">
                <a16:creationId xmlns:a16="http://schemas.microsoft.com/office/drawing/2014/main" id="{B4F94D21-5291-4933-9CBE-7748AA84003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17614011">
            <a:off x="11143531" y="3625164"/>
            <a:ext cx="704110" cy="704110"/>
          </a:xfrm>
          <a:prstGeom prst="rect">
            <a:avLst/>
          </a:prstGeom>
        </p:spPr>
      </p:pic>
      <p:sp>
        <p:nvSpPr>
          <p:cNvPr id="51" name="Flowchart: Alternate Process 50">
            <a:extLst>
              <a:ext uri="{FF2B5EF4-FFF2-40B4-BE49-F238E27FC236}">
                <a16:creationId xmlns:a16="http://schemas.microsoft.com/office/drawing/2014/main" id="{04B646D0-8728-4B3F-BBC4-2A96000AE052}"/>
              </a:ext>
            </a:extLst>
          </p:cNvPr>
          <p:cNvSpPr/>
          <p:nvPr/>
        </p:nvSpPr>
        <p:spPr>
          <a:xfrm>
            <a:off x="204620" y="3403512"/>
            <a:ext cx="2500776" cy="369332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06E443E2-569D-42E9-A9CB-DEC08A354BC8}"/>
              </a:ext>
            </a:extLst>
          </p:cNvPr>
          <p:cNvSpPr/>
          <p:nvPr/>
        </p:nvSpPr>
        <p:spPr>
          <a:xfrm>
            <a:off x="226235" y="3953192"/>
            <a:ext cx="2461312" cy="36933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CCA0D118-B642-42CA-979F-4509D72BFC6B}"/>
              </a:ext>
            </a:extLst>
          </p:cNvPr>
          <p:cNvSpPr/>
          <p:nvPr/>
        </p:nvSpPr>
        <p:spPr>
          <a:xfrm>
            <a:off x="232964" y="4498987"/>
            <a:ext cx="2454583" cy="369332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6E7373B7-4544-4E9A-A1FC-360BE6CC6635}"/>
              </a:ext>
            </a:extLst>
          </p:cNvPr>
          <p:cNvSpPr/>
          <p:nvPr/>
        </p:nvSpPr>
        <p:spPr>
          <a:xfrm>
            <a:off x="226235" y="5002037"/>
            <a:ext cx="2481830" cy="369331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7EFDBC59-1D45-4DB2-888F-9DB776AB4614}"/>
              </a:ext>
            </a:extLst>
          </p:cNvPr>
          <p:cNvSpPr/>
          <p:nvPr/>
        </p:nvSpPr>
        <p:spPr>
          <a:xfrm>
            <a:off x="204619" y="5514251"/>
            <a:ext cx="2523101" cy="338554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241A2AA-6023-4C25-AF9F-6BEE55B13B0E}"/>
              </a:ext>
            </a:extLst>
          </p:cNvPr>
          <p:cNvSpPr txBox="1"/>
          <p:nvPr/>
        </p:nvSpPr>
        <p:spPr>
          <a:xfrm>
            <a:off x="232964" y="3438175"/>
            <a:ext cx="1561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PHYSICAL LEVEL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160805E-29F4-4BAC-BEE5-BC810AF3E434}"/>
              </a:ext>
            </a:extLst>
          </p:cNvPr>
          <p:cNvSpPr txBox="1"/>
          <p:nvPr/>
        </p:nvSpPr>
        <p:spPr>
          <a:xfrm>
            <a:off x="211914" y="3977391"/>
            <a:ext cx="1639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NETWORK LEVEL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25CCD7-1F9B-45BF-9970-75A3663C41E3}"/>
              </a:ext>
            </a:extLst>
          </p:cNvPr>
          <p:cNvSpPr txBox="1"/>
          <p:nvPr/>
        </p:nvSpPr>
        <p:spPr>
          <a:xfrm>
            <a:off x="163392" y="4514376"/>
            <a:ext cx="173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COMPUTER LEVEL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145C83-147C-4171-9EFB-B5A47ACA396A}"/>
              </a:ext>
            </a:extLst>
          </p:cNvPr>
          <p:cNvSpPr txBox="1"/>
          <p:nvPr/>
        </p:nvSpPr>
        <p:spPr>
          <a:xfrm>
            <a:off x="211914" y="5044782"/>
            <a:ext cx="2126589" cy="346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APPLICATION LEVEL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FA78272-30A1-44A5-BB78-837FDA12079B}"/>
              </a:ext>
            </a:extLst>
          </p:cNvPr>
          <p:cNvSpPr txBox="1"/>
          <p:nvPr/>
        </p:nvSpPr>
        <p:spPr>
          <a:xfrm>
            <a:off x="163393" y="5519904"/>
            <a:ext cx="2334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DEVICE LEVEL </a:t>
            </a:r>
          </a:p>
        </p:txBody>
      </p:sp>
      <p:pic>
        <p:nvPicPr>
          <p:cNvPr id="63" name="Graphic 62" descr="City">
            <a:extLst>
              <a:ext uri="{FF2B5EF4-FFF2-40B4-BE49-F238E27FC236}">
                <a16:creationId xmlns:a16="http://schemas.microsoft.com/office/drawing/2014/main" id="{076C0492-A0C2-48DD-B6BD-660AAC12651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385039" y="1184141"/>
            <a:ext cx="564334" cy="56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94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A75656-FBB5-466C-ADBC-D7D9348C80A9}"/>
              </a:ext>
            </a:extLst>
          </p:cNvPr>
          <p:cNvSpPr txBox="1"/>
          <p:nvPr/>
        </p:nvSpPr>
        <p:spPr>
          <a:xfrm>
            <a:off x="5162549" y="43958"/>
            <a:ext cx="7648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NSA Network Security Model 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332D680-BD8D-4C82-8FB1-4352D5E9C99E}"/>
              </a:ext>
            </a:extLst>
          </p:cNvPr>
          <p:cNvSpPr/>
          <p:nvPr/>
        </p:nvSpPr>
        <p:spPr>
          <a:xfrm>
            <a:off x="4082379" y="840251"/>
            <a:ext cx="4357687" cy="302894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PEOPLE</a:t>
            </a:r>
          </a:p>
          <a:p>
            <a:pPr algn="ctr"/>
            <a:r>
              <a:rPr lang="en-US" dirty="0"/>
              <a:t>TECHNOLOGY</a:t>
            </a:r>
          </a:p>
          <a:p>
            <a:pPr algn="ctr"/>
            <a:r>
              <a:rPr lang="en-US" dirty="0"/>
              <a:t>OPERATIONS</a:t>
            </a:r>
          </a:p>
        </p:txBody>
      </p:sp>
      <p:pic>
        <p:nvPicPr>
          <p:cNvPr id="12" name="Graphic 11" descr="Arrow Counterclockwise curve">
            <a:extLst>
              <a:ext uri="{FF2B5EF4-FFF2-40B4-BE49-F238E27FC236}">
                <a16:creationId xmlns:a16="http://schemas.microsoft.com/office/drawing/2014/main" id="{38424075-F79B-47E2-9375-7F7255702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181213">
            <a:off x="4621871" y="1265029"/>
            <a:ext cx="914400" cy="914400"/>
          </a:xfrm>
          <a:prstGeom prst="rect">
            <a:avLst/>
          </a:prstGeom>
        </p:spPr>
      </p:pic>
      <p:pic>
        <p:nvPicPr>
          <p:cNvPr id="14" name="Graphic 13" descr="Arrow Slight curve">
            <a:extLst>
              <a:ext uri="{FF2B5EF4-FFF2-40B4-BE49-F238E27FC236}">
                <a16:creationId xmlns:a16="http://schemas.microsoft.com/office/drawing/2014/main" id="{FAF8681C-4918-414D-A3FB-C5F5D6A2A4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5492" y="2052125"/>
            <a:ext cx="914400" cy="914400"/>
          </a:xfrm>
          <a:prstGeom prst="rect">
            <a:avLst/>
          </a:prstGeom>
        </p:spPr>
      </p:pic>
      <p:pic>
        <p:nvPicPr>
          <p:cNvPr id="16" name="Graphic 15" descr="Arrow Slight curve">
            <a:extLst>
              <a:ext uri="{FF2B5EF4-FFF2-40B4-BE49-F238E27FC236}">
                <a16:creationId xmlns:a16="http://schemas.microsoft.com/office/drawing/2014/main" id="{E93B929B-4B5C-47A0-8DE3-E511239159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199214">
            <a:off x="5804023" y="3940684"/>
            <a:ext cx="914400" cy="9144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7A844900-F491-4961-828B-ADADDD8F07DC}"/>
              </a:ext>
            </a:extLst>
          </p:cNvPr>
          <p:cNvSpPr/>
          <p:nvPr/>
        </p:nvSpPr>
        <p:spPr>
          <a:xfrm>
            <a:off x="8473748" y="1527479"/>
            <a:ext cx="2089819" cy="1437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TECHNICAL CONTROLS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FD10DC-9A1E-4185-B3B5-F9367254B539}"/>
              </a:ext>
            </a:extLst>
          </p:cNvPr>
          <p:cNvSpPr/>
          <p:nvPr/>
        </p:nvSpPr>
        <p:spPr>
          <a:xfrm>
            <a:off x="2390433" y="640375"/>
            <a:ext cx="2152650" cy="14117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  <a:p>
            <a:pPr algn="ctr"/>
            <a:r>
              <a:rPr lang="en-US" dirty="0"/>
              <a:t>TRAINING &amp; AWARENESS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B1EEFA0-A2C1-427E-9508-AB2DA16A4F7B}"/>
              </a:ext>
            </a:extLst>
          </p:cNvPr>
          <p:cNvSpPr/>
          <p:nvPr/>
        </p:nvSpPr>
        <p:spPr>
          <a:xfrm>
            <a:off x="5162549" y="4926567"/>
            <a:ext cx="2790825" cy="138112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OPERATIONAL PROCEDURES 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MANAGEMENT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A6B90CB-37BE-40DE-9757-64AF0DCA6F01}"/>
              </a:ext>
            </a:extLst>
          </p:cNvPr>
          <p:cNvSpPr/>
          <p:nvPr/>
        </p:nvSpPr>
        <p:spPr>
          <a:xfrm>
            <a:off x="9499575" y="2354725"/>
            <a:ext cx="2448244" cy="334116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FIREWALLS</a:t>
            </a:r>
          </a:p>
          <a:p>
            <a:pPr algn="ctr"/>
            <a:r>
              <a:rPr lang="en-US" dirty="0"/>
              <a:t>VLANs</a:t>
            </a:r>
          </a:p>
          <a:p>
            <a:pPr algn="ctr"/>
            <a:r>
              <a:rPr lang="en-US" dirty="0"/>
              <a:t>DMZ</a:t>
            </a:r>
          </a:p>
          <a:p>
            <a:pPr algn="ctr"/>
            <a:r>
              <a:rPr lang="en-US" dirty="0"/>
              <a:t>ENCRYPTION</a:t>
            </a:r>
          </a:p>
          <a:p>
            <a:pPr algn="ctr"/>
            <a:r>
              <a:rPr lang="en-US" dirty="0"/>
              <a:t>IDS/IPS</a:t>
            </a:r>
          </a:p>
          <a:p>
            <a:pPr algn="ctr"/>
            <a:r>
              <a:rPr lang="en-US" dirty="0"/>
              <a:t>ROUTERS</a:t>
            </a:r>
          </a:p>
          <a:p>
            <a:pPr algn="ctr"/>
            <a:r>
              <a:rPr lang="en-US" dirty="0"/>
              <a:t>SIEM</a:t>
            </a:r>
          </a:p>
          <a:p>
            <a:pPr algn="ctr"/>
            <a:r>
              <a:rPr lang="en-US" dirty="0"/>
              <a:t>ACLs</a:t>
            </a:r>
          </a:p>
          <a:p>
            <a:pPr algn="ctr"/>
            <a:r>
              <a:rPr lang="en-US" dirty="0"/>
              <a:t>FILTERS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DA2A719-3291-48F7-9C45-D9F2B8228CC0}"/>
              </a:ext>
            </a:extLst>
          </p:cNvPr>
          <p:cNvSpPr/>
          <p:nvPr/>
        </p:nvSpPr>
        <p:spPr>
          <a:xfrm rot="565823">
            <a:off x="2924017" y="4098588"/>
            <a:ext cx="2454250" cy="255274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UPDATES </a:t>
            </a:r>
          </a:p>
          <a:p>
            <a:pPr algn="ctr"/>
            <a:r>
              <a:rPr lang="en-US" dirty="0"/>
              <a:t> PATCHES</a:t>
            </a:r>
          </a:p>
          <a:p>
            <a:pPr algn="ctr"/>
            <a:r>
              <a:rPr lang="en-US" dirty="0"/>
              <a:t>KEY MGMT</a:t>
            </a:r>
          </a:p>
          <a:p>
            <a:pPr algn="ctr"/>
            <a:r>
              <a:rPr lang="en-US" dirty="0"/>
              <a:t>AUDITS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VENDOR &amp; SUPPLY CHAIN</a:t>
            </a:r>
          </a:p>
          <a:p>
            <a:pPr algn="ctr"/>
            <a:r>
              <a:rPr lang="en-US" dirty="0"/>
              <a:t>MGMT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7937320-8377-4663-A389-12BDA181B3A3}"/>
              </a:ext>
            </a:extLst>
          </p:cNvPr>
          <p:cNvSpPr/>
          <p:nvPr/>
        </p:nvSpPr>
        <p:spPr>
          <a:xfrm rot="21358846">
            <a:off x="7564856" y="4200128"/>
            <a:ext cx="2101770" cy="258739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RECOVERY</a:t>
            </a:r>
          </a:p>
          <a:p>
            <a:pPr algn="ctr"/>
            <a:r>
              <a:rPr lang="en-US" dirty="0"/>
              <a:t>RESTORATION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INCIDENT RESPONSE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D2E727-E1F6-44B0-89CA-719D4346FEDF}"/>
              </a:ext>
            </a:extLst>
          </p:cNvPr>
          <p:cNvSpPr/>
          <p:nvPr/>
        </p:nvSpPr>
        <p:spPr>
          <a:xfrm>
            <a:off x="329008" y="1165529"/>
            <a:ext cx="2839348" cy="339908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MULTIFACTOR</a:t>
            </a:r>
          </a:p>
          <a:p>
            <a:pPr algn="ctr"/>
            <a:r>
              <a:rPr lang="en-US" dirty="0"/>
              <a:t>AUTHENTICATION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INCENTIVES</a:t>
            </a:r>
          </a:p>
          <a:p>
            <a:pPr algn="ctr"/>
            <a:r>
              <a:rPr lang="en-US" dirty="0"/>
              <a:t>ACCOUNTABILITY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SECURITY TRAINING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ADMIN PRIVILEGES</a:t>
            </a:r>
          </a:p>
        </p:txBody>
      </p:sp>
    </p:spTree>
    <p:extLst>
      <p:ext uri="{BB962C8B-B14F-4D97-AF65-F5344CB8AC3E}">
        <p14:creationId xmlns:p14="http://schemas.microsoft.com/office/powerpoint/2010/main" val="3344066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688</Words>
  <Application>Microsoft Office PowerPoint</Application>
  <PresentationFormat>Widescreen</PresentationFormat>
  <Paragraphs>341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Western Interconnection Power Grid Security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Western Interconnection Power Grid Security </dc:title>
  <dc:creator>Jayden Lyons</dc:creator>
  <cp:lastModifiedBy>Jayden Lyons</cp:lastModifiedBy>
  <cp:revision>3</cp:revision>
  <dcterms:created xsi:type="dcterms:W3CDTF">2020-03-06T20:28:38Z</dcterms:created>
  <dcterms:modified xsi:type="dcterms:W3CDTF">2020-03-07T23:57:18Z</dcterms:modified>
</cp:coreProperties>
</file>