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278" r:id="rId2"/>
    <p:sldId id="279" r:id="rId3"/>
    <p:sldId id="280" r:id="rId4"/>
    <p:sldId id="295" r:id="rId5"/>
    <p:sldId id="296" r:id="rId6"/>
    <p:sldId id="297" r:id="rId7"/>
    <p:sldId id="281" r:id="rId8"/>
    <p:sldId id="288" r:id="rId9"/>
    <p:sldId id="289" r:id="rId10"/>
    <p:sldId id="290" r:id="rId11"/>
    <p:sldId id="292" r:id="rId12"/>
    <p:sldId id="294" r:id="rId13"/>
    <p:sldId id="293" r:id="rId14"/>
  </p:sldIdLst>
  <p:sldSz cx="12192000" cy="6858000"/>
  <p:notesSz cx="13716000" cy="24384000"/>
  <p:defaultTextStyle>
    <a:defPPr rtl="0">
      <a:defRPr lang="ru-RU"/>
    </a:defPPr>
    <a:lvl1pPr marL="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AC02"/>
    <a:srgbClr val="202C8F"/>
    <a:srgbClr val="FDFBF6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09" autoAdjust="0"/>
  </p:normalViewPr>
  <p:slideViewPr>
    <p:cSldViewPr snapToGrid="0" snapToObjects="1">
      <p:cViewPr varScale="1">
        <p:scale>
          <a:sx n="136" d="100"/>
          <a:sy n="136" d="100"/>
        </p:scale>
        <p:origin x="162" y="63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37" d="100"/>
          <a:sy n="37" d="100"/>
        </p:scale>
        <p:origin x="33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ill Cherpakov" userId="d3ecfb898a1419d2" providerId="LiveId" clId="{D877F417-97CF-4199-A46B-4F41E0F8EA94}"/>
    <pc:docChg chg="undo redo custSel addSld delSld modSld sldOrd">
      <pc:chgData name="Kirill Cherpakov" userId="d3ecfb898a1419d2" providerId="LiveId" clId="{D877F417-97CF-4199-A46B-4F41E0F8EA94}" dt="2024-02-29T16:10:38.768" v="1499" actId="20577"/>
      <pc:docMkLst>
        <pc:docMk/>
      </pc:docMkLst>
      <pc:sldChg chg="addSp delSp modSp mod">
        <pc:chgData name="Kirill Cherpakov" userId="d3ecfb898a1419d2" providerId="LiveId" clId="{D877F417-97CF-4199-A46B-4F41E0F8EA94}" dt="2024-02-29T16:09:05.364" v="1424" actId="5793"/>
        <pc:sldMkLst>
          <pc:docMk/>
          <pc:sldMk cId="2131568492" sldId="278"/>
        </pc:sldMkLst>
        <pc:spChg chg="mod">
          <ac:chgData name="Kirill Cherpakov" userId="d3ecfb898a1419d2" providerId="LiveId" clId="{D877F417-97CF-4199-A46B-4F41E0F8EA94}" dt="2024-02-29T16:09:05.364" v="1424" actId="5793"/>
          <ac:spMkLst>
            <pc:docMk/>
            <pc:sldMk cId="2131568492" sldId="278"/>
            <ac:spMk id="2" creationId="{516860D9-9D47-C0BB-B2B4-4B6F2B36CFCC}"/>
          </ac:spMkLst>
        </pc:spChg>
        <pc:inkChg chg="add del">
          <ac:chgData name="Kirill Cherpakov" userId="d3ecfb898a1419d2" providerId="LiveId" clId="{D877F417-97CF-4199-A46B-4F41E0F8EA94}" dt="2024-02-29T16:09:01.297" v="1422" actId="9405"/>
          <ac:inkMkLst>
            <pc:docMk/>
            <pc:sldMk cId="2131568492" sldId="278"/>
            <ac:inkMk id="10" creationId="{FB517CB7-7E30-7214-C92B-A33638936D5B}"/>
          </ac:inkMkLst>
        </pc:inkChg>
      </pc:sldChg>
      <pc:sldChg chg="modSp mod">
        <pc:chgData name="Kirill Cherpakov" userId="d3ecfb898a1419d2" providerId="LiveId" clId="{D877F417-97CF-4199-A46B-4F41E0F8EA94}" dt="2024-02-29T16:01:55.429" v="1396" actId="20577"/>
        <pc:sldMkLst>
          <pc:docMk/>
          <pc:sldMk cId="3855531800" sldId="279"/>
        </pc:sldMkLst>
        <pc:spChg chg="mod">
          <ac:chgData name="Kirill Cherpakov" userId="d3ecfb898a1419d2" providerId="LiveId" clId="{D877F417-97CF-4199-A46B-4F41E0F8EA94}" dt="2024-02-29T16:01:55.429" v="1396" actId="20577"/>
          <ac:spMkLst>
            <pc:docMk/>
            <pc:sldMk cId="3855531800" sldId="279"/>
            <ac:spMk id="2" creationId="{85C565E9-D88A-55D3-9D42-BD1C24B6DE9F}"/>
          </ac:spMkLst>
        </pc:spChg>
        <pc:spChg chg="mod">
          <ac:chgData name="Kirill Cherpakov" userId="d3ecfb898a1419d2" providerId="LiveId" clId="{D877F417-97CF-4199-A46B-4F41E0F8EA94}" dt="2024-02-29T16:01:24.578" v="1351" actId="20577"/>
          <ac:spMkLst>
            <pc:docMk/>
            <pc:sldMk cId="3855531800" sldId="279"/>
            <ac:spMk id="3" creationId="{4D1F66E5-D2D7-172B-46BA-FEBFE092CC7F}"/>
          </ac:spMkLst>
        </pc:spChg>
      </pc:sldChg>
      <pc:sldChg chg="addSp delSp modSp mod">
        <pc:chgData name="Kirill Cherpakov" userId="d3ecfb898a1419d2" providerId="LiveId" clId="{D877F417-97CF-4199-A46B-4F41E0F8EA94}" dt="2024-02-29T15:10:53.006" v="152" actId="1076"/>
        <pc:sldMkLst>
          <pc:docMk/>
          <pc:sldMk cId="979622006" sldId="280"/>
        </pc:sldMkLst>
        <pc:spChg chg="mod">
          <ac:chgData name="Kirill Cherpakov" userId="d3ecfb898a1419d2" providerId="LiveId" clId="{D877F417-97CF-4199-A46B-4F41E0F8EA94}" dt="2024-02-29T15:06:59.055" v="135" actId="1076"/>
          <ac:spMkLst>
            <pc:docMk/>
            <pc:sldMk cId="979622006" sldId="280"/>
            <ac:spMk id="2" creationId="{4A940BC6-9DA0-FB4D-8879-DC8B3958C07C}"/>
          </ac:spMkLst>
        </pc:spChg>
        <pc:spChg chg="mod">
          <ac:chgData name="Kirill Cherpakov" userId="d3ecfb898a1419d2" providerId="LiveId" clId="{D877F417-97CF-4199-A46B-4F41E0F8EA94}" dt="2024-02-29T15:07:40.391" v="142" actId="20577"/>
          <ac:spMkLst>
            <pc:docMk/>
            <pc:sldMk cId="979622006" sldId="280"/>
            <ac:spMk id="3" creationId="{1E0B8C4B-3A3C-9FD1-59FB-1666C1F09376}"/>
          </ac:spMkLst>
        </pc:spChg>
        <pc:spChg chg="del mod">
          <ac:chgData name="Kirill Cherpakov" userId="d3ecfb898a1419d2" providerId="LiveId" clId="{D877F417-97CF-4199-A46B-4F41E0F8EA94}" dt="2024-02-29T15:06:55.798" v="134" actId="478"/>
          <ac:spMkLst>
            <pc:docMk/>
            <pc:sldMk cId="979622006" sldId="280"/>
            <ac:spMk id="14" creationId="{03571BF2-FCCE-E7A0-736D-9168D2BBFF63}"/>
          </ac:spMkLst>
        </pc:spChg>
        <pc:picChg chg="add mod">
          <ac:chgData name="Kirill Cherpakov" userId="d3ecfb898a1419d2" providerId="LiveId" clId="{D877F417-97CF-4199-A46B-4F41E0F8EA94}" dt="2024-02-29T15:10:53.006" v="152" actId="1076"/>
          <ac:picMkLst>
            <pc:docMk/>
            <pc:sldMk cId="979622006" sldId="280"/>
            <ac:picMk id="5" creationId="{147915B5-9646-E476-7AC1-B941C64E3E80}"/>
          </ac:picMkLst>
        </pc:picChg>
        <pc:picChg chg="add del mod">
          <ac:chgData name="Kirill Cherpakov" userId="d3ecfb898a1419d2" providerId="LiveId" clId="{D877F417-97CF-4199-A46B-4F41E0F8EA94}" dt="2024-02-29T15:10:40.753" v="147" actId="478"/>
          <ac:picMkLst>
            <pc:docMk/>
            <pc:sldMk cId="979622006" sldId="280"/>
            <ac:picMk id="3074" creationId="{65E4CD41-17FA-843D-79C8-99F5136FD747}"/>
          </ac:picMkLst>
        </pc:picChg>
      </pc:sldChg>
      <pc:sldChg chg="modSp mod">
        <pc:chgData name="Kirill Cherpakov" userId="d3ecfb898a1419d2" providerId="LiveId" clId="{D877F417-97CF-4199-A46B-4F41E0F8EA94}" dt="2024-02-29T15:18:27.063" v="275" actId="1076"/>
        <pc:sldMkLst>
          <pc:docMk/>
          <pc:sldMk cId="2952923800" sldId="281"/>
        </pc:sldMkLst>
        <pc:spChg chg="mod">
          <ac:chgData name="Kirill Cherpakov" userId="d3ecfb898a1419d2" providerId="LiveId" clId="{D877F417-97CF-4199-A46B-4F41E0F8EA94}" dt="2024-02-29T15:18:27.063" v="275" actId="1076"/>
          <ac:spMkLst>
            <pc:docMk/>
            <pc:sldMk cId="2952923800" sldId="281"/>
            <ac:spMk id="2" creationId="{D53B219B-7E3A-7E84-6386-37313F0CFB09}"/>
          </ac:spMkLst>
        </pc:spChg>
        <pc:spChg chg="mod">
          <ac:chgData name="Kirill Cherpakov" userId="d3ecfb898a1419d2" providerId="LiveId" clId="{D877F417-97CF-4199-A46B-4F41E0F8EA94}" dt="2024-02-29T15:11:41.749" v="212" actId="313"/>
          <ac:spMkLst>
            <pc:docMk/>
            <pc:sldMk cId="2952923800" sldId="281"/>
            <ac:spMk id="3" creationId="{A2E339BF-E6D7-DD0E-AF02-6813852EE723}"/>
          </ac:spMkLst>
        </pc:spChg>
      </pc:sldChg>
      <pc:sldChg chg="delSp modSp del mod ord modClrScheme chgLayout">
        <pc:chgData name="Kirill Cherpakov" userId="d3ecfb898a1419d2" providerId="LiveId" clId="{D877F417-97CF-4199-A46B-4F41E0F8EA94}" dt="2024-02-29T15:15:02.992" v="255" actId="2696"/>
        <pc:sldMkLst>
          <pc:docMk/>
          <pc:sldMk cId="685681062" sldId="282"/>
        </pc:sldMkLst>
        <pc:spChg chg="mod ord">
          <ac:chgData name="Kirill Cherpakov" userId="d3ecfb898a1419d2" providerId="LiveId" clId="{D877F417-97CF-4199-A46B-4F41E0F8EA94}" dt="2024-02-29T15:05:09.913" v="117" actId="14100"/>
          <ac:spMkLst>
            <pc:docMk/>
            <pc:sldMk cId="685681062" sldId="282"/>
            <ac:spMk id="2" creationId="{FD5E8954-9BCB-7FD9-A210-38DC54382D45}"/>
          </ac:spMkLst>
        </pc:spChg>
        <pc:spChg chg="mod ord">
          <ac:chgData name="Kirill Cherpakov" userId="d3ecfb898a1419d2" providerId="LiveId" clId="{D877F417-97CF-4199-A46B-4F41E0F8EA94}" dt="2024-02-29T15:06:40.750" v="126" actId="21"/>
          <ac:spMkLst>
            <pc:docMk/>
            <pc:sldMk cId="685681062" sldId="282"/>
            <ac:spMk id="4" creationId="{D2BBD890-6A99-C160-C084-2916E2310718}"/>
          </ac:spMkLst>
        </pc:spChg>
        <pc:spChg chg="mod ord">
          <ac:chgData name="Kirill Cherpakov" userId="d3ecfb898a1419d2" providerId="LiveId" clId="{D877F417-97CF-4199-A46B-4F41E0F8EA94}" dt="2024-02-29T15:04:47.923" v="83" actId="700"/>
          <ac:spMkLst>
            <pc:docMk/>
            <pc:sldMk cId="685681062" sldId="282"/>
            <ac:spMk id="5" creationId="{EEE736C0-59DE-A4DF-7A05-6F22D48CC0D3}"/>
          </ac:spMkLst>
        </pc:spChg>
        <pc:spChg chg="del mod ord">
          <ac:chgData name="Kirill Cherpakov" userId="d3ecfb898a1419d2" providerId="LiveId" clId="{D877F417-97CF-4199-A46B-4F41E0F8EA94}" dt="2024-02-29T15:05:17.692" v="119" actId="478"/>
          <ac:spMkLst>
            <pc:docMk/>
            <pc:sldMk cId="685681062" sldId="282"/>
            <ac:spMk id="6" creationId="{8E016EE4-D06F-BB48-F27D-14F290F0FE86}"/>
          </ac:spMkLst>
        </pc:spChg>
        <pc:spChg chg="mod ord">
          <ac:chgData name="Kirill Cherpakov" userId="d3ecfb898a1419d2" providerId="LiveId" clId="{D877F417-97CF-4199-A46B-4F41E0F8EA94}" dt="2024-02-29T15:04:47.923" v="83" actId="700"/>
          <ac:spMkLst>
            <pc:docMk/>
            <pc:sldMk cId="685681062" sldId="282"/>
            <ac:spMk id="23" creationId="{94FF72B7-0438-3641-5939-75128934B0DF}"/>
          </ac:spMkLst>
        </pc:spChg>
      </pc:sldChg>
      <pc:sldChg chg="del">
        <pc:chgData name="Kirill Cherpakov" userId="d3ecfb898a1419d2" providerId="LiveId" clId="{D877F417-97CF-4199-A46B-4F41E0F8EA94}" dt="2024-02-29T15:04:10.944" v="77" actId="2696"/>
        <pc:sldMkLst>
          <pc:docMk/>
          <pc:sldMk cId="2903841477" sldId="283"/>
        </pc:sldMkLst>
      </pc:sldChg>
      <pc:sldChg chg="del">
        <pc:chgData name="Kirill Cherpakov" userId="d3ecfb898a1419d2" providerId="LiveId" clId="{D877F417-97CF-4199-A46B-4F41E0F8EA94}" dt="2024-02-29T15:04:38.998" v="82" actId="2696"/>
        <pc:sldMkLst>
          <pc:docMk/>
          <pc:sldMk cId="2886474736" sldId="284"/>
        </pc:sldMkLst>
      </pc:sldChg>
      <pc:sldChg chg="delSp del mod">
        <pc:chgData name="Kirill Cherpakov" userId="d3ecfb898a1419d2" providerId="LiveId" clId="{D877F417-97CF-4199-A46B-4F41E0F8EA94}" dt="2024-02-29T15:29:16.434" v="880" actId="2696"/>
        <pc:sldMkLst>
          <pc:docMk/>
          <pc:sldMk cId="2011930182" sldId="285"/>
        </pc:sldMkLst>
        <pc:spChg chg="del">
          <ac:chgData name="Kirill Cherpakov" userId="d3ecfb898a1419d2" providerId="LiveId" clId="{D877F417-97CF-4199-A46B-4F41E0F8EA94}" dt="2024-02-29T15:18:37.038" v="276" actId="478"/>
          <ac:spMkLst>
            <pc:docMk/>
            <pc:sldMk cId="2011930182" sldId="285"/>
            <ac:spMk id="73" creationId="{253AA363-0A91-5CE9-7764-DD7813D6BF70}"/>
          </ac:spMkLst>
        </pc:spChg>
      </pc:sldChg>
      <pc:sldChg chg="del">
        <pc:chgData name="Kirill Cherpakov" userId="d3ecfb898a1419d2" providerId="LiveId" clId="{D877F417-97CF-4199-A46B-4F41E0F8EA94}" dt="2024-02-29T15:29:14.256" v="879" actId="2696"/>
        <pc:sldMkLst>
          <pc:docMk/>
          <pc:sldMk cId="2452269796" sldId="287"/>
        </pc:sldMkLst>
      </pc:sldChg>
      <pc:sldChg chg="addSp delSp modSp mod modAnim">
        <pc:chgData name="Kirill Cherpakov" userId="d3ecfb898a1419d2" providerId="LiveId" clId="{D877F417-97CF-4199-A46B-4F41E0F8EA94}" dt="2024-02-29T15:57:33.049" v="1272"/>
        <pc:sldMkLst>
          <pc:docMk/>
          <pc:sldMk cId="1600494506" sldId="288"/>
        </pc:sldMkLst>
        <pc:spChg chg="add del mod">
          <ac:chgData name="Kirill Cherpakov" userId="d3ecfb898a1419d2" providerId="LiveId" clId="{D877F417-97CF-4199-A46B-4F41E0F8EA94}" dt="2024-02-29T15:26:31.011" v="693" actId="478"/>
          <ac:spMkLst>
            <pc:docMk/>
            <pc:sldMk cId="1600494506" sldId="288"/>
            <ac:spMk id="4" creationId="{7BC01D64-D6D8-783C-167B-D7A4654DE8AB}"/>
          </ac:spMkLst>
        </pc:spChg>
        <pc:spChg chg="add del mod">
          <ac:chgData name="Kirill Cherpakov" userId="d3ecfb898a1419d2" providerId="LiveId" clId="{D877F417-97CF-4199-A46B-4F41E0F8EA94}" dt="2024-02-29T15:26:30.744" v="692" actId="478"/>
          <ac:spMkLst>
            <pc:docMk/>
            <pc:sldMk cId="1600494506" sldId="288"/>
            <ac:spMk id="6" creationId="{C6094AB7-87CB-0BD1-8DC5-84A592FBBE21}"/>
          </ac:spMkLst>
        </pc:spChg>
        <pc:spChg chg="mod">
          <ac:chgData name="Kirill Cherpakov" userId="d3ecfb898a1419d2" providerId="LiveId" clId="{D877F417-97CF-4199-A46B-4F41E0F8EA94}" dt="2024-02-29T15:29:24.783" v="881"/>
          <ac:spMkLst>
            <pc:docMk/>
            <pc:sldMk cId="1600494506" sldId="288"/>
            <ac:spMk id="7" creationId="{330A5BFC-C134-C072-C14D-9E51A94C8E7E}"/>
          </ac:spMkLst>
        </pc:spChg>
        <pc:spChg chg="add del mod">
          <ac:chgData name="Kirill Cherpakov" userId="d3ecfb898a1419d2" providerId="LiveId" clId="{D877F417-97CF-4199-A46B-4F41E0F8EA94}" dt="2024-02-29T15:26:30.129" v="689" actId="478"/>
          <ac:spMkLst>
            <pc:docMk/>
            <pc:sldMk cId="1600494506" sldId="288"/>
            <ac:spMk id="9" creationId="{36F74299-7346-F0FC-4EFC-CDF0C5CFA5A5}"/>
          </ac:spMkLst>
        </pc:spChg>
        <pc:spChg chg="mod">
          <ac:chgData name="Kirill Cherpakov" userId="d3ecfb898a1419d2" providerId="LiveId" clId="{D877F417-97CF-4199-A46B-4F41E0F8EA94}" dt="2024-02-29T15:21:17.800" v="322" actId="3064"/>
          <ac:spMkLst>
            <pc:docMk/>
            <pc:sldMk cId="1600494506" sldId="288"/>
            <ac:spMk id="19" creationId="{270C77AB-7E91-84A6-3E62-DAB80E1E4481}"/>
          </ac:spMkLst>
        </pc:spChg>
        <pc:spChg chg="mod">
          <ac:chgData name="Kirill Cherpakov" userId="d3ecfb898a1419d2" providerId="LiveId" clId="{D877F417-97CF-4199-A46B-4F41E0F8EA94}" dt="2024-02-29T15:21:10.466" v="319" actId="3064"/>
          <ac:spMkLst>
            <pc:docMk/>
            <pc:sldMk cId="1600494506" sldId="288"/>
            <ac:spMk id="20" creationId="{15DD9AC8-4A5F-70DB-AA68-C461059D81A1}"/>
          </ac:spMkLst>
        </pc:spChg>
        <pc:spChg chg="mod">
          <ac:chgData name="Kirill Cherpakov" userId="d3ecfb898a1419d2" providerId="LiveId" clId="{D877F417-97CF-4199-A46B-4F41E0F8EA94}" dt="2024-02-29T15:21:37.890" v="324"/>
          <ac:spMkLst>
            <pc:docMk/>
            <pc:sldMk cId="1600494506" sldId="288"/>
            <ac:spMk id="21" creationId="{A28A203B-0CF0-2AB0-5F54-07C8E3003918}"/>
          </ac:spMkLst>
        </pc:spChg>
        <pc:spChg chg="mod">
          <ac:chgData name="Kirill Cherpakov" userId="d3ecfb898a1419d2" providerId="LiveId" clId="{D877F417-97CF-4199-A46B-4F41E0F8EA94}" dt="2024-02-29T15:23:41.508" v="399" actId="20577"/>
          <ac:spMkLst>
            <pc:docMk/>
            <pc:sldMk cId="1600494506" sldId="288"/>
            <ac:spMk id="22" creationId="{05BC0115-F702-2E0A-61A4-4A6CE33FD775}"/>
          </ac:spMkLst>
        </pc:spChg>
        <pc:spChg chg="add del mod">
          <ac:chgData name="Kirill Cherpakov" userId="d3ecfb898a1419d2" providerId="LiveId" clId="{D877F417-97CF-4199-A46B-4F41E0F8EA94}" dt="2024-02-29T15:28:16.825" v="874" actId="20577"/>
          <ac:spMkLst>
            <pc:docMk/>
            <pc:sldMk cId="1600494506" sldId="288"/>
            <ac:spMk id="23" creationId="{9D48D07F-2D5B-F0D5-4005-197607C4F197}"/>
          </ac:spMkLst>
        </pc:spChg>
        <pc:spChg chg="mod">
          <ac:chgData name="Kirill Cherpakov" userId="d3ecfb898a1419d2" providerId="LiveId" clId="{D877F417-97CF-4199-A46B-4F41E0F8EA94}" dt="2024-02-29T15:56:55.738" v="1266" actId="20577"/>
          <ac:spMkLst>
            <pc:docMk/>
            <pc:sldMk cId="1600494506" sldId="288"/>
            <ac:spMk id="24" creationId="{A3BF8E55-B2B9-104D-F277-08902534735D}"/>
          </ac:spMkLst>
        </pc:spChg>
        <pc:spChg chg="mod">
          <ac:chgData name="Kirill Cherpakov" userId="d3ecfb898a1419d2" providerId="LiveId" clId="{D877F417-97CF-4199-A46B-4F41E0F8EA94}" dt="2024-02-29T15:29:42.349" v="886" actId="255"/>
          <ac:spMkLst>
            <pc:docMk/>
            <pc:sldMk cId="1600494506" sldId="288"/>
            <ac:spMk id="25" creationId="{BCE9DA14-62AB-A857-6387-1F5D330B3F36}"/>
          </ac:spMkLst>
        </pc:spChg>
        <pc:spChg chg="mod">
          <ac:chgData name="Kirill Cherpakov" userId="d3ecfb898a1419d2" providerId="LiveId" clId="{D877F417-97CF-4199-A46B-4F41E0F8EA94}" dt="2024-02-29T15:29:46.646" v="887" actId="255"/>
          <ac:spMkLst>
            <pc:docMk/>
            <pc:sldMk cId="1600494506" sldId="288"/>
            <ac:spMk id="26" creationId="{710CB940-D45B-59F1-06E5-9CC94100EF05}"/>
          </ac:spMkLst>
        </pc:spChg>
        <pc:spChg chg="mod">
          <ac:chgData name="Kirill Cherpakov" userId="d3ecfb898a1419d2" providerId="LiveId" clId="{D877F417-97CF-4199-A46B-4F41E0F8EA94}" dt="2024-02-29T15:57:14.239" v="1271" actId="20577"/>
          <ac:spMkLst>
            <pc:docMk/>
            <pc:sldMk cId="1600494506" sldId="288"/>
            <ac:spMk id="27" creationId="{A0DA38E3-68A2-4FF9-022B-BA0DF832B1DB}"/>
          </ac:spMkLst>
        </pc:spChg>
        <pc:spChg chg="add del mod">
          <ac:chgData name="Kirill Cherpakov" userId="d3ecfb898a1419d2" providerId="LiveId" clId="{D877F417-97CF-4199-A46B-4F41E0F8EA94}" dt="2024-02-29T15:29:51.659" v="889" actId="403"/>
          <ac:spMkLst>
            <pc:docMk/>
            <pc:sldMk cId="1600494506" sldId="288"/>
            <ac:spMk id="28" creationId="{B72BD1AE-7290-BA6E-18FB-8181C0D13E7C}"/>
          </ac:spMkLst>
        </pc:spChg>
        <pc:spChg chg="del">
          <ac:chgData name="Kirill Cherpakov" userId="d3ecfb898a1419d2" providerId="LiveId" clId="{D877F417-97CF-4199-A46B-4F41E0F8EA94}" dt="2024-02-29T15:29:26.352" v="882" actId="478"/>
          <ac:spMkLst>
            <pc:docMk/>
            <pc:sldMk cId="1600494506" sldId="288"/>
            <ac:spMk id="373" creationId="{EC015AD8-FC03-181D-1A34-AD00F66C42C2}"/>
          </ac:spMkLst>
        </pc:spChg>
        <pc:picChg chg="add del mod">
          <ac:chgData name="Kirill Cherpakov" userId="d3ecfb898a1419d2" providerId="LiveId" clId="{D877F417-97CF-4199-A46B-4F41E0F8EA94}" dt="2024-02-29T15:22:41.951" v="356" actId="478"/>
          <ac:picMkLst>
            <pc:docMk/>
            <pc:sldMk cId="1600494506" sldId="288"/>
            <ac:picMk id="2" creationId="{E04615FE-6E53-71AC-CB29-EA388DF23FBB}"/>
          </ac:picMkLst>
        </pc:picChg>
        <pc:picChg chg="add del">
          <ac:chgData name="Kirill Cherpakov" userId="d3ecfb898a1419d2" providerId="LiveId" clId="{D877F417-97CF-4199-A46B-4F41E0F8EA94}" dt="2024-02-29T15:26:31.011" v="693" actId="478"/>
          <ac:picMkLst>
            <pc:docMk/>
            <pc:sldMk cId="1600494506" sldId="288"/>
            <ac:picMk id="268" creationId="{1A522F41-60C1-3803-6132-18E154C0E328}"/>
          </ac:picMkLst>
        </pc:picChg>
        <pc:picChg chg="mod">
          <ac:chgData name="Kirill Cherpakov" userId="d3ecfb898a1419d2" providerId="LiveId" clId="{D877F417-97CF-4199-A46B-4F41E0F8EA94}" dt="2024-02-29T15:22:29.310" v="329" actId="207"/>
          <ac:picMkLst>
            <pc:docMk/>
            <pc:sldMk cId="1600494506" sldId="288"/>
            <ac:picMk id="288" creationId="{A5707D4A-497A-679A-3ACA-721E8D0E2699}"/>
          </ac:picMkLst>
        </pc:picChg>
        <pc:picChg chg="add mod">
          <ac:chgData name="Kirill Cherpakov" userId="d3ecfb898a1419d2" providerId="LiveId" clId="{D877F417-97CF-4199-A46B-4F41E0F8EA94}" dt="2024-02-29T15:30:00.552" v="890" actId="1076"/>
          <ac:picMkLst>
            <pc:docMk/>
            <pc:sldMk cId="1600494506" sldId="288"/>
            <ac:picMk id="4098" creationId="{10BE75B2-0AE0-0CD5-64B9-4F0FB0EED74F}"/>
          </ac:picMkLst>
        </pc:picChg>
        <pc:inkChg chg="add del">
          <ac:chgData name="Kirill Cherpakov" userId="d3ecfb898a1419d2" providerId="LiveId" clId="{D877F417-97CF-4199-A46B-4F41E0F8EA94}" dt="2024-02-29T15:30:12.006" v="892" actId="9405"/>
          <ac:inkMkLst>
            <pc:docMk/>
            <pc:sldMk cId="1600494506" sldId="288"/>
            <ac:inkMk id="10" creationId="{C253F7DC-09A4-F323-3BAB-61293D7A5D09}"/>
          </ac:inkMkLst>
        </pc:inkChg>
        <pc:inkChg chg="add del">
          <ac:chgData name="Kirill Cherpakov" userId="d3ecfb898a1419d2" providerId="LiveId" clId="{D877F417-97CF-4199-A46B-4F41E0F8EA94}" dt="2024-02-29T15:30:13.825" v="894" actId="9405"/>
          <ac:inkMkLst>
            <pc:docMk/>
            <pc:sldMk cId="1600494506" sldId="288"/>
            <ac:inkMk id="11" creationId="{D4477169-89A5-F8F1-A1EF-6E2A866ECB45}"/>
          </ac:inkMkLst>
        </pc:inkChg>
        <pc:inkChg chg="add del">
          <ac:chgData name="Kirill Cherpakov" userId="d3ecfb898a1419d2" providerId="LiveId" clId="{D877F417-97CF-4199-A46B-4F41E0F8EA94}" dt="2024-02-29T15:30:17.943" v="896" actId="9405"/>
          <ac:inkMkLst>
            <pc:docMk/>
            <pc:sldMk cId="1600494506" sldId="288"/>
            <ac:inkMk id="12" creationId="{E2D5CCD0-0A82-47C1-5230-C19C68156A16}"/>
          </ac:inkMkLst>
        </pc:inkChg>
        <pc:inkChg chg="add del">
          <ac:chgData name="Kirill Cherpakov" userId="d3ecfb898a1419d2" providerId="LiveId" clId="{D877F417-97CF-4199-A46B-4F41E0F8EA94}" dt="2024-02-29T15:30:21.722" v="898" actId="9405"/>
          <ac:inkMkLst>
            <pc:docMk/>
            <pc:sldMk cId="1600494506" sldId="288"/>
            <ac:inkMk id="13" creationId="{74DF24BC-1FC9-A6B7-8490-86291B117125}"/>
          </ac:inkMkLst>
        </pc:inkChg>
        <pc:inkChg chg="add del">
          <ac:chgData name="Kirill Cherpakov" userId="d3ecfb898a1419d2" providerId="LiveId" clId="{D877F417-97CF-4199-A46B-4F41E0F8EA94}" dt="2024-02-29T15:30:37.634" v="900" actId="9405"/>
          <ac:inkMkLst>
            <pc:docMk/>
            <pc:sldMk cId="1600494506" sldId="288"/>
            <ac:inkMk id="14" creationId="{879C46AB-8A23-E9DF-8548-B620C2728061}"/>
          </ac:inkMkLst>
        </pc:inkChg>
        <pc:inkChg chg="add del">
          <ac:chgData name="Kirill Cherpakov" userId="d3ecfb898a1419d2" providerId="LiveId" clId="{D877F417-97CF-4199-A46B-4F41E0F8EA94}" dt="2024-02-29T15:30:45.979" v="902" actId="9405"/>
          <ac:inkMkLst>
            <pc:docMk/>
            <pc:sldMk cId="1600494506" sldId="288"/>
            <ac:inkMk id="15" creationId="{4567C830-3581-8926-5183-79A264313623}"/>
          </ac:inkMkLst>
        </pc:inkChg>
        <pc:inkChg chg="add del">
          <ac:chgData name="Kirill Cherpakov" userId="d3ecfb898a1419d2" providerId="LiveId" clId="{D877F417-97CF-4199-A46B-4F41E0F8EA94}" dt="2024-02-29T15:30:50.704" v="904" actId="9405"/>
          <ac:inkMkLst>
            <pc:docMk/>
            <pc:sldMk cId="1600494506" sldId="288"/>
            <ac:inkMk id="16" creationId="{F774B4CE-90C3-1436-A17A-8943BDD79D5A}"/>
          </ac:inkMkLst>
        </pc:inkChg>
        <pc:inkChg chg="add">
          <ac:chgData name="Kirill Cherpakov" userId="d3ecfb898a1419d2" providerId="LiveId" clId="{D877F417-97CF-4199-A46B-4F41E0F8EA94}" dt="2024-02-29T15:30:56.498" v="905" actId="9405"/>
          <ac:inkMkLst>
            <pc:docMk/>
            <pc:sldMk cId="1600494506" sldId="288"/>
            <ac:inkMk id="17" creationId="{F0BDCBFC-BD97-2A13-0EB9-8FF3CF102E2C}"/>
          </ac:inkMkLst>
        </pc:inkChg>
      </pc:sldChg>
      <pc:sldChg chg="addSp delSp modSp mod modClrScheme modAnim chgLayout">
        <pc:chgData name="Kirill Cherpakov" userId="d3ecfb898a1419d2" providerId="LiveId" clId="{D877F417-97CF-4199-A46B-4F41E0F8EA94}" dt="2024-02-29T15:55:35.744" v="1245"/>
        <pc:sldMkLst>
          <pc:docMk/>
          <pc:sldMk cId="2502887943" sldId="289"/>
        </pc:sldMkLst>
        <pc:spChg chg="add del mod">
          <ac:chgData name="Kirill Cherpakov" userId="d3ecfb898a1419d2" providerId="LiveId" clId="{D877F417-97CF-4199-A46B-4F41E0F8EA94}" dt="2024-02-29T15:44:04.252" v="981" actId="478"/>
          <ac:spMkLst>
            <pc:docMk/>
            <pc:sldMk cId="2502887943" sldId="289"/>
            <ac:spMk id="3" creationId="{BD1C5A50-0810-3D4B-0EDC-5A8323E595F7}"/>
          </ac:spMkLst>
        </pc:spChg>
        <pc:spChg chg="add del mod">
          <ac:chgData name="Kirill Cherpakov" userId="d3ecfb898a1419d2" providerId="LiveId" clId="{D877F417-97CF-4199-A46B-4F41E0F8EA94}" dt="2024-02-29T15:44:06.884" v="983" actId="478"/>
          <ac:spMkLst>
            <pc:docMk/>
            <pc:sldMk cId="2502887943" sldId="289"/>
            <ac:spMk id="5" creationId="{EB42694F-EB94-5CFB-AA1E-D8299D1ECCEB}"/>
          </ac:spMkLst>
        </pc:spChg>
        <pc:spChg chg="mod ord">
          <ac:chgData name="Kirill Cherpakov" userId="d3ecfb898a1419d2" providerId="LiveId" clId="{D877F417-97CF-4199-A46B-4F41E0F8EA94}" dt="2024-02-29T15:47:19.085" v="1059" actId="1076"/>
          <ac:spMkLst>
            <pc:docMk/>
            <pc:sldMk cId="2502887943" sldId="289"/>
            <ac:spMk id="7" creationId="{330A5BFC-C134-C072-C14D-9E51A94C8E7E}"/>
          </ac:spMkLst>
        </pc:spChg>
        <pc:spChg chg="add del mod">
          <ac:chgData name="Kirill Cherpakov" userId="d3ecfb898a1419d2" providerId="LiveId" clId="{D877F417-97CF-4199-A46B-4F41E0F8EA94}" dt="2024-02-29T15:44:08.549" v="985" actId="478"/>
          <ac:spMkLst>
            <pc:docMk/>
            <pc:sldMk cId="2502887943" sldId="289"/>
            <ac:spMk id="8" creationId="{F2CF50A5-10C0-F42B-3821-207F034D5377}"/>
          </ac:spMkLst>
        </pc:spChg>
        <pc:spChg chg="add del mod">
          <ac:chgData name="Kirill Cherpakov" userId="d3ecfb898a1419d2" providerId="LiveId" clId="{D877F417-97CF-4199-A46B-4F41E0F8EA94}" dt="2024-02-29T15:44:10.595" v="987" actId="478"/>
          <ac:spMkLst>
            <pc:docMk/>
            <pc:sldMk cId="2502887943" sldId="289"/>
            <ac:spMk id="10" creationId="{F8A3A8E7-3C10-4D2A-F390-99D3F581EC0B}"/>
          </ac:spMkLst>
        </pc:spChg>
        <pc:spChg chg="add del mod">
          <ac:chgData name="Kirill Cherpakov" userId="d3ecfb898a1419d2" providerId="LiveId" clId="{D877F417-97CF-4199-A46B-4F41E0F8EA94}" dt="2024-02-29T15:44:13.253" v="989" actId="478"/>
          <ac:spMkLst>
            <pc:docMk/>
            <pc:sldMk cId="2502887943" sldId="289"/>
            <ac:spMk id="12" creationId="{BEC4AD70-5F01-AF14-5AF2-EF6C8CF6CCF4}"/>
          </ac:spMkLst>
        </pc:spChg>
        <pc:spChg chg="add del mod">
          <ac:chgData name="Kirill Cherpakov" userId="d3ecfb898a1419d2" providerId="LiveId" clId="{D877F417-97CF-4199-A46B-4F41E0F8EA94}" dt="2024-02-29T15:45:39.117" v="1002" actId="478"/>
          <ac:spMkLst>
            <pc:docMk/>
            <pc:sldMk cId="2502887943" sldId="289"/>
            <ac:spMk id="18" creationId="{D32959E6-AFE5-7F34-AFF9-7E3DECC7C410}"/>
          </ac:spMkLst>
        </pc:spChg>
        <pc:spChg chg="add del mod">
          <ac:chgData name="Kirill Cherpakov" userId="d3ecfb898a1419d2" providerId="LiveId" clId="{D877F417-97CF-4199-A46B-4F41E0F8EA94}" dt="2024-02-29T15:45:46.809" v="1007" actId="478"/>
          <ac:spMkLst>
            <pc:docMk/>
            <pc:sldMk cId="2502887943" sldId="289"/>
            <ac:spMk id="20" creationId="{3E76A7D1-A90F-169C-104F-66F47A81799B}"/>
          </ac:spMkLst>
        </pc:spChg>
        <pc:spChg chg="add del mod">
          <ac:chgData name="Kirill Cherpakov" userId="d3ecfb898a1419d2" providerId="LiveId" clId="{D877F417-97CF-4199-A46B-4F41E0F8EA94}" dt="2024-02-29T15:45:45.573" v="1006" actId="478"/>
          <ac:spMkLst>
            <pc:docMk/>
            <pc:sldMk cId="2502887943" sldId="289"/>
            <ac:spMk id="22" creationId="{6FCD559F-E052-BFF8-851F-E9DB955FA41F}"/>
          </ac:spMkLst>
        </pc:spChg>
        <pc:spChg chg="del">
          <ac:chgData name="Kirill Cherpakov" userId="d3ecfb898a1419d2" providerId="LiveId" clId="{D877F417-97CF-4199-A46B-4F41E0F8EA94}" dt="2024-02-29T15:45:49.175" v="1009" actId="478"/>
          <ac:spMkLst>
            <pc:docMk/>
            <pc:sldMk cId="2502887943" sldId="289"/>
            <ac:spMk id="24" creationId="{A3BF8E55-B2B9-104D-F277-08902534735D}"/>
          </ac:spMkLst>
        </pc:spChg>
        <pc:spChg chg="del">
          <ac:chgData name="Kirill Cherpakov" userId="d3ecfb898a1419d2" providerId="LiveId" clId="{D877F417-97CF-4199-A46B-4F41E0F8EA94}" dt="2024-02-29T15:45:48.250" v="1008" actId="478"/>
          <ac:spMkLst>
            <pc:docMk/>
            <pc:sldMk cId="2502887943" sldId="289"/>
            <ac:spMk id="25" creationId="{BCE9DA14-62AB-A857-6387-1F5D330B3F36}"/>
          </ac:spMkLst>
        </pc:spChg>
        <pc:spChg chg="del">
          <ac:chgData name="Kirill Cherpakov" userId="d3ecfb898a1419d2" providerId="LiveId" clId="{D877F417-97CF-4199-A46B-4F41E0F8EA94}" dt="2024-02-29T15:45:44.941" v="1005" actId="478"/>
          <ac:spMkLst>
            <pc:docMk/>
            <pc:sldMk cId="2502887943" sldId="289"/>
            <ac:spMk id="26" creationId="{710CB940-D45B-59F1-06E5-9CC94100EF05}"/>
          </ac:spMkLst>
        </pc:spChg>
        <pc:spChg chg="del">
          <ac:chgData name="Kirill Cherpakov" userId="d3ecfb898a1419d2" providerId="LiveId" clId="{D877F417-97CF-4199-A46B-4F41E0F8EA94}" dt="2024-02-29T15:45:44.223" v="1004" actId="478"/>
          <ac:spMkLst>
            <pc:docMk/>
            <pc:sldMk cId="2502887943" sldId="289"/>
            <ac:spMk id="27" creationId="{A0DA38E3-68A2-4FF9-022B-BA0DF832B1DB}"/>
          </ac:spMkLst>
        </pc:spChg>
        <pc:spChg chg="del">
          <ac:chgData name="Kirill Cherpakov" userId="d3ecfb898a1419d2" providerId="LiveId" clId="{D877F417-97CF-4199-A46B-4F41E0F8EA94}" dt="2024-02-29T15:45:38.039" v="1001" actId="478"/>
          <ac:spMkLst>
            <pc:docMk/>
            <pc:sldMk cId="2502887943" sldId="289"/>
            <ac:spMk id="28" creationId="{B72BD1AE-7290-BA6E-18FB-8181C0D13E7C}"/>
          </ac:spMkLst>
        </pc:spChg>
        <pc:spChg chg="add del mod">
          <ac:chgData name="Kirill Cherpakov" userId="d3ecfb898a1419d2" providerId="LiveId" clId="{D877F417-97CF-4199-A46B-4F41E0F8EA94}" dt="2024-02-29T15:45:51.445" v="1011" actId="478"/>
          <ac:spMkLst>
            <pc:docMk/>
            <pc:sldMk cId="2502887943" sldId="289"/>
            <ac:spMk id="29" creationId="{52A238CA-783B-FBF6-B7BB-CF516F6CEF7E}"/>
          </ac:spMkLst>
        </pc:spChg>
        <pc:spChg chg="add del mod">
          <ac:chgData name="Kirill Cherpakov" userId="d3ecfb898a1419d2" providerId="LiveId" clId="{D877F417-97CF-4199-A46B-4F41E0F8EA94}" dt="2024-02-29T15:45:50.024" v="1010" actId="478"/>
          <ac:spMkLst>
            <pc:docMk/>
            <pc:sldMk cId="2502887943" sldId="289"/>
            <ac:spMk id="31" creationId="{C2D7C373-4494-ECCF-4CA3-E8169BB4324B}"/>
          </ac:spMkLst>
        </pc:spChg>
        <pc:spChg chg="del">
          <ac:chgData name="Kirill Cherpakov" userId="d3ecfb898a1419d2" providerId="LiveId" clId="{D877F417-97CF-4199-A46B-4F41E0F8EA94}" dt="2024-02-29T15:44:02.973" v="980" actId="478"/>
          <ac:spMkLst>
            <pc:docMk/>
            <pc:sldMk cId="2502887943" sldId="289"/>
            <ac:spMk id="56" creationId="{42027341-30B3-44DB-373E-60B96EBF2043}"/>
          </ac:spMkLst>
        </pc:spChg>
        <pc:spChg chg="del">
          <ac:chgData name="Kirill Cherpakov" userId="d3ecfb898a1419d2" providerId="LiveId" clId="{D877F417-97CF-4199-A46B-4F41E0F8EA94}" dt="2024-02-29T15:44:05.106" v="982" actId="478"/>
          <ac:spMkLst>
            <pc:docMk/>
            <pc:sldMk cId="2502887943" sldId="289"/>
            <ac:spMk id="57" creationId="{49B99446-8DB8-EAE8-ADEB-8E02F160B106}"/>
          </ac:spMkLst>
        </pc:spChg>
        <pc:spChg chg="del">
          <ac:chgData name="Kirill Cherpakov" userId="d3ecfb898a1419d2" providerId="LiveId" clId="{D877F417-97CF-4199-A46B-4F41E0F8EA94}" dt="2024-02-29T15:44:07.447" v="984" actId="478"/>
          <ac:spMkLst>
            <pc:docMk/>
            <pc:sldMk cId="2502887943" sldId="289"/>
            <ac:spMk id="58" creationId="{4F1381C5-2C37-6542-2CC4-2EBF6B0C41D4}"/>
          </ac:spMkLst>
        </pc:spChg>
        <pc:spChg chg="del">
          <ac:chgData name="Kirill Cherpakov" userId="d3ecfb898a1419d2" providerId="LiveId" clId="{D877F417-97CF-4199-A46B-4F41E0F8EA94}" dt="2024-02-29T15:44:09.404" v="986" actId="478"/>
          <ac:spMkLst>
            <pc:docMk/>
            <pc:sldMk cId="2502887943" sldId="289"/>
            <ac:spMk id="59" creationId="{9348E88D-CFB1-4BF1-41EC-723BBD602AF2}"/>
          </ac:spMkLst>
        </pc:spChg>
        <pc:spChg chg="del">
          <ac:chgData name="Kirill Cherpakov" userId="d3ecfb898a1419d2" providerId="LiveId" clId="{D877F417-97CF-4199-A46B-4F41E0F8EA94}" dt="2024-02-29T15:44:11.316" v="988" actId="478"/>
          <ac:spMkLst>
            <pc:docMk/>
            <pc:sldMk cId="2502887943" sldId="289"/>
            <ac:spMk id="60" creationId="{E1B218F5-E615-C534-C7FC-E55781596535}"/>
          </ac:spMkLst>
        </pc:spChg>
        <pc:spChg chg="del">
          <ac:chgData name="Kirill Cherpakov" userId="d3ecfb898a1419d2" providerId="LiveId" clId="{D877F417-97CF-4199-A46B-4F41E0F8EA94}" dt="2024-02-29T15:46:08.952" v="1021" actId="478"/>
          <ac:spMkLst>
            <pc:docMk/>
            <pc:sldMk cId="2502887943" sldId="289"/>
            <ac:spMk id="139" creationId="{632DC974-3AFC-3B05-984D-8920F2613BAB}"/>
          </ac:spMkLst>
        </pc:spChg>
        <pc:spChg chg="del">
          <ac:chgData name="Kirill Cherpakov" userId="d3ecfb898a1419d2" providerId="LiveId" clId="{D877F417-97CF-4199-A46B-4F41E0F8EA94}" dt="2024-02-29T15:45:52.459" v="1012" actId="478"/>
          <ac:spMkLst>
            <pc:docMk/>
            <pc:sldMk cId="2502887943" sldId="289"/>
            <ac:spMk id="141" creationId="{F2040969-B583-70C1-87C1-D19C7BB276E9}"/>
          </ac:spMkLst>
        </pc:spChg>
        <pc:spChg chg="del">
          <ac:chgData name="Kirill Cherpakov" userId="d3ecfb898a1419d2" providerId="LiveId" clId="{D877F417-97CF-4199-A46B-4F41E0F8EA94}" dt="2024-02-29T15:45:55.317" v="1015" actId="478"/>
          <ac:spMkLst>
            <pc:docMk/>
            <pc:sldMk cId="2502887943" sldId="289"/>
            <ac:spMk id="143" creationId="{916357F2-DD2F-AE73-F0FE-19F36A996C0A}"/>
          </ac:spMkLst>
        </pc:spChg>
        <pc:spChg chg="del">
          <ac:chgData name="Kirill Cherpakov" userId="d3ecfb898a1419d2" providerId="LiveId" clId="{D877F417-97CF-4199-A46B-4F41E0F8EA94}" dt="2024-02-29T15:46:08.952" v="1021" actId="478"/>
          <ac:spMkLst>
            <pc:docMk/>
            <pc:sldMk cId="2502887943" sldId="289"/>
            <ac:spMk id="145" creationId="{061F8191-7958-A3B6-D754-56FAB2742504}"/>
          </ac:spMkLst>
        </pc:spChg>
        <pc:spChg chg="del">
          <ac:chgData name="Kirill Cherpakov" userId="d3ecfb898a1419d2" providerId="LiveId" clId="{D877F417-97CF-4199-A46B-4F41E0F8EA94}" dt="2024-02-29T15:46:01.034" v="1019" actId="478"/>
          <ac:spMkLst>
            <pc:docMk/>
            <pc:sldMk cId="2502887943" sldId="289"/>
            <ac:spMk id="147" creationId="{FA6C0651-6CD9-1742-F030-13CC2F6DAC2F}"/>
          </ac:spMkLst>
        </pc:spChg>
        <pc:spChg chg="mod ord">
          <ac:chgData name="Kirill Cherpakov" userId="d3ecfb898a1419d2" providerId="LiveId" clId="{D877F417-97CF-4199-A46B-4F41E0F8EA94}" dt="2024-02-29T15:46:27.351" v="1022" actId="700"/>
          <ac:spMkLst>
            <pc:docMk/>
            <pc:sldMk cId="2502887943" sldId="289"/>
            <ac:spMk id="175" creationId="{1DECFA06-D307-B47D-DA95-31161374AD30}"/>
          </ac:spMkLst>
        </pc:spChg>
        <pc:picChg chg="add del mod">
          <ac:chgData name="Kirill Cherpakov" userId="d3ecfb898a1419d2" providerId="LiveId" clId="{D877F417-97CF-4199-A46B-4F41E0F8EA94}" dt="2024-02-29T15:46:38.899" v="1026" actId="1076"/>
          <ac:picMkLst>
            <pc:docMk/>
            <pc:sldMk cId="2502887943" sldId="289"/>
            <ac:picMk id="14" creationId="{485C1824-9493-9FD7-AC5A-11FC923C164E}"/>
          </ac:picMkLst>
        </pc:picChg>
        <pc:picChg chg="add del mod">
          <ac:chgData name="Kirill Cherpakov" userId="d3ecfb898a1419d2" providerId="LiveId" clId="{D877F417-97CF-4199-A46B-4F41E0F8EA94}" dt="2024-02-29T15:46:42.072" v="1027" actId="1076"/>
          <ac:picMkLst>
            <pc:docMk/>
            <pc:sldMk cId="2502887943" sldId="289"/>
            <ac:picMk id="16" creationId="{D4A30CC8-C28E-4471-3C49-5FB11AC2CFBB}"/>
          </ac:picMkLst>
        </pc:picChg>
        <pc:picChg chg="add del">
          <ac:chgData name="Kirill Cherpakov" userId="d3ecfb898a1419d2" providerId="LiveId" clId="{D877F417-97CF-4199-A46B-4F41E0F8EA94}" dt="2024-02-29T15:45:06.336" v="991" actId="478"/>
          <ac:picMkLst>
            <pc:docMk/>
            <pc:sldMk cId="2502887943" sldId="289"/>
            <ac:picMk id="5122" creationId="{E46CF8CE-8D6F-6702-3BEA-FF36E1CF032E}"/>
          </ac:picMkLst>
        </pc:picChg>
      </pc:sldChg>
      <pc:sldChg chg="modSp mod modAnim">
        <pc:chgData name="Kirill Cherpakov" userId="d3ecfb898a1419d2" providerId="LiveId" clId="{D877F417-97CF-4199-A46B-4F41E0F8EA94}" dt="2024-02-29T15:59:08.814" v="1306" actId="403"/>
        <pc:sldMkLst>
          <pc:docMk/>
          <pc:sldMk cId="3170280394" sldId="290"/>
        </pc:sldMkLst>
        <pc:spChg chg="mod">
          <ac:chgData name="Kirill Cherpakov" userId="d3ecfb898a1419d2" providerId="LiveId" clId="{D877F417-97CF-4199-A46B-4F41E0F8EA94}" dt="2024-02-29T15:47:53.046" v="1109" actId="14100"/>
          <ac:spMkLst>
            <pc:docMk/>
            <pc:sldMk cId="3170280394" sldId="290"/>
            <ac:spMk id="2" creationId="{86B309B0-6209-D3D0-9D5E-308B9F6E7303}"/>
          </ac:spMkLst>
        </pc:spChg>
        <pc:spChg chg="mod">
          <ac:chgData name="Kirill Cherpakov" userId="d3ecfb898a1419d2" providerId="LiveId" clId="{D877F417-97CF-4199-A46B-4F41E0F8EA94}" dt="2024-02-29T15:58:58.171" v="1302" actId="403"/>
          <ac:spMkLst>
            <pc:docMk/>
            <pc:sldMk cId="3170280394" sldId="290"/>
            <ac:spMk id="11" creationId="{A2C39DD0-CD86-2929-7808-58D17FC2C0A6}"/>
          </ac:spMkLst>
        </pc:spChg>
        <pc:spChg chg="mod">
          <ac:chgData name="Kirill Cherpakov" userId="d3ecfb898a1419d2" providerId="LiveId" clId="{D877F417-97CF-4199-A46B-4F41E0F8EA94}" dt="2024-02-29T15:59:06.113" v="1305" actId="255"/>
          <ac:spMkLst>
            <pc:docMk/>
            <pc:sldMk cId="3170280394" sldId="290"/>
            <ac:spMk id="12" creationId="{CE3C1BFF-2275-1E7D-0604-E6F5CFEC01F6}"/>
          </ac:spMkLst>
        </pc:spChg>
        <pc:spChg chg="mod">
          <ac:chgData name="Kirill Cherpakov" userId="d3ecfb898a1419d2" providerId="LiveId" clId="{D877F417-97CF-4199-A46B-4F41E0F8EA94}" dt="2024-02-29T15:59:00.488" v="1303" actId="403"/>
          <ac:spMkLst>
            <pc:docMk/>
            <pc:sldMk cId="3170280394" sldId="290"/>
            <ac:spMk id="13" creationId="{F618F075-837C-1005-19D6-8DC90759CD53}"/>
          </ac:spMkLst>
        </pc:spChg>
        <pc:spChg chg="mod">
          <ac:chgData name="Kirill Cherpakov" userId="d3ecfb898a1419d2" providerId="LiveId" clId="{D877F417-97CF-4199-A46B-4F41E0F8EA94}" dt="2024-02-29T15:59:08.814" v="1306" actId="403"/>
          <ac:spMkLst>
            <pc:docMk/>
            <pc:sldMk cId="3170280394" sldId="290"/>
            <ac:spMk id="14" creationId="{DD1D0BF9-FCAA-67DA-79AB-E6E7E6D2B6A1}"/>
          </ac:spMkLst>
        </pc:spChg>
      </pc:sldChg>
      <pc:sldChg chg="del">
        <pc:chgData name="Kirill Cherpakov" userId="d3ecfb898a1419d2" providerId="LiveId" clId="{D877F417-97CF-4199-A46B-4F41E0F8EA94}" dt="2024-02-29T15:59:24.825" v="1307" actId="2696"/>
        <pc:sldMkLst>
          <pc:docMk/>
          <pc:sldMk cId="249904479" sldId="291"/>
        </pc:sldMkLst>
      </pc:sldChg>
      <pc:sldChg chg="delSp modSp mod">
        <pc:chgData name="Kirill Cherpakov" userId="d3ecfb898a1419d2" providerId="LiveId" clId="{D877F417-97CF-4199-A46B-4F41E0F8EA94}" dt="2024-02-29T16:03:49.710" v="1417" actId="14100"/>
        <pc:sldMkLst>
          <pc:docMk/>
          <pc:sldMk cId="94818171" sldId="292"/>
        </pc:sldMkLst>
        <pc:spChg chg="mod">
          <ac:chgData name="Kirill Cherpakov" userId="d3ecfb898a1419d2" providerId="LiveId" clId="{D877F417-97CF-4199-A46B-4F41E0F8EA94}" dt="2024-02-29T16:03:20.974" v="1409" actId="20577"/>
          <ac:spMkLst>
            <pc:docMk/>
            <pc:sldMk cId="94818171" sldId="292"/>
            <ac:spMk id="2" creationId="{B83F7D2E-080D-DBDD-73C4-3C38A2B77908}"/>
          </ac:spMkLst>
        </pc:spChg>
        <pc:spChg chg="mod">
          <ac:chgData name="Kirill Cherpakov" userId="d3ecfb898a1419d2" providerId="LiveId" clId="{D877F417-97CF-4199-A46B-4F41E0F8EA94}" dt="2024-02-29T16:03:49.710" v="1417" actId="14100"/>
          <ac:spMkLst>
            <pc:docMk/>
            <pc:sldMk cId="94818171" sldId="292"/>
            <ac:spMk id="3" creationId="{2BE8FDE3-DBA4-6A04-C75D-E56FE92EF368}"/>
          </ac:spMkLst>
        </pc:spChg>
        <pc:spChg chg="del">
          <ac:chgData name="Kirill Cherpakov" userId="d3ecfb898a1419d2" providerId="LiveId" clId="{D877F417-97CF-4199-A46B-4F41E0F8EA94}" dt="2024-02-29T16:00:53.130" v="1308" actId="478"/>
          <ac:spMkLst>
            <pc:docMk/>
            <pc:sldMk cId="94818171" sldId="292"/>
            <ac:spMk id="4" creationId="{D5BA2433-990B-A170-369A-3DF4A9B33BFA}"/>
          </ac:spMkLst>
        </pc:spChg>
      </pc:sldChg>
      <pc:sldChg chg="addSp delSp modSp mod">
        <pc:chgData name="Kirill Cherpakov" userId="d3ecfb898a1419d2" providerId="LiveId" clId="{D877F417-97CF-4199-A46B-4F41E0F8EA94}" dt="2024-02-29T16:10:38.768" v="1499" actId="20577"/>
        <pc:sldMkLst>
          <pc:docMk/>
          <pc:sldMk cId="1003962426" sldId="293"/>
        </pc:sldMkLst>
        <pc:spChg chg="mod">
          <ac:chgData name="Kirill Cherpakov" userId="d3ecfb898a1419d2" providerId="LiveId" clId="{D877F417-97CF-4199-A46B-4F41E0F8EA94}" dt="2024-02-29T15:01:17.316" v="75" actId="20577"/>
          <ac:spMkLst>
            <pc:docMk/>
            <pc:sldMk cId="1003962426" sldId="293"/>
            <ac:spMk id="2" creationId="{800AB426-5B7C-607E-D413-5D2C9495CC0A}"/>
          </ac:spMkLst>
        </pc:spChg>
        <pc:spChg chg="mod">
          <ac:chgData name="Kirill Cherpakov" userId="d3ecfb898a1419d2" providerId="LiveId" clId="{D877F417-97CF-4199-A46B-4F41E0F8EA94}" dt="2024-02-29T15:01:21.579" v="76" actId="1076"/>
          <ac:spMkLst>
            <pc:docMk/>
            <pc:sldMk cId="1003962426" sldId="293"/>
            <ac:spMk id="3" creationId="{B787DFD8-D262-D485-B1F2-817C5A0928C5}"/>
          </ac:spMkLst>
        </pc:spChg>
        <pc:spChg chg="add del mod">
          <ac:chgData name="Kirill Cherpakov" userId="d3ecfb898a1419d2" providerId="LiveId" clId="{D877F417-97CF-4199-A46B-4F41E0F8EA94}" dt="2024-02-29T16:10:31.657" v="1493"/>
          <ac:spMkLst>
            <pc:docMk/>
            <pc:sldMk cId="1003962426" sldId="293"/>
            <ac:spMk id="5" creationId="{EFE13BD0-50F7-EC1C-323E-CA7593D9F01C}"/>
          </ac:spMkLst>
        </pc:spChg>
        <pc:spChg chg="add mod">
          <ac:chgData name="Kirill Cherpakov" userId="d3ecfb898a1419d2" providerId="LiveId" clId="{D877F417-97CF-4199-A46B-4F41E0F8EA94}" dt="2024-02-29T16:10:38.768" v="1499" actId="20577"/>
          <ac:spMkLst>
            <pc:docMk/>
            <pc:sldMk cId="1003962426" sldId="293"/>
            <ac:spMk id="7" creationId="{F9DB587D-0B1E-5E77-6E03-A555F37E17D4}"/>
          </ac:spMkLst>
        </pc:spChg>
        <pc:inkChg chg="add del">
          <ac:chgData name="Kirill Cherpakov" userId="d3ecfb898a1419d2" providerId="LiveId" clId="{D877F417-97CF-4199-A46B-4F41E0F8EA94}" dt="2024-02-29T16:08:49.803" v="1420" actId="9405"/>
          <ac:inkMkLst>
            <pc:docMk/>
            <pc:sldMk cId="1003962426" sldId="293"/>
            <ac:inkMk id="4" creationId="{3C0DAA1F-4D83-A8D5-20BD-81C7C9C4988E}"/>
          </ac:inkMkLst>
        </pc:inkChg>
      </pc:sldChg>
      <pc:sldChg chg="addSp delSp modSp new mod">
        <pc:chgData name="Kirill Cherpakov" userId="d3ecfb898a1419d2" providerId="LiveId" clId="{D877F417-97CF-4199-A46B-4F41E0F8EA94}" dt="2024-02-29T16:07:16.308" v="1418" actId="478"/>
        <pc:sldMkLst>
          <pc:docMk/>
          <pc:sldMk cId="3066391414" sldId="294"/>
        </pc:sldMkLst>
        <pc:spChg chg="del">
          <ac:chgData name="Kirill Cherpakov" userId="d3ecfb898a1419d2" providerId="LiveId" clId="{D877F417-97CF-4199-A46B-4F41E0F8EA94}" dt="2024-02-29T15:00:25.499" v="3" actId="478"/>
          <ac:spMkLst>
            <pc:docMk/>
            <pc:sldMk cId="3066391414" sldId="294"/>
            <ac:spMk id="2" creationId="{BCE0215E-57E1-49CF-691C-2B0A216FBA08}"/>
          </ac:spMkLst>
        </pc:spChg>
        <pc:spChg chg="del">
          <ac:chgData name="Kirill Cherpakov" userId="d3ecfb898a1419d2" providerId="LiveId" clId="{D877F417-97CF-4199-A46B-4F41E0F8EA94}" dt="2024-02-29T15:00:26.217" v="4" actId="478"/>
          <ac:spMkLst>
            <pc:docMk/>
            <pc:sldMk cId="3066391414" sldId="294"/>
            <ac:spMk id="3" creationId="{363E22F7-F98A-6CBB-C460-2968E96E2561}"/>
          </ac:spMkLst>
        </pc:spChg>
        <pc:spChg chg="del">
          <ac:chgData name="Kirill Cherpakov" userId="d3ecfb898a1419d2" providerId="LiveId" clId="{D877F417-97CF-4199-A46B-4F41E0F8EA94}" dt="2024-02-29T16:07:16.308" v="1418" actId="478"/>
          <ac:spMkLst>
            <pc:docMk/>
            <pc:sldMk cId="3066391414" sldId="294"/>
            <ac:spMk id="5" creationId="{C0EDEA6D-3749-5F6F-15DF-2D3E6ED1524E}"/>
          </ac:spMkLst>
        </pc:spChg>
        <pc:picChg chg="add del">
          <ac:chgData name="Kirill Cherpakov" userId="d3ecfb898a1419d2" providerId="LiveId" clId="{D877F417-97CF-4199-A46B-4F41E0F8EA94}" dt="2024-02-29T15:00:24.308" v="2" actId="478"/>
          <ac:picMkLst>
            <pc:docMk/>
            <pc:sldMk cId="3066391414" sldId="294"/>
            <ac:picMk id="2050" creationId="{92C506E0-9025-051E-F499-3FF96C44B7AF}"/>
          </ac:picMkLst>
        </pc:picChg>
        <pc:picChg chg="add mod">
          <ac:chgData name="Kirill Cherpakov" userId="d3ecfb898a1419d2" providerId="LiveId" clId="{D877F417-97CF-4199-A46B-4F41E0F8EA94}" dt="2024-02-29T15:00:56.649" v="33" actId="1076"/>
          <ac:picMkLst>
            <pc:docMk/>
            <pc:sldMk cId="3066391414" sldId="294"/>
            <ac:picMk id="2052" creationId="{5E81F353-6AD0-91F3-0194-2FB13CE2E8EB}"/>
          </ac:picMkLst>
        </pc:picChg>
      </pc:sldChg>
      <pc:sldChg chg="addSp delSp modSp new del mod modClrScheme chgLayout">
        <pc:chgData name="Kirill Cherpakov" userId="d3ecfb898a1419d2" providerId="LiveId" clId="{D877F417-97CF-4199-A46B-4F41E0F8EA94}" dt="2024-02-29T15:04:31.201" v="81" actId="680"/>
        <pc:sldMkLst>
          <pc:docMk/>
          <pc:sldMk cId="935079361" sldId="295"/>
        </pc:sldMkLst>
        <pc:spChg chg="add del mod ord">
          <ac:chgData name="Kirill Cherpakov" userId="d3ecfb898a1419d2" providerId="LiveId" clId="{D877F417-97CF-4199-A46B-4F41E0F8EA94}" dt="2024-02-29T15:04:29.432" v="80" actId="700"/>
          <ac:spMkLst>
            <pc:docMk/>
            <pc:sldMk cId="935079361" sldId="295"/>
            <ac:spMk id="2" creationId="{E00CFC41-5BDC-321D-D0A5-A873CEC9EB42}"/>
          </ac:spMkLst>
        </pc:spChg>
        <pc:spChg chg="add del mod ord">
          <ac:chgData name="Kirill Cherpakov" userId="d3ecfb898a1419d2" providerId="LiveId" clId="{D877F417-97CF-4199-A46B-4F41E0F8EA94}" dt="2024-02-29T15:04:29.432" v="80" actId="700"/>
          <ac:spMkLst>
            <pc:docMk/>
            <pc:sldMk cId="935079361" sldId="295"/>
            <ac:spMk id="3" creationId="{7876A39D-1AD8-42A9-0E26-52AC902B84F9}"/>
          </ac:spMkLst>
        </pc:spChg>
        <pc:spChg chg="add del mod ord">
          <ac:chgData name="Kirill Cherpakov" userId="d3ecfb898a1419d2" providerId="LiveId" clId="{D877F417-97CF-4199-A46B-4F41E0F8EA94}" dt="2024-02-29T15:04:29.432" v="80" actId="700"/>
          <ac:spMkLst>
            <pc:docMk/>
            <pc:sldMk cId="935079361" sldId="295"/>
            <ac:spMk id="4" creationId="{E93C48A8-6C7F-5AD5-30F6-60315C046A5C}"/>
          </ac:spMkLst>
        </pc:spChg>
        <pc:spChg chg="add del mod ord">
          <ac:chgData name="Kirill Cherpakov" userId="d3ecfb898a1419d2" providerId="LiveId" clId="{D877F417-97CF-4199-A46B-4F41E0F8EA94}" dt="2024-02-29T15:04:29.432" v="80" actId="700"/>
          <ac:spMkLst>
            <pc:docMk/>
            <pc:sldMk cId="935079361" sldId="295"/>
            <ac:spMk id="5" creationId="{2B03A388-AF21-C4D5-B3F1-980CF2A949BD}"/>
          </ac:spMkLst>
        </pc:spChg>
      </pc:sldChg>
      <pc:sldChg chg="addSp delSp modSp add mod">
        <pc:chgData name="Kirill Cherpakov" userId="d3ecfb898a1419d2" providerId="LiveId" clId="{D877F417-97CF-4199-A46B-4F41E0F8EA94}" dt="2024-02-29T15:12:44.636" v="241" actId="478"/>
        <pc:sldMkLst>
          <pc:docMk/>
          <pc:sldMk cId="2698051235" sldId="295"/>
        </pc:sldMkLst>
        <pc:spChg chg="mod">
          <ac:chgData name="Kirill Cherpakov" userId="d3ecfb898a1419d2" providerId="LiveId" clId="{D877F417-97CF-4199-A46B-4F41E0F8EA94}" dt="2024-02-29T15:12:35.747" v="239" actId="20577"/>
          <ac:spMkLst>
            <pc:docMk/>
            <pc:sldMk cId="2698051235" sldId="295"/>
            <ac:spMk id="2" creationId="{A69B6D1B-B3FE-D306-54D1-CBE6B9EF7EC2}"/>
          </ac:spMkLst>
        </pc:spChg>
        <pc:spChg chg="del">
          <ac:chgData name="Kirill Cherpakov" userId="d3ecfb898a1419d2" providerId="LiveId" clId="{D877F417-97CF-4199-A46B-4F41E0F8EA94}" dt="2024-02-29T15:12:38.724" v="240" actId="478"/>
          <ac:spMkLst>
            <pc:docMk/>
            <pc:sldMk cId="2698051235" sldId="295"/>
            <ac:spMk id="3" creationId="{CECFE0D9-E65D-D097-404A-A242D31F81A6}"/>
          </ac:spMkLst>
        </pc:spChg>
        <pc:spChg chg="add del mod">
          <ac:chgData name="Kirill Cherpakov" userId="d3ecfb898a1419d2" providerId="LiveId" clId="{D877F417-97CF-4199-A46B-4F41E0F8EA94}" dt="2024-02-29T15:12:44.636" v="241" actId="478"/>
          <ac:spMkLst>
            <pc:docMk/>
            <pc:sldMk cId="2698051235" sldId="295"/>
            <ac:spMk id="5" creationId="{E57950B3-3A64-0932-046E-7847083BA9FB}"/>
          </ac:spMkLst>
        </pc:spChg>
      </pc:sldChg>
      <pc:sldChg chg="addSp delSp modSp new mod modClrScheme chgLayout">
        <pc:chgData name="Kirill Cherpakov" userId="d3ecfb898a1419d2" providerId="LiveId" clId="{D877F417-97CF-4199-A46B-4F41E0F8EA94}" dt="2024-02-29T15:17:16.507" v="263" actId="20577"/>
        <pc:sldMkLst>
          <pc:docMk/>
          <pc:sldMk cId="2282836068" sldId="296"/>
        </pc:sldMkLst>
        <pc:spChg chg="del mod ord">
          <ac:chgData name="Kirill Cherpakov" userId="d3ecfb898a1419d2" providerId="LiveId" clId="{D877F417-97CF-4199-A46B-4F41E0F8EA94}" dt="2024-02-29T15:12:51.342" v="243" actId="700"/>
          <ac:spMkLst>
            <pc:docMk/>
            <pc:sldMk cId="2282836068" sldId="296"/>
            <ac:spMk id="2" creationId="{BF6522D6-5F11-7D46-E281-EEA0DB9A2D3B}"/>
          </ac:spMkLst>
        </pc:spChg>
        <pc:spChg chg="del mod ord">
          <ac:chgData name="Kirill Cherpakov" userId="d3ecfb898a1419d2" providerId="LiveId" clId="{D877F417-97CF-4199-A46B-4F41E0F8EA94}" dt="2024-02-29T15:12:51.342" v="243" actId="700"/>
          <ac:spMkLst>
            <pc:docMk/>
            <pc:sldMk cId="2282836068" sldId="296"/>
            <ac:spMk id="3" creationId="{351611F4-6ACE-6CDD-BBF8-475C1696FEBC}"/>
          </ac:spMkLst>
        </pc:spChg>
        <pc:spChg chg="add mod ord">
          <ac:chgData name="Kirill Cherpakov" userId="d3ecfb898a1419d2" providerId="LiveId" clId="{D877F417-97CF-4199-A46B-4F41E0F8EA94}" dt="2024-02-29T15:12:58.162" v="244"/>
          <ac:spMkLst>
            <pc:docMk/>
            <pc:sldMk cId="2282836068" sldId="296"/>
            <ac:spMk id="4" creationId="{33CB2A54-69CF-5A83-228E-65E64820E79C}"/>
          </ac:spMkLst>
        </pc:spChg>
        <pc:spChg chg="add mod ord">
          <ac:chgData name="Kirill Cherpakov" userId="d3ecfb898a1419d2" providerId="LiveId" clId="{D877F417-97CF-4199-A46B-4F41E0F8EA94}" dt="2024-02-29T15:17:16.507" v="263" actId="20577"/>
          <ac:spMkLst>
            <pc:docMk/>
            <pc:sldMk cId="2282836068" sldId="296"/>
            <ac:spMk id="5" creationId="{B8E85608-C10A-A2BE-C83B-C8E9940891C5}"/>
          </ac:spMkLst>
        </pc:spChg>
      </pc:sldChg>
      <pc:sldChg chg="addSp delSp modSp add mod modAnim">
        <pc:chgData name="Kirill Cherpakov" userId="d3ecfb898a1419d2" providerId="LiveId" clId="{D877F417-97CF-4199-A46B-4F41E0F8EA94}" dt="2024-02-29T15:58:05.598" v="1276"/>
        <pc:sldMkLst>
          <pc:docMk/>
          <pc:sldMk cId="132262597" sldId="297"/>
        </pc:sldMkLst>
        <pc:spChg chg="mod">
          <ac:chgData name="Kirill Cherpakov" userId="d3ecfb898a1419d2" providerId="LiveId" clId="{D877F417-97CF-4199-A46B-4F41E0F8EA94}" dt="2024-02-29T15:34:02.274" v="913" actId="20577"/>
          <ac:spMkLst>
            <pc:docMk/>
            <pc:sldMk cId="132262597" sldId="297"/>
            <ac:spMk id="4" creationId="{9BAF3745-871D-5D1C-A60A-EF036AB9E695}"/>
          </ac:spMkLst>
        </pc:spChg>
        <pc:spChg chg="mod">
          <ac:chgData name="Kirill Cherpakov" userId="d3ecfb898a1419d2" providerId="LiveId" clId="{D877F417-97CF-4199-A46B-4F41E0F8EA94}" dt="2024-02-29T15:14:51.659" v="254"/>
          <ac:spMkLst>
            <pc:docMk/>
            <pc:sldMk cId="132262597" sldId="297"/>
            <ac:spMk id="5" creationId="{F0A36FB7-B2E7-5911-12A7-43FAE35E2DC4}"/>
          </ac:spMkLst>
        </pc:spChg>
        <pc:picChg chg="add mod">
          <ac:chgData name="Kirill Cherpakov" userId="d3ecfb898a1419d2" providerId="LiveId" clId="{D877F417-97CF-4199-A46B-4F41E0F8EA94}" dt="2024-02-29T15:16:24.016" v="260" actId="1076"/>
          <ac:picMkLst>
            <pc:docMk/>
            <pc:sldMk cId="132262597" sldId="297"/>
            <ac:picMk id="3" creationId="{67A7E647-6F18-759E-61D0-E0AF786B425D}"/>
          </ac:picMkLst>
        </pc:picChg>
        <pc:inkChg chg="add del">
          <ac:chgData name="Kirill Cherpakov" userId="d3ecfb898a1419d2" providerId="LiveId" clId="{D877F417-97CF-4199-A46B-4F41E0F8EA94}" dt="2024-02-29T15:33:58.251" v="907" actId="9405"/>
          <ac:inkMkLst>
            <pc:docMk/>
            <pc:sldMk cId="132262597" sldId="297"/>
            <ac:inkMk id="6" creationId="{D8CEC17C-D92B-3C31-57FC-6B2580D414EA}"/>
          </ac:inkMkLst>
        </pc:inkChg>
      </pc:sldChg>
      <pc:sldChg chg="add del">
        <pc:chgData name="Kirill Cherpakov" userId="d3ecfb898a1419d2" providerId="LiveId" clId="{D877F417-97CF-4199-A46B-4F41E0F8EA94}" dt="2024-02-29T15:47:26.062" v="1060" actId="2696"/>
        <pc:sldMkLst>
          <pc:docMk/>
          <pc:sldMk cId="3765580025" sldId="29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8B43649-8DAC-8EAD-79EC-38164EB67F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1CFC8B-2C22-8A28-E4E1-F22ACDA82A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AA0D6-3DB1-4639-9734-75B3ACB9066C}" type="datetime1">
              <a:rPr lang="ru-RU" smtClean="0"/>
              <a:t>29.02.2024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18F33F-13D6-8A60-FC43-3046C7D98B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9DD896-3611-B4B0-6FF6-781A1A0AC8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E9F09-2159-4EEA-B66C-DBCA6AE92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4530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5:30:56.49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73337.26563"/>
      <inkml:brushProperty name="anchorY" value="19387.02148"/>
      <inkml:brushProperty name="scaleFactor" value="0.5"/>
    </inkml:brush>
  </inkml:definitions>
  <inkml:trace contextRef="#ctx0" brushRef="#br0">30506 2168 24575,'0'0'0,"4"0"0,12-5 0,0-10 0,3 0 0,3-10 0,1 4 0,-4-3 0,6 1 0,-5-1 0,1 0 0,-4-6 0,0 5 0,-4 1 0,1 0 0,-2 0 0,-4 0 0,-2 0 0,-3-1 0,-1 1 0,-2-1 0,0 0 0,-1-5 0,1 0 0,-1 0 0,1-4 0,0 1 0,0 1 0,0-3 0,0-3 0,0-4 0,0-4 0,-5 4 0,-6-2 0,1-6 0,-9-1 0,-4-2 0,-7-5 0,-7-4 0,0 0 0,-4 2 0,2 2 0,-2 8 0,-1 7 0,2 2 0,-2 5 0,-1-1 0,2 3 0,0 7 0,-7-3 0,-2 7 0,-7 2 0,-5-6 0,-16 1 0,-8-2 0,-8 6 0,-9 0 0,-9 1 0,-15-1 0,-10 0 0,-12-1 0,0-1 0,-3 0 0,5-1 0,1 0 0,1 0 0,4 5 0,-1 0 0,5 0 0,-3 4 0,5 4 0,-3 4 0,2-1 0,-2 2 0,3 1 0,2 3 0,-7 0 0,-8-3 0,-9 1 0,-12 0 0,0 1 0,-4 1 0,-6 1 0,-1 1 0,0 1 0,-4 0 0,6 0 0,-3 1 0,-4-1 0,-9 0 0,-4 0 0,-3 0 0,-6 0 0,0 0 0,0 0 0,-3 0 0,-9 0 0,-3 0 0,-13 0 0,-1 0 0,-1 0 0,-3 0 0,3 0 0,3 0 0,-2 5 0,2 0 0,-2 5 0,2 0 0,-3-2 0,-3 8 0,-8-2 0,-7-1 0,-8-4 0,-10-2 0,-3-3 0,2-3 0,0 0 0,-5-2-887,6 1 1141,-5-1-381,0-4 127,-4-1 0,0-4 0,11 1 0,12 0 0,17 3 0,5 2 0,12 2 0,18 0 0,13 2 0,11 0 0,6 6 0,4-1 0,7 1 0,0 3 0,5 0 887,3-2-1140,-1 3 379,-8-1-126,-4-2 0,-3 3 0,-2 3 0,-5-1 0,0 3 0,-5-2 0,-3-3 0,-5 1 0,-7-2 0,-17-2 0,-6-2 0,-1-2 0,-5-1 0,4-2 0,6 0 0,-53 0 0,4-1-1089,4 1 1400,19-1-467,15 1 156,25 0-393,14 0 505,7 0-168,7 0 56,12 0 0,8 0 0,10 0 1071,4 0-1377,-33 0 871,4 0-683,-2 0 177,10 0-59,11 0 0,10 0 0,9 5 0,11 0 0,-1 1 0,-8 3 0,-1-1 0,-9-1 0,-5-2 0,-2-1 0,-7-2 0,5-2 0,5 1 0,-3-2 0,1 1 0,4 0 0,5-1 0,0 1 0,5 0 0,-8 0 0,4 0 0,-4 5 0,-6 0 0,3 0 0,-6 0 0,4-2 0,-4-1 0,-1-1 0,5-1 0,11 5 0,10 0 0,16 0 0,13-1 0,10 4 0,13-1 0,5-1 0,6-1 0,2-2 0,-2-1 0,-8 3 0,-2 6 0,-2-1 0,4 4 0,0 3 0,0-2 0,0-3 0,4 1 0,5 3 0,4 2 0,4-3 0,-2 3 0,-3 0 0,0-2 0,2 1 0,7 1 0,2 2 0,7-3 0,5 6 0,5-3 0,-1 0 0,7 1 0,1-3 0,2 0 0,1-4 0,-1-4 0,0 1 0,-1 3 0,0-2 0,4 2 0,0-2 0,5 2 0,0-2 0,3 2 0,-2 2 0,3 3 0,-2 2 0,2 3 0,3 0 0,2 1 0,3 0 0,1 0 0,1 1 0,6-1 0,1 0 0,4-5 0,5 0 0,-1 0 0,2-4 0,-2 1 0,1 0 0,-2 3 0,1-4 0,-2 2 0,2-4 0,-3 2 0,3 1 0,-3 2 0,-3 2 0,-7-3 0,-7-5 0,-7-3 0,-11-9 0,-4-4 0,-2-1 0,0 0 0,1 0 0,0 2 0,2-5 0,-4 1 0,-4-5 0,4-3 0,2 1 0,-2 2 0,5-2 0,1-3 0,2 3 0,0 2 0,-1 4 0,6-3 0,-1 3 0,0 1 0,-1-4 0,-2 3 0,9 0 0,4 8 0,10 1 0,7 1 0,8 0 0,14 10 0,4 0 0,2-2 0,4 3 0,-2-2 0,-3 2 0,-3-2 0,-2-4 0,-3 4 0,-1-4 0,-1-1 0,-5 3 0,-1-2 0,5 4 0,1 2 0,2 0 0,5 1 0,0-2 0,-1-3 0,-6 2 0,-1-2 0,-2 2 0,0 3 0,0-2 0,1-2 0,0 1 0,2-2 0,-6 3 0,-4-8 0,-5-6 0,-5-9 0,-2-6 0,-3-4 0,0-4 0,-1-2 0,0 0 0,0-5 0,6-1 0,-1 1 0,1 2 0,4 0 0,-1 2 0,-1 1 0,-1 1 0,2 0 0,0 0 0,-2 1 0,-2-1 0,4 5 0,4 1 0,-1-1 0,3 4 0,-2 0 0,3-2 0,-3-2 0,-3 9 0,-7 3 0,-3 9 0,-3 8 0,-4 2 0,-5 4 0,0 9 0,2 2 0,-2 2 0,-3 6 0,3-1 0,2 0 0,-2-2 0,4-2 0,1-2 0,3 9 0,-3 0 0,1-1 0,2-3 0,-4-1 0,1-3 0,1-1 0,3-1 0,0-1 0,3-1 0,0 1 0,1-1 0,0 1 0,0-6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931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7853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006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462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79BC9-46C3-950F-3AE4-DCE9DD623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569A9CC-A209-5769-616B-26E9BC717A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98905FA-31C7-CD5C-E805-3F79418E0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2185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9779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482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6851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6500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111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Изображение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rtlCol="0" anchor="t">
            <a:noAutofit/>
          </a:bodyPr>
          <a:lstStyle>
            <a:lvl1pPr algn="ctr">
              <a:defRPr lang="ru-RU" sz="4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4" name="Рисунок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7" name="Текст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8" name="Рисунок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Текст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8" name="Текст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7" name="Рисунок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Текст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6" name="Рисунок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Текст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0" name="Текст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5" name="Рисунок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Текст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олилиния: Фигура 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/>
          </a:p>
        </p:txBody>
      </p:sp>
      <p:sp>
        <p:nvSpPr>
          <p:cNvPr id="26" name="Полилиния: Форма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lnSpc>
                <a:spcPct val="100000"/>
              </a:lnSpc>
              <a:defRPr lang="ru-RU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0" name="Изображение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4" name="Текст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6" name="Текст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7" name="Текст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8" name="Текст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9" name="Текст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0" name="Текст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1" name="Изображение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4" name="Рисунок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6" name="Рисунок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Текст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0" name="Текст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5" name="Рисунок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Текст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Изображение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5" name="Изображение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6" name="Изображение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Изображение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21" name="Изображение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Изображение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 b="1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 rtlCol="0">
            <a:noAutofit/>
          </a:bodyPr>
          <a:lstStyle>
            <a:lvl1pPr marL="0" indent="0">
              <a:buNone/>
              <a:defRPr lang="ru-RU" sz="1500"/>
            </a:lvl1pPr>
            <a:lvl2pPr>
              <a:defRPr lang="ru-RU" sz="1500"/>
            </a:lvl2pPr>
            <a:lvl3pPr>
              <a:defRPr lang="ru-RU" sz="1500"/>
            </a:lvl3pPr>
            <a:lvl4pPr>
              <a:defRPr lang="ru-RU" sz="1500"/>
            </a:lvl4pPr>
            <a:lvl5pPr>
              <a:defRPr lang="ru-RU" sz="15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олилиния: фигура 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9" name="Изображение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rtlCol="0" anchor="ctr">
            <a:noAutofit/>
          </a:bodyPr>
          <a:lstStyle>
            <a:lvl1pPr algn="l">
              <a:defRPr lang="ru-RU" sz="44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 rtlCol="0">
            <a:noAutofit/>
          </a:bodyPr>
          <a:lstStyle>
            <a:lvl1pPr marL="0" indent="0" algn="l">
              <a:spcBef>
                <a:spcPts val="576"/>
              </a:spcBef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Изображение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1" name="Изображение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" name="Изображение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7" name="Изображение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18" name="Заголовок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Объект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 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lang="ru-RU" sz="32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 rtlCol="0">
            <a:noAutofit/>
          </a:bodyPr>
          <a:lstStyle>
            <a:lvl1pPr marL="0" indent="0">
              <a:buNone/>
              <a:defRPr lang="ru-RU" sz="1500"/>
            </a:lvl1pPr>
            <a:lvl2pPr>
              <a:defRPr lang="ru-RU" sz="1500"/>
            </a:lvl2pPr>
            <a:lvl3pPr>
              <a:defRPr lang="ru-RU" sz="1500"/>
            </a:lvl3pPr>
            <a:lvl4pPr>
              <a:defRPr lang="ru-RU" sz="1500"/>
            </a:lvl4pPr>
            <a:lvl5pPr>
              <a:defRPr lang="ru-RU" sz="15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Заголовок презентации</a:t>
            </a:r>
          </a:p>
        </p:txBody>
      </p:sp>
      <p:sp>
        <p:nvSpPr>
          <p:cNvPr id="6" name="Номер слайда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17" name="Полилиния: фигура 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Полилиния: Фигура 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Полилиния: Фигура 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олилиния: Фигура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0" name="Полилиния: Фигура 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Полилиния: Фигура 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lang="ru-RU" sz="44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 rtlCol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2400">
                <a:solidFill>
                  <a:schemeClr val="accent6"/>
                </a:solidFill>
              </a:defRPr>
            </a:lvl1pPr>
            <a:lvl2pPr marL="457200" indent="0">
              <a:buNone/>
              <a:defRPr lang="ru-RU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 rtlCol="0">
            <a:noAutofit/>
          </a:bodyPr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 rtlCol="0">
            <a:noAutofit/>
          </a:bodyPr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rtlCol="0">
            <a:noAutofit/>
          </a:bodyPr>
          <a:lstStyle>
            <a:lvl1pPr algn="l">
              <a:lnSpc>
                <a:spcPct val="100000"/>
              </a:lnSpc>
              <a:defRPr lang="ru-RU"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7" name="Текст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55" name="Текст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6" name="Текст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32" name="Изображение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0" name="Рисунок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5" name="Текст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1" name="Рисунок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8" name="Текст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2" name="Рисунок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1" name="Текст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3" name="Рисунок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3" name="Текст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ru-RU"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sz="4800" dirty="0"/>
              <a:t>K-Nearest Neighbors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Черпаков Кирилл </a:t>
            </a:r>
          </a:p>
          <a:p>
            <a:pPr rtl="0"/>
            <a:r>
              <a:rPr lang="ru-RU" dirty="0"/>
              <a:t>23221</a:t>
            </a:r>
            <a:endParaRPr lang="ru-RU" dirty="0">
              <a:latin typeface="+mn-lt"/>
            </a:endParaRPr>
          </a:p>
          <a:p>
            <a:pPr rtl="0"/>
            <a:endParaRPr lang="ru-RU" dirty="0">
              <a:latin typeface="+mn-lt"/>
            </a:endParaRPr>
          </a:p>
        </p:txBody>
      </p:sp>
      <p:sp>
        <p:nvSpPr>
          <p:cNvPr id="4" name="AutoShape 2" descr="KNN">
            <a:extLst>
              <a:ext uri="{FF2B5EF4-FFF2-40B4-BE49-F238E27FC236}">
                <a16:creationId xmlns:a16="http://schemas.microsoft.com/office/drawing/2014/main" id="{5A24F0AF-440D-69BC-1C81-44E582CCBB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24" y="347472"/>
            <a:ext cx="8165592" cy="137375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/>
              <a:t>Неужели </a:t>
            </a:r>
            <a:r>
              <a:rPr lang="en-US" sz="4000" dirty="0"/>
              <a:t>KNN </a:t>
            </a:r>
            <a:r>
              <a:rPr lang="ru-RU" sz="4000" dirty="0"/>
              <a:t>такой крутой?</a:t>
            </a:r>
            <a:br>
              <a:rPr lang="ru-RU" sz="4000" dirty="0"/>
            </a:br>
            <a:endParaRPr lang="ru-RU" sz="4000" dirty="0"/>
          </a:p>
        </p:txBody>
      </p:sp>
      <p:sp>
        <p:nvSpPr>
          <p:cNvPr id="25" name="Номер слайда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10</a:t>
            </a:fld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7640" y="2227152"/>
            <a:ext cx="3822192" cy="51503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Преимущества алгоритма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822192" cy="368458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600" b="1" dirty="0">
                <a:solidFill>
                  <a:srgbClr val="22AC02"/>
                </a:solidFill>
              </a:rPr>
              <a:t>Простота реализации и понимания</a:t>
            </a:r>
            <a:endParaRPr lang="en-US" sz="1600" b="1" dirty="0">
              <a:solidFill>
                <a:srgbClr val="22AC02"/>
              </a:solidFill>
            </a:endParaRPr>
          </a:p>
          <a:p>
            <a:pPr rtl="0"/>
            <a:r>
              <a:rPr lang="ru-RU" sz="1600" b="1" dirty="0">
                <a:solidFill>
                  <a:srgbClr val="22AC02"/>
                </a:solidFill>
              </a:rPr>
              <a:t>Адаптивность к данным</a:t>
            </a:r>
            <a:endParaRPr lang="en-US" sz="1600" b="1" dirty="0">
              <a:solidFill>
                <a:srgbClr val="22AC02"/>
              </a:solidFill>
            </a:endParaRPr>
          </a:p>
          <a:p>
            <a:pPr rtl="0"/>
            <a:r>
              <a:rPr lang="ru-RU" sz="1600" b="1" dirty="0">
                <a:solidFill>
                  <a:srgbClr val="22AC02"/>
                </a:solidFill>
              </a:rPr>
              <a:t>Нет учителя</a:t>
            </a:r>
          </a:p>
          <a:p>
            <a:pPr rtl="0"/>
            <a:r>
              <a:rPr lang="ru-RU" sz="1600" b="1" dirty="0">
                <a:solidFill>
                  <a:srgbClr val="22AC02"/>
                </a:solidFill>
              </a:rPr>
              <a:t>Адаптивность к изменяющимся данным</a:t>
            </a:r>
          </a:p>
          <a:p>
            <a:pPr rtl="0"/>
            <a:r>
              <a:rPr lang="ru-RU" sz="1600" b="1" dirty="0">
                <a:solidFill>
                  <a:srgbClr val="22AC02"/>
                </a:solidFill>
              </a:rPr>
              <a:t>Хорошее качество в низкоразмерных пространствах признаков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46720" y="2227152"/>
            <a:ext cx="3822192" cy="51503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Недостатки</a:t>
            </a:r>
            <a:r>
              <a:rPr lang="ru-RU" sz="1600" dirty="0"/>
              <a:t> алгоритма</a:t>
            </a:r>
          </a:p>
        </p:txBody>
      </p:sp>
      <p:sp>
        <p:nvSpPr>
          <p:cNvPr id="14" name="Объект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600" b="1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Высокая вычислительная сложность</a:t>
            </a:r>
          </a:p>
          <a:p>
            <a:pPr rtl="0"/>
            <a:r>
              <a:rPr lang="ru-RU" sz="1600" b="1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Чувствительность к масштабированию признаков</a:t>
            </a:r>
            <a:endParaRPr lang="ru-RU" sz="1600" b="1" dirty="0">
              <a:solidFill>
                <a:schemeClr val="accent1">
                  <a:lumMod val="50000"/>
                </a:schemeClr>
              </a:solidFill>
              <a:latin typeface="Söhne"/>
            </a:endParaRPr>
          </a:p>
          <a:p>
            <a:pPr rtl="0"/>
            <a:r>
              <a:rPr lang="ru-RU" sz="1600" b="1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Необходимость определения параметра </a:t>
            </a:r>
            <a:r>
              <a:rPr lang="en-US" sz="1600" b="1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k</a:t>
            </a:r>
            <a:endParaRPr lang="ru-RU" sz="1600" b="1" i="0" dirty="0">
              <a:solidFill>
                <a:schemeClr val="accent1">
                  <a:lumMod val="50000"/>
                </a:schemeClr>
              </a:solidFill>
              <a:effectLst/>
              <a:latin typeface="Söhne"/>
            </a:endParaRPr>
          </a:p>
          <a:p>
            <a:pPr rtl="0"/>
            <a:r>
              <a:rPr lang="ru-RU" sz="1600" b="1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Неэффективность с большим числом признаков</a:t>
            </a:r>
            <a:endParaRPr lang="ru-RU" sz="1600" b="1" dirty="0">
              <a:solidFill>
                <a:schemeClr val="accent1">
                  <a:lumMod val="50000"/>
                </a:schemeClr>
              </a:solidFill>
              <a:latin typeface="Söhne"/>
            </a:endParaRPr>
          </a:p>
          <a:p>
            <a:pPr rtl="0"/>
            <a:r>
              <a:rPr lang="ru-RU" sz="1600" b="1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Чувствительность к выбросам и шуму</a:t>
            </a:r>
            <a:endParaRPr lang="ru-RU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  <p:bldP spid="13" grpId="0" build="p"/>
      <p:bldP spid="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/>
              <a:t>Заключение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11</a:t>
            </a:fld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2837688"/>
            <a:ext cx="7025640" cy="270052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800" dirty="0"/>
              <a:t>В заключении стоит подчеркнуть, что метод ближайших соседей является важным инструментом в арсенале методов машинного обучения, который заслуживает внимания и дальнейшего исследования в различных областях науки и технологии.</a:t>
            </a:r>
            <a:br>
              <a:rPr lang="ru-RU" sz="1800" dirty="0"/>
            </a:br>
            <a:br>
              <a:rPr lang="ru-RU" sz="1800" dirty="0"/>
            </a:br>
            <a:r>
              <a:rPr lang="ru-RU" sz="1800" dirty="0"/>
              <a:t>Отличный выбор как для начинающих в машинном обучении, так и для опытных специалистов, благодаря своей простоте и универсальности.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E951CB-A887-B43A-69D5-3825A9D7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12</a:t>
            </a:fld>
            <a:endParaRPr lang="ru-RU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E81F353-6AD0-91F3-0194-2FB13CE2E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3" y="1073887"/>
            <a:ext cx="8737686" cy="346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391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/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3196237"/>
            <a:ext cx="4169664" cy="217627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Черпаков Кирилл</a:t>
            </a:r>
          </a:p>
          <a:p>
            <a:pPr rtl="0"/>
            <a:r>
              <a:rPr lang="ru-RU" dirty="0"/>
              <a:t>23221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DB587D-0B1E-5E77-6E03-A555F37E17D4}"/>
              </a:ext>
            </a:extLst>
          </p:cNvPr>
          <p:cNvSpPr txBox="1"/>
          <p:nvPr/>
        </p:nvSpPr>
        <p:spPr>
          <a:xfrm>
            <a:off x="1545336" y="4585107"/>
            <a:ext cx="36221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Перейдём к реализации задачи на </a:t>
            </a:r>
            <a:r>
              <a:rPr 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python..</a:t>
            </a:r>
            <a:endParaRPr lang="ru-RU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Далее будет..</a:t>
            </a:r>
            <a:endParaRPr lang="ru-RU" sz="40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Задача классификации</a:t>
            </a:r>
          </a:p>
          <a:p>
            <a:pPr rtl="0"/>
            <a:r>
              <a:rPr lang="ru-RU" dirty="0"/>
              <a:t>Алгоритм </a:t>
            </a:r>
            <a:r>
              <a:rPr lang="en-US" dirty="0"/>
              <a:t>k-nearest neighbors</a:t>
            </a:r>
            <a:endParaRPr lang="ru-RU" dirty="0"/>
          </a:p>
          <a:p>
            <a:pPr rtl="0"/>
            <a:r>
              <a:rPr lang="ru-RU" dirty="0"/>
              <a:t>​Визуализация</a:t>
            </a:r>
          </a:p>
          <a:p>
            <a:pPr rtl="0"/>
            <a:r>
              <a:rPr lang="ru-RU" dirty="0"/>
              <a:t>Преимущества и недостатки</a:t>
            </a:r>
          </a:p>
          <a:p>
            <a:pPr rtl="0"/>
            <a:r>
              <a:rPr lang="ru-RU" dirty="0"/>
              <a:t>Интересные факты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806" y="347472"/>
            <a:ext cx="6766560" cy="76809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806" y="1735922"/>
            <a:ext cx="7238926" cy="270052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2400" b="0" i="0" dirty="0">
                <a:solidFill>
                  <a:srgbClr val="0D0D0D"/>
                </a:solidFill>
                <a:effectLst/>
                <a:latin typeface="Söhne"/>
              </a:rPr>
              <a:t>Метод ближайших соседей </a:t>
            </a:r>
            <a:r>
              <a:rPr lang="ru-RU" sz="2400" b="0" i="0" dirty="0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(k-</a:t>
            </a:r>
            <a:r>
              <a:rPr lang="ru-RU" sz="2400" b="0" i="0" dirty="0" err="1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nearest</a:t>
            </a:r>
            <a:r>
              <a:rPr lang="ru-RU" sz="2400" b="0" i="0" dirty="0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 </a:t>
            </a:r>
            <a:r>
              <a:rPr lang="ru-RU" sz="2400" b="0" i="0" dirty="0" err="1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neighbors</a:t>
            </a:r>
            <a:r>
              <a:rPr lang="ru-RU" sz="2400" b="0" i="0" dirty="0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, или k-NN)</a:t>
            </a:r>
            <a:r>
              <a:rPr lang="ru-RU" sz="24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—</a:t>
            </a:r>
            <a:r>
              <a:rPr lang="ru-RU" sz="2400" b="0" i="0" dirty="0">
                <a:solidFill>
                  <a:srgbClr val="0D0D0D"/>
                </a:solidFill>
                <a:effectLst/>
                <a:latin typeface="Söhne"/>
              </a:rPr>
              <a:t> это простой и популярный метод обучения без учителя в машинном обучении, который используется как для классификации.</a:t>
            </a:r>
            <a:endParaRPr lang="ru-RU" sz="2400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7915B5-9646-E476-7AC1-B941C64E3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534" y="3429000"/>
            <a:ext cx="4744402" cy="30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D9C1B-874A-E399-CC37-53C60C6E4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B6D1B-B3FE-D306-54D1-CBE6B9EF7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166871"/>
            <a:ext cx="6400800" cy="123414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Задача классификации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269805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3CB2A54-69CF-5A83-228E-65E64820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Задача классификации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8E85608-C10A-A2BE-C83B-C8E9940891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ru-RU" sz="2800" b="0" i="0" dirty="0">
                <a:solidFill>
                  <a:srgbClr val="0D0D0D"/>
                </a:solidFill>
                <a:effectLst/>
                <a:latin typeface="Söhne"/>
              </a:rPr>
              <a:t>Задача классификации в машинном обучении относится к процессу присвоения категории или метки к объектам на основе их признаков. </a:t>
            </a:r>
          </a:p>
          <a:p>
            <a:pPr algn="l"/>
            <a:r>
              <a:rPr lang="ru-RU" sz="2800" b="0" i="0" dirty="0">
                <a:solidFill>
                  <a:srgbClr val="0D0D0D"/>
                </a:solidFill>
                <a:effectLst/>
                <a:latin typeface="Söhne"/>
              </a:rPr>
              <a:t>Она отличается от задачи регрессии, где целью является предсказание числового значения.</a:t>
            </a:r>
          </a:p>
          <a:p>
            <a:pPr algn="l"/>
            <a:r>
              <a:rPr lang="ru-RU" sz="2800" b="0" i="0" dirty="0">
                <a:solidFill>
                  <a:srgbClr val="0D0D0D"/>
                </a:solidFill>
                <a:effectLst/>
                <a:latin typeface="Söhne"/>
              </a:rPr>
              <a:t>В задаче классификации у нас есть набор данных, где каждый объект имеет набор признаков. Каждый объект принадлежит к определенной категории или классу.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8283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EE37D-272A-FC88-375E-43367F85E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BAF3745-871D-5D1C-A60A-EF036AB9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Цель классификации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0A36FB7-B2E7-5911-12A7-43FAE35E2D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ru-RU" sz="2800" b="0" i="0" dirty="0">
                <a:solidFill>
                  <a:srgbClr val="0D0D0D"/>
                </a:solidFill>
                <a:effectLst/>
                <a:latin typeface="Söhne"/>
              </a:rPr>
              <a:t>Цель классификации заключается в том, чтобы построить модель, которая может автоматически присваивать новым объектам соответствующие категории на основе их признаков.</a:t>
            </a:r>
            <a:endParaRPr lang="ru-RU" sz="2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7A7E647-6F18-759E-61D0-E0AF786B4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683" y="3500572"/>
            <a:ext cx="5798634" cy="326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3166871"/>
            <a:ext cx="7162800" cy="123414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Основной принцип алгоритма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algn="ctr" rtl="0"/>
            <a:r>
              <a:rPr lang="ru-RU" sz="2400" dirty="0">
                <a:solidFill>
                  <a:schemeClr val="accent6"/>
                </a:solidFill>
                <a:latin typeface="Times new Roman" panose="02000500000000000000" pitchFamily="2" charset="0"/>
                <a:cs typeface="Times new Roman" panose="02000500000000000000" pitchFamily="2" charset="0"/>
              </a:rPr>
              <a:t>Метод </a:t>
            </a:r>
            <a:r>
              <a:rPr lang="en-US" sz="2400" dirty="0">
                <a:solidFill>
                  <a:schemeClr val="accent6"/>
                </a:solidFill>
                <a:latin typeface="Times new Roman" panose="02000500000000000000" pitchFamily="2" charset="0"/>
                <a:cs typeface="Times new Roman" panose="02000500000000000000" pitchFamily="2" charset="0"/>
              </a:rPr>
              <a:t>k</a:t>
            </a:r>
            <a:r>
              <a:rPr lang="ru-RU" sz="2400" dirty="0">
                <a:solidFill>
                  <a:schemeClr val="accent6"/>
                </a:solidFill>
                <a:latin typeface="Times new Roman" panose="02000500000000000000" pitchFamily="2" charset="0"/>
                <a:cs typeface="Times new Roman" panose="02000500000000000000" pitchFamily="2" charset="0"/>
              </a:rPr>
              <a:t> ближайших</a:t>
            </a:r>
            <a:r>
              <a:rPr lang="ru-RU" dirty="0">
                <a:latin typeface="Times new Roman" panose="02000500000000000000" pitchFamily="2" charset="0"/>
                <a:cs typeface="Times new Roman" panose="02000500000000000000" pitchFamily="2" charset="0"/>
              </a:rPr>
              <a:t> соседей</a:t>
            </a:r>
            <a:endParaRPr lang="ru-RU" sz="2400" dirty="0">
              <a:solidFill>
                <a:schemeClr val="accent6"/>
              </a:solidFill>
              <a:latin typeface="Times new Roman" panose="02000500000000000000" pitchFamily="2" charset="0"/>
              <a:cs typeface="Times new Roman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Основной принцип алгоритма</a:t>
            </a:r>
            <a:endParaRPr lang="ru-RU" sz="4000" dirty="0"/>
          </a:p>
        </p:txBody>
      </p:sp>
      <p:sp>
        <p:nvSpPr>
          <p:cNvPr id="374" name="Номер слайда 373">
            <a:extLst>
              <a:ext uri="{FF2B5EF4-FFF2-40B4-BE49-F238E27FC236}">
                <a16:creationId xmlns:a16="http://schemas.microsoft.com/office/drawing/2014/main" id="{049B2870-98EC-2977-8CE4-A7AA3009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8</a:t>
            </a:fld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270C77AB-7E91-84A6-3E62-DAB80E1E4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tIns="504000" rtlCol="0"/>
          <a:lstStyle>
            <a:defPPr>
              <a:defRPr lang="ru-RU"/>
            </a:defPPr>
          </a:lstStyle>
          <a:p>
            <a:pPr lvl="0" rtl="0"/>
            <a:r>
              <a:rPr lang="ru-RU" sz="1600" dirty="0"/>
              <a:t>Вычисление расстояний</a:t>
            </a:r>
          </a:p>
        </p:txBody>
      </p:sp>
      <p:pic>
        <p:nvPicPr>
          <p:cNvPr id="292" name="Рисунок 291" descr="значок контрольного списка">
            <a:extLst>
              <a:ext uri="{FF2B5EF4-FFF2-40B4-BE49-F238E27FC236}">
                <a16:creationId xmlns:a16="http://schemas.microsoft.com/office/drawing/2014/main" id="{8167DB44-EDED-0971-E35D-A5FA1E47C215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/>
          <a:srcRect/>
          <a:stretch/>
        </p:blipFill>
        <p:spPr/>
      </p:pic>
      <p:sp>
        <p:nvSpPr>
          <p:cNvPr id="24" name="Текст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lvl="0" rtl="0"/>
            <a:r>
              <a:rPr lang="ru-RU" sz="1400" dirty="0"/>
              <a:t>Подсчёт всех расстояний до всех элементов пространства</a:t>
            </a: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5DD9AC8-4A5F-70DB-AA68-C461059D8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885168" y="2491683"/>
            <a:ext cx="2011680" cy="2825173"/>
          </a:xfrm>
        </p:spPr>
        <p:txBody>
          <a:bodyPr tIns="504000" rtlCol="0"/>
          <a:lstStyle>
            <a:defPPr>
              <a:defRPr lang="ru-RU"/>
            </a:defPPr>
          </a:lstStyle>
          <a:p>
            <a:pPr rtl="0"/>
            <a:r>
              <a:rPr lang="ru-RU" dirty="0"/>
              <a:t>Нахождение </a:t>
            </a:r>
            <a:r>
              <a:rPr lang="en-US" dirty="0"/>
              <a:t>k </a:t>
            </a:r>
            <a:r>
              <a:rPr lang="ru-RU" dirty="0"/>
              <a:t>ближайших соседей</a:t>
            </a:r>
          </a:p>
        </p:txBody>
      </p:sp>
      <p:pic>
        <p:nvPicPr>
          <p:cNvPr id="290" name="Рисунок 289" descr="человек со значком динамика">
            <a:extLst>
              <a:ext uri="{FF2B5EF4-FFF2-40B4-BE49-F238E27FC236}">
                <a16:creationId xmlns:a16="http://schemas.microsoft.com/office/drawing/2014/main" id="{E63515FB-9439-CCAE-C220-6F0E5ECB75E8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4"/>
          <a:srcRect t="113" b="113"/>
          <a:stretch/>
        </p:blipFill>
        <p:spPr/>
      </p:pic>
      <p:sp>
        <p:nvSpPr>
          <p:cNvPr id="25" name="Текст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lvl="0" rtl="0"/>
            <a:r>
              <a:rPr lang="ru-RU" sz="1400" dirty="0"/>
              <a:t>Выбор </a:t>
            </a:r>
            <a:r>
              <a:rPr lang="en-US" sz="1400" dirty="0"/>
              <a:t>k </a:t>
            </a:r>
            <a:r>
              <a:rPr lang="ru-RU" sz="1400" dirty="0"/>
              <a:t>самых ближайших объектов пространства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A28A203B-0CF0-2AB0-5F54-07C8E3003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tIns="504000" rtlCol="0"/>
          <a:lstStyle>
            <a:defPPr>
              <a:defRPr lang="ru-RU"/>
            </a:defPPr>
          </a:lstStyle>
          <a:p>
            <a:pPr rtl="0"/>
            <a:r>
              <a:rPr lang="ru-RU" sz="1600" dirty="0"/>
              <a:t>Принятие решения</a:t>
            </a:r>
          </a:p>
        </p:txBody>
      </p:sp>
      <p:pic>
        <p:nvPicPr>
          <p:cNvPr id="288" name="Рисунок 287" descr="значок схемы">
            <a:extLst>
              <a:ext uri="{FF2B5EF4-FFF2-40B4-BE49-F238E27FC236}">
                <a16:creationId xmlns:a16="http://schemas.microsoft.com/office/drawing/2014/main" id="{A5707D4A-497A-679A-3ACA-721E8D0E269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5"/>
          <a:srcRect t="431" b="431"/>
          <a:stretch/>
        </p:blipFill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6" name="Текст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lvl="0" rtl="0"/>
            <a:r>
              <a:rPr lang="ru-RU" sz="1400" dirty="0"/>
              <a:t>Объектов какого класса в выборке из </a:t>
            </a:r>
            <a:r>
              <a:rPr lang="en-US" sz="1400" dirty="0"/>
              <a:t>k </a:t>
            </a:r>
            <a:r>
              <a:rPr lang="ru-RU" sz="1400" dirty="0"/>
              <a:t>соседей больше?</a:t>
            </a:r>
          </a:p>
        </p:txBody>
      </p:sp>
      <p:sp>
        <p:nvSpPr>
          <p:cNvPr id="22" name="Текст 21">
            <a:extLst>
              <a:ext uri="{FF2B5EF4-FFF2-40B4-BE49-F238E27FC236}">
                <a16:creationId xmlns:a16="http://schemas.microsoft.com/office/drawing/2014/main" id="{05BC0115-F702-2E0A-61A4-4A6CE33FD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600" dirty="0"/>
              <a:t>результат</a:t>
            </a:r>
          </a:p>
          <a:p>
            <a:pPr rtl="0"/>
            <a:endParaRPr lang="ru-RU" sz="1600" dirty="0"/>
          </a:p>
        </p:txBody>
      </p:sp>
      <p:pic>
        <p:nvPicPr>
          <p:cNvPr id="270" name="Рисунок 269" descr="значок цели">
            <a:extLst>
              <a:ext uri="{FF2B5EF4-FFF2-40B4-BE49-F238E27FC236}">
                <a16:creationId xmlns:a16="http://schemas.microsoft.com/office/drawing/2014/main" id="{DE7A4D25-3CA5-F92A-988A-F913C367D593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6"/>
          <a:srcRect t="113" b="113"/>
          <a:stretch/>
        </p:blipFill>
        <p:spPr/>
      </p:pic>
      <p:sp>
        <p:nvSpPr>
          <p:cNvPr id="27" name="Текст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lvl="0" rtl="0"/>
            <a:r>
              <a:rPr lang="ru-RU" sz="1400" dirty="0"/>
              <a:t>Класс объекта определяется по принципу, какого класса рядом больше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9D48D07F-2D5B-F0D5-4005-197607C4F1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600" dirty="0"/>
              <a:t>Цикл</a:t>
            </a:r>
          </a:p>
          <a:p>
            <a:pPr rtl="0"/>
            <a:endParaRPr lang="ru-RU" sz="1600" dirty="0"/>
          </a:p>
        </p:txBody>
      </p:sp>
      <p:pic>
        <p:nvPicPr>
          <p:cNvPr id="268" name="Рисунок 267" descr="значок ракеты">
            <a:extLst>
              <a:ext uri="{FF2B5EF4-FFF2-40B4-BE49-F238E27FC236}">
                <a16:creationId xmlns:a16="http://schemas.microsoft.com/office/drawing/2014/main" id="{1A522F41-60C1-3803-6132-18E154C0E32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7"/>
          <a:srcRect t="543" b="543"/>
          <a:stretch/>
        </p:blipFill>
        <p:spPr/>
      </p:pic>
      <p:sp>
        <p:nvSpPr>
          <p:cNvPr id="28" name="Текст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lvl="0" rtl="0"/>
            <a:r>
              <a:rPr lang="ru-RU" sz="1400" dirty="0"/>
              <a:t>В цикле проходим все объекты по предыдущим пунктам алгоритма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0BE75B2-0AE0-0CD5-64B9-4F0FB0EED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450" y="2518996"/>
            <a:ext cx="327212" cy="32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F0BDCBFC-BD97-2A13-0EB9-8FF3CF102E2C}"/>
                  </a:ext>
                </a:extLst>
              </p14:cNvPr>
              <p14:cNvContentPartPr/>
              <p14:nvPr/>
            </p14:nvContentPartPr>
            <p14:xfrm>
              <a:off x="707711" y="1855186"/>
              <a:ext cx="11081880" cy="780840"/>
            </p14:xfrm>
          </p:contentPart>
        </mc:Choice>
        <mc:Fallback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F0BDCBFC-BD97-2A13-0EB9-8FF3CF102E2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0071" y="1837186"/>
                <a:ext cx="11117520" cy="81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26" grpId="0" build="p"/>
      <p:bldP spid="27" grpId="0" build="p"/>
      <p:bldP spid="2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Номер слайда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9</a:t>
            </a:fld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67969" y="942602"/>
            <a:ext cx="10671175" cy="76835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sz="4000" dirty="0"/>
              <a:t>Визуализация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85C1824-9493-9FD7-AC5A-11FC923C1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71" y="2342836"/>
            <a:ext cx="6086432" cy="318838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4A30CC8-C28E-4471-3C49-5FB11AC2C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023" y="2125440"/>
            <a:ext cx="3961439" cy="39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Times new Roman"/>
        <a:ea typeface="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1374563_TF78438558_Win32" id="{76711A89-13B1-40D9-BE7D-DF6A7AE37A67}" vid="{2C8223F2-D103-4C97-B864-56CF43B8296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{4BE2F72D-B491-47C5-9530-08ACE8EF5F34}tf78438558_win32</Template>
  <TotalTime>75</TotalTime>
  <Words>323</Words>
  <Application>Microsoft Office PowerPoint</Application>
  <PresentationFormat>Широкоэкранный</PresentationFormat>
  <Paragraphs>57</Paragraphs>
  <Slides>13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Aptos</vt:lpstr>
      <vt:lpstr>Arial</vt:lpstr>
      <vt:lpstr>Arial Black</vt:lpstr>
      <vt:lpstr>Söhne</vt:lpstr>
      <vt:lpstr>Times new Roman</vt:lpstr>
      <vt:lpstr>Тема Office</vt:lpstr>
      <vt:lpstr>K-Nearest Neighbors</vt:lpstr>
      <vt:lpstr>Далее будет..</vt:lpstr>
      <vt:lpstr>Введение</vt:lpstr>
      <vt:lpstr>Задача классификации</vt:lpstr>
      <vt:lpstr>Задача классификации</vt:lpstr>
      <vt:lpstr>Цель классификации</vt:lpstr>
      <vt:lpstr>Основной принцип алгоритма</vt:lpstr>
      <vt:lpstr>Основной принцип алгоритма</vt:lpstr>
      <vt:lpstr>Визуализация</vt:lpstr>
      <vt:lpstr>Неужели KNN такой крутой? </vt:lpstr>
      <vt:lpstr>Заключение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Nearest Neighbor</dc:title>
  <dc:subject/>
  <dc:creator>Kirill Cherpakov</dc:creator>
  <cp:lastModifiedBy>Kirill Cherpakov</cp:lastModifiedBy>
  <cp:revision>1</cp:revision>
  <dcterms:created xsi:type="dcterms:W3CDTF">2024-02-29T14:55:16Z</dcterms:created>
  <dcterms:modified xsi:type="dcterms:W3CDTF">2024-02-29T16:10:40Z</dcterms:modified>
</cp:coreProperties>
</file>