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9" r:id="rId4"/>
    <p:sldId id="260" r:id="rId5"/>
    <p:sldId id="261" r:id="rId6"/>
    <p:sldId id="266" r:id="rId7"/>
    <p:sldId id="262" r:id="rId8"/>
    <p:sldId id="263" r:id="rId9"/>
    <p:sldId id="267" r:id="rId10"/>
    <p:sldId id="265" r:id="rId11"/>
    <p:sldId id="268" r:id="rId12"/>
    <p:sldId id="274" r:id="rId13"/>
    <p:sldId id="272" r:id="rId14"/>
    <p:sldId id="273" r:id="rId15"/>
    <p:sldId id="275" r:id="rId16"/>
    <p:sldId id="282" r:id="rId17"/>
    <p:sldId id="276" r:id="rId18"/>
    <p:sldId id="277" r:id="rId19"/>
    <p:sldId id="278" r:id="rId20"/>
    <p:sldId id="279" r:id="rId21"/>
    <p:sldId id="280" r:id="rId22"/>
    <p:sldId id="281" r:id="rId23"/>
    <p:sldId id="28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240AD-D0E5-8743-BED0-4875EEDE37D1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E9EA6-BBB3-1E40-BFD1-2E852B61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623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1AF83-5EC3-2645-9357-E8053F4E6264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186DE-8459-354D-92FA-6DAD5BD2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65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/>
                <a:cs typeface="Comic Sans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06933" y="635635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460005" y="6355274"/>
            <a:ext cx="252904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088362" y="6355274"/>
            <a:ext cx="157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@Devoxx4Kids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68451" y="6355274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facebook.com</a:t>
            </a:r>
            <a:r>
              <a:rPr lang="en-US" dirty="0" smtClean="0"/>
              <a:t>/Devoxx4Kids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7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omic Sans MS"/>
                <a:cs typeface="Comic Sans MS"/>
              </a:defRPr>
            </a:lvl1pPr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2192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1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2192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9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Comic Sans MS"/>
                <a:cs typeface="Comic Sans M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2192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4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omic Sans MS"/>
                <a:cs typeface="Comic Sans MS"/>
              </a:defRPr>
            </a:lvl1pPr>
            <a:lvl2pPr>
              <a:defRPr sz="2400">
                <a:latin typeface="Comic Sans MS"/>
                <a:cs typeface="Comic Sans MS"/>
              </a:defRPr>
            </a:lvl2pPr>
            <a:lvl3pPr>
              <a:defRPr sz="2000">
                <a:latin typeface="Comic Sans MS"/>
                <a:cs typeface="Comic Sans MS"/>
              </a:defRPr>
            </a:lvl3pPr>
            <a:lvl4pPr>
              <a:defRPr sz="1800">
                <a:latin typeface="Comic Sans MS"/>
                <a:cs typeface="Comic Sans MS"/>
              </a:defRPr>
            </a:lvl4pPr>
            <a:lvl5pPr>
              <a:defRPr sz="1800">
                <a:latin typeface="Comic Sans MS"/>
                <a:cs typeface="Comic Sans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omic Sans MS"/>
                <a:cs typeface="Comic Sans MS"/>
              </a:defRPr>
            </a:lvl1pPr>
            <a:lvl2pPr>
              <a:defRPr sz="2400">
                <a:latin typeface="Comic Sans MS"/>
                <a:cs typeface="Comic Sans MS"/>
              </a:defRPr>
            </a:lvl2pPr>
            <a:lvl3pPr>
              <a:defRPr sz="2000">
                <a:latin typeface="Comic Sans MS"/>
                <a:cs typeface="Comic Sans MS"/>
              </a:defRPr>
            </a:lvl3pPr>
            <a:lvl4pPr>
              <a:defRPr sz="1800">
                <a:latin typeface="Comic Sans MS"/>
                <a:cs typeface="Comic Sans MS"/>
              </a:defRPr>
            </a:lvl4pPr>
            <a:lvl5pPr>
              <a:defRPr sz="1800">
                <a:latin typeface="Comic Sans MS"/>
                <a:cs typeface="Comic Sans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2192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6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omic Sans MS"/>
                <a:cs typeface="Comic Sans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omic Sans MS"/>
                <a:cs typeface="Comic Sans MS"/>
              </a:defRPr>
            </a:lvl1pPr>
            <a:lvl2pPr>
              <a:defRPr sz="2000">
                <a:latin typeface="Comic Sans MS"/>
                <a:cs typeface="Comic Sans MS"/>
              </a:defRPr>
            </a:lvl2pPr>
            <a:lvl3pPr>
              <a:defRPr sz="1800">
                <a:latin typeface="Comic Sans MS"/>
                <a:cs typeface="Comic Sans MS"/>
              </a:defRPr>
            </a:lvl3pPr>
            <a:lvl4pPr>
              <a:defRPr sz="1600">
                <a:latin typeface="Comic Sans MS"/>
                <a:cs typeface="Comic Sans MS"/>
              </a:defRPr>
            </a:lvl4pPr>
            <a:lvl5pPr>
              <a:defRPr sz="1600">
                <a:latin typeface="Comic Sans MS"/>
                <a:cs typeface="Comic Sans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omic Sans MS"/>
                <a:cs typeface="Comic Sans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omic Sans MS"/>
                <a:cs typeface="Comic Sans MS"/>
              </a:defRPr>
            </a:lvl1pPr>
            <a:lvl2pPr>
              <a:defRPr sz="2000">
                <a:latin typeface="Comic Sans MS"/>
                <a:cs typeface="Comic Sans MS"/>
              </a:defRPr>
            </a:lvl2pPr>
            <a:lvl3pPr>
              <a:defRPr sz="1800">
                <a:latin typeface="Comic Sans MS"/>
                <a:cs typeface="Comic Sans MS"/>
              </a:defRPr>
            </a:lvl3pPr>
            <a:lvl4pPr>
              <a:defRPr sz="1600">
                <a:latin typeface="Comic Sans MS"/>
                <a:cs typeface="Comic Sans MS"/>
              </a:defRPr>
            </a:lvl4pPr>
            <a:lvl5pPr>
              <a:defRPr sz="1600">
                <a:latin typeface="Comic Sans MS"/>
                <a:cs typeface="Comic Sans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2192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4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2192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4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2192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96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omic Sans MS"/>
                <a:cs typeface="Comic Sans MS"/>
              </a:defRPr>
            </a:lvl1pPr>
            <a:lvl2pPr>
              <a:defRPr sz="2800">
                <a:latin typeface="Comic Sans MS"/>
                <a:cs typeface="Comic Sans MS"/>
              </a:defRPr>
            </a:lvl2pPr>
            <a:lvl3pPr>
              <a:defRPr sz="2400">
                <a:latin typeface="Comic Sans MS"/>
                <a:cs typeface="Comic Sans MS"/>
              </a:defRPr>
            </a:lvl3pPr>
            <a:lvl4pPr>
              <a:defRPr sz="2000">
                <a:latin typeface="Comic Sans MS"/>
                <a:cs typeface="Comic Sans MS"/>
              </a:defRPr>
            </a:lvl4pPr>
            <a:lvl5pPr>
              <a:defRPr sz="2000">
                <a:latin typeface="Comic Sans MS"/>
                <a:cs typeface="Comic Sans M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9079"/>
            <a:ext cx="3008313" cy="3727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omic Sans MS"/>
                <a:cs typeface="Comic Sans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2192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11864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6124" y="1268759"/>
            <a:ext cx="4611753" cy="3458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78602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omic Sans MS"/>
                <a:cs typeface="Comic Sans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2192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0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24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ctrTitle"/>
          </p:nvPr>
        </p:nvSpPr>
        <p:spPr>
          <a:xfrm>
            <a:off x="685800" y="4760006"/>
            <a:ext cx="7772400" cy="529839"/>
          </a:xfrm>
        </p:spPr>
        <p:txBody>
          <a:bodyPr/>
          <a:lstStyle/>
          <a:p>
            <a:r>
              <a:rPr lang="en-US" b="1" dirty="0" smtClean="0"/>
              <a:t>Raspberry Pi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371600" y="5435123"/>
            <a:ext cx="6400800" cy="640934"/>
          </a:xfrm>
        </p:spPr>
        <p:txBody>
          <a:bodyPr/>
          <a:lstStyle/>
          <a:p>
            <a:r>
              <a:rPr lang="en-US" dirty="0" err="1" smtClean="0"/>
              <a:t>Programmation</a:t>
            </a:r>
            <a:r>
              <a:rPr lang="en-US" dirty="0" smtClean="0"/>
              <a:t> de la </a:t>
            </a:r>
            <a:r>
              <a:rPr lang="en-US" dirty="0" err="1" smtClean="0"/>
              <a:t>caméra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92" y="2202591"/>
            <a:ext cx="4546360" cy="238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5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IDLE - Python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0" cy="4525963"/>
          </a:xfrm>
        </p:spPr>
        <p:txBody>
          <a:bodyPr/>
          <a:lstStyle/>
          <a:p>
            <a:r>
              <a:rPr lang="en-US" dirty="0" err="1" smtClean="0"/>
              <a:t>Environnement</a:t>
            </a:r>
            <a:r>
              <a:rPr lang="en-US" dirty="0" smtClean="0"/>
              <a:t> de </a:t>
            </a:r>
            <a:r>
              <a:rPr lang="en-US" dirty="0" err="1" smtClean="0"/>
              <a:t>programmation</a:t>
            </a:r>
            <a:r>
              <a:rPr lang="en-US" dirty="0" smtClean="0"/>
              <a:t> IDLE</a:t>
            </a:r>
          </a:p>
          <a:p>
            <a:pPr lvl="1"/>
            <a:r>
              <a:rPr lang="en-US" sz="2400" dirty="0" smtClean="0"/>
              <a:t>Integrated </a:t>
            </a:r>
            <a:r>
              <a:rPr lang="en-US" sz="2400" dirty="0"/>
              <a:t>Development and Learning </a:t>
            </a:r>
            <a:r>
              <a:rPr lang="en-US" sz="2400" dirty="0" smtClean="0"/>
              <a:t>Environment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90"/>
          <a:stretch/>
        </p:blipFill>
        <p:spPr>
          <a:xfrm>
            <a:off x="2482550" y="2828656"/>
            <a:ext cx="4858288" cy="272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4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IDLE – Python 2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Environnement</a:t>
            </a:r>
            <a:r>
              <a:rPr lang="en-US" dirty="0" smtClean="0"/>
              <a:t> IDLE:</a:t>
            </a:r>
          </a:p>
          <a:p>
            <a:pPr lvl="1"/>
            <a:r>
              <a:rPr lang="en-US" dirty="0" smtClean="0"/>
              <a:t>Shell : </a:t>
            </a:r>
            <a:r>
              <a:rPr lang="en-US" dirty="0" err="1" smtClean="0"/>
              <a:t>Interpréteur</a:t>
            </a:r>
            <a:r>
              <a:rPr lang="en-US" dirty="0" smtClean="0"/>
              <a:t> python</a:t>
            </a:r>
          </a:p>
          <a:p>
            <a:pPr lvl="1"/>
            <a:r>
              <a:rPr lang="en-US" dirty="0" err="1" smtClean="0"/>
              <a:t>Editeur</a:t>
            </a:r>
            <a:r>
              <a:rPr lang="en-US" dirty="0" smtClean="0"/>
              <a:t> de </a:t>
            </a:r>
            <a:r>
              <a:rPr lang="en-US" dirty="0" err="1" smtClean="0"/>
              <a:t>texte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3533775"/>
            <a:ext cx="8043994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611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#1</a:t>
            </a:r>
            <a:br>
              <a:rPr lang="en-US" dirty="0" smtClean="0"/>
            </a:br>
            <a:r>
              <a:rPr lang="en-US" sz="3600" dirty="0" smtClean="0"/>
              <a:t>Preview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64" y="1657985"/>
            <a:ext cx="5979737" cy="469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496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#1</a:t>
            </a:r>
            <a:br>
              <a:rPr lang="en-US" dirty="0" smtClean="0"/>
            </a:br>
            <a:r>
              <a:rPr lang="en-US" sz="3600" dirty="0" smtClean="0"/>
              <a:t>Preview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Depuis</a:t>
            </a:r>
            <a:r>
              <a:rPr lang="en-US" dirty="0" smtClean="0"/>
              <a:t> un terminal</a:t>
            </a:r>
          </a:p>
          <a:p>
            <a:pPr lvl="1"/>
            <a:r>
              <a:rPr lang="en-US" dirty="0" smtClean="0"/>
              <a:t>Cliquer sur </a:t>
            </a:r>
            <a:r>
              <a:rPr lang="en-US" dirty="0" err="1" smtClean="0"/>
              <a:t>l’icone</a:t>
            </a:r>
            <a:r>
              <a:rPr lang="en-US" dirty="0" smtClean="0"/>
              <a:t> du terminal</a:t>
            </a:r>
          </a:p>
          <a:p>
            <a:pPr lvl="1"/>
            <a:r>
              <a:rPr lang="en-US" dirty="0" err="1" smtClean="0"/>
              <a:t>Aller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répertoire</a:t>
            </a:r>
            <a:r>
              <a:rPr lang="en-US" dirty="0" smtClean="0"/>
              <a:t> du script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d4k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Exécuter</a:t>
            </a:r>
            <a:r>
              <a:rPr lang="en-US" dirty="0" smtClean="0"/>
              <a:t> le script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ython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camera.py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742" y="2211313"/>
            <a:ext cx="571429" cy="469841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60"/>
          <a:stretch/>
        </p:blipFill>
        <p:spPr bwMode="auto">
          <a:xfrm>
            <a:off x="1604429" y="4777174"/>
            <a:ext cx="6276975" cy="1281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790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#2</a:t>
            </a:r>
            <a:br>
              <a:rPr lang="en-US" dirty="0" smtClean="0"/>
            </a:br>
            <a:r>
              <a:rPr lang="en-US" sz="3600" dirty="0" smtClean="0"/>
              <a:t>Selfie time !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Objectif</a:t>
            </a:r>
            <a:r>
              <a:rPr lang="en-US" dirty="0" smtClean="0"/>
              <a:t>:</a:t>
            </a:r>
          </a:p>
          <a:p>
            <a:pPr lvl="1"/>
            <a:r>
              <a:rPr lang="en-US" sz="2400" dirty="0" err="1" smtClean="0"/>
              <a:t>Lorsque</a:t>
            </a:r>
            <a:r>
              <a:rPr lang="en-US" sz="2400" dirty="0" smtClean="0"/>
              <a:t> </a:t>
            </a:r>
            <a:r>
              <a:rPr lang="en-US" sz="2400" dirty="0" err="1" smtClean="0"/>
              <a:t>l’utilisateur</a:t>
            </a:r>
            <a:r>
              <a:rPr lang="en-US" sz="2400" dirty="0" smtClean="0"/>
              <a:t> </a:t>
            </a:r>
            <a:r>
              <a:rPr lang="en-US" sz="2400" dirty="0" err="1" smtClean="0"/>
              <a:t>appuie</a:t>
            </a:r>
            <a:r>
              <a:rPr lang="en-US" sz="2400" dirty="0" smtClean="0"/>
              <a:t> sur la </a:t>
            </a:r>
            <a:r>
              <a:rPr lang="en-US" sz="2400" dirty="0" err="1" smtClean="0"/>
              <a:t>touche</a:t>
            </a:r>
            <a:r>
              <a:rPr lang="en-US" sz="2400" dirty="0" smtClean="0"/>
              <a:t> “p”, </a:t>
            </a:r>
            <a:r>
              <a:rPr lang="en-US" sz="2400" dirty="0" err="1" smtClean="0"/>
              <a:t>prendre</a:t>
            </a:r>
            <a:r>
              <a:rPr lang="en-US" sz="2400" dirty="0" smtClean="0"/>
              <a:t> </a:t>
            </a:r>
            <a:r>
              <a:rPr lang="en-US" sz="2400" dirty="0" err="1" smtClean="0"/>
              <a:t>une</a:t>
            </a:r>
            <a:r>
              <a:rPr lang="en-US" sz="2400" dirty="0" smtClean="0"/>
              <a:t> photo et la </a:t>
            </a:r>
            <a:r>
              <a:rPr lang="en-US" sz="2400" dirty="0" err="1" smtClean="0"/>
              <a:t>sauver</a:t>
            </a:r>
            <a:r>
              <a:rPr lang="en-US" sz="2400" dirty="0"/>
              <a:t> </a:t>
            </a:r>
            <a:r>
              <a:rPr lang="en-US" sz="2400" dirty="0" err="1" smtClean="0"/>
              <a:t>dans</a:t>
            </a:r>
            <a:r>
              <a:rPr lang="en-US" sz="2400" dirty="0" smtClean="0"/>
              <a:t> le dossier /home/pi/d4k/album</a:t>
            </a:r>
          </a:p>
          <a:p>
            <a:r>
              <a:rPr lang="en-US" dirty="0" smtClean="0"/>
              <a:t>Pour </a:t>
            </a:r>
            <a:r>
              <a:rPr lang="en-US" dirty="0" err="1" smtClean="0"/>
              <a:t>prendre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photo avec </a:t>
            </a:r>
            <a:r>
              <a:rPr lang="en-US" dirty="0" err="1" smtClean="0"/>
              <a:t>picamera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camera.capture</a:t>
            </a:r>
            <a:r>
              <a:rPr lang="en-US" dirty="0" smtClean="0"/>
              <a:t> (</a:t>
            </a:r>
            <a:r>
              <a:rPr lang="en-US" i="1" dirty="0" err="1" smtClean="0"/>
              <a:t>nom_de_la_photo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camera.capture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("%s/image%02d.jpg"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%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(path,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pictureNumber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5029200"/>
            <a:ext cx="108128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79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#2</a:t>
            </a:r>
            <a:br>
              <a:rPr lang="en-US" dirty="0" smtClean="0"/>
            </a:br>
            <a:r>
              <a:rPr lang="en-US" sz="3600" dirty="0"/>
              <a:t>Selfie time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95" y="2520950"/>
            <a:ext cx="7912291" cy="1932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56671" y="2520950"/>
            <a:ext cx="3886200" cy="10287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7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err="1" smtClean="0"/>
              <a:t>Effets</a:t>
            </a:r>
            <a:r>
              <a:rPr lang="en-US" sz="3600" dirty="0" smtClean="0"/>
              <a:t> </a:t>
            </a:r>
            <a:r>
              <a:rPr lang="en-US" sz="3600" dirty="0" err="1" smtClean="0"/>
              <a:t>spéciaux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" y="1918176"/>
            <a:ext cx="7996929" cy="216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Plus </a:t>
            </a:r>
            <a:r>
              <a:rPr lang="en-US" dirty="0" err="1" smtClean="0"/>
              <a:t>d’effets</a:t>
            </a:r>
            <a:r>
              <a:rPr lang="en-US" dirty="0" smtClean="0"/>
              <a:t> </a:t>
            </a:r>
            <a:r>
              <a:rPr lang="en-US" dirty="0" err="1" smtClean="0"/>
              <a:t>spéciaux</a:t>
            </a:r>
            <a:r>
              <a:rPr lang="en-US" dirty="0" smtClean="0"/>
              <a:t>:</a:t>
            </a:r>
          </a:p>
          <a:p>
            <a:pPr marL="914400" lvl="2" indent="0">
              <a:buNone/>
            </a:pPr>
            <a:r>
              <a:rPr lang="en-US" sz="1600" dirty="0" err="1" smtClean="0"/>
              <a:t>effectsList</a:t>
            </a:r>
            <a:r>
              <a:rPr lang="en-US" sz="1600" dirty="0" smtClean="0"/>
              <a:t> = [‘none’, ‘negative’, ‘sketch’, ‘</a:t>
            </a:r>
            <a:r>
              <a:rPr lang="en-US" sz="1600" dirty="0" err="1" smtClean="0"/>
              <a:t>denoise</a:t>
            </a:r>
            <a:r>
              <a:rPr lang="en-US" sz="1600" dirty="0" smtClean="0"/>
              <a:t>’, ‘emboss’,‘</a:t>
            </a:r>
            <a:r>
              <a:rPr lang="en-US" sz="1600" dirty="0" err="1" smtClean="0"/>
              <a:t>oilpaint</a:t>
            </a:r>
            <a:r>
              <a:rPr lang="en-US" sz="1600" dirty="0" smtClean="0"/>
              <a:t>’, </a:t>
            </a:r>
            <a:br>
              <a:rPr lang="en-US" sz="1600" dirty="0" smtClean="0"/>
            </a:br>
            <a:r>
              <a:rPr lang="en-US" sz="1600" dirty="0" smtClean="0"/>
              <a:t>‘hatch’, ‘</a:t>
            </a:r>
            <a:r>
              <a:rPr lang="en-US" sz="1600" dirty="0" err="1" smtClean="0"/>
              <a:t>gpen</a:t>
            </a:r>
            <a:r>
              <a:rPr lang="en-US" sz="1600" dirty="0" smtClean="0"/>
              <a:t>’, ‘pastel’, ‘watercolor’, ‘film’, ‘blur’, ‘saturation’]</a:t>
            </a:r>
            <a:r>
              <a:rPr lang="en-US" dirty="0" smtClean="0"/>
              <a:t> </a:t>
            </a:r>
          </a:p>
          <a:p>
            <a:pPr marL="0" indent="0">
              <a:buFont typeface="Arial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2" y="5006340"/>
            <a:ext cx="1081286" cy="762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6240" y="4808220"/>
            <a:ext cx="8046720" cy="1295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4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#3</a:t>
            </a:r>
            <a:br>
              <a:rPr lang="en-US" dirty="0" smtClean="0"/>
            </a:br>
            <a:r>
              <a:rPr lang="en-US" sz="3600" dirty="0" smtClean="0"/>
              <a:t>Silence, on </a:t>
            </a:r>
            <a:r>
              <a:rPr lang="en-US" sz="3600" dirty="0" err="1" smtClean="0"/>
              <a:t>tourne</a:t>
            </a:r>
            <a:r>
              <a:rPr lang="en-US" sz="3600" dirty="0" smtClean="0"/>
              <a:t> !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Objectif</a:t>
            </a:r>
            <a:r>
              <a:rPr lang="en-US" dirty="0" smtClean="0"/>
              <a:t>:</a:t>
            </a:r>
          </a:p>
          <a:p>
            <a:pPr lvl="1"/>
            <a:r>
              <a:rPr lang="en-US" sz="2400" dirty="0" err="1" smtClean="0"/>
              <a:t>Lorsque</a:t>
            </a:r>
            <a:r>
              <a:rPr lang="en-US" sz="2400" dirty="0" smtClean="0"/>
              <a:t> </a:t>
            </a:r>
            <a:r>
              <a:rPr lang="en-US" sz="2400" dirty="0" err="1" smtClean="0"/>
              <a:t>l’utilisateur</a:t>
            </a:r>
            <a:r>
              <a:rPr lang="en-US" sz="2400" dirty="0" smtClean="0"/>
              <a:t> </a:t>
            </a:r>
            <a:r>
              <a:rPr lang="en-US" sz="2400" dirty="0" err="1" smtClean="0"/>
              <a:t>appuie</a:t>
            </a:r>
            <a:r>
              <a:rPr lang="en-US" sz="2400" dirty="0" smtClean="0"/>
              <a:t> sur la </a:t>
            </a:r>
            <a:r>
              <a:rPr lang="en-US" sz="2400" dirty="0" err="1" smtClean="0"/>
              <a:t>touche</a:t>
            </a:r>
            <a:r>
              <a:rPr lang="en-US" sz="2400" dirty="0" smtClean="0"/>
              <a:t> “v”, </a:t>
            </a:r>
            <a:r>
              <a:rPr lang="en-US" sz="2400" dirty="0" err="1" smtClean="0"/>
              <a:t>démarrer</a:t>
            </a:r>
            <a:r>
              <a:rPr lang="en-US" sz="2400" dirty="0" smtClean="0"/>
              <a:t> </a:t>
            </a:r>
            <a:r>
              <a:rPr lang="en-US" sz="2400" dirty="0" err="1" smtClean="0"/>
              <a:t>l’enregistrement</a:t>
            </a:r>
            <a:r>
              <a:rPr lang="en-US" sz="2400" dirty="0" smtClean="0"/>
              <a:t> </a:t>
            </a:r>
            <a:r>
              <a:rPr lang="en-US" sz="2400" dirty="0" err="1" smtClean="0"/>
              <a:t>d’une</a:t>
            </a:r>
            <a:r>
              <a:rPr lang="en-US" sz="2400" dirty="0" smtClean="0"/>
              <a:t> </a:t>
            </a:r>
            <a:r>
              <a:rPr lang="en-US" sz="2400" dirty="0" err="1" smtClean="0"/>
              <a:t>vidéo</a:t>
            </a:r>
            <a:r>
              <a:rPr lang="en-US" sz="2400" dirty="0" smtClean="0"/>
              <a:t> </a:t>
            </a:r>
            <a:r>
              <a:rPr lang="en-US" sz="2400" dirty="0" err="1" smtClean="0"/>
              <a:t>dans</a:t>
            </a:r>
            <a:r>
              <a:rPr lang="en-US" sz="2400" dirty="0" smtClean="0"/>
              <a:t> le dossier /</a:t>
            </a:r>
            <a:r>
              <a:rPr lang="en-US" sz="2400" dirty="0" smtClean="0"/>
              <a:t>home/pi/d4k/album au format h264</a:t>
            </a:r>
            <a:endParaRPr lang="en-US" sz="2400" dirty="0" smtClean="0"/>
          </a:p>
          <a:p>
            <a:pPr lvl="1"/>
            <a:r>
              <a:rPr lang="en-US" sz="2400" dirty="0" smtClean="0"/>
              <a:t>Après 5 </a:t>
            </a:r>
            <a:r>
              <a:rPr lang="en-US" sz="2400" dirty="0" err="1" smtClean="0"/>
              <a:t>secondes</a:t>
            </a:r>
            <a:r>
              <a:rPr lang="en-US" sz="2400" dirty="0" smtClean="0"/>
              <a:t>, </a:t>
            </a:r>
            <a:r>
              <a:rPr lang="en-US" sz="2400" dirty="0" err="1" smtClean="0"/>
              <a:t>arrêter</a:t>
            </a:r>
            <a:r>
              <a:rPr lang="en-US" sz="2400" dirty="0" smtClean="0"/>
              <a:t> </a:t>
            </a:r>
            <a:r>
              <a:rPr lang="en-US" sz="2400" dirty="0" err="1" smtClean="0"/>
              <a:t>l’enregistrement</a:t>
            </a:r>
            <a:r>
              <a:rPr lang="en-US" sz="2400" dirty="0" smtClean="0"/>
              <a:t>.</a:t>
            </a:r>
          </a:p>
          <a:p>
            <a:r>
              <a:rPr lang="en-US" dirty="0" smtClean="0"/>
              <a:t>Pour </a:t>
            </a:r>
            <a:r>
              <a:rPr lang="en-US" dirty="0" err="1" smtClean="0"/>
              <a:t>enregistrer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vidéo</a:t>
            </a:r>
            <a:r>
              <a:rPr lang="en-US" dirty="0" smtClean="0"/>
              <a:t> </a:t>
            </a:r>
            <a:r>
              <a:rPr lang="en-US" dirty="0" smtClean="0"/>
              <a:t>:</a:t>
            </a:r>
            <a:endParaRPr lang="en-US" dirty="0" smtClean="0"/>
          </a:p>
          <a:p>
            <a:pPr lvl="2"/>
            <a:r>
              <a:rPr lang="en-US" dirty="0" err="1" smtClean="0"/>
              <a:t>camera.start_recording</a:t>
            </a:r>
            <a:r>
              <a:rPr lang="en-US" dirty="0" smtClean="0"/>
              <a:t> (</a:t>
            </a:r>
            <a:r>
              <a:rPr lang="en-US" i="1" dirty="0" err="1" smtClean="0"/>
              <a:t>nom_de_la_video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>
                <a:cs typeface="Courier New" panose="02070309020205020404" pitchFamily="49" charset="0"/>
              </a:rPr>
              <a:t>camera.stop_recording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Pour </a:t>
            </a:r>
            <a:r>
              <a:rPr lang="en-US" dirty="0" err="1" smtClean="0"/>
              <a:t>attendre</a:t>
            </a:r>
            <a:r>
              <a:rPr lang="en-US" dirty="0" smtClean="0"/>
              <a:t> un certain temps :</a:t>
            </a:r>
          </a:p>
          <a:p>
            <a:pPr lvl="2"/>
            <a:r>
              <a:rPr lang="en-US" dirty="0" err="1" smtClean="0">
                <a:cs typeface="Courier New" panose="02070309020205020404" pitchFamily="49" charset="0"/>
              </a:rPr>
              <a:t>time.sleep</a:t>
            </a:r>
            <a:r>
              <a:rPr lang="en-US" dirty="0" smtClean="0">
                <a:cs typeface="Courier New" panose="02070309020205020404" pitchFamily="49" charset="0"/>
              </a:rPr>
              <a:t>(5)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97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#3</a:t>
            </a:r>
            <a:br>
              <a:rPr lang="en-US" dirty="0" smtClean="0"/>
            </a:br>
            <a:r>
              <a:rPr lang="en-US" sz="3600" dirty="0" smtClean="0"/>
              <a:t>Silence, on </a:t>
            </a:r>
            <a:r>
              <a:rPr lang="en-US" sz="3600" dirty="0" err="1" smtClean="0"/>
              <a:t>tourne</a:t>
            </a:r>
            <a:r>
              <a:rPr lang="en-US" sz="3600" dirty="0" smtClean="0"/>
              <a:t> !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58" y="2501762"/>
            <a:ext cx="8097942" cy="2377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92876" y="2361600"/>
            <a:ext cx="2527300" cy="12088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2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#4</a:t>
            </a:r>
            <a:br>
              <a:rPr lang="en-US" dirty="0" smtClean="0"/>
            </a:br>
            <a:r>
              <a:rPr lang="en-US" sz="3600" dirty="0" err="1" smtClean="0"/>
              <a:t>Timelaps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Objectif</a:t>
            </a:r>
            <a:r>
              <a:rPr lang="en-US" dirty="0" smtClean="0"/>
              <a:t>:</a:t>
            </a:r>
          </a:p>
          <a:p>
            <a:pPr lvl="1"/>
            <a:r>
              <a:rPr lang="en-US" sz="2400" dirty="0" err="1" smtClean="0"/>
              <a:t>Lorsque</a:t>
            </a:r>
            <a:r>
              <a:rPr lang="en-US" sz="2400" dirty="0" smtClean="0"/>
              <a:t> </a:t>
            </a:r>
            <a:r>
              <a:rPr lang="en-US" sz="2400" dirty="0" err="1" smtClean="0"/>
              <a:t>l’utilisateur</a:t>
            </a:r>
            <a:r>
              <a:rPr lang="en-US" sz="2400" dirty="0" smtClean="0"/>
              <a:t> </a:t>
            </a:r>
            <a:r>
              <a:rPr lang="en-US" sz="2400" dirty="0" err="1" smtClean="0"/>
              <a:t>appuie</a:t>
            </a:r>
            <a:r>
              <a:rPr lang="en-US" sz="2400" dirty="0" smtClean="0"/>
              <a:t> sur la </a:t>
            </a:r>
            <a:r>
              <a:rPr lang="en-US" sz="2400" dirty="0" err="1" smtClean="0"/>
              <a:t>touche</a:t>
            </a:r>
            <a:r>
              <a:rPr lang="en-US" sz="2400" dirty="0" smtClean="0"/>
              <a:t> “t”, assembler les photos du dossier /home/pi/d4k/album </a:t>
            </a:r>
            <a:r>
              <a:rPr lang="en-US" sz="2400" dirty="0" err="1" smtClean="0"/>
              <a:t>en</a:t>
            </a:r>
            <a:r>
              <a:rPr lang="en-US" sz="2400" dirty="0" smtClean="0"/>
              <a:t> </a:t>
            </a:r>
            <a:r>
              <a:rPr lang="en-US" sz="2400" dirty="0" err="1" smtClean="0"/>
              <a:t>une</a:t>
            </a:r>
            <a:r>
              <a:rPr lang="en-US" sz="2400" dirty="0" smtClean="0"/>
              <a:t> </a:t>
            </a:r>
            <a:r>
              <a:rPr lang="en-US" sz="2400" dirty="0" err="1" smtClean="0"/>
              <a:t>vidéo</a:t>
            </a:r>
            <a:r>
              <a:rPr lang="en-US" sz="2400" dirty="0" smtClean="0"/>
              <a:t> </a:t>
            </a:r>
            <a:r>
              <a:rPr lang="en-US" sz="2400" dirty="0" err="1" smtClean="0"/>
              <a:t>timelaps</a:t>
            </a:r>
            <a:r>
              <a:rPr lang="en-US" sz="2400" dirty="0" smtClean="0"/>
              <a:t> au format *.</a:t>
            </a:r>
            <a:r>
              <a:rPr lang="en-US" sz="2400" dirty="0" err="1" smtClean="0"/>
              <a:t>avi</a:t>
            </a:r>
            <a:r>
              <a:rPr lang="en-US" sz="2400" dirty="0" smtClean="0"/>
              <a:t>.</a:t>
            </a:r>
          </a:p>
          <a:p>
            <a:r>
              <a:rPr lang="en-US" dirty="0" err="1" smtClean="0"/>
              <a:t>Utiliser</a:t>
            </a:r>
            <a:r>
              <a:rPr lang="en-US" dirty="0" smtClean="0"/>
              <a:t> la </a:t>
            </a:r>
            <a:r>
              <a:rPr lang="en-US" dirty="0" err="1" smtClean="0"/>
              <a:t>fonction</a:t>
            </a:r>
            <a:r>
              <a:rPr lang="en-US" dirty="0"/>
              <a:t> </a:t>
            </a:r>
            <a:r>
              <a:rPr lang="en-US" dirty="0" smtClean="0"/>
              <a:t>d4k.timelaps (…)</a:t>
            </a:r>
          </a:p>
          <a:p>
            <a:r>
              <a:rPr lang="en-US" dirty="0" smtClean="0"/>
              <a:t>Et les </a:t>
            </a:r>
            <a:r>
              <a:rPr lang="en-US" dirty="0" err="1" smtClean="0"/>
              <a:t>paramètres</a:t>
            </a:r>
            <a:r>
              <a:rPr lang="en-US" dirty="0" smtClean="0"/>
              <a:t> </a:t>
            </a:r>
            <a:r>
              <a:rPr lang="en-US" dirty="0" err="1" smtClean="0"/>
              <a:t>suivants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image_template</a:t>
            </a:r>
            <a:r>
              <a:rPr lang="en-US" dirty="0"/>
              <a:t>="</a:t>
            </a:r>
            <a:r>
              <a:rPr lang="en-US" dirty="0" smtClean="0"/>
              <a:t>image%02d.jpg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wait_time</a:t>
            </a:r>
            <a:r>
              <a:rPr lang="en-US" dirty="0"/>
              <a:t>="</a:t>
            </a:r>
            <a:r>
              <a:rPr lang="en-US" dirty="0" smtClean="0"/>
              <a:t>1“</a:t>
            </a:r>
          </a:p>
          <a:p>
            <a:pPr lvl="2"/>
            <a:r>
              <a:rPr lang="en-US" dirty="0" smtClean="0"/>
              <a:t>resolution</a:t>
            </a:r>
            <a:r>
              <a:rPr lang="en-US" dirty="0"/>
              <a:t>="1280x720" 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67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famille</a:t>
            </a:r>
            <a:r>
              <a:rPr lang="en-US" dirty="0" smtClean="0"/>
              <a:t> “Raspberry Pi”</a:t>
            </a:r>
          </a:p>
          <a:p>
            <a:pPr lvl="1"/>
            <a:r>
              <a:rPr lang="en-US" dirty="0" err="1" smtClean="0"/>
              <a:t>Modèles</a:t>
            </a:r>
            <a:r>
              <a:rPr lang="en-US" dirty="0" smtClean="0"/>
              <a:t> A, A+, 1B, 1B+, 2B, 3B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Modèle</a:t>
            </a:r>
            <a:r>
              <a:rPr lang="en-US" dirty="0" smtClean="0"/>
              <a:t>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91" b="13060"/>
          <a:stretch/>
        </p:blipFill>
        <p:spPr>
          <a:xfrm>
            <a:off x="1326396" y="4199767"/>
            <a:ext cx="2515377" cy="16588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78" b="13801"/>
          <a:stretch/>
        </p:blipFill>
        <p:spPr>
          <a:xfrm>
            <a:off x="3754703" y="2830181"/>
            <a:ext cx="5095284" cy="34659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691" y="1518477"/>
            <a:ext cx="1038010" cy="131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#4</a:t>
            </a:r>
            <a:br>
              <a:rPr lang="en-US" dirty="0" smtClean="0"/>
            </a:br>
            <a:r>
              <a:rPr lang="en-US" sz="3600" dirty="0" err="1" smtClean="0"/>
              <a:t>Timelaps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51495"/>
            <a:ext cx="8282926" cy="680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577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#5</a:t>
            </a:r>
            <a:br>
              <a:rPr lang="en-US" dirty="0" smtClean="0"/>
            </a:br>
            <a:r>
              <a:rPr lang="en-US" sz="3600" dirty="0" smtClean="0"/>
              <a:t>Big Brother…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Objectif</a:t>
            </a:r>
            <a:r>
              <a:rPr lang="en-US" dirty="0" smtClean="0"/>
              <a:t>:</a:t>
            </a:r>
          </a:p>
          <a:p>
            <a:pPr lvl="1"/>
            <a:r>
              <a:rPr lang="en-US" sz="2400" dirty="0" err="1" smtClean="0"/>
              <a:t>Lorsque</a:t>
            </a:r>
            <a:r>
              <a:rPr lang="en-US" sz="2400" dirty="0" smtClean="0"/>
              <a:t> </a:t>
            </a:r>
            <a:r>
              <a:rPr lang="en-US" sz="2400" dirty="0" err="1" smtClean="0"/>
              <a:t>l’utilisateur</a:t>
            </a:r>
            <a:r>
              <a:rPr lang="en-US" sz="2400" dirty="0" smtClean="0"/>
              <a:t> </a:t>
            </a:r>
            <a:r>
              <a:rPr lang="en-US" sz="2400" dirty="0" err="1" smtClean="0"/>
              <a:t>appuie</a:t>
            </a:r>
            <a:r>
              <a:rPr lang="en-US" sz="2400" dirty="0" smtClean="0"/>
              <a:t> sur la </a:t>
            </a:r>
            <a:r>
              <a:rPr lang="en-US" sz="2400" dirty="0" err="1" smtClean="0"/>
              <a:t>touche</a:t>
            </a:r>
            <a:r>
              <a:rPr lang="en-US" sz="2400" dirty="0" smtClean="0"/>
              <a:t> “m”, on active le mode “</a:t>
            </a:r>
            <a:r>
              <a:rPr lang="en-US" sz="2400" dirty="0" err="1" smtClean="0"/>
              <a:t>suveillance</a:t>
            </a:r>
            <a:r>
              <a:rPr lang="en-US" sz="2400" dirty="0" smtClean="0"/>
              <a:t>”. </a:t>
            </a:r>
            <a:r>
              <a:rPr lang="en-US" sz="2400" dirty="0" err="1" smtClean="0"/>
              <a:t>Chaque</a:t>
            </a:r>
            <a:r>
              <a:rPr lang="en-US" sz="2400" dirty="0" smtClean="0"/>
              <a:t> photo </a:t>
            </a:r>
            <a:r>
              <a:rPr lang="en-US" sz="2400" dirty="0" err="1" smtClean="0"/>
              <a:t>prise</a:t>
            </a:r>
            <a:r>
              <a:rPr lang="en-US" sz="2400" dirty="0" smtClean="0"/>
              <a:t> </a:t>
            </a:r>
            <a:r>
              <a:rPr lang="en-US" sz="2400" dirty="0" err="1" smtClean="0"/>
              <a:t>est</a:t>
            </a:r>
            <a:r>
              <a:rPr lang="en-US" sz="2400" dirty="0" smtClean="0"/>
              <a:t> </a:t>
            </a:r>
            <a:r>
              <a:rPr lang="en-US" sz="2400" dirty="0" err="1" smtClean="0"/>
              <a:t>comparée</a:t>
            </a:r>
            <a:r>
              <a:rPr lang="en-US" sz="2400" dirty="0" smtClean="0"/>
              <a:t> avec la </a:t>
            </a:r>
            <a:r>
              <a:rPr lang="en-US" sz="2400" dirty="0" err="1" smtClean="0"/>
              <a:t>précédente</a:t>
            </a:r>
            <a:r>
              <a:rPr lang="en-US" sz="2400" dirty="0" smtClean="0"/>
              <a:t> </a:t>
            </a:r>
            <a:r>
              <a:rPr lang="en-US" sz="2400" dirty="0" err="1" smtClean="0"/>
              <a:t>afin</a:t>
            </a:r>
            <a:r>
              <a:rPr lang="en-US" sz="2400" dirty="0" smtClean="0"/>
              <a:t> de </a:t>
            </a:r>
            <a:r>
              <a:rPr lang="en-US" sz="2400" dirty="0" err="1" smtClean="0"/>
              <a:t>détecter</a:t>
            </a:r>
            <a:r>
              <a:rPr lang="en-US" sz="2400" dirty="0" smtClean="0"/>
              <a:t> un </a:t>
            </a:r>
            <a:r>
              <a:rPr lang="en-US" sz="2400" dirty="0" err="1" smtClean="0"/>
              <a:t>mouvement</a:t>
            </a:r>
            <a:r>
              <a:rPr lang="en-US" sz="2400" dirty="0" smtClean="0"/>
              <a:t>. </a:t>
            </a:r>
            <a:r>
              <a:rPr lang="en-US" sz="2400" dirty="0" err="1" smtClean="0"/>
              <a:t>Lorsqu’un</a:t>
            </a:r>
            <a:r>
              <a:rPr lang="en-US" sz="2400" dirty="0" smtClean="0"/>
              <a:t> </a:t>
            </a:r>
            <a:r>
              <a:rPr lang="en-US" sz="2400" dirty="0" err="1" smtClean="0"/>
              <a:t>mouvement</a:t>
            </a:r>
            <a:r>
              <a:rPr lang="en-US" sz="2400" dirty="0" smtClean="0"/>
              <a:t> </a:t>
            </a:r>
            <a:r>
              <a:rPr lang="en-US" sz="2400" dirty="0" err="1" smtClean="0"/>
              <a:t>est</a:t>
            </a:r>
            <a:r>
              <a:rPr lang="en-US" sz="2400" dirty="0" smtClean="0"/>
              <a:t> </a:t>
            </a:r>
            <a:r>
              <a:rPr lang="en-US" sz="2400" dirty="0" err="1" smtClean="0"/>
              <a:t>détecté</a:t>
            </a:r>
            <a:r>
              <a:rPr lang="en-US" sz="2400" dirty="0" smtClean="0"/>
              <a:t>, </a:t>
            </a:r>
            <a:r>
              <a:rPr lang="en-US" sz="2400" dirty="0" err="1" smtClean="0"/>
              <a:t>prendre</a:t>
            </a:r>
            <a:r>
              <a:rPr lang="en-US" sz="2400" dirty="0" smtClean="0"/>
              <a:t> </a:t>
            </a:r>
            <a:r>
              <a:rPr lang="en-US" sz="2400" dirty="0" err="1" smtClean="0"/>
              <a:t>une</a:t>
            </a:r>
            <a:r>
              <a:rPr lang="en-US" sz="2400" dirty="0" smtClean="0"/>
              <a:t> photo </a:t>
            </a:r>
            <a:r>
              <a:rPr lang="en-US" sz="2400" dirty="0" err="1" smtClean="0"/>
              <a:t>en</a:t>
            </a:r>
            <a:r>
              <a:rPr lang="en-US" sz="2400" dirty="0" smtClean="0"/>
              <a:t> haute </a:t>
            </a:r>
            <a:r>
              <a:rPr lang="en-US" sz="2400" dirty="0" err="1" smtClean="0"/>
              <a:t>définition</a:t>
            </a:r>
            <a:r>
              <a:rPr lang="en-US" sz="2400" dirty="0" smtClean="0"/>
              <a:t> et </a:t>
            </a:r>
            <a:r>
              <a:rPr lang="en-US" sz="2400" dirty="0" err="1" smtClean="0"/>
              <a:t>l’enregistrer</a:t>
            </a:r>
            <a:r>
              <a:rPr lang="en-US" sz="2400" dirty="0" smtClean="0"/>
              <a:t> </a:t>
            </a:r>
            <a:r>
              <a:rPr lang="en-US" sz="2400" dirty="0" err="1" smtClean="0"/>
              <a:t>dans</a:t>
            </a:r>
            <a:r>
              <a:rPr lang="en-US" sz="2400" dirty="0" smtClean="0"/>
              <a:t> le </a:t>
            </a:r>
            <a:r>
              <a:rPr lang="en-US" sz="2400" dirty="0" err="1" smtClean="0"/>
              <a:t>répertoire</a:t>
            </a:r>
            <a:r>
              <a:rPr lang="en-US" sz="2400" dirty="0" smtClean="0"/>
              <a:t> </a:t>
            </a:r>
            <a:r>
              <a:rPr lang="en-US" sz="2400" dirty="0"/>
              <a:t>/</a:t>
            </a:r>
            <a:r>
              <a:rPr lang="en-US" sz="2400" dirty="0" smtClean="0"/>
              <a:t>home/pi/d4k/album.</a:t>
            </a:r>
          </a:p>
          <a:p>
            <a:pPr lvl="1"/>
            <a:r>
              <a:rPr lang="en-US" sz="2400" dirty="0" smtClean="0"/>
              <a:t>On </a:t>
            </a:r>
            <a:r>
              <a:rPr lang="en-US" sz="2400" dirty="0" err="1" smtClean="0"/>
              <a:t>quitte</a:t>
            </a:r>
            <a:r>
              <a:rPr lang="en-US" sz="2400" dirty="0" smtClean="0"/>
              <a:t> le mode de surveillance </a:t>
            </a:r>
            <a:r>
              <a:rPr lang="en-US" sz="2400" dirty="0" err="1" smtClean="0"/>
              <a:t>lorsqu’on</a:t>
            </a:r>
            <a:r>
              <a:rPr lang="en-US" sz="2400" dirty="0" smtClean="0"/>
              <a:t> </a:t>
            </a:r>
            <a:r>
              <a:rPr lang="en-US" sz="2400" dirty="0" err="1" smtClean="0"/>
              <a:t>appuie</a:t>
            </a:r>
            <a:r>
              <a:rPr lang="en-US" sz="2400" dirty="0" smtClean="0"/>
              <a:t> </a:t>
            </a:r>
            <a:r>
              <a:rPr lang="en-US" sz="2400" dirty="0" err="1" smtClean="0"/>
              <a:t>une</a:t>
            </a:r>
            <a:r>
              <a:rPr lang="en-US" sz="2400" dirty="0" smtClean="0"/>
              <a:t> </a:t>
            </a:r>
            <a:r>
              <a:rPr lang="en-US" sz="2400" dirty="0" err="1" smtClean="0"/>
              <a:t>deuxième</a:t>
            </a:r>
            <a:r>
              <a:rPr lang="en-US" sz="2400" dirty="0" smtClean="0"/>
              <a:t> </a:t>
            </a:r>
            <a:r>
              <a:rPr lang="en-US" sz="2400" dirty="0" err="1" smtClean="0"/>
              <a:t>fois</a:t>
            </a:r>
            <a:r>
              <a:rPr lang="en-US" sz="2400" dirty="0" smtClean="0"/>
              <a:t> sur la </a:t>
            </a:r>
            <a:r>
              <a:rPr lang="en-US" sz="2400" dirty="0" err="1" smtClean="0"/>
              <a:t>touche</a:t>
            </a:r>
            <a:r>
              <a:rPr lang="en-US" sz="2400" dirty="0" smtClean="0"/>
              <a:t> “m”.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2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#5</a:t>
            </a:r>
            <a:br>
              <a:rPr lang="en-US" dirty="0" smtClean="0"/>
            </a:br>
            <a:r>
              <a:rPr lang="en-US" sz="3600" dirty="0" smtClean="0"/>
              <a:t>Big Brother…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Utiliser</a:t>
            </a:r>
            <a:r>
              <a:rPr lang="en-US" sz="2400" dirty="0" smtClean="0"/>
              <a:t> les </a:t>
            </a:r>
            <a:r>
              <a:rPr lang="en-US" sz="2400" dirty="0" err="1" smtClean="0"/>
              <a:t>fonctions</a:t>
            </a:r>
            <a:r>
              <a:rPr lang="en-US" sz="2400" dirty="0" smtClean="0"/>
              <a:t> </a:t>
            </a:r>
            <a:r>
              <a:rPr lang="en-US" sz="2400" dirty="0" err="1" smtClean="0"/>
              <a:t>suivantes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i="1" dirty="0" smtClean="0"/>
              <a:t>image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d4k.getArrayImage (</a:t>
            </a:r>
            <a:r>
              <a:rPr lang="en-US" sz="2000" dirty="0"/>
              <a:t>camera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i="1" dirty="0" err="1" smtClean="0"/>
              <a:t>mouvement</a:t>
            </a:r>
            <a:r>
              <a:rPr lang="en-US" sz="2000" dirty="0" smtClean="0"/>
              <a:t> = </a:t>
            </a:r>
            <a:r>
              <a:rPr lang="en-US" sz="2000" dirty="0" smtClean="0"/>
              <a:t>d4k.checkForMotion(</a:t>
            </a:r>
            <a:r>
              <a:rPr lang="en-US" sz="2000" i="1" dirty="0" err="1" smtClean="0"/>
              <a:t>ref_image</a:t>
            </a:r>
            <a:r>
              <a:rPr lang="en-US" sz="2000" dirty="0" smtClean="0"/>
              <a:t>, </a:t>
            </a:r>
            <a:r>
              <a:rPr lang="en-US" sz="2000" i="1" dirty="0" err="1" smtClean="0"/>
              <a:t>current_image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err="1"/>
              <a:t>camera.resolution</a:t>
            </a:r>
            <a:r>
              <a:rPr lang="en-US" sz="2000" dirty="0"/>
              <a:t> </a:t>
            </a:r>
            <a:r>
              <a:rPr lang="en-US" sz="2000" dirty="0" smtClean="0"/>
              <a:t>= </a:t>
            </a:r>
            <a:r>
              <a:rPr lang="en-US" sz="2000" i="1" dirty="0" smtClean="0"/>
              <a:t>resolution</a:t>
            </a:r>
          </a:p>
          <a:p>
            <a:r>
              <a:rPr lang="en-US" sz="2400" dirty="0" err="1" smtClean="0"/>
              <a:t>Résolutions</a:t>
            </a:r>
            <a:r>
              <a:rPr lang="en-US" sz="2400" dirty="0" smtClean="0"/>
              <a:t> de la </a:t>
            </a:r>
            <a:r>
              <a:rPr lang="en-US" sz="2400" dirty="0" err="1" smtClean="0"/>
              <a:t>caméra</a:t>
            </a:r>
            <a:endParaRPr lang="en-US" sz="2400" dirty="0" smtClean="0"/>
          </a:p>
          <a:p>
            <a:pPr lvl="1"/>
            <a:r>
              <a:rPr lang="en-US" sz="2000" dirty="0" err="1"/>
              <a:t>default_camera_resolution</a:t>
            </a:r>
            <a:r>
              <a:rPr lang="en-US" sz="2000" dirty="0"/>
              <a:t> = (1024, 768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err="1" smtClean="0"/>
              <a:t>monitoring_camera_resolution</a:t>
            </a:r>
            <a:r>
              <a:rPr lang="en-US" sz="2000" dirty="0" smtClean="0"/>
              <a:t> </a:t>
            </a:r>
            <a:r>
              <a:rPr lang="en-US" sz="2000" dirty="0"/>
              <a:t>= (128, 80</a:t>
            </a:r>
            <a:r>
              <a:rPr lang="en-US" sz="2000" dirty="0" smtClean="0"/>
              <a:t>)</a:t>
            </a:r>
          </a:p>
          <a:p>
            <a:r>
              <a:rPr lang="en-US" sz="2400" dirty="0" smtClean="0"/>
              <a:t>Attention !</a:t>
            </a:r>
          </a:p>
          <a:p>
            <a:pPr lvl="1"/>
            <a:r>
              <a:rPr lang="en-US" sz="2000" dirty="0" smtClean="0"/>
              <a:t>La preview de la </a:t>
            </a:r>
            <a:r>
              <a:rPr lang="en-US" sz="2000" dirty="0" err="1" smtClean="0"/>
              <a:t>caméra</a:t>
            </a:r>
            <a:r>
              <a:rPr lang="en-US" sz="2000" dirty="0" smtClean="0"/>
              <a:t> </a:t>
            </a:r>
            <a:r>
              <a:rPr lang="en-US" sz="2000" dirty="0" err="1" smtClean="0"/>
              <a:t>doit</a:t>
            </a:r>
            <a:r>
              <a:rPr lang="en-US" sz="2000" dirty="0" smtClean="0"/>
              <a:t> </a:t>
            </a:r>
            <a:r>
              <a:rPr lang="en-US" sz="2000" dirty="0" err="1" smtClean="0"/>
              <a:t>être</a:t>
            </a:r>
            <a:r>
              <a:rPr lang="en-US" sz="2000" dirty="0" smtClean="0"/>
              <a:t> </a:t>
            </a:r>
            <a:r>
              <a:rPr lang="en-US" sz="2000" dirty="0" err="1" smtClean="0"/>
              <a:t>arrêtée</a:t>
            </a:r>
            <a:r>
              <a:rPr lang="en-US" sz="2000" dirty="0" smtClean="0"/>
              <a:t> </a:t>
            </a:r>
            <a:r>
              <a:rPr lang="en-US" sz="2000" dirty="0" err="1" smtClean="0"/>
              <a:t>lorsqu’on</a:t>
            </a:r>
            <a:r>
              <a:rPr lang="en-US" sz="2000" dirty="0" smtClean="0"/>
              <a:t> commence le monitoring et les acquisitions </a:t>
            </a:r>
            <a:r>
              <a:rPr lang="en-US" sz="2000" dirty="0" err="1" smtClean="0"/>
              <a:t>d’images</a:t>
            </a:r>
            <a:r>
              <a:rPr lang="en-US" sz="2000" dirty="0" smtClean="0"/>
              <a:t> avec la </a:t>
            </a:r>
            <a:r>
              <a:rPr lang="en-US" sz="2000" dirty="0" err="1" smtClean="0"/>
              <a:t>fonction</a:t>
            </a:r>
            <a:r>
              <a:rPr lang="en-US" sz="2000" dirty="0" smtClean="0"/>
              <a:t> d4k.getArrayImage </a:t>
            </a:r>
            <a:r>
              <a:rPr lang="en-US" sz="2000" dirty="0"/>
              <a:t>(camera)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3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Code final:</a:t>
            </a:r>
          </a:p>
          <a:p>
            <a:pPr lvl="1"/>
            <a:r>
              <a:rPr lang="en-US" sz="2000" dirty="0"/>
              <a:t>https://</a:t>
            </a:r>
            <a:r>
              <a:rPr lang="en-US" sz="2000" dirty="0" smtClean="0"/>
              <a:t>goo.gl/xQW1XL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Librairie</a:t>
            </a:r>
            <a:r>
              <a:rPr lang="en-US" sz="2400" dirty="0" smtClean="0"/>
              <a:t> devoxx4kids.py</a:t>
            </a:r>
            <a:endParaRPr lang="en-US" sz="2400" dirty="0"/>
          </a:p>
          <a:p>
            <a:pPr lvl="1"/>
            <a:r>
              <a:rPr lang="en-US" sz="2000" dirty="0"/>
              <a:t>https://goo.gl/xrrkMv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6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 </a:t>
            </a:r>
            <a:r>
              <a:rPr lang="en-US" dirty="0" err="1" smtClean="0"/>
              <a:t>ordinateur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641" y="1486825"/>
            <a:ext cx="3080300" cy="205353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716733" y="3869998"/>
            <a:ext cx="3008145" cy="2025485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4422387" y="2095500"/>
            <a:ext cx="644434" cy="61685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2571426" y="2527684"/>
            <a:ext cx="208026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08438" y="1810434"/>
            <a:ext cx="1211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 smtClean="0"/>
              <a:t>Processeur</a:t>
            </a:r>
            <a:endParaRPr lang="en-US" dirty="0" smtClean="0"/>
          </a:p>
          <a:p>
            <a:pPr algn="r"/>
            <a:r>
              <a:rPr lang="en-US" dirty="0" err="1" smtClean="0"/>
              <a:t>Mémoire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5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Connectique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641" y="1486825"/>
            <a:ext cx="3080300" cy="205353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716733" y="3869998"/>
            <a:ext cx="3008145" cy="20254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1954" y="350066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HDMI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87300" y="3500666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+5V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24216" y="350066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A/V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20387" y="2920249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20387" y="1624175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2x USB 2.0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20386" y="234301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2x USB 2.0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87974" y="4769280"/>
            <a:ext cx="10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Micro 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73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Connectique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641" y="1486825"/>
            <a:ext cx="3080300" cy="205353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716733" y="3869998"/>
            <a:ext cx="3008145" cy="20254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36952" y="3500666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CSI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33543" y="107024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GPIO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82331" y="226681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DSI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082060" y="2560319"/>
            <a:ext cx="381388" cy="947967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702646" y="1957654"/>
            <a:ext cx="381388" cy="987659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889804" y="1442827"/>
            <a:ext cx="1946635" cy="363114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49008" y="4141158"/>
            <a:ext cx="25751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WIFI</a:t>
            </a:r>
          </a:p>
          <a:p>
            <a:r>
              <a:rPr lang="en-US" dirty="0" err="1" smtClean="0"/>
              <a:t>Bluetotth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DSI: </a:t>
            </a:r>
            <a:r>
              <a:rPr lang="en-US" sz="1600" dirty="0" smtClean="0"/>
              <a:t>Display Serial Interface</a:t>
            </a:r>
          </a:p>
          <a:p>
            <a:r>
              <a:rPr lang="en-US" dirty="0" smtClean="0"/>
              <a:t>CSI : </a:t>
            </a:r>
            <a:r>
              <a:rPr lang="en-US" sz="1600" dirty="0" smtClean="0"/>
              <a:t>Camera Serial Interface</a:t>
            </a:r>
          </a:p>
          <a:p>
            <a:r>
              <a:rPr lang="en-US" dirty="0" smtClean="0"/>
              <a:t>GPIO: </a:t>
            </a:r>
            <a:r>
              <a:rPr lang="en-US" sz="1600" dirty="0" smtClean="0"/>
              <a:t>General Purpose I/0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715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err="1" smtClean="0"/>
              <a:t>Caméra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Connecté</a:t>
            </a:r>
            <a:r>
              <a:rPr lang="en-US" dirty="0" smtClean="0"/>
              <a:t> au port CSI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3" t="16490" r="7643" b="10305"/>
          <a:stretch/>
        </p:blipFill>
        <p:spPr>
          <a:xfrm>
            <a:off x="3184021" y="2255540"/>
            <a:ext cx="4236337" cy="410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0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Raspbian</a:t>
            </a:r>
            <a:r>
              <a:rPr lang="en-US" dirty="0" smtClean="0"/>
              <a:t> =</a:t>
            </a:r>
          </a:p>
          <a:p>
            <a:pPr lvl="1"/>
            <a:r>
              <a:rPr lang="en-US" dirty="0" smtClean="0"/>
              <a:t>Rasp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berry</a:t>
            </a:r>
            <a:r>
              <a:rPr lang="en-US" dirty="0" smtClean="0"/>
              <a:t> +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</a:t>
            </a:r>
            <a:r>
              <a:rPr lang="en-US" dirty="0" err="1" smtClean="0"/>
              <a:t>bian</a:t>
            </a:r>
            <a:endParaRPr lang="en-US" dirty="0" smtClean="0"/>
          </a:p>
          <a:p>
            <a:pPr lvl="1"/>
            <a:r>
              <a:rPr lang="en-US" dirty="0" err="1" smtClean="0"/>
              <a:t>Debian</a:t>
            </a:r>
            <a:r>
              <a:rPr lang="en-US" dirty="0" smtClean="0"/>
              <a:t> pour Raspberry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Système</a:t>
            </a:r>
            <a:r>
              <a:rPr lang="en-US" dirty="0" smtClean="0"/>
              <a:t> </a:t>
            </a:r>
            <a:r>
              <a:rPr lang="en-US" dirty="0" err="1" smtClean="0"/>
              <a:t>d’exploitation</a:t>
            </a:r>
            <a:r>
              <a:rPr lang="en-US" dirty="0" smtClean="0"/>
              <a:t> sur </a:t>
            </a:r>
            <a:r>
              <a:rPr lang="en-US" dirty="0" err="1" smtClean="0"/>
              <a:t>mesure</a:t>
            </a:r>
            <a:endParaRPr lang="en-US" dirty="0" smtClean="0"/>
          </a:p>
          <a:p>
            <a:pPr lvl="1"/>
            <a:r>
              <a:rPr lang="en-US" dirty="0" smtClean="0"/>
              <a:t>Pour </a:t>
            </a:r>
            <a:r>
              <a:rPr lang="en-US" dirty="0" err="1" smtClean="0"/>
              <a:t>l’architecture</a:t>
            </a:r>
            <a:r>
              <a:rPr lang="en-US" dirty="0" smtClean="0"/>
              <a:t> de </a:t>
            </a:r>
            <a:r>
              <a:rPr lang="en-US" dirty="0" err="1" smtClean="0"/>
              <a:t>processeur</a:t>
            </a:r>
            <a:r>
              <a:rPr lang="en-US" dirty="0"/>
              <a:t> </a:t>
            </a:r>
            <a:r>
              <a:rPr lang="en-US" dirty="0" smtClean="0"/>
              <a:t>ARM</a:t>
            </a:r>
          </a:p>
          <a:p>
            <a:pPr lvl="1"/>
            <a:r>
              <a:rPr lang="en-US" dirty="0" err="1" smtClean="0"/>
              <a:t>Basé</a:t>
            </a:r>
            <a:r>
              <a:rPr lang="en-US" dirty="0" smtClean="0"/>
              <a:t> sur la distribution Linux </a:t>
            </a:r>
            <a:r>
              <a:rPr lang="en-US" dirty="0" err="1" smtClean="0"/>
              <a:t>Debian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428" y="523430"/>
            <a:ext cx="3657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6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Raspbian</a:t>
            </a:r>
            <a:r>
              <a:rPr lang="en-US" dirty="0" smtClean="0"/>
              <a:t> / Pixel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82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+ </a:t>
            </a:r>
            <a:r>
              <a:rPr lang="en-US" dirty="0" err="1" smtClean="0"/>
              <a:t>Picamera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Langage</a:t>
            </a:r>
            <a:r>
              <a:rPr lang="en-US" dirty="0" smtClean="0"/>
              <a:t> de </a:t>
            </a:r>
            <a:r>
              <a:rPr lang="en-US" strike="sngStrike" dirty="0" err="1" smtClean="0"/>
              <a:t>programmation</a:t>
            </a:r>
            <a:endParaRPr lang="en-US" strike="sngStrike" dirty="0" smtClean="0"/>
          </a:p>
          <a:p>
            <a:pPr lvl="1"/>
            <a:r>
              <a:rPr lang="en-US" dirty="0" err="1" smtClean="0"/>
              <a:t>Langage</a:t>
            </a:r>
            <a:r>
              <a:rPr lang="en-US" dirty="0" smtClean="0"/>
              <a:t> de scripting</a:t>
            </a:r>
          </a:p>
          <a:p>
            <a:pPr lvl="2"/>
            <a:r>
              <a:rPr lang="en-US" dirty="0" err="1" smtClean="0"/>
              <a:t>Langage</a:t>
            </a:r>
            <a:r>
              <a:rPr lang="en-US" dirty="0" smtClean="0"/>
              <a:t> </a:t>
            </a:r>
            <a:r>
              <a:rPr lang="en-US" dirty="0" err="1" smtClean="0"/>
              <a:t>interprété</a:t>
            </a:r>
            <a:endParaRPr lang="en-US" dirty="0" smtClean="0"/>
          </a:p>
          <a:p>
            <a:pPr lvl="2"/>
            <a:r>
              <a:rPr lang="en-US" dirty="0" smtClean="0"/>
              <a:t>Pas de compilation </a:t>
            </a:r>
            <a:r>
              <a:rPr lang="en-US" dirty="0" err="1" smtClean="0"/>
              <a:t>nécessaire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Librairie</a:t>
            </a:r>
            <a:r>
              <a:rPr lang="en-US" dirty="0" smtClean="0"/>
              <a:t> </a:t>
            </a:r>
            <a:r>
              <a:rPr lang="en-US" dirty="0" err="1" smtClean="0"/>
              <a:t>picamera</a:t>
            </a:r>
            <a:endParaRPr lang="en-US" dirty="0" smtClean="0"/>
          </a:p>
          <a:p>
            <a:pPr lvl="1"/>
            <a:r>
              <a:rPr lang="en-US" sz="2400" dirty="0" smtClean="0"/>
              <a:t>https</a:t>
            </a:r>
            <a:r>
              <a:rPr lang="en-US" sz="2400" dirty="0"/>
              <a:t>://picamera.readthedocs.io/en/release-1.12/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056" y="1350235"/>
            <a:ext cx="2116687" cy="211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8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voxx4Kids-pptx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Devoxx4Kids-pptx-template</Template>
  <TotalTime>8587</TotalTime>
  <Words>520</Words>
  <Application>Microsoft Office PowerPoint</Application>
  <PresentationFormat>On-screen Show (4:3)</PresentationFormat>
  <Paragraphs>149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Devoxx4Kids-pptx-template</vt:lpstr>
      <vt:lpstr>Raspberry Pi  </vt:lpstr>
      <vt:lpstr>Raspberry Pi ?</vt:lpstr>
      <vt:lpstr>Un ordinateur</vt:lpstr>
      <vt:lpstr>Connectique</vt:lpstr>
      <vt:lpstr>Connectique</vt:lpstr>
      <vt:lpstr>Module Caméra</vt:lpstr>
      <vt:lpstr>  </vt:lpstr>
      <vt:lpstr>Raspbian / Pixel</vt:lpstr>
      <vt:lpstr>Python + Picamera</vt:lpstr>
      <vt:lpstr>IDLE - Python 2</vt:lpstr>
      <vt:lpstr>IDLE – Python 2</vt:lpstr>
      <vt:lpstr>Challenge #1 Preview</vt:lpstr>
      <vt:lpstr>Challenge #1 Preview</vt:lpstr>
      <vt:lpstr>Challenge #2 Selfie time !</vt:lpstr>
      <vt:lpstr>Challenge #2 Selfie time !</vt:lpstr>
      <vt:lpstr>Bonus Effets spéciaux</vt:lpstr>
      <vt:lpstr>Challenge #3 Silence, on tourne !</vt:lpstr>
      <vt:lpstr>Challenge #3 Silence, on tourne !</vt:lpstr>
      <vt:lpstr>Challenge #4 Timelaps</vt:lpstr>
      <vt:lpstr>Challenge #4 Timelaps</vt:lpstr>
      <vt:lpstr>Challenge #5 Big Brother…</vt:lpstr>
      <vt:lpstr>Challenge #5 Big Brother…</vt:lpstr>
      <vt:lpstr>PowerPoint Presentation</vt:lpstr>
    </vt:vector>
  </TitlesOfParts>
  <Company>IBA Group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Guermonprez</dc:creator>
  <cp:lastModifiedBy>Patrick Guermonprez</cp:lastModifiedBy>
  <cp:revision>54</cp:revision>
  <dcterms:created xsi:type="dcterms:W3CDTF">2017-01-11T23:17:56Z</dcterms:created>
  <dcterms:modified xsi:type="dcterms:W3CDTF">2017-01-27T10:10:12Z</dcterms:modified>
</cp:coreProperties>
</file>