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233781" y="1323689"/>
            <a:ext cx="6390300" cy="364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33775" y="5038444"/>
            <a:ext cx="6390300" cy="14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33775" y="1966444"/>
            <a:ext cx="6390300" cy="3490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233775" y="5603956"/>
            <a:ext cx="6390300" cy="231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oß Klein Zentrier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0" y="2821016"/>
            <a:ext cx="685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04664" y="3275856"/>
            <a:ext cx="64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404664" y="8316416"/>
            <a:ext cx="64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404664" y="910916"/>
            <a:ext cx="6048600" cy="769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880"/>
              </a:spcBef>
              <a:buClr>
                <a:srgbClr val="FFC000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5" type="body"/>
          </p:nvPr>
        </p:nvSpPr>
        <p:spPr>
          <a:xfrm>
            <a:off x="0" y="7956376"/>
            <a:ext cx="685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6" type="body"/>
          </p:nvPr>
        </p:nvSpPr>
        <p:spPr>
          <a:xfrm>
            <a:off x="548680" y="5631214"/>
            <a:ext cx="6048600" cy="584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FFC000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0" y="2808784"/>
            <a:ext cx="685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04664" y="3275856"/>
            <a:ext cx="64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404664" y="8316416"/>
            <a:ext cx="64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04664" y="910916"/>
            <a:ext cx="6048600" cy="769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880"/>
              </a:spcBef>
              <a:buClr>
                <a:srgbClr val="FFC000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5" type="body"/>
          </p:nvPr>
        </p:nvSpPr>
        <p:spPr>
          <a:xfrm>
            <a:off x="0" y="7956376"/>
            <a:ext cx="685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6" type="body"/>
          </p:nvPr>
        </p:nvSpPr>
        <p:spPr>
          <a:xfrm>
            <a:off x="548680" y="5538883"/>
            <a:ext cx="6048600" cy="769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880"/>
              </a:spcBef>
              <a:buClr>
                <a:srgbClr val="FFC000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Kleinere Titel Zentrier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0" y="2821016"/>
            <a:ext cx="685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04664" y="3275856"/>
            <a:ext cx="64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404664" y="8316416"/>
            <a:ext cx="64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404664" y="1003248"/>
            <a:ext cx="6048600" cy="584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FFC000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5" type="body"/>
          </p:nvPr>
        </p:nvSpPr>
        <p:spPr>
          <a:xfrm>
            <a:off x="0" y="7956376"/>
            <a:ext cx="685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6" type="body"/>
          </p:nvPr>
        </p:nvSpPr>
        <p:spPr>
          <a:xfrm>
            <a:off x="548680" y="5631214"/>
            <a:ext cx="6048600" cy="584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FFC000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Klein Linksbündig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0" y="2821016"/>
            <a:ext cx="685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04664" y="3275856"/>
            <a:ext cx="64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04664" y="8316416"/>
            <a:ext cx="64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4" type="body"/>
          </p:nvPr>
        </p:nvSpPr>
        <p:spPr>
          <a:xfrm>
            <a:off x="404664" y="481918"/>
            <a:ext cx="6048600" cy="5232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wrap="square" tIns="91425"/>
          <a:lstStyle>
            <a:lvl1pPr indent="0" lvl="0" marL="0" marR="0" rtl="0" algn="l">
              <a:spcBef>
                <a:spcPts val="560"/>
              </a:spcBef>
              <a:buClr>
                <a:srgbClr val="FFC000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5" type="body"/>
          </p:nvPr>
        </p:nvSpPr>
        <p:spPr>
          <a:xfrm>
            <a:off x="0" y="7956376"/>
            <a:ext cx="685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408965" y="5170422"/>
            <a:ext cx="6048600" cy="5232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wrap="square" tIns="91425"/>
          <a:lstStyle>
            <a:lvl1pPr indent="0" lvl="0" marL="0" marR="0" rtl="0" algn="l">
              <a:spcBef>
                <a:spcPts val="560"/>
              </a:spcBef>
              <a:buClr>
                <a:srgbClr val="FFC000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33775" y="2048844"/>
            <a:ext cx="3000000" cy="607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624300" y="2048844"/>
            <a:ext cx="3000000" cy="607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33775" y="987733"/>
            <a:ext cx="2106000" cy="134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33775" y="2470400"/>
            <a:ext cx="2106000" cy="565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67688" y="800267"/>
            <a:ext cx="4775700" cy="7272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429000" y="-222"/>
            <a:ext cx="3429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199125" y="2192311"/>
            <a:ext cx="3033900" cy="2635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199125" y="4983244"/>
            <a:ext cx="3033900" cy="219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704625" y="1287244"/>
            <a:ext cx="2877600" cy="656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233775" y="7521022"/>
            <a:ext cx="4499100" cy="107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-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jpg"/><Relationship Id="rId5" Type="http://schemas.openxmlformats.org/officeDocument/2006/relationships/image" Target="../media/image9.jp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.jpg"/><Relationship Id="rId8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jpg"/><Relationship Id="rId6" Type="http://schemas.openxmlformats.org/officeDocument/2006/relationships/image" Target="../media/image9.jp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2094600" y="202375"/>
            <a:ext cx="266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200">
                <a:latin typeface="Calibri"/>
                <a:ea typeface="Calibri"/>
                <a:cs typeface="Calibri"/>
                <a:sym typeface="Calibri"/>
              </a:rPr>
              <a:t>Alles bij elkaar</a:t>
            </a:r>
          </a:p>
        </p:txBody>
      </p:sp>
      <p:pic>
        <p:nvPicPr>
          <p:cNvPr descr="Screen Shot 2017-10-28 at 17.19.18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100" y="939475"/>
            <a:ext cx="2757780" cy="8074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chess_logo.jp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925" y="152400"/>
            <a:ext cx="634675" cy="63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50" y="236130"/>
            <a:ext cx="1331875" cy="46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4064" y="8701622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-16260" y="585864"/>
            <a:ext cx="6858000" cy="8532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476672" y="1835696"/>
            <a:ext cx="3933000" cy="369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 :c4  ←   toonladder = c,d,e,f,g,a,b,c</a:t>
            </a:r>
          </a:p>
        </p:txBody>
      </p:sp>
      <p:sp>
        <p:nvSpPr>
          <p:cNvPr id="97" name="Shape 97"/>
          <p:cNvSpPr/>
          <p:nvPr/>
        </p:nvSpPr>
        <p:spPr>
          <a:xfrm>
            <a:off x="4221088" y="1259632"/>
            <a:ext cx="849900" cy="369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 1</a:t>
            </a:r>
          </a:p>
        </p:txBody>
      </p:sp>
      <p:sp>
        <p:nvSpPr>
          <p:cNvPr id="98" name="Shape 98"/>
          <p:cNvSpPr/>
          <p:nvPr/>
        </p:nvSpPr>
        <p:spPr>
          <a:xfrm>
            <a:off x="3140968" y="2555776"/>
            <a:ext cx="2501700" cy="369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play_chord [:c4, :e4, :g4]</a:t>
            </a:r>
          </a:p>
        </p:txBody>
      </p:sp>
      <p:sp>
        <p:nvSpPr>
          <p:cNvPr id="99" name="Shape 99"/>
          <p:cNvSpPr/>
          <p:nvPr/>
        </p:nvSpPr>
        <p:spPr>
          <a:xfrm>
            <a:off x="980728" y="3275856"/>
            <a:ext cx="4942800" cy="369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play_chord chord(:e4, :major)     → major, minor… </a:t>
            </a:r>
          </a:p>
        </p:txBody>
      </p:sp>
      <p:sp>
        <p:nvSpPr>
          <p:cNvPr id="100" name="Shape 100"/>
          <p:cNvSpPr/>
          <p:nvPr/>
        </p:nvSpPr>
        <p:spPr>
          <a:xfrm>
            <a:off x="1628800" y="971600"/>
            <a:ext cx="856800" cy="369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 60</a:t>
            </a:r>
          </a:p>
        </p:txBody>
      </p:sp>
      <p:sp>
        <p:nvSpPr>
          <p:cNvPr id="101" name="Shape 101"/>
          <p:cNvSpPr/>
          <p:nvPr/>
        </p:nvSpPr>
        <p:spPr>
          <a:xfrm>
            <a:off x="548680" y="5652120"/>
            <a:ext cx="1459200" cy="369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use_bpm 600</a:t>
            </a:r>
          </a:p>
        </p:txBody>
      </p:sp>
      <p:sp>
        <p:nvSpPr>
          <p:cNvPr id="102" name="Shape 102"/>
          <p:cNvSpPr/>
          <p:nvPr/>
        </p:nvSpPr>
        <p:spPr>
          <a:xfrm>
            <a:off x="260648" y="4139952"/>
            <a:ext cx="4764000" cy="369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play_pattern (scale :e4, :minor) → .reverse</a:t>
            </a:r>
          </a:p>
        </p:txBody>
      </p:sp>
      <p:sp>
        <p:nvSpPr>
          <p:cNvPr id="103" name="Shape 103"/>
          <p:cNvSpPr/>
          <p:nvPr/>
        </p:nvSpPr>
        <p:spPr>
          <a:xfrm>
            <a:off x="4646044" y="6304202"/>
            <a:ext cx="1440300" cy="923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2.times 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04" name="Shape 104"/>
          <p:cNvSpPr/>
          <p:nvPr/>
        </p:nvSpPr>
        <p:spPr>
          <a:xfrm>
            <a:off x="332656" y="6660232"/>
            <a:ext cx="3429000" cy="923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live_loop :mijnOneindigeLoop 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05" name="Shape 105"/>
          <p:cNvSpPr/>
          <p:nvPr/>
        </p:nvSpPr>
        <p:spPr>
          <a:xfrm>
            <a:off x="2852936" y="8172400"/>
            <a:ext cx="3397200" cy="369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:bd_haus → :guit_em9 ...  </a:t>
            </a:r>
          </a:p>
        </p:txBody>
      </p:sp>
      <p:sp>
        <p:nvSpPr>
          <p:cNvPr id="106" name="Shape 106"/>
          <p:cNvSpPr/>
          <p:nvPr/>
        </p:nvSpPr>
        <p:spPr>
          <a:xfrm>
            <a:off x="2602940" y="5546485"/>
            <a:ext cx="3994500" cy="369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use_synth :hollow → saw, hoover, piano </a:t>
            </a:r>
          </a:p>
        </p:txBody>
      </p:sp>
      <p:sp>
        <p:nvSpPr>
          <p:cNvPr id="107" name="Shape 107"/>
          <p:cNvSpPr/>
          <p:nvPr/>
        </p:nvSpPr>
        <p:spPr>
          <a:xfrm>
            <a:off x="260648" y="4738082"/>
            <a:ext cx="4764000" cy="369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                (scale :e4, :minor).choose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094600" y="202375"/>
            <a:ext cx="266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200">
                <a:latin typeface="Calibri"/>
                <a:ea typeface="Calibri"/>
                <a:cs typeface="Calibri"/>
                <a:sym typeface="Calibri"/>
              </a:rPr>
              <a:t>Alles bij elkaar</a:t>
            </a:r>
          </a:p>
        </p:txBody>
      </p:sp>
      <p:pic>
        <p:nvPicPr>
          <p:cNvPr descr="Duchess_logo.jp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925" y="152400"/>
            <a:ext cx="634675" cy="63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50" y="236130"/>
            <a:ext cx="1331875" cy="46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064" y="8701622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32656" y="664984"/>
            <a:ext cx="2016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Sneltoetsen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ALT-R	Run 			ALT-A	Selecteer alles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ALT-S	Stop			ALT-C	Copy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ALT-V	Toevoegen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STRG-I	Help voor huidige commando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Knoppen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32414" t="0"/>
          <a:stretch/>
        </p:blipFill>
        <p:spPr>
          <a:xfrm>
            <a:off x="332652" y="4358200"/>
            <a:ext cx="1895425" cy="4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32653" y="5017000"/>
            <a:ext cx="1895400" cy="276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Verklein</a:t>
            </a: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Tekst   Vergroot 	  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08053" y="8636305"/>
            <a:ext cx="2054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Handleiding 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489136" y="8636305"/>
            <a:ext cx="1539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Voorbeelden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008225" y="8622875"/>
            <a:ext cx="18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 commando’s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070400" y="8636300"/>
            <a:ext cx="10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Effecten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Speel af	Stop		  Opnemen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089" y="3133868"/>
            <a:ext cx="2857500" cy="42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4172" y="3143392"/>
            <a:ext cx="189542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3555094" y="3689777"/>
            <a:ext cx="2250170" cy="276999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Bewaren        	Openen bestand</a:t>
            </a:r>
          </a:p>
        </p:txBody>
      </p:sp>
      <p:pic>
        <p:nvPicPr>
          <p:cNvPr descr="Screen Shot 2017-10-28 at 17.03.43.png" id="131" name="Shape 131"/>
          <p:cNvPicPr preferRelativeResize="0"/>
          <p:nvPr/>
        </p:nvPicPr>
        <p:blipFill rotWithShape="1">
          <a:blip r:embed="rId6">
            <a:alphaModFix/>
          </a:blip>
          <a:srcRect b="0" l="0" r="0" t="9123"/>
          <a:stretch/>
        </p:blipFill>
        <p:spPr>
          <a:xfrm>
            <a:off x="967088" y="5467108"/>
            <a:ext cx="4995824" cy="26478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/>
          <p:nvPr/>
        </p:nvCxnSpPr>
        <p:spPr>
          <a:xfrm flipH="1" rot="10800000">
            <a:off x="906036" y="8043038"/>
            <a:ext cx="1280100" cy="66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rot="10800000">
            <a:off x="2859852" y="8020838"/>
            <a:ext cx="137100" cy="68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 rot="10800000">
            <a:off x="4738050" y="8026575"/>
            <a:ext cx="1037700" cy="66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rot="10800000">
            <a:off x="3815016" y="8026330"/>
            <a:ext cx="751800" cy="656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6" name="Shape 136"/>
          <p:cNvSpPr txBox="1"/>
          <p:nvPr/>
        </p:nvSpPr>
        <p:spPr>
          <a:xfrm>
            <a:off x="2094600" y="202375"/>
            <a:ext cx="266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200">
                <a:latin typeface="Calibri"/>
                <a:ea typeface="Calibri"/>
                <a:cs typeface="Calibri"/>
                <a:sym typeface="Calibri"/>
              </a:rPr>
              <a:t>Alles bij elkaar</a:t>
            </a:r>
          </a:p>
        </p:txBody>
      </p:sp>
      <p:pic>
        <p:nvPicPr>
          <p:cNvPr descr="Duchess_logo.jpg" id="137" name="Shape 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0925" y="152400"/>
            <a:ext cx="634675" cy="63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38" name="Shape 1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550" y="236130"/>
            <a:ext cx="1331875" cy="46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05264" y="8221259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use_synth 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07089" y="2777454"/>
            <a:ext cx="11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198586" y="7004190"/>
            <a:ext cx="1388100" cy="17082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:ambi_soft_buzz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:ambi_swoosh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:ambi_drone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:ambi_glass_hum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:ambi_glass_rub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:ambi_haunted_hum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:ambi_piano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:ambi_lunar_land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:ambi_dark_woosh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:ambi_choir 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761429" y="3254906"/>
            <a:ext cx="2016300" cy="17082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:ambi_soft_buzz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:ambi_swoosh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:ambi_drone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:ambi_glass_hum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:ambi_glass_rub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:ambi_haunted_hum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:ambi_piano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:ambi_lunar_land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:ambi_dark_woosh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:ambi_choir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198586" y="3275187"/>
            <a:ext cx="1164000" cy="2031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:bd_pure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:bd_808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:bd_zum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:bd_gas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:bd_sone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:bd_haus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:bd_zome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:bd_boom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:bd_klub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:bd_fat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:bd_tek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205117" y="5474979"/>
            <a:ext cx="1354500" cy="13851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:bass_hit_c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:bass_hard_c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:bass_thick_c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:bass_drop_c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:bass_woodsy_c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:bass_voxy_c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:bass_voxy_hit_c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:bass_dnb_f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767760" y="5455823"/>
            <a:ext cx="1479300" cy="34857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:drum_heavy_kick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:drum_tom_mid_soft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:drum_tom_mid_hard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:drum_tom_lo_soft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:drum_tom_lo_hard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:drum_tom_hi_soft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:drum_tom_hi_hard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:drum_splash_soft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:drum_splash_hard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:drum_snare_soft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:drum_snare_hard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:drum_cymbal_soft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:drum_cymbal_hard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:drum_cymbal_open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:drum_cymbal_closed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:drum_cymbal_pedal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:drum_bass_soft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:drum_bass_hard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:sn_dub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:sn_dolf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:sn_zome </a:t>
            </a:r>
          </a:p>
        </p:txBody>
      </p:sp>
      <p:sp>
        <p:nvSpPr>
          <p:cNvPr id="153" name="Shape 153"/>
          <p:cNvSpPr/>
          <p:nvPr/>
        </p:nvSpPr>
        <p:spPr>
          <a:xfrm>
            <a:off x="307089" y="3275187"/>
            <a:ext cx="1681800" cy="4131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:elec_triangle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:elec_snare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:elec_lo_snare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:elec_hi_snare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:elec_mid_snare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:elec_cymbal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:elec_soft_kick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:elec_filt_snare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:elec_fuzz_tom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:elec_chime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:elec_bong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:elec_twang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:elec_wood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:elec_pop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:elec_beep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:elec_blip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:elec_blip2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:elec_ping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:elec_bell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:elec_flip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:elec_tick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:elec_hollow_kick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:elec_twip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:elec_plip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:elec_blup 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07089" y="7516283"/>
            <a:ext cx="1681800" cy="7386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:misc_burp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:perc_bell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:perc_snap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:perc_snap2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07089" y="8353500"/>
            <a:ext cx="1681800" cy="7386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:guit_harmonics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:guit_e_fifths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:guit_e_slide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:guit_em9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28398" y="5451813"/>
            <a:ext cx="1198800" cy="1223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:loop_industrial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:loop_compus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:loop_amen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:loop_amen_full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:loop_garzul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:loop_mika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:loop_breakbeat 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618" y="2755460"/>
            <a:ext cx="4149439" cy="42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6511" y="768135"/>
            <a:ext cx="4094726" cy="39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beep	blade	bnoise	cnoise	dark_ambience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dpulse	dsaw	dull_bell	fm	gnoise	growl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hollow	hoover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mod_beep	mod_dsaw	mod_fm	chiplead	chipbass	chipnoise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mod_pulse	mod_saw		mod_sine	mod_tri	pule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	piano	pnoise	pretty_bell	prophet	dtri	pluck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saw	sine	square	subpulse	tb303	tri	zawa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428397" y="6952787"/>
            <a:ext cx="1198800" cy="13851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:drum_cowbell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:drum_roll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:misc_cros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:misc_cineboom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:perc_swash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:perc_till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:loop_safari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:loop_tabla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094600" y="202375"/>
            <a:ext cx="266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200">
                <a:latin typeface="Calibri"/>
                <a:ea typeface="Calibri"/>
                <a:cs typeface="Calibri"/>
                <a:sym typeface="Calibri"/>
              </a:rPr>
              <a:t>Alles bij elkaar</a:t>
            </a:r>
          </a:p>
        </p:txBody>
      </p:sp>
      <p:pic>
        <p:nvPicPr>
          <p:cNvPr descr="Duchess_logo.jpg"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925" y="152400"/>
            <a:ext cx="634675" cy="63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550" y="236130"/>
            <a:ext cx="1331875" cy="46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4064" y="8701622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