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65840" cy="452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780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65840" cy="452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780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281880" y="6209280"/>
            <a:ext cx="1453320" cy="5104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6544800" y="6344280"/>
            <a:ext cx="2375280" cy="36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devoxx4kids.org</a:t>
            </a:r>
            <a:endParaRPr dirty="0"/>
          </a:p>
        </p:txBody>
      </p:sp>
      <p:sp>
        <p:nvSpPr>
          <p:cNvPr id="2" name="Line 2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281880" y="6209280"/>
            <a:ext cx="1453320" cy="5104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6544800" y="6344280"/>
            <a:ext cx="2375280" cy="36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devoxx4kids.org</a:t>
            </a:r>
            <a:endParaRPr dirty="0"/>
          </a:p>
        </p:txBody>
      </p:sp>
      <p:sp>
        <p:nvSpPr>
          <p:cNvPr id="41" name="Line 2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520" y="714600"/>
            <a:ext cx="1864440" cy="54432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28240" y="1260720"/>
            <a:ext cx="1179000" cy="1335960"/>
          </a:xfrm>
          <a:prstGeom prst="rect">
            <a:avLst/>
          </a:prstGeom>
          <a:ln>
            <a:noFill/>
          </a:ln>
        </p:spPr>
      </p:pic>
      <p:pic>
        <p:nvPicPr>
          <p:cNvPr id="81" name="image3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344200" y="1610640"/>
            <a:ext cx="1953360" cy="876960"/>
          </a:xfrm>
          <a:prstGeom prst="rect">
            <a:avLst/>
          </a:prstGeom>
          <a:ln w="12600"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695760" y="1044720"/>
            <a:ext cx="1375920" cy="1003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>
                <a:solidFill>
                  <a:srgbClr val="F3A426"/>
                </a:solidFill>
                <a:latin typeface="Verdana"/>
              </a:rPr>
              <a:t>+</a:t>
            </a:r>
            <a:r>
              <a:rPr lang="en-US" sz="6000">
                <a:solidFill>
                  <a:srgbClr val="F3A426"/>
                </a:solidFill>
                <a:latin typeface="Verdana"/>
              </a:rPr>
              <a:t>  </a:t>
            </a:r>
            <a:endParaRPr/>
          </a:p>
        </p:txBody>
      </p:sp>
      <p:pic>
        <p:nvPicPr>
          <p:cNvPr id="83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132520" y="626760"/>
            <a:ext cx="2344320" cy="907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60120" y="3090600"/>
            <a:ext cx="8766000" cy="1429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nl-BE" sz="8800" b="1" dirty="0" smtClean="0">
                <a:solidFill>
                  <a:srgbClr val="F3A426"/>
                </a:solidFill>
                <a:latin typeface="Calibri"/>
              </a:rPr>
              <a:t>Explosons </a:t>
            </a:r>
            <a:br>
              <a:rPr lang="nl-BE" sz="8800" b="1" dirty="0" smtClean="0">
                <a:solidFill>
                  <a:srgbClr val="F3A426"/>
                </a:solidFill>
                <a:latin typeface="Calibri"/>
              </a:rPr>
            </a:br>
            <a:r>
              <a:rPr lang="nl-BE" sz="8800" b="1" dirty="0" smtClean="0">
                <a:solidFill>
                  <a:srgbClr val="F3A426"/>
                </a:solidFill>
                <a:latin typeface="Calibri"/>
              </a:rPr>
              <a:t>les ballons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Explosons</a:t>
            </a:r>
            <a:r>
              <a:rPr lang="en-US" sz="4400" b="1" dirty="0" smtClean="0">
                <a:solidFill>
                  <a:srgbClr val="F3A426"/>
                </a:solidFill>
                <a:latin typeface="Verdana"/>
              </a:rPr>
              <a:t> les </a:t>
            </a: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ballons</a:t>
            </a:r>
            <a:endParaRPr dirty="0"/>
          </a:p>
        </p:txBody>
      </p:sp>
      <p:sp>
        <p:nvSpPr>
          <p:cNvPr id="86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Le but du </a:t>
            </a:r>
            <a:r>
              <a:rPr lang="en-US" dirty="0" err="1" smtClean="0">
                <a:latin typeface="Comic Sans MS"/>
              </a:rPr>
              <a:t>jeu</a:t>
            </a:r>
            <a:r>
              <a:rPr lang="en-US" dirty="0" smtClean="0">
                <a:latin typeface="Comic Sans MS"/>
              </a:rPr>
              <a:t> '</a:t>
            </a:r>
            <a:r>
              <a:rPr lang="en-US" dirty="0" err="1" smtClean="0">
                <a:latin typeface="Comic Sans MS"/>
              </a:rPr>
              <a:t>Explosons</a:t>
            </a:r>
            <a:r>
              <a:rPr lang="en-US" dirty="0" smtClean="0">
                <a:latin typeface="Comic Sans MS"/>
              </a:rPr>
              <a:t> les </a:t>
            </a:r>
            <a:r>
              <a:rPr lang="en-US" dirty="0" err="1" smtClean="0">
                <a:latin typeface="Comic Sans MS"/>
              </a:rPr>
              <a:t>ballons</a:t>
            </a:r>
            <a:r>
              <a:rPr lang="en-US" dirty="0" smtClean="0">
                <a:latin typeface="Comic Sans MS"/>
              </a:rPr>
              <a:t>' </a:t>
            </a:r>
            <a:r>
              <a:rPr lang="en-US" dirty="0" err="1" smtClean="0">
                <a:latin typeface="Comic Sans MS"/>
              </a:rPr>
              <a:t>est</a:t>
            </a:r>
            <a:r>
              <a:rPr lang="en-US" dirty="0" smtClean="0">
                <a:latin typeface="Comic Sans MS"/>
              </a:rPr>
              <a:t> de faire </a:t>
            </a:r>
            <a:r>
              <a:rPr lang="en-US" dirty="0" err="1" smtClean="0">
                <a:latin typeface="Comic Sans MS"/>
              </a:rPr>
              <a:t>exploser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uniquement</a:t>
            </a:r>
            <a:r>
              <a:rPr lang="en-US" dirty="0" smtClean="0">
                <a:latin typeface="Comic Sans MS"/>
              </a:rPr>
              <a:t> les </a:t>
            </a:r>
            <a:r>
              <a:rPr lang="en-US" dirty="0" err="1" smtClean="0">
                <a:latin typeface="Comic Sans MS"/>
              </a:rPr>
              <a:t>ballons</a:t>
            </a:r>
            <a:r>
              <a:rPr lang="en-US" dirty="0" smtClean="0">
                <a:latin typeface="Comic Sans MS"/>
              </a:rPr>
              <a:t> bleu.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Exploser</a:t>
            </a:r>
            <a:r>
              <a:rPr lang="en-US" dirty="0" smtClean="0">
                <a:latin typeface="Comic Sans MS"/>
              </a:rPr>
              <a:t> un </a:t>
            </a:r>
            <a:r>
              <a:rPr lang="en-US" dirty="0" err="1" smtClean="0">
                <a:latin typeface="Comic Sans MS"/>
              </a:rPr>
              <a:t>ballon</a:t>
            </a:r>
            <a:r>
              <a:rPr lang="en-US" dirty="0" smtClean="0">
                <a:latin typeface="Comic Sans MS"/>
              </a:rPr>
              <a:t> bleu </a:t>
            </a:r>
            <a:r>
              <a:rPr lang="en-US" dirty="0" err="1" smtClean="0">
                <a:latin typeface="Comic Sans MS"/>
              </a:rPr>
              <a:t>donne</a:t>
            </a:r>
            <a:r>
              <a:rPr lang="en-US" dirty="0" smtClean="0">
                <a:latin typeface="Comic Sans MS"/>
              </a:rPr>
              <a:t> 1 point, </a:t>
            </a:r>
            <a:r>
              <a:rPr lang="en-US" dirty="0" err="1" smtClean="0">
                <a:latin typeface="Comic Sans MS"/>
              </a:rPr>
              <a:t>exploser</a:t>
            </a:r>
            <a:r>
              <a:rPr lang="en-US" dirty="0" smtClean="0">
                <a:latin typeface="Comic Sans MS"/>
              </a:rPr>
              <a:t> un </a:t>
            </a:r>
            <a:r>
              <a:rPr lang="en-US" dirty="0" err="1" smtClean="0">
                <a:latin typeface="Comic Sans MS"/>
              </a:rPr>
              <a:t>autre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ballon</a:t>
            </a:r>
            <a:r>
              <a:rPr lang="en-US" dirty="0" smtClean="0">
                <a:latin typeface="Comic Sans MS"/>
              </a:rPr>
              <a:t> fait </a:t>
            </a:r>
            <a:r>
              <a:rPr lang="en-US" dirty="0" err="1" smtClean="0">
                <a:latin typeface="Comic Sans MS"/>
              </a:rPr>
              <a:t>perdre</a:t>
            </a:r>
            <a:r>
              <a:rPr lang="en-US" dirty="0" smtClean="0">
                <a:latin typeface="Comic Sans MS"/>
              </a:rPr>
              <a:t> 2 points.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Le point rouge </a:t>
            </a:r>
            <a:r>
              <a:rPr lang="en-US" dirty="0" err="1" smtClean="0">
                <a:latin typeface="Comic Sans MS"/>
              </a:rPr>
              <a:t>est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utilisé</a:t>
            </a:r>
            <a:r>
              <a:rPr lang="en-US" dirty="0" smtClean="0">
                <a:latin typeface="Comic Sans MS"/>
              </a:rPr>
              <a:t> pour faire </a:t>
            </a:r>
            <a:r>
              <a:rPr lang="en-US" dirty="0" err="1" smtClean="0">
                <a:latin typeface="Comic Sans MS"/>
              </a:rPr>
              <a:t>exploser</a:t>
            </a:r>
            <a:r>
              <a:rPr lang="en-US" dirty="0" smtClean="0">
                <a:latin typeface="Comic Sans MS"/>
              </a:rPr>
              <a:t> les </a:t>
            </a:r>
            <a:r>
              <a:rPr lang="en-US" dirty="0" err="1" smtClean="0">
                <a:latin typeface="Comic Sans MS"/>
              </a:rPr>
              <a:t>ballons</a:t>
            </a:r>
            <a:r>
              <a:rPr lang="en-US" dirty="0" smtClean="0">
                <a:latin typeface="Comic Sans MS"/>
              </a:rPr>
              <a:t>. On le fait </a:t>
            </a:r>
            <a:r>
              <a:rPr lang="en-US" dirty="0" err="1" smtClean="0">
                <a:latin typeface="Comic Sans MS"/>
              </a:rPr>
              <a:t>bouger</a:t>
            </a:r>
            <a:r>
              <a:rPr lang="en-US" dirty="0" smtClean="0">
                <a:latin typeface="Comic Sans MS"/>
              </a:rPr>
              <a:t> gr</a:t>
            </a:r>
            <a:r>
              <a:rPr lang="nl-BE" dirty="0" smtClean="0">
                <a:latin typeface="Comic Sans MS"/>
              </a:rPr>
              <a:t>âce au LeapMotion</a:t>
            </a:r>
            <a:r>
              <a:rPr lang="en-US" dirty="0" smtClean="0">
                <a:latin typeface="Comic Sans M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On </a:t>
            </a:r>
            <a:r>
              <a:rPr lang="en-US" dirty="0" err="1" smtClean="0">
                <a:latin typeface="Comic Sans MS"/>
              </a:rPr>
              <a:t>démarre</a:t>
            </a:r>
            <a:r>
              <a:rPr lang="en-US" dirty="0" smtClean="0">
                <a:latin typeface="Comic Sans MS"/>
              </a:rPr>
              <a:t> en </a:t>
            </a:r>
            <a:r>
              <a:rPr lang="en-US" dirty="0" err="1" smtClean="0">
                <a:latin typeface="Comic Sans MS"/>
              </a:rPr>
              <a:t>ouvrant</a:t>
            </a:r>
            <a:r>
              <a:rPr lang="en-US" dirty="0" smtClean="0">
                <a:latin typeface="Comic Sans MS"/>
              </a:rPr>
              <a:t> le projet'Ballons.sb2</a:t>
            </a:r>
            <a:r>
              <a:rPr lang="en-US" dirty="0">
                <a:latin typeface="Comic Sans MS"/>
              </a:rPr>
              <a:t>'.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87" name="Pictur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4023360" y="1291320"/>
            <a:ext cx="5051880" cy="392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Explosons</a:t>
            </a:r>
            <a:r>
              <a:rPr lang="en-US" sz="4400" b="1" dirty="0" smtClean="0">
                <a:solidFill>
                  <a:srgbClr val="F3A426"/>
                </a:solidFill>
                <a:latin typeface="Verdana"/>
              </a:rPr>
              <a:t> les </a:t>
            </a: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ballons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Nous </a:t>
            </a:r>
            <a:r>
              <a:rPr lang="en-US" dirty="0" err="1" smtClean="0">
                <a:latin typeface="Comic Sans MS"/>
              </a:rPr>
              <a:t>allons</a:t>
            </a:r>
            <a:r>
              <a:rPr lang="en-US" dirty="0" smtClean="0">
                <a:latin typeface="Comic Sans MS"/>
              </a:rPr>
              <a:t> faire </a:t>
            </a:r>
            <a:r>
              <a:rPr lang="en-US" dirty="0" err="1" smtClean="0">
                <a:latin typeface="Comic Sans MS"/>
              </a:rPr>
              <a:t>bouger</a:t>
            </a:r>
            <a:r>
              <a:rPr lang="en-US" dirty="0" smtClean="0">
                <a:latin typeface="Comic Sans MS"/>
              </a:rPr>
              <a:t> le </a:t>
            </a:r>
            <a:r>
              <a:rPr lang="en-US" dirty="0" err="1" smtClean="0">
                <a:latin typeface="Comic Sans MS"/>
              </a:rPr>
              <a:t>personnage</a:t>
            </a:r>
            <a:r>
              <a:rPr lang="en-US" dirty="0" smtClean="0">
                <a:latin typeface="Comic Sans MS"/>
              </a:rPr>
              <a:t> gr</a:t>
            </a:r>
            <a:r>
              <a:rPr lang="nl-BE" dirty="0" smtClean="0">
                <a:latin typeface="Comic Sans MS"/>
              </a:rPr>
              <a:t>âce au LeapMotion</a:t>
            </a:r>
            <a:r>
              <a:rPr lang="en-US" dirty="0" smtClean="0">
                <a:latin typeface="Comic Sans M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Choisi</a:t>
            </a:r>
            <a:r>
              <a:rPr lang="en-US" dirty="0" smtClean="0">
                <a:latin typeface="Comic Sans MS"/>
              </a:rPr>
              <a:t> un </a:t>
            </a:r>
            <a:r>
              <a:rPr lang="en-US" dirty="0" err="1" smtClean="0">
                <a:latin typeface="Comic Sans MS"/>
              </a:rPr>
              <a:t>personnage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ou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crée</a:t>
            </a:r>
            <a:r>
              <a:rPr lang="en-US" dirty="0" smtClean="0">
                <a:latin typeface="Comic Sans MS"/>
              </a:rPr>
              <a:t> le </a:t>
            </a:r>
            <a:r>
              <a:rPr lang="en-US" dirty="0" err="1" smtClean="0">
                <a:latin typeface="Comic Sans MS"/>
              </a:rPr>
              <a:t>toi</a:t>
            </a:r>
            <a:r>
              <a:rPr lang="en-US" dirty="0" smtClean="0">
                <a:latin typeface="Comic Sans MS"/>
              </a:rPr>
              <a:t>-m</a:t>
            </a:r>
            <a:r>
              <a:rPr lang="nl-BE" dirty="0" smtClean="0">
                <a:latin typeface="Comic Sans MS"/>
              </a:rPr>
              <a:t>ême</a:t>
            </a:r>
            <a:r>
              <a:rPr lang="en-US" dirty="0" smtClean="0">
                <a:latin typeface="Comic Sans MS"/>
              </a:rPr>
              <a:t>. Nous </a:t>
            </a:r>
            <a:r>
              <a:rPr lang="en-US" dirty="0" err="1" smtClean="0">
                <a:latin typeface="Comic Sans MS"/>
              </a:rPr>
              <a:t>allons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utiliser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ce</a:t>
            </a:r>
            <a:r>
              <a:rPr lang="en-US" dirty="0" smtClean="0">
                <a:latin typeface="Comic Sans MS"/>
              </a:rPr>
              <a:t> “</a:t>
            </a:r>
            <a:r>
              <a:rPr lang="en-US" dirty="0" err="1" smtClean="0">
                <a:latin typeface="Comic Sans MS"/>
              </a:rPr>
              <a:t>personnage</a:t>
            </a:r>
            <a:r>
              <a:rPr lang="en-US" dirty="0" smtClean="0">
                <a:latin typeface="Comic Sans MS"/>
              </a:rPr>
              <a:t>” pour faire </a:t>
            </a:r>
            <a:r>
              <a:rPr lang="en-US" dirty="0" err="1" smtClean="0">
                <a:latin typeface="Comic Sans MS"/>
              </a:rPr>
              <a:t>exploser</a:t>
            </a:r>
            <a:r>
              <a:rPr lang="en-US" dirty="0" smtClean="0">
                <a:latin typeface="Comic Sans MS"/>
              </a:rPr>
              <a:t> les </a:t>
            </a:r>
            <a:r>
              <a:rPr lang="en-US" dirty="0" err="1" smtClean="0">
                <a:latin typeface="Comic Sans MS"/>
              </a:rPr>
              <a:t>ballons</a:t>
            </a:r>
            <a:r>
              <a:rPr lang="en-US" dirty="0" smtClean="0">
                <a:latin typeface="Comic Sans M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Dans</a:t>
            </a:r>
            <a:r>
              <a:rPr lang="en-US" dirty="0" smtClean="0">
                <a:latin typeface="Comic Sans MS"/>
              </a:rPr>
              <a:t> le </a:t>
            </a:r>
            <a:r>
              <a:rPr lang="en-US" dirty="0" err="1" smtClean="0">
                <a:latin typeface="Comic Sans MS"/>
              </a:rPr>
              <a:t>projet</a:t>
            </a:r>
            <a:r>
              <a:rPr lang="en-US" dirty="0" smtClean="0">
                <a:latin typeface="Comic Sans MS"/>
              </a:rPr>
              <a:t>, nous </a:t>
            </a:r>
            <a:r>
              <a:rPr lang="en-US" dirty="0" err="1" smtClean="0">
                <a:latin typeface="Comic Sans MS"/>
              </a:rPr>
              <a:t>avons</a:t>
            </a:r>
            <a:r>
              <a:rPr lang="en-US" dirty="0" smtClean="0">
                <a:latin typeface="Comic Sans MS"/>
              </a:rPr>
              <a:t> déjà le “</a:t>
            </a:r>
            <a:r>
              <a:rPr lang="en-US" dirty="0" err="1" smtClean="0">
                <a:latin typeface="Comic Sans MS"/>
              </a:rPr>
              <a:t>personnage</a:t>
            </a:r>
            <a:r>
              <a:rPr lang="en-US" dirty="0" smtClean="0">
                <a:latin typeface="Comic Sans MS"/>
              </a:rPr>
              <a:t>” point rouge.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Faisons</a:t>
            </a:r>
            <a:r>
              <a:rPr lang="en-US" dirty="0" smtClean="0">
                <a:latin typeface="Comic Sans MS"/>
              </a:rPr>
              <a:t> le </a:t>
            </a:r>
            <a:r>
              <a:rPr lang="en-US" dirty="0" err="1" smtClean="0">
                <a:latin typeface="Comic Sans MS"/>
              </a:rPr>
              <a:t>bouger</a:t>
            </a:r>
            <a:r>
              <a:rPr lang="en-US" dirty="0" smtClean="0">
                <a:latin typeface="Comic Sans MS"/>
              </a:rPr>
              <a:t> avec le </a:t>
            </a:r>
            <a:r>
              <a:rPr lang="en-US" dirty="0" err="1" smtClean="0">
                <a:latin typeface="Comic Sans MS"/>
              </a:rPr>
              <a:t>LeapMotion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quand</a:t>
            </a:r>
            <a:r>
              <a:rPr lang="en-US" dirty="0" smtClean="0">
                <a:latin typeface="Comic Sans MS"/>
              </a:rPr>
              <a:t> on </a:t>
            </a:r>
            <a:r>
              <a:rPr lang="en-US" dirty="0" err="1" smtClean="0">
                <a:latin typeface="Comic Sans MS"/>
              </a:rPr>
              <a:t>démarre</a:t>
            </a:r>
            <a:r>
              <a:rPr lang="en-US" dirty="0" smtClean="0">
                <a:latin typeface="Comic Sans MS"/>
              </a:rPr>
              <a:t> le </a:t>
            </a:r>
            <a:r>
              <a:rPr lang="en-US" dirty="0" err="1" smtClean="0">
                <a:latin typeface="Comic Sans MS"/>
              </a:rPr>
              <a:t>programme</a:t>
            </a:r>
            <a:r>
              <a:rPr lang="en-US" dirty="0" smtClean="0">
                <a:latin typeface="Comic Sans MS"/>
              </a:rPr>
              <a:t> (click </a:t>
            </a:r>
            <a:r>
              <a:rPr lang="en-US" dirty="0" err="1" smtClean="0">
                <a:latin typeface="Comic Sans MS"/>
              </a:rPr>
              <a:t>sur</a:t>
            </a:r>
            <a:r>
              <a:rPr lang="en-US" dirty="0" smtClean="0">
                <a:latin typeface="Comic Sans MS"/>
              </a:rPr>
              <a:t> le </a:t>
            </a:r>
            <a:r>
              <a:rPr lang="en-US" dirty="0" err="1" smtClean="0">
                <a:latin typeface="Comic Sans MS"/>
              </a:rPr>
              <a:t>drapeau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vert</a:t>
            </a:r>
            <a:r>
              <a:rPr lang="en-US" dirty="0" smtClean="0">
                <a:latin typeface="Comic Sans MS"/>
              </a:rPr>
              <a:t>).</a:t>
            </a:r>
            <a:endParaRPr dirty="0"/>
          </a:p>
        </p:txBody>
      </p:sp>
      <p:sp>
        <p:nvSpPr>
          <p:cNvPr id="90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70C198B1-ACCA-40D4-9D02-4DE0752EE55E}" type="slidenum">
              <a:rPr lang="en-US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Explosons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les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ballons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33" y="1037690"/>
            <a:ext cx="3026866" cy="3609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33" y="4785554"/>
            <a:ext cx="2662458" cy="124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Explosons</a:t>
            </a:r>
            <a:r>
              <a:rPr lang="en-US" sz="4400" b="1" dirty="0" smtClean="0">
                <a:solidFill>
                  <a:srgbClr val="F3A426"/>
                </a:solidFill>
                <a:latin typeface="Verdana"/>
              </a:rPr>
              <a:t> les </a:t>
            </a: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ballons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Ajoutons</a:t>
            </a:r>
            <a:r>
              <a:rPr lang="en-US" dirty="0" smtClean="0">
                <a:latin typeface="Comic Sans MS"/>
              </a:rPr>
              <a:t> le </a:t>
            </a:r>
            <a:r>
              <a:rPr lang="en-US" dirty="0" err="1" smtClean="0">
                <a:latin typeface="Comic Sans MS"/>
              </a:rPr>
              <a:t>personnage</a:t>
            </a:r>
            <a:r>
              <a:rPr lang="en-US" dirty="0" smtClean="0">
                <a:latin typeface="Comic Sans MS"/>
              </a:rPr>
              <a:t> “</a:t>
            </a:r>
            <a:r>
              <a:rPr lang="en-US" dirty="0" err="1" smtClean="0">
                <a:latin typeface="Comic Sans MS"/>
              </a:rPr>
              <a:t>Ballon</a:t>
            </a:r>
            <a:r>
              <a:rPr lang="en-US" dirty="0" smtClean="0">
                <a:latin typeface="Comic Sans MS"/>
              </a:rPr>
              <a:t>”. 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Fichier</a:t>
            </a:r>
            <a:r>
              <a:rPr lang="en-US" dirty="0" smtClean="0">
                <a:latin typeface="Comic Sans MS"/>
              </a:rPr>
              <a:t>: </a:t>
            </a:r>
            <a:r>
              <a:rPr lang="en-US" dirty="0" err="1" smtClean="0">
                <a:latin typeface="Comic Sans MS"/>
              </a:rPr>
              <a:t>Ballon.sprite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Quand</a:t>
            </a:r>
            <a:r>
              <a:rPr lang="en-US" dirty="0" smtClean="0">
                <a:latin typeface="Comic Sans MS"/>
              </a:rPr>
              <a:t> le </a:t>
            </a:r>
            <a:r>
              <a:rPr lang="en-US" dirty="0" err="1" smtClean="0">
                <a:latin typeface="Comic Sans MS"/>
              </a:rPr>
              <a:t>jeu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démarre</a:t>
            </a:r>
            <a:r>
              <a:rPr lang="en-US" dirty="0" smtClean="0">
                <a:latin typeface="Comic Sans MS"/>
              </a:rPr>
              <a:t>, le </a:t>
            </a:r>
            <a:r>
              <a:rPr lang="en-US" dirty="0" err="1" smtClean="0">
                <a:latin typeface="Comic Sans MS"/>
              </a:rPr>
              <a:t>ballon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bouge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vers</a:t>
            </a:r>
            <a:r>
              <a:rPr lang="en-US" dirty="0" smtClean="0">
                <a:latin typeface="Comic Sans MS"/>
              </a:rPr>
              <a:t> le haut.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La </a:t>
            </a:r>
            <a:r>
              <a:rPr lang="en-US" dirty="0" err="1" smtClean="0">
                <a:latin typeface="Comic Sans MS"/>
              </a:rPr>
              <a:t>vitesse</a:t>
            </a:r>
            <a:r>
              <a:rPr lang="en-US" dirty="0" smtClean="0">
                <a:latin typeface="Comic Sans MS"/>
              </a:rPr>
              <a:t> du </a:t>
            </a:r>
            <a:r>
              <a:rPr lang="en-US" dirty="0" err="1" smtClean="0">
                <a:latin typeface="Comic Sans MS"/>
              </a:rPr>
              <a:t>ballon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est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alléatoire</a:t>
            </a:r>
            <a:r>
              <a:rPr lang="en-US" dirty="0" smtClean="0">
                <a:latin typeface="Comic Sans M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Quand</a:t>
            </a:r>
            <a:r>
              <a:rPr lang="en-US" dirty="0" smtClean="0">
                <a:latin typeface="Comic Sans MS"/>
              </a:rPr>
              <a:t> le </a:t>
            </a:r>
            <a:r>
              <a:rPr lang="en-US" dirty="0" err="1" smtClean="0">
                <a:latin typeface="Comic Sans MS"/>
              </a:rPr>
              <a:t>ballon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est</a:t>
            </a:r>
            <a:r>
              <a:rPr lang="en-US" dirty="0" smtClean="0">
                <a:latin typeface="Comic Sans MS"/>
              </a:rPr>
              <a:t> en haut de </a:t>
            </a:r>
            <a:r>
              <a:rPr lang="en-US" dirty="0" err="1" smtClean="0">
                <a:latin typeface="Comic Sans MS"/>
              </a:rPr>
              <a:t>l’écran</a:t>
            </a:r>
            <a:r>
              <a:rPr lang="en-US" dirty="0" smtClean="0">
                <a:latin typeface="Comic Sans MS"/>
              </a:rPr>
              <a:t>, </a:t>
            </a:r>
            <a:r>
              <a:rPr lang="en-US" dirty="0" err="1" smtClean="0">
                <a:latin typeface="Comic Sans MS"/>
              </a:rPr>
              <a:t>il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devrait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dispara</a:t>
            </a:r>
            <a:r>
              <a:rPr lang="nl-BE" dirty="0" smtClean="0">
                <a:latin typeface="Comic Sans MS"/>
              </a:rPr>
              <a:t>ître</a:t>
            </a:r>
            <a:r>
              <a:rPr lang="en-US" dirty="0" smtClean="0">
                <a:latin typeface="Comic Sans MS"/>
              </a:rPr>
              <a:t>. Change la position de </a:t>
            </a:r>
            <a:r>
              <a:rPr lang="en-US" dirty="0" err="1" smtClean="0">
                <a:latin typeface="Comic Sans MS"/>
              </a:rPr>
              <a:t>départ</a:t>
            </a:r>
            <a:r>
              <a:rPr lang="en-US" dirty="0" smtClean="0">
                <a:latin typeface="Comic Sans MS"/>
              </a:rPr>
              <a:t> du </a:t>
            </a:r>
            <a:r>
              <a:rPr lang="en-US" dirty="0" err="1" smtClean="0">
                <a:latin typeface="Comic Sans MS"/>
              </a:rPr>
              <a:t>ballon</a:t>
            </a:r>
            <a:r>
              <a:rPr lang="en-US" dirty="0" smtClean="0">
                <a:latin typeface="Comic Sans MS"/>
              </a:rPr>
              <a:t> en bas de </a:t>
            </a:r>
            <a:r>
              <a:rPr lang="en-US" dirty="0" err="1" smtClean="0">
                <a:latin typeface="Comic Sans MS"/>
              </a:rPr>
              <a:t>l’écran</a:t>
            </a:r>
            <a:r>
              <a:rPr lang="en-US" dirty="0" smtClean="0">
                <a:latin typeface="Comic Sans MS"/>
              </a:rPr>
              <a:t>. </a:t>
            </a:r>
            <a:endParaRPr dirty="0"/>
          </a:p>
        </p:txBody>
      </p:sp>
      <p:sp>
        <p:nvSpPr>
          <p:cNvPr id="96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992C2AB-B92D-45FD-9B0B-83ABD2913D25}" type="slidenum">
              <a:rPr lang="en-US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Explosons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les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ballons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10" y="1187657"/>
            <a:ext cx="1827769" cy="1397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65" y="2744010"/>
            <a:ext cx="379730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854" y="4632815"/>
            <a:ext cx="4406900" cy="66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Explosons</a:t>
            </a:r>
            <a:r>
              <a:rPr lang="en-US" sz="4400" b="1" dirty="0" smtClean="0">
                <a:solidFill>
                  <a:srgbClr val="F3A426"/>
                </a:solidFill>
                <a:latin typeface="Verdana"/>
              </a:rPr>
              <a:t> les </a:t>
            </a: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ballons</a:t>
            </a:r>
            <a:endParaRPr dirty="0"/>
          </a:p>
        </p:txBody>
      </p:sp>
      <p:sp>
        <p:nvSpPr>
          <p:cNvPr id="102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Nous </a:t>
            </a:r>
            <a:r>
              <a:rPr lang="en-US" dirty="0" err="1" smtClean="0">
                <a:latin typeface="Comic Sans MS"/>
              </a:rPr>
              <a:t>avons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besoin</a:t>
            </a:r>
            <a:r>
              <a:rPr lang="en-US" dirty="0" smtClean="0">
                <a:latin typeface="Comic Sans MS"/>
              </a:rPr>
              <a:t> de beaucoup de </a:t>
            </a:r>
            <a:r>
              <a:rPr lang="en-US" dirty="0" err="1" smtClean="0">
                <a:latin typeface="Comic Sans MS"/>
              </a:rPr>
              <a:t>ballons</a:t>
            </a:r>
            <a:r>
              <a:rPr lang="en-US" dirty="0" smtClean="0">
                <a:latin typeface="Comic Sans MS"/>
              </a:rPr>
              <a:t>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Avec le code </a:t>
            </a:r>
            <a:r>
              <a:rPr lang="en-US" dirty="0" err="1" smtClean="0">
                <a:latin typeface="Comic Sans MS"/>
              </a:rPr>
              <a:t>suivant</a:t>
            </a:r>
            <a:r>
              <a:rPr lang="en-US" dirty="0" smtClean="0">
                <a:latin typeface="Comic Sans MS"/>
              </a:rPr>
              <a:t>, 100 </a:t>
            </a:r>
            <a:r>
              <a:rPr lang="en-US" dirty="0" err="1" smtClean="0">
                <a:latin typeface="Comic Sans MS"/>
              </a:rPr>
              <a:t>ballons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vont</a:t>
            </a:r>
            <a:r>
              <a:rPr lang="en-US" dirty="0" smtClean="0">
                <a:latin typeface="Comic Sans MS"/>
              </a:rPr>
              <a:t> </a:t>
            </a:r>
            <a:r>
              <a:rPr lang="nl-BE" dirty="0" smtClean="0">
                <a:latin typeface="Comic Sans MS"/>
              </a:rPr>
              <a:t>être utilisés</a:t>
            </a:r>
            <a:r>
              <a:rPr lang="en-US" dirty="0" smtClean="0">
                <a:latin typeface="Comic Sans M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Quand</a:t>
            </a:r>
            <a:r>
              <a:rPr lang="en-US" dirty="0" smtClean="0">
                <a:latin typeface="Comic Sans MS"/>
              </a:rPr>
              <a:t> le point rouge </a:t>
            </a:r>
            <a:r>
              <a:rPr lang="en-US" dirty="0" err="1" smtClean="0">
                <a:latin typeface="Comic Sans MS"/>
              </a:rPr>
              <a:t>touche</a:t>
            </a:r>
            <a:r>
              <a:rPr lang="en-US" dirty="0" smtClean="0">
                <a:latin typeface="Comic Sans MS"/>
              </a:rPr>
              <a:t> un </a:t>
            </a:r>
            <a:r>
              <a:rPr lang="en-US" dirty="0" err="1" smtClean="0">
                <a:latin typeface="Comic Sans MS"/>
              </a:rPr>
              <a:t>ballon</a:t>
            </a:r>
            <a:r>
              <a:rPr lang="en-US" dirty="0" smtClean="0">
                <a:latin typeface="Comic Sans MS"/>
              </a:rPr>
              <a:t>, le </a:t>
            </a:r>
            <a:r>
              <a:rPr lang="en-US" dirty="0" err="1" smtClean="0">
                <a:latin typeface="Comic Sans MS"/>
              </a:rPr>
              <a:t>ballon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doit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dispara</a:t>
            </a:r>
            <a:r>
              <a:rPr lang="nl-BE" dirty="0" smtClean="0">
                <a:latin typeface="Comic Sans MS"/>
              </a:rPr>
              <a:t>ître et un son ‘pop’ doit se faire entendre</a:t>
            </a:r>
            <a:r>
              <a:rPr lang="en-US" dirty="0" smtClean="0">
                <a:latin typeface="Comic Sans MS"/>
              </a:rPr>
              <a:t>.</a:t>
            </a:r>
            <a:endParaRPr dirty="0"/>
          </a:p>
        </p:txBody>
      </p:sp>
      <p:sp>
        <p:nvSpPr>
          <p:cNvPr id="103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307EA8FA-32C2-46D2-9155-C801922B1BF7}" type="slidenum">
              <a:rPr lang="en-US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Explosons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les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ballons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13" y="948077"/>
            <a:ext cx="3645934" cy="3050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13" y="4047368"/>
            <a:ext cx="2882688" cy="2056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Explosons</a:t>
            </a:r>
            <a:r>
              <a:rPr lang="en-US" sz="4400" b="1" dirty="0" smtClean="0">
                <a:solidFill>
                  <a:srgbClr val="F3A426"/>
                </a:solidFill>
                <a:latin typeface="Verdana"/>
              </a:rPr>
              <a:t> les </a:t>
            </a: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ballons</a:t>
            </a:r>
            <a:endParaRPr dirty="0"/>
          </a:p>
        </p:txBody>
      </p:sp>
      <p:sp>
        <p:nvSpPr>
          <p:cNvPr id="108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Les </a:t>
            </a:r>
            <a:r>
              <a:rPr lang="en-US" dirty="0" err="1" smtClean="0">
                <a:latin typeface="Comic Sans MS"/>
              </a:rPr>
              <a:t>ballons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arrivant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smtClean="0">
                <a:latin typeface="Comic Sans MS"/>
              </a:rPr>
              <a:t>en haut de </a:t>
            </a:r>
            <a:r>
              <a:rPr lang="en-US" dirty="0" err="1" smtClean="0">
                <a:latin typeface="Comic Sans MS"/>
              </a:rPr>
              <a:t>l’écran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doivent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dispara</a:t>
            </a:r>
            <a:r>
              <a:rPr lang="nl-BE" dirty="0" smtClean="0">
                <a:latin typeface="Comic Sans MS"/>
              </a:rPr>
              <a:t>ître.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US" dirty="0" smtClean="0">
              <a:latin typeface="Comic Sans MS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Avec le code </a:t>
            </a:r>
            <a:r>
              <a:rPr lang="en-US" dirty="0" err="1" smtClean="0">
                <a:latin typeface="Comic Sans MS"/>
              </a:rPr>
              <a:t>suivant</a:t>
            </a:r>
            <a:r>
              <a:rPr lang="en-US" dirty="0" smtClean="0">
                <a:latin typeface="Comic Sans MS"/>
              </a:rPr>
              <a:t>, le </a:t>
            </a:r>
            <a:r>
              <a:rPr lang="en-US" dirty="0" err="1" smtClean="0">
                <a:latin typeface="Comic Sans MS"/>
              </a:rPr>
              <a:t>ballon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va</a:t>
            </a:r>
            <a:r>
              <a:rPr lang="en-US" dirty="0" smtClean="0">
                <a:latin typeface="Comic Sans MS"/>
              </a:rPr>
              <a:t> </a:t>
            </a:r>
            <a:r>
              <a:rPr lang="nl-BE" dirty="0" smtClean="0">
                <a:latin typeface="Comic Sans MS"/>
              </a:rPr>
              <a:t>être créé avec une taille et une couleur aléatoire</a:t>
            </a:r>
            <a:r>
              <a:rPr lang="en-US" dirty="0" smtClean="0">
                <a:latin typeface="Comic Sans MS"/>
              </a:rPr>
              <a:t>.</a:t>
            </a:r>
            <a:endParaRPr dirty="0"/>
          </a:p>
        </p:txBody>
      </p:sp>
      <p:sp>
        <p:nvSpPr>
          <p:cNvPr id="109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35C3908-5709-4622-8481-767E091689EE}" type="slidenum">
              <a:rPr lang="en-US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Explosons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les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ballons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600" y="1058237"/>
            <a:ext cx="2855237" cy="31547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40" y="4510047"/>
            <a:ext cx="4927600" cy="77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Explosons</a:t>
            </a:r>
            <a:r>
              <a:rPr lang="en-US" sz="4400" b="1" dirty="0" smtClean="0">
                <a:solidFill>
                  <a:srgbClr val="F3A426"/>
                </a:solidFill>
                <a:latin typeface="Verdana"/>
              </a:rPr>
              <a:t> les </a:t>
            </a: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ballons</a:t>
            </a:r>
            <a:endParaRPr dirty="0"/>
          </a:p>
        </p:txBody>
      </p:sp>
      <p:sp>
        <p:nvSpPr>
          <p:cNvPr id="114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75CE56C-AA33-4FE0-8824-93B91DFDAEC4}" type="slidenum">
              <a:rPr lang="en-US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Explosons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les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ballons</a:t>
            </a:r>
            <a:endParaRPr dirty="0"/>
          </a:p>
        </p:txBody>
      </p:sp>
      <p:pic>
        <p:nvPicPr>
          <p:cNvPr id="117" name="Afbeelding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62040" y="3616560"/>
            <a:ext cx="507240" cy="638640"/>
          </a:xfrm>
          <a:prstGeom prst="rect">
            <a:avLst/>
          </a:prstGeom>
          <a:ln>
            <a:noFill/>
          </a:ln>
        </p:spPr>
      </p:pic>
      <p:pic>
        <p:nvPicPr>
          <p:cNvPr id="118" name="Afbeelding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652760" y="3555720"/>
            <a:ext cx="604080" cy="713520"/>
          </a:xfrm>
          <a:prstGeom prst="rect">
            <a:avLst/>
          </a:prstGeom>
          <a:ln>
            <a:noFill/>
          </a:ln>
        </p:spPr>
      </p:pic>
      <p:pic>
        <p:nvPicPr>
          <p:cNvPr id="119" name="Afbeelding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258280" y="3580200"/>
            <a:ext cx="563040" cy="695160"/>
          </a:xfrm>
          <a:prstGeom prst="rect">
            <a:avLst/>
          </a:prstGeom>
          <a:ln>
            <a:noFill/>
          </a:ln>
        </p:spPr>
      </p:pic>
      <p:sp>
        <p:nvSpPr>
          <p:cNvPr id="120" name="CustomShape 5"/>
          <p:cNvSpPr/>
          <p:nvPr/>
        </p:nvSpPr>
        <p:spPr>
          <a:xfrm>
            <a:off x="444600" y="4272840"/>
            <a:ext cx="9633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 Point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1629000" y="4266360"/>
            <a:ext cx="127584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-2 Points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333000" y="1425240"/>
            <a:ext cx="3762000" cy="228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Comptons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les points!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Créer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une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donnée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variable avec le nom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'score'.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mic Sans MS"/>
              </a:rPr>
              <a:t>Le score sera visible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sur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l’écran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et avec le code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suivant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score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démarre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à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0</a:t>
            </a:r>
            <a:endParaRPr dirty="0"/>
          </a:p>
        </p:txBody>
      </p:sp>
      <p:sp>
        <p:nvSpPr>
          <p:cNvPr id="123" name="CustomShape 8"/>
          <p:cNvSpPr/>
          <p:nvPr/>
        </p:nvSpPr>
        <p:spPr>
          <a:xfrm>
            <a:off x="3926880" y="5008680"/>
            <a:ext cx="4669920" cy="912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Le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jeu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est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presque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terminé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!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Comptons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les points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quand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les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ballons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sont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touchés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80" y="1171797"/>
            <a:ext cx="4749627" cy="3276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0" y="4561843"/>
            <a:ext cx="2603500" cy="157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Explosons</a:t>
            </a:r>
            <a:r>
              <a:rPr lang="en-US" sz="4400" b="1" dirty="0" smtClean="0">
                <a:solidFill>
                  <a:srgbClr val="F3A426"/>
                </a:solidFill>
                <a:latin typeface="Verdana"/>
              </a:rPr>
              <a:t> les </a:t>
            </a: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ballons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6210843-E420-4486-B76C-21B8ED3D6367}" type="slidenum">
              <a:rPr lang="en-US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Explosons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les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ballons</a:t>
            </a:r>
            <a:endParaRPr dirty="0"/>
          </a:p>
        </p:txBody>
      </p:sp>
      <p:sp>
        <p:nvSpPr>
          <p:cNvPr id="130" name="CustomShape 5"/>
          <p:cNvSpPr/>
          <p:nvPr/>
        </p:nvSpPr>
        <p:spPr>
          <a:xfrm>
            <a:off x="1458720" y="1578960"/>
            <a:ext cx="469512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Changons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fond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d’écran</a:t>
            </a:r>
            <a:endParaRPr dirty="0"/>
          </a:p>
        </p:txBody>
      </p:sp>
      <p:sp>
        <p:nvSpPr>
          <p:cNvPr id="131" name="CustomShape 6"/>
          <p:cNvSpPr/>
          <p:nvPr/>
        </p:nvSpPr>
        <p:spPr>
          <a:xfrm>
            <a:off x="1567080" y="2377440"/>
            <a:ext cx="262440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Fais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ton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choix</a:t>
            </a:r>
            <a:endParaRPr dirty="0"/>
          </a:p>
        </p:txBody>
      </p:sp>
      <p:pic>
        <p:nvPicPr>
          <p:cNvPr id="132" name="Afbeelding 9"/>
          <p:cNvPicPr/>
          <p:nvPr/>
        </p:nvPicPr>
        <p:blipFill>
          <a:blip r:embed="rId2"/>
          <a:stretch>
            <a:fillRect/>
          </a:stretch>
        </p:blipFill>
        <p:spPr>
          <a:xfrm>
            <a:off x="4892400" y="2428560"/>
            <a:ext cx="3792960" cy="2898360"/>
          </a:xfrm>
          <a:prstGeom prst="rect">
            <a:avLst/>
          </a:prstGeom>
          <a:ln>
            <a:noFill/>
          </a:ln>
        </p:spPr>
      </p:pic>
      <p:sp>
        <p:nvSpPr>
          <p:cNvPr id="133" name="CustomShape 7"/>
          <p:cNvSpPr/>
          <p:nvPr/>
        </p:nvSpPr>
        <p:spPr>
          <a:xfrm>
            <a:off x="49320" y="3510000"/>
            <a:ext cx="4714200" cy="2558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Terminé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Quels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choses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pourrais-tu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ajouter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au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jeu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br>
              <a:rPr lang="en-US" dirty="0" smtClean="0">
                <a:solidFill>
                  <a:srgbClr val="000000"/>
                </a:solidFill>
                <a:latin typeface="Comic Sans MS"/>
              </a:rPr>
            </a:br>
            <a:r>
              <a:rPr lang="en-US" dirty="0" smtClean="0">
                <a:solidFill>
                  <a:srgbClr val="000000"/>
                </a:solidFill>
                <a:latin typeface="Comic Sans MS"/>
              </a:rPr>
              <a:t>pour le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rendre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plus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rigolo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ou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plus difficile.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Penses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à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ceci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:</a:t>
            </a:r>
            <a:endParaRPr dirty="0"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Ballons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plus petit</a:t>
            </a:r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Vitesse</a:t>
            </a:r>
            <a:endParaRPr dirty="0"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Mouvements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latéraux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des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ballons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4" name="Picture 133"/>
          <p:cNvPicPr/>
          <p:nvPr/>
        </p:nvPicPr>
        <p:blipFill>
          <a:blip r:embed="rId4"/>
          <a:stretch>
            <a:fillRect/>
          </a:stretch>
        </p:blipFill>
        <p:spPr>
          <a:xfrm>
            <a:off x="4190760" y="5259600"/>
            <a:ext cx="572760" cy="1095120"/>
          </a:xfrm>
          <a:prstGeom prst="rect">
            <a:avLst/>
          </a:prstGeom>
          <a:ln>
            <a:noFill/>
          </a:ln>
        </p:spPr>
      </p:pic>
      <p:pic>
        <p:nvPicPr>
          <p:cNvPr id="135" name="Picture 134"/>
          <p:cNvPicPr/>
          <p:nvPr/>
        </p:nvPicPr>
        <p:blipFill>
          <a:blip r:embed="rId5"/>
          <a:stretch>
            <a:fillRect/>
          </a:stretch>
        </p:blipFill>
        <p:spPr>
          <a:xfrm>
            <a:off x="503280" y="1531800"/>
            <a:ext cx="959760" cy="18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363</Words>
  <Application>Microsoft Macintosh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Comic Sans MS</vt:lpstr>
      <vt:lpstr>DejaVu Sans</vt:lpstr>
      <vt:lpstr>StarSymbol</vt:lpstr>
      <vt:lpstr>Verdana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16</cp:revision>
  <dcterms:modified xsi:type="dcterms:W3CDTF">2016-04-03T10:56:20Z</dcterms:modified>
</cp:coreProperties>
</file>