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8" r:id="rId4"/>
    <p:sldId id="280" r:id="rId5"/>
    <p:sldId id="259" r:id="rId6"/>
    <p:sldId id="305" r:id="rId7"/>
    <p:sldId id="306" r:id="rId8"/>
    <p:sldId id="307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00"/>
    <a:srgbClr val="3850CE"/>
    <a:srgbClr val="AC1AB9"/>
    <a:srgbClr val="EA6800"/>
    <a:srgbClr val="DA9B00"/>
    <a:srgbClr val="1F91DE"/>
    <a:srgbClr val="501189"/>
    <a:srgbClr val="3850CC"/>
    <a:srgbClr val="1F90DB"/>
    <a:srgbClr val="763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74" autoAdjust="0"/>
  </p:normalViewPr>
  <p:slideViewPr>
    <p:cSldViewPr snapToGrid="0" snapToObjects="1">
      <p:cViewPr>
        <p:scale>
          <a:sx n="150" d="100"/>
          <a:sy n="150" d="100"/>
        </p:scale>
        <p:origin x="-1216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La </a:t>
            </a:r>
            <a:r>
              <a:rPr lang="nl-NL" dirty="0" err="1" smtClean="0"/>
              <a:t>balle</a:t>
            </a:r>
            <a:r>
              <a:rPr lang="nl-NL" dirty="0" smtClean="0"/>
              <a:t> de basket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Il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faut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terminer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programme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Ouvrir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programme</a:t>
            </a:r>
            <a:r>
              <a:rPr lang="nl-NL" dirty="0" smtClean="0">
                <a:latin typeface="Comic Sans MS"/>
                <a:cs typeface="Comic Sans MS"/>
              </a:rPr>
              <a:t> ‘Basketball.sb2’.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Fichier &gt; </a:t>
            </a:r>
            <a:r>
              <a:rPr lang="nl-NL" dirty="0" err="1" smtClean="0">
                <a:latin typeface="Comic Sans MS"/>
                <a:cs typeface="Comic Sans MS"/>
              </a:rPr>
              <a:t>Ouvrir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Choisir</a:t>
            </a:r>
            <a:r>
              <a:rPr lang="nl-NL" dirty="0" smtClean="0">
                <a:latin typeface="Comic Sans MS"/>
                <a:cs typeface="Comic Sans MS"/>
              </a:rPr>
              <a:t> ‘Basketball.sb2’ et </a:t>
            </a:r>
            <a:r>
              <a:rPr lang="nl-NL" dirty="0" err="1" smtClean="0">
                <a:latin typeface="Comic Sans MS"/>
                <a:cs typeface="Comic Sans MS"/>
              </a:rPr>
              <a:t>cliquer</a:t>
            </a:r>
            <a:r>
              <a:rPr lang="nl-NL" dirty="0" smtClean="0">
                <a:latin typeface="Comic Sans MS"/>
                <a:cs typeface="Comic Sans MS"/>
              </a:rPr>
              <a:t> OK.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30" y="1566334"/>
            <a:ext cx="5629770" cy="41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390952"/>
            <a:ext cx="3930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Tu </a:t>
            </a:r>
            <a:r>
              <a:rPr lang="nl-NL" dirty="0" err="1" smtClean="0">
                <a:latin typeface="Comic Sans MS"/>
                <a:cs typeface="Comic Sans MS"/>
              </a:rPr>
              <a:t>vois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terrain</a:t>
            </a:r>
            <a:r>
              <a:rPr lang="nl-NL" dirty="0" smtClean="0">
                <a:latin typeface="Comic Sans MS"/>
                <a:cs typeface="Comic Sans MS"/>
              </a:rPr>
              <a:t> de basket et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Le but </a:t>
            </a:r>
            <a:r>
              <a:rPr lang="nl-NL" dirty="0" err="1" smtClean="0">
                <a:latin typeface="Comic Sans MS"/>
                <a:cs typeface="Comic Sans MS"/>
              </a:rPr>
              <a:t>est</a:t>
            </a:r>
            <a:r>
              <a:rPr lang="nl-NL" dirty="0" smtClean="0">
                <a:latin typeface="Comic Sans MS"/>
                <a:cs typeface="Comic Sans MS"/>
              </a:rPr>
              <a:t> de faire </a:t>
            </a:r>
            <a:r>
              <a:rPr lang="nl-NL" dirty="0" err="1" smtClean="0">
                <a:latin typeface="Comic Sans MS"/>
                <a:cs typeface="Comic Sans MS"/>
              </a:rPr>
              <a:t>entrer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panier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avec</a:t>
            </a:r>
            <a:r>
              <a:rPr lang="nl-NL" dirty="0" smtClean="0">
                <a:latin typeface="Comic Sans MS"/>
                <a:cs typeface="Comic Sans MS"/>
              </a:rPr>
              <a:t> ta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Quand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programme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démarre</a:t>
            </a:r>
            <a:r>
              <a:rPr lang="nl-NL" dirty="0" smtClean="0">
                <a:latin typeface="Comic Sans MS"/>
                <a:cs typeface="Comic Sans MS"/>
              </a:rPr>
              <a:t>,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commence</a:t>
            </a:r>
            <a:r>
              <a:rPr lang="nl-NL" dirty="0" smtClean="0">
                <a:latin typeface="Comic Sans MS"/>
                <a:cs typeface="Comic Sans MS"/>
              </a:rPr>
              <a:t> à </a:t>
            </a:r>
            <a:r>
              <a:rPr lang="nl-NL" dirty="0" err="1" smtClean="0">
                <a:latin typeface="Comic Sans MS"/>
                <a:cs typeface="Comic Sans MS"/>
              </a:rPr>
              <a:t>bouger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Pour </a:t>
            </a:r>
            <a:r>
              <a:rPr lang="nl-NL" dirty="0" err="1" smtClean="0">
                <a:latin typeface="Comic Sans MS"/>
                <a:cs typeface="Comic Sans MS"/>
              </a:rPr>
              <a:t>l’instant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programme</a:t>
            </a:r>
            <a:r>
              <a:rPr lang="nl-NL" dirty="0" smtClean="0">
                <a:latin typeface="Comic Sans MS"/>
                <a:cs typeface="Comic Sans MS"/>
              </a:rPr>
              <a:t> ne </a:t>
            </a:r>
            <a:r>
              <a:rPr lang="nl-NL" dirty="0" err="1" smtClean="0">
                <a:latin typeface="Comic Sans MS"/>
                <a:cs typeface="Comic Sans MS"/>
              </a:rPr>
              <a:t>fonctionne</a:t>
            </a:r>
            <a:r>
              <a:rPr lang="nl-NL" dirty="0" smtClean="0">
                <a:latin typeface="Comic Sans MS"/>
                <a:cs typeface="Comic Sans MS"/>
              </a:rPr>
              <a:t> pas </a:t>
            </a:r>
            <a:r>
              <a:rPr lang="nl-NL" dirty="0" err="1" smtClean="0">
                <a:latin typeface="Comic Sans MS"/>
                <a:cs typeface="Comic Sans MS"/>
              </a:rPr>
              <a:t>correctement</a:t>
            </a:r>
            <a:r>
              <a:rPr lang="nl-NL" dirty="0" smtClean="0">
                <a:latin typeface="Comic Sans MS"/>
                <a:cs typeface="Comic Sans MS"/>
              </a:rPr>
              <a:t>:</a:t>
            </a: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Tu ne </a:t>
            </a:r>
            <a:r>
              <a:rPr lang="nl-NL" dirty="0" err="1" smtClean="0">
                <a:latin typeface="Comic Sans MS"/>
                <a:cs typeface="Comic Sans MS"/>
              </a:rPr>
              <a:t>sais</a:t>
            </a:r>
            <a:r>
              <a:rPr lang="nl-NL" dirty="0" smtClean="0">
                <a:latin typeface="Comic Sans MS"/>
                <a:cs typeface="Comic Sans MS"/>
              </a:rPr>
              <a:t> pas </a:t>
            </a:r>
            <a:r>
              <a:rPr lang="nl-NL" dirty="0" err="1" smtClean="0">
                <a:latin typeface="Comic Sans MS"/>
                <a:cs typeface="Comic Sans MS"/>
              </a:rPr>
              <a:t>prendre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Tu ne </a:t>
            </a:r>
            <a:r>
              <a:rPr lang="nl-NL" dirty="0" err="1" smtClean="0">
                <a:latin typeface="Comic Sans MS"/>
                <a:cs typeface="Comic Sans MS"/>
              </a:rPr>
              <a:t>sais</a:t>
            </a:r>
            <a:r>
              <a:rPr lang="nl-NL" dirty="0" smtClean="0">
                <a:latin typeface="Comic Sans MS"/>
                <a:cs typeface="Comic Sans MS"/>
              </a:rPr>
              <a:t> pas </a:t>
            </a:r>
            <a:r>
              <a:rPr lang="nl-NL" dirty="0" err="1" smtClean="0">
                <a:latin typeface="Comic Sans MS"/>
                <a:cs typeface="Comic Sans MS"/>
              </a:rPr>
              <a:t>marquer</a:t>
            </a:r>
            <a:r>
              <a:rPr lang="nl-NL" dirty="0" smtClean="0">
                <a:latin typeface="Comic Sans MS"/>
                <a:cs typeface="Comic Sans MS"/>
              </a:rPr>
              <a:t> des points.</a:t>
            </a:r>
          </a:p>
        </p:txBody>
      </p:sp>
      <p:pic>
        <p:nvPicPr>
          <p:cNvPr id="9" name="Picture 8" descr="Screen Shot 2015-09-13 at 15.3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3" y="1869137"/>
            <a:ext cx="4749590" cy="28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Regarde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qu’il</a:t>
            </a:r>
            <a:r>
              <a:rPr lang="nl-NL" dirty="0" smtClean="0">
                <a:latin typeface="Comic Sans MS"/>
                <a:cs typeface="Comic Sans MS"/>
              </a:rPr>
              <a:t> se passe </a:t>
            </a:r>
            <a:r>
              <a:rPr lang="nl-NL" dirty="0" err="1" smtClean="0">
                <a:latin typeface="Comic Sans MS"/>
                <a:cs typeface="Comic Sans MS"/>
              </a:rPr>
              <a:t>quand</a:t>
            </a:r>
            <a:r>
              <a:rPr lang="nl-NL" dirty="0" smtClean="0">
                <a:latin typeface="Comic Sans MS"/>
                <a:cs typeface="Comic Sans MS"/>
              </a:rPr>
              <a:t> tu </a:t>
            </a:r>
            <a:r>
              <a:rPr lang="nl-NL" dirty="0" err="1" smtClean="0">
                <a:latin typeface="Comic Sans MS"/>
                <a:cs typeface="Comic Sans MS"/>
              </a:rPr>
              <a:t>démarre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programme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Quand</a:t>
            </a:r>
            <a:r>
              <a:rPr lang="nl-NL" dirty="0" smtClean="0">
                <a:latin typeface="Comic Sans MS"/>
                <a:cs typeface="Comic Sans MS"/>
              </a:rPr>
              <a:t> ta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est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détectée</a:t>
            </a:r>
            <a:r>
              <a:rPr lang="nl-NL" dirty="0" smtClean="0">
                <a:latin typeface="Comic Sans MS"/>
                <a:cs typeface="Comic Sans MS"/>
              </a:rPr>
              <a:t> par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LeapMotion</a:t>
            </a:r>
            <a:r>
              <a:rPr lang="nl-NL" dirty="0" smtClean="0">
                <a:latin typeface="Comic Sans MS"/>
                <a:cs typeface="Comic Sans MS"/>
              </a:rPr>
              <a:t>, tu </a:t>
            </a:r>
            <a:r>
              <a:rPr lang="nl-NL" dirty="0" err="1" smtClean="0">
                <a:latin typeface="Comic Sans MS"/>
                <a:cs typeface="Comic Sans MS"/>
              </a:rPr>
              <a:t>vois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 bleue </a:t>
            </a:r>
            <a:r>
              <a:rPr lang="nl-NL" dirty="0" err="1" smtClean="0">
                <a:latin typeface="Comic Sans MS"/>
                <a:cs typeface="Comic Sans MS"/>
              </a:rPr>
              <a:t>sur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l’écran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Quand</a:t>
            </a:r>
            <a:r>
              <a:rPr lang="nl-NL" dirty="0" smtClean="0">
                <a:latin typeface="Comic Sans MS"/>
                <a:cs typeface="Comic Sans MS"/>
              </a:rPr>
              <a:t> tu </a:t>
            </a:r>
            <a:r>
              <a:rPr lang="nl-NL" dirty="0" err="1" smtClean="0">
                <a:latin typeface="Comic Sans MS"/>
                <a:cs typeface="Comic Sans MS"/>
              </a:rPr>
              <a:t>fermes</a:t>
            </a:r>
            <a:r>
              <a:rPr lang="nl-NL" dirty="0" smtClean="0">
                <a:latin typeface="Comic Sans MS"/>
                <a:cs typeface="Comic Sans MS"/>
              </a:rPr>
              <a:t> ta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, la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 bleue se ferme </a:t>
            </a:r>
            <a:r>
              <a:rPr lang="nl-NL" dirty="0" err="1" smtClean="0">
                <a:latin typeface="Comic Sans MS"/>
                <a:cs typeface="Comic Sans MS"/>
              </a:rPr>
              <a:t>également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Quand</a:t>
            </a:r>
            <a:r>
              <a:rPr lang="nl-NL" dirty="0" smtClean="0">
                <a:latin typeface="Comic Sans MS"/>
                <a:cs typeface="Comic Sans MS"/>
              </a:rPr>
              <a:t> tu </a:t>
            </a:r>
            <a:r>
              <a:rPr lang="nl-NL" dirty="0" err="1" smtClean="0">
                <a:latin typeface="Comic Sans MS"/>
                <a:cs typeface="Comic Sans MS"/>
              </a:rPr>
              <a:t>prend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avec</a:t>
            </a:r>
            <a:r>
              <a:rPr lang="nl-NL" dirty="0" smtClean="0">
                <a:latin typeface="Comic Sans MS"/>
                <a:cs typeface="Comic Sans MS"/>
              </a:rPr>
              <a:t> ta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un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son</a:t>
            </a:r>
            <a:r>
              <a:rPr lang="nl-NL" dirty="0" smtClean="0">
                <a:latin typeface="Comic Sans MS"/>
                <a:cs typeface="Comic Sans MS"/>
              </a:rPr>
              <a:t> se fait </a:t>
            </a:r>
            <a:r>
              <a:rPr lang="nl-NL" dirty="0" err="1" smtClean="0">
                <a:latin typeface="Comic Sans MS"/>
                <a:cs typeface="Comic Sans MS"/>
              </a:rPr>
              <a:t>entendre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22277"/>
            <a:ext cx="3306233" cy="31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On </a:t>
            </a:r>
            <a:r>
              <a:rPr lang="nl-NL" dirty="0" err="1" smtClean="0">
                <a:latin typeface="Comic Sans MS"/>
                <a:cs typeface="Comic Sans MS"/>
              </a:rPr>
              <a:t>veut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pouvoir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mettre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panier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Clique </a:t>
            </a:r>
            <a:r>
              <a:rPr lang="nl-NL" dirty="0" err="1" smtClean="0">
                <a:latin typeface="Comic Sans MS"/>
                <a:cs typeface="Comic Sans MS"/>
              </a:rPr>
              <a:t>sur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de basket (en bas à </a:t>
            </a:r>
            <a:r>
              <a:rPr lang="nl-NL" dirty="0" err="1" smtClean="0">
                <a:latin typeface="Comic Sans MS"/>
                <a:cs typeface="Comic Sans MS"/>
              </a:rPr>
              <a:t>gauche</a:t>
            </a:r>
            <a:r>
              <a:rPr lang="nl-NL" dirty="0" smtClean="0">
                <a:latin typeface="Comic Sans MS"/>
                <a:cs typeface="Comic Sans MS"/>
              </a:rPr>
              <a:t>)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Tu verras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code </a:t>
            </a:r>
            <a:r>
              <a:rPr lang="nl-NL" dirty="0" err="1" smtClean="0">
                <a:latin typeface="Comic Sans MS"/>
                <a:cs typeface="Comic Sans MS"/>
              </a:rPr>
              <a:t>qui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contr</a:t>
            </a:r>
            <a:r>
              <a:rPr lang="nl-BE" dirty="0" smtClean="0">
                <a:latin typeface="Comic Sans MS"/>
                <a:cs typeface="Comic Sans MS"/>
              </a:rPr>
              <a:t>ôle la balle et ses mouvements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Etudie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code et </a:t>
            </a:r>
            <a:r>
              <a:rPr lang="nl-NL" dirty="0" err="1" smtClean="0">
                <a:latin typeface="Comic Sans MS"/>
                <a:cs typeface="Comic Sans MS"/>
              </a:rPr>
              <a:t>trouve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partie</a:t>
            </a:r>
            <a:r>
              <a:rPr lang="nl-NL" dirty="0" smtClean="0">
                <a:latin typeface="Comic Sans MS"/>
                <a:cs typeface="Comic Sans MS"/>
              </a:rPr>
              <a:t> de code </a:t>
            </a:r>
            <a:r>
              <a:rPr lang="nl-NL" dirty="0" err="1" smtClean="0">
                <a:latin typeface="Comic Sans MS"/>
                <a:cs typeface="Comic Sans MS"/>
              </a:rPr>
              <a:t>qui</a:t>
            </a:r>
            <a:r>
              <a:rPr lang="nl-NL" dirty="0" smtClean="0">
                <a:latin typeface="Comic Sans MS"/>
                <a:cs typeface="Comic Sans MS"/>
              </a:rPr>
              <a:t> fait </a:t>
            </a:r>
            <a:r>
              <a:rPr lang="nl-NL" dirty="0" err="1" smtClean="0">
                <a:latin typeface="Comic Sans MS"/>
                <a:cs typeface="Comic Sans MS"/>
              </a:rPr>
              <a:t>entendre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quand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tu touche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avec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22" y="1549447"/>
            <a:ext cx="4369778" cy="26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Maintenant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modifions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code pour </a:t>
            </a:r>
            <a:r>
              <a:rPr lang="nl-NL" dirty="0" err="1" smtClean="0">
                <a:latin typeface="Comic Sans MS"/>
                <a:cs typeface="Comic Sans MS"/>
              </a:rPr>
              <a:t>prendre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avec</a:t>
            </a:r>
            <a:r>
              <a:rPr lang="nl-NL" dirty="0" smtClean="0">
                <a:latin typeface="Comic Sans MS"/>
                <a:cs typeface="Comic Sans MS"/>
              </a:rPr>
              <a:t> les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Enlève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latin typeface="Comic Sans MS"/>
                <a:cs typeface="Comic Sans MS"/>
              </a:rPr>
              <a:t>jouer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son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r>
              <a:rPr lang="nl-NL" dirty="0" smtClean="0">
                <a:latin typeface="Comic Sans MS"/>
                <a:cs typeface="Comic Sans MS"/>
              </a:rPr>
              <a:t>Bibliothèque 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‘Motion’.</a:t>
            </a:r>
          </a:p>
          <a:p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: 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‘aller à x: 0 y: 0’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à la </a:t>
            </a:r>
            <a:r>
              <a:rPr lang="nl-NL" dirty="0" err="1" smtClean="0">
                <a:latin typeface="Comic Sans MS"/>
                <a:cs typeface="Comic Sans MS"/>
              </a:rPr>
              <a:t>place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où</a:t>
            </a:r>
            <a:r>
              <a:rPr lang="nl-NL" dirty="0" smtClean="0">
                <a:latin typeface="Comic Sans MS"/>
                <a:cs typeface="Comic Sans MS"/>
              </a:rPr>
              <a:t> se </a:t>
            </a:r>
            <a:r>
              <a:rPr lang="nl-NL" dirty="0" err="1" smtClean="0">
                <a:latin typeface="Comic Sans MS"/>
                <a:cs typeface="Comic Sans MS"/>
              </a:rPr>
              <a:t>trouvait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latin typeface="Comic Sans MS"/>
                <a:cs typeface="Comic Sans MS"/>
              </a:rPr>
              <a:t>jouer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son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Bibliothèque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501189"/>
                </a:solidFill>
                <a:latin typeface="Comic Sans MS"/>
                <a:cs typeface="Comic Sans MS"/>
              </a:rPr>
              <a:t>Ajouter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501189"/>
                </a:solidFill>
                <a:latin typeface="Comic Sans MS"/>
                <a:cs typeface="Comic Sans MS"/>
              </a:rPr>
              <a:t>Blocs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‘Hand-1 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X’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paramètre</a:t>
            </a:r>
            <a:r>
              <a:rPr lang="nl-NL" dirty="0" smtClean="0">
                <a:latin typeface="Comic Sans MS"/>
                <a:cs typeface="Comic Sans MS"/>
              </a:rPr>
              <a:t> ‘x:’ du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>
                <a:solidFill>
                  <a:srgbClr val="3850CC"/>
                </a:solidFill>
                <a:latin typeface="Comic Sans MS"/>
                <a:cs typeface="Comic Sans MS"/>
              </a:rPr>
              <a:t>aller à x: 0 y: 0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‘Hand-1 Y’</a:t>
            </a:r>
            <a:r>
              <a:rPr lang="nl-NL" dirty="0" smtClean="0">
                <a:latin typeface="Comic Sans MS"/>
                <a:cs typeface="Comic Sans MS"/>
              </a:rPr>
              <a:t> 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paramètre</a:t>
            </a:r>
            <a:r>
              <a:rPr lang="nl-NL" dirty="0" smtClean="0">
                <a:latin typeface="Comic Sans MS"/>
                <a:cs typeface="Comic Sans MS"/>
              </a:rPr>
              <a:t> ‘y:’.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711610"/>
            <a:ext cx="377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Démarre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programme</a:t>
            </a:r>
            <a:r>
              <a:rPr lang="nl-NL" dirty="0" smtClean="0">
                <a:latin typeface="Comic Sans MS"/>
                <a:cs typeface="Comic Sans MS"/>
              </a:rPr>
              <a:t>, tu </a:t>
            </a:r>
            <a:r>
              <a:rPr lang="nl-NL" dirty="0" err="1" smtClean="0">
                <a:latin typeface="Comic Sans MS"/>
                <a:cs typeface="Comic Sans MS"/>
              </a:rPr>
              <a:t>dois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pouvoir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maintenant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prendre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avec</a:t>
            </a:r>
            <a:r>
              <a:rPr lang="nl-NL" dirty="0" smtClean="0">
                <a:latin typeface="Comic Sans MS"/>
                <a:cs typeface="Comic Sans MS"/>
              </a:rPr>
              <a:t> ta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, et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doit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suivre</a:t>
            </a:r>
            <a:r>
              <a:rPr lang="nl-NL" dirty="0" smtClean="0">
                <a:latin typeface="Comic Sans MS"/>
                <a:cs typeface="Comic Sans MS"/>
              </a:rPr>
              <a:t> ta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15" y="1617056"/>
            <a:ext cx="4305085" cy="265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Il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nous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reste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marquage</a:t>
            </a:r>
            <a:r>
              <a:rPr lang="nl-NL" dirty="0" smtClean="0">
                <a:latin typeface="Comic Sans MS"/>
                <a:cs typeface="Comic Sans MS"/>
              </a:rPr>
              <a:t> de points!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Bibliothèque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Contr</a:t>
            </a:r>
            <a:r>
              <a:rPr lang="nl-BE" dirty="0" smtClean="0">
                <a:solidFill>
                  <a:srgbClr val="DA9B00"/>
                </a:solidFill>
                <a:latin typeface="Comic Sans MS"/>
                <a:cs typeface="Comic Sans MS"/>
              </a:rPr>
              <a:t>ôle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</a:p>
          <a:p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en dessous du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aller </a:t>
            </a:r>
            <a:r>
              <a:rPr lang="nl-NL" dirty="0">
                <a:solidFill>
                  <a:srgbClr val="3850CC"/>
                </a:solidFill>
                <a:latin typeface="Comic Sans MS"/>
                <a:cs typeface="Comic Sans MS"/>
              </a:rPr>
              <a:t>à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Bibliothèque 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1F91DE"/>
                </a:solidFill>
                <a:latin typeface="Comic Sans MS"/>
                <a:cs typeface="Comic Sans MS"/>
              </a:rPr>
              <a:t>Capteurs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’ 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‘</a:t>
            </a:r>
            <a:r>
              <a:rPr lang="en-US" dirty="0">
                <a:solidFill>
                  <a:srgbClr val="1E91DE"/>
                </a:solidFill>
                <a:latin typeface="Arial"/>
                <a:cs typeface="Arial"/>
              </a:rPr>
              <a:t>[] touché ?</a:t>
            </a:r>
            <a:r>
              <a:rPr lang="en-US" dirty="0">
                <a:latin typeface="Arial"/>
                <a:cs typeface="Arial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paramètre</a:t>
            </a:r>
            <a:r>
              <a:rPr lang="nl-NL" dirty="0" smtClean="0">
                <a:latin typeface="Comic Sans MS"/>
                <a:cs typeface="Comic Sans MS"/>
              </a:rPr>
              <a:t> du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Changer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paramètre</a:t>
            </a:r>
            <a:r>
              <a:rPr lang="nl-NL" dirty="0" smtClean="0">
                <a:latin typeface="Comic Sans MS"/>
                <a:cs typeface="Comic Sans MS"/>
              </a:rPr>
              <a:t> du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’touche’. </a:t>
            </a:r>
            <a:r>
              <a:rPr lang="nl-NL" dirty="0" err="1" smtClean="0">
                <a:latin typeface="Comic Sans MS"/>
                <a:cs typeface="Comic Sans MS"/>
              </a:rPr>
              <a:t>Sélectionner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latin typeface="Comic Sans MS"/>
                <a:cs typeface="Comic Sans MS"/>
              </a:rPr>
              <a:t>backet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</a:p>
          <a:p>
            <a:endParaRPr lang="nl-NL" dirty="0">
              <a:solidFill>
                <a:srgbClr val="501189"/>
              </a:solidFill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Bibliothère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AC1AB9"/>
                </a:solidFill>
                <a:latin typeface="Comic Sans MS"/>
                <a:cs typeface="Comic Sans MS"/>
              </a:rPr>
              <a:t>Sons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</a:t>
            </a:r>
            <a:r>
              <a:rPr lang="nl-NL" dirty="0" err="1" smtClean="0">
                <a:solidFill>
                  <a:srgbClr val="AC1AB9"/>
                </a:solidFill>
                <a:latin typeface="Comic Sans MS"/>
                <a:cs typeface="Comic Sans MS"/>
              </a:rPr>
              <a:t>jouer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AC1AB9"/>
                </a:solidFill>
                <a:latin typeface="Comic Sans MS"/>
                <a:cs typeface="Comic Sans MS"/>
              </a:rPr>
              <a:t>le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AC1AB9"/>
                </a:solidFill>
                <a:latin typeface="Comic Sans MS"/>
                <a:cs typeface="Comic Sans MS"/>
              </a:rPr>
              <a:t>son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dessous du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et </a:t>
            </a:r>
            <a:r>
              <a:rPr lang="nl-NL" dirty="0" err="1" smtClean="0">
                <a:latin typeface="Comic Sans MS"/>
                <a:cs typeface="Comic Sans MS"/>
              </a:rPr>
              <a:t>choisir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son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300" y="5173793"/>
            <a:ext cx="377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Démarre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jeu. </a:t>
            </a:r>
            <a:r>
              <a:rPr lang="nl-NL" dirty="0" err="1" smtClean="0">
                <a:latin typeface="Comic Sans MS"/>
                <a:cs typeface="Comic Sans MS"/>
              </a:rPr>
              <a:t>Quand</a:t>
            </a:r>
            <a:r>
              <a:rPr lang="nl-NL" dirty="0" smtClean="0">
                <a:latin typeface="Comic Sans MS"/>
                <a:cs typeface="Comic Sans MS"/>
              </a:rPr>
              <a:t> tu </a:t>
            </a:r>
            <a:r>
              <a:rPr lang="nl-NL" dirty="0" err="1" smtClean="0">
                <a:latin typeface="Comic Sans MS"/>
                <a:cs typeface="Comic Sans MS"/>
              </a:rPr>
              <a:t>prends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et la met 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panier</a:t>
            </a:r>
            <a:r>
              <a:rPr lang="nl-NL" dirty="0" smtClean="0">
                <a:latin typeface="Comic Sans MS"/>
                <a:cs typeface="Comic Sans MS"/>
              </a:rPr>
              <a:t>, tu </a:t>
            </a:r>
            <a:r>
              <a:rPr lang="nl-NL" dirty="0" err="1" smtClean="0">
                <a:latin typeface="Comic Sans MS"/>
                <a:cs typeface="Comic Sans MS"/>
              </a:rPr>
              <a:t>entendras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son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54" y="1650179"/>
            <a:ext cx="3930252" cy="30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Nous</a:t>
            </a:r>
            <a:r>
              <a:rPr lang="nl-NL" dirty="0" smtClean="0">
                <a:latin typeface="Comic Sans MS"/>
                <a:cs typeface="Comic Sans MS"/>
              </a:rPr>
              <a:t> y </a:t>
            </a:r>
            <a:r>
              <a:rPr lang="nl-NL" dirty="0" err="1" smtClean="0">
                <a:latin typeface="Comic Sans MS"/>
                <a:cs typeface="Comic Sans MS"/>
              </a:rPr>
              <a:t>somes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presque</a:t>
            </a:r>
            <a:r>
              <a:rPr lang="nl-NL" dirty="0" smtClean="0">
                <a:latin typeface="Comic Sans MS"/>
                <a:cs typeface="Comic Sans MS"/>
              </a:rPr>
              <a:t>! </a:t>
            </a:r>
            <a:r>
              <a:rPr lang="nl-NL" dirty="0" err="1" smtClean="0">
                <a:latin typeface="Comic Sans MS"/>
                <a:cs typeface="Comic Sans MS"/>
              </a:rPr>
              <a:t>Nous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devons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conserver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score et faire en </a:t>
            </a:r>
            <a:r>
              <a:rPr lang="nl-NL" dirty="0" err="1" smtClean="0">
                <a:latin typeface="Comic Sans MS"/>
                <a:cs typeface="Comic Sans MS"/>
              </a:rPr>
              <a:t>sorte</a:t>
            </a:r>
            <a:r>
              <a:rPr lang="nl-NL" dirty="0" smtClean="0">
                <a:latin typeface="Comic Sans MS"/>
                <a:cs typeface="Comic Sans MS"/>
              </a:rPr>
              <a:t> que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s’éloigne</a:t>
            </a:r>
            <a:r>
              <a:rPr lang="nl-NL" dirty="0" smtClean="0">
                <a:latin typeface="Comic Sans MS"/>
                <a:cs typeface="Comic Sans MS"/>
              </a:rPr>
              <a:t> du </a:t>
            </a:r>
            <a:r>
              <a:rPr lang="nl-NL" dirty="0" err="1" smtClean="0">
                <a:latin typeface="Comic Sans MS"/>
                <a:cs typeface="Comic Sans MS"/>
              </a:rPr>
              <a:t>panier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après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marquage</a:t>
            </a:r>
            <a:r>
              <a:rPr lang="nl-NL" dirty="0" smtClean="0">
                <a:latin typeface="Comic Sans MS"/>
                <a:cs typeface="Comic Sans MS"/>
              </a:rPr>
              <a:t> de points.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Bilbiothèque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Données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</a:t>
            </a:r>
          </a:p>
          <a:p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ajouter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 à &lt;score&gt; 1’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dessous du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</a:t>
            </a:r>
            <a:r>
              <a:rPr lang="nl-NL" dirty="0" err="1" smtClean="0">
                <a:solidFill>
                  <a:srgbClr val="AC1AB9"/>
                </a:solidFill>
                <a:latin typeface="Comic Sans MS"/>
                <a:cs typeface="Comic Sans MS"/>
              </a:rPr>
              <a:t>jouer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AC1AB9"/>
                </a:solidFill>
                <a:latin typeface="Comic Sans MS"/>
                <a:cs typeface="Comic Sans MS"/>
              </a:rPr>
              <a:t>le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AC1AB9"/>
                </a:solidFill>
                <a:latin typeface="Comic Sans MS"/>
                <a:cs typeface="Comic Sans MS"/>
              </a:rPr>
              <a:t>son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Sélectionner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’score’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et </a:t>
            </a:r>
            <a:r>
              <a:rPr lang="nl-BE" dirty="0" smtClean="0">
                <a:latin typeface="Comic Sans MS"/>
                <a:cs typeface="Comic Sans MS"/>
              </a:rPr>
              <a:t>être certain que l’ajout est de 1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Bibliothèque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‘Mouvement’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endParaRPr lang="nl-NL" dirty="0">
              <a:latin typeface="Comic Sans MS"/>
              <a:cs typeface="Comic Sans MS"/>
            </a:endParaRPr>
          </a:p>
          <a:p>
            <a:r>
              <a:rPr lang="en-US" dirty="0" err="1">
                <a:latin typeface="Arial"/>
                <a:cs typeface="Arial"/>
              </a:rPr>
              <a:t>Glisser</a:t>
            </a:r>
            <a:r>
              <a:rPr lang="en-US" dirty="0">
                <a:latin typeface="Arial"/>
                <a:cs typeface="Arial"/>
              </a:rPr>
              <a:t> le bloc ‘</a:t>
            </a:r>
            <a:r>
              <a:rPr lang="en-US" dirty="0" err="1">
                <a:solidFill>
                  <a:srgbClr val="3750CE"/>
                </a:solidFill>
                <a:latin typeface="Arial"/>
                <a:cs typeface="Arial"/>
              </a:rPr>
              <a:t>aller</a:t>
            </a:r>
            <a:r>
              <a:rPr lang="en-US" dirty="0">
                <a:solidFill>
                  <a:srgbClr val="3750CE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750CE"/>
                </a:solidFill>
                <a:latin typeface="Arial"/>
                <a:cs typeface="Arial"/>
              </a:rPr>
              <a:t>à</a:t>
            </a:r>
            <a:r>
              <a:rPr lang="en-US" dirty="0">
                <a:solidFill>
                  <a:srgbClr val="3750CE"/>
                </a:solidFill>
                <a:latin typeface="Arial"/>
                <a:cs typeface="Arial"/>
              </a:rPr>
              <a:t> x: 0 y: 0</a:t>
            </a:r>
            <a:r>
              <a:rPr lang="en-US" dirty="0">
                <a:latin typeface="Arial"/>
                <a:cs typeface="Arial"/>
              </a:rPr>
              <a:t>’ </a:t>
            </a:r>
            <a:r>
              <a:rPr lang="en-US" dirty="0" err="1">
                <a:latin typeface="Arial"/>
                <a:cs typeface="Arial"/>
              </a:rPr>
              <a:t>sur</a:t>
            </a:r>
            <a:r>
              <a:rPr lang="en-US" dirty="0">
                <a:latin typeface="Arial"/>
                <a:cs typeface="Arial"/>
              </a:rPr>
              <a:t> le plan de </a:t>
            </a:r>
            <a:r>
              <a:rPr lang="en-US" dirty="0" smtClean="0">
                <a:latin typeface="Arial"/>
                <a:cs typeface="Arial"/>
              </a:rPr>
              <a:t>travail, en </a:t>
            </a:r>
            <a:r>
              <a:rPr lang="en-US" dirty="0" err="1" smtClean="0">
                <a:latin typeface="Arial"/>
                <a:cs typeface="Arial"/>
              </a:rPr>
              <a:t>dessous</a:t>
            </a:r>
            <a:r>
              <a:rPr lang="en-US" dirty="0" smtClean="0">
                <a:latin typeface="Arial"/>
                <a:cs typeface="Arial"/>
              </a:rPr>
              <a:t> du 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EA6800"/>
                </a:solidFill>
                <a:latin typeface="Comic Sans MS"/>
                <a:cs typeface="Comic Sans MS"/>
              </a:rPr>
              <a:t>‘‘</a:t>
            </a:r>
            <a:r>
              <a:rPr lang="nl-NL" dirty="0" err="1">
                <a:solidFill>
                  <a:srgbClr val="EA6800"/>
                </a:solidFill>
                <a:latin typeface="Comic Sans MS"/>
                <a:cs typeface="Comic Sans MS"/>
              </a:rPr>
              <a:t>ajouter</a:t>
            </a:r>
            <a:r>
              <a:rPr lang="nl-NL" dirty="0">
                <a:solidFill>
                  <a:srgbClr val="EA6800"/>
                </a:solidFill>
                <a:latin typeface="Comic Sans MS"/>
                <a:cs typeface="Comic Sans MS"/>
              </a:rPr>
              <a:t> à &lt;score&gt; 1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99" y="5543125"/>
            <a:ext cx="377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Suite à la page </a:t>
            </a:r>
            <a:r>
              <a:rPr lang="nl-NL" dirty="0" err="1" smtClean="0">
                <a:latin typeface="Comic Sans MS"/>
                <a:cs typeface="Comic Sans MS"/>
              </a:rPr>
              <a:t>suivante</a:t>
            </a:r>
            <a:r>
              <a:rPr lang="nl-NL" dirty="0" smtClean="0">
                <a:latin typeface="Comic Sans MS"/>
                <a:cs typeface="Comic Sans MS"/>
              </a:rPr>
              <a:t>…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89" y="1832035"/>
            <a:ext cx="4940243" cy="30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Bibliothèque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Opérateurs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’ 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nombre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aléatoire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…’ </a:t>
            </a:r>
            <a:r>
              <a:rPr lang="nl-NL" dirty="0" smtClean="0">
                <a:latin typeface="Comic Sans MS"/>
                <a:cs typeface="Comic Sans MS"/>
              </a:rPr>
              <a:t>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paramètre</a:t>
            </a:r>
            <a:r>
              <a:rPr lang="nl-NL" dirty="0" smtClean="0">
                <a:latin typeface="Comic Sans MS"/>
                <a:cs typeface="Comic Sans MS"/>
              </a:rPr>
              <a:t> x: du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en-US" dirty="0" err="1" smtClean="0">
                <a:solidFill>
                  <a:srgbClr val="3750CE"/>
                </a:solidFill>
                <a:latin typeface="Arial"/>
                <a:cs typeface="Arial"/>
              </a:rPr>
              <a:t>aller</a:t>
            </a:r>
            <a:r>
              <a:rPr lang="en-US" dirty="0" smtClean="0">
                <a:solidFill>
                  <a:srgbClr val="3750CE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750CE"/>
                </a:solidFill>
                <a:latin typeface="Arial"/>
                <a:cs typeface="Arial"/>
              </a:rPr>
              <a:t>à</a:t>
            </a:r>
            <a:r>
              <a:rPr lang="en-US" dirty="0">
                <a:solidFill>
                  <a:srgbClr val="3750CE"/>
                </a:solidFill>
                <a:latin typeface="Arial"/>
                <a:cs typeface="Arial"/>
              </a:rPr>
              <a:t> x: 0 y: 0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 Faire la m</a:t>
            </a:r>
            <a:r>
              <a:rPr lang="nl-BE" dirty="0" smtClean="0">
                <a:latin typeface="Comic Sans MS"/>
                <a:cs typeface="Comic Sans MS"/>
              </a:rPr>
              <a:t>ême chose pour le paramètre y: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Encoder pour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paramètre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</a:t>
            </a:r>
            <a:r>
              <a:rPr lang="nl-NL" dirty="0" err="1">
                <a:solidFill>
                  <a:srgbClr val="4BAF00"/>
                </a:solidFill>
                <a:latin typeface="Comic Sans MS"/>
                <a:cs typeface="Comic Sans MS"/>
              </a:rPr>
              <a:t>nombre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 </a:t>
            </a:r>
            <a:r>
              <a:rPr lang="nl-NL" dirty="0" err="1">
                <a:solidFill>
                  <a:srgbClr val="4BAF00"/>
                </a:solidFill>
                <a:latin typeface="Comic Sans MS"/>
                <a:cs typeface="Comic Sans MS"/>
              </a:rPr>
              <a:t>aléatoire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…’ </a:t>
            </a:r>
            <a:r>
              <a:rPr lang="nl-NL" dirty="0" smtClean="0">
                <a:latin typeface="Comic Sans MS"/>
                <a:cs typeface="Comic Sans MS"/>
              </a:rPr>
              <a:t>du </a:t>
            </a:r>
            <a:r>
              <a:rPr lang="nl-NL" dirty="0" err="1" smtClean="0">
                <a:latin typeface="Comic Sans MS"/>
                <a:cs typeface="Comic Sans MS"/>
              </a:rPr>
              <a:t>paramètre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>
                <a:latin typeface="Comic Sans MS"/>
                <a:cs typeface="Comic Sans MS"/>
              </a:rPr>
              <a:t>x: -</a:t>
            </a:r>
            <a:r>
              <a:rPr lang="nl-NL" dirty="0" smtClean="0">
                <a:latin typeface="Comic Sans MS"/>
                <a:cs typeface="Comic Sans MS"/>
              </a:rPr>
              <a:t>100 and 200.</a:t>
            </a:r>
          </a:p>
          <a:p>
            <a:r>
              <a:rPr lang="nl-NL" dirty="0">
                <a:latin typeface="Comic Sans MS"/>
                <a:cs typeface="Comic Sans MS"/>
              </a:rPr>
              <a:t>Encoder pour </a:t>
            </a:r>
            <a:r>
              <a:rPr lang="nl-NL" dirty="0" err="1">
                <a:latin typeface="Comic Sans MS"/>
                <a:cs typeface="Comic Sans MS"/>
              </a:rPr>
              <a:t>le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>
                <a:latin typeface="Comic Sans MS"/>
                <a:cs typeface="Comic Sans MS"/>
              </a:rPr>
              <a:t>paramètre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‘</a:t>
            </a:r>
            <a:r>
              <a:rPr lang="nl-NL" dirty="0" err="1">
                <a:solidFill>
                  <a:srgbClr val="4BAF00"/>
                </a:solidFill>
                <a:latin typeface="Comic Sans MS"/>
                <a:cs typeface="Comic Sans MS"/>
              </a:rPr>
              <a:t>nombre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 </a:t>
            </a:r>
            <a:r>
              <a:rPr lang="nl-NL" dirty="0" err="1">
                <a:solidFill>
                  <a:srgbClr val="4BAF00"/>
                </a:solidFill>
                <a:latin typeface="Comic Sans MS"/>
                <a:cs typeface="Comic Sans MS"/>
              </a:rPr>
              <a:t>aléatoire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…’ </a:t>
            </a:r>
            <a:r>
              <a:rPr lang="nl-NL" dirty="0">
                <a:latin typeface="Comic Sans MS"/>
                <a:cs typeface="Comic Sans MS"/>
              </a:rPr>
              <a:t>du </a:t>
            </a:r>
            <a:r>
              <a:rPr lang="nl-NL" dirty="0" err="1">
                <a:latin typeface="Comic Sans MS"/>
                <a:cs typeface="Comic Sans MS"/>
              </a:rPr>
              <a:t>paramètre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y: </a:t>
            </a:r>
            <a:r>
              <a:rPr lang="nl-NL" dirty="0">
                <a:latin typeface="Comic Sans MS"/>
                <a:cs typeface="Comic Sans MS"/>
              </a:rPr>
              <a:t>150 </a:t>
            </a:r>
            <a:r>
              <a:rPr lang="nl-NL" dirty="0" smtClean="0">
                <a:latin typeface="Comic Sans MS"/>
                <a:cs typeface="Comic Sans MS"/>
              </a:rPr>
              <a:t>and 150. </a:t>
            </a:r>
          </a:p>
          <a:p>
            <a:r>
              <a:rPr lang="nl-NL" dirty="0" err="1" smtClean="0">
                <a:latin typeface="Comic Sans MS"/>
                <a:cs typeface="Comic Sans MS"/>
              </a:rPr>
              <a:t>Ceci</a:t>
            </a:r>
            <a:r>
              <a:rPr lang="nl-NL" dirty="0" smtClean="0">
                <a:latin typeface="Comic Sans MS"/>
                <a:cs typeface="Comic Sans MS"/>
              </a:rPr>
              <a:t> fait en </a:t>
            </a:r>
            <a:r>
              <a:rPr lang="nl-NL" dirty="0" err="1" smtClean="0">
                <a:latin typeface="Comic Sans MS"/>
                <a:cs typeface="Comic Sans MS"/>
              </a:rPr>
              <a:t>sorte</a:t>
            </a:r>
            <a:r>
              <a:rPr lang="nl-NL" dirty="0" smtClean="0">
                <a:latin typeface="Comic Sans MS"/>
                <a:cs typeface="Comic Sans MS"/>
              </a:rPr>
              <a:t> que la </a:t>
            </a:r>
            <a:r>
              <a:rPr lang="nl-NL" dirty="0" err="1" smtClean="0">
                <a:latin typeface="Comic Sans MS"/>
                <a:cs typeface="Comic Sans MS"/>
              </a:rPr>
              <a:t>balle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s’éloigne</a:t>
            </a:r>
            <a:r>
              <a:rPr lang="nl-NL" dirty="0" smtClean="0">
                <a:latin typeface="Comic Sans MS"/>
                <a:cs typeface="Comic Sans MS"/>
              </a:rPr>
              <a:t> du </a:t>
            </a:r>
            <a:r>
              <a:rPr lang="nl-NL" dirty="0" err="1" smtClean="0">
                <a:latin typeface="Comic Sans MS"/>
                <a:cs typeface="Comic Sans MS"/>
              </a:rPr>
              <a:t>panier</a:t>
            </a:r>
            <a:r>
              <a:rPr lang="nl-NL" dirty="0" smtClean="0">
                <a:latin typeface="Comic Sans MS"/>
                <a:cs typeface="Comic Sans MS"/>
              </a:rPr>
              <a:t> en </a:t>
            </a:r>
            <a:r>
              <a:rPr lang="nl-NL" dirty="0" err="1" smtClean="0">
                <a:latin typeface="Comic Sans MS"/>
                <a:cs typeface="Comic Sans MS"/>
              </a:rPr>
              <a:t>cas</a:t>
            </a:r>
            <a:r>
              <a:rPr lang="nl-NL" dirty="0" smtClean="0">
                <a:latin typeface="Comic Sans MS"/>
                <a:cs typeface="Comic Sans MS"/>
              </a:rPr>
              <a:t> de </a:t>
            </a:r>
            <a:r>
              <a:rPr lang="nl-NL" dirty="0" err="1" smtClean="0">
                <a:latin typeface="Comic Sans MS"/>
                <a:cs typeface="Comic Sans MS"/>
              </a:rPr>
              <a:t>succès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99" y="4991938"/>
            <a:ext cx="377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Amuses-</a:t>
            </a:r>
            <a:r>
              <a:rPr lang="nl-NL" dirty="0" err="1" smtClean="0">
                <a:latin typeface="Comic Sans MS"/>
                <a:cs typeface="Comic Sans MS"/>
              </a:rPr>
              <a:t>toi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avec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jeu. </a:t>
            </a:r>
            <a:r>
              <a:rPr lang="nl-NL" dirty="0" err="1" smtClean="0">
                <a:latin typeface="Comic Sans MS"/>
                <a:cs typeface="Comic Sans MS"/>
              </a:rPr>
              <a:t>Essaie</a:t>
            </a:r>
            <a:r>
              <a:rPr lang="nl-NL" dirty="0" smtClean="0">
                <a:latin typeface="Comic Sans MS"/>
                <a:cs typeface="Comic Sans MS"/>
              </a:rPr>
              <a:t> de </a:t>
            </a:r>
            <a:r>
              <a:rPr lang="nl-NL" dirty="0" err="1" smtClean="0">
                <a:latin typeface="Comic Sans MS"/>
                <a:cs typeface="Comic Sans MS"/>
              </a:rPr>
              <a:t>marquer</a:t>
            </a:r>
            <a:r>
              <a:rPr lang="nl-NL" dirty="0" smtClean="0">
                <a:latin typeface="Comic Sans MS"/>
                <a:cs typeface="Comic Sans MS"/>
              </a:rPr>
              <a:t> 5 </a:t>
            </a:r>
            <a:r>
              <a:rPr lang="nl-NL" dirty="0" err="1" smtClean="0">
                <a:latin typeface="Comic Sans MS"/>
                <a:cs typeface="Comic Sans MS"/>
              </a:rPr>
              <a:t>fois</a:t>
            </a:r>
            <a:r>
              <a:rPr lang="nl-NL" dirty="0" smtClean="0">
                <a:latin typeface="Comic Sans MS"/>
                <a:cs typeface="Comic Sans MS"/>
              </a:rPr>
              <a:t> à la suite!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57" y="1683879"/>
            <a:ext cx="4940243" cy="30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646</Words>
  <Application>Microsoft Macintosh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Comic Sans MS</vt:lpstr>
      <vt:lpstr>Office Theme</vt:lpstr>
      <vt:lpstr>La balle de basket</vt:lpstr>
      <vt:lpstr>Basketball</vt:lpstr>
      <vt:lpstr>Basketball</vt:lpstr>
      <vt:lpstr>Basketball</vt:lpstr>
      <vt:lpstr>Basketball</vt:lpstr>
      <vt:lpstr>Basketball</vt:lpstr>
      <vt:lpstr>Basketball</vt:lpstr>
      <vt:lpstr>Basketball</vt:lpstr>
      <vt:lpstr>Basketball</vt:lpstr>
    </vt:vector>
  </TitlesOfParts>
  <Company>www.devoxx4kids.com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 Luca</dc:creator>
  <cp:lastModifiedBy>Microsoft Office User</cp:lastModifiedBy>
  <cp:revision>138</cp:revision>
  <dcterms:created xsi:type="dcterms:W3CDTF">2012-11-17T11:43:16Z</dcterms:created>
  <dcterms:modified xsi:type="dcterms:W3CDTF">2016-04-03T11:15:07Z</dcterms:modified>
</cp:coreProperties>
</file>