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8" r:id="rId4"/>
    <p:sldId id="280" r:id="rId5"/>
    <p:sldId id="305" r:id="rId6"/>
    <p:sldId id="259" r:id="rId7"/>
    <p:sldId id="306" r:id="rId8"/>
    <p:sldId id="307" r:id="rId9"/>
    <p:sldId id="308" r:id="rId10"/>
    <p:sldId id="309" r:id="rId11"/>
    <p:sldId id="279" r:id="rId12"/>
    <p:sldId id="310" r:id="rId13"/>
    <p:sldId id="311" r:id="rId14"/>
    <p:sldId id="312" r:id="rId15"/>
    <p:sldId id="31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3D1"/>
    <a:srgbClr val="BC711C"/>
    <a:srgbClr val="DA9B00"/>
    <a:srgbClr val="4BAF00"/>
    <a:srgbClr val="AC18B9"/>
    <a:srgbClr val="1F90DB"/>
    <a:srgbClr val="1E91DE"/>
    <a:srgbClr val="501189"/>
    <a:srgbClr val="375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 autoAdjust="0"/>
    <p:restoredTop sz="96189" autoAdjust="0"/>
  </p:normalViewPr>
  <p:slideViewPr>
    <p:cSldViewPr snapToGrid="0" snapToObjects="1">
      <p:cViewPr varScale="1">
        <p:scale>
          <a:sx n="113" d="100"/>
          <a:sy n="113" d="100"/>
        </p:scale>
        <p:origin x="200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omic Sans MS"/>
                <a:cs typeface="Comic Sans MS"/>
              </a:rPr>
              <a:t>Bij deze opdracht maken we een programma om te kunnen trommelen.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Hiervoor moet je het project ‘opdracht_bongo.sb2’ openen.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Bestand-&gt;Open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 kies dan ‘Bongo.sb2’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omic Sans MS"/>
                <a:cs typeface="Comic Sans MS"/>
              </a:rPr>
              <a:t>Je ziet een feestzaal met een drum.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Jij moet de drum geluid laten maken wanneer je er op slaat.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Het programma is nu een beetje saai, we gaan het leuker maken door: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De drum geluid te laten maken als we hem raken.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Een danser toe te voegen.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Programmer</a:t>
            </a:r>
            <a:r>
              <a:rPr lang="nl-NL" dirty="0" smtClean="0"/>
              <a:t> </a:t>
            </a:r>
            <a:r>
              <a:rPr lang="nl-NL" dirty="0" err="1" smtClean="0"/>
              <a:t>un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Bongo (</a:t>
            </a:r>
            <a:r>
              <a:rPr lang="nl-NL" dirty="0" err="1" smtClean="0"/>
              <a:t>tambour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/>
                <a:cs typeface="Comic Sans MS"/>
              </a:rPr>
              <a:t>Bibliothèque</a:t>
            </a:r>
            <a:r>
              <a:rPr lang="en-US" dirty="0" smtClean="0">
                <a:latin typeface="Comic Sans MS"/>
                <a:cs typeface="Comic Sans MS"/>
              </a:rPr>
              <a:t> ‘</a:t>
            </a:r>
            <a:r>
              <a:rPr lang="en-US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Opérateurs</a:t>
            </a:r>
            <a:r>
              <a:rPr lang="en-US" dirty="0" smtClean="0">
                <a:latin typeface="Comic Sans MS"/>
                <a:cs typeface="Comic Sans MS"/>
              </a:rPr>
              <a:t>’, </a:t>
            </a:r>
            <a:r>
              <a:rPr lang="en-US" dirty="0" err="1" smtClean="0">
                <a:latin typeface="Comic Sans MS"/>
                <a:cs typeface="Comic Sans MS"/>
              </a:rPr>
              <a:t>glisser</a:t>
            </a:r>
            <a:r>
              <a:rPr lang="en-US" dirty="0" smtClean="0">
                <a:latin typeface="Comic Sans MS"/>
                <a:cs typeface="Comic Sans MS"/>
              </a:rPr>
              <a:t> le  bloc ‘</a:t>
            </a:r>
            <a:r>
              <a:rPr lang="en-US" dirty="0" smtClean="0">
                <a:solidFill>
                  <a:srgbClr val="4BAF00"/>
                </a:solidFill>
                <a:latin typeface="Comic Sans MS"/>
                <a:cs typeface="Comic Sans MS"/>
              </a:rPr>
              <a:t>non &lt;  &gt;</a:t>
            </a:r>
            <a:r>
              <a:rPr lang="en-US" dirty="0" smtClean="0">
                <a:latin typeface="Comic Sans MS"/>
                <a:cs typeface="Comic Sans MS"/>
              </a:rPr>
              <a:t>’ </a:t>
            </a:r>
            <a:r>
              <a:rPr lang="en-US" dirty="0" err="1" smtClean="0">
                <a:latin typeface="Comic Sans MS"/>
                <a:cs typeface="Comic Sans MS"/>
              </a:rPr>
              <a:t>dans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le bloc ‘</a:t>
            </a:r>
            <a:r>
              <a:rPr lang="en-US" dirty="0" err="1">
                <a:solidFill>
                  <a:srgbClr val="DA9B00"/>
                </a:solidFill>
                <a:latin typeface="Comic Sans MS"/>
                <a:cs typeface="Comic Sans MS"/>
              </a:rPr>
              <a:t>attendre</a:t>
            </a:r>
            <a:r>
              <a:rPr lang="en-US" dirty="0">
                <a:solidFill>
                  <a:srgbClr val="DA9B00"/>
                </a:solidFill>
                <a:latin typeface="Comic Sans MS"/>
                <a:cs typeface="Comic Sans MS"/>
              </a:rPr>
              <a:t> </a:t>
            </a:r>
            <a:r>
              <a:rPr lang="en-US" dirty="0" err="1">
                <a:solidFill>
                  <a:srgbClr val="DA9B00"/>
                </a:solidFill>
                <a:latin typeface="Comic Sans MS"/>
                <a:cs typeface="Comic Sans MS"/>
              </a:rPr>
              <a:t>jusqu’à</a:t>
            </a:r>
            <a:r>
              <a:rPr lang="en-US" dirty="0" smtClean="0">
                <a:latin typeface="Comic Sans MS"/>
                <a:cs typeface="Comic Sans MS"/>
              </a:rPr>
              <a:t>’. </a:t>
            </a:r>
            <a:r>
              <a:rPr lang="en-US" dirty="0" err="1" smtClean="0">
                <a:latin typeface="Comic Sans MS"/>
                <a:cs typeface="Comic Sans MS"/>
              </a:rPr>
              <a:t>Ensuite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glisser</a:t>
            </a:r>
            <a:r>
              <a:rPr lang="en-US" dirty="0" smtClean="0">
                <a:latin typeface="Comic Sans MS"/>
                <a:cs typeface="Comic Sans MS"/>
              </a:rPr>
              <a:t> un bloc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err="1">
                <a:solidFill>
                  <a:srgbClr val="4BAF00"/>
                </a:solidFill>
                <a:latin typeface="Comic Sans MS"/>
                <a:cs typeface="Comic Sans MS"/>
              </a:rPr>
              <a:t>ou</a:t>
            </a:r>
            <a:r>
              <a:rPr lang="nl-NL" dirty="0">
                <a:latin typeface="Comic Sans MS"/>
                <a:cs typeface="Comic Sans MS"/>
              </a:rPr>
              <a:t>’ </a:t>
            </a:r>
            <a:r>
              <a:rPr lang="en-US" dirty="0" err="1" smtClean="0">
                <a:latin typeface="Comic Sans MS"/>
                <a:cs typeface="Comic Sans MS"/>
              </a:rPr>
              <a:t>dans</a:t>
            </a:r>
            <a:r>
              <a:rPr lang="en-US" dirty="0" smtClean="0">
                <a:latin typeface="Comic Sans MS"/>
                <a:cs typeface="Comic Sans MS"/>
              </a:rPr>
              <a:t> le </a:t>
            </a:r>
            <a:r>
              <a:rPr lang="en-US" dirty="0">
                <a:latin typeface="Comic Sans MS"/>
                <a:cs typeface="Comic Sans MS"/>
              </a:rPr>
              <a:t>bloc ‘</a:t>
            </a:r>
            <a:r>
              <a:rPr lang="en-US" dirty="0">
                <a:solidFill>
                  <a:srgbClr val="4BAF00"/>
                </a:solidFill>
                <a:latin typeface="Comic Sans MS"/>
                <a:cs typeface="Comic Sans MS"/>
              </a:rPr>
              <a:t>non &lt;  &gt;</a:t>
            </a:r>
            <a:r>
              <a:rPr lang="en-US" dirty="0">
                <a:latin typeface="Comic Sans MS"/>
                <a:cs typeface="Comic Sans MS"/>
              </a:rPr>
              <a:t>’ 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err="1">
                <a:latin typeface="Comic Sans MS"/>
                <a:cs typeface="Comic Sans MS"/>
              </a:rPr>
              <a:t>Bibliothèque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‘</a:t>
            </a:r>
            <a:r>
              <a:rPr lang="en-US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Capteurs</a:t>
            </a:r>
            <a:r>
              <a:rPr lang="en-US" dirty="0" smtClean="0">
                <a:latin typeface="Comic Sans MS"/>
                <a:cs typeface="Comic Sans MS"/>
              </a:rPr>
              <a:t>’. </a:t>
            </a:r>
            <a:r>
              <a:rPr lang="nl-NL" dirty="0" err="1">
                <a:latin typeface="Comic Sans MS"/>
                <a:cs typeface="Comic Sans MS"/>
              </a:rPr>
              <a:t>Glisser</a:t>
            </a:r>
            <a:r>
              <a:rPr lang="nl-NL" dirty="0">
                <a:latin typeface="Comic Sans MS"/>
                <a:cs typeface="Comic Sans MS"/>
              </a:rPr>
              <a:t> 2 </a:t>
            </a:r>
            <a:r>
              <a:rPr lang="en-US" dirty="0">
                <a:latin typeface="Arial"/>
                <a:cs typeface="Arial"/>
              </a:rPr>
              <a:t>blocs ‘</a:t>
            </a:r>
            <a:r>
              <a:rPr lang="en-US" dirty="0">
                <a:solidFill>
                  <a:srgbClr val="1E91DE"/>
                </a:solidFill>
                <a:latin typeface="Arial"/>
                <a:cs typeface="Arial"/>
              </a:rPr>
              <a:t> [] touché ?</a:t>
            </a:r>
            <a:r>
              <a:rPr lang="en-US" dirty="0">
                <a:latin typeface="Arial"/>
                <a:cs typeface="Arial"/>
              </a:rPr>
              <a:t>’ </a:t>
            </a:r>
            <a:r>
              <a:rPr lang="en-US" dirty="0" err="1">
                <a:latin typeface="Arial"/>
                <a:cs typeface="Arial"/>
              </a:rPr>
              <a:t>dans</a:t>
            </a:r>
            <a:r>
              <a:rPr lang="en-US" dirty="0">
                <a:latin typeface="Arial"/>
                <a:cs typeface="Arial"/>
              </a:rPr>
              <a:t> le bloc </a:t>
            </a:r>
            <a:r>
              <a:rPr lang="nl-NL" dirty="0" err="1">
                <a:latin typeface="Comic Sans MS"/>
                <a:cs typeface="Comic Sans MS"/>
              </a:rPr>
              <a:t>into</a:t>
            </a:r>
            <a:r>
              <a:rPr lang="nl-NL" dirty="0">
                <a:latin typeface="Comic Sans MS"/>
                <a:cs typeface="Comic Sans MS"/>
              </a:rPr>
              <a:t> ‘</a:t>
            </a:r>
            <a:r>
              <a:rPr lang="nl-NL" dirty="0" err="1">
                <a:solidFill>
                  <a:srgbClr val="4BAF00"/>
                </a:solidFill>
                <a:latin typeface="Comic Sans MS"/>
                <a:cs typeface="Comic Sans MS"/>
              </a:rPr>
              <a:t>ou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Dans </a:t>
            </a:r>
            <a:r>
              <a:rPr lang="nl-NL" dirty="0" err="1">
                <a:latin typeface="Comic Sans MS"/>
                <a:cs typeface="Comic Sans MS"/>
              </a:rPr>
              <a:t>le</a:t>
            </a:r>
            <a:r>
              <a:rPr lang="nl-NL" dirty="0">
                <a:latin typeface="Comic Sans MS"/>
                <a:cs typeface="Comic Sans MS"/>
              </a:rPr>
              <a:t> 1er </a:t>
            </a:r>
            <a:r>
              <a:rPr lang="nl-NL" dirty="0" err="1">
                <a:latin typeface="Comic Sans MS"/>
                <a:cs typeface="Comic Sans MS"/>
              </a:rPr>
              <a:t>bloc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en-US" dirty="0">
                <a:latin typeface="Arial"/>
                <a:cs typeface="Arial"/>
              </a:rPr>
              <a:t>‘</a:t>
            </a:r>
            <a:r>
              <a:rPr lang="en-US" dirty="0">
                <a:solidFill>
                  <a:srgbClr val="1E91DE"/>
                </a:solidFill>
                <a:latin typeface="Arial"/>
                <a:cs typeface="Arial"/>
              </a:rPr>
              <a:t> [] touché ?</a:t>
            </a:r>
            <a:r>
              <a:rPr lang="en-US" dirty="0">
                <a:latin typeface="Arial"/>
                <a:cs typeface="Arial"/>
              </a:rPr>
              <a:t>’, </a:t>
            </a:r>
            <a:r>
              <a:rPr lang="en-US" dirty="0" err="1">
                <a:latin typeface="Arial"/>
                <a:cs typeface="Arial"/>
              </a:rPr>
              <a:t>sélectionne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nl-NL" dirty="0">
                <a:latin typeface="Comic Sans MS"/>
                <a:cs typeface="Comic Sans MS"/>
              </a:rPr>
              <a:t>‘</a:t>
            </a:r>
            <a:r>
              <a:rPr lang="nl-NL" dirty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nl-NL" dirty="0">
                <a:latin typeface="Comic Sans MS"/>
                <a:cs typeface="Comic Sans MS"/>
              </a:rPr>
              <a:t>’, et dans </a:t>
            </a:r>
            <a:r>
              <a:rPr lang="nl-NL" dirty="0" err="1">
                <a:latin typeface="Comic Sans MS"/>
                <a:cs typeface="Comic Sans MS"/>
              </a:rPr>
              <a:t>le</a:t>
            </a:r>
            <a:r>
              <a:rPr lang="nl-NL" dirty="0">
                <a:latin typeface="Comic Sans MS"/>
                <a:cs typeface="Comic Sans MS"/>
              </a:rPr>
              <a:t> second: ‘</a:t>
            </a:r>
            <a:r>
              <a:rPr lang="nl-NL" dirty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nl-NL" dirty="0">
                <a:latin typeface="Comic Sans MS"/>
                <a:cs typeface="Comic Sans MS"/>
              </a:rPr>
              <a:t>’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Teste ton </a:t>
            </a:r>
            <a:r>
              <a:rPr lang="en-US" dirty="0" err="1" smtClean="0">
                <a:latin typeface="Comic Sans MS"/>
                <a:cs typeface="Comic Sans MS"/>
              </a:rPr>
              <a:t>programme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à</a:t>
            </a:r>
            <a:r>
              <a:rPr lang="en-US" dirty="0" smtClean="0">
                <a:latin typeface="Comic Sans MS"/>
                <a:cs typeface="Comic Sans MS"/>
              </a:rPr>
              <a:t> nouveau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79" y="892430"/>
            <a:ext cx="4354101" cy="2426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81" y="3578439"/>
            <a:ext cx="3984627" cy="1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Tout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fonctionne</a:t>
            </a:r>
            <a:r>
              <a:rPr lang="nl-NL" dirty="0" smtClean="0">
                <a:latin typeface="Comic Sans MS"/>
                <a:cs typeface="Comic Sans MS"/>
              </a:rPr>
              <a:t>! </a:t>
            </a:r>
            <a:r>
              <a:rPr lang="nl-NL" dirty="0" err="1" smtClean="0">
                <a:latin typeface="Comic Sans MS"/>
                <a:cs typeface="Comic Sans MS"/>
              </a:rPr>
              <a:t>Maintenant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faut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rajouter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danceur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qui</a:t>
            </a:r>
            <a:r>
              <a:rPr lang="nl-NL" dirty="0" smtClean="0">
                <a:latin typeface="Comic Sans MS"/>
                <a:cs typeface="Comic Sans MS"/>
              </a:rPr>
              <a:t> va </a:t>
            </a:r>
            <a:r>
              <a:rPr lang="nl-NL" dirty="0" err="1" smtClean="0">
                <a:latin typeface="Comic Sans MS"/>
                <a:cs typeface="Comic Sans MS"/>
              </a:rPr>
              <a:t>bouger</a:t>
            </a:r>
            <a:r>
              <a:rPr lang="nl-NL" dirty="0" smtClean="0">
                <a:latin typeface="Comic Sans MS"/>
                <a:cs typeface="Comic Sans MS"/>
              </a:rPr>
              <a:t> au </a:t>
            </a:r>
            <a:r>
              <a:rPr lang="nl-NL" dirty="0" err="1" smtClean="0">
                <a:latin typeface="Comic Sans MS"/>
                <a:cs typeface="Comic Sans MS"/>
              </a:rPr>
              <a:t>rythme</a:t>
            </a:r>
            <a:r>
              <a:rPr lang="nl-NL" dirty="0" smtClean="0">
                <a:latin typeface="Comic Sans MS"/>
                <a:cs typeface="Comic Sans MS"/>
              </a:rPr>
              <a:t> du </a:t>
            </a:r>
            <a:r>
              <a:rPr lang="nl-NL" dirty="0" err="1" smtClean="0">
                <a:latin typeface="Comic Sans MS"/>
                <a:cs typeface="Comic Sans MS"/>
              </a:rPr>
              <a:t>tambour</a:t>
            </a:r>
            <a:r>
              <a:rPr lang="nl-NL" dirty="0" smtClean="0">
                <a:latin typeface="Comic Sans MS"/>
                <a:cs typeface="Comic Sans MS"/>
              </a:rPr>
              <a:t>. On va </a:t>
            </a:r>
            <a:r>
              <a:rPr lang="nl-NL" dirty="0" err="1" smtClean="0">
                <a:latin typeface="Comic Sans MS"/>
                <a:cs typeface="Comic Sans MS"/>
              </a:rPr>
              <a:t>rajouter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personnage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(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)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48" y="2277457"/>
            <a:ext cx="6829778" cy="37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572381"/>
            <a:ext cx="3531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On </a:t>
            </a:r>
            <a:r>
              <a:rPr lang="en-US" dirty="0" err="1" smtClean="0">
                <a:latin typeface="Comic Sans MS"/>
                <a:cs typeface="Comic Sans MS"/>
              </a:rPr>
              <a:t>peut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ajouter</a:t>
            </a:r>
            <a:r>
              <a:rPr lang="en-US" dirty="0" smtClean="0">
                <a:latin typeface="Comic Sans MS"/>
                <a:cs typeface="Comic Sans MS"/>
              </a:rPr>
              <a:t> un nouveau </a:t>
            </a:r>
            <a:r>
              <a:rPr lang="en-US" dirty="0" err="1" smtClean="0">
                <a:latin typeface="Comic Sans MS"/>
                <a:cs typeface="Comic Sans MS"/>
              </a:rPr>
              <a:t>personnage</a:t>
            </a:r>
            <a:r>
              <a:rPr lang="en-US" dirty="0" smtClean="0">
                <a:latin typeface="Comic Sans MS"/>
                <a:cs typeface="Comic Sans MS"/>
              </a:rPr>
              <a:t> en </a:t>
            </a:r>
            <a:r>
              <a:rPr lang="en-US" dirty="0" err="1" smtClean="0">
                <a:latin typeface="Comic Sans MS"/>
                <a:cs typeface="Comic Sans MS"/>
              </a:rPr>
              <a:t>cliquant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sur</a:t>
            </a:r>
            <a:r>
              <a:rPr lang="en-US" dirty="0" smtClean="0">
                <a:latin typeface="Comic Sans MS"/>
                <a:cs typeface="Comic Sans MS"/>
              </a:rPr>
              <a:t> la t</a:t>
            </a:r>
            <a:r>
              <a:rPr lang="nl-BE" dirty="0" smtClean="0">
                <a:latin typeface="Comic Sans MS"/>
                <a:cs typeface="Comic Sans MS"/>
              </a:rPr>
              <a:t>ête de lutin dans la fenêtre Lutins en bas à gauche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6609" y="3705609"/>
            <a:ext cx="3398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/>
                <a:cs typeface="Comic Sans MS"/>
              </a:rPr>
              <a:t>Sélectionner</a:t>
            </a:r>
            <a:r>
              <a:rPr lang="en-US" dirty="0" smtClean="0">
                <a:latin typeface="Comic Sans MS"/>
                <a:cs typeface="Comic Sans MS"/>
              </a:rPr>
              <a:t> le </a:t>
            </a:r>
            <a:r>
              <a:rPr lang="en-US" dirty="0" err="1" smtClean="0">
                <a:latin typeface="Comic Sans MS"/>
                <a:cs typeface="Comic Sans MS"/>
              </a:rPr>
              <a:t>Thème</a:t>
            </a:r>
            <a:r>
              <a:rPr lang="en-US" dirty="0" smtClean="0">
                <a:latin typeface="Comic Sans MS"/>
                <a:cs typeface="Comic Sans MS"/>
              </a:rPr>
              <a:t> “</a:t>
            </a:r>
            <a:r>
              <a:rPr lang="en-US" dirty="0" err="1" smtClean="0">
                <a:latin typeface="Comic Sans MS"/>
                <a:cs typeface="Comic Sans MS"/>
              </a:rPr>
              <a:t>Musique</a:t>
            </a:r>
            <a:r>
              <a:rPr lang="en-US" dirty="0" smtClean="0">
                <a:latin typeface="Comic Sans MS"/>
                <a:cs typeface="Comic Sans MS"/>
              </a:rPr>
              <a:t> et </a:t>
            </a:r>
            <a:r>
              <a:rPr lang="en-US" dirty="0" err="1" smtClean="0">
                <a:latin typeface="Comic Sans MS"/>
                <a:cs typeface="Comic Sans MS"/>
              </a:rPr>
              <a:t>danse</a:t>
            </a:r>
            <a:r>
              <a:rPr lang="en-US" dirty="0" smtClean="0">
                <a:latin typeface="Comic Sans MS"/>
                <a:cs typeface="Comic Sans MS"/>
              </a:rPr>
              <a:t>” et </a:t>
            </a:r>
            <a:r>
              <a:rPr lang="en-US" dirty="0" err="1" smtClean="0">
                <a:latin typeface="Comic Sans MS"/>
                <a:cs typeface="Comic Sans MS"/>
              </a:rPr>
              <a:t>sélectionner</a:t>
            </a:r>
            <a:r>
              <a:rPr lang="en-US" dirty="0" smtClean="0">
                <a:latin typeface="Comic Sans MS"/>
                <a:cs typeface="Comic Sans MS"/>
              </a:rPr>
              <a:t> un nouveau </a:t>
            </a:r>
            <a:r>
              <a:rPr lang="en-US" dirty="0" err="1" smtClean="0">
                <a:latin typeface="Comic Sans MS"/>
                <a:cs typeface="Comic Sans MS"/>
              </a:rPr>
              <a:t>personnage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20" y="1093823"/>
            <a:ext cx="5078589" cy="2332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1" y="3607798"/>
            <a:ext cx="4899378" cy="25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Nous </a:t>
            </a:r>
            <a:r>
              <a:rPr lang="en-US" dirty="0" err="1" smtClean="0">
                <a:latin typeface="Comic Sans MS"/>
                <a:cs typeface="Comic Sans MS"/>
              </a:rPr>
              <a:t>devons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donner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l’instruction</a:t>
            </a:r>
            <a:r>
              <a:rPr lang="en-US" dirty="0" smtClean="0">
                <a:latin typeface="Comic Sans MS"/>
                <a:cs typeface="Comic Sans MS"/>
              </a:rPr>
              <a:t> au </a:t>
            </a:r>
            <a:r>
              <a:rPr lang="en-US" dirty="0" err="1" smtClean="0">
                <a:latin typeface="Comic Sans MS"/>
                <a:cs typeface="Comic Sans MS"/>
              </a:rPr>
              <a:t>danceur</a:t>
            </a:r>
            <a:r>
              <a:rPr lang="en-US" dirty="0" smtClean="0">
                <a:latin typeface="Comic Sans MS"/>
                <a:cs typeface="Comic Sans MS"/>
              </a:rPr>
              <a:t> de dancer </a:t>
            </a:r>
            <a:r>
              <a:rPr lang="en-US" dirty="0" err="1" smtClean="0">
                <a:latin typeface="Comic Sans MS"/>
                <a:cs typeface="Comic Sans MS"/>
              </a:rPr>
              <a:t>dans</a:t>
            </a:r>
            <a:r>
              <a:rPr lang="en-US" dirty="0" smtClean="0">
                <a:latin typeface="Comic Sans MS"/>
                <a:cs typeface="Comic Sans MS"/>
              </a:rPr>
              <a:t> le </a:t>
            </a:r>
            <a:r>
              <a:rPr lang="en-US" dirty="0" err="1" smtClean="0">
                <a:latin typeface="Comic Sans MS"/>
                <a:cs typeface="Comic Sans MS"/>
              </a:rPr>
              <a:t>rythme</a:t>
            </a:r>
            <a:r>
              <a:rPr lang="en-US" dirty="0" smtClean="0">
                <a:latin typeface="Comic Sans MS"/>
                <a:cs typeface="Comic Sans MS"/>
              </a:rPr>
              <a:t>. Nous </a:t>
            </a:r>
            <a:r>
              <a:rPr lang="en-US" dirty="0" err="1" smtClean="0">
                <a:latin typeface="Comic Sans MS"/>
                <a:cs typeface="Comic Sans MS"/>
              </a:rPr>
              <a:t>pouvons</a:t>
            </a:r>
            <a:r>
              <a:rPr lang="en-US" dirty="0" smtClean="0">
                <a:latin typeface="Comic Sans MS"/>
                <a:cs typeface="Comic Sans MS"/>
              </a:rPr>
              <a:t> faire </a:t>
            </a:r>
            <a:r>
              <a:rPr lang="en-US" dirty="0" err="1" smtClean="0">
                <a:latin typeface="Comic Sans MS"/>
                <a:cs typeface="Comic Sans MS"/>
              </a:rPr>
              <a:t>ceci</a:t>
            </a:r>
            <a:r>
              <a:rPr lang="en-US" dirty="0" smtClean="0">
                <a:latin typeface="Comic Sans MS"/>
                <a:cs typeface="Comic Sans MS"/>
              </a:rPr>
              <a:t> en </a:t>
            </a:r>
            <a:r>
              <a:rPr lang="en-US" dirty="0" err="1" smtClean="0">
                <a:latin typeface="Comic Sans MS"/>
                <a:cs typeface="Comic Sans MS"/>
              </a:rPr>
              <a:t>faisant</a:t>
            </a:r>
            <a:r>
              <a:rPr lang="en-US" dirty="0" smtClean="0">
                <a:latin typeface="Comic Sans MS"/>
                <a:cs typeface="Comic Sans MS"/>
              </a:rPr>
              <a:t> de </a:t>
            </a:r>
            <a:r>
              <a:rPr lang="en-US" dirty="0" err="1" smtClean="0">
                <a:latin typeface="Comic Sans MS"/>
                <a:cs typeface="Comic Sans MS"/>
              </a:rPr>
              <a:t>sorte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que</a:t>
            </a:r>
            <a:r>
              <a:rPr lang="en-US" dirty="0" smtClean="0">
                <a:latin typeface="Comic Sans MS"/>
                <a:cs typeface="Comic Sans MS"/>
              </a:rPr>
              <a:t> le tambour </a:t>
            </a:r>
            <a:r>
              <a:rPr lang="en-US" dirty="0" err="1" smtClean="0">
                <a:latin typeface="Comic Sans MS"/>
                <a:cs typeface="Comic Sans MS"/>
              </a:rPr>
              <a:t>envoie</a:t>
            </a:r>
            <a:r>
              <a:rPr lang="en-US" dirty="0" smtClean="0">
                <a:latin typeface="Comic Sans MS"/>
                <a:cs typeface="Comic Sans MS"/>
              </a:rPr>
              <a:t> un message </a:t>
            </a:r>
            <a:r>
              <a:rPr lang="en-US" dirty="0" err="1" smtClean="0">
                <a:latin typeface="Comic Sans MS"/>
                <a:cs typeface="Comic Sans MS"/>
              </a:rPr>
              <a:t>quand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il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est</a:t>
            </a:r>
            <a:r>
              <a:rPr lang="en-US" dirty="0" smtClean="0">
                <a:latin typeface="Comic Sans MS"/>
                <a:cs typeface="Comic Sans MS"/>
              </a:rPr>
              <a:t> touché.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Sélectionner</a:t>
            </a:r>
            <a:r>
              <a:rPr lang="en-US" dirty="0" smtClean="0">
                <a:latin typeface="Comic Sans MS"/>
                <a:cs typeface="Comic Sans MS"/>
              </a:rPr>
              <a:t> le </a:t>
            </a:r>
            <a:r>
              <a:rPr lang="en-US" dirty="0" err="1" smtClean="0">
                <a:latin typeface="Comic Sans MS"/>
                <a:cs typeface="Comic Sans MS"/>
              </a:rPr>
              <a:t>personnage</a:t>
            </a:r>
            <a:r>
              <a:rPr lang="en-US" dirty="0" smtClean="0">
                <a:latin typeface="Comic Sans MS"/>
                <a:cs typeface="Comic Sans MS"/>
              </a:rPr>
              <a:t> ‘tambour’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err="1">
                <a:latin typeface="Comic Sans MS"/>
                <a:cs typeface="Comic Sans MS"/>
              </a:rPr>
              <a:t>Bibliothèque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‘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Evènement</a:t>
            </a:r>
            <a:r>
              <a:rPr lang="en-US" dirty="0" smtClean="0">
                <a:latin typeface="Comic Sans MS"/>
                <a:cs typeface="Comic Sans MS"/>
              </a:rPr>
              <a:t>’, </a:t>
            </a:r>
            <a:r>
              <a:rPr lang="en-US" dirty="0" err="1" smtClean="0">
                <a:latin typeface="Comic Sans MS"/>
                <a:cs typeface="Comic Sans MS"/>
              </a:rPr>
              <a:t>glisser</a:t>
            </a:r>
            <a:r>
              <a:rPr lang="en-US" dirty="0" smtClean="0">
                <a:latin typeface="Comic Sans MS"/>
                <a:cs typeface="Comic Sans MS"/>
              </a:rPr>
              <a:t> le bloc ‘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envoyer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à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tous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’ entre les blocs ’</a:t>
            </a:r>
            <a:r>
              <a:rPr lang="en-US" dirty="0" err="1" smtClean="0">
                <a:latin typeface="Comic Sans MS"/>
                <a:cs typeface="Comic Sans MS"/>
              </a:rPr>
              <a:t>jouer</a:t>
            </a:r>
            <a:r>
              <a:rPr lang="en-US" dirty="0" smtClean="0">
                <a:latin typeface="Comic Sans MS"/>
                <a:cs typeface="Comic Sans MS"/>
              </a:rPr>
              <a:t> du tambour’ et ’</a:t>
            </a:r>
            <a:r>
              <a:rPr lang="en-US" dirty="0" err="1" smtClean="0">
                <a:latin typeface="Comic Sans MS"/>
                <a:cs typeface="Comic Sans MS"/>
              </a:rPr>
              <a:t>attendre</a:t>
            </a:r>
            <a:r>
              <a:rPr lang="en-US" dirty="0" smtClean="0">
                <a:latin typeface="Comic Sans MS"/>
                <a:cs typeface="Comic Sans MS"/>
              </a:rPr>
              <a:t>’ 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Cliquer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sur</a:t>
            </a:r>
            <a:r>
              <a:rPr lang="en-US" dirty="0" smtClean="0">
                <a:latin typeface="Comic Sans MS"/>
                <a:cs typeface="Comic Sans MS"/>
              </a:rPr>
              <a:t> ‘message1’ et </a:t>
            </a:r>
            <a:r>
              <a:rPr lang="en-US" dirty="0" err="1" smtClean="0">
                <a:latin typeface="Comic Sans MS"/>
                <a:cs typeface="Comic Sans MS"/>
              </a:rPr>
              <a:t>sélectionner</a:t>
            </a:r>
            <a:r>
              <a:rPr lang="en-US" dirty="0" smtClean="0">
                <a:latin typeface="Comic Sans MS"/>
                <a:cs typeface="Comic Sans MS"/>
              </a:rPr>
              <a:t> ‘nouveau message</a:t>
            </a:r>
            <a:r>
              <a:rPr lang="is-IS" dirty="0" smtClean="0">
                <a:latin typeface="Comic Sans MS"/>
                <a:cs typeface="Comic Sans MS"/>
              </a:rPr>
              <a:t>…’</a:t>
            </a:r>
          </a:p>
          <a:p>
            <a:r>
              <a:rPr lang="is-IS" dirty="0" smtClean="0">
                <a:latin typeface="Comic Sans MS"/>
                <a:cs typeface="Comic Sans MS"/>
              </a:rPr>
              <a:t>Nommer le message: ‘tambour touché’ et cliquer OK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73" y="1225401"/>
            <a:ext cx="4158364" cy="2021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49" y="3201543"/>
            <a:ext cx="3158067" cy="1749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22" y="4970665"/>
            <a:ext cx="3263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/>
                <a:cs typeface="Comic Sans MS"/>
              </a:rPr>
              <a:t>Maintenant</a:t>
            </a:r>
            <a:r>
              <a:rPr lang="en-US" dirty="0" smtClean="0">
                <a:latin typeface="Comic Sans MS"/>
                <a:cs typeface="Comic Sans MS"/>
              </a:rPr>
              <a:t> nous </a:t>
            </a:r>
            <a:r>
              <a:rPr lang="en-US" dirty="0" err="1" smtClean="0">
                <a:latin typeface="Comic Sans MS"/>
                <a:cs typeface="Comic Sans MS"/>
              </a:rPr>
              <a:t>allons</a:t>
            </a:r>
            <a:r>
              <a:rPr lang="en-US" dirty="0" smtClean="0">
                <a:latin typeface="Comic Sans MS"/>
                <a:cs typeface="Comic Sans MS"/>
              </a:rPr>
              <a:t> faire </a:t>
            </a:r>
            <a:r>
              <a:rPr lang="en-US" dirty="0" err="1" smtClean="0">
                <a:latin typeface="Comic Sans MS"/>
                <a:cs typeface="Comic Sans MS"/>
              </a:rPr>
              <a:t>bouger</a:t>
            </a:r>
            <a:r>
              <a:rPr lang="en-US" dirty="0" smtClean="0">
                <a:latin typeface="Comic Sans MS"/>
                <a:cs typeface="Comic Sans MS"/>
              </a:rPr>
              <a:t> le </a:t>
            </a:r>
            <a:r>
              <a:rPr lang="en-US" dirty="0" err="1" smtClean="0">
                <a:latin typeface="Comic Sans MS"/>
                <a:cs typeface="Comic Sans MS"/>
              </a:rPr>
              <a:t>danceur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lorqu’il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recevra</a:t>
            </a:r>
            <a:r>
              <a:rPr lang="en-US" dirty="0" smtClean="0">
                <a:latin typeface="Comic Sans MS"/>
                <a:cs typeface="Comic Sans MS"/>
              </a:rPr>
              <a:t> le message ‘tambour touché’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Sélectionner</a:t>
            </a:r>
            <a:r>
              <a:rPr lang="en-US" dirty="0" smtClean="0">
                <a:latin typeface="Comic Sans MS"/>
                <a:cs typeface="Comic Sans MS"/>
              </a:rPr>
              <a:t> le </a:t>
            </a:r>
            <a:r>
              <a:rPr lang="en-US" dirty="0" err="1" smtClean="0">
                <a:latin typeface="Comic Sans MS"/>
                <a:cs typeface="Comic Sans MS"/>
              </a:rPr>
              <a:t>personnage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danceur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Bibliothèque</a:t>
            </a:r>
            <a:r>
              <a:rPr lang="en-US" dirty="0" smtClean="0">
                <a:latin typeface="Comic Sans MS"/>
                <a:cs typeface="Comic Sans MS"/>
              </a:rPr>
              <a:t> ‘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Evènement</a:t>
            </a:r>
            <a:r>
              <a:rPr lang="en-US" dirty="0" smtClean="0">
                <a:latin typeface="Comic Sans MS"/>
                <a:cs typeface="Comic Sans MS"/>
              </a:rPr>
              <a:t>’ </a:t>
            </a:r>
            <a:r>
              <a:rPr lang="en-US" dirty="0" err="1" smtClean="0">
                <a:latin typeface="Comic Sans MS"/>
                <a:cs typeface="Comic Sans MS"/>
              </a:rPr>
              <a:t>glisser</a:t>
            </a:r>
            <a:r>
              <a:rPr lang="en-US" dirty="0" smtClean="0">
                <a:latin typeface="Comic Sans MS"/>
                <a:cs typeface="Comic Sans MS"/>
              </a:rPr>
              <a:t> le bloc ‘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quand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 je </a:t>
            </a:r>
            <a:r>
              <a:rPr lang="en-US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reçois</a:t>
            </a:r>
            <a:r>
              <a:rPr lang="en-US" dirty="0" smtClean="0">
                <a:solidFill>
                  <a:srgbClr val="BC711C"/>
                </a:solidFill>
                <a:latin typeface="Comic Sans MS"/>
                <a:cs typeface="Comic Sans MS"/>
              </a:rPr>
              <a:t> ’message1’ </a:t>
            </a:r>
            <a:r>
              <a:rPr lang="en-US" dirty="0" smtClean="0">
                <a:latin typeface="Comic Sans MS"/>
                <a:cs typeface="Comic Sans MS"/>
              </a:rPr>
              <a:t>’ </a:t>
            </a:r>
            <a:r>
              <a:rPr lang="en-US" dirty="0" err="1" smtClean="0">
                <a:latin typeface="Comic Sans MS"/>
                <a:cs typeface="Comic Sans MS"/>
              </a:rPr>
              <a:t>sur</a:t>
            </a:r>
            <a:r>
              <a:rPr lang="en-US" dirty="0" smtClean="0">
                <a:latin typeface="Comic Sans MS"/>
                <a:cs typeface="Comic Sans MS"/>
              </a:rPr>
              <a:t> la plan de travail. </a:t>
            </a:r>
            <a:r>
              <a:rPr lang="en-US" dirty="0" err="1" smtClean="0">
                <a:latin typeface="Comic Sans MS"/>
                <a:cs typeface="Comic Sans MS"/>
              </a:rPr>
              <a:t>Cliquer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sur</a:t>
            </a:r>
            <a:r>
              <a:rPr lang="en-US" dirty="0" smtClean="0">
                <a:latin typeface="Comic Sans MS"/>
                <a:cs typeface="Comic Sans MS"/>
              </a:rPr>
              <a:t> ‘message1’ et </a:t>
            </a:r>
            <a:r>
              <a:rPr lang="en-US" dirty="0" err="1" smtClean="0">
                <a:latin typeface="Comic Sans MS"/>
                <a:cs typeface="Comic Sans MS"/>
              </a:rPr>
              <a:t>choisir</a:t>
            </a:r>
            <a:r>
              <a:rPr lang="en-US" dirty="0" smtClean="0">
                <a:latin typeface="Comic Sans MS"/>
                <a:cs typeface="Comic Sans MS"/>
              </a:rPr>
              <a:t> ‘tambour touché’.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Blibliothèque</a:t>
            </a:r>
            <a:r>
              <a:rPr lang="en-US" dirty="0" smtClean="0">
                <a:latin typeface="Comic Sans MS"/>
                <a:cs typeface="Comic Sans MS"/>
              </a:rPr>
              <a:t> ‘</a:t>
            </a:r>
            <a:r>
              <a:rPr lang="en-US" dirty="0" err="1" smtClean="0">
                <a:solidFill>
                  <a:srgbClr val="7633D1"/>
                </a:solidFill>
                <a:latin typeface="Comic Sans MS"/>
                <a:cs typeface="Comic Sans MS"/>
              </a:rPr>
              <a:t>Apparence</a:t>
            </a:r>
            <a:r>
              <a:rPr lang="en-US" dirty="0" smtClean="0">
                <a:latin typeface="Comic Sans MS"/>
                <a:cs typeface="Comic Sans MS"/>
              </a:rPr>
              <a:t>’. </a:t>
            </a:r>
            <a:r>
              <a:rPr lang="en-US" dirty="0" err="1" smtClean="0">
                <a:latin typeface="Comic Sans MS"/>
                <a:cs typeface="Comic Sans MS"/>
              </a:rPr>
              <a:t>Glisser</a:t>
            </a:r>
            <a:r>
              <a:rPr lang="en-US" dirty="0" smtClean="0">
                <a:latin typeface="Comic Sans MS"/>
                <a:cs typeface="Comic Sans MS"/>
              </a:rPr>
              <a:t> le bloc ‘</a:t>
            </a:r>
            <a:r>
              <a:rPr lang="en-US" dirty="0" smtClean="0">
                <a:solidFill>
                  <a:srgbClr val="7633D1"/>
                </a:solidFill>
                <a:latin typeface="Comic Sans MS"/>
                <a:cs typeface="Comic Sans MS"/>
              </a:rPr>
              <a:t>costume </a:t>
            </a:r>
            <a:r>
              <a:rPr lang="en-US" dirty="0" err="1" smtClean="0">
                <a:solidFill>
                  <a:srgbClr val="7633D1"/>
                </a:solidFill>
                <a:latin typeface="Comic Sans MS"/>
                <a:cs typeface="Comic Sans MS"/>
              </a:rPr>
              <a:t>suivant</a:t>
            </a:r>
            <a:r>
              <a:rPr lang="en-US" dirty="0" smtClean="0">
                <a:latin typeface="Comic Sans MS"/>
                <a:cs typeface="Comic Sans MS"/>
              </a:rPr>
              <a:t>’ sous le bloc </a:t>
            </a:r>
            <a:r>
              <a:rPr lang="en-US" dirty="0" err="1" smtClean="0">
                <a:latin typeface="Comic Sans MS"/>
                <a:cs typeface="Comic Sans MS"/>
              </a:rPr>
              <a:t>précédent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24" y="2193505"/>
            <a:ext cx="2781300" cy="71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74" y="3572597"/>
            <a:ext cx="31242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325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/>
                <a:cs typeface="Comic Sans MS"/>
              </a:rPr>
              <a:t>Rajoute</a:t>
            </a:r>
            <a:r>
              <a:rPr lang="en-US" dirty="0" smtClean="0">
                <a:latin typeface="Comic Sans MS"/>
                <a:cs typeface="Comic Sans MS"/>
              </a:rPr>
              <a:t> des blocs !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Plus de </a:t>
            </a:r>
            <a:r>
              <a:rPr lang="en-US" dirty="0" err="1" smtClean="0">
                <a:latin typeface="Comic Sans MS"/>
                <a:cs typeface="Comic Sans MS"/>
              </a:rPr>
              <a:t>danceurs</a:t>
            </a:r>
            <a:r>
              <a:rPr lang="en-US" dirty="0" smtClean="0">
                <a:latin typeface="Comic Sans MS"/>
                <a:cs typeface="Comic Sans MS"/>
              </a:rPr>
              <a:t>, plus de tambour etc.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54" y="2277457"/>
            <a:ext cx="4451102" cy="37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/>
                <a:cs typeface="Comic Sans MS"/>
              </a:rPr>
              <a:t>Ouvrir</a:t>
            </a:r>
            <a:r>
              <a:rPr lang="en-US" dirty="0" smtClean="0">
                <a:latin typeface="Comic Sans MS"/>
                <a:cs typeface="Comic Sans MS"/>
              </a:rPr>
              <a:t> le </a:t>
            </a:r>
            <a:r>
              <a:rPr lang="en-US" dirty="0" err="1" smtClean="0">
                <a:latin typeface="Comic Sans MS"/>
                <a:cs typeface="Comic Sans MS"/>
              </a:rPr>
              <a:t>projet</a:t>
            </a:r>
            <a:r>
              <a:rPr lang="en-US" dirty="0" smtClean="0">
                <a:latin typeface="Comic Sans MS"/>
                <a:cs typeface="Comic Sans MS"/>
              </a:rPr>
              <a:t> ‘Bongo.sb2’.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Fichier</a:t>
            </a:r>
            <a:r>
              <a:rPr lang="en-US" dirty="0" smtClean="0">
                <a:latin typeface="Comic Sans MS"/>
                <a:cs typeface="Comic Sans MS"/>
              </a:rPr>
              <a:t>-&gt; </a:t>
            </a:r>
            <a:r>
              <a:rPr lang="en-US" dirty="0" err="1" smtClean="0">
                <a:latin typeface="Comic Sans MS"/>
                <a:cs typeface="Comic Sans MS"/>
              </a:rPr>
              <a:t>Ouvrir</a:t>
            </a:r>
            <a:r>
              <a:rPr lang="en-US" dirty="0" smtClean="0">
                <a:latin typeface="Comic Sans MS"/>
                <a:cs typeface="Comic Sans MS"/>
              </a:rPr>
              <a:t> et </a:t>
            </a:r>
            <a:r>
              <a:rPr lang="en-US" dirty="0" err="1" smtClean="0">
                <a:latin typeface="Comic Sans MS"/>
                <a:cs typeface="Comic Sans MS"/>
              </a:rPr>
              <a:t>sélectionner</a:t>
            </a:r>
            <a:r>
              <a:rPr lang="en-US" dirty="0" smtClean="0">
                <a:latin typeface="Comic Sans MS"/>
                <a:cs typeface="Comic Sans MS"/>
              </a:rPr>
              <a:t> ‘Bongo.sb2’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097280" y="6432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50" y="1531011"/>
            <a:ext cx="5161550" cy="36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749" y="1390952"/>
            <a:ext cx="3930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Le </a:t>
            </a:r>
            <a:r>
              <a:rPr lang="en-US" dirty="0" err="1" smtClean="0">
                <a:latin typeface="Comic Sans MS"/>
                <a:cs typeface="Comic Sans MS"/>
              </a:rPr>
              <a:t>projet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est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pr</a:t>
            </a:r>
            <a:r>
              <a:rPr lang="nl-BE" dirty="0" smtClean="0">
                <a:latin typeface="Comic Sans MS"/>
                <a:cs typeface="Comic Sans MS"/>
              </a:rPr>
              <a:t>êt</a:t>
            </a:r>
            <a:r>
              <a:rPr lang="en-US" dirty="0" smtClean="0">
                <a:latin typeface="Comic Sans MS"/>
                <a:cs typeface="Comic Sans MS"/>
              </a:rPr>
              <a:t>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La scène </a:t>
            </a:r>
            <a:r>
              <a:rPr lang="en-US" dirty="0" err="1" smtClean="0">
                <a:latin typeface="Comic Sans MS"/>
                <a:cs typeface="Comic Sans MS"/>
              </a:rPr>
              <a:t>est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presque</a:t>
            </a:r>
            <a:r>
              <a:rPr lang="en-US" dirty="0" smtClean="0">
                <a:latin typeface="Comic Sans MS"/>
                <a:cs typeface="Comic Sans MS"/>
              </a:rPr>
              <a:t> en place, les haut-</a:t>
            </a:r>
            <a:r>
              <a:rPr lang="en-US" dirty="0" err="1" smtClean="0">
                <a:latin typeface="Comic Sans MS"/>
                <a:cs typeface="Comic Sans MS"/>
              </a:rPr>
              <a:t>parleurs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branchés</a:t>
            </a:r>
            <a:r>
              <a:rPr lang="en-US" dirty="0" smtClean="0">
                <a:latin typeface="Comic Sans MS"/>
                <a:cs typeface="Comic Sans MS"/>
              </a:rPr>
              <a:t> et le tambour en place..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Nous </a:t>
            </a:r>
            <a:r>
              <a:rPr lang="en-US" dirty="0" err="1" smtClean="0">
                <a:latin typeface="Comic Sans MS"/>
                <a:cs typeface="Comic Sans MS"/>
              </a:rPr>
              <a:t>devons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rajouter</a:t>
            </a:r>
            <a:r>
              <a:rPr lang="en-US" dirty="0" smtClean="0">
                <a:latin typeface="Comic Sans MS"/>
                <a:cs typeface="Comic Sans MS"/>
              </a:rPr>
              <a:t>: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Le son </a:t>
            </a:r>
            <a:r>
              <a:rPr lang="en-US" dirty="0" err="1" smtClean="0">
                <a:latin typeface="Comic Sans MS"/>
                <a:cs typeface="Comic Sans MS"/>
              </a:rPr>
              <a:t>quand</a:t>
            </a:r>
            <a:r>
              <a:rPr lang="en-US" dirty="0" smtClean="0">
                <a:latin typeface="Comic Sans MS"/>
                <a:cs typeface="Comic Sans MS"/>
              </a:rPr>
              <a:t> on </a:t>
            </a:r>
            <a:r>
              <a:rPr lang="en-US" dirty="0" err="1" smtClean="0">
                <a:latin typeface="Comic Sans MS"/>
                <a:cs typeface="Comic Sans MS"/>
              </a:rPr>
              <a:t>touche</a:t>
            </a:r>
            <a:r>
              <a:rPr lang="en-US" dirty="0" smtClean="0">
                <a:latin typeface="Comic Sans MS"/>
                <a:cs typeface="Comic Sans MS"/>
              </a:rPr>
              <a:t> le tambour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Un </a:t>
            </a:r>
            <a:r>
              <a:rPr lang="en-US" dirty="0" err="1" smtClean="0">
                <a:latin typeface="Comic Sans MS"/>
                <a:cs typeface="Comic Sans MS"/>
              </a:rPr>
              <a:t>ami</a:t>
            </a:r>
            <a:r>
              <a:rPr lang="en-US" dirty="0" smtClean="0">
                <a:latin typeface="Comic Sans MS"/>
                <a:cs typeface="Comic Sans MS"/>
              </a:rPr>
              <a:t> qui dance au </a:t>
            </a:r>
            <a:r>
              <a:rPr lang="en-US" dirty="0" err="1" smtClean="0">
                <a:latin typeface="Comic Sans MS"/>
                <a:cs typeface="Comic Sans MS"/>
              </a:rPr>
              <a:t>rythme</a:t>
            </a:r>
            <a:r>
              <a:rPr lang="en-US" dirty="0" smtClean="0">
                <a:latin typeface="Comic Sans MS"/>
                <a:cs typeface="Comic Sans MS"/>
              </a:rPr>
              <a:t> du tambour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6" y="1348219"/>
            <a:ext cx="5677705" cy="40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47" y="1545096"/>
            <a:ext cx="5061741" cy="3388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3207" y="1698524"/>
            <a:ext cx="3215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mic Sans MS"/>
                <a:cs typeface="Comic Sans MS"/>
              </a:rPr>
              <a:t>Regardons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d’abord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ce</a:t>
            </a:r>
            <a:r>
              <a:rPr lang="en-US" dirty="0" smtClean="0">
                <a:latin typeface="Comic Sans MS"/>
                <a:cs typeface="Comic Sans MS"/>
              </a:rPr>
              <a:t> qui se </a:t>
            </a:r>
            <a:r>
              <a:rPr lang="en-US" dirty="0" err="1" smtClean="0">
                <a:latin typeface="Comic Sans MS"/>
                <a:cs typeface="Comic Sans MS"/>
              </a:rPr>
              <a:t>passe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quand</a:t>
            </a:r>
            <a:r>
              <a:rPr lang="en-US" dirty="0" smtClean="0">
                <a:latin typeface="Comic Sans MS"/>
                <a:cs typeface="Comic Sans MS"/>
              </a:rPr>
              <a:t> on execute le </a:t>
            </a:r>
            <a:r>
              <a:rPr lang="en-US" dirty="0" err="1" smtClean="0">
                <a:latin typeface="Comic Sans MS"/>
                <a:cs typeface="Comic Sans MS"/>
              </a:rPr>
              <a:t>programme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Un point rouge et </a:t>
            </a:r>
            <a:r>
              <a:rPr lang="en-US" dirty="0" err="1" smtClean="0">
                <a:latin typeface="Comic Sans MS"/>
                <a:cs typeface="Comic Sans MS"/>
              </a:rPr>
              <a:t>vert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apparaissent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si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tu</a:t>
            </a:r>
            <a:r>
              <a:rPr lang="en-US" dirty="0" smtClean="0">
                <a:latin typeface="Comic Sans MS"/>
                <a:cs typeface="Comic Sans MS"/>
              </a:rPr>
              <a:t> places </a:t>
            </a:r>
            <a:r>
              <a:rPr lang="en-US" dirty="0" err="1" smtClean="0">
                <a:latin typeface="Comic Sans MS"/>
                <a:cs typeface="Comic Sans MS"/>
              </a:rPr>
              <a:t>tes</a:t>
            </a:r>
            <a:r>
              <a:rPr lang="en-US" dirty="0" smtClean="0">
                <a:latin typeface="Comic Sans MS"/>
                <a:cs typeface="Comic Sans MS"/>
              </a:rPr>
              <a:t> 2 mains au </a:t>
            </a:r>
            <a:r>
              <a:rPr lang="en-US" dirty="0" err="1" smtClean="0">
                <a:latin typeface="Comic Sans MS"/>
                <a:cs typeface="Comic Sans MS"/>
              </a:rPr>
              <a:t>dessus</a:t>
            </a:r>
            <a:r>
              <a:rPr lang="en-US" dirty="0" smtClean="0">
                <a:latin typeface="Comic Sans MS"/>
                <a:cs typeface="Comic Sans MS"/>
              </a:rPr>
              <a:t> du </a:t>
            </a:r>
            <a:r>
              <a:rPr lang="en-US" dirty="0" err="1" smtClean="0">
                <a:latin typeface="Comic Sans MS"/>
                <a:cs typeface="Comic Sans MS"/>
              </a:rPr>
              <a:t>LeapMotion</a:t>
            </a:r>
            <a:r>
              <a:rPr lang="en-US" dirty="0" smtClean="0">
                <a:latin typeface="Comic Sans MS"/>
                <a:cs typeface="Comic Sans MS"/>
              </a:rPr>
              <a:t>. Les 2 points </a:t>
            </a:r>
            <a:r>
              <a:rPr lang="en-US" dirty="0" err="1" smtClean="0">
                <a:latin typeface="Comic Sans MS"/>
                <a:cs typeface="Comic Sans MS"/>
              </a:rPr>
              <a:t>suivent</a:t>
            </a:r>
            <a:r>
              <a:rPr lang="en-US" dirty="0" smtClean="0">
                <a:latin typeface="Comic Sans MS"/>
                <a:cs typeface="Comic Sans MS"/>
              </a:rPr>
              <a:t> les </a:t>
            </a:r>
            <a:r>
              <a:rPr lang="en-US" dirty="0" err="1" smtClean="0">
                <a:latin typeface="Comic Sans MS"/>
                <a:cs typeface="Comic Sans MS"/>
              </a:rPr>
              <a:t>mouvements</a:t>
            </a:r>
            <a:r>
              <a:rPr lang="en-US" dirty="0" smtClean="0">
                <a:latin typeface="Comic Sans MS"/>
                <a:cs typeface="Comic Sans MS"/>
              </a:rPr>
              <a:t> des mains.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Essaie</a:t>
            </a:r>
            <a:r>
              <a:rPr lang="en-US" dirty="0" smtClean="0">
                <a:latin typeface="Comic Sans MS"/>
                <a:cs typeface="Comic Sans MS"/>
              </a:rPr>
              <a:t> !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1567" y="1707394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7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Rien ne se passe </a:t>
            </a:r>
            <a:r>
              <a:rPr lang="nl-NL" dirty="0" err="1" smtClean="0">
                <a:latin typeface="Comic Sans MS"/>
                <a:cs typeface="Comic Sans MS"/>
              </a:rPr>
              <a:t>quand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mains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sont</a:t>
            </a:r>
            <a:r>
              <a:rPr lang="nl-NL" dirty="0" smtClean="0">
                <a:latin typeface="Comic Sans MS"/>
                <a:cs typeface="Comic Sans MS"/>
              </a:rPr>
              <a:t> au </a:t>
            </a:r>
            <a:r>
              <a:rPr lang="nl-NL" dirty="0" err="1" smtClean="0">
                <a:latin typeface="Comic Sans MS"/>
                <a:cs typeface="Comic Sans MS"/>
              </a:rPr>
              <a:t>dessus</a:t>
            </a:r>
            <a:r>
              <a:rPr lang="nl-NL" dirty="0" smtClean="0">
                <a:latin typeface="Comic Sans MS"/>
                <a:cs typeface="Comic Sans MS"/>
              </a:rPr>
              <a:t> du </a:t>
            </a:r>
            <a:r>
              <a:rPr lang="nl-NL" dirty="0" err="1" smtClean="0">
                <a:latin typeface="Comic Sans MS"/>
                <a:cs typeface="Comic Sans MS"/>
              </a:rPr>
              <a:t>tambour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Il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faut</a:t>
            </a:r>
            <a:r>
              <a:rPr lang="nl-NL" dirty="0" smtClean="0">
                <a:latin typeface="Comic Sans MS"/>
                <a:cs typeface="Comic Sans MS"/>
              </a:rPr>
              <a:t> faire </a:t>
            </a:r>
            <a:r>
              <a:rPr lang="nl-NL" dirty="0" err="1" smtClean="0">
                <a:latin typeface="Comic Sans MS"/>
                <a:cs typeface="Comic Sans MS"/>
              </a:rPr>
              <a:t>quelque</a:t>
            </a:r>
            <a:r>
              <a:rPr lang="nl-NL" dirty="0" smtClean="0">
                <a:latin typeface="Comic Sans MS"/>
                <a:cs typeface="Comic Sans MS"/>
              </a:rPr>
              <a:t> chose !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Clique </a:t>
            </a:r>
            <a:r>
              <a:rPr lang="nl-NL" dirty="0" err="1" smtClean="0">
                <a:latin typeface="Comic Sans MS"/>
                <a:cs typeface="Comic Sans MS"/>
              </a:rPr>
              <a:t>sur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tambour</a:t>
            </a:r>
            <a:r>
              <a:rPr lang="nl-NL" dirty="0" smtClean="0">
                <a:latin typeface="Comic Sans MS"/>
                <a:cs typeface="Comic Sans MS"/>
              </a:rPr>
              <a:t> dans la </a:t>
            </a:r>
            <a:r>
              <a:rPr lang="nl-NL" dirty="0" err="1" smtClean="0">
                <a:latin typeface="Comic Sans MS"/>
                <a:cs typeface="Comic Sans MS"/>
              </a:rPr>
              <a:t>fen</a:t>
            </a:r>
            <a:r>
              <a:rPr lang="nl-BE" dirty="0" smtClean="0">
                <a:latin typeface="Comic Sans MS"/>
                <a:cs typeface="Comic Sans MS"/>
              </a:rPr>
              <a:t>être en bas à gauche.</a:t>
            </a:r>
            <a:br>
              <a:rPr lang="nl-BE" dirty="0" smtClean="0">
                <a:latin typeface="Comic Sans MS"/>
                <a:cs typeface="Comic Sans MS"/>
              </a:rPr>
            </a:br>
            <a:r>
              <a:rPr lang="nl-BE" dirty="0" smtClean="0">
                <a:latin typeface="Comic Sans MS"/>
                <a:cs typeface="Comic Sans MS"/>
              </a:rPr>
              <a:t>Sur la droite tu vois alors les blocs, le programme pour le tambour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On ne </a:t>
            </a:r>
            <a:r>
              <a:rPr lang="nl-NL" dirty="0" err="1" smtClean="0">
                <a:latin typeface="Comic Sans MS"/>
                <a:cs typeface="Comic Sans MS"/>
              </a:rPr>
              <a:t>voit</a:t>
            </a:r>
            <a:r>
              <a:rPr lang="nl-NL" dirty="0" smtClean="0">
                <a:latin typeface="Comic Sans MS"/>
                <a:cs typeface="Comic Sans MS"/>
              </a:rPr>
              <a:t> que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de </a:t>
            </a:r>
            <a:r>
              <a:rPr lang="nl-NL" dirty="0" err="1" smtClean="0">
                <a:latin typeface="Comic Sans MS"/>
                <a:cs typeface="Comic Sans MS"/>
              </a:rPr>
              <a:t>démarrage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Donc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rien</a:t>
            </a:r>
            <a:r>
              <a:rPr lang="nl-NL" dirty="0" smtClean="0">
                <a:latin typeface="Comic Sans MS"/>
                <a:cs typeface="Comic Sans MS"/>
              </a:rPr>
              <a:t> ne se passe.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Rajoutons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qu’il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faut</a:t>
            </a:r>
            <a:r>
              <a:rPr lang="nl-NL" dirty="0" smtClean="0">
                <a:latin typeface="Comic Sans MS"/>
                <a:cs typeface="Comic Sans MS"/>
              </a:rPr>
              <a:t> pour faire </a:t>
            </a:r>
            <a:r>
              <a:rPr lang="nl-NL" dirty="0" err="1" smtClean="0">
                <a:latin typeface="Comic Sans MS"/>
                <a:cs typeface="Comic Sans MS"/>
              </a:rPr>
              <a:t>fonctionner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tambour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avec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nos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mains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66" y="1706034"/>
            <a:ext cx="2057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D’abord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faut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ajouter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répéter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indéfiniment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de </a:t>
            </a:r>
            <a:r>
              <a:rPr lang="nl-NL" dirty="0" err="1" smtClean="0">
                <a:latin typeface="Comic Sans MS"/>
                <a:cs typeface="Comic Sans MS"/>
              </a:rPr>
              <a:t>manière</a:t>
            </a:r>
            <a:r>
              <a:rPr lang="nl-NL" dirty="0" smtClean="0">
                <a:latin typeface="Comic Sans MS"/>
                <a:cs typeface="Comic Sans MS"/>
              </a:rPr>
              <a:t> à </a:t>
            </a:r>
            <a:r>
              <a:rPr lang="nl-NL" dirty="0" err="1" smtClean="0">
                <a:latin typeface="Comic Sans MS"/>
                <a:cs typeface="Comic Sans MS"/>
              </a:rPr>
              <a:t>ce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qu’il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fonctionne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indéfiniment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>
                <a:latin typeface="Arial"/>
                <a:cs typeface="Arial"/>
              </a:rPr>
              <a:t>bibliothèque</a:t>
            </a:r>
            <a:r>
              <a:rPr lang="en-US" dirty="0">
                <a:latin typeface="Arial"/>
                <a:cs typeface="Arial"/>
              </a:rPr>
              <a:t>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Contr</a:t>
            </a:r>
            <a:r>
              <a:rPr lang="nl-BE" dirty="0">
                <a:solidFill>
                  <a:srgbClr val="BC711C"/>
                </a:solidFill>
                <a:latin typeface="Arial"/>
                <a:cs typeface="Arial"/>
              </a:rPr>
              <a:t>ô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le</a:t>
            </a:r>
            <a:r>
              <a:rPr lang="en-US" dirty="0">
                <a:latin typeface="Arial"/>
                <a:cs typeface="Arial"/>
              </a:rPr>
              <a:t>’.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Glisser</a:t>
            </a:r>
            <a:r>
              <a:rPr lang="en-US" dirty="0">
                <a:latin typeface="Arial"/>
                <a:cs typeface="Arial"/>
              </a:rPr>
              <a:t> le bloc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répéter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indéfiniment</a:t>
            </a:r>
            <a:r>
              <a:rPr lang="en-US" dirty="0">
                <a:latin typeface="Arial"/>
                <a:cs typeface="Arial"/>
              </a:rPr>
              <a:t>’ </a:t>
            </a:r>
            <a:r>
              <a:rPr lang="en-US" dirty="0" err="1">
                <a:latin typeface="Arial"/>
                <a:cs typeface="Arial"/>
              </a:rPr>
              <a:t>sur</a:t>
            </a:r>
            <a:r>
              <a:rPr lang="en-US" dirty="0">
                <a:latin typeface="Arial"/>
                <a:cs typeface="Arial"/>
              </a:rPr>
              <a:t> le plan </a:t>
            </a:r>
            <a:r>
              <a:rPr lang="en-US">
                <a:latin typeface="Arial"/>
                <a:cs typeface="Arial"/>
              </a:rPr>
              <a:t>de </a:t>
            </a:r>
            <a:r>
              <a:rPr lang="en-US" smtClean="0">
                <a:latin typeface="Arial"/>
                <a:cs typeface="Arial"/>
              </a:rPr>
              <a:t>travail </a:t>
            </a:r>
            <a:r>
              <a:rPr lang="en-US" dirty="0">
                <a:latin typeface="Arial"/>
                <a:cs typeface="Arial"/>
              </a:rPr>
              <a:t>et le </a:t>
            </a:r>
            <a:r>
              <a:rPr lang="en-US" dirty="0" err="1">
                <a:latin typeface="Arial"/>
                <a:cs typeface="Arial"/>
              </a:rPr>
              <a:t>mettre</a:t>
            </a:r>
            <a:r>
              <a:rPr lang="en-US" dirty="0">
                <a:latin typeface="Arial"/>
                <a:cs typeface="Arial"/>
              </a:rPr>
              <a:t> en </a:t>
            </a:r>
            <a:r>
              <a:rPr lang="en-US" dirty="0" err="1">
                <a:latin typeface="Arial"/>
                <a:cs typeface="Arial"/>
              </a:rPr>
              <a:t>dessous</a:t>
            </a:r>
            <a:r>
              <a:rPr lang="en-US" dirty="0">
                <a:latin typeface="Arial"/>
                <a:cs typeface="Arial"/>
              </a:rPr>
              <a:t> du bloc </a:t>
            </a:r>
            <a:r>
              <a:rPr lang="en-US" dirty="0" err="1">
                <a:latin typeface="Arial"/>
                <a:cs typeface="Arial"/>
              </a:rPr>
              <a:t>précédent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Ensuite</a:t>
            </a:r>
            <a:r>
              <a:rPr lang="nl-NL" dirty="0" smtClean="0">
                <a:latin typeface="Comic Sans MS"/>
                <a:cs typeface="Comic Sans MS"/>
              </a:rPr>
              <a:t> on va </a:t>
            </a:r>
            <a:r>
              <a:rPr lang="nl-NL" dirty="0" err="1" smtClean="0">
                <a:latin typeface="Comic Sans MS"/>
                <a:cs typeface="Comic Sans MS"/>
              </a:rPr>
              <a:t>programmer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partie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qui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vérifier</a:t>
            </a:r>
            <a:r>
              <a:rPr lang="nl-NL" dirty="0" smtClean="0">
                <a:latin typeface="Comic Sans MS"/>
                <a:cs typeface="Comic Sans MS"/>
              </a:rPr>
              <a:t> si </a:t>
            </a:r>
            <a:r>
              <a:rPr lang="nl-NL" dirty="0" err="1" smtClean="0">
                <a:latin typeface="Comic Sans MS"/>
                <a:cs typeface="Comic Sans MS"/>
              </a:rPr>
              <a:t>nos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mains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touchent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tambour</a:t>
            </a:r>
            <a:r>
              <a:rPr lang="nl-NL" dirty="0" smtClean="0">
                <a:latin typeface="Comic Sans MS"/>
                <a:cs typeface="Comic Sans MS"/>
              </a:rPr>
              <a:t>. Pour </a:t>
            </a:r>
            <a:r>
              <a:rPr lang="nl-NL" dirty="0" err="1" smtClean="0">
                <a:latin typeface="Comic Sans MS"/>
                <a:cs typeface="Comic Sans MS"/>
              </a:rPr>
              <a:t>cela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nous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avons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besoin</a:t>
            </a:r>
            <a:r>
              <a:rPr lang="nl-NL" dirty="0" smtClean="0">
                <a:latin typeface="Comic Sans MS"/>
                <a:cs typeface="Comic Sans MS"/>
              </a:rPr>
              <a:t> du </a:t>
            </a:r>
            <a:r>
              <a:rPr lang="en-US" dirty="0" smtClean="0">
                <a:latin typeface="Arial"/>
                <a:cs typeface="Arial"/>
              </a:rPr>
              <a:t>bloc </a:t>
            </a:r>
            <a:r>
              <a:rPr lang="en-US" dirty="0">
                <a:latin typeface="Arial"/>
                <a:cs typeface="Arial"/>
              </a:rPr>
              <a:t>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en-US" dirty="0" smtClean="0">
                <a:latin typeface="Arial"/>
                <a:cs typeface="Arial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en-US" dirty="0" err="1">
                <a:latin typeface="Arial"/>
                <a:cs typeface="Arial"/>
              </a:rPr>
              <a:t>Glisser</a:t>
            </a:r>
            <a:r>
              <a:rPr lang="en-US" dirty="0">
                <a:latin typeface="Arial"/>
                <a:cs typeface="Arial"/>
              </a:rPr>
              <a:t> le bloc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en-US" dirty="0">
                <a:latin typeface="Arial"/>
                <a:cs typeface="Arial"/>
              </a:rPr>
              <a:t>’ </a:t>
            </a:r>
            <a:r>
              <a:rPr lang="en-US" dirty="0" err="1">
                <a:latin typeface="Arial"/>
                <a:cs typeface="Arial"/>
              </a:rPr>
              <a:t>sur</a:t>
            </a:r>
            <a:r>
              <a:rPr lang="en-US" dirty="0">
                <a:latin typeface="Arial"/>
                <a:cs typeface="Arial"/>
              </a:rPr>
              <a:t> le plan de travail, </a:t>
            </a:r>
            <a:r>
              <a:rPr lang="en-US" dirty="0" err="1">
                <a:latin typeface="Arial"/>
                <a:cs typeface="Arial"/>
              </a:rPr>
              <a:t>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l’intérieur</a:t>
            </a:r>
            <a:r>
              <a:rPr lang="en-US" dirty="0">
                <a:latin typeface="Arial"/>
                <a:cs typeface="Arial"/>
              </a:rPr>
              <a:t> du bloc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répéter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indéfiniment</a:t>
            </a:r>
            <a:r>
              <a:rPr lang="en-US" dirty="0">
                <a:latin typeface="Arial"/>
                <a:cs typeface="Arial"/>
              </a:rPr>
              <a:t>’.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1604433"/>
            <a:ext cx="1905000" cy="134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696404"/>
            <a:ext cx="1854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383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Ensuite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nous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devons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vérifier</a:t>
            </a:r>
            <a:r>
              <a:rPr lang="nl-NL" dirty="0" smtClean="0">
                <a:latin typeface="Comic Sans MS"/>
                <a:cs typeface="Comic Sans MS"/>
              </a:rPr>
              <a:t> si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tambour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est</a:t>
            </a:r>
            <a:r>
              <a:rPr lang="nl-NL" dirty="0" smtClean="0">
                <a:latin typeface="Comic Sans MS"/>
                <a:cs typeface="Comic Sans MS"/>
              </a:rPr>
              <a:t> touché. Pour </a:t>
            </a:r>
            <a:r>
              <a:rPr lang="nl-NL" dirty="0" err="1" smtClean="0">
                <a:latin typeface="Comic Sans MS"/>
                <a:cs typeface="Comic Sans MS"/>
              </a:rPr>
              <a:t>cela</a:t>
            </a:r>
            <a:r>
              <a:rPr lang="nl-NL" dirty="0" smtClean="0">
                <a:latin typeface="Comic Sans MS"/>
                <a:cs typeface="Comic Sans MS"/>
              </a:rPr>
              <a:t> on </a:t>
            </a:r>
            <a:r>
              <a:rPr lang="nl-NL" dirty="0" err="1" smtClean="0">
                <a:latin typeface="Comic Sans MS"/>
                <a:cs typeface="Comic Sans MS"/>
              </a:rPr>
              <a:t>crée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une</a:t>
            </a:r>
            <a:r>
              <a:rPr lang="nl-NL" dirty="0" smtClean="0">
                <a:latin typeface="Comic Sans MS"/>
                <a:cs typeface="Comic Sans MS"/>
              </a:rPr>
              <a:t> ’</a:t>
            </a:r>
            <a:r>
              <a:rPr lang="nl-NL" dirty="0" err="1" smtClean="0">
                <a:latin typeface="Comic Sans MS"/>
                <a:cs typeface="Comic Sans MS"/>
              </a:rPr>
              <a:t>condition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qui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est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vraie</a:t>
            </a:r>
            <a:r>
              <a:rPr lang="nl-NL" dirty="0" smtClean="0">
                <a:latin typeface="Comic Sans MS"/>
                <a:cs typeface="Comic Sans MS"/>
              </a:rPr>
              <a:t> si la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 ‘hand1’ </a:t>
            </a:r>
            <a:r>
              <a:rPr lang="nl-NL" dirty="0" err="1" smtClean="0">
                <a:latin typeface="Comic Sans MS"/>
                <a:cs typeface="Comic Sans MS"/>
              </a:rPr>
              <a:t>ou</a:t>
            </a:r>
            <a:r>
              <a:rPr lang="nl-NL" dirty="0" smtClean="0">
                <a:latin typeface="Comic Sans MS"/>
                <a:cs typeface="Comic Sans MS"/>
              </a:rPr>
              <a:t> la </a:t>
            </a:r>
            <a:r>
              <a:rPr lang="nl-NL" dirty="0" err="1" smtClean="0">
                <a:latin typeface="Comic Sans MS"/>
                <a:cs typeface="Comic Sans MS"/>
              </a:rPr>
              <a:t>main</a:t>
            </a:r>
            <a:r>
              <a:rPr lang="nl-NL" dirty="0" smtClean="0">
                <a:latin typeface="Comic Sans MS"/>
                <a:cs typeface="Comic Sans MS"/>
              </a:rPr>
              <a:t> ‘hand2’ touche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tambour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Nous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utilisons</a:t>
            </a:r>
            <a:r>
              <a:rPr lang="nl-NL" dirty="0" smtClean="0">
                <a:latin typeface="Comic Sans MS"/>
                <a:cs typeface="Comic Sans MS"/>
              </a:rPr>
              <a:t> pour </a:t>
            </a:r>
            <a:r>
              <a:rPr lang="nl-NL" dirty="0" err="1" smtClean="0">
                <a:latin typeface="Comic Sans MS"/>
                <a:cs typeface="Comic Sans MS"/>
              </a:rPr>
              <a:t>cela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Opérateur</a:t>
            </a:r>
            <a:r>
              <a:rPr lang="nl-NL" dirty="0" smtClean="0">
                <a:latin typeface="Comic Sans MS"/>
                <a:cs typeface="Comic Sans MS"/>
              </a:rPr>
              <a:t> de type ‘</a:t>
            </a:r>
            <a:r>
              <a:rPr lang="nl-NL" dirty="0" err="1" smtClean="0">
                <a:latin typeface="Comic Sans MS"/>
                <a:cs typeface="Comic Sans MS"/>
              </a:rPr>
              <a:t>ou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>
                <a:latin typeface="Arial"/>
                <a:cs typeface="Arial"/>
              </a:rPr>
              <a:t>bibliothèque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Opérateurs</a:t>
            </a:r>
            <a:r>
              <a:rPr lang="nl-NL" dirty="0" smtClean="0">
                <a:latin typeface="Comic Sans MS"/>
                <a:cs typeface="Comic Sans MS"/>
              </a:rPr>
              <a:t>’. </a:t>
            </a:r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ou</a:t>
            </a:r>
            <a:r>
              <a:rPr lang="nl-NL" dirty="0" smtClean="0">
                <a:latin typeface="Comic Sans MS"/>
                <a:cs typeface="Comic Sans MS"/>
              </a:rPr>
              <a:t>’ 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 smtClean="0">
                <a:latin typeface="Arial"/>
                <a:cs typeface="Arial"/>
              </a:rPr>
              <a:t>bibliothèque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Capteurs</a:t>
            </a:r>
            <a:r>
              <a:rPr lang="nl-NL" dirty="0" smtClean="0">
                <a:latin typeface="Comic Sans MS"/>
                <a:cs typeface="Comic Sans MS"/>
              </a:rPr>
              <a:t>’. </a:t>
            </a:r>
            <a:r>
              <a:rPr lang="nl-NL" dirty="0" err="1" smtClean="0">
                <a:latin typeface="Comic Sans MS"/>
                <a:cs typeface="Comic Sans MS"/>
              </a:rPr>
              <a:t>Glisser</a:t>
            </a:r>
            <a:r>
              <a:rPr lang="nl-NL" dirty="0" smtClean="0">
                <a:latin typeface="Comic Sans MS"/>
                <a:cs typeface="Comic Sans MS"/>
              </a:rPr>
              <a:t> 2 </a:t>
            </a:r>
            <a:r>
              <a:rPr lang="en-US" dirty="0" smtClean="0">
                <a:latin typeface="Arial"/>
                <a:cs typeface="Arial"/>
              </a:rPr>
              <a:t>blocs </a:t>
            </a:r>
            <a:r>
              <a:rPr lang="en-US" dirty="0">
                <a:latin typeface="Arial"/>
                <a:cs typeface="Arial"/>
              </a:rPr>
              <a:t>‘</a:t>
            </a:r>
            <a:r>
              <a:rPr lang="en-US" dirty="0">
                <a:solidFill>
                  <a:srgbClr val="1E91DE"/>
                </a:solidFill>
                <a:latin typeface="Arial"/>
                <a:cs typeface="Arial"/>
              </a:rPr>
              <a:t> [] touché ?</a:t>
            </a:r>
            <a:r>
              <a:rPr lang="en-US" dirty="0">
                <a:latin typeface="Arial"/>
                <a:cs typeface="Arial"/>
              </a:rPr>
              <a:t>’ </a:t>
            </a:r>
            <a:r>
              <a:rPr lang="en-US" dirty="0" err="1" smtClean="0">
                <a:latin typeface="Arial"/>
                <a:cs typeface="Arial"/>
              </a:rPr>
              <a:t>dans</a:t>
            </a:r>
            <a:r>
              <a:rPr lang="en-US" dirty="0" smtClean="0">
                <a:latin typeface="Arial"/>
                <a:cs typeface="Arial"/>
              </a:rPr>
              <a:t> le bloc </a:t>
            </a:r>
            <a:r>
              <a:rPr lang="nl-NL" dirty="0" err="1" smtClean="0">
                <a:latin typeface="Comic Sans MS"/>
                <a:cs typeface="Comic Sans MS"/>
              </a:rPr>
              <a:t>into</a:t>
            </a:r>
            <a:r>
              <a:rPr lang="nl-NL" dirty="0">
                <a:latin typeface="Comic Sans MS"/>
                <a:cs typeface="Comic Sans MS"/>
              </a:rPr>
              <a:t> ‘</a:t>
            </a:r>
            <a:r>
              <a:rPr lang="nl-NL" dirty="0" err="1">
                <a:solidFill>
                  <a:srgbClr val="4BAF00"/>
                </a:solidFill>
                <a:latin typeface="Comic Sans MS"/>
                <a:cs typeface="Comic Sans MS"/>
              </a:rPr>
              <a:t>ou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1er </a:t>
            </a:r>
            <a:r>
              <a:rPr lang="nl-NL" dirty="0" err="1" smtClean="0">
                <a:latin typeface="Comic Sans MS"/>
                <a:cs typeface="Comic Sans MS"/>
              </a:rPr>
              <a:t>bloc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en-US" dirty="0">
                <a:latin typeface="Arial"/>
                <a:cs typeface="Arial"/>
              </a:rPr>
              <a:t>‘</a:t>
            </a:r>
            <a:r>
              <a:rPr lang="en-US" dirty="0">
                <a:solidFill>
                  <a:srgbClr val="1E91DE"/>
                </a:solidFill>
                <a:latin typeface="Arial"/>
                <a:cs typeface="Arial"/>
              </a:rPr>
              <a:t> [] touché </a:t>
            </a:r>
            <a:r>
              <a:rPr lang="en-US" dirty="0" smtClean="0">
                <a:solidFill>
                  <a:srgbClr val="1E91DE"/>
                </a:solidFill>
                <a:latin typeface="Arial"/>
                <a:cs typeface="Arial"/>
              </a:rPr>
              <a:t>?</a:t>
            </a:r>
            <a:r>
              <a:rPr lang="en-US" dirty="0" smtClean="0">
                <a:latin typeface="Arial"/>
                <a:cs typeface="Arial"/>
              </a:rPr>
              <a:t>’, </a:t>
            </a:r>
            <a:r>
              <a:rPr lang="en-US" dirty="0" err="1" smtClean="0">
                <a:latin typeface="Arial"/>
                <a:cs typeface="Arial"/>
              </a:rPr>
              <a:t>sélectionne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1</a:t>
            </a:r>
            <a:r>
              <a:rPr lang="nl-NL" dirty="0" smtClean="0">
                <a:latin typeface="Comic Sans MS"/>
                <a:cs typeface="Comic Sans MS"/>
              </a:rPr>
              <a:t>’, et dans </a:t>
            </a:r>
            <a:r>
              <a:rPr lang="nl-NL" dirty="0" err="1" smtClean="0">
                <a:latin typeface="Comic Sans MS"/>
                <a:cs typeface="Comic Sans MS"/>
              </a:rPr>
              <a:t>le</a:t>
            </a:r>
            <a:r>
              <a:rPr lang="nl-NL" dirty="0" smtClean="0">
                <a:latin typeface="Comic Sans MS"/>
                <a:cs typeface="Comic Sans MS"/>
              </a:rPr>
              <a:t> second: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Hand 2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192476"/>
            <a:ext cx="2552700" cy="189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27" y="3772805"/>
            <a:ext cx="4164473" cy="18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4053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Nous </a:t>
            </a:r>
            <a:r>
              <a:rPr lang="en-US" dirty="0" err="1" smtClean="0">
                <a:latin typeface="Comic Sans MS"/>
                <a:cs typeface="Comic Sans MS"/>
              </a:rPr>
              <a:t>voulons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que</a:t>
            </a:r>
            <a:r>
              <a:rPr lang="en-US" dirty="0" smtClean="0">
                <a:latin typeface="Comic Sans MS"/>
                <a:cs typeface="Comic Sans MS"/>
              </a:rPr>
              <a:t> le tambour </a:t>
            </a:r>
            <a:r>
              <a:rPr lang="en-US" dirty="0" err="1" smtClean="0">
                <a:latin typeface="Comic Sans MS"/>
                <a:cs typeface="Comic Sans MS"/>
              </a:rPr>
              <a:t>fasse</a:t>
            </a:r>
            <a:r>
              <a:rPr lang="en-US" dirty="0" smtClean="0">
                <a:latin typeface="Comic Sans MS"/>
                <a:cs typeface="Comic Sans MS"/>
              </a:rPr>
              <a:t> du bruit </a:t>
            </a:r>
            <a:r>
              <a:rPr lang="en-US" dirty="0" err="1" smtClean="0">
                <a:latin typeface="Comic Sans MS"/>
                <a:cs typeface="Comic Sans MS"/>
              </a:rPr>
              <a:t>quand</a:t>
            </a:r>
            <a:r>
              <a:rPr lang="en-US" dirty="0" smtClean="0">
                <a:latin typeface="Comic Sans MS"/>
                <a:cs typeface="Comic Sans MS"/>
              </a:rPr>
              <a:t> on le </a:t>
            </a:r>
            <a:r>
              <a:rPr lang="en-US" dirty="0" err="1" smtClean="0">
                <a:latin typeface="Comic Sans MS"/>
                <a:cs typeface="Comic Sans MS"/>
              </a:rPr>
              <a:t>touche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 smtClean="0">
                <a:latin typeface="Arial"/>
                <a:cs typeface="Arial"/>
              </a:rPr>
              <a:t>bibliothèque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‘</a:t>
            </a:r>
            <a:r>
              <a:rPr lang="en-US" dirty="0" smtClean="0">
                <a:solidFill>
                  <a:srgbClr val="AC18B9"/>
                </a:solidFill>
                <a:latin typeface="Comic Sans MS"/>
                <a:cs typeface="Comic Sans MS"/>
              </a:rPr>
              <a:t>Sons</a:t>
            </a:r>
            <a:r>
              <a:rPr lang="en-US" dirty="0" smtClean="0">
                <a:latin typeface="Comic Sans MS"/>
                <a:cs typeface="Comic Sans MS"/>
              </a:rPr>
              <a:t>’. </a:t>
            </a:r>
            <a:r>
              <a:rPr lang="en-US" dirty="0" err="1" smtClean="0">
                <a:latin typeface="Comic Sans MS"/>
                <a:cs typeface="Comic Sans MS"/>
              </a:rPr>
              <a:t>Glisser</a:t>
            </a:r>
            <a:r>
              <a:rPr lang="en-US" dirty="0" smtClean="0">
                <a:latin typeface="Comic Sans MS"/>
                <a:cs typeface="Comic Sans MS"/>
              </a:rPr>
              <a:t> le bloc ‘</a:t>
            </a:r>
            <a:r>
              <a:rPr lang="en-US" dirty="0" err="1" smtClean="0">
                <a:solidFill>
                  <a:srgbClr val="AC18B9"/>
                </a:solidFill>
                <a:latin typeface="Comic Sans MS"/>
                <a:cs typeface="Comic Sans MS"/>
              </a:rPr>
              <a:t>jouer</a:t>
            </a:r>
            <a:r>
              <a:rPr lang="en-US" dirty="0" smtClean="0">
                <a:solidFill>
                  <a:srgbClr val="AC18B9"/>
                </a:solidFill>
                <a:latin typeface="Comic Sans MS"/>
                <a:cs typeface="Comic Sans MS"/>
              </a:rPr>
              <a:t> du tambour pendant </a:t>
            </a:r>
            <a:r>
              <a:rPr lang="en-US" dirty="0">
                <a:solidFill>
                  <a:srgbClr val="AC18B9"/>
                </a:solidFill>
                <a:latin typeface="Comic Sans MS"/>
                <a:cs typeface="Comic Sans MS"/>
              </a:rPr>
              <a:t>- </a:t>
            </a:r>
            <a:r>
              <a:rPr lang="en-US" dirty="0" smtClean="0">
                <a:solidFill>
                  <a:srgbClr val="AC18B9"/>
                </a:solidFill>
                <a:latin typeface="Comic Sans MS"/>
                <a:cs typeface="Comic Sans MS"/>
              </a:rPr>
              <a:t>temps</a:t>
            </a:r>
            <a:r>
              <a:rPr lang="en-US" dirty="0" smtClean="0">
                <a:latin typeface="Comic Sans MS"/>
                <a:cs typeface="Comic Sans MS"/>
              </a:rPr>
              <a:t>’ </a:t>
            </a:r>
            <a:r>
              <a:rPr lang="en-US" dirty="0" err="1" smtClean="0">
                <a:latin typeface="Comic Sans MS"/>
                <a:cs typeface="Comic Sans MS"/>
              </a:rPr>
              <a:t>dans</a:t>
            </a:r>
            <a:r>
              <a:rPr lang="en-US" dirty="0" smtClean="0">
                <a:latin typeface="Comic Sans MS"/>
                <a:cs typeface="Comic Sans MS"/>
              </a:rPr>
              <a:t> le bloc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en-US" dirty="0" smtClean="0">
                <a:latin typeface="Comic Sans MS"/>
                <a:cs typeface="Comic Sans MS"/>
              </a:rPr>
              <a:t>’. Clique </a:t>
            </a:r>
            <a:r>
              <a:rPr lang="en-US" dirty="0" err="1" smtClean="0">
                <a:latin typeface="Comic Sans MS"/>
                <a:cs typeface="Comic Sans MS"/>
              </a:rPr>
              <a:t>sur</a:t>
            </a:r>
            <a:r>
              <a:rPr lang="en-US" dirty="0" smtClean="0">
                <a:latin typeface="Comic Sans MS"/>
                <a:cs typeface="Comic Sans MS"/>
              </a:rPr>
              <a:t> le premier </a:t>
            </a:r>
            <a:r>
              <a:rPr lang="en-US" dirty="0" err="1" smtClean="0">
                <a:latin typeface="Comic Sans MS"/>
                <a:cs typeface="Comic Sans MS"/>
              </a:rPr>
              <a:t>paramètre</a:t>
            </a:r>
            <a:r>
              <a:rPr lang="en-US" dirty="0" smtClean="0">
                <a:latin typeface="Comic Sans MS"/>
                <a:cs typeface="Comic Sans MS"/>
              </a:rPr>
              <a:t> pour </a:t>
            </a:r>
            <a:r>
              <a:rPr lang="en-US" dirty="0" err="1" smtClean="0">
                <a:latin typeface="Comic Sans MS"/>
                <a:cs typeface="Comic Sans MS"/>
              </a:rPr>
              <a:t>sélectionner</a:t>
            </a:r>
            <a:r>
              <a:rPr lang="en-US" dirty="0" smtClean="0">
                <a:latin typeface="Comic Sans MS"/>
                <a:cs typeface="Comic Sans MS"/>
              </a:rPr>
              <a:t> le son de ton </a:t>
            </a:r>
            <a:r>
              <a:rPr lang="en-US" dirty="0" err="1" smtClean="0">
                <a:latin typeface="Comic Sans MS"/>
                <a:cs typeface="Comic Sans MS"/>
              </a:rPr>
              <a:t>choix</a:t>
            </a:r>
            <a:r>
              <a:rPr lang="en-US" dirty="0" smtClean="0">
                <a:latin typeface="Comic Sans MS"/>
                <a:cs typeface="Comic Sans MS"/>
              </a:rPr>
              <a:t>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Exécute</a:t>
            </a:r>
            <a:r>
              <a:rPr lang="en-US" dirty="0" smtClean="0">
                <a:latin typeface="Comic Sans MS"/>
                <a:cs typeface="Comic Sans MS"/>
              </a:rPr>
              <a:t> ton </a:t>
            </a:r>
            <a:r>
              <a:rPr lang="en-US" dirty="0" err="1" smtClean="0">
                <a:latin typeface="Comic Sans MS"/>
                <a:cs typeface="Comic Sans MS"/>
              </a:rPr>
              <a:t>programme</a:t>
            </a:r>
            <a:r>
              <a:rPr lang="en-US" dirty="0" smtClean="0">
                <a:latin typeface="Comic Sans MS"/>
                <a:cs typeface="Comic Sans MS"/>
              </a:rPr>
              <a:t> et teste. 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Si </a:t>
            </a:r>
            <a:r>
              <a:rPr lang="en-US" dirty="0" err="1" smtClean="0">
                <a:latin typeface="Comic Sans MS"/>
                <a:cs typeface="Comic Sans MS"/>
              </a:rPr>
              <a:t>tes</a:t>
            </a:r>
            <a:r>
              <a:rPr lang="en-US" dirty="0" smtClean="0">
                <a:latin typeface="Comic Sans MS"/>
                <a:cs typeface="Comic Sans MS"/>
              </a:rPr>
              <a:t> mains </a:t>
            </a:r>
            <a:r>
              <a:rPr lang="en-US" dirty="0" err="1" smtClean="0">
                <a:latin typeface="Comic Sans MS"/>
                <a:cs typeface="Comic Sans MS"/>
              </a:rPr>
              <a:t>touchent</a:t>
            </a:r>
            <a:r>
              <a:rPr lang="en-US" dirty="0" smtClean="0">
                <a:latin typeface="Comic Sans MS"/>
                <a:cs typeface="Comic Sans MS"/>
              </a:rPr>
              <a:t> le tambour, le son se fait entendre. Si </a:t>
            </a:r>
            <a:r>
              <a:rPr lang="en-US" dirty="0" err="1" smtClean="0">
                <a:latin typeface="Comic Sans MS"/>
                <a:cs typeface="Comic Sans MS"/>
              </a:rPr>
              <a:t>tu</a:t>
            </a:r>
            <a:r>
              <a:rPr lang="en-US" dirty="0" smtClean="0">
                <a:latin typeface="Comic Sans MS"/>
                <a:cs typeface="Comic Sans MS"/>
              </a:rPr>
              <a:t> retires </a:t>
            </a:r>
            <a:r>
              <a:rPr lang="en-US" dirty="0" err="1" smtClean="0">
                <a:latin typeface="Comic Sans MS"/>
                <a:cs typeface="Comic Sans MS"/>
              </a:rPr>
              <a:t>tes</a:t>
            </a:r>
            <a:r>
              <a:rPr lang="en-US" dirty="0" smtClean="0">
                <a:latin typeface="Comic Sans MS"/>
                <a:cs typeface="Comic Sans MS"/>
              </a:rPr>
              <a:t> mains, le son continue. </a:t>
            </a:r>
            <a:r>
              <a:rPr lang="nl-BE" dirty="0" smtClean="0">
                <a:latin typeface="Comic Sans MS"/>
                <a:cs typeface="Comic Sans MS"/>
              </a:rPr>
              <a:t>Il faut corriger cela</a:t>
            </a:r>
            <a:r>
              <a:rPr lang="en-US" dirty="0" smtClean="0">
                <a:latin typeface="Comic Sans MS"/>
                <a:cs typeface="Comic Sans MS"/>
              </a:rPr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951566"/>
            <a:ext cx="4686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Bongo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875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On ne </a:t>
            </a:r>
            <a:r>
              <a:rPr lang="en-US" dirty="0" err="1" smtClean="0">
                <a:latin typeface="Comic Sans MS"/>
                <a:cs typeface="Comic Sans MS"/>
              </a:rPr>
              <a:t>désire</a:t>
            </a:r>
            <a:r>
              <a:rPr lang="en-US" dirty="0" smtClean="0">
                <a:latin typeface="Comic Sans MS"/>
                <a:cs typeface="Comic Sans MS"/>
              </a:rPr>
              <a:t> entendre le son du tambour </a:t>
            </a:r>
            <a:r>
              <a:rPr lang="en-US" dirty="0" err="1" smtClean="0">
                <a:latin typeface="Comic Sans MS"/>
                <a:cs typeface="Comic Sans MS"/>
              </a:rPr>
              <a:t>uniquement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lorsqu’on</a:t>
            </a:r>
            <a:r>
              <a:rPr lang="en-US" dirty="0" smtClean="0">
                <a:latin typeface="Comic Sans MS"/>
                <a:cs typeface="Comic Sans MS"/>
              </a:rPr>
              <a:t> le </a:t>
            </a:r>
            <a:r>
              <a:rPr lang="en-US" dirty="0" err="1" smtClean="0">
                <a:latin typeface="Comic Sans MS"/>
                <a:cs typeface="Comic Sans MS"/>
              </a:rPr>
              <a:t>touche</a:t>
            </a:r>
            <a:r>
              <a:rPr lang="en-US" dirty="0" smtClean="0">
                <a:latin typeface="Comic Sans MS"/>
                <a:cs typeface="Comic Sans MS"/>
              </a:rPr>
              <a:t>.. 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On </a:t>
            </a:r>
            <a:r>
              <a:rPr lang="en-US" dirty="0" err="1" smtClean="0">
                <a:latin typeface="Comic Sans MS"/>
                <a:cs typeface="Comic Sans MS"/>
              </a:rPr>
              <a:t>peut</a:t>
            </a:r>
            <a:r>
              <a:rPr lang="en-US" dirty="0" smtClean="0">
                <a:latin typeface="Comic Sans MS"/>
                <a:cs typeface="Comic Sans MS"/>
              </a:rPr>
              <a:t> faire </a:t>
            </a:r>
            <a:r>
              <a:rPr lang="en-US" dirty="0" err="1" smtClean="0">
                <a:latin typeface="Comic Sans MS"/>
                <a:cs typeface="Comic Sans MS"/>
              </a:rPr>
              <a:t>attendre</a:t>
            </a:r>
            <a:r>
              <a:rPr lang="en-US" dirty="0" smtClean="0">
                <a:latin typeface="Comic Sans MS"/>
                <a:cs typeface="Comic Sans MS"/>
              </a:rPr>
              <a:t> le </a:t>
            </a:r>
            <a:r>
              <a:rPr lang="en-US" dirty="0" err="1" smtClean="0">
                <a:latin typeface="Comic Sans MS"/>
                <a:cs typeface="Comic Sans MS"/>
              </a:rPr>
              <a:t>programme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jusqu’au</a:t>
            </a:r>
            <a:r>
              <a:rPr lang="en-US" dirty="0" smtClean="0">
                <a:latin typeface="Comic Sans MS"/>
                <a:cs typeface="Comic Sans MS"/>
              </a:rPr>
              <a:t> moment </a:t>
            </a:r>
            <a:r>
              <a:rPr lang="en-US" dirty="0" err="1" smtClean="0">
                <a:latin typeface="Comic Sans MS"/>
                <a:cs typeface="Comic Sans MS"/>
              </a:rPr>
              <a:t>où</a:t>
            </a:r>
            <a:r>
              <a:rPr lang="en-US" dirty="0" smtClean="0">
                <a:latin typeface="Comic Sans MS"/>
                <a:cs typeface="Comic Sans MS"/>
              </a:rPr>
              <a:t> les </a:t>
            </a:r>
            <a:r>
              <a:rPr lang="en-US" dirty="0" err="1" smtClean="0">
                <a:latin typeface="Comic Sans MS"/>
                <a:cs typeface="Comic Sans MS"/>
              </a:rPr>
              <a:t>deux</a:t>
            </a:r>
            <a:r>
              <a:rPr lang="en-US" dirty="0" smtClean="0">
                <a:latin typeface="Comic Sans MS"/>
                <a:cs typeface="Comic Sans MS"/>
              </a:rPr>
              <a:t> mains ne </a:t>
            </a:r>
            <a:r>
              <a:rPr lang="en-US" dirty="0" err="1" smtClean="0">
                <a:latin typeface="Comic Sans MS"/>
                <a:cs typeface="Comic Sans MS"/>
              </a:rPr>
              <a:t>touchent</a:t>
            </a:r>
            <a:r>
              <a:rPr lang="en-US" dirty="0" smtClean="0">
                <a:latin typeface="Comic Sans MS"/>
                <a:cs typeface="Comic Sans MS"/>
              </a:rPr>
              <a:t> plus le tambour et </a:t>
            </a:r>
            <a:r>
              <a:rPr lang="en-US" dirty="0" err="1" smtClean="0">
                <a:latin typeface="Comic Sans MS"/>
                <a:cs typeface="Comic Sans MS"/>
              </a:rPr>
              <a:t>ensuite</a:t>
            </a:r>
            <a:r>
              <a:rPr lang="en-US" dirty="0" smtClean="0">
                <a:latin typeface="Comic Sans MS"/>
                <a:cs typeface="Comic Sans MS"/>
              </a:rPr>
              <a:t> le faire </a:t>
            </a:r>
            <a:r>
              <a:rPr lang="en-US" dirty="0" err="1" smtClean="0">
                <a:latin typeface="Comic Sans MS"/>
                <a:cs typeface="Comic Sans MS"/>
              </a:rPr>
              <a:t>vérifier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à</a:t>
            </a:r>
            <a:r>
              <a:rPr lang="en-US" dirty="0" smtClean="0">
                <a:latin typeface="Comic Sans MS"/>
                <a:cs typeface="Comic Sans MS"/>
              </a:rPr>
              <a:t> nouveau </a:t>
            </a:r>
            <a:r>
              <a:rPr lang="en-US" dirty="0" err="1" smtClean="0">
                <a:latin typeface="Comic Sans MS"/>
                <a:cs typeface="Comic Sans MS"/>
              </a:rPr>
              <a:t>si</a:t>
            </a:r>
            <a:r>
              <a:rPr lang="en-US" dirty="0" smtClean="0">
                <a:latin typeface="Comic Sans MS"/>
                <a:cs typeface="Comic Sans MS"/>
              </a:rPr>
              <a:t> les mains </a:t>
            </a:r>
            <a:r>
              <a:rPr lang="en-US" dirty="0" err="1" smtClean="0">
                <a:latin typeface="Comic Sans MS"/>
                <a:cs typeface="Comic Sans MS"/>
              </a:rPr>
              <a:t>touchent</a:t>
            </a:r>
            <a:r>
              <a:rPr lang="en-US" dirty="0" smtClean="0">
                <a:latin typeface="Comic Sans MS"/>
                <a:cs typeface="Comic Sans MS"/>
              </a:rPr>
              <a:t> le tambour.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err="1" smtClean="0">
                <a:latin typeface="Comic Sans MS"/>
                <a:cs typeface="Comic Sans MS"/>
              </a:rPr>
              <a:t>Bibliothèque</a:t>
            </a:r>
            <a:r>
              <a:rPr lang="en-US" dirty="0" smtClean="0">
                <a:latin typeface="Comic Sans MS"/>
                <a:cs typeface="Comic Sans MS"/>
              </a:rPr>
              <a:t> ‘</a:t>
            </a:r>
            <a:r>
              <a:rPr lang="en-US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Contr</a:t>
            </a:r>
            <a:r>
              <a:rPr lang="nl-BE" dirty="0" smtClean="0">
                <a:solidFill>
                  <a:srgbClr val="DA9B00"/>
                </a:solidFill>
                <a:latin typeface="Comic Sans MS"/>
                <a:cs typeface="Comic Sans MS"/>
              </a:rPr>
              <a:t>ô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le</a:t>
            </a:r>
            <a:r>
              <a:rPr lang="en-US" dirty="0" smtClean="0">
                <a:latin typeface="Comic Sans MS"/>
                <a:cs typeface="Comic Sans MS"/>
              </a:rPr>
              <a:t>’. </a:t>
            </a:r>
            <a:r>
              <a:rPr lang="en-US" dirty="0" err="1" smtClean="0">
                <a:latin typeface="Comic Sans MS"/>
                <a:cs typeface="Comic Sans MS"/>
              </a:rPr>
              <a:t>Glisser</a:t>
            </a:r>
            <a:r>
              <a:rPr lang="en-US" dirty="0" smtClean="0">
                <a:latin typeface="Comic Sans MS"/>
                <a:cs typeface="Comic Sans MS"/>
              </a:rPr>
              <a:t> le bloc ‘</a:t>
            </a:r>
            <a:r>
              <a:rPr lang="en-US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attendre</a:t>
            </a:r>
            <a:r>
              <a:rPr lang="en-US" dirty="0" smtClean="0">
                <a:solidFill>
                  <a:srgbClr val="DA9B00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jusqu’à</a:t>
            </a:r>
            <a:r>
              <a:rPr lang="en-US" dirty="0" smtClean="0">
                <a:latin typeface="Comic Sans MS"/>
                <a:cs typeface="Comic Sans MS"/>
              </a:rPr>
              <a:t>’ en </a:t>
            </a:r>
            <a:r>
              <a:rPr lang="en-US" dirty="0" err="1" smtClean="0">
                <a:latin typeface="Comic Sans MS"/>
                <a:cs typeface="Comic Sans MS"/>
              </a:rPr>
              <a:t>dessous</a:t>
            </a:r>
            <a:r>
              <a:rPr lang="en-US" dirty="0" smtClean="0">
                <a:latin typeface="Comic Sans MS"/>
                <a:cs typeface="Comic Sans MS"/>
              </a:rPr>
              <a:t> du bloc ‘</a:t>
            </a:r>
            <a:r>
              <a:rPr lang="en-US" dirty="0" err="1">
                <a:solidFill>
                  <a:srgbClr val="AC18B9"/>
                </a:solidFill>
                <a:latin typeface="Comic Sans MS"/>
                <a:cs typeface="Comic Sans MS"/>
              </a:rPr>
              <a:t>jouer</a:t>
            </a:r>
            <a:r>
              <a:rPr lang="en-US" dirty="0">
                <a:solidFill>
                  <a:srgbClr val="AC18B9"/>
                </a:solidFill>
                <a:latin typeface="Comic Sans MS"/>
                <a:cs typeface="Comic Sans MS"/>
              </a:rPr>
              <a:t> du </a:t>
            </a:r>
            <a:r>
              <a:rPr lang="en-US" dirty="0" smtClean="0">
                <a:solidFill>
                  <a:srgbClr val="AC18B9"/>
                </a:solidFill>
                <a:latin typeface="Comic Sans MS"/>
                <a:cs typeface="Comic Sans MS"/>
              </a:rPr>
              <a:t>tambour‘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Nous </a:t>
            </a:r>
            <a:r>
              <a:rPr lang="en-US" dirty="0" err="1" smtClean="0">
                <a:latin typeface="Comic Sans MS"/>
                <a:cs typeface="Comic Sans MS"/>
              </a:rPr>
              <a:t>allons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maintenant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créer</a:t>
            </a:r>
            <a:r>
              <a:rPr lang="en-US" dirty="0" smtClean="0">
                <a:latin typeface="Comic Sans MS"/>
                <a:cs typeface="Comic Sans MS"/>
              </a:rPr>
              <a:t> la condition qui </a:t>
            </a:r>
            <a:r>
              <a:rPr lang="en-US" dirty="0" err="1" smtClean="0">
                <a:latin typeface="Comic Sans MS"/>
                <a:cs typeface="Comic Sans MS"/>
              </a:rPr>
              <a:t>vérifie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que</a:t>
            </a:r>
            <a:r>
              <a:rPr lang="en-US" dirty="0" smtClean="0">
                <a:latin typeface="Comic Sans MS"/>
                <a:cs typeface="Comic Sans MS"/>
              </a:rPr>
              <a:t> les 2 mains ne </a:t>
            </a:r>
            <a:r>
              <a:rPr lang="en-US" dirty="0" err="1" smtClean="0">
                <a:latin typeface="Comic Sans MS"/>
                <a:cs typeface="Comic Sans MS"/>
              </a:rPr>
              <a:t>touchent</a:t>
            </a:r>
            <a:r>
              <a:rPr lang="en-US" dirty="0" smtClean="0">
                <a:latin typeface="Comic Sans MS"/>
                <a:cs typeface="Comic Sans MS"/>
              </a:rPr>
              <a:t> plus le tambour.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950156"/>
            <a:ext cx="4775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937</Words>
  <Application>Microsoft Macintosh PowerPoint</Application>
  <PresentationFormat>On-screen Show (4:3)</PresentationFormat>
  <Paragraphs>134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Comic Sans MS</vt:lpstr>
      <vt:lpstr>Arial</vt:lpstr>
      <vt:lpstr>Office Theme</vt:lpstr>
      <vt:lpstr>Programmer un Bongo (tambour)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  <vt:lpstr>Bongo</vt:lpstr>
    </vt:vector>
  </TitlesOfParts>
  <Manager/>
  <Company>www.devoxx4kids.com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Microsoft Office User</cp:lastModifiedBy>
  <cp:revision>166</cp:revision>
  <dcterms:created xsi:type="dcterms:W3CDTF">2012-11-17T11:43:16Z</dcterms:created>
  <dcterms:modified xsi:type="dcterms:W3CDTF">2016-04-03T09:15:59Z</dcterms:modified>
  <cp:category/>
</cp:coreProperties>
</file>