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FADB-A2D3-474B-A3D3-51616494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BB17A-112E-48FB-AF45-003FE99B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1216-234C-4609-A9E7-A40C68D8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5352-9A0F-4249-A701-7AD0FC14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EABF-4EDF-4C52-9EC8-693EDC67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B3E8-A289-414F-80C4-D24F0CAB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E4241-64E2-47F7-9BC2-D8F1D6D3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E6216-1103-429E-9A21-9574BC2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B563-D6B0-436B-BDBE-73EE667C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2578-2671-4693-9AEA-99A8EA9A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2D72D-7F2E-4355-A184-FC36B8BDF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EFB9A-AB6B-414A-83AC-E5DE4C3E5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F2A7-327A-4974-A481-80894161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1BC1E-BB77-46DA-9983-F2A5F679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2EF-D113-4A83-B773-BB1529C6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59E3-235A-4C1E-8FD1-884E9F9D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050E-D455-4AB2-92AB-B6F22424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FD3-D3FA-435E-8153-36CDE663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B8B1-31E8-4FEF-AE9F-2E2D7B08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6D26-D4E3-47A2-AB5C-0A15E79F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6643-3FF2-43C5-B665-5BCD97D4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4ACA9-250A-4565-920B-4074DCE8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7750-3514-4B89-BF8F-6372373E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F27C-4F9C-49A8-AA56-9F3F9C60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F025-7493-47DB-8DD1-19E4004E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E401-2BA0-4553-83CC-3478B348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A5A1-1E6C-49D7-B6EF-01CD7508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16051-3755-426F-ACE0-CE09C58C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DB74-6D26-499D-A56B-A008A1AB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5F5A-2142-464E-833F-FE97DB1E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3C0F-E5A1-4869-AE98-D1C8CC04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B9EA-AE9F-4A07-A912-FF5615A4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2347-A6D8-448C-8DED-B0F6B28E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9923B-454C-4EF0-879E-DBB3D6C7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C83B7-5771-4732-8F85-60899CC41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5F8C6-A6A3-4B7C-BD86-6CD0BA511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D3C2-D160-4AF4-89D6-478D5A82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57F7A-7E6C-4287-99BE-6CC82CF7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76409-FBD3-4DA6-8E14-EBB5B903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3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51E1-99FD-4C79-802D-036F3FF7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8D7D2-8A1F-4A3A-830A-FDD5AE89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858E-0455-4250-8B78-D491A57F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E03C4-E33F-40A8-A9C1-ED45862D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0B69A-69FA-441A-821E-44D55961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A1C7A-5443-4D64-AA00-4744CC4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EED0E-5768-4781-8E83-51F79A09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A51D-79D8-48D1-908B-D792D95B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790A-9667-4431-AC53-C5F530B2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095E7-44E9-444D-B2DA-5031C5B8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6D5F-FB78-4A3C-815B-0C39BD05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B2EA-E44D-41A7-874C-BBBDA3CB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DC59-EE9E-499E-B41A-B0D46FB1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48ED-1545-4C5F-AE57-190B4381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A5D13-4009-4F59-A8AF-4E68BAD82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EE13-FEC7-4626-91E8-38A7F615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2663B-7E10-4A4F-A6E6-6A45EE4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E2A91-9904-471D-A615-07551610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7CC44-07CC-4B9F-8AC9-6EC4C9E1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02A28-17F8-4F13-856F-558FAE18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ABBB-3BDC-49B7-B384-E8386FCC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EF84-C5FC-4ED8-B8CE-C2815B6BD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5B66-7426-43C4-BD2D-971546808E63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09FB-0558-449E-8927-3877D76E8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3201-EF97-4ABD-A053-FF541C03D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315D-1D49-4181-BBC0-DE0D3642E2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utbol soccer field">
            <a:extLst>
              <a:ext uri="{FF2B5EF4-FFF2-40B4-BE49-F238E27FC236}">
                <a16:creationId xmlns:a16="http://schemas.microsoft.com/office/drawing/2014/main" id="{4BAC07A6-9022-43C1-9D4D-D5C8F59FE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9"/>
          <a:stretch/>
        </p:blipFill>
        <p:spPr bwMode="auto">
          <a:xfrm>
            <a:off x="63488" y="195678"/>
            <a:ext cx="8973832" cy="654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A1A4C-1E43-4F82-8190-E914827888A8}"/>
              </a:ext>
            </a:extLst>
          </p:cNvPr>
          <p:cNvSpPr txBox="1"/>
          <p:nvPr/>
        </p:nvSpPr>
        <p:spPr>
          <a:xfrm>
            <a:off x="2694577" y="2868853"/>
            <a:ext cx="1158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Carlos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Herrera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F7F09-AC18-4E83-9ACB-3346A6F841AB}"/>
              </a:ext>
            </a:extLst>
          </p:cNvPr>
          <p:cNvSpPr txBox="1"/>
          <p:nvPr/>
        </p:nvSpPr>
        <p:spPr>
          <a:xfrm>
            <a:off x="6669252" y="2828835"/>
            <a:ext cx="1339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Hugo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Bárcenas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BD92C-807D-462B-8E88-ED1E245CCF6D}"/>
              </a:ext>
            </a:extLst>
          </p:cNvPr>
          <p:cNvSpPr txBox="1"/>
          <p:nvPr/>
        </p:nvSpPr>
        <p:spPr>
          <a:xfrm>
            <a:off x="323979" y="2949680"/>
            <a:ext cx="1399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Benjamin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Tello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D41E4-4BE0-466D-ABFD-1EDC913889EE}"/>
              </a:ext>
            </a:extLst>
          </p:cNvPr>
          <p:cNvSpPr txBox="1"/>
          <p:nvPr/>
        </p:nvSpPr>
        <p:spPr>
          <a:xfrm>
            <a:off x="5209321" y="2884097"/>
            <a:ext cx="1002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Daniel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Ortiz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539BD-7A91-4495-8B1B-08357A4F0973}"/>
              </a:ext>
            </a:extLst>
          </p:cNvPr>
          <p:cNvSpPr txBox="1"/>
          <p:nvPr/>
        </p:nvSpPr>
        <p:spPr>
          <a:xfrm>
            <a:off x="4962458" y="4826601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Luis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chemeClr val="bg1"/>
                </a:solidFill>
              </a:rPr>
              <a:t>Sauceda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E9862-6D37-43E7-8733-B1E5A55E4F75}"/>
              </a:ext>
            </a:extLst>
          </p:cNvPr>
          <p:cNvSpPr txBox="1"/>
          <p:nvPr/>
        </p:nvSpPr>
        <p:spPr>
          <a:xfrm>
            <a:off x="4962458" y="1225919"/>
            <a:ext cx="134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Luis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chemeClr val="bg1"/>
                </a:solidFill>
              </a:rPr>
              <a:t>Cambero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4705F-5AB1-488C-8066-927D89B7F528}"/>
              </a:ext>
            </a:extLst>
          </p:cNvPr>
          <p:cNvSpPr txBox="1"/>
          <p:nvPr/>
        </p:nvSpPr>
        <p:spPr>
          <a:xfrm>
            <a:off x="2091573" y="411121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Cuajimalpa Analytica Line Up: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BD7CE374-F9DA-3C4F-8C82-815346757F20}"/>
              </a:ext>
            </a:extLst>
          </p:cNvPr>
          <p:cNvSpPr txBox="1"/>
          <p:nvPr/>
        </p:nvSpPr>
        <p:spPr>
          <a:xfrm>
            <a:off x="9188437" y="411121"/>
            <a:ext cx="2940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Coaches</a:t>
            </a:r>
          </a:p>
          <a:p>
            <a:pPr algn="ctr"/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DT: Hugo Ramos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TA´s: Rich, Robert, Andrés and Jesús.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SM: Enrique Goldman.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950F63A-128E-6744-9586-C715DC732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82" t="12655" r="15596"/>
          <a:stretch/>
        </p:blipFill>
        <p:spPr>
          <a:xfrm>
            <a:off x="9738692" y="3892335"/>
            <a:ext cx="1839563" cy="14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1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E2FEA04-0C11-4CDB-9024-898A93F94B7D}"/>
              </a:ext>
            </a:extLst>
          </p:cNvPr>
          <p:cNvGrpSpPr/>
          <p:nvPr/>
        </p:nvGrpSpPr>
        <p:grpSpPr>
          <a:xfrm>
            <a:off x="3502819" y="1971056"/>
            <a:ext cx="5186363" cy="3116056"/>
            <a:chOff x="3502819" y="1971056"/>
            <a:chExt cx="5186363" cy="3116056"/>
          </a:xfrm>
        </p:grpSpPr>
        <p:pic>
          <p:nvPicPr>
            <p:cNvPr id="2" name="Picture 4" descr="Resultado de imagen para cambridge Analytic">
              <a:extLst>
                <a:ext uri="{FF2B5EF4-FFF2-40B4-BE49-F238E27FC236}">
                  <a16:creationId xmlns:a16="http://schemas.microsoft.com/office/drawing/2014/main" id="{5334C7BB-0C32-48D3-8686-EBD468634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819" y="1971056"/>
              <a:ext cx="5186363" cy="2915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094BDF-BA98-4420-AFE6-A302590C8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2819" y="4477512"/>
              <a:ext cx="5186363" cy="6096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497510-51DB-4673-860B-C5900301E2E7}"/>
                </a:ext>
              </a:extLst>
            </p:cNvPr>
            <p:cNvSpPr txBox="1"/>
            <p:nvPr/>
          </p:nvSpPr>
          <p:spPr>
            <a:xfrm>
              <a:off x="5223585" y="4270248"/>
              <a:ext cx="1867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Cuajimalpa </a:t>
              </a:r>
            </a:p>
            <a:p>
              <a:pPr algn="ctr"/>
              <a:r>
                <a:rPr lang="en-US" sz="2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Analytica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28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man, outdoor, ball&#10;&#10;Description automatically generated">
            <a:extLst>
              <a:ext uri="{FF2B5EF4-FFF2-40B4-BE49-F238E27FC236}">
                <a16:creationId xmlns:a16="http://schemas.microsoft.com/office/drawing/2014/main" id="{40540121-52C2-4F2E-A360-38EE8BB9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9" b="1828"/>
          <a:stretch/>
        </p:blipFill>
        <p:spPr>
          <a:xfrm>
            <a:off x="3974895" y="826328"/>
            <a:ext cx="3455827" cy="50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Macintosh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muskus</dc:creator>
  <cp:lastModifiedBy>Hugo Barcenas</cp:lastModifiedBy>
  <cp:revision>4</cp:revision>
  <dcterms:created xsi:type="dcterms:W3CDTF">2019-11-09T19:47:10Z</dcterms:created>
  <dcterms:modified xsi:type="dcterms:W3CDTF">2019-11-09T20:25:45Z</dcterms:modified>
</cp:coreProperties>
</file>