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40F21-9EFF-414A-AD33-F9E3689AF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32C855-167B-42B4-A82A-C1A0328FA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43F27E-D30B-4699-A004-B2FCD351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ADEC-BC71-45A8-A6B9-7306FB2889C5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441438-07F3-4FA5-B357-B1843CDA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CA73BA-AF83-45D0-8475-94E25097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19CB-DFE1-40AC-AC88-B647EB8011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087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F953-D8E8-4FAD-972E-5BF699C4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B22A05-7518-4727-B89E-57BA219DD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AA592B-AC74-44CD-94CA-91FF9141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ADEC-BC71-45A8-A6B9-7306FB2889C5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B8E2C5-A88B-4AD8-9E8F-E7A8DE71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A7F553-A7D8-4688-B34F-A9A13057E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19CB-DFE1-40AC-AC88-B647EB8011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969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BE79FE-B3D0-49C7-819A-272A5D0C2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AE8870-FB5D-44FE-A34F-CBDD0A1A0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FAF730-FA5A-41EA-AA2F-13D5E84BE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ADEC-BC71-45A8-A6B9-7306FB2889C5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38D754-02F4-4455-AB0E-F1DB4869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BC500C-0910-4182-80BF-5C9B5A7D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19CB-DFE1-40AC-AC88-B647EB8011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09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7A6C5-3EC5-4300-ABEA-BB08B8A5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0679D0-794E-41FF-8A00-429EBF8B9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4005-6BCB-41F3-9348-E4953AF7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ADEC-BC71-45A8-A6B9-7306FB2889C5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77056B-C7A9-422A-B98B-488D3A06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A6EB56-3BC5-4E93-B90F-893E042A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19CB-DFE1-40AC-AC88-B647EB8011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10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36EA2-AFCE-4948-AB61-D664C588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407756-B5F3-4F94-8261-0AC64459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4E9CED-5E00-47CF-AC16-7AA67884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ADEC-BC71-45A8-A6B9-7306FB2889C5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1D461E-4433-4C92-922E-FEF58661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E22462-0EF6-4FFC-944C-0A766BA1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19CB-DFE1-40AC-AC88-B647EB8011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078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A0973-2EF1-4D6D-A466-F5C3C4EC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CD09F0-B21C-4BB9-899B-F34CF763F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FC8C1D-E7E4-4AF6-8643-6D7AE8FB2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B20B9E-E464-4553-8A3C-8E9FF48B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ADEC-BC71-45A8-A6B9-7306FB2889C5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494BF2-F9F5-48EB-9A3D-9625F1BA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5814D4-B740-40E4-852F-701C1088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19CB-DFE1-40AC-AC88-B647EB8011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36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B83EA8-46CE-4624-B9AB-9A883E17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F57237-7051-40D6-B3E8-00056BDA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5E5CE6-7061-4942-AC2D-D57CBE53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4D9792-27DB-4298-A80D-70FD2191F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A4F427-CE36-4DF3-890C-B5514D335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D5FA94-2FEB-446B-8620-70535145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ADEC-BC71-45A8-A6B9-7306FB2889C5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1BF2BF-DC2B-40B2-8361-493DF858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2C352F-823C-43D2-A037-03A6227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19CB-DFE1-40AC-AC88-B647EB8011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604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81EFF-8519-460C-8331-C1969352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B9A0E4-0B7C-4B7D-842B-AE0E47B2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ADEC-BC71-45A8-A6B9-7306FB2889C5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E779B4-7E2B-43DA-AD22-3C0476DB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C3A309-4F64-4A8B-B025-2B9EB9D2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19CB-DFE1-40AC-AC88-B647EB8011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86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6F3999-43A2-46E3-AE35-D4E812CF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ADEC-BC71-45A8-A6B9-7306FB2889C5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DDC07C-2336-4707-953B-81A77799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40285D-C37B-4AEE-A7FE-663A8D78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19CB-DFE1-40AC-AC88-B647EB8011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992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C2325-9FB8-45A8-9760-D9260095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51DC5-C4F4-42CB-8699-A6EF088C0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364DCD-F890-4BDC-948E-FF6B0EA59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689B49-6469-4C0B-9CF4-518B43F9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ADEC-BC71-45A8-A6B9-7306FB2889C5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D2E098-2400-4568-AFFD-859881BF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05C5D2-26A0-4BCA-BA58-0A9C8D09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19CB-DFE1-40AC-AC88-B647EB8011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409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0CE1E-441F-4857-9FF5-FA8C4C5F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EB704E-8C9B-44B4-8411-14DE6D8D8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78087A-2C0C-4B79-9001-1352D92CA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6782E-21BB-4722-8A06-9833FF6C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ADEC-BC71-45A8-A6B9-7306FB2889C5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AA7CB2-B234-464A-8176-B0BFF95A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ACEF9E-B6CD-4B18-8BF4-2F8093EE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119CB-DFE1-40AC-AC88-B647EB8011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098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C25EB7-53F5-4A3A-99E0-27895629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3810E4-1566-4F1A-AA7A-8D7316057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912D22-CC3C-458A-B023-B29BB85F4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7ADEC-BC71-45A8-A6B9-7306FB2889C5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8EF18F-CC7B-4327-B965-D4A8152D0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59B0C9-2A22-45A4-A3AD-6A61A5384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19CB-DFE1-40AC-AC88-B647EB8011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972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futbol soccer field">
            <a:extLst>
              <a:ext uri="{FF2B5EF4-FFF2-40B4-BE49-F238E27FC236}">
                <a16:creationId xmlns:a16="http://schemas.microsoft.com/office/drawing/2014/main" id="{4BAC07A6-9022-43C1-9D4D-D5C8F59FE7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9"/>
          <a:stretch/>
        </p:blipFill>
        <p:spPr bwMode="auto">
          <a:xfrm>
            <a:off x="63488" y="195678"/>
            <a:ext cx="8973832" cy="654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7A1A4C-1E43-4F82-8190-E914827888A8}"/>
              </a:ext>
            </a:extLst>
          </p:cNvPr>
          <p:cNvSpPr txBox="1"/>
          <p:nvPr/>
        </p:nvSpPr>
        <p:spPr>
          <a:xfrm>
            <a:off x="2694577" y="2868853"/>
            <a:ext cx="1158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Carlos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Herrera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#5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F7F09-AC18-4E83-9ACB-3346A6F841AB}"/>
              </a:ext>
            </a:extLst>
          </p:cNvPr>
          <p:cNvSpPr txBox="1"/>
          <p:nvPr/>
        </p:nvSpPr>
        <p:spPr>
          <a:xfrm>
            <a:off x="6669252" y="2828835"/>
            <a:ext cx="1339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Hugo</a:t>
            </a:r>
          </a:p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Bárcenas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#9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BD92C-807D-462B-8E88-ED1E245CCF6D}"/>
              </a:ext>
            </a:extLst>
          </p:cNvPr>
          <p:cNvSpPr txBox="1"/>
          <p:nvPr/>
        </p:nvSpPr>
        <p:spPr>
          <a:xfrm>
            <a:off x="323979" y="2949680"/>
            <a:ext cx="1399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Benjamin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Tello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D41E4-4BE0-466D-ABFD-1EDC913889EE}"/>
              </a:ext>
            </a:extLst>
          </p:cNvPr>
          <p:cNvSpPr txBox="1"/>
          <p:nvPr/>
        </p:nvSpPr>
        <p:spPr>
          <a:xfrm>
            <a:off x="5209321" y="2884097"/>
            <a:ext cx="1002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Daniel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Ortiz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#10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539BD-7A91-4495-8B1B-08357A4F0973}"/>
              </a:ext>
            </a:extLst>
          </p:cNvPr>
          <p:cNvSpPr txBox="1"/>
          <p:nvPr/>
        </p:nvSpPr>
        <p:spPr>
          <a:xfrm>
            <a:off x="4962458" y="4826601"/>
            <a:ext cx="12490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Luis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 err="1">
                <a:solidFill>
                  <a:schemeClr val="bg1"/>
                </a:solidFill>
              </a:rPr>
              <a:t>Sauceda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#11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9E9862-6D37-43E7-8733-B1E5A55E4F75}"/>
              </a:ext>
            </a:extLst>
          </p:cNvPr>
          <p:cNvSpPr txBox="1"/>
          <p:nvPr/>
        </p:nvSpPr>
        <p:spPr>
          <a:xfrm>
            <a:off x="4962458" y="1225919"/>
            <a:ext cx="1341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Luis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 err="1">
                <a:solidFill>
                  <a:schemeClr val="bg1"/>
                </a:solidFill>
              </a:rPr>
              <a:t>Cambero</a:t>
            </a:r>
            <a:endParaRPr lang="en-US" sz="2400" b="1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#7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24705F-5AB1-488C-8066-927D89B7F528}"/>
              </a:ext>
            </a:extLst>
          </p:cNvPr>
          <p:cNvSpPr txBox="1"/>
          <p:nvPr/>
        </p:nvSpPr>
        <p:spPr>
          <a:xfrm>
            <a:off x="2091573" y="411121"/>
            <a:ext cx="5466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Cuajimalpa Analytica Line Up: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BD7CE374-F9DA-3C4F-8C82-815346757F20}"/>
              </a:ext>
            </a:extLst>
          </p:cNvPr>
          <p:cNvSpPr txBox="1"/>
          <p:nvPr/>
        </p:nvSpPr>
        <p:spPr>
          <a:xfrm>
            <a:off x="9188437" y="411121"/>
            <a:ext cx="29400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Coaches</a:t>
            </a:r>
          </a:p>
          <a:p>
            <a:pPr algn="ctr"/>
            <a:endParaRPr lang="en-US" sz="2000" b="1" dirty="0">
              <a:latin typeface="Century Gothic" panose="020B0502020202020204" pitchFamily="34" charset="0"/>
            </a:endParaRPr>
          </a:p>
          <a:p>
            <a:r>
              <a:rPr lang="en-US" sz="2000" b="1" dirty="0">
                <a:latin typeface="Century Gothic" panose="020B0502020202020204" pitchFamily="34" charset="0"/>
              </a:rPr>
              <a:t>DT: Hugo Ramos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  <a:p>
            <a:r>
              <a:rPr lang="en-US" sz="2000" b="1" dirty="0">
                <a:latin typeface="Century Gothic" panose="020B0502020202020204" pitchFamily="34" charset="0"/>
              </a:rPr>
              <a:t>TA´s: Rich, Robert, Andrés and Jesús.</a:t>
            </a:r>
          </a:p>
          <a:p>
            <a:endParaRPr lang="en-US" sz="2000" b="1" dirty="0">
              <a:latin typeface="Century Gothic" panose="020B0502020202020204" pitchFamily="34" charset="0"/>
            </a:endParaRPr>
          </a:p>
          <a:p>
            <a:r>
              <a:rPr lang="en-US" sz="2000" b="1" dirty="0">
                <a:latin typeface="Century Gothic" panose="020B0502020202020204" pitchFamily="34" charset="0"/>
              </a:rPr>
              <a:t>SM: Enrique Goldman.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950F63A-128E-6744-9586-C715DC732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82" t="12655" r="15596"/>
          <a:stretch/>
        </p:blipFill>
        <p:spPr>
          <a:xfrm>
            <a:off x="9738692" y="3892335"/>
            <a:ext cx="1839563" cy="14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1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E5B36F7-73A9-43A0-9197-E91BC922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" name="Marcador de contenido 2" descr="Imagen que contiene texto, mapa, negro&#10;&#10;Descripción generada automáticamente">
            <a:extLst>
              <a:ext uri="{FF2B5EF4-FFF2-40B4-BE49-F238E27FC236}">
                <a16:creationId xmlns:a16="http://schemas.microsoft.com/office/drawing/2014/main" id="{15AC0B76-97DF-4219-B6D4-6C8F77A086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40B35454-DDC3-42B0-BF18-B1285372E0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202236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E5B36F7-73A9-43A0-9197-E91BC922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" name="Marcador de contenido 9" descr="Imagen que contiene texto, mapa, negro&#10;&#10;Descripción generada automáticamente">
            <a:extLst>
              <a:ext uri="{FF2B5EF4-FFF2-40B4-BE49-F238E27FC236}">
                <a16:creationId xmlns:a16="http://schemas.microsoft.com/office/drawing/2014/main" id="{4017729B-925E-4AB6-8CBF-9799971D7B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4094"/>
            <a:ext cx="5181600" cy="3454399"/>
          </a:xfrm>
        </p:spPr>
      </p:pic>
      <p:pic>
        <p:nvPicPr>
          <p:cNvPr id="8" name="Marcador de contenido 7" descr="Imagen que contiene mapa, tabla, pantalla, grupo&#10;&#10;Descripción generada automáticamente">
            <a:extLst>
              <a:ext uri="{FF2B5EF4-FFF2-40B4-BE49-F238E27FC236}">
                <a16:creationId xmlns:a16="http://schemas.microsoft.com/office/drawing/2014/main" id="{9F00AEAB-83C8-4D61-82D0-2DC5EDCEA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20771331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</Words>
  <Application>Microsoft Office PowerPoint</Application>
  <PresentationFormat>Panorámica</PresentationFormat>
  <Paragraphs>22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Benjamin Tello Bravo</dc:creator>
  <cp:lastModifiedBy>Benjamin Tello Bravo</cp:lastModifiedBy>
  <cp:revision>1</cp:revision>
  <dcterms:created xsi:type="dcterms:W3CDTF">2019-11-13T00:19:39Z</dcterms:created>
  <dcterms:modified xsi:type="dcterms:W3CDTF">2019-11-13T00:23:14Z</dcterms:modified>
</cp:coreProperties>
</file>