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6" r:id="rId3"/>
    <p:sldMasterId id="2147483720" r:id="rId4"/>
    <p:sldMasterId id="2147483816" r:id="rId5"/>
    <p:sldMasterId id="2147483828" r:id="rId6"/>
  </p:sldMasterIdLst>
  <p:notesMasterIdLst>
    <p:notesMasterId r:id="rId13"/>
  </p:notesMasterIdLst>
  <p:sldIdLst>
    <p:sldId id="272" r:id="rId7"/>
    <p:sldId id="275" r:id="rId8"/>
    <p:sldId id="274" r:id="rId9"/>
    <p:sldId id="258" r:id="rId10"/>
    <p:sldId id="259" r:id="rId11"/>
    <p:sldId id="276" r:id="rId12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FF66"/>
    <a:srgbClr val="00FF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10" autoAdjust="0"/>
  </p:normalViewPr>
  <p:slideViewPr>
    <p:cSldViewPr>
      <p:cViewPr>
        <p:scale>
          <a:sx n="79" d="100"/>
          <a:sy n="79" d="100"/>
        </p:scale>
        <p:origin x="-7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35291-34A2-43C8-A101-5AAB0902AFD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1EB0C-17FD-48E3-B46C-C7159EC8E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7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EB0C-17FD-48E3-B46C-C7159EC8E4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25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EB0C-17FD-48E3-B46C-C7159EC8E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29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EB0C-17FD-48E3-B46C-C7159EC8E4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80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EB0C-17FD-48E3-B46C-C7159EC8E4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67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EB0C-17FD-48E3-B46C-C7159EC8E4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5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7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3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657350"/>
            <a:ext cx="5257800" cy="800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2457450"/>
            <a:ext cx="5029200" cy="5143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4686300"/>
            <a:ext cx="2133600" cy="285750"/>
          </a:xfrm>
        </p:spPr>
        <p:txBody>
          <a:bodyPr/>
          <a:lstStyle>
            <a:lvl1pPr>
              <a:defRPr/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686300"/>
            <a:ext cx="2895600" cy="2857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4686300"/>
            <a:ext cx="1981200" cy="285750"/>
          </a:xfrm>
        </p:spPr>
        <p:txBody>
          <a:bodyPr/>
          <a:lstStyle>
            <a:lvl1pPr>
              <a:defRPr/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2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7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7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9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2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0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4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7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8"/>
            <a:ext cx="2057400" cy="43660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8"/>
            <a:ext cx="6019800" cy="43660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943350"/>
            <a:ext cx="8534400" cy="628650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572000"/>
            <a:ext cx="6400800" cy="5715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FFCC99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5029200"/>
            <a:ext cx="2133600" cy="114300"/>
          </a:xfrm>
        </p:spPr>
        <p:txBody>
          <a:bodyPr/>
          <a:lstStyle>
            <a:lvl1pPr>
              <a:defRPr/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5029200"/>
            <a:ext cx="2895600" cy="1143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5029200"/>
            <a:ext cx="2133600" cy="114300"/>
          </a:xfrm>
        </p:spPr>
        <p:txBody>
          <a:bodyPr/>
          <a:lstStyle>
            <a:lvl1pPr>
              <a:defRPr/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2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1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8750"/>
            <a:ext cx="4038600" cy="31658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8750"/>
            <a:ext cx="4038600" cy="31658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5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2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9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2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8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4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685801"/>
            <a:ext cx="2133600" cy="3908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248400" cy="3908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43BD-8CE4-4D9A-912B-C6026F2D605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6001-66B7-421D-A490-327504900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43BD-8CE4-4D9A-912B-C6026F2D605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6001-66B7-421D-A490-327504900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5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43BD-8CE4-4D9A-912B-C6026F2D605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6001-66B7-421D-A490-327504900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0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43BD-8CE4-4D9A-912B-C6026F2D605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6001-66B7-421D-A490-327504900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43BD-8CE4-4D9A-912B-C6026F2D605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6001-66B7-421D-A490-327504900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2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43BD-8CE4-4D9A-912B-C6026F2D605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6001-66B7-421D-A490-327504900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7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43BD-8CE4-4D9A-912B-C6026F2D605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6001-66B7-421D-A490-327504900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9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43BD-8CE4-4D9A-912B-C6026F2D605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6001-66B7-421D-A490-327504900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2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43BD-8CE4-4D9A-912B-C6026F2D605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6001-66B7-421D-A490-327504900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0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43BD-8CE4-4D9A-912B-C6026F2D605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6001-66B7-421D-A490-327504900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43BD-8CE4-4D9A-912B-C6026F2D605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6001-66B7-421D-A490-327504900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9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3869532"/>
            <a:ext cx="7772400" cy="702469"/>
          </a:xfrm>
        </p:spPr>
        <p:txBody>
          <a:bodyPr/>
          <a:lstStyle>
            <a:lvl1pPr algn="l">
              <a:defRPr sz="4000" smtClean="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4572000"/>
            <a:ext cx="6400800" cy="400050"/>
          </a:xfrm>
        </p:spPr>
        <p:txBody>
          <a:bodyPr/>
          <a:lstStyle>
            <a:lvl1pPr marL="0" indent="0">
              <a:buFontTx/>
              <a:buNone/>
              <a:defRPr sz="24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7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6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9144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5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8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5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7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8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1750" y="114300"/>
            <a:ext cx="207645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"/>
            <a:ext cx="607695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0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42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02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13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9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36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36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07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88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26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99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3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0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2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5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1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2098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EFE673F-148B-4563-B4BF-34F62CBCD4E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4683919"/>
            <a:ext cx="20574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FC4D356-A0A6-4E9F-8FE1-FDB2105316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685800"/>
            <a:ext cx="72390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28750"/>
            <a:ext cx="8229600" cy="3165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EFE673F-148B-4563-B4BF-34F62CBCD4E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FC4D356-A0A6-4E9F-8FE1-FDB2105316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33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33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33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3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3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3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3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3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943BD-8CE4-4D9A-912B-C6026F2D605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A6001-66B7-421D-A490-327504900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0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71628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fld id="{3EFE673F-148B-4563-B4BF-34F62CBCD4E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fld id="{6FC4D356-A0A6-4E9F-8FE1-FDB2105316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sndAc>
          <p:endSnd/>
        </p:sndAc>
      </p:transition>
    </mc:Choice>
    <mc:Fallback>
      <p:transition spd="med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5175F-069C-4B76-9B15-7546C032483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58CC9-A748-4C09-8361-E7544746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6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sndAc>
          <p:endSnd/>
        </p:sndAc>
      </p:transition>
    </mc:Choice>
    <mc:Fallback>
      <p:transition spd="med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1.powershow.com/view/380984-NGFjM/Worlds_Best_PowerPoint_Templates/?p=ppt-tr" TargetMode="External"/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253666"/>
            <a:ext cx="8686800" cy="234315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0"/>
                </a:schemeClr>
              </a:gs>
              <a:gs pos="11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305800" cy="3799820"/>
          </a:xfrm>
        </p:spPr>
        <p:txBody>
          <a:bodyPr/>
          <a:lstStyle/>
          <a:p>
            <a:r>
              <a:rPr lang="en-US" sz="6200" dirty="0" smtClean="0">
                <a:effectLst>
                  <a:outerShdw blurRad="165100" dist="88900" dir="3180000" algn="tl" rotWithShape="0">
                    <a:prstClr val="black"/>
                  </a:outerShdw>
                </a:effectLst>
                <a:latin typeface="Microsoft Tai Le" pitchFamily="34" charset="0"/>
                <a:cs typeface="Microsoft Tai Le" pitchFamily="34" charset="0"/>
              </a:rPr>
              <a:t>Stunning PowerPoint Templates</a:t>
            </a:r>
            <a:endParaRPr lang="en-US" sz="6200" dirty="0">
              <a:effectLst>
                <a:outerShdw blurRad="165100" dist="88900" dir="3180000" algn="tl" rotWithShape="0">
                  <a:prstClr val="black"/>
                </a:outerShdw>
              </a:effectLst>
              <a:latin typeface="Microsoft Tai Le" pitchFamily="34" charset="0"/>
              <a:cs typeface="Microsoft Tai Le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592" y="3363780"/>
            <a:ext cx="8120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CCFF"/>
                </a:solidFill>
                <a:latin typeface="Microsoft Tai Le" pitchFamily="34" charset="0"/>
                <a:cs typeface="Microsoft Tai Le" pitchFamily="34" charset="0"/>
              </a:rPr>
              <a:t>The worlds biggest and best collection!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91243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"/>
    </mc:Choice>
    <mc:Fallback>
      <p:transition spd="med" advClick="0" advTm="2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4" r="5255" b="47723"/>
          <a:stretch/>
        </p:blipFill>
        <p:spPr>
          <a:xfrm rot="5400000">
            <a:off x="6201880" y="1243867"/>
            <a:ext cx="5176587" cy="26888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00200" y="-95250"/>
            <a:ext cx="6934200" cy="527183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0"/>
                </a:schemeClr>
              </a:gs>
              <a:gs pos="11000">
                <a:schemeClr val="accent1">
                  <a:shade val="67500"/>
                  <a:satMod val="115000"/>
                  <a:alpha val="0"/>
                </a:schemeClr>
              </a:gs>
              <a:gs pos="6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285750"/>
            <a:ext cx="7378700" cy="4400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18937" y="438150"/>
            <a:ext cx="7162800" cy="4495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0"/>
                </a:schemeClr>
              </a:gs>
              <a:gs pos="11000">
                <a:schemeClr val="accent1">
                  <a:shade val="67500"/>
                  <a:satMod val="115000"/>
                  <a:alpha val="0"/>
                </a:schemeClr>
              </a:gs>
              <a:gs pos="68000">
                <a:schemeClr val="tx1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18134" y="514349"/>
            <a:ext cx="65277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CC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Microsoft Tai Le" pitchFamily="34" charset="0"/>
                <a:cs typeface="Microsoft Tai Le" pitchFamily="34" charset="0"/>
              </a:rPr>
              <a:t>Energ</a:t>
            </a:r>
            <a:r>
              <a:rPr lang="en-US" sz="4000" b="1" dirty="0">
                <a:solidFill>
                  <a:srgbClr val="00CC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Tai Le" pitchFamily="34" charset="0"/>
                <a:cs typeface="Microsoft Tai Le" pitchFamily="34" charset="0"/>
              </a:rPr>
              <a:t>ize PowerPoint with:</a:t>
            </a:r>
          </a:p>
          <a:p>
            <a:endParaRPr lang="en-US" sz="4000" dirty="0">
              <a:solidFill>
                <a:srgbClr val="00CC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icrosoft Tai Le" pitchFamily="34" charset="0"/>
              <a:cs typeface="Microsoft Tai Le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7579" y="1524309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Microsoft Tai Le" pitchFamily="34" charset="0"/>
                <a:cs typeface="Microsoft Tai Le" pitchFamily="34" charset="0"/>
              </a:rPr>
              <a:t>Award winning templates!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Microsoft Tai Le" pitchFamily="34" charset="0"/>
              <a:cs typeface="Microsoft Tai Le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7579" y="3420130"/>
            <a:ext cx="500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Microsoft Tai Le" pitchFamily="34" charset="0"/>
                <a:cs typeface="Microsoft Tai Le" pitchFamily="34" charset="0"/>
              </a:rPr>
              <a:t>Available for download 24/7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Microsoft Tai Le" pitchFamily="34" charset="0"/>
              <a:cs typeface="Microsoft Tai Le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7579" y="2495550"/>
            <a:ext cx="4620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Microsoft Tai Le" pitchFamily="34" charset="0"/>
                <a:cs typeface="Microsoft Tai Le" pitchFamily="34" charset="0"/>
              </a:rPr>
              <a:t>100s more added monthly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Microsoft Tai Le" pitchFamily="34" charset="0"/>
              <a:cs typeface="Microsoft Tai Le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7579" y="3877330"/>
            <a:ext cx="5498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Microsoft Tai Le" pitchFamily="34" charset="0"/>
                <a:cs typeface="Microsoft Tai Le" pitchFamily="34" charset="0"/>
              </a:rPr>
              <a:t>Affordable annual subscription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Microsoft Tai Le" pitchFamily="34" charset="0"/>
              <a:cs typeface="Microsoft Tai Le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69880" y="2010548"/>
            <a:ext cx="5003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Microsoft Tai Le" pitchFamily="34" charset="0"/>
                <a:cs typeface="Microsoft Tai Le" pitchFamily="34" charset="0"/>
              </a:rPr>
              <a:t>Over 27,000 to choose from!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Microsoft Tai Le" pitchFamily="34" charset="0"/>
              <a:cs typeface="Microsoft Tai Le" pitchFamily="34" charset="0"/>
            </a:endParaRPr>
          </a:p>
        </p:txBody>
      </p:sp>
      <p:sp>
        <p:nvSpPr>
          <p:cNvPr id="18" name="5-Point Star 17"/>
          <p:cNvSpPr/>
          <p:nvPr/>
        </p:nvSpPr>
        <p:spPr>
          <a:xfrm>
            <a:off x="1908270" y="1644700"/>
            <a:ext cx="261610" cy="261610"/>
          </a:xfrm>
          <a:prstGeom prst="star5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1908270" y="3550935"/>
            <a:ext cx="261610" cy="261610"/>
          </a:xfrm>
          <a:prstGeom prst="star5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1908270" y="2612895"/>
            <a:ext cx="261610" cy="261610"/>
          </a:xfrm>
          <a:prstGeom prst="star5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1908270" y="4008135"/>
            <a:ext cx="261610" cy="261610"/>
          </a:xfrm>
          <a:prstGeom prst="star5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1908270" y="2141353"/>
            <a:ext cx="261610" cy="261610"/>
          </a:xfrm>
          <a:prstGeom prst="star5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166610" y="2962930"/>
            <a:ext cx="4503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Microsoft Tai Le" pitchFamily="34" charset="0"/>
                <a:cs typeface="Microsoft Tai Le" pitchFamily="34" charset="0"/>
              </a:rPr>
              <a:t>Templates for every topic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Microsoft Tai Le" pitchFamily="34" charset="0"/>
              <a:cs typeface="Microsoft Tai Le" pitchFamily="34" charset="0"/>
            </a:endParaRPr>
          </a:p>
        </p:txBody>
      </p:sp>
      <p:sp>
        <p:nvSpPr>
          <p:cNvPr id="27" name="5-Point Star 26"/>
          <p:cNvSpPr/>
          <p:nvPr/>
        </p:nvSpPr>
        <p:spPr>
          <a:xfrm>
            <a:off x="1905000" y="3093735"/>
            <a:ext cx="261610" cy="261610"/>
          </a:xfrm>
          <a:prstGeom prst="star5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4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000">
        <p:fade/>
      </p:transition>
    </mc:Choice>
    <mc:Fallback xmlns="">
      <p:transition spd="med" advTm="1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-21600000">
                                      <p:cBhvr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3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4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5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5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mph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6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16" grpId="0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3" grpId="0" animBg="1"/>
      <p:bldP spid="23" grpId="1" animBg="1"/>
      <p:bldP spid="26" grpId="0"/>
      <p:bldP spid="27" grpId="0" animBg="1"/>
      <p:bldP spid="2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15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25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85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">
        <p:fade/>
      </p:transition>
    </mc:Choice>
    <mc:Fallback xmlns="">
      <p:transition spd="med" advClick="0" advTm="2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82616"/>
            <a:ext cx="7886700" cy="1125140"/>
          </a:xfrm>
        </p:spPr>
        <p:txBody>
          <a:bodyPr/>
          <a:lstStyle/>
          <a:p>
            <a:pPr algn="ctr"/>
            <a:r>
              <a:rPr lang="en-US" dirty="0"/>
              <a:t>Interesting, right?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6421781-E17A-42C3-A6A2-40EB54C2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220" y="2879527"/>
            <a:ext cx="7945367" cy="1125140"/>
          </a:xfrm>
        </p:spPr>
        <p:txBody>
          <a:bodyPr>
            <a:normAutofit/>
          </a:bodyPr>
          <a:lstStyle/>
          <a:p>
            <a:r>
              <a:rPr lang="en-US" dirty="0"/>
              <a:t>This is just a sneak preview of the full presentation. We hope you like it! To see the rest of it, just </a:t>
            </a:r>
            <a:r>
              <a:rPr lang="en-US" u="sng" dirty="0">
                <a:hlinkClick r:id="rId2"/>
              </a:rPr>
              <a:t>click here to view it in full on PowerShow.com</a:t>
            </a:r>
            <a:r>
              <a:rPr lang="en-US" u="sng" dirty="0"/>
              <a:t>.</a:t>
            </a:r>
            <a:r>
              <a:rPr lang="en-US" dirty="0"/>
              <a:t> Then, if you’d like, you can also log in to PowerShow.com to download the entire presentation for free. </a:t>
            </a:r>
          </a:p>
        </p:txBody>
      </p:sp>
    </p:spTree>
    <p:extLst>
      <p:ext uri="{BB962C8B-B14F-4D97-AF65-F5344CB8AC3E}">
        <p14:creationId xmlns:p14="http://schemas.microsoft.com/office/powerpoint/2010/main" val="247407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sndAc>
          <p:endSnd/>
        </p:sndAc>
      </p:transition>
    </mc:Choice>
    <mc:Fallback>
      <p:transition spd="med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28F1BA16-2017-4AF0-AE55-63CB617EB4CF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PCCQkd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PCCQkd7BdOSwAEAANoDAAAPAAAAAAAAAAEAAAAAAAAAAABub25lL3BsYXllci54bWxQSwUGAAAAAAEAAQA9AAAA7QEAAAAA"/>
  <p:tag name="ISPRING_PRESENTATION_TITLE" val="3672452"/>
  <p:tag name="ISPRING_RESOURCE_PATHS_HASH_PRESENTER" val="1f6aaa5e33622a7cfb4b198ead84b9174ff6f34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th_am_07 PowerPlugs Templates for PowerPoint">
  <a:themeElements>
    <a:clrScheme name="Default Design 13">
      <a:dk1>
        <a:srgbClr val="000000"/>
      </a:dk1>
      <a:lt1>
        <a:srgbClr val="666699"/>
      </a:lt1>
      <a:dk2>
        <a:srgbClr val="FFFFFF"/>
      </a:dk2>
      <a:lt2>
        <a:srgbClr val="3E3E5C"/>
      </a:lt2>
      <a:accent1>
        <a:srgbClr val="60597B"/>
      </a:accent1>
      <a:accent2>
        <a:srgbClr val="6666FF"/>
      </a:accent2>
      <a:accent3>
        <a:srgbClr val="B8B8CA"/>
      </a:accent3>
      <a:accent4>
        <a:srgbClr val="000000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000000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ailing">
  <a:themeElements>
    <a:clrScheme name="sail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il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il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il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il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il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il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il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il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il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il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il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il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il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Leader108 PowerPlugs Templates for PowerPoint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1055</TotalTime>
  <Words>104</Words>
  <Application>Microsoft Office PowerPoint</Application>
  <PresentationFormat>On-screen Show (16:9)</PresentationFormat>
  <Paragraphs>16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Custom Design</vt:lpstr>
      <vt:lpstr>path_am_07 PowerPlugs Templates for PowerPoint</vt:lpstr>
      <vt:lpstr>sailing</vt:lpstr>
      <vt:lpstr>1_Custom Design</vt:lpstr>
      <vt:lpstr>TheLeader108 PowerPlugs Templates for PowerPoint</vt:lpstr>
      <vt:lpstr>TruncatedFinalSlide</vt:lpstr>
      <vt:lpstr>Stunning PowerPoint Templates</vt:lpstr>
      <vt:lpstr>PowerPoint Presentation</vt:lpstr>
      <vt:lpstr>PowerPoint Presentation</vt:lpstr>
      <vt:lpstr>PowerPoint Presentation</vt:lpstr>
      <vt:lpstr>PowerPoint Presentation</vt:lpstr>
      <vt:lpstr>Interesting, right?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3672452</dc:title>
  <dc:creator>Nitila</dc:creator>
  <cp:lastModifiedBy>Admin</cp:lastModifiedBy>
  <cp:revision>57</cp:revision>
  <dcterms:created xsi:type="dcterms:W3CDTF">2011-02-10T19:50:35Z</dcterms:created>
  <dcterms:modified xsi:type="dcterms:W3CDTF">2020-06-11T11:45:02Z</dcterms:modified>
</cp:coreProperties>
</file>