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72" r:id="rId9"/>
    <p:sldId id="263" r:id="rId10"/>
    <p:sldId id="267" r:id="rId11"/>
    <p:sldId id="268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DAE-6313-4DEB-B2A6-7949E28A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C47C4-3D6E-45C1-B93B-C682B28D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6FC-637E-4F95-8D43-F1259423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0798-DB9C-41D7-8983-1758E10B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EA23-55A1-4201-AB20-7DA0EB7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3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9685-38B7-4325-B374-1DBAA7DB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DF1A8-E121-44EB-B1BE-89002F187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26A7-6942-4CD7-9CA9-0D3CDEE8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1A8D-114C-42C5-B408-C4A78B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1AA8-4FE2-4023-87AE-7A115E6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7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0AE4D-99FE-4DE3-AA5E-0D3D95003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722E0-6649-47A3-857F-AF15EA0F7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81C-25B2-48D0-BC22-1A84B5DB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B536-99B3-40C2-929C-81D0A96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1128-B16E-4263-95C5-D13A34AE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B892-5FD0-41F7-A0C8-6EC6245B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C5EE-7036-4A95-B38A-1FFACC73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38EDB-3860-4E0E-8979-F6C6A307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C29B-F82D-42D6-94B5-6826BD0A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3417-2642-4185-BA18-FC6A9131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26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70F-51C8-42E1-B40A-45CD76C5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96634-DC33-43DA-92E1-7910F6B1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FC0D-A13C-4739-9648-E563424C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490D-6A04-4F85-8BCA-907FB947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952B6-6D6B-4723-A4F8-CBB6942B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2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FBD-7033-49A4-BDD4-250F493F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F49C-475B-4BF5-B623-708049DA9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D5FBC-EDC8-417B-8548-1C66CB515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A8DC-0A1A-42B6-AB28-37DE39E5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D226-8DC1-4903-860E-5CEAA9EE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CD3B7-F4E4-4019-A709-07250C39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0BD2-7D8C-480D-801E-10DCCF18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0129-7902-4F68-9587-31023F78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03BAC-CC21-45DD-95A2-833A5666B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A36CD-AC84-410B-BEA2-873332A40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4E72F-12B4-4D4C-A2AF-881A0A3B5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62A8B-B60A-4712-BF1A-61BAE87E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B7F9A-C036-4090-A3C2-0A646344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6C21F-8BC6-4187-B977-A36FC9D4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0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E8E9-7190-4C04-8C56-9D9AE3DC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6A2DD-EA11-4A35-898E-097C40D9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1A7AB-75E3-4DA3-9EBD-E9C38FE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DF3E-192E-4193-9DCA-C53A88F3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7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026CC-556A-4E3F-BC64-866E144E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B3470-42F7-41C5-A12B-A95D5D9C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C2AC-0296-4022-9D1F-E68AD67E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761-AA63-4E8B-A427-E1EAFED0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E591-3192-43BA-B0A8-B5FE8B6B0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73D22-7EE2-4297-9CE6-0B450C2F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399C-290A-4B6E-AF90-7A2D71E3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74FD-5BD0-4F2E-A949-1595AD7F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91068-6FD7-46D1-949B-AFFCA1FA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8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46A0-D3F8-4201-B1A1-E1E97717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0A12B-F3B6-4293-B5AD-8E4E2CA5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853C-2BD3-4BAF-A716-08F5B1B89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B4DEC-B1B6-4614-B267-C7F85856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5ED15-0B64-46C7-AEC9-FAD0937A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FC44-C25B-4102-94D6-8C3DF39E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2A1D7-7D7A-47B7-87CB-4C466EC9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819C3-9511-42CC-85B4-1C668591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3F43-73C6-4649-B633-AE36CF7A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4843-657E-4851-8639-284F93B26482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B7EA-A625-41B2-882E-812424D14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4490-1234-4B22-BC09-D7E030944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656E-9147-443E-A371-F2693DED0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5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EE0200-35A6-4B76-90C8-EFA34BB60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54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A3D9A-96AC-4D27-943E-330154E37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64BDB-4116-471D-A282-F09FB17D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newsflash/>
      </p:transition>
    </mc:Choice>
    <mc:Fallback xmlns="">
      <p:transition spd="slow">
        <p:newsfla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0C7DA-FE76-4257-BCE4-AB369797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1F208-9712-45DF-B7F4-B4284E350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0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A5DC4-9C8A-458E-BD82-1D98C2EBC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26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6F028-E602-40D5-8F66-02E52A415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9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7577ED-CDE2-4D00-B0EA-2131D5A4C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5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A11BB-986A-45E6-B71F-F3F145DB4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8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64564-DF67-4B72-A63A-CAA93B71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81C09-D72D-4486-96AC-F8C071B3C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F68CD-C07C-4071-8461-AD0C37FA0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9A028-893C-4216-8725-86C6F8D5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MAREDDY NISHITH</dc:creator>
  <cp:lastModifiedBy>MAREDDY NISHITH</cp:lastModifiedBy>
  <cp:revision>9</cp:revision>
  <cp:lastPrinted>2021-11-23T06:23:28Z</cp:lastPrinted>
  <dcterms:created xsi:type="dcterms:W3CDTF">2021-11-22T14:51:54Z</dcterms:created>
  <dcterms:modified xsi:type="dcterms:W3CDTF">2021-12-01T13:33:39Z</dcterms:modified>
</cp:coreProperties>
</file>