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27dc59d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27dc59d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27dc59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27dc59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27dc59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27dc59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oguelike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Хамитов Ринат Айдарович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1000" y="45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Идея проекта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2032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Моя идея была создать в яндекс диалогах, простой </a:t>
            </a:r>
            <a:r>
              <a:rPr lang="ru" sz="2400"/>
              <a:t>roguelite, который можно будет улучшить в будущем. В качестве идеи я взял сценарий с выбором персонажа и прохождении.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709625"/>
            <a:ext cx="40100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Описание реализации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1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В проекте я использовал flask. В качестве основного метода в проекте я использовал систему “state” .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0" y="923400"/>
            <a:ext cx="2830722" cy="38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6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У моего проекта есть много возможностей для доработки. По итогу я смог лучше работать с Яндекс.Диалогами. В будущем я бы хотел доработать свою игру.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