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Data-Driven Crop Advisory System</a:t>
            </a:r>
          </a:p>
        </p:txBody>
      </p:sp>
      <p:sp>
        <p:nvSpPr>
          <p:cNvPr id="3" name="Subtitle 2"/>
          <p:cNvSpPr>
            <a:spLocks noGrp="1"/>
          </p:cNvSpPr>
          <p:nvPr>
            <p:ph type="subTitle" idx="1"/>
          </p:nvPr>
        </p:nvSpPr>
        <p:spPr/>
        <p:txBody>
          <a:bodyPr/>
          <a:lstStyle/>
          <a:p>
            <a:r>
              <a:t>A Machine Learning &amp; Web-Based Recommendation Platform</a:t>
            </a:r>
          </a:p>
        </p:txBody>
      </p:sp>
      <p:sp>
        <p:nvSpPr>
          <p:cNvPr id="4" name="TextBox 3">
            <a:extLst>
              <a:ext uri="{FF2B5EF4-FFF2-40B4-BE49-F238E27FC236}">
                <a16:creationId xmlns:a16="http://schemas.microsoft.com/office/drawing/2014/main" id="{7A633169-FCD6-704D-AEE9-28D6DE82618C}"/>
              </a:ext>
            </a:extLst>
          </p:cNvPr>
          <p:cNvSpPr txBox="1"/>
          <p:nvPr/>
        </p:nvSpPr>
        <p:spPr>
          <a:xfrm>
            <a:off x="1553497" y="5260258"/>
            <a:ext cx="5958348" cy="954107"/>
          </a:xfrm>
          <a:prstGeom prst="rect">
            <a:avLst/>
          </a:prstGeom>
          <a:noFill/>
        </p:spPr>
        <p:txBody>
          <a:bodyPr wrap="square" rtlCol="0">
            <a:spAutoFit/>
          </a:bodyPr>
          <a:lstStyle/>
          <a:p>
            <a:r>
              <a:rPr lang="en-US" sz="1400" dirty="0"/>
              <a:t>TEAM 155</a:t>
            </a:r>
          </a:p>
          <a:p>
            <a:r>
              <a:rPr lang="en-US" sz="1400" dirty="0"/>
              <a:t>24CSE342 L CHARAN SAI</a:t>
            </a:r>
          </a:p>
          <a:p>
            <a:r>
              <a:rPr lang="en-US" sz="1400" dirty="0"/>
              <a:t>24CSE341 PARSHURAM BISWAL</a:t>
            </a:r>
          </a:p>
          <a:p>
            <a:r>
              <a:rPr lang="en-US" sz="1400" dirty="0"/>
              <a:t>24CSE303 SURAJ KUMAR NAYAK </a:t>
            </a:r>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 Logic</a:t>
            </a:r>
          </a:p>
        </p:txBody>
      </p:sp>
      <p:sp>
        <p:nvSpPr>
          <p:cNvPr id="3" name="Content Placeholder 2"/>
          <p:cNvSpPr>
            <a:spLocks noGrp="1"/>
          </p:cNvSpPr>
          <p:nvPr>
            <p:ph idx="1"/>
          </p:nvPr>
        </p:nvSpPr>
        <p:spPr/>
        <p:txBody>
          <a:bodyPr/>
          <a:lstStyle/>
          <a:p>
            <a:endParaRPr/>
          </a:p>
          <a:p>
            <a:r>
              <a:t>Logic includes:</a:t>
            </a:r>
          </a:p>
          <a:p>
            <a:r>
              <a:t>Crop predicted using trained model</a:t>
            </a:r>
          </a:p>
          <a:p>
            <a:r>
              <a:t>Customized fertilizer amounts based on NPK levels</a:t>
            </a:r>
          </a:p>
          <a:p>
            <a:r>
              <a:t>pH-based soil amendment suggestions</a:t>
            </a:r>
          </a:p>
          <a:p>
            <a:r>
              <a:t>Crop-specific or generic advisory guidelines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a:t>
            </a:r>
          </a:p>
        </p:txBody>
      </p:sp>
      <p:sp>
        <p:nvSpPr>
          <p:cNvPr id="3" name="Content Placeholder 2"/>
          <p:cNvSpPr>
            <a:spLocks noGrp="1"/>
          </p:cNvSpPr>
          <p:nvPr>
            <p:ph idx="1"/>
          </p:nvPr>
        </p:nvSpPr>
        <p:spPr/>
        <p:txBody>
          <a:bodyPr/>
          <a:lstStyle/>
          <a:p>
            <a:endParaRPr/>
          </a:p>
          <a:p>
            <a:r>
              <a:t>Example test performed via HTTP POST:</a:t>
            </a:r>
          </a:p>
          <a:p>
            <a:r>
              <a:t>Inputs sent to `/recommend` endpoint</a:t>
            </a:r>
          </a:p>
          <a:p>
            <a:r>
              <a:t>JSON response included crop and advisory</a:t>
            </a:r>
          </a:p>
          <a:p>
            <a:r>
              <a:t>Verified correctness of predictions and outputs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Work</a:t>
            </a:r>
          </a:p>
        </p:txBody>
      </p:sp>
      <p:sp>
        <p:nvSpPr>
          <p:cNvPr id="3" name="Content Placeholder 2"/>
          <p:cNvSpPr>
            <a:spLocks noGrp="1"/>
          </p:cNvSpPr>
          <p:nvPr>
            <p:ph idx="1"/>
          </p:nvPr>
        </p:nvSpPr>
        <p:spPr/>
        <p:txBody>
          <a:bodyPr/>
          <a:lstStyle/>
          <a:p>
            <a:endParaRPr/>
          </a:p>
          <a:p>
            <a:r>
              <a:t>Achievements and future scope:</a:t>
            </a:r>
          </a:p>
          <a:p>
            <a:r>
              <a:t>Successfully built an end-to-end advisory system</a:t>
            </a:r>
          </a:p>
          <a:p>
            <a:r>
              <a:t>Future: add geolocation, crop images, pest detection</a:t>
            </a:r>
          </a:p>
          <a:p>
            <a:r>
              <a:t>Enhance advisory with dynamic weather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normAutofit fontScale="77500" lnSpcReduction="20000"/>
          </a:bodyPr>
          <a:lstStyle/>
          <a:p>
            <a:r>
              <a:t>Title: Development of a Data-Driven Crop Advisory System Using Soil and Environmental Parameters</a:t>
            </a:r>
          </a:p>
          <a:p>
            <a:r>
              <a:t>Description: Design and develop a simple, sensor-assisted or data-driven system that recommends the most suitable crop to cultivate based on soil macronutrients (N, P, K), pH level, temperature, humidity, and rainfall. The system should analyze the current soil and weather conditions to provide accurate crop suggestions and related fertilizer advisory services for small farm holders.</a:t>
            </a:r>
          </a:p>
          <a:p>
            <a:r>
              <a:t>Potential Impact: Empowers farmers with scientific decision-making for crop selection, leads to optimized use of resources, improves soil fertility, reduces input costs, and increases overall yield and profitability — especially for small and marginal farmers.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Design and develop a simple, sensor-assisted or data-driven system that recommends the most suitable crop to cultivate based on soil macronutrients (N, P, K), pH level, temperature, humidity, and rainfall. The system should analyze the current soil and weather conditions to provide accurate crop suggestions and related fertilizer advisory services for small farm holders.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endParaRPr/>
          </a:p>
          <a:p>
            <a:r>
              <a:t>The project aims to:</a:t>
            </a:r>
          </a:p>
          <a:p>
            <a:r>
              <a:t>Develop a machine learning model to predict suitable crops.</a:t>
            </a:r>
          </a:p>
          <a:p>
            <a:r>
              <a:t>Provide fertilizer and soil pH advisory.</a:t>
            </a:r>
          </a:p>
          <a:p>
            <a:r>
              <a:t>Deploy a user-friendly web application for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lstStyle/>
          <a:p>
            <a:endParaRPr/>
          </a:p>
          <a:p>
            <a:r>
              <a:t>The dataset contains features like:</a:t>
            </a:r>
          </a:p>
          <a:p>
            <a:r>
              <a:t>Nitrogen (N), Phosphorus (P), Potassium (K)</a:t>
            </a:r>
          </a:p>
          <a:p>
            <a:r>
              <a:t>Temperature, Humidity, pH, Rainfall</a:t>
            </a:r>
          </a:p>
          <a:p>
            <a:r>
              <a:t>Target: Crop Label (e.g., rice, maize,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endParaRPr/>
          </a:p>
          <a:p>
            <a:r>
              <a:t>The system consists of:</a:t>
            </a:r>
          </a:p>
          <a:p>
            <a:r>
              <a:t>Data preprocessing and model training using RandomForestClassifier</a:t>
            </a:r>
          </a:p>
          <a:p>
            <a:r>
              <a:t>REST API with Flask to serve predictions</a:t>
            </a:r>
          </a:p>
          <a:p>
            <a:r>
              <a:t>Frontend to collect user inputs</a:t>
            </a:r>
          </a:p>
          <a:p>
            <a:r>
              <a:t>Fertilizer advisory logic based on inputs and predicted crop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endParaRPr/>
          </a:p>
          <a:p>
            <a:r>
              <a:t>Insights generated for rice include:</a:t>
            </a:r>
          </a:p>
          <a:p>
            <a:r>
              <a:t>NPK boxplots for rice</a:t>
            </a:r>
          </a:p>
          <a:p>
            <a:r>
              <a:t>Temperature vs Humidity correlation</a:t>
            </a:r>
          </a:p>
          <a:p>
            <a:r>
              <a:t>pH vs Rainfall trends</a:t>
            </a:r>
          </a:p>
          <a:p>
            <a:r>
              <a:t>Average NPK, optimal pH and rainfall ranges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a:t>
            </a:r>
          </a:p>
        </p:txBody>
      </p:sp>
      <p:sp>
        <p:nvSpPr>
          <p:cNvPr id="3" name="Content Placeholder 2"/>
          <p:cNvSpPr>
            <a:spLocks noGrp="1"/>
          </p:cNvSpPr>
          <p:nvPr>
            <p:ph idx="1"/>
          </p:nvPr>
        </p:nvSpPr>
        <p:spPr/>
        <p:txBody>
          <a:bodyPr/>
          <a:lstStyle/>
          <a:p>
            <a:endParaRPr/>
          </a:p>
          <a:p>
            <a:r>
              <a:t>Random Forest Classifier was used:</a:t>
            </a:r>
          </a:p>
          <a:p>
            <a:r>
              <a:t>Data split: 80% train, 20% test</a:t>
            </a:r>
          </a:p>
          <a:p>
            <a:r>
              <a:t>Achieved high accuracy on test data</a:t>
            </a:r>
          </a:p>
          <a:p>
            <a:r>
              <a:t>Model saved using joblib for reuse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Web Application</a:t>
            </a:r>
          </a:p>
        </p:txBody>
      </p:sp>
      <p:sp>
        <p:nvSpPr>
          <p:cNvPr id="3" name="Content Placeholder 2"/>
          <p:cNvSpPr>
            <a:spLocks noGrp="1"/>
          </p:cNvSpPr>
          <p:nvPr>
            <p:ph idx="1"/>
          </p:nvPr>
        </p:nvSpPr>
        <p:spPr/>
        <p:txBody>
          <a:bodyPr/>
          <a:lstStyle/>
          <a:p>
            <a:endParaRPr/>
          </a:p>
          <a:p>
            <a:r>
              <a:t>Features of the web app include:</a:t>
            </a:r>
          </a:p>
          <a:p>
            <a:r>
              <a:t>Form input for N, P, K, temperature, humidity, pH, rainfall</a:t>
            </a:r>
          </a:p>
          <a:p>
            <a:r>
              <a:t>Flask backend routes to handle prediction requests</a:t>
            </a:r>
          </a:p>
          <a:p>
            <a:r>
              <a:t>JSON response with crop and fertilizer advisory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503</Words>
  <Application>Microsoft Office PowerPoint</Application>
  <PresentationFormat>On-screen Show (4:3)</PresentationFormat>
  <Paragraphs>69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Data-Driven Crop Advisory System</vt:lpstr>
      <vt:lpstr>Project Overview</vt:lpstr>
      <vt:lpstr>Problem Statement</vt:lpstr>
      <vt:lpstr>Objectives</vt:lpstr>
      <vt:lpstr>Dataset Description</vt:lpstr>
      <vt:lpstr>System Architecture</vt:lpstr>
      <vt:lpstr>Exploratory Data Analysis</vt:lpstr>
      <vt:lpstr>Model Training</vt:lpstr>
      <vt:lpstr>Web Application</vt:lpstr>
      <vt:lpstr>Recommendation Logic</vt:lpstr>
      <vt:lpstr>Testing</vt:lpstr>
      <vt:lpstr>Conclusion &amp;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Charan Sai</cp:lastModifiedBy>
  <cp:revision>3</cp:revision>
  <dcterms:created xsi:type="dcterms:W3CDTF">2013-01-27T09:14:16Z</dcterms:created>
  <dcterms:modified xsi:type="dcterms:W3CDTF">2025-07-24T04:41:59Z</dcterms:modified>
  <cp:category/>
</cp:coreProperties>
</file>