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6858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342900" y="122766"/>
            <a:ext cx="61722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342900" y="2133600"/>
            <a:ext cx="61722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251118" y="8583930"/>
            <a:ext cx="26398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"/>
          <p:cNvSpPr txBox="1"/>
          <p:nvPr/>
        </p:nvSpPr>
        <p:spPr>
          <a:xfrm>
            <a:off x="4785569" y="2849509"/>
            <a:ext cx="2065209" cy="2771141"/>
          </a:xfrm>
          <a:prstGeom prst="rect">
            <a:avLst/>
          </a:prstGeom>
          <a:solidFill>
            <a:srgbClr val="A7A7A7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　　　　　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1" name="まち.jpg" descr="まち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825" y="2856045"/>
            <a:ext cx="4870176" cy="2744547"/>
          </a:xfrm>
          <a:prstGeom prst="rect">
            <a:avLst/>
          </a:prstGeom>
          <a:ln w="25400">
            <a:solidFill>
              <a:srgbClr val="385D8A"/>
            </a:solidFill>
          </a:ln>
        </p:spPr>
      </p:pic>
      <p:sp>
        <p:nvSpPr>
          <p:cNvPr id="22" name="SD22ワンシート企画書"/>
          <p:cNvSpPr txBox="1"/>
          <p:nvPr/>
        </p:nvSpPr>
        <p:spPr>
          <a:xfrm>
            <a:off x="0" y="0"/>
            <a:ext cx="6858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SD22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ワンシート企画書</a:t>
            </a:r>
          </a:p>
        </p:txBody>
      </p:sp>
      <p:graphicFrame>
        <p:nvGraphicFramePr>
          <p:cNvPr id="23" name="表"/>
          <p:cNvGraphicFramePr/>
          <p:nvPr/>
        </p:nvGraphicFramePr>
        <p:xfrm>
          <a:off x="0" y="722312"/>
          <a:ext cx="6858000" cy="15081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14500"/>
                <a:gridCol w="5143500"/>
              </a:tblGrid>
              <a:tr h="2587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HGP創英角ｺﾞｼｯｸUB"/>
                          <a:ea typeface="HGP創英角ｺﾞｼｯｸUB"/>
                          <a:cs typeface="HGP創英角ｺﾞｼｯｸUB"/>
                          <a:sym typeface="HGP創英角ｺﾞｼｯｸUB"/>
                        </a:rPr>
                        <a:t>学科名称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rPr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高度情報処理学科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HGP創英角ｺﾞｼｯｸUB"/>
                          <a:ea typeface="HGP創英角ｺﾞｼｯｸUB"/>
                          <a:cs typeface="HGP創英角ｺﾞｼｯｸUB"/>
                          <a:sym typeface="HGP創英角ｺﾞｼｯｸUB"/>
                        </a:rPr>
                        <a:t>テーマ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rPr b="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自分だけの街を作ろう！！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HGP創英角ｺﾞｼｯｸUB"/>
                          <a:ea typeface="HGP創英角ｺﾞｼｯｸUB"/>
                          <a:cs typeface="HGP創英角ｺﾞｼｯｸUB"/>
                          <a:sym typeface="HGP創英角ｺﾞｼｯｸUB"/>
                        </a:rPr>
                        <a:t>企画概要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N W3"/>
                        </a:rPr>
                        <a:t>・自分の作りたい街に必要なオブジェクトを購入（音声認識可・チャットボット使用予定）
・自分の置きたい位置にオブジェクトを設置し街を作る
・VRで自分が作った街が見れる（人視点も導入したい）
・DBへ自分の作った街を保存
・アカウント登録あり</a:t>
                      </a:r>
                    </a:p>
                  </a:txBody>
                  <a:tcPr marL="45660" marR="45660" marT="45660" marB="4566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四角形"/>
          <p:cNvSpPr/>
          <p:nvPr/>
        </p:nvSpPr>
        <p:spPr>
          <a:xfrm>
            <a:off x="-1" y="2794584"/>
            <a:ext cx="6858001" cy="634941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16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</a:p>
        </p:txBody>
      </p:sp>
      <p:sp>
        <p:nvSpPr>
          <p:cNvPr id="25" name="クラス記号-出席番号：   IH-12A-335-27   氏名：山口 千晟"/>
          <p:cNvSpPr txBox="1"/>
          <p:nvPr/>
        </p:nvSpPr>
        <p:spPr>
          <a:xfrm>
            <a:off x="331787" y="402339"/>
            <a:ext cx="4804475" cy="27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200" u="sng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クラス記号</a:t>
            </a:r>
            <a:r>
              <a:t>-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出席番号：　　　IH-12A-335-27　　　氏名：山口　千晟</a:t>
            </a:r>
          </a:p>
        </p:txBody>
      </p:sp>
      <p:sp>
        <p:nvSpPr>
          <p:cNvPr id="26" name="所有オブジェクト一覧"/>
          <p:cNvSpPr txBox="1"/>
          <p:nvPr/>
        </p:nvSpPr>
        <p:spPr>
          <a:xfrm>
            <a:off x="4764053" y="2843159"/>
            <a:ext cx="24612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所有オブジェクト一覧</a:t>
            </a:r>
          </a:p>
        </p:txBody>
      </p:sp>
      <p:sp>
        <p:nvSpPr>
          <p:cNvPr id="27" name="家"/>
          <p:cNvSpPr/>
          <p:nvPr/>
        </p:nvSpPr>
        <p:spPr>
          <a:xfrm>
            <a:off x="5278726" y="3194698"/>
            <a:ext cx="1078896" cy="778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5" y="9619"/>
                </a:lnTo>
                <a:lnTo>
                  <a:pt x="8735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7" y="13540"/>
                </a:lnTo>
                <a:lnTo>
                  <a:pt x="12217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家"/>
          <p:cNvSpPr/>
          <p:nvPr/>
        </p:nvSpPr>
        <p:spPr>
          <a:xfrm>
            <a:off x="5150253" y="4100754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9" name="ec-marketing-photo.png" descr="ec-marketing-pho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69" y="5879844"/>
            <a:ext cx="5080001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con_023900_256.png" descr="icon_023900_2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14037" y="6810084"/>
            <a:ext cx="1361292" cy="1361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テーマ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テーマ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