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11" d="100"/>
          <a:sy n="111" d="100"/>
        </p:scale>
        <p:origin x="634" y="77"/>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80" name="Google Shape;1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86" name="Google Shape;1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92" name="Google Shape;11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98" name="Google Shape;1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000"/>
              <a:buFont typeface="Arial" panose="020B0604020202020204"/>
              <a:buNone/>
              <a:defRPr sz="20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18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0" marR="0" lvl="1"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0" marR="0" lvl="5"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0" marR="0" lvl="6"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0" marR="0" lvl="7"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0" marR="0" lvl="8"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04800" algn="l" rtl="0">
              <a:lnSpc>
                <a:spcPct val="115000"/>
              </a:lnSpc>
              <a:spcBef>
                <a:spcPts val="1600"/>
              </a:spcBef>
              <a:spcAft>
                <a:spcPts val="160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04800" algn="l" rtl="0">
              <a:lnSpc>
                <a:spcPct val="115000"/>
              </a:lnSpc>
              <a:spcBef>
                <a:spcPts val="1600"/>
              </a:spcBef>
              <a:spcAft>
                <a:spcPts val="160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04800" algn="l" rtl="0">
              <a:lnSpc>
                <a:spcPct val="115000"/>
              </a:lnSpc>
              <a:spcBef>
                <a:spcPts val="1600"/>
              </a:spcBef>
              <a:spcAft>
                <a:spcPts val="160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04800" algn="l" rtl="0">
              <a:lnSpc>
                <a:spcPct val="115000"/>
              </a:lnSpc>
              <a:spcBef>
                <a:spcPts val="1600"/>
              </a:spcBef>
              <a:spcAft>
                <a:spcPts val="160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036" name="Google Shape;1036;p1" descr="A close up of a sign&#10;&#10;Description automatically generated"/>
          <p:cNvPicPr preferRelativeResize="0"/>
          <p:nvPr/>
        </p:nvPicPr>
        <p:blipFill rotWithShape="1">
          <a:blip r:embed="rId12"/>
          <a:srcRect/>
          <a:stretch>
            <a:fill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panose="020B0604020202020204"/>
                <a:ea typeface="Arial" panose="020B0604020202020204"/>
                <a:cs typeface="Arial" panose="020B0604020202020204"/>
                <a:sym typeface="Arial" panose="020B0604020202020204"/>
              </a:rPr>
              <a:t>Next Gen Employability Program</a:t>
            </a:r>
            <a:endParaRPr lang="en-US"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092" name="Google Shape;1092;p13" descr="A white circle in the sky&#10;&#10;Description automatically generated"/>
          <p:cNvPicPr preferRelativeResize="0"/>
          <p:nvPr/>
        </p:nvPicPr>
        <p:blipFill rotWithShape="1">
          <a:blip r:embed="rId1">
            <a:alphaModFix amt="5000"/>
          </a:blip>
          <a:srcRect t="5929" r="744" b="10206"/>
          <a:stretch>
            <a:fillRect/>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panose="020B0604020202020204"/>
              <a:ea typeface="Arial" panose="020B0604020202020204"/>
              <a:cs typeface="Arial" panose="020B0604020202020204"/>
              <a:sym typeface="Arial" panose="020B0604020202020204"/>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panose="020B0604020202020204"/>
                <a:ea typeface="Arial" panose="020B0604020202020204"/>
                <a:cs typeface="Arial" panose="020B0604020202020204"/>
                <a:sym typeface="Arial" panose="020B0604020202020204"/>
              </a:rPr>
              <a:t>NEXT GEN EMPLOYABILITY PROGRAM</a:t>
            </a:r>
            <a:endParaRPr lang="en-US" sz="2000" b="1" i="0" u="none" strike="noStrike" cap="none">
              <a:solidFill>
                <a:srgbClr val="161D23"/>
              </a:solidFill>
              <a:latin typeface="Arial" panose="020B0604020202020204"/>
              <a:ea typeface="Arial" panose="020B0604020202020204"/>
              <a:cs typeface="Arial" panose="020B0604020202020204"/>
              <a:sym typeface="Arial" panose="020B0604020202020204"/>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panose="020B0604020202020204"/>
                <a:ea typeface="Arial" panose="020B0604020202020204"/>
                <a:cs typeface="Arial" panose="020B0604020202020204"/>
                <a:sym typeface="Arial" panose="020B0604020202020204"/>
              </a:rPr>
              <a:t>Creating a future-ready workforce</a:t>
            </a:r>
            <a:endParaRPr lang="en-US" sz="2000" b="0" i="0" u="none" strike="noStrike" cap="none">
              <a:solidFill>
                <a:srgbClr val="161D23"/>
              </a:solidFill>
              <a:latin typeface="Arial" panose="020B0604020202020204"/>
              <a:ea typeface="Arial" panose="020B0604020202020204"/>
              <a:cs typeface="Arial" panose="020B0604020202020204"/>
              <a:sym typeface="Arial" panose="020B0604020202020204"/>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99" name="Google Shape;1099;p13"/>
          <p:cNvSpPr txBox="1"/>
          <p:nvPr/>
        </p:nvSpPr>
        <p:spPr>
          <a:xfrm>
            <a:off x="1095101" y="3956075"/>
            <a:ext cx="2467800" cy="454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panose="020B0604020202020204"/>
                <a:ea typeface="Arial" panose="020B0604020202020204"/>
                <a:cs typeface="Arial" panose="020B0604020202020204"/>
                <a:sym typeface="Arial" panose="020B0604020202020204"/>
              </a:rPr>
              <a:t>Student Name </a:t>
            </a:r>
            <a:r>
              <a:rPr lang="en-US" sz="1100" dirty="0">
                <a:solidFill>
                  <a:schemeClr val="dk1"/>
                </a:solidFill>
              </a:rPr>
              <a:t>: Sowmiya.D </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panose="020B0604020202020204"/>
                <a:ea typeface="Arial" panose="020B0604020202020204"/>
                <a:cs typeface="Arial" panose="020B0604020202020204"/>
                <a:sym typeface="Arial" panose="020B0604020202020204"/>
              </a:rPr>
              <a:t>Student ID :712221205037</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414912" y="3904193"/>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a:solidFill>
                  <a:schemeClr val="dk1"/>
                </a:solidFill>
              </a:rPr>
              <a:t>Park college of </a:t>
            </a:r>
            <a:r>
              <a:rPr lang="en-US" sz="1100" b="0" i="0" u="none" strike="noStrike" cap="none" dirty="0">
                <a:solidFill>
                  <a:schemeClr val="dk1"/>
                </a:solidFill>
                <a:latin typeface="Arial" panose="020B0604020202020204"/>
                <a:ea typeface="Arial" panose="020B0604020202020204"/>
                <a:cs typeface="Arial" panose="020B0604020202020204"/>
                <a:sym typeface="Arial" panose="020B0604020202020204"/>
              </a:rPr>
              <a:t>Engineering &amp; Technology</a:t>
            </a:r>
            <a:endParaRPr sz="11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pic>
        <p:nvPicPr>
          <p:cNvPr id="1104" name="Google Shape;1104;p13"/>
          <p:cNvPicPr preferRelativeResize="0"/>
          <p:nvPr/>
        </p:nvPicPr>
        <p:blipFill rotWithShape="1">
          <a:blip r:embed="rId2"/>
          <a:srcRect/>
          <a:stretch>
            <a:fill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3"/>
          <a:srcRect/>
          <a:stretch>
            <a:fill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4"/>
          <a:srcRect/>
          <a:stretch>
            <a:fill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lang="en-US"/>
          </a:p>
        </p:txBody>
      </p:sp>
      <p:pic>
        <p:nvPicPr>
          <p:cNvPr id="4" name="Picture 3" descr="A screenshot of a computer&#10;&#10;Description automatically generated"/>
          <p:cNvPicPr>
            <a:picLocks noChangeAspect="1"/>
          </p:cNvPicPr>
          <p:nvPr/>
        </p:nvPicPr>
        <p:blipFill>
          <a:blip r:embed="rId1"/>
          <a:stretch>
            <a:fillRect/>
          </a:stretch>
        </p:blipFill>
        <p:spPr>
          <a:xfrm>
            <a:off x="839972" y="959882"/>
            <a:ext cx="7644809" cy="406305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lang="en-US" b="1"/>
          </a:p>
        </p:txBody>
      </p:sp>
      <p:pic>
        <p:nvPicPr>
          <p:cNvPr id="4" name="Picture 3" descr="A screenshot of a computer&#10;&#10;Description automatically generated"/>
          <p:cNvPicPr>
            <a:picLocks noChangeAspect="1"/>
          </p:cNvPicPr>
          <p:nvPr/>
        </p:nvPicPr>
        <p:blipFill>
          <a:blip r:embed="rId1"/>
          <a:stretch>
            <a:fillRect/>
          </a:stretch>
        </p:blipFill>
        <p:spPr>
          <a:xfrm>
            <a:off x="850605" y="1056618"/>
            <a:ext cx="7442790" cy="39556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lang="en-US" b="1"/>
          </a:p>
        </p:txBody>
      </p:sp>
      <p:pic>
        <p:nvPicPr>
          <p:cNvPr id="4" name="Picture 3" descr="A screenshot of a computer&#10;&#10;Description automatically generated"/>
          <p:cNvPicPr>
            <a:picLocks noChangeAspect="1"/>
          </p:cNvPicPr>
          <p:nvPr/>
        </p:nvPicPr>
        <p:blipFill>
          <a:blip r:embed="rId1"/>
          <a:stretch>
            <a:fillRect/>
          </a:stretch>
        </p:blipFill>
        <p:spPr>
          <a:xfrm>
            <a:off x="975177" y="1018534"/>
            <a:ext cx="7073670" cy="397699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lang="en-US" b="1"/>
          </a:p>
        </p:txBody>
      </p:sp>
      <p:pic>
        <p:nvPicPr>
          <p:cNvPr id="3" name="Picture 2" descr="A screenshot of a computer&#10;&#10;Description automatically generated"/>
          <p:cNvPicPr>
            <a:picLocks noChangeAspect="1"/>
          </p:cNvPicPr>
          <p:nvPr/>
        </p:nvPicPr>
        <p:blipFill>
          <a:blip r:embed="rId1"/>
          <a:stretch>
            <a:fillRect/>
          </a:stretch>
        </p:blipFill>
        <p:spPr>
          <a:xfrm>
            <a:off x="-240" y="1267766"/>
            <a:ext cx="9144000" cy="351018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panose="020B0604020202020204"/>
                <a:ea typeface="Arial" panose="020B0604020202020204"/>
                <a:cs typeface="Arial" panose="020B0604020202020204"/>
                <a:sym typeface="Arial" panose="020B0604020202020204"/>
              </a:rPr>
              <a:t>Future Enhancements</a:t>
            </a:r>
            <a:r>
              <a:rPr lang="en-US" sz="1600" b="1">
                <a:solidFill>
                  <a:srgbClr val="374151"/>
                </a:solidFill>
                <a:latin typeface="Arial" panose="020B0604020202020204"/>
                <a:ea typeface="Arial" panose="020B0604020202020204"/>
                <a:cs typeface="Arial" panose="020B0604020202020204"/>
                <a:sym typeface="Arial" panose="020B0604020202020204"/>
              </a:rPr>
              <a:t>:</a:t>
            </a:r>
            <a:br>
              <a:rPr lang="en-US" b="0" i="0">
                <a:solidFill>
                  <a:srgbClr val="374151"/>
                </a:solidFill>
                <a:latin typeface="Arial" panose="020B0604020202020204"/>
                <a:ea typeface="Arial" panose="020B0604020202020204"/>
                <a:cs typeface="Arial" panose="020B0604020202020204"/>
                <a:sym typeface="Arial" panose="020B0604020202020204"/>
              </a:rPr>
            </a:br>
            <a:endParaRPr lang="en-US" b="0" i="0">
              <a:solidFill>
                <a:srgbClr val="374151"/>
              </a:solidFill>
              <a:latin typeface="Arial" panose="020B0604020202020204"/>
              <a:ea typeface="Arial" panose="020B0604020202020204"/>
              <a:cs typeface="Arial" panose="020B0604020202020204"/>
              <a:sym typeface="Arial" panose="020B0604020202020204"/>
            </a:endParaRPr>
          </a:p>
        </p:txBody>
      </p:sp>
      <p:sp>
        <p:nvSpPr>
          <p:cNvPr id="2" name="Rectangle 1"/>
          <p:cNvSpPr/>
          <p:nvPr/>
        </p:nvSpPr>
        <p:spPr>
          <a:xfrm>
            <a:off x="719192" y="1406643"/>
            <a:ext cx="8044665" cy="2308324"/>
          </a:xfrm>
          <a:prstGeom prst="rect">
            <a:avLst/>
          </a:prstGeom>
        </p:spPr>
        <p:txBody>
          <a:bodyPr wrap="square">
            <a:spAutoFit/>
          </a:bodyPr>
          <a:lstStyle/>
          <a:p>
            <a:pPr>
              <a:lnSpc>
                <a:spcPct val="200000"/>
              </a:lnSpc>
              <a:buFont typeface="Arial" panose="020B0604020202020204" pitchFamily="34" charset="0"/>
              <a:buChar char="•"/>
            </a:pPr>
            <a:r>
              <a:rPr lang="en-US" sz="1800" dirty="0">
                <a:solidFill>
                  <a:srgbClr val="0D0D0D"/>
                </a:solidFill>
                <a:latin typeface="Söhne"/>
              </a:rPr>
              <a:t>Potential improvements or additional features for future </a:t>
            </a:r>
            <a:r>
              <a:rPr lang="en-US" sz="1800" dirty="0" err="1">
                <a:solidFill>
                  <a:srgbClr val="0D0D0D"/>
                </a:solidFill>
                <a:latin typeface="Söhne"/>
              </a:rPr>
              <a:t>iterations.Integration</a:t>
            </a:r>
            <a:r>
              <a:rPr lang="en-US" sz="1800" dirty="0">
                <a:solidFill>
                  <a:srgbClr val="0D0D0D"/>
                </a:solidFill>
                <a:latin typeface="Söhne"/>
              </a:rPr>
              <a:t>       with third-party services (e.g., Google Drive, Dropbox) for note storage.</a:t>
            </a:r>
            <a:endParaRPr lang="en-US" sz="1800" dirty="0">
              <a:solidFill>
                <a:srgbClr val="0D0D0D"/>
              </a:solidFill>
              <a:latin typeface="Söhne"/>
            </a:endParaRPr>
          </a:p>
          <a:p>
            <a:pPr>
              <a:lnSpc>
                <a:spcPct val="200000"/>
              </a:lnSpc>
              <a:buFont typeface="Arial" panose="020B0604020202020204" pitchFamily="34" charset="0"/>
              <a:buChar char="•"/>
            </a:pPr>
            <a:r>
              <a:rPr lang="en-US" sz="1800" dirty="0">
                <a:solidFill>
                  <a:srgbClr val="0D0D0D"/>
                </a:solidFill>
                <a:latin typeface="Söhne"/>
              </a:rPr>
              <a:t>Real-time collaboration features.</a:t>
            </a:r>
            <a:endParaRPr lang="en-US" sz="1800" dirty="0">
              <a:solidFill>
                <a:srgbClr val="0D0D0D"/>
              </a:solidFill>
              <a:latin typeface="Söhne"/>
            </a:endParaRPr>
          </a:p>
          <a:p>
            <a:pPr>
              <a:lnSpc>
                <a:spcPct val="200000"/>
              </a:lnSpc>
              <a:buFont typeface="Arial" panose="020B0604020202020204" pitchFamily="34" charset="0"/>
              <a:buChar char="•"/>
            </a:pPr>
            <a:r>
              <a:rPr lang="en-US" sz="1800" dirty="0">
                <a:solidFill>
                  <a:srgbClr val="0D0D0D"/>
                </a:solidFill>
                <a:latin typeface="Söhne"/>
              </a:rPr>
              <a:t>Mobile application development for note access on the go.</a:t>
            </a:r>
            <a:endParaRPr lang="en-US" sz="1800" dirty="0">
              <a:solidFill>
                <a:srgbClr val="0D0D0D"/>
              </a:solidFill>
              <a:latin typeface="Söhn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Conclusion</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215" name="Google Shape;1215;p27"/>
          <p:cNvSpPr txBox="1"/>
          <p:nvPr/>
        </p:nvSpPr>
        <p:spPr>
          <a:xfrm>
            <a:off x="845752" y="1409935"/>
            <a:ext cx="7860013" cy="1477287"/>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Summary of the project overview.</a:t>
            </a:r>
            <a:endParaRPr lang="en-US" sz="2000" dirty="0"/>
          </a:p>
          <a:p>
            <a:pPr marL="285750" indent="-285750">
              <a:lnSpc>
                <a:spcPct val="150000"/>
              </a:lnSpc>
              <a:buFont typeface="Arial" panose="020B0604020202020204" pitchFamily="34" charset="0"/>
              <a:buChar char="•"/>
            </a:pPr>
            <a:r>
              <a:rPr lang="en-US" sz="2000" dirty="0"/>
              <a:t>Importance and potential impact of the notes sharing web app.</a:t>
            </a:r>
            <a:endParaRPr lang="en-US" sz="2000" dirty="0"/>
          </a:p>
          <a:p>
            <a:pPr marL="285750" indent="-285750">
              <a:lnSpc>
                <a:spcPct val="150000"/>
              </a:lnSpc>
              <a:buFont typeface="Arial" panose="020B0604020202020204" pitchFamily="34" charset="0"/>
              <a:buChar char="•"/>
            </a:pPr>
            <a:r>
              <a:rPr lang="en-US" sz="2000" dirty="0"/>
              <a:t>Acknowledgment of contributors (if applicable).</a:t>
            </a: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818707" y="2334506"/>
            <a:ext cx="7355891" cy="232092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dirty="0">
                <a:solidFill>
                  <a:srgbClr val="223366"/>
                </a:solidFill>
              </a:rPr>
              <a:t>                      Thank You!</a:t>
            </a:r>
            <a:br>
              <a:rPr lang="en-US" sz="3000" b="1" dirty="0">
                <a:solidFill>
                  <a:srgbClr val="223366"/>
                </a:solidFill>
              </a:rPr>
            </a:br>
            <a:r>
              <a:rPr lang="en-US" sz="3000" b="1" dirty="0">
                <a:solidFill>
                  <a:srgbClr val="223366"/>
                </a:solidFill>
              </a:rPr>
              <a:t>   https://github.com/Cherry2527/Notesharing-web-application-using-django-framework-Sowmiya.D-5037-PCET-.git</a:t>
            </a:r>
            <a:endParaRPr lang="en-US" sz="3000" b="1" dirty="0">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1"/>
          <a:srcRect/>
          <a:stretch>
            <a:fill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7000"/>
              </a:lnSpc>
              <a:spcBef>
                <a:spcPts val="0"/>
              </a:spcBef>
              <a:spcAft>
                <a:spcPts val="0"/>
              </a:spcAft>
              <a:buNone/>
            </a:pPr>
            <a:r>
              <a:rPr lang="en-US" sz="2000" b="1" i="0" u="none" strike="noStrike" cap="none">
                <a:solidFill>
                  <a:srgbClr val="213164"/>
                </a:solidFill>
                <a:latin typeface="Arial" panose="020B0604020202020204"/>
                <a:ea typeface="Arial" panose="020B0604020202020204"/>
                <a:cs typeface="Arial" panose="020B0604020202020204"/>
                <a:sym typeface="Arial" panose="020B0604020202020204"/>
              </a:rPr>
              <a:t>CAPSTONE PROJECT SHOWCASE</a:t>
            </a:r>
            <a:endParaRPr lang="en-US" sz="2000" b="1" i="0" u="none" strike="noStrike" cap="none">
              <a:solidFill>
                <a:srgbClr val="213164"/>
              </a:solidFill>
              <a:latin typeface="Arial" panose="020B0604020202020204"/>
              <a:ea typeface="Arial" panose="020B0604020202020204"/>
              <a:cs typeface="Arial" panose="020B0604020202020204"/>
              <a:sym typeface="Arial" panose="020B0604020202020204"/>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5000"/>
              </a:lnSpc>
              <a:spcBef>
                <a:spcPts val="0"/>
              </a:spcBef>
              <a:spcAft>
                <a:spcPts val="0"/>
              </a:spcAft>
              <a:buNone/>
            </a:pPr>
            <a:r>
              <a:rPr lang="en-US" sz="1600" b="1" i="0" u="none" strike="noStrike" cap="none">
                <a:solidFill>
                  <a:schemeClr val="dk1"/>
                </a:solidFill>
                <a:latin typeface="Arial" panose="020B0604020202020204"/>
                <a:ea typeface="Arial" panose="020B0604020202020204"/>
                <a:cs typeface="Arial" panose="020B0604020202020204"/>
                <a:sym typeface="Arial" panose="020B0604020202020204"/>
              </a:rPr>
              <a:t>Notes Sharing Web Application using Django Framework</a:t>
            </a:r>
            <a:endParaRPr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5000"/>
              </a:lnSpc>
              <a:spcBef>
                <a:spcPts val="0"/>
              </a:spcBef>
              <a:spcAft>
                <a:spcPts val="0"/>
              </a:spcAft>
              <a:buNone/>
            </a:pPr>
            <a:r>
              <a:rPr lang="en-US" sz="1600" b="1" i="0" u="none" strike="noStrike" cap="none">
                <a:solidFill>
                  <a:schemeClr val="lt1"/>
                </a:solidFill>
                <a:latin typeface="Arial" panose="020B0604020202020204"/>
                <a:ea typeface="Arial" panose="020B0604020202020204"/>
                <a:cs typeface="Arial" panose="020B0604020202020204"/>
                <a:sym typeface="Arial" panose="020B0604020202020204"/>
              </a:rPr>
              <a:t>Project Title</a:t>
            </a:r>
            <a:endParaRPr sz="16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5000"/>
              </a:lnSpc>
              <a:spcBef>
                <a:spcPts val="0"/>
              </a:spcBef>
              <a:spcAft>
                <a:spcPts val="0"/>
              </a:spcAft>
              <a:buNone/>
            </a:pPr>
            <a:r>
              <a:rPr lang="en-US" sz="1600" b="0" i="0" u="none" strike="noStrike" cap="none">
                <a:solidFill>
                  <a:schemeClr val="lt1"/>
                </a:solidFill>
                <a:latin typeface="Arial" panose="020B0604020202020204"/>
                <a:ea typeface="Arial" panose="020B0604020202020204"/>
                <a:cs typeface="Arial" panose="020B0604020202020204"/>
                <a:sym typeface="Arial" panose="020B0604020202020204"/>
              </a:rPr>
              <a:t>Abstract | Problem Statement | Project Overview | Proposed Solution | Technology Used | Modelling &amp; Results | Conclusion </a:t>
            </a:r>
            <a:endParaRPr sz="16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Abstract</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:Gpt 4</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Problem Statement</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132" name="Google Shape;1132;p16"/>
          <p:cNvSpPr txBox="1"/>
          <p:nvPr/>
        </p:nvSpPr>
        <p:spPr>
          <a:xfrm>
            <a:off x="138652" y="1171576"/>
            <a:ext cx="8636700"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i="0" u="none" strike="noStrike" cap="none" dirty="0">
                <a:solidFill>
                  <a:srgbClr val="0D0D0D"/>
                </a:solidFill>
                <a:highlight>
                  <a:srgbClr val="FFFFFF"/>
                </a:highlight>
                <a:latin typeface="Arial" panose="020B0604020202020204"/>
                <a:ea typeface="Arial" panose="020B0604020202020204"/>
                <a:cs typeface="Arial" panose="020B0604020202020204"/>
                <a:sym typeface="Arial" panose="020B0604020202020204"/>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Project Overview</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:google</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Rectangle 1"/>
          <p:cNvSpPr/>
          <p:nvPr/>
        </p:nvSpPr>
        <p:spPr>
          <a:xfrm>
            <a:off x="616449" y="1202076"/>
            <a:ext cx="8260423" cy="3431709"/>
          </a:xfrm>
          <a:prstGeom prst="rect">
            <a:avLst/>
          </a:prstGeom>
        </p:spPr>
        <p:txBody>
          <a:bodyPr wrap="square">
            <a:spAutoFit/>
          </a:bodyPr>
          <a:lstStyle/>
          <a:p>
            <a:pPr>
              <a:lnSpc>
                <a:spcPct val="150000"/>
              </a:lnSpc>
            </a:pPr>
            <a:r>
              <a:rPr lang="en-US" dirty="0">
                <a:solidFill>
                  <a:srgbClr val="0D0D0D"/>
                </a:solidFill>
                <a:latin typeface="Söhne"/>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endParaRPr lang="en-US" dirty="0">
              <a:solidFill>
                <a:srgbClr val="0D0D0D"/>
              </a:solidFill>
              <a:latin typeface="Söhne"/>
            </a:endParaRPr>
          </a:p>
          <a:p>
            <a:pPr>
              <a:lnSpc>
                <a:spcPct val="150000"/>
              </a:lnSpc>
            </a:pPr>
            <a:endParaRPr lang="en-US" dirty="0">
              <a:solidFill>
                <a:srgbClr val="0D0D0D"/>
              </a:solidFill>
              <a:latin typeface="Söhne"/>
            </a:endParaRPr>
          </a:p>
          <a:p>
            <a:pPr>
              <a:lnSpc>
                <a:spcPct val="150000"/>
              </a:lnSpc>
            </a:pPr>
            <a:r>
              <a:rPr lang="en-US" dirty="0"/>
              <a:t>Embark on this journey with us as we embark on the development of a cutting-edge notes sharing web app using Django, poised to redefine the way individuals and teams collaborate, communicate, and create together.</a:t>
            </a:r>
            <a:endParaRPr lang="en-US" dirty="0">
              <a:solidFill>
                <a:srgbClr val="0D0D0D"/>
              </a:solidFill>
              <a:latin typeface="Söhne"/>
            </a:endParaRPr>
          </a:p>
          <a:p>
            <a:endParaRPr lang="en-US" dirty="0">
              <a:solidFill>
                <a:srgbClr val="0D0D0D"/>
              </a:solidFill>
              <a:latin typeface="Söhne"/>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Proposed Solution</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panose="02020603050405020304"/>
                <a:ea typeface="Times New Roman" panose="02020603050405020304"/>
                <a:cs typeface="Times New Roman" panose="02020603050405020304"/>
                <a:sym typeface="Times New Roman" panose="02020603050405020304"/>
              </a:rPr>
              <a:t>.</a:t>
            </a:r>
            <a:endParaRPr lang="en-US" sz="1400" b="0" i="0" u="none" strike="noStrike" cap="none">
              <a:solidFill>
                <a:srgbClr val="37415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 GPT 4</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1. </a:t>
            </a: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System Architecture</a:t>
            </a:r>
            <a:endParaRPr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Backend Development</a:t>
            </a: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 Utilize Django for server-side logic, database management, user authentication, and session management, ensuring a secure and efficient backend structure.</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Frontend Integration</a:t>
            </a: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 Employ HTML, CSS, and JavaScript, alongside Django’s template system, to create an intuitive and responsive user interface that enhances user experience.</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Database Design</a:t>
            </a: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 Design a relational database schema that efficiently stores user data, notes, categories, and interactions to facilitate quick retrieval and secure storage of information.</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2. </a:t>
            </a: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Core Features</a:t>
            </a:r>
            <a:endParaRPr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User Authentication and Authorization</a:t>
            </a: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 Implement Django’s built-in authentication system to manage user accounts, secure login/logout processes, and ensure user data privacy.</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Notes Management</a:t>
            </a: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 Enable users to upload, download, and manage notes in various formats (PDF, DOCX, PPT, etc.), with features for creating, editing, and deleting notes.</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Collaboration Tools</a:t>
            </a: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 Incorporate features for users to comment on notes, rate them, and engage in discussions, fostering a collaborative learning environment.</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196850" algn="l" rtl="0">
              <a:lnSpc>
                <a:spcPct val="150000"/>
              </a:lnSpc>
              <a:spcBef>
                <a:spcPts val="0"/>
              </a:spcBef>
              <a:spcAft>
                <a:spcPts val="0"/>
              </a:spcAft>
              <a:buClr>
                <a:srgbClr val="000000"/>
              </a:buClr>
              <a:buSzPts val="1400"/>
              <a:buFont typeface="Arial" panose="020B0604020202020204"/>
              <a:buNone/>
            </a:pPr>
            <a:endParaRPr sz="1400" b="0" i="0" u="none" strike="noStrike" cap="none">
              <a:solidFill>
                <a:srgbClr val="37415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:GPT 4</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3. </a:t>
            </a: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Security and Privacy</a:t>
            </a:r>
            <a:endParaRPr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Implement Django’s security best practices to protect against common vulnerabilities such as SQL injection, Cross-Site Scripting (XSS), and Cross-Site Request Forgery (CSRF).</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Ensure data privacy by adhering to regulations such as GDPR for the handling of personal information.</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4. </a:t>
            </a: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Scalability and Performance</a:t>
            </a:r>
            <a:endParaRPr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Design the application with scalability in mind, allowing for easy adaptation to increased user numbers and data volume without performance degradation.</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Utilize Django’s caching framework to enhance application performance and reduce server load.</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5. </a:t>
            </a: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User Experience (UX) Design</a:t>
            </a:r>
            <a:endParaRPr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Follow a user-centered design approach to create an accessible and engaging platform, ensuring that the UI/UX caters to the needs and preferences of the target audience.</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Implement responsive design principles to ensure the application is accessible across various devices and screen sizes.</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6. </a:t>
            </a: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Testing and Quality Assurance</a:t>
            </a:r>
            <a:endParaRPr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Conduct thorough testing, including unit tests, integration tests, and user acceptance testing (UAT), to ensure the application is reliable, secure, and user-friendly.</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Utilize Django’s testing framework to automate test cases and ensure code integrity.</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Technology Used</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5" algn="l" rtl="0">
              <a:lnSpc>
                <a:spcPct val="100000"/>
              </a:lnSpc>
              <a:spcBef>
                <a:spcPts val="200"/>
              </a:spcBef>
              <a:spcAft>
                <a:spcPts val="0"/>
              </a:spcAft>
              <a:buClr>
                <a:srgbClr val="213163"/>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173355" marR="0" lvl="0" indent="-84455" algn="l" rtl="0">
              <a:lnSpc>
                <a:spcPct val="100000"/>
              </a:lnSpc>
              <a:spcBef>
                <a:spcPts val="200"/>
              </a:spcBef>
              <a:spcAft>
                <a:spcPts val="0"/>
              </a:spcAft>
              <a:buClr>
                <a:srgbClr val="213163"/>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173355" marR="0" lvl="0" indent="-84455" algn="l" rtl="0">
              <a:lnSpc>
                <a:spcPct val="100000"/>
              </a:lnSpc>
              <a:spcBef>
                <a:spcPts val="200"/>
              </a:spcBef>
              <a:spcAft>
                <a:spcPts val="0"/>
              </a:spcAft>
              <a:buClr>
                <a:srgbClr val="213163"/>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164" name="Google Shape;1164;p20"/>
          <p:cNvPicPr preferRelativeResize="0"/>
          <p:nvPr/>
        </p:nvPicPr>
        <p:blipFill rotWithShape="1">
          <a:blip r:embed="rId1"/>
          <a:srcRect/>
          <a:stretch>
            <a:fill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2"/>
          <a:srcRect/>
          <a:stretch>
            <a:fill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Front-end</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Back-end</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Modelling &amp; Results</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3" name="Picture 2" descr="A screenshot of a computer"/>
          <p:cNvPicPr>
            <a:picLocks noChangeAspect="1"/>
          </p:cNvPicPr>
          <p:nvPr/>
        </p:nvPicPr>
        <p:blipFill>
          <a:blip r:embed="rId1"/>
          <a:stretch>
            <a:fillRect/>
          </a:stretch>
        </p:blipFill>
        <p:spPr>
          <a:xfrm>
            <a:off x="0" y="1202923"/>
            <a:ext cx="9144000" cy="3510187"/>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6629</Words>
  <Application>WPS Presentation</Application>
  <PresentationFormat>On-screen Show (16:9)</PresentationFormat>
  <Paragraphs>116</Paragraphs>
  <Slides>16</Slides>
  <Notes>16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Arial</vt:lpstr>
      <vt:lpstr>Times New Roman</vt:lpstr>
      <vt:lpstr>Söhne</vt:lpstr>
      <vt:lpstr>Segoe Print</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PowerPoint 演示文稿</vt:lpstr>
      <vt:lpstr>Technology Used</vt:lpstr>
      <vt:lpstr>Modelling &amp; Results</vt:lpstr>
      <vt:lpstr>Homepage</vt:lpstr>
      <vt:lpstr>User-Profile</vt:lpstr>
      <vt:lpstr>Admin-Page</vt:lpstr>
      <vt:lpstr>Departments-Page</vt:lpstr>
      <vt:lpstr>Future Enhancements: </vt:lpstr>
      <vt:lpstr>Conclusion</vt:lpstr>
      <vt:lpstr>                      Thank You!    https://github.com/Abineshmuniyandi/Notes-Sharing-Web-Application-using-Django-Framework-Abinesh.M-5001-PCET-.git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 MAHI.MA</dc:creator>
  <cp:lastModifiedBy>Home</cp:lastModifiedBy>
  <cp:revision>18</cp:revision>
  <dcterms:created xsi:type="dcterms:W3CDTF">2024-04-11T08:57:15Z</dcterms:created>
  <dcterms:modified xsi:type="dcterms:W3CDTF">2024-04-11T09:03:10Z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C3547B5A3A2A4EB4BCC3B129DCF282B6_12</vt:lpwstr>
  </property>
  <property fmtid="{D5CDD505-2E9C-101B-9397-08002B2CF9AE}" pid="3" name="KSOProductBuildVer">
    <vt:lpwstr>1033-12.2.0.13489</vt:lpwstr>
  </property>
</Properties>
</file>