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Slid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D3D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/>
          <a:stretch/>
        </p:blipFill>
        <p:spPr bwMode="auto">
          <a:xfrm>
            <a:off x="451368" y="6203962"/>
            <a:ext cx="17383124" cy="40830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 bwMode="auto">
          <a:xfrm>
            <a:off x="16008157" y="1336121"/>
            <a:ext cx="1111885" cy="1110615"/>
          </a:xfrm>
          <a:custGeom>
            <a:avLst/>
            <a:gdLst/>
            <a:ahLst/>
            <a:cxnLst/>
            <a:rect l="l" t="t" r="r" b="b"/>
            <a:pathLst>
              <a:path w="1111884" h="1110614" fill="norm" stroke="1" extrusionOk="0">
                <a:moveTo>
                  <a:pt x="881324" y="1110287"/>
                </a:moveTo>
                <a:lnTo>
                  <a:pt x="775894" y="1082621"/>
                </a:lnTo>
                <a:lnTo>
                  <a:pt x="959911" y="381616"/>
                </a:lnTo>
                <a:lnTo>
                  <a:pt x="54564" y="910528"/>
                </a:lnTo>
                <a:lnTo>
                  <a:pt x="0" y="817128"/>
                </a:lnTo>
                <a:lnTo>
                  <a:pt x="905346" y="288217"/>
                </a:lnTo>
                <a:lnTo>
                  <a:pt x="205009" y="105427"/>
                </a:lnTo>
                <a:lnTo>
                  <a:pt x="232684" y="0"/>
                </a:lnTo>
                <a:lnTo>
                  <a:pt x="1111271" y="230552"/>
                </a:lnTo>
                <a:lnTo>
                  <a:pt x="881324" y="1110287"/>
                </a:lnTo>
                <a:close/>
              </a:path>
            </a:pathLst>
          </a:custGeom>
          <a:solidFill>
            <a:srgbClr val="1D1D2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bg object 19"/>
          <p:cNvSpPr/>
          <p:nvPr/>
        </p:nvSpPr>
        <p:spPr bwMode="auto">
          <a:xfrm>
            <a:off x="16937739" y="8946360"/>
            <a:ext cx="647065" cy="619125"/>
          </a:xfrm>
          <a:custGeom>
            <a:avLst/>
            <a:gdLst/>
            <a:ahLst/>
            <a:cxnLst/>
            <a:rect l="l" t="t" r="r" b="b"/>
            <a:pathLst>
              <a:path w="647065" h="619125" fill="norm" stroke="1" extrusionOk="0">
                <a:moveTo>
                  <a:pt x="361179" y="619124"/>
                </a:moveTo>
                <a:lnTo>
                  <a:pt x="288193" y="619124"/>
                </a:lnTo>
                <a:lnTo>
                  <a:pt x="288193" y="398665"/>
                </a:lnTo>
                <a:lnTo>
                  <a:pt x="122291" y="562318"/>
                </a:lnTo>
                <a:lnTo>
                  <a:pt x="67292" y="508065"/>
                </a:lnTo>
                <a:lnTo>
                  <a:pt x="229571" y="347986"/>
                </a:lnTo>
                <a:lnTo>
                  <a:pt x="0" y="347986"/>
                </a:lnTo>
                <a:lnTo>
                  <a:pt x="0" y="271138"/>
                </a:lnTo>
                <a:lnTo>
                  <a:pt x="234747" y="271138"/>
                </a:lnTo>
                <a:lnTo>
                  <a:pt x="76739" y="115272"/>
                </a:lnTo>
                <a:lnTo>
                  <a:pt x="128373" y="64337"/>
                </a:lnTo>
                <a:lnTo>
                  <a:pt x="288193" y="222119"/>
                </a:lnTo>
                <a:lnTo>
                  <a:pt x="288193" y="0"/>
                </a:lnTo>
                <a:lnTo>
                  <a:pt x="361179" y="0"/>
                </a:lnTo>
                <a:lnTo>
                  <a:pt x="361179" y="218034"/>
                </a:lnTo>
                <a:lnTo>
                  <a:pt x="524752" y="56678"/>
                </a:lnTo>
                <a:lnTo>
                  <a:pt x="579751" y="111059"/>
                </a:lnTo>
                <a:lnTo>
                  <a:pt x="417472" y="271138"/>
                </a:lnTo>
                <a:lnTo>
                  <a:pt x="647043" y="271138"/>
                </a:lnTo>
                <a:lnTo>
                  <a:pt x="647043" y="347986"/>
                </a:lnTo>
                <a:lnTo>
                  <a:pt x="415790" y="347986"/>
                </a:lnTo>
                <a:lnTo>
                  <a:pt x="572116" y="502193"/>
                </a:lnTo>
                <a:lnTo>
                  <a:pt x="520481" y="553127"/>
                </a:lnTo>
                <a:lnTo>
                  <a:pt x="361179" y="395984"/>
                </a:lnTo>
                <a:lnTo>
                  <a:pt x="361179" y="619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bg object 20"/>
          <p:cNvSpPr/>
          <p:nvPr/>
        </p:nvSpPr>
        <p:spPr bwMode="auto">
          <a:xfrm>
            <a:off x="1026493" y="4156536"/>
            <a:ext cx="400050" cy="742950"/>
          </a:xfrm>
          <a:custGeom>
            <a:avLst/>
            <a:gdLst/>
            <a:ahLst/>
            <a:cxnLst/>
            <a:rect l="l" t="t" r="r" b="b"/>
            <a:pathLst>
              <a:path w="400050" h="742950" fill="norm" stroke="1" extrusionOk="0">
                <a:moveTo>
                  <a:pt x="0" y="742455"/>
                </a:moveTo>
                <a:lnTo>
                  <a:pt x="0" y="0"/>
                </a:lnTo>
                <a:lnTo>
                  <a:pt x="53926" y="0"/>
                </a:lnTo>
                <a:lnTo>
                  <a:pt x="53926" y="240346"/>
                </a:lnTo>
                <a:lnTo>
                  <a:pt x="149058" y="19425"/>
                </a:lnTo>
                <a:lnTo>
                  <a:pt x="198664" y="40601"/>
                </a:lnTo>
                <a:lnTo>
                  <a:pt x="106893" y="253721"/>
                </a:lnTo>
                <a:lnTo>
                  <a:pt x="271713" y="89721"/>
                </a:lnTo>
                <a:lnTo>
                  <a:pt x="309878" y="127696"/>
                </a:lnTo>
                <a:lnTo>
                  <a:pt x="139057" y="297666"/>
                </a:lnTo>
                <a:lnTo>
                  <a:pt x="363325" y="208342"/>
                </a:lnTo>
                <a:lnTo>
                  <a:pt x="383407" y="258259"/>
                </a:lnTo>
                <a:lnTo>
                  <a:pt x="167060" y="344398"/>
                </a:lnTo>
                <a:lnTo>
                  <a:pt x="400049" y="344398"/>
                </a:lnTo>
                <a:lnTo>
                  <a:pt x="400049" y="398056"/>
                </a:lnTo>
                <a:lnTo>
                  <a:pt x="158499" y="398056"/>
                </a:lnTo>
                <a:lnTo>
                  <a:pt x="380527" y="492714"/>
                </a:lnTo>
                <a:lnTo>
                  <a:pt x="359244" y="542073"/>
                </a:lnTo>
                <a:lnTo>
                  <a:pt x="145058" y="450759"/>
                </a:lnTo>
                <a:lnTo>
                  <a:pt x="309878" y="614679"/>
                </a:lnTo>
                <a:lnTo>
                  <a:pt x="271713" y="652653"/>
                </a:lnTo>
                <a:lnTo>
                  <a:pt x="100892" y="482683"/>
                </a:lnTo>
                <a:lnTo>
                  <a:pt x="190663" y="705913"/>
                </a:lnTo>
                <a:lnTo>
                  <a:pt x="140497" y="725816"/>
                </a:lnTo>
                <a:lnTo>
                  <a:pt x="53926" y="510547"/>
                </a:lnTo>
                <a:lnTo>
                  <a:pt x="53926" y="742455"/>
                </a:lnTo>
                <a:lnTo>
                  <a:pt x="0" y="742455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1016000" y="1402046"/>
            <a:ext cx="16256000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600" b="1" i="0">
                <a:solidFill>
                  <a:srgbClr val="EDF0F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600" b="1" i="0">
                <a:solidFill>
                  <a:srgbClr val="EDF0F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3600" b="1" i="0">
                <a:solidFill>
                  <a:srgbClr val="EDF0F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7575305" y="2398208"/>
            <a:ext cx="313738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DF0F1"/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ello@reallygreatsite.com" TargetMode="Externa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016000" y="1402046"/>
            <a:ext cx="10897870" cy="2391410"/>
          </a:xfrm>
          <a:prstGeom prst="rect">
            <a:avLst/>
          </a:prstGeom>
        </p:spPr>
        <p:txBody>
          <a:bodyPr vert="horz" wrap="square" lIns="0" tIns="396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20"/>
              </a:spcBef>
              <a:defRPr/>
            </a:pPr>
            <a:r>
              <a:rPr sz="10000" b="1" spc="180">
                <a:solidFill>
                  <a:srgbClr val="1B1B1B"/>
                </a:solidFill>
                <a:latin typeface="Trebuchet MS"/>
                <a:cs typeface="Trebuchet MS"/>
              </a:rPr>
              <a:t>RESTAURANT</a:t>
            </a:r>
            <a:r>
              <a:rPr sz="10000" b="1" spc="-325">
                <a:solidFill>
                  <a:srgbClr val="1B1B1B"/>
                </a:solidFill>
                <a:latin typeface="Trebuchet MS"/>
                <a:cs typeface="Trebuchet MS"/>
              </a:rPr>
              <a:t> </a:t>
            </a:r>
            <a:r>
              <a:rPr sz="10000" b="1" spc="165">
                <a:solidFill>
                  <a:srgbClr val="1B1B1B"/>
                </a:solidFill>
                <a:latin typeface="Trebuchet MS"/>
                <a:cs typeface="Trebuchet MS"/>
              </a:rPr>
              <a:t>BOT</a:t>
            </a:r>
            <a:endParaRPr sz="10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defRPr/>
            </a:pPr>
            <a:r>
              <a:rPr sz="2400" b="1" spc="-250">
                <a:solidFill>
                  <a:srgbClr val="1B1B1B"/>
                </a:solidFill>
                <a:latin typeface="Verdana"/>
                <a:cs typeface="Verdana"/>
              </a:rPr>
              <a:t>telegram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1955259" y="4162486"/>
            <a:ext cx="285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25">
                <a:solidFill>
                  <a:srgbClr val="1B1B1B"/>
                </a:solidFill>
                <a:latin typeface="Lucida Sans Unicode"/>
                <a:cs typeface="Lucida Sans Unicode"/>
              </a:rPr>
              <a:t>П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р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60">
                <a:solidFill>
                  <a:srgbClr val="1B1B1B"/>
                </a:solidFill>
                <a:latin typeface="Lucida Sans Unicode"/>
                <a:cs typeface="Lucida Sans Unicode"/>
              </a:rPr>
              <a:t>Л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-114">
                <a:solidFill>
                  <a:srgbClr val="1B1B1B"/>
                </a:solidFill>
                <a:latin typeface="Lucida Sans Unicode"/>
                <a:cs typeface="Lucida Sans Unicode"/>
              </a:rPr>
              <a:t>ш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265">
                <a:solidFill>
                  <a:srgbClr val="1B1B1B"/>
                </a:solidFill>
                <a:latin typeface="Lucida Sans Unicode"/>
                <a:cs typeface="Lucida Sans Unicode"/>
              </a:rPr>
              <a:t>Ж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:</a:t>
            </a:r>
            <a:r>
              <a:rPr sz="1800">
                <a:solidFill>
                  <a:srgbClr val="1B1B1B"/>
                </a:solidFill>
                <a:latin typeface="Lucida Sans Unicode"/>
                <a:cs typeface="Lucida Sans Unicode"/>
              </a:rPr>
              <a:t>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016000" y="9026525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b="1" spc="-2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1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-1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1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b="1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00" b="1" spc="-27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400" b="1" spc="3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400" b="1" spc="-27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400" b="1" spc="-33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16215419" y="909737"/>
            <a:ext cx="1047115" cy="1009650"/>
          </a:xfrm>
          <a:custGeom>
            <a:avLst/>
            <a:gdLst/>
            <a:ahLst/>
            <a:cxnLst/>
            <a:rect l="l" t="t" r="r" b="b"/>
            <a:pathLst>
              <a:path w="1047115" h="1009650" fill="norm" stroke="1" extrusionOk="0">
                <a:moveTo>
                  <a:pt x="584296" y="1009650"/>
                </a:moveTo>
                <a:lnTo>
                  <a:pt x="466222" y="1009650"/>
                </a:lnTo>
                <a:lnTo>
                  <a:pt x="466222" y="650131"/>
                </a:lnTo>
                <a:lnTo>
                  <a:pt x="197835" y="917012"/>
                </a:lnTo>
                <a:lnTo>
                  <a:pt x="108862" y="828537"/>
                </a:lnTo>
                <a:lnTo>
                  <a:pt x="371387" y="567485"/>
                </a:lnTo>
                <a:lnTo>
                  <a:pt x="0" y="567485"/>
                </a:lnTo>
                <a:lnTo>
                  <a:pt x="0" y="442164"/>
                </a:lnTo>
                <a:lnTo>
                  <a:pt x="379761" y="442164"/>
                </a:lnTo>
                <a:lnTo>
                  <a:pt x="124144" y="187982"/>
                </a:lnTo>
                <a:lnTo>
                  <a:pt x="207675" y="104920"/>
                </a:lnTo>
                <a:lnTo>
                  <a:pt x="466222" y="362224"/>
                </a:lnTo>
                <a:lnTo>
                  <a:pt x="466222" y="0"/>
                </a:lnTo>
                <a:lnTo>
                  <a:pt x="584296" y="0"/>
                </a:lnTo>
                <a:lnTo>
                  <a:pt x="584296" y="355563"/>
                </a:lnTo>
                <a:lnTo>
                  <a:pt x="848914" y="92429"/>
                </a:lnTo>
                <a:lnTo>
                  <a:pt x="937888" y="181112"/>
                </a:lnTo>
                <a:lnTo>
                  <a:pt x="675363" y="442164"/>
                </a:lnTo>
                <a:lnTo>
                  <a:pt x="1046750" y="442164"/>
                </a:lnTo>
                <a:lnTo>
                  <a:pt x="1046750" y="567485"/>
                </a:lnTo>
                <a:lnTo>
                  <a:pt x="672642" y="567485"/>
                </a:lnTo>
                <a:lnTo>
                  <a:pt x="925537" y="818961"/>
                </a:lnTo>
                <a:lnTo>
                  <a:pt x="842006" y="902023"/>
                </a:lnTo>
                <a:lnTo>
                  <a:pt x="584296" y="645759"/>
                </a:lnTo>
                <a:lnTo>
                  <a:pt x="584296" y="1009650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3" name="object 3"/>
          <p:cNvPicPr/>
          <p:nvPr/>
        </p:nvPicPr>
        <p:blipFill>
          <a:blip r:embed="rId2"/>
          <a:stretch/>
        </p:blipFill>
        <p:spPr bwMode="auto">
          <a:xfrm>
            <a:off x="6410995" y="4132274"/>
            <a:ext cx="11877003" cy="61531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 bwMode="auto">
          <a:xfrm>
            <a:off x="9525426" y="3175661"/>
            <a:ext cx="361950" cy="371475"/>
          </a:xfrm>
          <a:custGeom>
            <a:avLst/>
            <a:gdLst/>
            <a:ahLst/>
            <a:cxnLst/>
            <a:rect l="l" t="t" r="r" b="b"/>
            <a:pathLst>
              <a:path w="361950" h="371475" fill="norm" stroke="1" extrusionOk="0">
                <a:moveTo>
                  <a:pt x="178462" y="371474"/>
                </a:moveTo>
                <a:lnTo>
                  <a:pt x="156048" y="349209"/>
                </a:lnTo>
                <a:lnTo>
                  <a:pt x="305079" y="201166"/>
                </a:lnTo>
                <a:lnTo>
                  <a:pt x="0" y="201166"/>
                </a:lnTo>
                <a:lnTo>
                  <a:pt x="0" y="169917"/>
                </a:lnTo>
                <a:lnTo>
                  <a:pt x="305079" y="169917"/>
                </a:lnTo>
                <a:lnTo>
                  <a:pt x="156048" y="22265"/>
                </a:lnTo>
                <a:lnTo>
                  <a:pt x="178462" y="0"/>
                </a:lnTo>
                <a:lnTo>
                  <a:pt x="361949" y="182272"/>
                </a:lnTo>
                <a:lnTo>
                  <a:pt x="361949" y="188819"/>
                </a:lnTo>
                <a:lnTo>
                  <a:pt x="178462" y="37147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5" name="object 5"/>
          <p:cNvGrpSpPr/>
          <p:nvPr/>
        </p:nvGrpSpPr>
        <p:grpSpPr bwMode="auto">
          <a:xfrm>
            <a:off x="0" y="5375331"/>
            <a:ext cx="9692640" cy="4911725"/>
            <a:chOff x="0" y="5375331"/>
            <a:chExt cx="9692640" cy="4911725"/>
          </a:xfrm>
        </p:grpSpPr>
        <p:sp>
          <p:nvSpPr>
            <p:cNvPr id="6" name="object 6"/>
            <p:cNvSpPr/>
            <p:nvPr/>
          </p:nvSpPr>
          <p:spPr bwMode="auto">
            <a:xfrm>
              <a:off x="0" y="5375331"/>
              <a:ext cx="9692640" cy="4911725"/>
            </a:xfrm>
            <a:custGeom>
              <a:avLst/>
              <a:gdLst/>
              <a:ahLst/>
              <a:cxnLst/>
              <a:rect l="l" t="t" r="r" b="b"/>
              <a:pathLst>
                <a:path w="9692640" h="4911725" fill="norm" stroke="1" extrusionOk="0">
                  <a:moveTo>
                    <a:pt x="0" y="0"/>
                  </a:moveTo>
                  <a:lnTo>
                    <a:pt x="9692282" y="0"/>
                  </a:lnTo>
                  <a:lnTo>
                    <a:pt x="9692282" y="4911668"/>
                  </a:lnTo>
                  <a:lnTo>
                    <a:pt x="0" y="491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3D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/>
            <p:cNvSpPr/>
            <p:nvPr/>
          </p:nvSpPr>
          <p:spPr bwMode="auto">
            <a:xfrm>
              <a:off x="1028700" y="9077325"/>
              <a:ext cx="343534" cy="343534"/>
            </a:xfrm>
            <a:custGeom>
              <a:avLst/>
              <a:gdLst/>
              <a:ahLst/>
              <a:cxnLst/>
              <a:rect l="l" t="t" r="r" b="b"/>
              <a:pathLst>
                <a:path w="343534" h="343534" fill="norm" stroke="1" extrusionOk="0">
                  <a:moveTo>
                    <a:pt x="171727" y="343454"/>
                  </a:moveTo>
                  <a:lnTo>
                    <a:pt x="126075" y="337320"/>
                  </a:lnTo>
                  <a:lnTo>
                    <a:pt x="85053" y="320008"/>
                  </a:lnTo>
                  <a:lnTo>
                    <a:pt x="50297" y="293156"/>
                  </a:lnTo>
                  <a:lnTo>
                    <a:pt x="23445" y="258401"/>
                  </a:lnTo>
                  <a:lnTo>
                    <a:pt x="6134" y="217379"/>
                  </a:lnTo>
                  <a:lnTo>
                    <a:pt x="0" y="171727"/>
                  </a:lnTo>
                  <a:lnTo>
                    <a:pt x="6134" y="126075"/>
                  </a:lnTo>
                  <a:lnTo>
                    <a:pt x="23445" y="85053"/>
                  </a:lnTo>
                  <a:lnTo>
                    <a:pt x="50297" y="50297"/>
                  </a:lnTo>
                  <a:lnTo>
                    <a:pt x="85053" y="23445"/>
                  </a:lnTo>
                  <a:lnTo>
                    <a:pt x="126075" y="6134"/>
                  </a:lnTo>
                  <a:lnTo>
                    <a:pt x="171727" y="0"/>
                  </a:lnTo>
                  <a:lnTo>
                    <a:pt x="217379" y="6134"/>
                  </a:lnTo>
                  <a:lnTo>
                    <a:pt x="258401" y="23445"/>
                  </a:lnTo>
                  <a:lnTo>
                    <a:pt x="293156" y="50297"/>
                  </a:lnTo>
                  <a:lnTo>
                    <a:pt x="320008" y="85053"/>
                  </a:lnTo>
                  <a:lnTo>
                    <a:pt x="337320" y="126075"/>
                  </a:lnTo>
                  <a:lnTo>
                    <a:pt x="343454" y="171727"/>
                  </a:lnTo>
                  <a:lnTo>
                    <a:pt x="337320" y="217379"/>
                  </a:lnTo>
                  <a:lnTo>
                    <a:pt x="320008" y="258401"/>
                  </a:lnTo>
                  <a:lnTo>
                    <a:pt x="293156" y="293156"/>
                  </a:lnTo>
                  <a:lnTo>
                    <a:pt x="258401" y="320008"/>
                  </a:lnTo>
                  <a:lnTo>
                    <a:pt x="217379" y="337320"/>
                  </a:lnTo>
                  <a:lnTo>
                    <a:pt x="171727" y="343454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8" name="object 8"/>
          <p:cNvSpPr/>
          <p:nvPr/>
        </p:nvSpPr>
        <p:spPr bwMode="auto">
          <a:xfrm>
            <a:off x="2232529" y="2836857"/>
            <a:ext cx="1704975" cy="1816100"/>
          </a:xfrm>
          <a:custGeom>
            <a:avLst/>
            <a:gdLst/>
            <a:ahLst/>
            <a:cxnLst/>
            <a:rect l="l" t="t" r="r" b="b"/>
            <a:pathLst>
              <a:path w="1704975" h="1816100" fill="norm" stroke="1" extrusionOk="0">
                <a:moveTo>
                  <a:pt x="887188" y="215899"/>
                </a:moveTo>
                <a:lnTo>
                  <a:pt x="830767" y="215899"/>
                </a:lnTo>
                <a:lnTo>
                  <a:pt x="822223" y="203199"/>
                </a:lnTo>
                <a:lnTo>
                  <a:pt x="819091" y="177799"/>
                </a:lnTo>
                <a:lnTo>
                  <a:pt x="819091" y="38099"/>
                </a:lnTo>
                <a:lnTo>
                  <a:pt x="822223" y="12699"/>
                </a:lnTo>
                <a:lnTo>
                  <a:pt x="830767" y="0"/>
                </a:lnTo>
                <a:lnTo>
                  <a:pt x="887188" y="0"/>
                </a:lnTo>
                <a:lnTo>
                  <a:pt x="895732" y="12699"/>
                </a:lnTo>
                <a:lnTo>
                  <a:pt x="898864" y="38099"/>
                </a:lnTo>
                <a:lnTo>
                  <a:pt x="898864" y="177799"/>
                </a:lnTo>
                <a:lnTo>
                  <a:pt x="895732" y="203199"/>
                </a:lnTo>
                <a:lnTo>
                  <a:pt x="887188" y="215899"/>
                </a:lnTo>
                <a:close/>
              </a:path>
              <a:path w="1704975" h="1816100" fill="norm" stroke="1" extrusionOk="0">
                <a:moveTo>
                  <a:pt x="546193" y="304799"/>
                </a:moveTo>
                <a:lnTo>
                  <a:pt x="506597" y="304799"/>
                </a:lnTo>
                <a:lnTo>
                  <a:pt x="498282" y="292099"/>
                </a:lnTo>
                <a:lnTo>
                  <a:pt x="491694" y="292099"/>
                </a:lnTo>
                <a:lnTo>
                  <a:pt x="417287" y="165099"/>
                </a:lnTo>
                <a:lnTo>
                  <a:pt x="412238" y="139699"/>
                </a:lnTo>
                <a:lnTo>
                  <a:pt x="413307" y="126999"/>
                </a:lnTo>
                <a:lnTo>
                  <a:pt x="420020" y="114299"/>
                </a:lnTo>
                <a:lnTo>
                  <a:pt x="431900" y="101599"/>
                </a:lnTo>
                <a:lnTo>
                  <a:pt x="475916" y="101599"/>
                </a:lnTo>
                <a:lnTo>
                  <a:pt x="486400" y="114299"/>
                </a:lnTo>
                <a:lnTo>
                  <a:pt x="560806" y="253999"/>
                </a:lnTo>
                <a:lnTo>
                  <a:pt x="565856" y="266699"/>
                </a:lnTo>
                <a:lnTo>
                  <a:pt x="564786" y="279399"/>
                </a:lnTo>
                <a:lnTo>
                  <a:pt x="558073" y="292099"/>
                </a:lnTo>
                <a:lnTo>
                  <a:pt x="546193" y="304799"/>
                </a:lnTo>
                <a:close/>
              </a:path>
              <a:path w="1704975" h="1816100" fill="norm" stroke="1" extrusionOk="0">
                <a:moveTo>
                  <a:pt x="1217933" y="304799"/>
                </a:moveTo>
                <a:lnTo>
                  <a:pt x="1158147" y="304799"/>
                </a:lnTo>
                <a:lnTo>
                  <a:pt x="1151442" y="279399"/>
                </a:lnTo>
                <a:lnTo>
                  <a:pt x="1150374" y="266699"/>
                </a:lnTo>
                <a:lnTo>
                  <a:pt x="1155408" y="253999"/>
                </a:lnTo>
                <a:lnTo>
                  <a:pt x="1229815" y="126999"/>
                </a:lnTo>
                <a:lnTo>
                  <a:pt x="1240299" y="114299"/>
                </a:lnTo>
                <a:lnTo>
                  <a:pt x="1254046" y="101599"/>
                </a:lnTo>
                <a:lnTo>
                  <a:pt x="1269303" y="101599"/>
                </a:lnTo>
                <a:lnTo>
                  <a:pt x="1284315" y="114299"/>
                </a:lnTo>
                <a:lnTo>
                  <a:pt x="1296190" y="126999"/>
                </a:lnTo>
                <a:lnTo>
                  <a:pt x="1302894" y="139699"/>
                </a:lnTo>
                <a:lnTo>
                  <a:pt x="1303962" y="152399"/>
                </a:lnTo>
                <a:lnTo>
                  <a:pt x="1298928" y="165099"/>
                </a:lnTo>
                <a:lnTo>
                  <a:pt x="1224521" y="292099"/>
                </a:lnTo>
                <a:lnTo>
                  <a:pt x="1217933" y="304799"/>
                </a:lnTo>
                <a:close/>
              </a:path>
              <a:path w="1704975" h="1816100" fill="norm" stroke="1" extrusionOk="0">
                <a:moveTo>
                  <a:pt x="858978" y="228599"/>
                </a:moveTo>
                <a:lnTo>
                  <a:pt x="843444" y="215899"/>
                </a:lnTo>
                <a:lnTo>
                  <a:pt x="874511" y="215899"/>
                </a:lnTo>
                <a:lnTo>
                  <a:pt x="858978" y="228599"/>
                </a:lnTo>
                <a:close/>
              </a:path>
              <a:path w="1704975" h="1816100" fill="norm" stroke="1" extrusionOk="0">
                <a:moveTo>
                  <a:pt x="1004973" y="1816099"/>
                </a:moveTo>
                <a:lnTo>
                  <a:pt x="712982" y="1816099"/>
                </a:lnTo>
                <a:lnTo>
                  <a:pt x="670700" y="1803399"/>
                </a:lnTo>
                <a:lnTo>
                  <a:pt x="633377" y="1777999"/>
                </a:lnTo>
                <a:lnTo>
                  <a:pt x="602231" y="1739899"/>
                </a:lnTo>
                <a:lnTo>
                  <a:pt x="578477" y="1701799"/>
                </a:lnTo>
                <a:lnTo>
                  <a:pt x="563333" y="1663699"/>
                </a:lnTo>
                <a:lnTo>
                  <a:pt x="558014" y="1612899"/>
                </a:lnTo>
                <a:lnTo>
                  <a:pt x="558014" y="1473199"/>
                </a:lnTo>
                <a:lnTo>
                  <a:pt x="553563" y="1435099"/>
                </a:lnTo>
                <a:lnTo>
                  <a:pt x="540600" y="1396999"/>
                </a:lnTo>
                <a:lnTo>
                  <a:pt x="519710" y="1358899"/>
                </a:lnTo>
                <a:lnTo>
                  <a:pt x="491476" y="1333499"/>
                </a:lnTo>
                <a:lnTo>
                  <a:pt x="453005" y="1295399"/>
                </a:lnTo>
                <a:lnTo>
                  <a:pt x="418084" y="1257299"/>
                </a:lnTo>
                <a:lnTo>
                  <a:pt x="386829" y="1219199"/>
                </a:lnTo>
                <a:lnTo>
                  <a:pt x="359359" y="1181099"/>
                </a:lnTo>
                <a:lnTo>
                  <a:pt x="335791" y="1130299"/>
                </a:lnTo>
                <a:lnTo>
                  <a:pt x="316244" y="1079499"/>
                </a:lnTo>
                <a:lnTo>
                  <a:pt x="300836" y="1041399"/>
                </a:lnTo>
                <a:lnTo>
                  <a:pt x="289684" y="990599"/>
                </a:lnTo>
                <a:lnTo>
                  <a:pt x="282906" y="939799"/>
                </a:lnTo>
                <a:lnTo>
                  <a:pt x="280621" y="888999"/>
                </a:lnTo>
                <a:lnTo>
                  <a:pt x="282803" y="838199"/>
                </a:lnTo>
                <a:lnTo>
                  <a:pt x="289290" y="787399"/>
                </a:lnTo>
                <a:lnTo>
                  <a:pt x="299992" y="736599"/>
                </a:lnTo>
                <a:lnTo>
                  <a:pt x="314820" y="685799"/>
                </a:lnTo>
                <a:lnTo>
                  <a:pt x="333683" y="634999"/>
                </a:lnTo>
                <a:lnTo>
                  <a:pt x="356494" y="596899"/>
                </a:lnTo>
                <a:lnTo>
                  <a:pt x="383161" y="558799"/>
                </a:lnTo>
                <a:lnTo>
                  <a:pt x="413596" y="520699"/>
                </a:lnTo>
                <a:lnTo>
                  <a:pt x="447709" y="482599"/>
                </a:lnTo>
                <a:lnTo>
                  <a:pt x="484899" y="444499"/>
                </a:lnTo>
                <a:lnTo>
                  <a:pt x="524528" y="406399"/>
                </a:lnTo>
                <a:lnTo>
                  <a:pt x="566378" y="380999"/>
                </a:lnTo>
                <a:lnTo>
                  <a:pt x="610232" y="355599"/>
                </a:lnTo>
                <a:lnTo>
                  <a:pt x="703081" y="330199"/>
                </a:lnTo>
                <a:lnTo>
                  <a:pt x="801334" y="304799"/>
                </a:lnTo>
                <a:lnTo>
                  <a:pt x="899197" y="304799"/>
                </a:lnTo>
                <a:lnTo>
                  <a:pt x="945468" y="317499"/>
                </a:lnTo>
                <a:lnTo>
                  <a:pt x="990604" y="317499"/>
                </a:lnTo>
                <a:lnTo>
                  <a:pt x="1076864" y="342899"/>
                </a:lnTo>
                <a:lnTo>
                  <a:pt x="1117685" y="368299"/>
                </a:lnTo>
                <a:lnTo>
                  <a:pt x="1137224" y="380999"/>
                </a:lnTo>
                <a:lnTo>
                  <a:pt x="852922" y="380999"/>
                </a:lnTo>
                <a:lnTo>
                  <a:pt x="805561" y="393699"/>
                </a:lnTo>
                <a:lnTo>
                  <a:pt x="759458" y="393699"/>
                </a:lnTo>
                <a:lnTo>
                  <a:pt x="714822" y="406399"/>
                </a:lnTo>
                <a:lnTo>
                  <a:pt x="671862" y="419099"/>
                </a:lnTo>
                <a:lnTo>
                  <a:pt x="630784" y="444499"/>
                </a:lnTo>
                <a:lnTo>
                  <a:pt x="591797" y="457199"/>
                </a:lnTo>
                <a:lnTo>
                  <a:pt x="555109" y="495299"/>
                </a:lnTo>
                <a:lnTo>
                  <a:pt x="520928" y="520699"/>
                </a:lnTo>
                <a:lnTo>
                  <a:pt x="489462" y="546099"/>
                </a:lnTo>
                <a:lnTo>
                  <a:pt x="460919" y="584199"/>
                </a:lnTo>
                <a:lnTo>
                  <a:pt x="435507" y="622299"/>
                </a:lnTo>
                <a:lnTo>
                  <a:pt x="413433" y="660399"/>
                </a:lnTo>
                <a:lnTo>
                  <a:pt x="394907" y="698499"/>
                </a:lnTo>
                <a:lnTo>
                  <a:pt x="380135" y="749299"/>
                </a:lnTo>
                <a:lnTo>
                  <a:pt x="369327" y="787399"/>
                </a:lnTo>
                <a:lnTo>
                  <a:pt x="362689" y="838199"/>
                </a:lnTo>
                <a:lnTo>
                  <a:pt x="360430" y="888999"/>
                </a:lnTo>
                <a:lnTo>
                  <a:pt x="362861" y="939799"/>
                </a:lnTo>
                <a:lnTo>
                  <a:pt x="370059" y="977899"/>
                </a:lnTo>
                <a:lnTo>
                  <a:pt x="381884" y="1028699"/>
                </a:lnTo>
                <a:lnTo>
                  <a:pt x="398199" y="1079499"/>
                </a:lnTo>
                <a:lnTo>
                  <a:pt x="418861" y="1117599"/>
                </a:lnTo>
                <a:lnTo>
                  <a:pt x="443733" y="1155699"/>
                </a:lnTo>
                <a:lnTo>
                  <a:pt x="472674" y="1206499"/>
                </a:lnTo>
                <a:lnTo>
                  <a:pt x="505544" y="1231899"/>
                </a:lnTo>
                <a:lnTo>
                  <a:pt x="542205" y="1269999"/>
                </a:lnTo>
                <a:lnTo>
                  <a:pt x="576571" y="1308099"/>
                </a:lnTo>
                <a:lnTo>
                  <a:pt x="603757" y="1346199"/>
                </a:lnTo>
                <a:lnTo>
                  <a:pt x="623302" y="1384299"/>
                </a:lnTo>
                <a:lnTo>
                  <a:pt x="634742" y="1435099"/>
                </a:lnTo>
                <a:lnTo>
                  <a:pt x="1164452" y="1435099"/>
                </a:lnTo>
                <a:lnTo>
                  <a:pt x="1159941" y="1473199"/>
                </a:lnTo>
                <a:lnTo>
                  <a:pt x="1159941" y="1511299"/>
                </a:lnTo>
                <a:lnTo>
                  <a:pt x="637788" y="1511299"/>
                </a:lnTo>
                <a:lnTo>
                  <a:pt x="637788" y="1562099"/>
                </a:lnTo>
                <a:lnTo>
                  <a:pt x="1159941" y="1562099"/>
                </a:lnTo>
                <a:lnTo>
                  <a:pt x="1159941" y="1612899"/>
                </a:lnTo>
                <a:lnTo>
                  <a:pt x="1157282" y="1638299"/>
                </a:lnTo>
                <a:lnTo>
                  <a:pt x="639311" y="1638299"/>
                </a:lnTo>
                <a:lnTo>
                  <a:pt x="653414" y="1676399"/>
                </a:lnTo>
                <a:lnTo>
                  <a:pt x="679986" y="1714499"/>
                </a:lnTo>
                <a:lnTo>
                  <a:pt x="716145" y="1727199"/>
                </a:lnTo>
                <a:lnTo>
                  <a:pt x="759007" y="1739899"/>
                </a:lnTo>
                <a:lnTo>
                  <a:pt x="1115724" y="1739899"/>
                </a:lnTo>
                <a:lnTo>
                  <a:pt x="1084578" y="1777999"/>
                </a:lnTo>
                <a:lnTo>
                  <a:pt x="1047255" y="1803399"/>
                </a:lnTo>
                <a:lnTo>
                  <a:pt x="1004973" y="1816099"/>
                </a:lnTo>
                <a:close/>
              </a:path>
              <a:path w="1704975" h="1816100" fill="norm" stroke="1" extrusionOk="0">
                <a:moveTo>
                  <a:pt x="1200107" y="317499"/>
                </a:moveTo>
                <a:lnTo>
                  <a:pt x="1176295" y="317499"/>
                </a:lnTo>
                <a:lnTo>
                  <a:pt x="1170022" y="304799"/>
                </a:lnTo>
                <a:lnTo>
                  <a:pt x="1209618" y="304799"/>
                </a:lnTo>
                <a:lnTo>
                  <a:pt x="1200107" y="317499"/>
                </a:lnTo>
                <a:close/>
              </a:path>
              <a:path w="1704975" h="1816100" fill="norm" stroke="1" extrusionOk="0">
                <a:moveTo>
                  <a:pt x="1164452" y="1435099"/>
                </a:moveTo>
                <a:lnTo>
                  <a:pt x="1083213" y="1435099"/>
                </a:lnTo>
                <a:lnTo>
                  <a:pt x="1094753" y="1384299"/>
                </a:lnTo>
                <a:lnTo>
                  <a:pt x="1114475" y="1346199"/>
                </a:lnTo>
                <a:lnTo>
                  <a:pt x="1141899" y="1308099"/>
                </a:lnTo>
                <a:lnTo>
                  <a:pt x="1176548" y="1269999"/>
                </a:lnTo>
                <a:lnTo>
                  <a:pt x="1213724" y="1231899"/>
                </a:lnTo>
                <a:lnTo>
                  <a:pt x="1246959" y="1193799"/>
                </a:lnTo>
                <a:lnTo>
                  <a:pt x="1276112" y="1155699"/>
                </a:lnTo>
                <a:lnTo>
                  <a:pt x="1301045" y="1117599"/>
                </a:lnTo>
                <a:lnTo>
                  <a:pt x="1321621" y="1066799"/>
                </a:lnTo>
                <a:lnTo>
                  <a:pt x="1337699" y="1028699"/>
                </a:lnTo>
                <a:lnTo>
                  <a:pt x="1349141" y="977899"/>
                </a:lnTo>
                <a:lnTo>
                  <a:pt x="1355808" y="927099"/>
                </a:lnTo>
                <a:lnTo>
                  <a:pt x="1357561" y="876299"/>
                </a:lnTo>
                <a:lnTo>
                  <a:pt x="1354594" y="825499"/>
                </a:lnTo>
                <a:lnTo>
                  <a:pt x="1347288" y="787399"/>
                </a:lnTo>
                <a:lnTo>
                  <a:pt x="1335853" y="736599"/>
                </a:lnTo>
                <a:lnTo>
                  <a:pt x="1320498" y="698499"/>
                </a:lnTo>
                <a:lnTo>
                  <a:pt x="1301430" y="660399"/>
                </a:lnTo>
                <a:lnTo>
                  <a:pt x="1278859" y="609599"/>
                </a:lnTo>
                <a:lnTo>
                  <a:pt x="1252993" y="584199"/>
                </a:lnTo>
                <a:lnTo>
                  <a:pt x="1224040" y="546099"/>
                </a:lnTo>
                <a:lnTo>
                  <a:pt x="1192209" y="507999"/>
                </a:lnTo>
                <a:lnTo>
                  <a:pt x="1157709" y="482599"/>
                </a:lnTo>
                <a:lnTo>
                  <a:pt x="1120748" y="457199"/>
                </a:lnTo>
                <a:lnTo>
                  <a:pt x="1081534" y="431799"/>
                </a:lnTo>
                <a:lnTo>
                  <a:pt x="1040276" y="419099"/>
                </a:lnTo>
                <a:lnTo>
                  <a:pt x="997183" y="406399"/>
                </a:lnTo>
                <a:lnTo>
                  <a:pt x="906326" y="380999"/>
                </a:lnTo>
                <a:lnTo>
                  <a:pt x="1137224" y="380999"/>
                </a:lnTo>
                <a:lnTo>
                  <a:pt x="1156764" y="393699"/>
                </a:lnTo>
                <a:lnTo>
                  <a:pt x="1193949" y="406399"/>
                </a:lnTo>
                <a:lnTo>
                  <a:pt x="1229089" y="444499"/>
                </a:lnTo>
                <a:lnTo>
                  <a:pt x="1262033" y="469899"/>
                </a:lnTo>
                <a:lnTo>
                  <a:pt x="1292627" y="495299"/>
                </a:lnTo>
                <a:lnTo>
                  <a:pt x="1320722" y="533399"/>
                </a:lnTo>
                <a:lnTo>
                  <a:pt x="1346164" y="571499"/>
                </a:lnTo>
                <a:lnTo>
                  <a:pt x="1368803" y="609599"/>
                </a:lnTo>
                <a:lnTo>
                  <a:pt x="1388486" y="647699"/>
                </a:lnTo>
                <a:lnTo>
                  <a:pt x="1405062" y="698499"/>
                </a:lnTo>
                <a:lnTo>
                  <a:pt x="1418379" y="736599"/>
                </a:lnTo>
                <a:lnTo>
                  <a:pt x="1428286" y="787399"/>
                </a:lnTo>
                <a:lnTo>
                  <a:pt x="1434631" y="825499"/>
                </a:lnTo>
                <a:lnTo>
                  <a:pt x="1437262" y="876299"/>
                </a:lnTo>
                <a:lnTo>
                  <a:pt x="1436045" y="927099"/>
                </a:lnTo>
                <a:lnTo>
                  <a:pt x="1430990" y="965199"/>
                </a:lnTo>
                <a:lnTo>
                  <a:pt x="1422185" y="1015999"/>
                </a:lnTo>
                <a:lnTo>
                  <a:pt x="1409719" y="1066799"/>
                </a:lnTo>
                <a:lnTo>
                  <a:pt x="1393680" y="1104899"/>
                </a:lnTo>
                <a:lnTo>
                  <a:pt x="1374157" y="1142999"/>
                </a:lnTo>
                <a:lnTo>
                  <a:pt x="1351239" y="1193799"/>
                </a:lnTo>
                <a:lnTo>
                  <a:pt x="1325015" y="1231899"/>
                </a:lnTo>
                <a:lnTo>
                  <a:pt x="1295572" y="1269999"/>
                </a:lnTo>
                <a:lnTo>
                  <a:pt x="1262999" y="1295399"/>
                </a:lnTo>
                <a:lnTo>
                  <a:pt x="1227385" y="1333499"/>
                </a:lnTo>
                <a:lnTo>
                  <a:pt x="1198766" y="1358899"/>
                </a:lnTo>
                <a:lnTo>
                  <a:pt x="1177591" y="1396999"/>
                </a:lnTo>
                <a:lnTo>
                  <a:pt x="1164452" y="1435099"/>
                </a:lnTo>
                <a:close/>
              </a:path>
              <a:path w="1704975" h="1816100" fill="norm" stroke="1" extrusionOk="0">
                <a:moveTo>
                  <a:pt x="300564" y="546099"/>
                </a:moveTo>
                <a:lnTo>
                  <a:pt x="267240" y="546099"/>
                </a:lnTo>
                <a:lnTo>
                  <a:pt x="132097" y="469899"/>
                </a:lnTo>
                <a:lnTo>
                  <a:pt x="120222" y="457199"/>
                </a:lnTo>
                <a:lnTo>
                  <a:pt x="113518" y="444499"/>
                </a:lnTo>
                <a:lnTo>
                  <a:pt x="112450" y="431799"/>
                </a:lnTo>
                <a:lnTo>
                  <a:pt x="117484" y="419099"/>
                </a:lnTo>
                <a:lnTo>
                  <a:pt x="127968" y="406399"/>
                </a:lnTo>
                <a:lnTo>
                  <a:pt x="141715" y="393699"/>
                </a:lnTo>
                <a:lnTo>
                  <a:pt x="156972" y="393699"/>
                </a:lnTo>
                <a:lnTo>
                  <a:pt x="171984" y="406399"/>
                </a:lnTo>
                <a:lnTo>
                  <a:pt x="300854" y="469899"/>
                </a:lnTo>
                <a:lnTo>
                  <a:pt x="312729" y="482599"/>
                </a:lnTo>
                <a:lnTo>
                  <a:pt x="319433" y="495299"/>
                </a:lnTo>
                <a:lnTo>
                  <a:pt x="320501" y="520699"/>
                </a:lnTo>
                <a:lnTo>
                  <a:pt x="315467" y="533399"/>
                </a:lnTo>
                <a:lnTo>
                  <a:pt x="308879" y="533399"/>
                </a:lnTo>
                <a:lnTo>
                  <a:pt x="300564" y="546099"/>
                </a:lnTo>
                <a:close/>
              </a:path>
              <a:path w="1704975" h="1816100" fill="norm" stroke="1" extrusionOk="0">
                <a:moveTo>
                  <a:pt x="1444188" y="558799"/>
                </a:moveTo>
                <a:lnTo>
                  <a:pt x="1410864" y="558799"/>
                </a:lnTo>
                <a:lnTo>
                  <a:pt x="1402549" y="546099"/>
                </a:lnTo>
                <a:lnTo>
                  <a:pt x="1395961" y="546099"/>
                </a:lnTo>
                <a:lnTo>
                  <a:pt x="1390912" y="520699"/>
                </a:lnTo>
                <a:lnTo>
                  <a:pt x="1391982" y="507999"/>
                </a:lnTo>
                <a:lnTo>
                  <a:pt x="1398695" y="495299"/>
                </a:lnTo>
                <a:lnTo>
                  <a:pt x="1410574" y="482599"/>
                </a:lnTo>
                <a:lnTo>
                  <a:pt x="1539445" y="406399"/>
                </a:lnTo>
                <a:lnTo>
                  <a:pt x="1569727" y="406399"/>
                </a:lnTo>
                <a:lnTo>
                  <a:pt x="1583466" y="419099"/>
                </a:lnTo>
                <a:lnTo>
                  <a:pt x="1593944" y="431799"/>
                </a:lnTo>
                <a:lnTo>
                  <a:pt x="1598978" y="444499"/>
                </a:lnTo>
                <a:lnTo>
                  <a:pt x="1597910" y="457199"/>
                </a:lnTo>
                <a:lnTo>
                  <a:pt x="1591206" y="469899"/>
                </a:lnTo>
                <a:lnTo>
                  <a:pt x="1579331" y="482599"/>
                </a:lnTo>
                <a:lnTo>
                  <a:pt x="1444188" y="558799"/>
                </a:lnTo>
                <a:close/>
              </a:path>
              <a:path w="1704975" h="1816100" fill="norm" stroke="1" extrusionOk="0">
                <a:moveTo>
                  <a:pt x="204233" y="876299"/>
                </a:moveTo>
                <a:lnTo>
                  <a:pt x="24353" y="876299"/>
                </a:lnTo>
                <a:lnTo>
                  <a:pt x="11675" y="863599"/>
                </a:lnTo>
                <a:lnTo>
                  <a:pt x="3132" y="850899"/>
                </a:lnTo>
                <a:lnTo>
                  <a:pt x="0" y="838199"/>
                </a:lnTo>
                <a:lnTo>
                  <a:pt x="3132" y="825499"/>
                </a:lnTo>
                <a:lnTo>
                  <a:pt x="11675" y="812799"/>
                </a:lnTo>
                <a:lnTo>
                  <a:pt x="24353" y="800099"/>
                </a:lnTo>
                <a:lnTo>
                  <a:pt x="204218" y="800099"/>
                </a:lnTo>
                <a:lnTo>
                  <a:pt x="216897" y="812799"/>
                </a:lnTo>
                <a:lnTo>
                  <a:pt x="225449" y="825499"/>
                </a:lnTo>
                <a:lnTo>
                  <a:pt x="228587" y="838199"/>
                </a:lnTo>
                <a:lnTo>
                  <a:pt x="225455" y="850899"/>
                </a:lnTo>
                <a:lnTo>
                  <a:pt x="216911" y="863599"/>
                </a:lnTo>
                <a:lnTo>
                  <a:pt x="204233" y="876299"/>
                </a:lnTo>
                <a:close/>
              </a:path>
              <a:path w="1704975" h="1816100" fill="norm" stroke="1" extrusionOk="0">
                <a:moveTo>
                  <a:pt x="1693190" y="888999"/>
                </a:moveTo>
                <a:lnTo>
                  <a:pt x="1487955" y="888999"/>
                </a:lnTo>
                <a:lnTo>
                  <a:pt x="1479411" y="876299"/>
                </a:lnTo>
                <a:lnTo>
                  <a:pt x="1476279" y="850899"/>
                </a:lnTo>
                <a:lnTo>
                  <a:pt x="1479411" y="838199"/>
                </a:lnTo>
                <a:lnTo>
                  <a:pt x="1487955" y="825499"/>
                </a:lnTo>
                <a:lnTo>
                  <a:pt x="1500632" y="812799"/>
                </a:lnTo>
                <a:lnTo>
                  <a:pt x="1680497" y="812799"/>
                </a:lnTo>
                <a:lnTo>
                  <a:pt x="1693176" y="825499"/>
                </a:lnTo>
                <a:lnTo>
                  <a:pt x="1701729" y="838199"/>
                </a:lnTo>
                <a:lnTo>
                  <a:pt x="1704866" y="850899"/>
                </a:lnTo>
                <a:lnTo>
                  <a:pt x="1701734" y="876299"/>
                </a:lnTo>
                <a:lnTo>
                  <a:pt x="1693190" y="888999"/>
                </a:lnTo>
                <a:close/>
              </a:path>
              <a:path w="1704975" h="1816100" fill="norm" stroke="1" extrusionOk="0">
                <a:moveTo>
                  <a:pt x="1159941" y="1562099"/>
                </a:moveTo>
                <a:lnTo>
                  <a:pt x="1080167" y="1562099"/>
                </a:lnTo>
                <a:lnTo>
                  <a:pt x="1080167" y="1511299"/>
                </a:lnTo>
                <a:lnTo>
                  <a:pt x="1159941" y="1511299"/>
                </a:lnTo>
                <a:lnTo>
                  <a:pt x="1159941" y="1562099"/>
                </a:lnTo>
                <a:close/>
              </a:path>
              <a:path w="1704975" h="1816100" fill="norm" stroke="1" extrusionOk="0">
                <a:moveTo>
                  <a:pt x="1115724" y="1739899"/>
                </a:moveTo>
                <a:lnTo>
                  <a:pt x="958948" y="1739899"/>
                </a:lnTo>
                <a:lnTo>
                  <a:pt x="1001811" y="1727199"/>
                </a:lnTo>
                <a:lnTo>
                  <a:pt x="1037969" y="1714499"/>
                </a:lnTo>
                <a:lnTo>
                  <a:pt x="1064541" y="1676399"/>
                </a:lnTo>
                <a:lnTo>
                  <a:pt x="1078645" y="1638299"/>
                </a:lnTo>
                <a:lnTo>
                  <a:pt x="1157282" y="1638299"/>
                </a:lnTo>
                <a:lnTo>
                  <a:pt x="1154622" y="1663699"/>
                </a:lnTo>
                <a:lnTo>
                  <a:pt x="1139478" y="1701799"/>
                </a:lnTo>
                <a:lnTo>
                  <a:pt x="1115724" y="173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 bwMode="auto">
          <a:xfrm>
            <a:off x="1016000" y="725002"/>
            <a:ext cx="125202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400" spc="-30">
                <a:solidFill>
                  <a:srgbClr val="FFFFFF"/>
                </a:solidFill>
                <a:latin typeface="Trebuchet MS"/>
                <a:cs typeface="Trebuchet MS"/>
              </a:rPr>
              <a:t>КАК</a:t>
            </a:r>
            <a:r>
              <a:rPr sz="84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400" spc="240">
                <a:solidFill>
                  <a:srgbClr val="FFFFFF"/>
                </a:solidFill>
                <a:latin typeface="Trebuchet MS"/>
                <a:cs typeface="Trebuchet MS"/>
              </a:rPr>
              <a:t>ПОЯВИЛАСЬ</a:t>
            </a:r>
            <a:r>
              <a:rPr sz="84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400" spc="75">
                <a:solidFill>
                  <a:srgbClr val="FFFFFF"/>
                </a:solidFill>
                <a:latin typeface="Trebuchet MS"/>
                <a:cs typeface="Trebuchet MS"/>
              </a:rPr>
              <a:t>ИДЕЯ?</a:t>
            </a:r>
            <a:endParaRPr sz="8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6398295" y="3142332"/>
            <a:ext cx="1916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155">
                <a:solidFill>
                  <a:srgbClr val="FFFFFF"/>
                </a:solidFill>
                <a:latin typeface="Trebuchet MS"/>
                <a:cs typeface="Trebuchet MS"/>
              </a:rPr>
              <a:t>PITCH</a:t>
            </a:r>
            <a:r>
              <a:rPr sz="2400" b="1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70">
                <a:solidFill>
                  <a:srgbClr val="FFFFFF"/>
                </a:solidFill>
                <a:latin typeface="Trebuchet MS"/>
                <a:cs typeface="Trebuchet MS"/>
              </a:rPr>
              <a:t>DECK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1708682" y="9026525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80">
                <a:solidFill>
                  <a:srgbClr val="1B1B1B"/>
                </a:solidFill>
                <a:latin typeface="Verdana"/>
                <a:cs typeface="Verdana"/>
              </a:rPr>
              <a:t>A</a:t>
            </a:r>
            <a:r>
              <a:rPr sz="2400" b="1" spc="-145">
                <a:solidFill>
                  <a:srgbClr val="1B1B1B"/>
                </a:solidFill>
                <a:latin typeface="Verdana"/>
                <a:cs typeface="Verdana"/>
              </a:rPr>
              <a:t>p</a:t>
            </a:r>
            <a:r>
              <a:rPr sz="2400" b="1" spc="-105">
                <a:solidFill>
                  <a:srgbClr val="1B1B1B"/>
                </a:solidFill>
                <a:latin typeface="Verdana"/>
                <a:cs typeface="Verdana"/>
              </a:rPr>
              <a:t>l</a:t>
            </a:r>
            <a:r>
              <a:rPr sz="2400" b="1" spc="-125">
                <a:solidFill>
                  <a:srgbClr val="1B1B1B"/>
                </a:solidFill>
                <a:latin typeface="Verdana"/>
                <a:cs typeface="Verdana"/>
              </a:rPr>
              <a:t>i</a:t>
            </a:r>
            <a:r>
              <a:rPr sz="2400" b="1" spc="-285">
                <a:solidFill>
                  <a:srgbClr val="1B1B1B"/>
                </a:solidFill>
                <a:latin typeface="Verdana"/>
                <a:cs typeface="Verdana"/>
              </a:rPr>
              <a:t>r</a:t>
            </a:r>
            <a:r>
              <a:rPr sz="2400" b="1" spc="-200">
                <a:solidFill>
                  <a:srgbClr val="1B1B1B"/>
                </a:solidFill>
                <a:latin typeface="Verdana"/>
                <a:cs typeface="Verdana"/>
              </a:rPr>
              <a:t> </a:t>
            </a:r>
            <a:r>
              <a:rPr sz="2400" b="1" spc="-110">
                <a:solidFill>
                  <a:srgbClr val="1B1B1B"/>
                </a:solidFill>
                <a:latin typeface="Verdana"/>
                <a:cs typeface="Verdana"/>
              </a:rPr>
              <a:t>-</a:t>
            </a:r>
            <a:r>
              <a:rPr sz="2400" b="1" spc="-200">
                <a:solidFill>
                  <a:srgbClr val="1B1B1B"/>
                </a:solidFill>
                <a:latin typeface="Verdana"/>
                <a:cs typeface="Verdana"/>
              </a:rPr>
              <a:t> </a:t>
            </a:r>
            <a:r>
              <a:rPr sz="2400" b="1" spc="-235">
                <a:solidFill>
                  <a:srgbClr val="1B1B1B"/>
                </a:solidFill>
                <a:latin typeface="Verdana"/>
                <a:cs typeface="Verdana"/>
              </a:rPr>
              <a:t>.</a:t>
            </a:r>
            <a:r>
              <a:rPr sz="2400" b="1" spc="-27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r>
              <a:rPr sz="2400" b="1" spc="30">
                <a:solidFill>
                  <a:srgbClr val="1B1B1B"/>
                </a:solidFill>
                <a:latin typeface="Verdana"/>
                <a:cs typeface="Verdana"/>
              </a:rPr>
              <a:t>0</a:t>
            </a:r>
            <a:r>
              <a:rPr sz="2400" b="1" spc="-27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r>
              <a:rPr sz="2400" b="1" spc="-33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 bwMode="auto">
          <a:xfrm>
            <a:off x="6212121" y="6466749"/>
            <a:ext cx="1844710" cy="16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3" name="object 13"/>
          <p:cNvSpPr txBox="1"/>
          <p:nvPr/>
        </p:nvSpPr>
        <p:spPr bwMode="auto">
          <a:xfrm flipH="0" flipV="0">
            <a:off x="826153" y="6631885"/>
            <a:ext cx="8151561" cy="135893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algn="l">
              <a:lnSpc>
                <a:spcPct val="100000"/>
              </a:lnSpc>
              <a:spcBef>
                <a:spcPts val="99"/>
              </a:spcBef>
              <a:defRPr/>
            </a:pPr>
            <a:r>
              <a:rPr sz="1700" spc="144">
                <a:solidFill>
                  <a:srgbClr val="1B1B1B"/>
                </a:solidFill>
                <a:latin typeface="Lucida Sans Unicode"/>
                <a:cs typeface="Lucida Sans Unicode"/>
              </a:rPr>
              <a:t>В</a:t>
            </a:r>
            <a:r>
              <a:rPr sz="1700" spc="-4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700" spc="-4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 п</a:t>
            </a:r>
            <a:r>
              <a:rPr sz="1700" spc="-64">
                <a:solidFill>
                  <a:srgbClr val="1B1B1B"/>
                </a:solidFill>
                <a:latin typeface="Lucida Sans Unicode"/>
                <a:cs typeface="Lucida Sans Unicode"/>
              </a:rPr>
              <a:t>р</a:t>
            </a:r>
            <a:r>
              <a:rPr sz="1700" spc="-64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700" spc="-9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700" spc="-79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700" spc="-64">
                <a:solidFill>
                  <a:srgbClr val="1B1B1B"/>
                </a:solidFill>
                <a:latin typeface="Lucida Sans Unicode"/>
                <a:cs typeface="Lucida Sans Unicode"/>
              </a:rPr>
              <a:t>ы</a:t>
            </a:r>
            <a:r>
              <a:rPr sz="1700" spc="-203">
                <a:solidFill>
                  <a:srgbClr val="1B1B1B"/>
                </a:solidFill>
                <a:latin typeface="Lucida Sans Unicode"/>
                <a:cs typeface="Lucida Sans Unicode"/>
              </a:rPr>
              <a:t> д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700" spc="-24">
                <a:solidFill>
                  <a:srgbClr val="1B1B1B"/>
                </a:solidFill>
                <a:latin typeface="Lucida Sans Unicode"/>
                <a:cs typeface="Lucida Sans Unicode"/>
              </a:rPr>
              <a:t>в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 н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п</a:t>
            </a:r>
            <a:r>
              <a:rPr sz="1700" spc="-84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700" spc="-4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700" spc="-69">
                <a:solidFill>
                  <a:srgbClr val="1B1B1B"/>
                </a:solidFill>
                <a:latin typeface="Lucida Sans Unicode"/>
                <a:cs typeface="Lucida Sans Unicode"/>
              </a:rPr>
              <a:t>ы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, к</a:t>
            </a:r>
            <a:r>
              <a:rPr sz="1700" spc="-64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700" spc="-203">
                <a:solidFill>
                  <a:srgbClr val="1B1B1B"/>
                </a:solidFill>
                <a:latin typeface="Lucida Sans Unicode"/>
                <a:cs typeface="Lucida Sans Unicode"/>
              </a:rPr>
              <a:t>д</a:t>
            </a:r>
            <a:r>
              <a:rPr sz="1700" spc="-45">
                <a:solidFill>
                  <a:srgbClr val="1B1B1B"/>
                </a:solidFill>
                <a:latin typeface="Lucida Sans Unicode"/>
                <a:cs typeface="Lucida Sans Unicode"/>
              </a:rPr>
              <a:t>ы  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откомментированны и </a:t>
            </a:r>
            <a:r>
              <a:rPr lang="en-US" sz="1700" b="0" i="0" u="none" strike="noStrike" cap="none" spc="-9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п</a:t>
            </a:r>
            <a:r>
              <a:rPr lang="en-US" sz="1700" b="0" i="0" u="none" strike="noStrike" cap="none" spc="-6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р</a:t>
            </a:r>
            <a:r>
              <a:rPr lang="en-US" sz="1700" b="0" i="0" u="none" strike="noStrike" cap="none" spc="-8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и</a:t>
            </a:r>
            <a:r>
              <a:rPr lang="en-US" sz="1700" b="0" i="0" u="none" strike="noStrike" cap="none" spc="-69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у</a:t>
            </a:r>
            <a:r>
              <a:rPr lang="en-US" sz="1700" b="0" i="0" u="none" strike="noStrike" cap="none" spc="-59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к</a:t>
            </a:r>
            <a:r>
              <a:rPr lang="en-US" sz="1700" b="0" i="0" u="none" strike="noStrike" cap="none" spc="-6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р</a:t>
            </a:r>
            <a:r>
              <a:rPr lang="en-US" sz="1700" b="0" i="0" u="none" strike="noStrike" cap="none" spc="-59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а</a:t>
            </a:r>
            <a:r>
              <a:rPr lang="en-US" sz="1700" b="0" i="0" u="none" strike="noStrike" cap="none" spc="-113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ш</a:t>
            </a:r>
            <a:r>
              <a:rPr lang="en-US" sz="1700" b="0" i="0" u="none" strike="noStrike" cap="none" spc="-9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е</a:t>
            </a:r>
            <a:r>
              <a:rPr lang="en-US" sz="1700" b="0" i="0" u="none" strike="noStrike" cap="none" spc="-9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н</a:t>
            </a:r>
            <a:r>
              <a:rPr lang="en-US" sz="1700" b="0" i="0" u="none" strike="noStrike" cap="none" spc="-64">
                <a:solidFill>
                  <a:srgbClr val="1B1B1B"/>
                </a:solidFill>
                <a:latin typeface="Lucida Sans Unicode"/>
                <a:ea typeface="Lucida Sans Unicode"/>
                <a:cs typeface="Lucida Sans Unicode"/>
              </a:rPr>
              <a:t>ы</a:t>
            </a:r>
            <a:r>
              <a:rPr sz="1700" spc="-94">
                <a:solidFill>
                  <a:srgbClr val="1B1B1B"/>
                </a:solidFill>
                <a:latin typeface="Lucida Sans Unicode"/>
                <a:cs typeface="Lucida Sans Unicode"/>
              </a:rPr>
              <a:t>...</a:t>
            </a:r>
            <a:endParaRPr sz="1700" spc="-94">
              <a:solidFill>
                <a:srgbClr val="1B1B1B"/>
              </a:solidFill>
              <a:latin typeface="Lucida Sans Unicode"/>
              <a:cs typeface="Lucida Sans Unicode"/>
            </a:endParaRPr>
          </a:p>
          <a:p>
            <a:pPr marL="12699" algn="l">
              <a:lnSpc>
                <a:spcPct val="100000"/>
              </a:lnSpc>
              <a:spcBef>
                <a:spcPts val="99"/>
              </a:spcBef>
              <a:defRPr/>
            </a:pPr>
            <a:r>
              <a:rPr sz="1700">
                <a:solidFill>
                  <a:srgbClr val="1B1B1B"/>
                </a:solidFill>
                <a:latin typeface="Lucida Sans Unicode"/>
                <a:cs typeface="Lucida Sans Unicode"/>
              </a:rPr>
              <a:t>Как</a:t>
            </a:r>
            <a:r>
              <a:rPr sz="1700" spc="-184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700" spc="-9">
                <a:solidFill>
                  <a:srgbClr val="1B1B1B"/>
                </a:solidFill>
                <a:latin typeface="Lucida Sans Unicode"/>
                <a:cs typeface="Lucida Sans Unicode"/>
              </a:rPr>
              <a:t>себя</a:t>
            </a:r>
            <a:r>
              <a:rPr sz="1700" spc="-184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700" spc="-59">
                <a:solidFill>
                  <a:srgbClr val="1B1B1B"/>
                </a:solidFill>
                <a:latin typeface="Lucida Sans Unicode"/>
                <a:cs typeface="Lucida Sans Unicode"/>
              </a:rPr>
              <a:t>занять</a:t>
            </a:r>
            <a:r>
              <a:rPr sz="1700" spc="-184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700" spc="-74">
                <a:solidFill>
                  <a:srgbClr val="1B1B1B"/>
                </a:solidFill>
                <a:latin typeface="Lucida Sans Unicode"/>
                <a:cs typeface="Lucida Sans Unicode"/>
              </a:rPr>
              <a:t>этим</a:t>
            </a:r>
            <a:r>
              <a:rPr sz="1700" spc="-184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700" spc="-64">
                <a:solidFill>
                  <a:srgbClr val="1B1B1B"/>
                </a:solidFill>
                <a:latin typeface="Lucida Sans Unicode"/>
                <a:cs typeface="Lucida Sans Unicode"/>
              </a:rPr>
              <a:t>прекрасным</a:t>
            </a:r>
            <a:r>
              <a:rPr sz="1700" spc="-184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700" spc="19">
                <a:solidFill>
                  <a:srgbClr val="1B1B1B"/>
                </a:solidFill>
                <a:latin typeface="Lucida Sans Unicode"/>
                <a:cs typeface="Lucida Sans Unicode"/>
              </a:rPr>
              <a:t>вечером???</a:t>
            </a:r>
            <a:endParaRPr sz="1700" spc="-94">
              <a:solidFill>
                <a:srgbClr val="1B1B1B"/>
              </a:solidFill>
              <a:latin typeface="Lucida Sans Unicode"/>
              <a:cs typeface="Lucida Sans Unicode"/>
            </a:endParaRPr>
          </a:p>
          <a:p>
            <a:pPr marL="12699" algn="l">
              <a:lnSpc>
                <a:spcPct val="100000"/>
              </a:lnSpc>
              <a:spcBef>
                <a:spcPts val="99"/>
              </a:spcBef>
              <a:defRPr/>
            </a:pPr>
            <a:endParaRPr sz="1700" spc="-94">
              <a:solidFill>
                <a:srgbClr val="1B1B1B"/>
              </a:solidFill>
              <a:latin typeface="Lucida Sans Unicode"/>
              <a:cs typeface="Lucida Sans Unicode"/>
            </a:endParaRPr>
          </a:p>
          <a:p>
            <a:pPr marL="12699" algn="l">
              <a:lnSpc>
                <a:spcPct val="100000"/>
              </a:lnSpc>
              <a:spcBef>
                <a:spcPts val="99"/>
              </a:spcBef>
              <a:defRPr/>
            </a:pPr>
            <a:endParaRPr sz="1700" spc="-94">
              <a:solidFill>
                <a:srgbClr val="1B1B1B"/>
              </a:solidFill>
              <a:latin typeface="Lucida Sans Unicode"/>
              <a:cs typeface="Lucida Sans Unicode"/>
            </a:endParaRPr>
          </a:p>
          <a:p>
            <a:pPr marL="12699" algn="l">
              <a:lnSpc>
                <a:spcPct val="100000"/>
              </a:lnSpc>
              <a:spcBef>
                <a:spcPts val="99"/>
              </a:spcBef>
              <a:defRPr/>
            </a:pPr>
            <a:endParaRPr sz="1700" spc="-94">
              <a:solidFill>
                <a:srgbClr val="1B1B1B"/>
              </a:solidFill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 flipH="0" flipV="0">
            <a:off x="10638447" y="2878610"/>
            <a:ext cx="6624157" cy="78764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100"/>
              </a:spcBef>
              <a:defRPr/>
            </a:pP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Идете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5">
                <a:solidFill>
                  <a:srgbClr val="FFFFFF"/>
                </a:solidFill>
                <a:latin typeface="Lucida Sans Unicode"/>
                <a:cs typeface="Lucida Sans Unicode"/>
              </a:rPr>
              <a:t>вы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как-то 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по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вечерним</a:t>
            </a:r>
            <a:r>
              <a:rPr sz="17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улицам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0">
                <a:solidFill>
                  <a:srgbClr val="FFFFFF"/>
                </a:solidFill>
                <a:latin typeface="Lucida Sans Unicode"/>
                <a:cs typeface="Lucida Sans Unicode"/>
              </a:rPr>
              <a:t>Москвы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0">
                <a:solidFill>
                  <a:srgbClr val="FFFFFF"/>
                </a:solidFill>
                <a:latin typeface="Lucida Sans Unicode"/>
                <a:cs typeface="Lucida Sans Unicode"/>
              </a:rPr>
              <a:t>понимаете... </a:t>
            </a:r>
            <a:endParaRPr sz="1700" spc="-99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699" marR="5079">
              <a:lnSpc>
                <a:spcPct val="147100"/>
              </a:lnSpc>
              <a:spcBef>
                <a:spcPts val="99"/>
              </a:spcBef>
              <a:defRPr/>
            </a:pPr>
            <a:r>
              <a:rPr sz="1700" spc="-99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700" spc="-51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">
                <a:solidFill>
                  <a:srgbClr val="FFFFFF"/>
                </a:solidFill>
                <a:latin typeface="Lucida Sans Unicode"/>
                <a:cs typeface="Lucida Sans Unicode"/>
              </a:rPr>
              <a:t>Мне</a:t>
            </a:r>
            <a:r>
              <a:rPr sz="1700" spc="-18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5">
                <a:solidFill>
                  <a:srgbClr val="FFFFFF"/>
                </a:solidFill>
                <a:latin typeface="Lucida Sans Unicode"/>
                <a:cs typeface="Lucida Sans Unicode"/>
              </a:rPr>
              <a:t>скучно(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1038226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 fill="norm" stroke="1" extrusionOk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3404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0" y="2808851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 fill="norm" stroke="1" extrusionOk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3404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 bwMode="auto">
          <a:xfrm>
            <a:off x="6166044" y="1638644"/>
            <a:ext cx="563880" cy="563880"/>
          </a:xfrm>
          <a:custGeom>
            <a:avLst/>
            <a:gdLst/>
            <a:ahLst/>
            <a:cxnLst/>
            <a:rect l="l" t="t" r="r" b="b"/>
            <a:pathLst>
              <a:path w="563879" h="563880" fill="norm" stroke="1" extrusionOk="0">
                <a:moveTo>
                  <a:pt x="281657" y="563292"/>
                </a:moveTo>
                <a:lnTo>
                  <a:pt x="235961" y="559607"/>
                </a:lnTo>
                <a:lnTo>
                  <a:pt x="192624" y="548935"/>
                </a:lnTo>
                <a:lnTo>
                  <a:pt x="152213" y="531856"/>
                </a:lnTo>
                <a:lnTo>
                  <a:pt x="115309" y="508952"/>
                </a:lnTo>
                <a:lnTo>
                  <a:pt x="82492" y="480801"/>
                </a:lnTo>
                <a:lnTo>
                  <a:pt x="54341" y="447983"/>
                </a:lnTo>
                <a:lnTo>
                  <a:pt x="31436" y="411079"/>
                </a:lnTo>
                <a:lnTo>
                  <a:pt x="14358" y="370669"/>
                </a:lnTo>
                <a:lnTo>
                  <a:pt x="3685" y="327331"/>
                </a:lnTo>
                <a:lnTo>
                  <a:pt x="0" y="281651"/>
                </a:lnTo>
                <a:lnTo>
                  <a:pt x="3685" y="235962"/>
                </a:lnTo>
                <a:lnTo>
                  <a:pt x="14358" y="192624"/>
                </a:lnTo>
                <a:lnTo>
                  <a:pt x="31436" y="152213"/>
                </a:lnTo>
                <a:lnTo>
                  <a:pt x="54341" y="115309"/>
                </a:lnTo>
                <a:lnTo>
                  <a:pt x="82492" y="82492"/>
                </a:lnTo>
                <a:lnTo>
                  <a:pt x="115309" y="54341"/>
                </a:lnTo>
                <a:lnTo>
                  <a:pt x="152213" y="31436"/>
                </a:lnTo>
                <a:lnTo>
                  <a:pt x="192624" y="14358"/>
                </a:lnTo>
                <a:lnTo>
                  <a:pt x="235961" y="3686"/>
                </a:lnTo>
                <a:lnTo>
                  <a:pt x="281646" y="0"/>
                </a:lnTo>
                <a:lnTo>
                  <a:pt x="327330" y="3686"/>
                </a:lnTo>
                <a:lnTo>
                  <a:pt x="370668" y="14358"/>
                </a:lnTo>
                <a:lnTo>
                  <a:pt x="411079" y="31436"/>
                </a:lnTo>
                <a:lnTo>
                  <a:pt x="447983" y="54341"/>
                </a:lnTo>
                <a:lnTo>
                  <a:pt x="480800" y="82492"/>
                </a:lnTo>
                <a:lnTo>
                  <a:pt x="508951" y="115309"/>
                </a:lnTo>
                <a:lnTo>
                  <a:pt x="531856" y="152213"/>
                </a:lnTo>
                <a:lnTo>
                  <a:pt x="548934" y="192624"/>
                </a:lnTo>
                <a:lnTo>
                  <a:pt x="559606" y="235962"/>
                </a:lnTo>
                <a:lnTo>
                  <a:pt x="563292" y="281642"/>
                </a:lnTo>
                <a:lnTo>
                  <a:pt x="559606" y="327331"/>
                </a:lnTo>
                <a:lnTo>
                  <a:pt x="548934" y="370669"/>
                </a:lnTo>
                <a:lnTo>
                  <a:pt x="531856" y="411079"/>
                </a:lnTo>
                <a:lnTo>
                  <a:pt x="508951" y="447983"/>
                </a:lnTo>
                <a:lnTo>
                  <a:pt x="480800" y="480801"/>
                </a:lnTo>
                <a:lnTo>
                  <a:pt x="447983" y="508952"/>
                </a:lnTo>
                <a:lnTo>
                  <a:pt x="411079" y="531856"/>
                </a:lnTo>
                <a:lnTo>
                  <a:pt x="370668" y="548935"/>
                </a:lnTo>
                <a:lnTo>
                  <a:pt x="327330" y="559607"/>
                </a:lnTo>
                <a:lnTo>
                  <a:pt x="281657" y="563292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 txBox="1"/>
          <p:nvPr/>
        </p:nvSpPr>
        <p:spPr bwMode="auto">
          <a:xfrm>
            <a:off x="7553226" y="1463154"/>
            <a:ext cx="65106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000" b="1" spc="225">
                <a:solidFill>
                  <a:srgbClr val="FFFFFF"/>
                </a:solidFill>
                <a:latin typeface="Trebuchet MS"/>
                <a:cs typeface="Trebuchet MS"/>
              </a:rPr>
              <a:t>YANDEX</a:t>
            </a:r>
            <a:r>
              <a:rPr sz="5000" b="1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260">
                <a:solidFill>
                  <a:srgbClr val="FFFFFF"/>
                </a:solidFill>
                <a:latin typeface="Trebuchet MS"/>
                <a:cs typeface="Trebuchet MS"/>
              </a:rPr>
              <a:t>INDUSTRIES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 bwMode="auto">
          <a:xfrm>
            <a:off x="17034397" y="1486636"/>
            <a:ext cx="894715" cy="866775"/>
          </a:xfrm>
          <a:custGeom>
            <a:avLst/>
            <a:gdLst/>
            <a:ahLst/>
            <a:cxnLst/>
            <a:rect l="l" t="t" r="r" b="b"/>
            <a:pathLst>
              <a:path w="894715" h="866775" fill="norm" stroke="1" extrusionOk="0">
                <a:moveTo>
                  <a:pt x="499303" y="866774"/>
                </a:moveTo>
                <a:lnTo>
                  <a:pt x="398405" y="866774"/>
                </a:lnTo>
                <a:lnTo>
                  <a:pt x="398405" y="558131"/>
                </a:lnTo>
                <a:lnTo>
                  <a:pt x="169058" y="787246"/>
                </a:lnTo>
                <a:lnTo>
                  <a:pt x="93026" y="711291"/>
                </a:lnTo>
                <a:lnTo>
                  <a:pt x="317364" y="487181"/>
                </a:lnTo>
                <a:lnTo>
                  <a:pt x="0" y="487181"/>
                </a:lnTo>
                <a:lnTo>
                  <a:pt x="0" y="379593"/>
                </a:lnTo>
                <a:lnTo>
                  <a:pt x="324520" y="379593"/>
                </a:lnTo>
                <a:lnTo>
                  <a:pt x="106086" y="161380"/>
                </a:lnTo>
                <a:lnTo>
                  <a:pt x="177466" y="90073"/>
                </a:lnTo>
                <a:lnTo>
                  <a:pt x="398405" y="310966"/>
                </a:lnTo>
                <a:lnTo>
                  <a:pt x="398405" y="0"/>
                </a:lnTo>
                <a:lnTo>
                  <a:pt x="499303" y="0"/>
                </a:lnTo>
                <a:lnTo>
                  <a:pt x="499303" y="305247"/>
                </a:lnTo>
                <a:lnTo>
                  <a:pt x="725430" y="79350"/>
                </a:lnTo>
                <a:lnTo>
                  <a:pt x="801461" y="155483"/>
                </a:lnTo>
                <a:lnTo>
                  <a:pt x="577124" y="379593"/>
                </a:lnTo>
                <a:lnTo>
                  <a:pt x="894488" y="379593"/>
                </a:lnTo>
                <a:lnTo>
                  <a:pt x="894488" y="487181"/>
                </a:lnTo>
                <a:lnTo>
                  <a:pt x="574798" y="487181"/>
                </a:lnTo>
                <a:lnTo>
                  <a:pt x="790906" y="703070"/>
                </a:lnTo>
                <a:lnTo>
                  <a:pt x="719526" y="774378"/>
                </a:lnTo>
                <a:lnTo>
                  <a:pt x="499303" y="554378"/>
                </a:lnTo>
                <a:lnTo>
                  <a:pt x="499303" y="86677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7" name="object 7"/>
          <p:cNvGrpSpPr/>
          <p:nvPr/>
        </p:nvGrpSpPr>
        <p:grpSpPr bwMode="auto">
          <a:xfrm>
            <a:off x="0" y="2799391"/>
            <a:ext cx="18288000" cy="7459345"/>
            <a:chOff x="0" y="2799391"/>
            <a:chExt cx="18288000" cy="7459345"/>
          </a:xfrm>
        </p:grpSpPr>
        <p:sp>
          <p:nvSpPr>
            <p:cNvPr id="8" name="object 8"/>
            <p:cNvSpPr/>
            <p:nvPr/>
          </p:nvSpPr>
          <p:spPr bwMode="auto">
            <a:xfrm>
              <a:off x="6857410" y="2799391"/>
              <a:ext cx="0" cy="4182110"/>
            </a:xfrm>
            <a:custGeom>
              <a:avLst/>
              <a:gdLst/>
              <a:ahLst/>
              <a:cxnLst/>
              <a:rect l="l" t="t" r="r" b="b"/>
              <a:pathLst>
                <a:path w="0" h="4182109" fill="norm" stroke="1" extrusionOk="0">
                  <a:moveTo>
                    <a:pt x="0" y="0"/>
                  </a:moveTo>
                  <a:lnTo>
                    <a:pt x="0" y="4181605"/>
                  </a:lnTo>
                </a:path>
              </a:pathLst>
            </a:custGeom>
            <a:grpFill/>
            <a:ln w="28567">
              <a:solidFill>
                <a:srgbClr val="33404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" name="object 9"/>
            <p:cNvSpPr/>
            <p:nvPr/>
          </p:nvSpPr>
          <p:spPr bwMode="auto">
            <a:xfrm>
              <a:off x="0" y="6967684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 fill="norm" stroke="1" extrusionOk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grpFill/>
            <a:ln w="28574">
              <a:solidFill>
                <a:srgbClr val="33404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0" name="object 10"/>
            <p:cNvSpPr/>
            <p:nvPr/>
          </p:nvSpPr>
          <p:spPr bwMode="auto">
            <a:xfrm>
              <a:off x="12843408" y="6953399"/>
              <a:ext cx="0" cy="3305175"/>
            </a:xfrm>
            <a:custGeom>
              <a:avLst/>
              <a:gdLst/>
              <a:ahLst/>
              <a:cxnLst/>
              <a:rect l="l" t="t" r="r" b="b"/>
              <a:pathLst>
                <a:path w="0" h="3305175" fill="norm" stroke="1" extrusionOk="0">
                  <a:moveTo>
                    <a:pt x="0" y="0"/>
                  </a:moveTo>
                  <a:lnTo>
                    <a:pt x="0" y="3305177"/>
                  </a:lnTo>
                </a:path>
              </a:pathLst>
            </a:custGeom>
            <a:grpFill/>
            <a:ln w="28576">
              <a:solidFill>
                <a:srgbClr val="33404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/>
            <a:stretch/>
          </p:blipFill>
          <p:spPr bwMode="auto">
            <a:xfrm>
              <a:off x="6871762" y="2818376"/>
              <a:ext cx="11416236" cy="41528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 bwMode="auto">
            <a:xfrm>
              <a:off x="536716" y="8705291"/>
              <a:ext cx="710565" cy="723900"/>
            </a:xfrm>
            <a:custGeom>
              <a:avLst/>
              <a:gdLst/>
              <a:ahLst/>
              <a:cxnLst/>
              <a:rect l="l" t="t" r="r" b="b"/>
              <a:pathLst>
                <a:path w="710565" h="723900" fill="norm" stroke="1" extrusionOk="0">
                  <a:moveTo>
                    <a:pt x="347230" y="723899"/>
                  </a:moveTo>
                  <a:lnTo>
                    <a:pt x="303658" y="680511"/>
                  </a:lnTo>
                  <a:lnTo>
                    <a:pt x="593375" y="392017"/>
                  </a:lnTo>
                  <a:lnTo>
                    <a:pt x="0" y="392017"/>
                  </a:lnTo>
                  <a:lnTo>
                    <a:pt x="0" y="331121"/>
                  </a:lnTo>
                  <a:lnTo>
                    <a:pt x="593375" y="331121"/>
                  </a:lnTo>
                  <a:lnTo>
                    <a:pt x="303658" y="43388"/>
                  </a:lnTo>
                  <a:lnTo>
                    <a:pt x="347231" y="0"/>
                  </a:lnTo>
                  <a:lnTo>
                    <a:pt x="710332" y="361569"/>
                  </a:lnTo>
                  <a:lnTo>
                    <a:pt x="347230" y="723899"/>
                  </a:lnTo>
                  <a:close/>
                </a:path>
              </a:pathLst>
            </a:custGeom>
            <a:solidFill>
              <a:srgbClr val="F9B13D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3" name="object 13"/>
            <p:cNvSpPr/>
            <p:nvPr/>
          </p:nvSpPr>
          <p:spPr bwMode="auto">
            <a:xfrm>
              <a:off x="8613676" y="7645099"/>
              <a:ext cx="2124075" cy="2124075"/>
            </a:xfrm>
            <a:custGeom>
              <a:avLst/>
              <a:gdLst/>
              <a:ahLst/>
              <a:cxnLst/>
              <a:rect l="l" t="t" r="r" b="b"/>
              <a:pathLst>
                <a:path w="2124075" h="2124075" fill="norm" stroke="1" extrusionOk="0">
                  <a:moveTo>
                    <a:pt x="1752361" y="1593056"/>
                  </a:moveTo>
                  <a:lnTo>
                    <a:pt x="1703657" y="1587446"/>
                  </a:lnTo>
                  <a:lnTo>
                    <a:pt x="1658948" y="1571466"/>
                  </a:lnTo>
                  <a:lnTo>
                    <a:pt x="1619510" y="1546391"/>
                  </a:lnTo>
                  <a:lnTo>
                    <a:pt x="1586616" y="1513497"/>
                  </a:lnTo>
                  <a:lnTo>
                    <a:pt x="1561542" y="1474059"/>
                  </a:lnTo>
                  <a:lnTo>
                    <a:pt x="1545563" y="1429351"/>
                  </a:lnTo>
                  <a:lnTo>
                    <a:pt x="1539954" y="1380648"/>
                  </a:lnTo>
                  <a:lnTo>
                    <a:pt x="1545563" y="1331944"/>
                  </a:lnTo>
                  <a:lnTo>
                    <a:pt x="1561542" y="1287235"/>
                  </a:lnTo>
                  <a:lnTo>
                    <a:pt x="1586616" y="1247797"/>
                  </a:lnTo>
                  <a:lnTo>
                    <a:pt x="1619510" y="1214903"/>
                  </a:lnTo>
                  <a:lnTo>
                    <a:pt x="1658948" y="1189829"/>
                  </a:lnTo>
                  <a:lnTo>
                    <a:pt x="1703657" y="1173850"/>
                  </a:lnTo>
                  <a:lnTo>
                    <a:pt x="1752361" y="1168241"/>
                  </a:lnTo>
                  <a:lnTo>
                    <a:pt x="1801065" y="1173850"/>
                  </a:lnTo>
                  <a:lnTo>
                    <a:pt x="1845774" y="1189829"/>
                  </a:lnTo>
                  <a:lnTo>
                    <a:pt x="1885213" y="1214903"/>
                  </a:lnTo>
                  <a:lnTo>
                    <a:pt x="1918106" y="1247797"/>
                  </a:lnTo>
                  <a:lnTo>
                    <a:pt x="1943180" y="1287235"/>
                  </a:lnTo>
                  <a:lnTo>
                    <a:pt x="1959159" y="1331944"/>
                  </a:lnTo>
                  <a:lnTo>
                    <a:pt x="1964769" y="1380648"/>
                  </a:lnTo>
                  <a:lnTo>
                    <a:pt x="1959159" y="1429352"/>
                  </a:lnTo>
                  <a:lnTo>
                    <a:pt x="1943180" y="1474061"/>
                  </a:lnTo>
                  <a:lnTo>
                    <a:pt x="1918106" y="1513499"/>
                  </a:lnTo>
                  <a:lnTo>
                    <a:pt x="1885213" y="1546393"/>
                  </a:lnTo>
                  <a:lnTo>
                    <a:pt x="1845774" y="1571467"/>
                  </a:lnTo>
                  <a:lnTo>
                    <a:pt x="1801065" y="1587446"/>
                  </a:lnTo>
                  <a:lnTo>
                    <a:pt x="1752361" y="1593056"/>
                  </a:lnTo>
                  <a:close/>
                </a:path>
                <a:path w="2124075" h="2124075" fill="norm" stroke="1" extrusionOk="0">
                  <a:moveTo>
                    <a:pt x="371713" y="1593056"/>
                  </a:moveTo>
                  <a:lnTo>
                    <a:pt x="323008" y="1587446"/>
                  </a:lnTo>
                  <a:lnTo>
                    <a:pt x="278298" y="1571466"/>
                  </a:lnTo>
                  <a:lnTo>
                    <a:pt x="238860" y="1546391"/>
                  </a:lnTo>
                  <a:lnTo>
                    <a:pt x="205966" y="1513497"/>
                  </a:lnTo>
                  <a:lnTo>
                    <a:pt x="180893" y="1474059"/>
                  </a:lnTo>
                  <a:lnTo>
                    <a:pt x="164915" y="1429351"/>
                  </a:lnTo>
                  <a:lnTo>
                    <a:pt x="159305" y="1380648"/>
                  </a:lnTo>
                  <a:lnTo>
                    <a:pt x="164915" y="1331944"/>
                  </a:lnTo>
                  <a:lnTo>
                    <a:pt x="180894" y="1287235"/>
                  </a:lnTo>
                  <a:lnTo>
                    <a:pt x="205968" y="1247797"/>
                  </a:lnTo>
                  <a:lnTo>
                    <a:pt x="238861" y="1214903"/>
                  </a:lnTo>
                  <a:lnTo>
                    <a:pt x="278300" y="1189829"/>
                  </a:lnTo>
                  <a:lnTo>
                    <a:pt x="323008" y="1173850"/>
                  </a:lnTo>
                  <a:lnTo>
                    <a:pt x="371713" y="1168241"/>
                  </a:lnTo>
                  <a:lnTo>
                    <a:pt x="420417" y="1173851"/>
                  </a:lnTo>
                  <a:lnTo>
                    <a:pt x="465125" y="1189830"/>
                  </a:lnTo>
                  <a:lnTo>
                    <a:pt x="504564" y="1214905"/>
                  </a:lnTo>
                  <a:lnTo>
                    <a:pt x="537458" y="1247799"/>
                  </a:lnTo>
                  <a:lnTo>
                    <a:pt x="562531" y="1287238"/>
                  </a:lnTo>
                  <a:lnTo>
                    <a:pt x="578510" y="1331946"/>
                  </a:lnTo>
                  <a:lnTo>
                    <a:pt x="584120" y="1380648"/>
                  </a:lnTo>
                  <a:lnTo>
                    <a:pt x="578510" y="1429352"/>
                  </a:lnTo>
                  <a:lnTo>
                    <a:pt x="562530" y="1474061"/>
                  </a:lnTo>
                  <a:lnTo>
                    <a:pt x="537455" y="1513499"/>
                  </a:lnTo>
                  <a:lnTo>
                    <a:pt x="504561" y="1546393"/>
                  </a:lnTo>
                  <a:lnTo>
                    <a:pt x="465123" y="1571467"/>
                  </a:lnTo>
                  <a:lnTo>
                    <a:pt x="420414" y="1587446"/>
                  </a:lnTo>
                  <a:lnTo>
                    <a:pt x="371713" y="1593056"/>
                  </a:lnTo>
                  <a:close/>
                </a:path>
                <a:path w="2124075" h="2124075" fill="norm" stroke="1" extrusionOk="0">
                  <a:moveTo>
                    <a:pt x="584120" y="424814"/>
                  </a:moveTo>
                  <a:lnTo>
                    <a:pt x="535415" y="419205"/>
                  </a:lnTo>
                  <a:lnTo>
                    <a:pt x="490706" y="403225"/>
                  </a:lnTo>
                  <a:lnTo>
                    <a:pt x="451267" y="378150"/>
                  </a:lnTo>
                  <a:lnTo>
                    <a:pt x="418374" y="345256"/>
                  </a:lnTo>
                  <a:lnTo>
                    <a:pt x="393301" y="305818"/>
                  </a:lnTo>
                  <a:lnTo>
                    <a:pt x="377322" y="261109"/>
                  </a:lnTo>
                  <a:lnTo>
                    <a:pt x="371713" y="212407"/>
                  </a:lnTo>
                  <a:lnTo>
                    <a:pt x="377322" y="163703"/>
                  </a:lnTo>
                  <a:lnTo>
                    <a:pt x="393301" y="118994"/>
                  </a:lnTo>
                  <a:lnTo>
                    <a:pt x="418375" y="79556"/>
                  </a:lnTo>
                  <a:lnTo>
                    <a:pt x="451269" y="46662"/>
                  </a:lnTo>
                  <a:lnTo>
                    <a:pt x="490707" y="21588"/>
                  </a:lnTo>
                  <a:lnTo>
                    <a:pt x="535416" y="5609"/>
                  </a:lnTo>
                  <a:lnTo>
                    <a:pt x="584120" y="0"/>
                  </a:lnTo>
                  <a:lnTo>
                    <a:pt x="632824" y="5609"/>
                  </a:lnTo>
                  <a:lnTo>
                    <a:pt x="677533" y="21589"/>
                  </a:lnTo>
                  <a:lnTo>
                    <a:pt x="716971" y="46664"/>
                  </a:lnTo>
                  <a:lnTo>
                    <a:pt x="749865" y="79558"/>
                  </a:lnTo>
                  <a:lnTo>
                    <a:pt x="774939" y="118996"/>
                  </a:lnTo>
                  <a:lnTo>
                    <a:pt x="790918" y="163705"/>
                  </a:lnTo>
                  <a:lnTo>
                    <a:pt x="796528" y="212407"/>
                  </a:lnTo>
                  <a:lnTo>
                    <a:pt x="790917" y="261111"/>
                  </a:lnTo>
                  <a:lnTo>
                    <a:pt x="774937" y="305820"/>
                  </a:lnTo>
                  <a:lnTo>
                    <a:pt x="749863" y="345258"/>
                  </a:lnTo>
                  <a:lnTo>
                    <a:pt x="716969" y="378152"/>
                  </a:lnTo>
                  <a:lnTo>
                    <a:pt x="677530" y="403226"/>
                  </a:lnTo>
                  <a:lnTo>
                    <a:pt x="632822" y="419205"/>
                  </a:lnTo>
                  <a:lnTo>
                    <a:pt x="584120" y="424814"/>
                  </a:lnTo>
                  <a:close/>
                </a:path>
                <a:path w="2124075" h="2124075" fill="norm" stroke="1" extrusionOk="0">
                  <a:moveTo>
                    <a:pt x="955833" y="955833"/>
                  </a:moveTo>
                  <a:lnTo>
                    <a:pt x="212407" y="955833"/>
                  </a:lnTo>
                  <a:lnTo>
                    <a:pt x="212407" y="849629"/>
                  </a:lnTo>
                  <a:lnTo>
                    <a:pt x="218017" y="800925"/>
                  </a:lnTo>
                  <a:lnTo>
                    <a:pt x="233996" y="756217"/>
                  </a:lnTo>
                  <a:lnTo>
                    <a:pt x="259069" y="716778"/>
                  </a:lnTo>
                  <a:lnTo>
                    <a:pt x="291963" y="683884"/>
                  </a:lnTo>
                  <a:lnTo>
                    <a:pt x="331402" y="658811"/>
                  </a:lnTo>
                  <a:lnTo>
                    <a:pt x="376110" y="642832"/>
                  </a:lnTo>
                  <a:lnTo>
                    <a:pt x="424814" y="637222"/>
                  </a:lnTo>
                  <a:lnTo>
                    <a:pt x="743426" y="637222"/>
                  </a:lnTo>
                  <a:lnTo>
                    <a:pt x="792130" y="642832"/>
                  </a:lnTo>
                  <a:lnTo>
                    <a:pt x="836839" y="658811"/>
                  </a:lnTo>
                  <a:lnTo>
                    <a:pt x="876277" y="683884"/>
                  </a:lnTo>
                  <a:lnTo>
                    <a:pt x="909171" y="716778"/>
                  </a:lnTo>
                  <a:lnTo>
                    <a:pt x="934244" y="756217"/>
                  </a:lnTo>
                  <a:lnTo>
                    <a:pt x="950224" y="800925"/>
                  </a:lnTo>
                  <a:lnTo>
                    <a:pt x="955833" y="849629"/>
                  </a:lnTo>
                  <a:lnTo>
                    <a:pt x="955833" y="955833"/>
                  </a:lnTo>
                  <a:close/>
                </a:path>
                <a:path w="2124075" h="2124075" fill="norm" stroke="1" extrusionOk="0">
                  <a:moveTo>
                    <a:pt x="1539954" y="424814"/>
                  </a:moveTo>
                  <a:lnTo>
                    <a:pt x="1491249" y="419205"/>
                  </a:lnTo>
                  <a:lnTo>
                    <a:pt x="1446539" y="403225"/>
                  </a:lnTo>
                  <a:lnTo>
                    <a:pt x="1407101" y="378150"/>
                  </a:lnTo>
                  <a:lnTo>
                    <a:pt x="1374207" y="345256"/>
                  </a:lnTo>
                  <a:lnTo>
                    <a:pt x="1349134" y="305818"/>
                  </a:lnTo>
                  <a:lnTo>
                    <a:pt x="1333156" y="261109"/>
                  </a:lnTo>
                  <a:lnTo>
                    <a:pt x="1327546" y="212407"/>
                  </a:lnTo>
                  <a:lnTo>
                    <a:pt x="1333156" y="163703"/>
                  </a:lnTo>
                  <a:lnTo>
                    <a:pt x="1349135" y="118994"/>
                  </a:lnTo>
                  <a:lnTo>
                    <a:pt x="1374209" y="79556"/>
                  </a:lnTo>
                  <a:lnTo>
                    <a:pt x="1407102" y="46662"/>
                  </a:lnTo>
                  <a:lnTo>
                    <a:pt x="1446541" y="21588"/>
                  </a:lnTo>
                  <a:lnTo>
                    <a:pt x="1491250" y="5609"/>
                  </a:lnTo>
                  <a:lnTo>
                    <a:pt x="1539954" y="0"/>
                  </a:lnTo>
                  <a:lnTo>
                    <a:pt x="1588658" y="5609"/>
                  </a:lnTo>
                  <a:lnTo>
                    <a:pt x="1633367" y="21589"/>
                  </a:lnTo>
                  <a:lnTo>
                    <a:pt x="1672805" y="46664"/>
                  </a:lnTo>
                  <a:lnTo>
                    <a:pt x="1705699" y="79558"/>
                  </a:lnTo>
                  <a:lnTo>
                    <a:pt x="1730772" y="118996"/>
                  </a:lnTo>
                  <a:lnTo>
                    <a:pt x="1746752" y="163705"/>
                  </a:lnTo>
                  <a:lnTo>
                    <a:pt x="1752361" y="212407"/>
                  </a:lnTo>
                  <a:lnTo>
                    <a:pt x="1746751" y="261111"/>
                  </a:lnTo>
                  <a:lnTo>
                    <a:pt x="1730771" y="305820"/>
                  </a:lnTo>
                  <a:lnTo>
                    <a:pt x="1705696" y="345258"/>
                  </a:lnTo>
                  <a:lnTo>
                    <a:pt x="1672802" y="378152"/>
                  </a:lnTo>
                  <a:lnTo>
                    <a:pt x="1633364" y="403226"/>
                  </a:lnTo>
                  <a:lnTo>
                    <a:pt x="1588655" y="419205"/>
                  </a:lnTo>
                  <a:lnTo>
                    <a:pt x="1539954" y="424814"/>
                  </a:lnTo>
                  <a:close/>
                </a:path>
                <a:path w="2124075" h="2124075" fill="norm" stroke="1" extrusionOk="0">
                  <a:moveTo>
                    <a:pt x="1911667" y="955833"/>
                  </a:moveTo>
                  <a:lnTo>
                    <a:pt x="1168241" y="955833"/>
                  </a:lnTo>
                  <a:lnTo>
                    <a:pt x="1168241" y="849629"/>
                  </a:lnTo>
                  <a:lnTo>
                    <a:pt x="1173850" y="800925"/>
                  </a:lnTo>
                  <a:lnTo>
                    <a:pt x="1189829" y="756217"/>
                  </a:lnTo>
                  <a:lnTo>
                    <a:pt x="1214903" y="716778"/>
                  </a:lnTo>
                  <a:lnTo>
                    <a:pt x="1247797" y="683884"/>
                  </a:lnTo>
                  <a:lnTo>
                    <a:pt x="1287235" y="658811"/>
                  </a:lnTo>
                  <a:lnTo>
                    <a:pt x="1331944" y="642832"/>
                  </a:lnTo>
                  <a:lnTo>
                    <a:pt x="1380648" y="637222"/>
                  </a:lnTo>
                  <a:lnTo>
                    <a:pt x="1699259" y="637222"/>
                  </a:lnTo>
                  <a:lnTo>
                    <a:pt x="1747963" y="642832"/>
                  </a:lnTo>
                  <a:lnTo>
                    <a:pt x="1792672" y="658811"/>
                  </a:lnTo>
                  <a:lnTo>
                    <a:pt x="1832111" y="683884"/>
                  </a:lnTo>
                  <a:lnTo>
                    <a:pt x="1865004" y="716778"/>
                  </a:lnTo>
                  <a:lnTo>
                    <a:pt x="1890078" y="756217"/>
                  </a:lnTo>
                  <a:lnTo>
                    <a:pt x="1906057" y="800925"/>
                  </a:lnTo>
                  <a:lnTo>
                    <a:pt x="1911667" y="849629"/>
                  </a:lnTo>
                  <a:lnTo>
                    <a:pt x="1911667" y="955833"/>
                  </a:lnTo>
                  <a:close/>
                </a:path>
                <a:path w="2124075" h="2124075" fill="norm" stroke="1" extrusionOk="0">
                  <a:moveTo>
                    <a:pt x="1062037" y="1593056"/>
                  </a:moveTo>
                  <a:lnTo>
                    <a:pt x="1013332" y="1587446"/>
                  </a:lnTo>
                  <a:lnTo>
                    <a:pt x="968623" y="1571466"/>
                  </a:lnTo>
                  <a:lnTo>
                    <a:pt x="929184" y="1546391"/>
                  </a:lnTo>
                  <a:lnTo>
                    <a:pt x="896291" y="1513497"/>
                  </a:lnTo>
                  <a:lnTo>
                    <a:pt x="871217" y="1474059"/>
                  </a:lnTo>
                  <a:lnTo>
                    <a:pt x="855239" y="1429351"/>
                  </a:lnTo>
                  <a:lnTo>
                    <a:pt x="849629" y="1380648"/>
                  </a:lnTo>
                  <a:lnTo>
                    <a:pt x="855239" y="1331944"/>
                  </a:lnTo>
                  <a:lnTo>
                    <a:pt x="871218" y="1287235"/>
                  </a:lnTo>
                  <a:lnTo>
                    <a:pt x="896292" y="1247797"/>
                  </a:lnTo>
                  <a:lnTo>
                    <a:pt x="929185" y="1214903"/>
                  </a:lnTo>
                  <a:lnTo>
                    <a:pt x="968624" y="1189829"/>
                  </a:lnTo>
                  <a:lnTo>
                    <a:pt x="1013333" y="1173850"/>
                  </a:lnTo>
                  <a:lnTo>
                    <a:pt x="1062037" y="1168241"/>
                  </a:lnTo>
                  <a:lnTo>
                    <a:pt x="1110741" y="1173851"/>
                  </a:lnTo>
                  <a:lnTo>
                    <a:pt x="1155450" y="1189830"/>
                  </a:lnTo>
                  <a:lnTo>
                    <a:pt x="1194888" y="1214905"/>
                  </a:lnTo>
                  <a:lnTo>
                    <a:pt x="1227782" y="1247799"/>
                  </a:lnTo>
                  <a:lnTo>
                    <a:pt x="1252856" y="1287238"/>
                  </a:lnTo>
                  <a:lnTo>
                    <a:pt x="1268835" y="1331946"/>
                  </a:lnTo>
                  <a:lnTo>
                    <a:pt x="1274444" y="1380648"/>
                  </a:lnTo>
                  <a:lnTo>
                    <a:pt x="1268834" y="1429352"/>
                  </a:lnTo>
                  <a:lnTo>
                    <a:pt x="1252854" y="1474061"/>
                  </a:lnTo>
                  <a:lnTo>
                    <a:pt x="1227780" y="1513499"/>
                  </a:lnTo>
                  <a:lnTo>
                    <a:pt x="1194886" y="1546393"/>
                  </a:lnTo>
                  <a:lnTo>
                    <a:pt x="1155447" y="1571467"/>
                  </a:lnTo>
                  <a:lnTo>
                    <a:pt x="1110739" y="1587446"/>
                  </a:lnTo>
                  <a:lnTo>
                    <a:pt x="1062037" y="1593056"/>
                  </a:lnTo>
                  <a:close/>
                </a:path>
                <a:path w="2124075" h="2124075" fill="norm" stroke="1" extrusionOk="0">
                  <a:moveTo>
                    <a:pt x="1433750" y="2124074"/>
                  </a:moveTo>
                  <a:lnTo>
                    <a:pt x="690324" y="2124074"/>
                  </a:lnTo>
                  <a:lnTo>
                    <a:pt x="690324" y="2017871"/>
                  </a:lnTo>
                  <a:lnTo>
                    <a:pt x="695933" y="1969166"/>
                  </a:lnTo>
                  <a:lnTo>
                    <a:pt x="711913" y="1924458"/>
                  </a:lnTo>
                  <a:lnTo>
                    <a:pt x="736986" y="1885019"/>
                  </a:lnTo>
                  <a:lnTo>
                    <a:pt x="769880" y="1852126"/>
                  </a:lnTo>
                  <a:lnTo>
                    <a:pt x="809318" y="1827052"/>
                  </a:lnTo>
                  <a:lnTo>
                    <a:pt x="854027" y="1811073"/>
                  </a:lnTo>
                  <a:lnTo>
                    <a:pt x="902731" y="1805463"/>
                  </a:lnTo>
                  <a:lnTo>
                    <a:pt x="1221343" y="1805463"/>
                  </a:lnTo>
                  <a:lnTo>
                    <a:pt x="1270047" y="1811073"/>
                  </a:lnTo>
                  <a:lnTo>
                    <a:pt x="1314755" y="1827052"/>
                  </a:lnTo>
                  <a:lnTo>
                    <a:pt x="1354194" y="1852126"/>
                  </a:lnTo>
                  <a:lnTo>
                    <a:pt x="1387087" y="1885019"/>
                  </a:lnTo>
                  <a:lnTo>
                    <a:pt x="1412161" y="1924458"/>
                  </a:lnTo>
                  <a:lnTo>
                    <a:pt x="1428140" y="1969166"/>
                  </a:lnTo>
                  <a:lnTo>
                    <a:pt x="1433750" y="2017871"/>
                  </a:lnTo>
                  <a:lnTo>
                    <a:pt x="1433750" y="2124074"/>
                  </a:lnTo>
                  <a:close/>
                </a:path>
                <a:path w="2124075" h="2124075" fill="norm" stroke="1" extrusionOk="0">
                  <a:moveTo>
                    <a:pt x="2124074" y="2124074"/>
                  </a:moveTo>
                  <a:lnTo>
                    <a:pt x="1539954" y="2124074"/>
                  </a:lnTo>
                  <a:lnTo>
                    <a:pt x="1539954" y="2017871"/>
                  </a:lnTo>
                  <a:lnTo>
                    <a:pt x="1536109" y="1968470"/>
                  </a:lnTo>
                  <a:lnTo>
                    <a:pt x="1524976" y="1921464"/>
                  </a:lnTo>
                  <a:lnTo>
                    <a:pt x="1507154" y="1877414"/>
                  </a:lnTo>
                  <a:lnTo>
                    <a:pt x="1483246" y="1836878"/>
                  </a:lnTo>
                  <a:lnTo>
                    <a:pt x="1508283" y="1823725"/>
                  </a:lnTo>
                  <a:lnTo>
                    <a:pt x="1535066" y="1813843"/>
                  </a:lnTo>
                  <a:lnTo>
                    <a:pt x="1563392" y="1807624"/>
                  </a:lnTo>
                  <a:lnTo>
                    <a:pt x="1593056" y="1805463"/>
                  </a:lnTo>
                  <a:lnTo>
                    <a:pt x="1911667" y="1805463"/>
                  </a:lnTo>
                  <a:lnTo>
                    <a:pt x="1960371" y="1811073"/>
                  </a:lnTo>
                  <a:lnTo>
                    <a:pt x="2005080" y="1827052"/>
                  </a:lnTo>
                  <a:lnTo>
                    <a:pt x="2044518" y="1852126"/>
                  </a:lnTo>
                  <a:lnTo>
                    <a:pt x="2077412" y="1885019"/>
                  </a:lnTo>
                  <a:lnTo>
                    <a:pt x="2102486" y="1924458"/>
                  </a:lnTo>
                  <a:lnTo>
                    <a:pt x="2118465" y="1969166"/>
                  </a:lnTo>
                  <a:lnTo>
                    <a:pt x="2124074" y="2017871"/>
                  </a:lnTo>
                  <a:lnTo>
                    <a:pt x="2124074" y="2124074"/>
                  </a:lnTo>
                  <a:close/>
                </a:path>
                <a:path w="2124075" h="2124075" fill="norm" stroke="1" extrusionOk="0">
                  <a:moveTo>
                    <a:pt x="584120" y="2124074"/>
                  </a:moveTo>
                  <a:lnTo>
                    <a:pt x="0" y="2124074"/>
                  </a:lnTo>
                  <a:lnTo>
                    <a:pt x="0" y="2017871"/>
                  </a:lnTo>
                  <a:lnTo>
                    <a:pt x="5609" y="1969166"/>
                  </a:lnTo>
                  <a:lnTo>
                    <a:pt x="21588" y="1924458"/>
                  </a:lnTo>
                  <a:lnTo>
                    <a:pt x="46662" y="1885019"/>
                  </a:lnTo>
                  <a:lnTo>
                    <a:pt x="79556" y="1852126"/>
                  </a:lnTo>
                  <a:lnTo>
                    <a:pt x="118994" y="1827052"/>
                  </a:lnTo>
                  <a:lnTo>
                    <a:pt x="163703" y="1811073"/>
                  </a:lnTo>
                  <a:lnTo>
                    <a:pt x="212407" y="1805463"/>
                  </a:lnTo>
                  <a:lnTo>
                    <a:pt x="531018" y="1805463"/>
                  </a:lnTo>
                  <a:lnTo>
                    <a:pt x="560682" y="1807624"/>
                  </a:lnTo>
                  <a:lnTo>
                    <a:pt x="589007" y="1813843"/>
                  </a:lnTo>
                  <a:lnTo>
                    <a:pt x="615791" y="1823725"/>
                  </a:lnTo>
                  <a:lnTo>
                    <a:pt x="640828" y="1836878"/>
                  </a:lnTo>
                  <a:lnTo>
                    <a:pt x="616919" y="1877415"/>
                  </a:lnTo>
                  <a:lnTo>
                    <a:pt x="599098" y="1921466"/>
                  </a:lnTo>
                  <a:lnTo>
                    <a:pt x="587965" y="1968472"/>
                  </a:lnTo>
                  <a:lnTo>
                    <a:pt x="584120" y="2017871"/>
                  </a:lnTo>
                  <a:lnTo>
                    <a:pt x="584120" y="2124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 bwMode="auto">
          <a:xfrm>
            <a:off x="1016000" y="1463154"/>
            <a:ext cx="40741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000" spc="385">
                <a:solidFill>
                  <a:srgbClr val="FFFFFF"/>
                </a:solidFill>
                <a:latin typeface="Trebuchet MS"/>
                <a:cs typeface="Trebuchet MS"/>
              </a:rPr>
              <a:t>НАШИ</a:t>
            </a:r>
            <a:r>
              <a:rPr sz="5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spc="165">
                <a:solidFill>
                  <a:srgbClr val="FFFFFF"/>
                </a:solidFill>
                <a:latin typeface="Trebuchet MS"/>
                <a:cs typeface="Trebuchet MS"/>
              </a:rPr>
              <a:t>ЦЕЛИ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 bwMode="auto">
          <a:xfrm>
            <a:off x="15509093" y="8231292"/>
            <a:ext cx="1763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200" b="1" spc="-2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200" b="1" spc="2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200" b="1" spc="-2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200" b="1" spc="-3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200" b="1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200" b="1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2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200" b="1" spc="2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200" b="1" spc="-25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r>
              <a:rPr sz="2200" b="1" spc="-2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 bwMode="auto">
          <a:xfrm>
            <a:off x="15410510" y="9085399"/>
            <a:ext cx="18618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20">
                <a:solidFill>
                  <a:srgbClr val="FFFFFF"/>
                </a:solidFill>
                <a:latin typeface="Verdana"/>
                <a:cs typeface="Verdana"/>
              </a:rPr>
              <a:t>PITCH</a:t>
            </a:r>
            <a:r>
              <a:rPr sz="2000" b="1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95">
                <a:solidFill>
                  <a:srgbClr val="FFFFFF"/>
                </a:solidFill>
                <a:latin typeface="Verdana"/>
                <a:cs typeface="Verdana"/>
              </a:rPr>
              <a:t>DECK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 bwMode="auto">
          <a:xfrm>
            <a:off x="879529" y="4021003"/>
            <a:ext cx="5299218" cy="11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7100"/>
              </a:lnSpc>
              <a:spcBef>
                <a:spcPts val="100"/>
              </a:spcBef>
              <a:defRPr/>
            </a:pPr>
            <a:r>
              <a:rPr sz="1700" spc="10">
                <a:solidFill>
                  <a:srgbClr val="FFFFFF"/>
                </a:solidFill>
                <a:latin typeface="Lucida Sans Unicode"/>
                <a:cs typeface="Lucida Sans Unicode"/>
              </a:rPr>
              <a:t>Мы</a:t>
            </a:r>
            <a:r>
              <a:rPr sz="17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хотели</a:t>
            </a:r>
            <a:r>
              <a:rPr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сделать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>
                <a:solidFill>
                  <a:srgbClr val="FFFFFF"/>
                </a:solidFill>
                <a:latin typeface="Lucida Sans Unicode"/>
                <a:cs typeface="Lucida Sans Unicode"/>
              </a:rPr>
              <a:t>так,</a:t>
            </a:r>
            <a:r>
              <a:rPr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45">
                <a:solidFill>
                  <a:srgbClr val="FFFFFF"/>
                </a:solidFill>
                <a:latin typeface="Lucida Sans Unicode"/>
                <a:cs typeface="Lucida Sans Unicode"/>
              </a:rPr>
              <a:t>чтобы</a:t>
            </a:r>
            <a:r>
              <a:rPr sz="1700" spc="-40">
                <a:solidFill>
                  <a:srgbClr val="FFFFFF"/>
                </a:solidFill>
                <a:latin typeface="Lucida Sans Unicode"/>
                <a:cs typeface="Lucida Sans Unicode"/>
              </a:rPr>
              <a:t> люди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не </a:t>
            </a:r>
            <a:r>
              <a:rPr sz="1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мучались</a:t>
            </a:r>
            <a:r>
              <a:rPr sz="1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17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поиске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35">
                <a:solidFill>
                  <a:srgbClr val="FFFFFF"/>
                </a:solidFill>
                <a:latin typeface="Lucida Sans Unicode"/>
                <a:cs typeface="Lucida Sans Unicode"/>
              </a:rPr>
              <a:t>подходящих</a:t>
            </a:r>
            <a:r>
              <a:rPr sz="17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для</a:t>
            </a:r>
            <a:r>
              <a:rPr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35">
                <a:solidFill>
                  <a:srgbClr val="FFFFFF"/>
                </a:solidFill>
                <a:latin typeface="Lucida Sans Unicode"/>
                <a:cs typeface="Lucida Sans Unicode"/>
              </a:rPr>
              <a:t>них</a:t>
            </a:r>
            <a:r>
              <a:rPr sz="17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мест,</a:t>
            </a:r>
            <a:r>
              <a:rPr sz="17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а 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1700" spc="-135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95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1700" spc="-229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э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04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700" spc="-114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700" spc="-11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700" spc="-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 bwMode="auto">
          <a:xfrm>
            <a:off x="879530" y="7397962"/>
            <a:ext cx="40125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000" b="1" spc="250">
                <a:solidFill>
                  <a:srgbClr val="FFFFFF"/>
                </a:solidFill>
                <a:latin typeface="Trebuchet MS"/>
                <a:cs typeface="Trebuchet MS"/>
              </a:rPr>
              <a:t>А</a:t>
            </a:r>
            <a:r>
              <a:rPr sz="5000" b="1" spc="-3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5000" b="1" spc="180">
                <a:solidFill>
                  <a:srgbClr val="FFFFFF"/>
                </a:solidFill>
                <a:latin typeface="Trebuchet MS"/>
                <a:cs typeface="Trebuchet MS"/>
              </a:rPr>
              <a:t>Д</a:t>
            </a:r>
            <a:r>
              <a:rPr sz="5000" b="1" spc="408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5000" b="1" spc="-135">
                <a:solidFill>
                  <a:srgbClr val="FFFFFF"/>
                </a:solidFill>
                <a:latin typeface="Trebuchet MS"/>
                <a:cs typeface="Trebuchet MS"/>
              </a:rPr>
              <a:t>Т</a:t>
            </a:r>
            <a:r>
              <a:rPr sz="5000" b="1" spc="525">
                <a:solidFill>
                  <a:srgbClr val="FFFFFF"/>
                </a:solidFill>
                <a:latin typeface="Trebuchet MS"/>
                <a:cs typeface="Trebuchet MS"/>
              </a:rPr>
              <a:t>О</a:t>
            </a:r>
            <a:r>
              <a:rPr sz="5000" b="1" spc="120">
                <a:solidFill>
                  <a:srgbClr val="FFFFFF"/>
                </a:solidFill>
                <a:latin typeface="Trebuchet MS"/>
                <a:cs typeface="Trebuchet MS"/>
              </a:rPr>
              <a:t>Р</a:t>
            </a:r>
            <a:r>
              <a:rPr sz="5000" b="1" spc="408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5000" b="1" spc="-270">
                <a:solidFill>
                  <a:srgbClr val="FFFFFF"/>
                </a:solidFill>
                <a:latin typeface="Trebuchet MS"/>
                <a:cs typeface="Trebuchet MS"/>
              </a:rPr>
              <a:t>Я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 bwMode="auto">
          <a:xfrm>
            <a:off x="2279412" y="8896962"/>
            <a:ext cx="44088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б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ю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1700" spc="-95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я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1700" spc="-229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135">
                <a:solidFill>
                  <a:srgbClr val="FFFFFF"/>
                </a:solidFill>
                <a:latin typeface="Lucida Sans Unicode"/>
                <a:cs typeface="Lucida Sans Unicode"/>
              </a:rPr>
              <a:t>м</a:t>
            </a:r>
            <a:r>
              <a:rPr sz="1700" spc="-70">
                <a:solidFill>
                  <a:srgbClr val="FFFFFF"/>
                </a:solidFill>
                <a:latin typeface="Lucida Sans Unicode"/>
                <a:cs typeface="Lucida Sans Unicode"/>
              </a:rPr>
              <a:t>ы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1700" spc="-229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э</a:t>
            </a:r>
            <a:r>
              <a:rPr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150">
                <a:solidFill>
                  <a:srgbClr val="FFFFFF"/>
                </a:solidFill>
                <a:latin typeface="Lucida Sans Unicode"/>
                <a:cs typeface="Lucida Sans Unicode"/>
              </a:rPr>
              <a:t>г</a:t>
            </a:r>
            <a:r>
              <a:rPr sz="1700" spc="-6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1700" spc="-65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1700" spc="-25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1700" spc="-55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1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1700" spc="-20">
                <a:solidFill>
                  <a:srgbClr val="FFFFFF"/>
                </a:solidFill>
                <a:latin typeface="Lucida Sans Unicode"/>
                <a:cs typeface="Lucida Sans Unicode"/>
              </a:rPr>
              <a:t>!</a:t>
            </a:r>
            <a:r>
              <a:rPr sz="1700" spc="1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D3D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3" name="object 3"/>
          <p:cNvGrpSpPr/>
          <p:nvPr/>
        </p:nvGrpSpPr>
        <p:grpSpPr bwMode="auto">
          <a:xfrm>
            <a:off x="8086252" y="0"/>
            <a:ext cx="8029575" cy="10287000"/>
            <a:chOff x="8086252" y="0"/>
            <a:chExt cx="8029575" cy="10287000"/>
          </a:xfrm>
        </p:grpSpPr>
        <p:sp>
          <p:nvSpPr>
            <p:cNvPr id="4" name="object 4"/>
            <p:cNvSpPr/>
            <p:nvPr/>
          </p:nvSpPr>
          <p:spPr bwMode="auto">
            <a:xfrm>
              <a:off x="8100539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 fill="norm" stroke="1" extrusionOk="0">
                  <a:moveTo>
                    <a:pt x="0" y="0"/>
                  </a:moveTo>
                  <a:lnTo>
                    <a:pt x="0" y="10286999"/>
                  </a:lnTo>
                </a:path>
              </a:pathLst>
            </a:custGeom>
            <a:grpFill/>
            <a:ln w="28574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8114827" y="0"/>
              <a:ext cx="8000999" cy="41528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17259300" y="0"/>
            <a:ext cx="1028699" cy="102869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 bwMode="auto">
          <a:xfrm>
            <a:off x="8086252" y="65"/>
            <a:ext cx="8034020" cy="4182110"/>
            <a:chOff x="8086252" y="65"/>
            <a:chExt cx="8034020" cy="4182110"/>
          </a:xfrm>
        </p:grpSpPr>
        <p:sp>
          <p:nvSpPr>
            <p:cNvPr id="8" name="object 8"/>
            <p:cNvSpPr/>
            <p:nvPr/>
          </p:nvSpPr>
          <p:spPr bwMode="auto">
            <a:xfrm>
              <a:off x="8086252" y="4163596"/>
              <a:ext cx="8030208" cy="0"/>
            </a:xfrm>
            <a:custGeom>
              <a:avLst/>
              <a:gdLst/>
              <a:ahLst/>
              <a:cxnLst/>
              <a:rect l="l" t="t" r="r" b="b"/>
              <a:pathLst>
                <a:path w="8030209" h="0" fill="norm" stroke="1" extrusionOk="0">
                  <a:moveTo>
                    <a:pt x="0" y="0"/>
                  </a:moveTo>
                  <a:lnTo>
                    <a:pt x="8029708" y="0"/>
                  </a:lnTo>
                </a:path>
              </a:pathLst>
            </a:custGeom>
            <a:grpFill/>
            <a:ln w="28574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" name="object 9"/>
            <p:cNvSpPr/>
            <p:nvPr/>
          </p:nvSpPr>
          <p:spPr bwMode="auto">
            <a:xfrm>
              <a:off x="16105476" y="65"/>
              <a:ext cx="0" cy="4182110"/>
            </a:xfrm>
            <a:custGeom>
              <a:avLst/>
              <a:gdLst/>
              <a:ahLst/>
              <a:cxnLst/>
              <a:rect l="l" t="t" r="r" b="b"/>
              <a:pathLst>
                <a:path w="0" h="4182110" fill="norm" stroke="1" extrusionOk="0">
                  <a:moveTo>
                    <a:pt x="0" y="0"/>
                  </a:moveTo>
                  <a:lnTo>
                    <a:pt x="0" y="4181605"/>
                  </a:lnTo>
                </a:path>
              </a:pathLst>
            </a:custGeom>
            <a:grpFill/>
            <a:ln w="28600">
              <a:solidFill>
                <a:srgbClr val="1B1B1B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0" name="object 10"/>
          <p:cNvSpPr/>
          <p:nvPr/>
        </p:nvSpPr>
        <p:spPr bwMode="auto">
          <a:xfrm>
            <a:off x="6220685" y="1028700"/>
            <a:ext cx="894715" cy="866775"/>
          </a:xfrm>
          <a:custGeom>
            <a:avLst/>
            <a:gdLst/>
            <a:ahLst/>
            <a:cxnLst/>
            <a:rect l="l" t="t" r="r" b="b"/>
            <a:pathLst>
              <a:path w="894715" h="866775" fill="norm" stroke="1" extrusionOk="0">
                <a:moveTo>
                  <a:pt x="499303" y="866774"/>
                </a:moveTo>
                <a:lnTo>
                  <a:pt x="398405" y="866774"/>
                </a:lnTo>
                <a:lnTo>
                  <a:pt x="398405" y="558131"/>
                </a:lnTo>
                <a:lnTo>
                  <a:pt x="169058" y="787246"/>
                </a:lnTo>
                <a:lnTo>
                  <a:pt x="93026" y="711291"/>
                </a:lnTo>
                <a:lnTo>
                  <a:pt x="317364" y="487181"/>
                </a:lnTo>
                <a:lnTo>
                  <a:pt x="0" y="487181"/>
                </a:lnTo>
                <a:lnTo>
                  <a:pt x="0" y="379593"/>
                </a:lnTo>
                <a:lnTo>
                  <a:pt x="324520" y="379593"/>
                </a:lnTo>
                <a:lnTo>
                  <a:pt x="106086" y="161380"/>
                </a:lnTo>
                <a:lnTo>
                  <a:pt x="177466" y="90073"/>
                </a:lnTo>
                <a:lnTo>
                  <a:pt x="398405" y="310966"/>
                </a:lnTo>
                <a:lnTo>
                  <a:pt x="398405" y="0"/>
                </a:lnTo>
                <a:lnTo>
                  <a:pt x="499303" y="0"/>
                </a:lnTo>
                <a:lnTo>
                  <a:pt x="499303" y="305247"/>
                </a:lnTo>
                <a:lnTo>
                  <a:pt x="725430" y="79350"/>
                </a:lnTo>
                <a:lnTo>
                  <a:pt x="801461" y="155483"/>
                </a:lnTo>
                <a:lnTo>
                  <a:pt x="577124" y="379593"/>
                </a:lnTo>
                <a:lnTo>
                  <a:pt x="894488" y="379593"/>
                </a:lnTo>
                <a:lnTo>
                  <a:pt x="894488" y="487181"/>
                </a:lnTo>
                <a:lnTo>
                  <a:pt x="574798" y="487181"/>
                </a:lnTo>
                <a:lnTo>
                  <a:pt x="790906" y="703070"/>
                </a:lnTo>
                <a:lnTo>
                  <a:pt x="719526" y="774378"/>
                </a:lnTo>
                <a:lnTo>
                  <a:pt x="499303" y="554378"/>
                </a:lnTo>
                <a:lnTo>
                  <a:pt x="499303" y="86677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/>
          <p:cNvSpPr/>
          <p:nvPr/>
        </p:nvSpPr>
        <p:spPr bwMode="auto">
          <a:xfrm>
            <a:off x="15735741" y="6091945"/>
            <a:ext cx="710565" cy="723900"/>
          </a:xfrm>
          <a:custGeom>
            <a:avLst/>
            <a:gdLst/>
            <a:ahLst/>
            <a:cxnLst/>
            <a:rect l="l" t="t" r="r" b="b"/>
            <a:pathLst>
              <a:path w="710565" h="723900" fill="norm" stroke="1" extrusionOk="0">
                <a:moveTo>
                  <a:pt x="347230" y="723899"/>
                </a:moveTo>
                <a:lnTo>
                  <a:pt x="303658" y="680511"/>
                </a:lnTo>
                <a:lnTo>
                  <a:pt x="593375" y="392017"/>
                </a:lnTo>
                <a:lnTo>
                  <a:pt x="0" y="392017"/>
                </a:lnTo>
                <a:lnTo>
                  <a:pt x="0" y="331121"/>
                </a:lnTo>
                <a:lnTo>
                  <a:pt x="593375" y="331121"/>
                </a:lnTo>
                <a:lnTo>
                  <a:pt x="303658" y="43388"/>
                </a:lnTo>
                <a:lnTo>
                  <a:pt x="347230" y="0"/>
                </a:lnTo>
                <a:lnTo>
                  <a:pt x="710332" y="361569"/>
                </a:lnTo>
                <a:lnTo>
                  <a:pt x="347230" y="723899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2"/>
          <p:cNvSpPr/>
          <p:nvPr/>
        </p:nvSpPr>
        <p:spPr bwMode="auto">
          <a:xfrm>
            <a:off x="17273587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 fill="norm" stroke="1" extrusionOk="0">
                <a:moveTo>
                  <a:pt x="0" y="0"/>
                </a:moveTo>
                <a:lnTo>
                  <a:pt x="0" y="10286999"/>
                </a:lnTo>
              </a:path>
            </a:pathLst>
          </a:custGeom>
          <a:ln w="28574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3" name="object 13"/>
          <p:cNvPicPr/>
          <p:nvPr/>
        </p:nvPicPr>
        <p:blipFill>
          <a:blip r:embed="rId4"/>
          <a:stretch/>
        </p:blipFill>
        <p:spPr bwMode="auto">
          <a:xfrm>
            <a:off x="9075281" y="4457801"/>
            <a:ext cx="2724149" cy="55911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/>
          <a:stretch/>
        </p:blipFill>
        <p:spPr bwMode="auto">
          <a:xfrm>
            <a:off x="12117328" y="4457801"/>
            <a:ext cx="2724149" cy="55911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 bwMode="auto">
          <a:xfrm>
            <a:off x="15023915" y="9063100"/>
            <a:ext cx="18618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20">
                <a:solidFill>
                  <a:srgbClr val="1B1B1B"/>
                </a:solidFill>
                <a:latin typeface="Verdana"/>
                <a:cs typeface="Verdana"/>
              </a:rPr>
              <a:t>PITCH</a:t>
            </a:r>
            <a:r>
              <a:rPr sz="2000" b="1" spc="125">
                <a:solidFill>
                  <a:srgbClr val="1B1B1B"/>
                </a:solidFill>
                <a:latin typeface="Verdana"/>
                <a:cs typeface="Verdana"/>
              </a:rPr>
              <a:t> </a:t>
            </a:r>
            <a:r>
              <a:rPr sz="2000" b="1" spc="95">
                <a:solidFill>
                  <a:srgbClr val="1B1B1B"/>
                </a:solidFill>
                <a:latin typeface="Verdana"/>
                <a:cs typeface="Verdana"/>
              </a:rPr>
              <a:t>DECK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 bwMode="auto">
          <a:xfrm>
            <a:off x="672728" y="1859165"/>
            <a:ext cx="4910455" cy="274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  <a:defRPr/>
            </a:pPr>
            <a:r>
              <a:rPr sz="8200" b="0" spc="-625">
                <a:solidFill>
                  <a:srgbClr val="1B1B1B"/>
                </a:solidFill>
                <a:latin typeface="Microsoft Sans Serif"/>
                <a:cs typeface="Microsoft Sans Serif"/>
              </a:rPr>
              <a:t>Ф</a:t>
            </a:r>
            <a:r>
              <a:rPr sz="8200" b="0" spc="-725">
                <a:solidFill>
                  <a:srgbClr val="1B1B1B"/>
                </a:solidFill>
                <a:latin typeface="Microsoft Sans Serif"/>
                <a:cs typeface="Microsoft Sans Serif"/>
              </a:rPr>
              <a:t>У</a:t>
            </a:r>
            <a:r>
              <a:rPr sz="8200" b="0" spc="-260">
                <a:solidFill>
                  <a:srgbClr val="1B1B1B"/>
                </a:solidFill>
                <a:latin typeface="Microsoft Sans Serif"/>
                <a:cs typeface="Microsoft Sans Serif"/>
              </a:rPr>
              <a:t>Н</a:t>
            </a:r>
            <a:r>
              <a:rPr sz="8200" b="0" spc="-969">
                <a:solidFill>
                  <a:srgbClr val="1B1B1B"/>
                </a:solidFill>
                <a:latin typeface="Microsoft Sans Serif"/>
                <a:cs typeface="Microsoft Sans Serif"/>
              </a:rPr>
              <a:t>К</a:t>
            </a:r>
            <a:r>
              <a:rPr sz="8200" b="0" spc="-635">
                <a:solidFill>
                  <a:srgbClr val="1B1B1B"/>
                </a:solidFill>
                <a:latin typeface="Microsoft Sans Serif"/>
                <a:cs typeface="Microsoft Sans Serif"/>
              </a:rPr>
              <a:t>Ц</a:t>
            </a:r>
            <a:r>
              <a:rPr sz="8200" b="0" spc="70">
                <a:solidFill>
                  <a:srgbClr val="1B1B1B"/>
                </a:solidFill>
                <a:latin typeface="Microsoft Sans Serif"/>
                <a:cs typeface="Microsoft Sans Serif"/>
              </a:rPr>
              <a:t>И</a:t>
            </a:r>
            <a:r>
              <a:rPr sz="8200" b="0">
                <a:solidFill>
                  <a:srgbClr val="1B1B1B"/>
                </a:solidFill>
                <a:latin typeface="Microsoft Sans Serif"/>
                <a:cs typeface="Microsoft Sans Serif"/>
              </a:rPr>
              <a:t>И  </a:t>
            </a:r>
            <a:r>
              <a:rPr sz="8200" b="0" spc="-433">
                <a:solidFill>
                  <a:srgbClr val="1B1B1B"/>
                </a:solidFill>
                <a:latin typeface="Microsoft Sans Serif"/>
                <a:cs typeface="Microsoft Sans Serif"/>
              </a:rPr>
              <a:t>БОТА</a:t>
            </a:r>
            <a:endParaRPr sz="8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 bwMode="auto">
          <a:xfrm>
            <a:off x="758516" y="5278346"/>
            <a:ext cx="52209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100"/>
              </a:spcBef>
              <a:defRPr/>
            </a:pPr>
            <a:r>
              <a:rPr sz="1800" spc="110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5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20">
                <a:solidFill>
                  <a:srgbClr val="1B1B1B"/>
                </a:solidFill>
                <a:latin typeface="Lucida Sans Unicode"/>
                <a:cs typeface="Lucida Sans Unicode"/>
              </a:rPr>
              <a:t>в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й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175">
                <a:solidFill>
                  <a:srgbClr val="1B1B1B"/>
                </a:solidFill>
                <a:latin typeface="Lucida Sans Unicode"/>
                <a:cs typeface="Lucida Sans Unicode"/>
              </a:rPr>
              <a:t>ф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у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ц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й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25">
                <a:solidFill>
                  <a:srgbClr val="1B1B1B"/>
                </a:solidFill>
                <a:latin typeface="Lucida Sans Unicode"/>
                <a:cs typeface="Lucida Sans Unicode"/>
              </a:rPr>
              <a:t>б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5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800" spc="-50">
                <a:solidFill>
                  <a:srgbClr val="1B1B1B"/>
                </a:solidFill>
                <a:latin typeface="Lucida Sans Unicode"/>
                <a:cs typeface="Lucida Sans Unicode"/>
              </a:rPr>
              <a:t>л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п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5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140">
                <a:solidFill>
                  <a:srgbClr val="1B1B1B"/>
                </a:solidFill>
                <a:latin typeface="Lucida Sans Unicode"/>
                <a:cs typeface="Lucida Sans Unicode"/>
              </a:rPr>
              <a:t>м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5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800" spc="-175">
                <a:solidFill>
                  <a:srgbClr val="1B1B1B"/>
                </a:solidFill>
                <a:latin typeface="Lucida Sans Unicode"/>
                <a:cs typeface="Lucida Sans Unicode"/>
              </a:rPr>
              <a:t>,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800" spc="-45">
                <a:solidFill>
                  <a:srgbClr val="1B1B1B"/>
                </a:solidFill>
                <a:latin typeface="Lucida Sans Unicode"/>
                <a:cs typeface="Lucida Sans Unicode"/>
              </a:rPr>
              <a:t>к  </a:t>
            </a:r>
            <a:r>
              <a:rPr sz="1800" spc="-105">
                <a:solidFill>
                  <a:srgbClr val="1B1B1B"/>
                </a:solidFill>
                <a:latin typeface="Lucida Sans Unicode"/>
                <a:cs typeface="Lucida Sans Unicode"/>
              </a:rPr>
              <a:t>мы</a:t>
            </a:r>
            <a:r>
              <a:rPr sz="1800" spc="-100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90">
                <a:solidFill>
                  <a:srgbClr val="1B1B1B"/>
                </a:solidFill>
                <a:latin typeface="Lucida Sans Unicode"/>
                <a:cs typeface="Lucida Sans Unicode"/>
              </a:rPr>
              <a:t>ожидали,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но</a:t>
            </a:r>
            <a:r>
              <a:rPr sz="1800" spc="-7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100">
                <a:solidFill>
                  <a:srgbClr val="1B1B1B"/>
                </a:solidFill>
                <a:latin typeface="Lucida Sans Unicode"/>
                <a:cs typeface="Lucida Sans Unicode"/>
              </a:rPr>
              <a:t>помимо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75">
                <a:solidFill>
                  <a:srgbClr val="1B1B1B"/>
                </a:solidFill>
                <a:latin typeface="Lucida Sans Unicode"/>
                <a:cs typeface="Lucida Sans Unicode"/>
              </a:rPr>
              <a:t>этого</a:t>
            </a:r>
            <a:r>
              <a:rPr sz="1800" spc="-70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25">
                <a:solidFill>
                  <a:srgbClr val="1B1B1B"/>
                </a:solidFill>
                <a:latin typeface="Lucida Sans Unicode"/>
                <a:cs typeface="Lucida Sans Unicode"/>
              </a:rPr>
              <a:t>есть</a:t>
            </a:r>
            <a:r>
              <a:rPr sz="1800" spc="-20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55">
                <a:solidFill>
                  <a:srgbClr val="1B1B1B"/>
                </a:solidFill>
                <a:latin typeface="Lucida Sans Unicode"/>
                <a:cs typeface="Lucida Sans Unicode"/>
              </a:rPr>
              <a:t>еще </a:t>
            </a:r>
            <a:r>
              <a:rPr sz="1800" spc="-50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п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а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р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о</a:t>
            </a:r>
            <a:r>
              <a:rPr sz="1800" spc="25">
                <a:solidFill>
                  <a:srgbClr val="1B1B1B"/>
                </a:solidFill>
                <a:latin typeface="Lucida Sans Unicode"/>
                <a:cs typeface="Lucida Sans Unicode"/>
              </a:rPr>
              <a:t>ч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у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80">
                <a:solidFill>
                  <a:srgbClr val="1B1B1B"/>
                </a:solidFill>
                <a:latin typeface="Lucida Sans Unicode"/>
                <a:cs typeface="Lucida Sans Unicode"/>
              </a:rPr>
              <a:t>т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р</a:t>
            </a:r>
            <a:r>
              <a:rPr sz="1800" spc="-5">
                <a:solidFill>
                  <a:srgbClr val="1B1B1B"/>
                </a:solidFill>
                <a:latin typeface="Lucida Sans Unicode"/>
                <a:cs typeface="Lucida Sans Unicode"/>
              </a:rPr>
              <a:t>е</a:t>
            </a:r>
            <a:r>
              <a:rPr sz="1800" spc="5">
                <a:solidFill>
                  <a:srgbClr val="1B1B1B"/>
                </a:solidFill>
                <a:latin typeface="Lucida Sans Unicode"/>
                <a:cs typeface="Lucida Sans Unicode"/>
              </a:rPr>
              <a:t>с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70">
                <a:solidFill>
                  <a:srgbClr val="1B1B1B"/>
                </a:solidFill>
                <a:latin typeface="Lucida Sans Unicode"/>
                <a:cs typeface="Lucida Sans Unicode"/>
              </a:rPr>
              <a:t>ы</a:t>
            </a:r>
            <a:r>
              <a:rPr sz="1800" spc="-240">
                <a:solidFill>
                  <a:srgbClr val="1B1B1B"/>
                </a:solidFill>
                <a:latin typeface="Lucida Sans Unicode"/>
                <a:cs typeface="Lucida Sans Unicode"/>
              </a:rPr>
              <a:t>х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 </a:t>
            </a:r>
            <a:r>
              <a:rPr sz="1800" spc="-175">
                <a:solidFill>
                  <a:srgbClr val="1B1B1B"/>
                </a:solidFill>
                <a:latin typeface="Lucida Sans Unicode"/>
                <a:cs typeface="Lucida Sans Unicode"/>
              </a:rPr>
              <a:t>ф</a:t>
            </a:r>
            <a:r>
              <a:rPr sz="1800" spc="-65">
                <a:solidFill>
                  <a:srgbClr val="1B1B1B"/>
                </a:solidFill>
                <a:latin typeface="Lucida Sans Unicode"/>
                <a:cs typeface="Lucida Sans Unicode"/>
              </a:rPr>
              <a:t>у</a:t>
            </a:r>
            <a:r>
              <a:rPr sz="1800" spc="-95">
                <a:solidFill>
                  <a:srgbClr val="1B1B1B"/>
                </a:solidFill>
                <a:latin typeface="Lucida Sans Unicode"/>
                <a:cs typeface="Lucida Sans Unicode"/>
              </a:rPr>
              <a:t>н</a:t>
            </a:r>
            <a:r>
              <a:rPr sz="1800" spc="-60">
                <a:solidFill>
                  <a:srgbClr val="1B1B1B"/>
                </a:solidFill>
                <a:latin typeface="Lucida Sans Unicode"/>
                <a:cs typeface="Lucida Sans Unicode"/>
              </a:rPr>
              <a:t>к</a:t>
            </a:r>
            <a:r>
              <a:rPr sz="1800" spc="-145">
                <a:solidFill>
                  <a:srgbClr val="1B1B1B"/>
                </a:solidFill>
                <a:latin typeface="Lucida Sans Unicode"/>
                <a:cs typeface="Lucida Sans Unicode"/>
              </a:rPr>
              <a:t>ц</a:t>
            </a:r>
            <a:r>
              <a:rPr sz="1800" spc="-85">
                <a:solidFill>
                  <a:srgbClr val="1B1B1B"/>
                </a:solidFill>
                <a:latin typeface="Lucida Sans Unicode"/>
                <a:cs typeface="Lucida Sans Unicode"/>
              </a:rPr>
              <a:t>ий</a:t>
            </a:r>
            <a:r>
              <a:rPr sz="1800" spc="-195">
                <a:solidFill>
                  <a:srgbClr val="1B1B1B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 bwMode="auto">
          <a:xfrm>
            <a:off x="1016000" y="8996363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80">
                <a:solidFill>
                  <a:srgbClr val="1B1B1B"/>
                </a:solidFill>
                <a:latin typeface="Verdana"/>
                <a:cs typeface="Verdana"/>
              </a:rPr>
              <a:t>A</a:t>
            </a:r>
            <a:r>
              <a:rPr sz="2400" b="1" spc="-145">
                <a:solidFill>
                  <a:srgbClr val="1B1B1B"/>
                </a:solidFill>
                <a:latin typeface="Verdana"/>
                <a:cs typeface="Verdana"/>
              </a:rPr>
              <a:t>p</a:t>
            </a:r>
            <a:r>
              <a:rPr sz="2400" b="1" spc="-105">
                <a:solidFill>
                  <a:srgbClr val="1B1B1B"/>
                </a:solidFill>
                <a:latin typeface="Verdana"/>
                <a:cs typeface="Verdana"/>
              </a:rPr>
              <a:t>l</a:t>
            </a:r>
            <a:r>
              <a:rPr sz="2400" b="1" spc="-125">
                <a:solidFill>
                  <a:srgbClr val="1B1B1B"/>
                </a:solidFill>
                <a:latin typeface="Verdana"/>
                <a:cs typeface="Verdana"/>
              </a:rPr>
              <a:t>i</a:t>
            </a:r>
            <a:r>
              <a:rPr sz="2400" b="1" spc="-285">
                <a:solidFill>
                  <a:srgbClr val="1B1B1B"/>
                </a:solidFill>
                <a:latin typeface="Verdana"/>
                <a:cs typeface="Verdana"/>
              </a:rPr>
              <a:t>r</a:t>
            </a:r>
            <a:r>
              <a:rPr sz="2400" b="1" spc="-200">
                <a:solidFill>
                  <a:srgbClr val="1B1B1B"/>
                </a:solidFill>
                <a:latin typeface="Verdana"/>
                <a:cs typeface="Verdana"/>
              </a:rPr>
              <a:t> </a:t>
            </a:r>
            <a:r>
              <a:rPr sz="2400" b="1" spc="-110">
                <a:solidFill>
                  <a:srgbClr val="1B1B1B"/>
                </a:solidFill>
                <a:latin typeface="Verdana"/>
                <a:cs typeface="Verdana"/>
              </a:rPr>
              <a:t>-</a:t>
            </a:r>
            <a:r>
              <a:rPr sz="2400" b="1" spc="-200">
                <a:solidFill>
                  <a:srgbClr val="1B1B1B"/>
                </a:solidFill>
                <a:latin typeface="Verdana"/>
                <a:cs typeface="Verdana"/>
              </a:rPr>
              <a:t> </a:t>
            </a:r>
            <a:r>
              <a:rPr sz="2400" b="1" spc="-235">
                <a:solidFill>
                  <a:srgbClr val="1B1B1B"/>
                </a:solidFill>
                <a:latin typeface="Verdana"/>
                <a:cs typeface="Verdana"/>
              </a:rPr>
              <a:t>.</a:t>
            </a:r>
            <a:r>
              <a:rPr sz="2400" b="1" spc="-27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r>
              <a:rPr sz="2400" b="1" spc="30">
                <a:solidFill>
                  <a:srgbClr val="1B1B1B"/>
                </a:solidFill>
                <a:latin typeface="Verdana"/>
                <a:cs typeface="Verdana"/>
              </a:rPr>
              <a:t>0</a:t>
            </a:r>
            <a:r>
              <a:rPr sz="2400" b="1" spc="-27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r>
              <a:rPr sz="2400" b="1" spc="-330">
                <a:solidFill>
                  <a:srgbClr val="1B1B1B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1D2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 bwMode="auto">
          <a:xfrm>
            <a:off x="15390055" y="3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 fill="norm" stroke="1" extrusionOk="0">
                <a:moveTo>
                  <a:pt x="0" y="0"/>
                </a:moveTo>
                <a:lnTo>
                  <a:pt x="0" y="10286999"/>
                </a:lnTo>
              </a:path>
            </a:pathLst>
          </a:custGeom>
          <a:ln w="28574">
            <a:solidFill>
              <a:srgbClr val="EDF0F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4" name="object 4"/>
          <p:cNvPicPr/>
          <p:nvPr/>
        </p:nvPicPr>
        <p:blipFill>
          <a:blip r:embed="rId2"/>
          <a:stretch/>
        </p:blipFill>
        <p:spPr bwMode="auto">
          <a:xfrm>
            <a:off x="1028700" y="1028703"/>
            <a:ext cx="5934074" cy="82295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 bwMode="auto">
          <a:xfrm>
            <a:off x="13736484" y="7470290"/>
            <a:ext cx="569595" cy="581025"/>
          </a:xfrm>
          <a:custGeom>
            <a:avLst/>
            <a:gdLst/>
            <a:ahLst/>
            <a:cxnLst/>
            <a:rect l="l" t="t" r="r" b="b"/>
            <a:pathLst>
              <a:path w="569594" h="581025" fill="norm" stroke="1" extrusionOk="0">
                <a:moveTo>
                  <a:pt x="277485" y="581024"/>
                </a:moveTo>
                <a:lnTo>
                  <a:pt x="242470" y="546200"/>
                </a:lnTo>
                <a:lnTo>
                  <a:pt x="475291" y="314645"/>
                </a:lnTo>
                <a:lnTo>
                  <a:pt x="0" y="314645"/>
                </a:lnTo>
                <a:lnTo>
                  <a:pt x="0" y="265768"/>
                </a:lnTo>
                <a:lnTo>
                  <a:pt x="475291" y="265768"/>
                </a:lnTo>
                <a:lnTo>
                  <a:pt x="242470" y="34824"/>
                </a:lnTo>
                <a:lnTo>
                  <a:pt x="277485" y="0"/>
                </a:lnTo>
                <a:lnTo>
                  <a:pt x="569279" y="290206"/>
                </a:lnTo>
                <a:lnTo>
                  <a:pt x="277485" y="581024"/>
                </a:lnTo>
                <a:close/>
              </a:path>
            </a:pathLst>
          </a:custGeom>
          <a:solidFill>
            <a:srgbClr val="AEB4B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/>
          <p:cNvSpPr/>
          <p:nvPr/>
        </p:nvSpPr>
        <p:spPr bwMode="auto">
          <a:xfrm>
            <a:off x="7799948" y="7096565"/>
            <a:ext cx="6506209" cy="0"/>
          </a:xfrm>
          <a:custGeom>
            <a:avLst/>
            <a:gdLst/>
            <a:ahLst/>
            <a:cxnLst/>
            <a:rect l="l" t="t" r="r" b="b"/>
            <a:pathLst>
              <a:path w="6506209" h="0" fill="norm" stroke="1" extrusionOk="0">
                <a:moveTo>
                  <a:pt x="0" y="0"/>
                </a:moveTo>
                <a:lnTo>
                  <a:pt x="6505594" y="0"/>
                </a:lnTo>
              </a:path>
            </a:pathLst>
          </a:custGeom>
          <a:ln w="19049">
            <a:solidFill>
              <a:srgbClr val="EDF0F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7799948" y="8430359"/>
            <a:ext cx="6506209" cy="0"/>
          </a:xfrm>
          <a:custGeom>
            <a:avLst/>
            <a:gdLst/>
            <a:ahLst/>
            <a:cxnLst/>
            <a:rect l="l" t="t" r="r" b="b"/>
            <a:pathLst>
              <a:path w="6506209" h="0" fill="norm" stroke="1" extrusionOk="0">
                <a:moveTo>
                  <a:pt x="0" y="0"/>
                </a:moveTo>
                <a:lnTo>
                  <a:pt x="6505594" y="0"/>
                </a:lnTo>
              </a:path>
            </a:pathLst>
          </a:custGeom>
          <a:ln w="19049">
            <a:solidFill>
              <a:srgbClr val="EDF0F1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12191904" y="1819358"/>
            <a:ext cx="2177415" cy="1828800"/>
          </a:xfrm>
          <a:custGeom>
            <a:avLst/>
            <a:gdLst/>
            <a:ahLst/>
            <a:cxnLst/>
            <a:rect l="l" t="t" r="r" b="b"/>
            <a:pathLst>
              <a:path w="2177415" h="1828800" fill="norm" stroke="1" extrusionOk="0">
                <a:moveTo>
                  <a:pt x="54664" y="1701799"/>
                </a:moveTo>
                <a:lnTo>
                  <a:pt x="29208" y="1701799"/>
                </a:lnTo>
                <a:lnTo>
                  <a:pt x="15204" y="1689099"/>
                </a:lnTo>
                <a:lnTo>
                  <a:pt x="10162" y="1650999"/>
                </a:lnTo>
                <a:lnTo>
                  <a:pt x="11596" y="1625599"/>
                </a:lnTo>
                <a:lnTo>
                  <a:pt x="12252" y="1574799"/>
                </a:lnTo>
                <a:lnTo>
                  <a:pt x="12792" y="1523999"/>
                </a:lnTo>
                <a:lnTo>
                  <a:pt x="13223" y="1473199"/>
                </a:lnTo>
                <a:lnTo>
                  <a:pt x="13557" y="1422399"/>
                </a:lnTo>
                <a:lnTo>
                  <a:pt x="13845" y="1358899"/>
                </a:lnTo>
                <a:lnTo>
                  <a:pt x="13971" y="1320799"/>
                </a:lnTo>
                <a:lnTo>
                  <a:pt x="14080" y="1142999"/>
                </a:lnTo>
                <a:lnTo>
                  <a:pt x="13956" y="1054099"/>
                </a:lnTo>
                <a:lnTo>
                  <a:pt x="13677" y="914399"/>
                </a:lnTo>
                <a:lnTo>
                  <a:pt x="13571" y="850899"/>
                </a:lnTo>
                <a:lnTo>
                  <a:pt x="13480" y="685799"/>
                </a:lnTo>
                <a:lnTo>
                  <a:pt x="13605" y="609599"/>
                </a:lnTo>
                <a:lnTo>
                  <a:pt x="13777" y="558799"/>
                </a:lnTo>
                <a:lnTo>
                  <a:pt x="14027" y="507999"/>
                </a:lnTo>
                <a:lnTo>
                  <a:pt x="14504" y="431799"/>
                </a:lnTo>
                <a:lnTo>
                  <a:pt x="12498" y="406399"/>
                </a:lnTo>
                <a:lnTo>
                  <a:pt x="7834" y="380999"/>
                </a:lnTo>
                <a:lnTo>
                  <a:pt x="0" y="355599"/>
                </a:lnTo>
                <a:lnTo>
                  <a:pt x="26883" y="317499"/>
                </a:lnTo>
                <a:lnTo>
                  <a:pt x="65335" y="292099"/>
                </a:lnTo>
                <a:lnTo>
                  <a:pt x="110504" y="279399"/>
                </a:lnTo>
                <a:lnTo>
                  <a:pt x="157537" y="266699"/>
                </a:lnTo>
                <a:lnTo>
                  <a:pt x="201583" y="253999"/>
                </a:lnTo>
                <a:lnTo>
                  <a:pt x="202688" y="203199"/>
                </a:lnTo>
                <a:lnTo>
                  <a:pt x="202095" y="152399"/>
                </a:lnTo>
                <a:lnTo>
                  <a:pt x="201423" y="114299"/>
                </a:lnTo>
                <a:lnTo>
                  <a:pt x="202291" y="63499"/>
                </a:lnTo>
                <a:lnTo>
                  <a:pt x="206318" y="12699"/>
                </a:lnTo>
                <a:lnTo>
                  <a:pt x="219968" y="12699"/>
                </a:lnTo>
                <a:lnTo>
                  <a:pt x="233473" y="0"/>
                </a:lnTo>
                <a:lnTo>
                  <a:pt x="383714" y="0"/>
                </a:lnTo>
                <a:lnTo>
                  <a:pt x="576989" y="50799"/>
                </a:lnTo>
                <a:lnTo>
                  <a:pt x="623498" y="63499"/>
                </a:lnTo>
                <a:lnTo>
                  <a:pt x="669117" y="88899"/>
                </a:lnTo>
                <a:lnTo>
                  <a:pt x="713765" y="114299"/>
                </a:lnTo>
                <a:lnTo>
                  <a:pt x="757358" y="139699"/>
                </a:lnTo>
                <a:lnTo>
                  <a:pt x="799813" y="165099"/>
                </a:lnTo>
                <a:lnTo>
                  <a:pt x="841048" y="190499"/>
                </a:lnTo>
                <a:lnTo>
                  <a:pt x="880980" y="215899"/>
                </a:lnTo>
                <a:lnTo>
                  <a:pt x="919526" y="253999"/>
                </a:lnTo>
                <a:lnTo>
                  <a:pt x="956604" y="279399"/>
                </a:lnTo>
                <a:lnTo>
                  <a:pt x="992131" y="317499"/>
                </a:lnTo>
                <a:lnTo>
                  <a:pt x="1014726" y="342899"/>
                </a:lnTo>
                <a:lnTo>
                  <a:pt x="202807" y="342899"/>
                </a:lnTo>
                <a:lnTo>
                  <a:pt x="176549" y="355599"/>
                </a:lnTo>
                <a:lnTo>
                  <a:pt x="150310" y="355599"/>
                </a:lnTo>
                <a:lnTo>
                  <a:pt x="97957" y="380999"/>
                </a:lnTo>
                <a:lnTo>
                  <a:pt x="97843" y="457199"/>
                </a:lnTo>
                <a:lnTo>
                  <a:pt x="97717" y="698499"/>
                </a:lnTo>
                <a:lnTo>
                  <a:pt x="97844" y="1054099"/>
                </a:lnTo>
                <a:lnTo>
                  <a:pt x="97721" y="1435099"/>
                </a:lnTo>
                <a:lnTo>
                  <a:pt x="97624" y="1498599"/>
                </a:lnTo>
                <a:lnTo>
                  <a:pt x="97377" y="1600199"/>
                </a:lnTo>
                <a:lnTo>
                  <a:pt x="777815" y="1600199"/>
                </a:lnTo>
                <a:lnTo>
                  <a:pt x="871558" y="1625599"/>
                </a:lnTo>
                <a:lnTo>
                  <a:pt x="894512" y="1638299"/>
                </a:lnTo>
                <a:lnTo>
                  <a:pt x="389662" y="1638299"/>
                </a:lnTo>
                <a:lnTo>
                  <a:pt x="340815" y="1650999"/>
                </a:lnTo>
                <a:lnTo>
                  <a:pt x="243691" y="1650999"/>
                </a:lnTo>
                <a:lnTo>
                  <a:pt x="54664" y="1701799"/>
                </a:lnTo>
                <a:close/>
              </a:path>
              <a:path w="2177415" h="1828800" fill="norm" stroke="1" extrusionOk="0">
                <a:moveTo>
                  <a:pt x="1975662" y="431799"/>
                </a:moveTo>
                <a:lnTo>
                  <a:pt x="1088578" y="431799"/>
                </a:lnTo>
                <a:lnTo>
                  <a:pt x="1118249" y="393699"/>
                </a:lnTo>
                <a:lnTo>
                  <a:pt x="1149571" y="355599"/>
                </a:lnTo>
                <a:lnTo>
                  <a:pt x="1182474" y="317499"/>
                </a:lnTo>
                <a:lnTo>
                  <a:pt x="1216889" y="292099"/>
                </a:lnTo>
                <a:lnTo>
                  <a:pt x="1252748" y="253999"/>
                </a:lnTo>
                <a:lnTo>
                  <a:pt x="1289980" y="228599"/>
                </a:lnTo>
                <a:lnTo>
                  <a:pt x="1328516" y="190499"/>
                </a:lnTo>
                <a:lnTo>
                  <a:pt x="1368288" y="165099"/>
                </a:lnTo>
                <a:lnTo>
                  <a:pt x="1409226" y="139699"/>
                </a:lnTo>
                <a:lnTo>
                  <a:pt x="1451262" y="114299"/>
                </a:lnTo>
                <a:lnTo>
                  <a:pt x="1494325" y="88899"/>
                </a:lnTo>
                <a:lnTo>
                  <a:pt x="1538347" y="76199"/>
                </a:lnTo>
                <a:lnTo>
                  <a:pt x="1583258" y="50799"/>
                </a:lnTo>
                <a:lnTo>
                  <a:pt x="1770415" y="0"/>
                </a:lnTo>
                <a:lnTo>
                  <a:pt x="1958551" y="0"/>
                </a:lnTo>
                <a:lnTo>
                  <a:pt x="1973768" y="25399"/>
                </a:lnTo>
                <a:lnTo>
                  <a:pt x="1976062" y="88899"/>
                </a:lnTo>
                <a:lnTo>
                  <a:pt x="1976007" y="139699"/>
                </a:lnTo>
                <a:lnTo>
                  <a:pt x="1975517" y="190499"/>
                </a:lnTo>
                <a:lnTo>
                  <a:pt x="1976506" y="253999"/>
                </a:lnTo>
                <a:lnTo>
                  <a:pt x="2156476" y="304799"/>
                </a:lnTo>
                <a:lnTo>
                  <a:pt x="2173363" y="330199"/>
                </a:lnTo>
                <a:lnTo>
                  <a:pt x="2174693" y="342899"/>
                </a:lnTo>
                <a:lnTo>
                  <a:pt x="1975701" y="342899"/>
                </a:lnTo>
                <a:lnTo>
                  <a:pt x="1975662" y="431799"/>
                </a:lnTo>
                <a:close/>
              </a:path>
              <a:path w="2177415" h="1828800" fill="norm" stroke="1" extrusionOk="0">
                <a:moveTo>
                  <a:pt x="1119598" y="1828799"/>
                </a:moveTo>
                <a:lnTo>
                  <a:pt x="1056269" y="1828799"/>
                </a:lnTo>
                <a:lnTo>
                  <a:pt x="1014539" y="1803399"/>
                </a:lnTo>
                <a:lnTo>
                  <a:pt x="971190" y="1777999"/>
                </a:lnTo>
                <a:lnTo>
                  <a:pt x="926397" y="1752599"/>
                </a:lnTo>
                <a:lnTo>
                  <a:pt x="880338" y="1727199"/>
                </a:lnTo>
                <a:lnTo>
                  <a:pt x="833188" y="1714499"/>
                </a:lnTo>
                <a:lnTo>
                  <a:pt x="587245" y="1650999"/>
                </a:lnTo>
                <a:lnTo>
                  <a:pt x="917467" y="1650999"/>
                </a:lnTo>
                <a:lnTo>
                  <a:pt x="880996" y="1612899"/>
                </a:lnTo>
                <a:lnTo>
                  <a:pt x="843279" y="1587499"/>
                </a:lnTo>
                <a:lnTo>
                  <a:pt x="804363" y="1549399"/>
                </a:lnTo>
                <a:lnTo>
                  <a:pt x="764294" y="1523999"/>
                </a:lnTo>
                <a:lnTo>
                  <a:pt x="723121" y="1498599"/>
                </a:lnTo>
                <a:lnTo>
                  <a:pt x="680889" y="1473199"/>
                </a:lnTo>
                <a:lnTo>
                  <a:pt x="637648" y="1447799"/>
                </a:lnTo>
                <a:lnTo>
                  <a:pt x="593442" y="1435099"/>
                </a:lnTo>
                <a:lnTo>
                  <a:pt x="548321" y="1409699"/>
                </a:lnTo>
                <a:lnTo>
                  <a:pt x="455518" y="1384299"/>
                </a:lnTo>
                <a:lnTo>
                  <a:pt x="407931" y="1384299"/>
                </a:lnTo>
                <a:lnTo>
                  <a:pt x="359616" y="1371599"/>
                </a:lnTo>
                <a:lnTo>
                  <a:pt x="276844" y="1371599"/>
                </a:lnTo>
                <a:lnTo>
                  <a:pt x="240467" y="1358899"/>
                </a:lnTo>
                <a:lnTo>
                  <a:pt x="212165" y="1346199"/>
                </a:lnTo>
                <a:lnTo>
                  <a:pt x="202614" y="1320799"/>
                </a:lnTo>
                <a:lnTo>
                  <a:pt x="202459" y="1155699"/>
                </a:lnTo>
                <a:lnTo>
                  <a:pt x="202341" y="660399"/>
                </a:lnTo>
                <a:lnTo>
                  <a:pt x="202460" y="533399"/>
                </a:lnTo>
                <a:lnTo>
                  <a:pt x="202575" y="457199"/>
                </a:lnTo>
                <a:lnTo>
                  <a:pt x="202807" y="342899"/>
                </a:lnTo>
                <a:lnTo>
                  <a:pt x="1014726" y="342899"/>
                </a:lnTo>
                <a:lnTo>
                  <a:pt x="1026024" y="355599"/>
                </a:lnTo>
                <a:lnTo>
                  <a:pt x="1058200" y="393699"/>
                </a:lnTo>
                <a:lnTo>
                  <a:pt x="1088578" y="431799"/>
                </a:lnTo>
                <a:lnTo>
                  <a:pt x="1975662" y="431799"/>
                </a:lnTo>
                <a:lnTo>
                  <a:pt x="1975788" y="1066799"/>
                </a:lnTo>
                <a:lnTo>
                  <a:pt x="1975894" y="1282699"/>
                </a:lnTo>
                <a:lnTo>
                  <a:pt x="1975155" y="1295399"/>
                </a:lnTo>
                <a:lnTo>
                  <a:pt x="1973362" y="1320799"/>
                </a:lnTo>
                <a:lnTo>
                  <a:pt x="1966296" y="1333499"/>
                </a:lnTo>
                <a:lnTo>
                  <a:pt x="1949738" y="1346199"/>
                </a:lnTo>
                <a:lnTo>
                  <a:pt x="1855777" y="1346199"/>
                </a:lnTo>
                <a:lnTo>
                  <a:pt x="1808850" y="1358899"/>
                </a:lnTo>
                <a:lnTo>
                  <a:pt x="1762218" y="1358899"/>
                </a:lnTo>
                <a:lnTo>
                  <a:pt x="1577931" y="1409699"/>
                </a:lnTo>
                <a:lnTo>
                  <a:pt x="1533557" y="1435099"/>
                </a:lnTo>
                <a:lnTo>
                  <a:pt x="1490447" y="1460499"/>
                </a:lnTo>
                <a:lnTo>
                  <a:pt x="1448563" y="1485899"/>
                </a:lnTo>
                <a:lnTo>
                  <a:pt x="1407869" y="1511299"/>
                </a:lnTo>
                <a:lnTo>
                  <a:pt x="1368327" y="1536699"/>
                </a:lnTo>
                <a:lnTo>
                  <a:pt x="1329900" y="1574799"/>
                </a:lnTo>
                <a:lnTo>
                  <a:pt x="1292551" y="1600199"/>
                </a:lnTo>
                <a:lnTo>
                  <a:pt x="1256242" y="1638299"/>
                </a:lnTo>
                <a:lnTo>
                  <a:pt x="1220938" y="1663699"/>
                </a:lnTo>
                <a:lnTo>
                  <a:pt x="1528799" y="1663699"/>
                </a:lnTo>
                <a:lnTo>
                  <a:pt x="1428223" y="1689099"/>
                </a:lnTo>
                <a:lnTo>
                  <a:pt x="1335463" y="1714499"/>
                </a:lnTo>
                <a:lnTo>
                  <a:pt x="1289737" y="1739899"/>
                </a:lnTo>
                <a:lnTo>
                  <a:pt x="1244926" y="1752599"/>
                </a:lnTo>
                <a:lnTo>
                  <a:pt x="1201392" y="1777999"/>
                </a:lnTo>
                <a:lnTo>
                  <a:pt x="1159496" y="1803399"/>
                </a:lnTo>
                <a:lnTo>
                  <a:pt x="1119598" y="1828799"/>
                </a:lnTo>
                <a:close/>
              </a:path>
              <a:path w="2177415" h="1828800" fill="norm" stroke="1" extrusionOk="0">
                <a:moveTo>
                  <a:pt x="2175643" y="1600199"/>
                </a:moveTo>
                <a:lnTo>
                  <a:pt x="2091149" y="1600199"/>
                </a:lnTo>
                <a:lnTo>
                  <a:pt x="2090893" y="1549399"/>
                </a:lnTo>
                <a:lnTo>
                  <a:pt x="2090676" y="1485899"/>
                </a:lnTo>
                <a:lnTo>
                  <a:pt x="2090552" y="1257299"/>
                </a:lnTo>
                <a:lnTo>
                  <a:pt x="2090671" y="1168399"/>
                </a:lnTo>
                <a:lnTo>
                  <a:pt x="2090966" y="1003299"/>
                </a:lnTo>
                <a:lnTo>
                  <a:pt x="2091070" y="761999"/>
                </a:lnTo>
                <a:lnTo>
                  <a:pt x="2090944" y="698499"/>
                </a:lnTo>
                <a:lnTo>
                  <a:pt x="2090730" y="634999"/>
                </a:lnTo>
                <a:lnTo>
                  <a:pt x="2090475" y="584199"/>
                </a:lnTo>
                <a:lnTo>
                  <a:pt x="2090144" y="533399"/>
                </a:lnTo>
                <a:lnTo>
                  <a:pt x="2089726" y="482599"/>
                </a:lnTo>
                <a:lnTo>
                  <a:pt x="2089216" y="431799"/>
                </a:lnTo>
                <a:lnTo>
                  <a:pt x="2088605" y="380999"/>
                </a:lnTo>
                <a:lnTo>
                  <a:pt x="2060318" y="368299"/>
                </a:lnTo>
                <a:lnTo>
                  <a:pt x="2032080" y="368299"/>
                </a:lnTo>
                <a:lnTo>
                  <a:pt x="1975701" y="342899"/>
                </a:lnTo>
                <a:lnTo>
                  <a:pt x="2174693" y="342899"/>
                </a:lnTo>
                <a:lnTo>
                  <a:pt x="2177353" y="368299"/>
                </a:lnTo>
                <a:lnTo>
                  <a:pt x="2175478" y="419099"/>
                </a:lnTo>
                <a:lnTo>
                  <a:pt x="2174772" y="457199"/>
                </a:lnTo>
                <a:lnTo>
                  <a:pt x="2174888" y="584199"/>
                </a:lnTo>
                <a:lnTo>
                  <a:pt x="2174776" y="888999"/>
                </a:lnTo>
                <a:lnTo>
                  <a:pt x="2174878" y="1384299"/>
                </a:lnTo>
                <a:lnTo>
                  <a:pt x="2175114" y="1473199"/>
                </a:lnTo>
                <a:lnTo>
                  <a:pt x="2175402" y="1549399"/>
                </a:lnTo>
                <a:lnTo>
                  <a:pt x="2175643" y="1600199"/>
                </a:lnTo>
                <a:close/>
              </a:path>
              <a:path w="2177415" h="1828800" fill="norm" stroke="1" extrusionOk="0">
                <a:moveTo>
                  <a:pt x="584726" y="1562099"/>
                </a:moveTo>
                <a:lnTo>
                  <a:pt x="290104" y="1562099"/>
                </a:lnTo>
                <a:lnTo>
                  <a:pt x="339060" y="1549399"/>
                </a:lnTo>
                <a:lnTo>
                  <a:pt x="535725" y="1549399"/>
                </a:lnTo>
                <a:lnTo>
                  <a:pt x="584726" y="1562099"/>
                </a:lnTo>
                <a:close/>
              </a:path>
              <a:path w="2177415" h="1828800" fill="norm" stroke="1" extrusionOk="0">
                <a:moveTo>
                  <a:pt x="1848011" y="1562099"/>
                </a:moveTo>
                <a:lnTo>
                  <a:pt x="1699874" y="1562099"/>
                </a:lnTo>
                <a:lnTo>
                  <a:pt x="1749279" y="1549399"/>
                </a:lnTo>
                <a:lnTo>
                  <a:pt x="1798681" y="1549399"/>
                </a:lnTo>
                <a:lnTo>
                  <a:pt x="1848011" y="1562099"/>
                </a:lnTo>
                <a:close/>
              </a:path>
              <a:path w="2177415" h="1828800" fill="norm" stroke="1" extrusionOk="0">
                <a:moveTo>
                  <a:pt x="777815" y="1600199"/>
                </a:moveTo>
                <a:lnTo>
                  <a:pt x="97377" y="1600199"/>
                </a:lnTo>
                <a:lnTo>
                  <a:pt x="241383" y="1562099"/>
                </a:lnTo>
                <a:lnTo>
                  <a:pt x="633510" y="1562099"/>
                </a:lnTo>
                <a:lnTo>
                  <a:pt x="777815" y="1600199"/>
                </a:lnTo>
                <a:close/>
              </a:path>
              <a:path w="2177415" h="1828800" fill="norm" stroke="1" extrusionOk="0">
                <a:moveTo>
                  <a:pt x="1946177" y="1574799"/>
                </a:moveTo>
                <a:lnTo>
                  <a:pt x="1552336" y="1574799"/>
                </a:lnTo>
                <a:lnTo>
                  <a:pt x="1601333" y="1562099"/>
                </a:lnTo>
                <a:lnTo>
                  <a:pt x="1897199" y="1562099"/>
                </a:lnTo>
                <a:lnTo>
                  <a:pt x="1946177" y="1574799"/>
                </a:lnTo>
                <a:close/>
              </a:path>
              <a:path w="2177415" h="1828800" fill="norm" stroke="1" extrusionOk="0">
                <a:moveTo>
                  <a:pt x="1528799" y="1663699"/>
                </a:moveTo>
                <a:lnTo>
                  <a:pt x="1220938" y="1663699"/>
                </a:lnTo>
                <a:lnTo>
                  <a:pt x="1266554" y="1650999"/>
                </a:lnTo>
                <a:lnTo>
                  <a:pt x="1312861" y="1625599"/>
                </a:lnTo>
                <a:lnTo>
                  <a:pt x="1503614" y="1574799"/>
                </a:lnTo>
                <a:lnTo>
                  <a:pt x="1994874" y="1574799"/>
                </a:lnTo>
                <a:lnTo>
                  <a:pt x="2091149" y="1600199"/>
                </a:lnTo>
                <a:lnTo>
                  <a:pt x="2175643" y="1600199"/>
                </a:lnTo>
                <a:lnTo>
                  <a:pt x="2175706" y="1612899"/>
                </a:lnTo>
                <a:lnTo>
                  <a:pt x="2176761" y="1638299"/>
                </a:lnTo>
                <a:lnTo>
                  <a:pt x="1733878" y="1638299"/>
                </a:lnTo>
                <a:lnTo>
                  <a:pt x="1682341" y="1650999"/>
                </a:lnTo>
                <a:lnTo>
                  <a:pt x="1579712" y="1650999"/>
                </a:lnTo>
                <a:lnTo>
                  <a:pt x="1528799" y="1663699"/>
                </a:lnTo>
                <a:close/>
              </a:path>
              <a:path w="2177415" h="1828800" fill="norm" stroke="1" extrusionOk="0">
                <a:moveTo>
                  <a:pt x="917467" y="1650999"/>
                </a:moveTo>
                <a:lnTo>
                  <a:pt x="487402" y="1650999"/>
                </a:lnTo>
                <a:lnTo>
                  <a:pt x="438559" y="1638299"/>
                </a:lnTo>
                <a:lnTo>
                  <a:pt x="894512" y="1638299"/>
                </a:lnTo>
                <a:lnTo>
                  <a:pt x="917467" y="1650999"/>
                </a:lnTo>
                <a:close/>
              </a:path>
              <a:path w="2177415" h="1828800" fill="norm" stroke="1" extrusionOk="0">
                <a:moveTo>
                  <a:pt x="2139693" y="1701799"/>
                </a:moveTo>
                <a:lnTo>
                  <a:pt x="1990205" y="1663699"/>
                </a:lnTo>
                <a:lnTo>
                  <a:pt x="1939419" y="1663699"/>
                </a:lnTo>
                <a:lnTo>
                  <a:pt x="1888304" y="1650999"/>
                </a:lnTo>
                <a:lnTo>
                  <a:pt x="1836949" y="1650999"/>
                </a:lnTo>
                <a:lnTo>
                  <a:pt x="1785444" y="1638299"/>
                </a:lnTo>
                <a:lnTo>
                  <a:pt x="2176761" y="1638299"/>
                </a:lnTo>
                <a:lnTo>
                  <a:pt x="2175831" y="1663699"/>
                </a:lnTo>
                <a:lnTo>
                  <a:pt x="2165836" y="1689099"/>
                </a:lnTo>
                <a:lnTo>
                  <a:pt x="2139693" y="1701799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 txBox="1"/>
          <p:nvPr/>
        </p:nvSpPr>
        <p:spPr bwMode="auto">
          <a:xfrm>
            <a:off x="7787249" y="3183120"/>
            <a:ext cx="358521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7640">
              <a:lnSpc>
                <a:spcPct val="115399"/>
              </a:lnSpc>
              <a:spcBef>
                <a:spcPts val="100"/>
              </a:spcBef>
              <a:defRPr/>
            </a:pPr>
            <a:r>
              <a:rPr sz="2600" b="1" spc="35">
                <a:solidFill>
                  <a:srgbClr val="EDF0F1"/>
                </a:solidFill>
                <a:latin typeface="Tahoma"/>
                <a:cs typeface="Tahoma"/>
              </a:rPr>
              <a:t>Flask </a:t>
            </a:r>
            <a:r>
              <a:rPr sz="2600" b="1" spc="40">
                <a:solidFill>
                  <a:srgbClr val="EDF0F1"/>
                </a:solidFill>
                <a:latin typeface="Tahoma"/>
                <a:cs typeface="Tahoma"/>
              </a:rPr>
              <a:t> </a:t>
            </a:r>
            <a:r>
              <a:rPr sz="2600" b="1" spc="60">
                <a:solidFill>
                  <a:srgbClr val="EDF0F1"/>
                </a:solidFill>
                <a:latin typeface="Tahoma"/>
                <a:cs typeface="Tahoma"/>
              </a:rPr>
              <a:t>requests </a:t>
            </a:r>
            <a:r>
              <a:rPr sz="2600" b="1" spc="65">
                <a:solidFill>
                  <a:srgbClr val="EDF0F1"/>
                </a:solidFill>
                <a:latin typeface="Tahoma"/>
                <a:cs typeface="Tahoma"/>
              </a:rPr>
              <a:t> </a:t>
            </a:r>
            <a:r>
              <a:rPr sz="2600" b="1" spc="-155">
                <a:solidFill>
                  <a:srgbClr val="EDF0F1"/>
                </a:solidFill>
                <a:latin typeface="Tahoma"/>
                <a:cs typeface="Tahoma"/>
              </a:rPr>
              <a:t>S</a:t>
            </a:r>
            <a:r>
              <a:rPr sz="2600" b="1" spc="60">
                <a:solidFill>
                  <a:srgbClr val="EDF0F1"/>
                </a:solidFill>
                <a:latin typeface="Tahoma"/>
                <a:cs typeface="Tahoma"/>
              </a:rPr>
              <a:t>Q</a:t>
            </a:r>
            <a:r>
              <a:rPr sz="2600" b="1" spc="20">
                <a:solidFill>
                  <a:srgbClr val="EDF0F1"/>
                </a:solidFill>
                <a:latin typeface="Tahoma"/>
                <a:cs typeface="Tahoma"/>
              </a:rPr>
              <a:t>L</a:t>
            </a:r>
            <a:r>
              <a:rPr sz="2600" b="1" spc="100">
                <a:solidFill>
                  <a:srgbClr val="EDF0F1"/>
                </a:solidFill>
                <a:latin typeface="Tahoma"/>
                <a:cs typeface="Tahoma"/>
              </a:rPr>
              <a:t>A</a:t>
            </a:r>
            <a:r>
              <a:rPr sz="2600" b="1" spc="50">
                <a:solidFill>
                  <a:srgbClr val="EDF0F1"/>
                </a:solidFill>
                <a:latin typeface="Tahoma"/>
                <a:cs typeface="Tahoma"/>
              </a:rPr>
              <a:t>l</a:t>
            </a:r>
            <a:r>
              <a:rPr sz="2600" b="1" spc="25">
                <a:solidFill>
                  <a:srgbClr val="EDF0F1"/>
                </a:solidFill>
                <a:latin typeface="Tahoma"/>
                <a:cs typeface="Tahoma"/>
              </a:rPr>
              <a:t>c</a:t>
            </a:r>
            <a:r>
              <a:rPr sz="2600" b="1" spc="70">
                <a:solidFill>
                  <a:srgbClr val="EDF0F1"/>
                </a:solidFill>
                <a:latin typeface="Tahoma"/>
                <a:cs typeface="Tahoma"/>
              </a:rPr>
              <a:t>h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e</a:t>
            </a:r>
            <a:r>
              <a:rPr sz="2600" b="1" spc="114">
                <a:solidFill>
                  <a:srgbClr val="EDF0F1"/>
                </a:solidFill>
                <a:latin typeface="Tahoma"/>
                <a:cs typeface="Tahoma"/>
              </a:rPr>
              <a:t>m</a:t>
            </a:r>
            <a:r>
              <a:rPr sz="2600" b="1" spc="85">
                <a:solidFill>
                  <a:srgbClr val="EDF0F1"/>
                </a:solidFill>
                <a:latin typeface="Tahoma"/>
                <a:cs typeface="Tahoma"/>
              </a:rPr>
              <a:t>y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defRPr/>
            </a:pPr>
            <a:r>
              <a:rPr sz="2600" b="1" spc="30">
                <a:solidFill>
                  <a:srgbClr val="EDF0F1"/>
                </a:solidFill>
                <a:latin typeface="Tahoma"/>
                <a:cs typeface="Tahoma"/>
              </a:rPr>
              <a:t>p</a:t>
            </a:r>
            <a:r>
              <a:rPr sz="2600" b="1" spc="80">
                <a:solidFill>
                  <a:srgbClr val="EDF0F1"/>
                </a:solidFill>
                <a:latin typeface="Tahoma"/>
                <a:cs typeface="Tahoma"/>
              </a:rPr>
              <a:t>y</a:t>
            </a:r>
            <a:r>
              <a:rPr sz="2600" b="1" spc="110">
                <a:solidFill>
                  <a:srgbClr val="EDF0F1"/>
                </a:solidFill>
                <a:latin typeface="Tahoma"/>
                <a:cs typeface="Tahoma"/>
              </a:rPr>
              <a:t>t</a:t>
            </a:r>
            <a:r>
              <a:rPr sz="2600" b="1" spc="70">
                <a:solidFill>
                  <a:srgbClr val="EDF0F1"/>
                </a:solidFill>
                <a:latin typeface="Tahoma"/>
                <a:cs typeface="Tahoma"/>
              </a:rPr>
              <a:t>h</a:t>
            </a:r>
            <a:r>
              <a:rPr sz="2600" b="1" spc="45">
                <a:solidFill>
                  <a:srgbClr val="EDF0F1"/>
                </a:solidFill>
                <a:latin typeface="Tahoma"/>
                <a:cs typeface="Tahoma"/>
              </a:rPr>
              <a:t>o</a:t>
            </a:r>
            <a:r>
              <a:rPr sz="2600" b="1" spc="70">
                <a:solidFill>
                  <a:srgbClr val="EDF0F1"/>
                </a:solidFill>
                <a:latin typeface="Tahoma"/>
                <a:cs typeface="Tahoma"/>
              </a:rPr>
              <a:t>n</a:t>
            </a:r>
            <a:r>
              <a:rPr sz="2600" b="1" spc="-300">
                <a:solidFill>
                  <a:srgbClr val="EDF0F1"/>
                </a:solidFill>
                <a:latin typeface="Tahoma"/>
                <a:cs typeface="Tahoma"/>
              </a:rPr>
              <a:t>-</a:t>
            </a:r>
            <a:r>
              <a:rPr sz="2600" b="1" spc="110">
                <a:solidFill>
                  <a:srgbClr val="EDF0F1"/>
                </a:solidFill>
                <a:latin typeface="Tahoma"/>
                <a:cs typeface="Tahoma"/>
              </a:rPr>
              <a:t>t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e</a:t>
            </a:r>
            <a:r>
              <a:rPr sz="2600" b="1" spc="50">
                <a:solidFill>
                  <a:srgbClr val="EDF0F1"/>
                </a:solidFill>
                <a:latin typeface="Tahoma"/>
                <a:cs typeface="Tahoma"/>
              </a:rPr>
              <a:t>l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e</a:t>
            </a:r>
            <a:r>
              <a:rPr sz="2600" b="1" spc="-70">
                <a:solidFill>
                  <a:srgbClr val="EDF0F1"/>
                </a:solidFill>
                <a:latin typeface="Tahoma"/>
                <a:cs typeface="Tahoma"/>
              </a:rPr>
              <a:t>g</a:t>
            </a:r>
            <a:r>
              <a:rPr sz="2600" b="1" spc="85">
                <a:solidFill>
                  <a:srgbClr val="EDF0F1"/>
                </a:solidFill>
                <a:latin typeface="Tahoma"/>
                <a:cs typeface="Tahoma"/>
              </a:rPr>
              <a:t>r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a</a:t>
            </a:r>
            <a:r>
              <a:rPr sz="2600" b="1" spc="114">
                <a:solidFill>
                  <a:srgbClr val="EDF0F1"/>
                </a:solidFill>
                <a:latin typeface="Tahoma"/>
                <a:cs typeface="Tahoma"/>
              </a:rPr>
              <a:t>m</a:t>
            </a:r>
            <a:r>
              <a:rPr sz="2600" b="1" spc="-300">
                <a:solidFill>
                  <a:srgbClr val="EDF0F1"/>
                </a:solidFill>
                <a:latin typeface="Tahoma"/>
                <a:cs typeface="Tahoma"/>
              </a:rPr>
              <a:t>-</a:t>
            </a:r>
            <a:r>
              <a:rPr sz="2600" b="1" spc="20">
                <a:solidFill>
                  <a:srgbClr val="EDF0F1"/>
                </a:solidFill>
                <a:latin typeface="Tahoma"/>
                <a:cs typeface="Tahoma"/>
              </a:rPr>
              <a:t>b</a:t>
            </a:r>
            <a:r>
              <a:rPr sz="2600" b="1" spc="45">
                <a:solidFill>
                  <a:srgbClr val="EDF0F1"/>
                </a:solidFill>
                <a:latin typeface="Tahoma"/>
                <a:cs typeface="Tahoma"/>
              </a:rPr>
              <a:t>o</a:t>
            </a:r>
            <a:r>
              <a:rPr sz="2600" b="1" spc="90">
                <a:solidFill>
                  <a:srgbClr val="EDF0F1"/>
                </a:solidFill>
                <a:latin typeface="Tahoma"/>
                <a:cs typeface="Tahoma"/>
              </a:rPr>
              <a:t>t  </a:t>
            </a:r>
            <a:r>
              <a:rPr sz="2600" b="1" spc="35">
                <a:solidFill>
                  <a:srgbClr val="EDF0F1"/>
                </a:solidFill>
                <a:latin typeface="Tahoma"/>
                <a:cs typeface="Tahoma"/>
              </a:rPr>
              <a:t>codecs</a:t>
            </a:r>
            <a:endParaRPr sz="2600">
              <a:latin typeface="Tahoma"/>
              <a:cs typeface="Tahoma"/>
            </a:endParaRPr>
          </a:p>
          <a:p>
            <a:pPr marL="12700" marR="2319020">
              <a:lnSpc>
                <a:spcPct val="115399"/>
              </a:lnSpc>
              <a:defRPr/>
            </a:pPr>
            <a:r>
              <a:rPr sz="2600" b="1" spc="30">
                <a:solidFill>
                  <a:srgbClr val="EDF0F1"/>
                </a:solidFill>
                <a:latin typeface="Tahoma"/>
                <a:cs typeface="Tahoma"/>
              </a:rPr>
              <a:t>sqlite3 </a:t>
            </a:r>
            <a:r>
              <a:rPr sz="2600" b="1" spc="-750">
                <a:solidFill>
                  <a:srgbClr val="EDF0F1"/>
                </a:solidFill>
                <a:latin typeface="Tahoma"/>
                <a:cs typeface="Tahoma"/>
              </a:rPr>
              <a:t> </a:t>
            </a:r>
            <a:r>
              <a:rPr sz="2600" b="1" spc="50">
                <a:solidFill>
                  <a:srgbClr val="EDF0F1"/>
                </a:solidFill>
                <a:latin typeface="Tahoma"/>
                <a:cs typeface="Tahoma"/>
              </a:rPr>
              <a:t>l</a:t>
            </a:r>
            <a:r>
              <a:rPr sz="2600" b="1" spc="45">
                <a:solidFill>
                  <a:srgbClr val="EDF0F1"/>
                </a:solidFill>
                <a:latin typeface="Tahoma"/>
                <a:cs typeface="Tahoma"/>
              </a:rPr>
              <a:t>o</a:t>
            </a:r>
            <a:r>
              <a:rPr sz="2600" b="1" spc="-70">
                <a:solidFill>
                  <a:srgbClr val="EDF0F1"/>
                </a:solidFill>
                <a:latin typeface="Tahoma"/>
                <a:cs typeface="Tahoma"/>
              </a:rPr>
              <a:t>gg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i</a:t>
            </a:r>
            <a:r>
              <a:rPr sz="2600" b="1" spc="70">
                <a:solidFill>
                  <a:srgbClr val="EDF0F1"/>
                </a:solidFill>
                <a:latin typeface="Tahoma"/>
                <a:cs typeface="Tahoma"/>
              </a:rPr>
              <a:t>n</a:t>
            </a:r>
            <a:r>
              <a:rPr sz="2600" b="1" spc="-65">
                <a:solidFill>
                  <a:srgbClr val="EDF0F1"/>
                </a:solidFill>
                <a:latin typeface="Tahoma"/>
                <a:cs typeface="Tahoma"/>
              </a:rPr>
              <a:t>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7787249" y="8669519"/>
            <a:ext cx="1997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defRPr/>
            </a:pPr>
            <a:r>
              <a:rPr sz="2600" b="1" spc="40">
                <a:solidFill>
                  <a:srgbClr val="EDF0F1"/>
                </a:solidFill>
                <a:latin typeface="Tahoma"/>
                <a:cs typeface="Tahoma"/>
              </a:rPr>
              <a:t>Glitch.com </a:t>
            </a:r>
            <a:r>
              <a:rPr sz="2600" b="1" spc="45">
                <a:solidFill>
                  <a:srgbClr val="EDF0F1"/>
                </a:solidFill>
                <a:latin typeface="Tahoma"/>
                <a:cs typeface="Tahoma"/>
              </a:rPr>
              <a:t> </a:t>
            </a:r>
            <a:r>
              <a:rPr sz="2600" b="1" spc="-20">
                <a:solidFill>
                  <a:srgbClr val="EDF0F1"/>
                </a:solidFill>
                <a:latin typeface="Tahoma"/>
                <a:cs typeface="Tahoma"/>
              </a:rPr>
              <a:t>G</a:t>
            </a:r>
            <a:r>
              <a:rPr sz="2600" b="1" spc="55">
                <a:solidFill>
                  <a:srgbClr val="EDF0F1"/>
                </a:solidFill>
                <a:latin typeface="Tahoma"/>
                <a:cs typeface="Tahoma"/>
              </a:rPr>
              <a:t>i</a:t>
            </a:r>
            <a:r>
              <a:rPr sz="2600" b="1" spc="110">
                <a:solidFill>
                  <a:srgbClr val="EDF0F1"/>
                </a:solidFill>
                <a:latin typeface="Tahoma"/>
                <a:cs typeface="Tahoma"/>
              </a:rPr>
              <a:t>t</a:t>
            </a:r>
            <a:r>
              <a:rPr sz="2600" b="1" spc="70">
                <a:solidFill>
                  <a:srgbClr val="EDF0F1"/>
                </a:solidFill>
                <a:latin typeface="Tahoma"/>
                <a:cs typeface="Tahoma"/>
              </a:rPr>
              <a:t>hu</a:t>
            </a:r>
            <a:r>
              <a:rPr sz="2600" b="1" spc="20">
                <a:solidFill>
                  <a:srgbClr val="EDF0F1"/>
                </a:solidFill>
                <a:latin typeface="Tahoma"/>
                <a:cs typeface="Tahoma"/>
              </a:rPr>
              <a:t>b</a:t>
            </a:r>
            <a:r>
              <a:rPr sz="2600" b="1" spc="-70">
                <a:solidFill>
                  <a:srgbClr val="EDF0F1"/>
                </a:solidFill>
                <a:latin typeface="Tahoma"/>
                <a:cs typeface="Tahoma"/>
              </a:rPr>
              <a:t>.</a:t>
            </a:r>
            <a:r>
              <a:rPr sz="2600" b="1" spc="25">
                <a:solidFill>
                  <a:srgbClr val="EDF0F1"/>
                </a:solidFill>
                <a:latin typeface="Tahoma"/>
                <a:cs typeface="Tahoma"/>
              </a:rPr>
              <a:t>c</a:t>
            </a:r>
            <a:r>
              <a:rPr sz="2600" b="1" spc="45">
                <a:solidFill>
                  <a:srgbClr val="EDF0F1"/>
                </a:solidFill>
                <a:latin typeface="Tahoma"/>
                <a:cs typeface="Tahoma"/>
              </a:rPr>
              <a:t>o</a:t>
            </a:r>
            <a:r>
              <a:rPr sz="2600" b="1" spc="120">
                <a:solidFill>
                  <a:srgbClr val="EDF0F1"/>
                </a:solidFill>
                <a:latin typeface="Tahoma"/>
                <a:cs typeface="Tahoma"/>
              </a:rPr>
              <a:t>m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 bwMode="auto">
          <a:xfrm>
            <a:off x="16234199" y="766561"/>
            <a:ext cx="1610360" cy="8754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539"/>
              </a:lnSpc>
              <a:defRPr/>
            </a:pP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Р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Е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А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Л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И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З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А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Ц</a:t>
            </a:r>
            <a:r>
              <a:rPr sz="10400" b="1" spc="290">
                <a:solidFill>
                  <a:srgbClr val="EDF0F1"/>
                </a:solidFill>
                <a:latin typeface="Trebuchet MS"/>
                <a:cs typeface="Trebuchet MS"/>
              </a:rPr>
              <a:t>И</a:t>
            </a:r>
            <a:r>
              <a:rPr sz="10400" b="1">
                <a:solidFill>
                  <a:srgbClr val="EDF0F1"/>
                </a:solidFill>
                <a:latin typeface="Trebuchet MS"/>
                <a:cs typeface="Trebuchet MS"/>
              </a:rPr>
              <a:t>Я</a:t>
            </a:r>
            <a:endParaRPr sz="10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  <a:defRPr/>
            </a:pPr>
            <a:r>
              <a:rPr spc="-295"/>
              <a:t>Библеотеки:</a:t>
            </a:r>
            <a:endParaRPr/>
          </a:p>
        </p:txBody>
      </p:sp>
      <p:sp>
        <p:nvSpPr>
          <p:cNvPr id="13" name="object 13"/>
          <p:cNvSpPr txBox="1"/>
          <p:nvPr/>
        </p:nvSpPr>
        <p:spPr bwMode="auto">
          <a:xfrm>
            <a:off x="7787249" y="7567407"/>
            <a:ext cx="18618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20">
                <a:solidFill>
                  <a:srgbClr val="EDF0F1"/>
                </a:solidFill>
                <a:latin typeface="Verdana"/>
                <a:cs typeface="Verdana"/>
              </a:rPr>
              <a:t>PITCH</a:t>
            </a:r>
            <a:r>
              <a:rPr sz="2000" b="1" spc="125">
                <a:solidFill>
                  <a:srgbClr val="EDF0F1"/>
                </a:solidFill>
                <a:latin typeface="Verdana"/>
                <a:cs typeface="Verdana"/>
              </a:rPr>
              <a:t> </a:t>
            </a:r>
            <a:r>
              <a:rPr sz="2000" b="1" spc="95">
                <a:solidFill>
                  <a:srgbClr val="EDF0F1"/>
                </a:solidFill>
                <a:latin typeface="Verdana"/>
                <a:cs typeface="Verdana"/>
              </a:rPr>
              <a:t>DECK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1016000" y="286828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80">
                <a:solidFill>
                  <a:srgbClr val="EDF0F1"/>
                </a:solidFill>
                <a:latin typeface="Verdana"/>
                <a:cs typeface="Verdana"/>
              </a:rPr>
              <a:t>A</a:t>
            </a:r>
            <a:r>
              <a:rPr sz="2400" b="1" spc="-145">
                <a:solidFill>
                  <a:srgbClr val="EDF0F1"/>
                </a:solidFill>
                <a:latin typeface="Verdana"/>
                <a:cs typeface="Verdana"/>
              </a:rPr>
              <a:t>p</a:t>
            </a:r>
            <a:r>
              <a:rPr sz="2400" b="1" spc="-225">
                <a:solidFill>
                  <a:srgbClr val="EDF0F1"/>
                </a:solidFill>
                <a:latin typeface="Verdana"/>
                <a:cs typeface="Verdana"/>
              </a:rPr>
              <a:t>r</a:t>
            </a:r>
            <a:r>
              <a:rPr sz="2400" b="1" spc="-125">
                <a:solidFill>
                  <a:srgbClr val="EDF0F1"/>
                </a:solidFill>
                <a:latin typeface="Verdana"/>
                <a:cs typeface="Verdana"/>
              </a:rPr>
              <a:t>i</a:t>
            </a:r>
            <a:r>
              <a:rPr sz="2400" b="1" spc="-165">
                <a:solidFill>
                  <a:srgbClr val="EDF0F1"/>
                </a:solidFill>
                <a:latin typeface="Verdana"/>
                <a:cs typeface="Verdana"/>
              </a:rPr>
              <a:t>l</a:t>
            </a:r>
            <a:r>
              <a:rPr sz="2400" b="1" spc="-200">
                <a:solidFill>
                  <a:srgbClr val="EDF0F1"/>
                </a:solidFill>
                <a:latin typeface="Verdana"/>
                <a:cs typeface="Verdana"/>
              </a:rPr>
              <a:t> </a:t>
            </a:r>
            <a:r>
              <a:rPr sz="2400" b="1" spc="-110">
                <a:solidFill>
                  <a:srgbClr val="EDF0F1"/>
                </a:solidFill>
                <a:latin typeface="Verdana"/>
                <a:cs typeface="Verdana"/>
              </a:rPr>
              <a:t>-</a:t>
            </a:r>
            <a:r>
              <a:rPr sz="2400" b="1" spc="-200">
                <a:solidFill>
                  <a:srgbClr val="EDF0F1"/>
                </a:solidFill>
                <a:latin typeface="Verdana"/>
                <a:cs typeface="Verdana"/>
              </a:rPr>
              <a:t> </a:t>
            </a:r>
            <a:r>
              <a:rPr sz="2400" b="1" spc="-235">
                <a:solidFill>
                  <a:srgbClr val="EDF0F1"/>
                </a:solidFill>
                <a:latin typeface="Verdana"/>
                <a:cs typeface="Verdana"/>
              </a:rPr>
              <a:t>.</a:t>
            </a:r>
            <a:r>
              <a:rPr sz="2400" b="1" spc="-270">
                <a:solidFill>
                  <a:srgbClr val="EDF0F1"/>
                </a:solidFill>
                <a:latin typeface="Verdana"/>
                <a:cs typeface="Verdana"/>
              </a:rPr>
              <a:t>2</a:t>
            </a:r>
            <a:r>
              <a:rPr sz="2400" b="1" spc="30">
                <a:solidFill>
                  <a:srgbClr val="EDF0F1"/>
                </a:solidFill>
                <a:latin typeface="Verdana"/>
                <a:cs typeface="Verdana"/>
              </a:rPr>
              <a:t>0</a:t>
            </a:r>
            <a:r>
              <a:rPr sz="2400" b="1" spc="-270">
                <a:solidFill>
                  <a:srgbClr val="EDF0F1"/>
                </a:solidFill>
                <a:latin typeface="Verdana"/>
                <a:cs typeface="Verdana"/>
              </a:rPr>
              <a:t>2</a:t>
            </a:r>
            <a:r>
              <a:rPr sz="2400" b="1" spc="-330">
                <a:solidFill>
                  <a:srgbClr val="EDF0F1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1D2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3" name="object 3"/>
          <p:cNvGrpSpPr/>
          <p:nvPr/>
        </p:nvGrpSpPr>
        <p:grpSpPr bwMode="auto">
          <a:xfrm>
            <a:off x="0" y="2382310"/>
            <a:ext cx="18288000" cy="7915909"/>
            <a:chOff x="0" y="2382310"/>
            <a:chExt cx="18288000" cy="7915909"/>
          </a:xfrm>
        </p:grpSpPr>
        <p:sp>
          <p:nvSpPr>
            <p:cNvPr id="4" name="object 4"/>
            <p:cNvSpPr/>
            <p:nvPr/>
          </p:nvSpPr>
          <p:spPr bwMode="auto">
            <a:xfrm>
              <a:off x="14808547" y="2396597"/>
              <a:ext cx="35560" cy="7887333"/>
            </a:xfrm>
            <a:custGeom>
              <a:avLst/>
              <a:gdLst/>
              <a:ahLst/>
              <a:cxnLst/>
              <a:rect l="l" t="t" r="r" b="b"/>
              <a:pathLst>
                <a:path w="35559" h="7887334" fill="norm" stroke="1" extrusionOk="0">
                  <a:moveTo>
                    <a:pt x="34973" y="0"/>
                  </a:moveTo>
                  <a:lnTo>
                    <a:pt x="0" y="7886740"/>
                  </a:lnTo>
                </a:path>
              </a:pathLst>
            </a:custGeom>
            <a:grpFill/>
            <a:ln w="28561">
              <a:solidFill>
                <a:srgbClr val="33404F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/>
            <a:stretch/>
          </p:blipFill>
          <p:spPr bwMode="auto">
            <a:xfrm>
              <a:off x="0" y="6266424"/>
              <a:ext cx="18287999" cy="4019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 bwMode="auto">
          <a:xfrm>
            <a:off x="0" y="103822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 fill="norm" stroke="1" extrusionOk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1D1D2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/>
          <p:cNvSpPr/>
          <p:nvPr/>
        </p:nvSpPr>
        <p:spPr bwMode="auto">
          <a:xfrm>
            <a:off x="0" y="2387013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 fill="norm" stroke="1" extrusionOk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19049">
            <a:solidFill>
              <a:srgbClr val="33404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/>
          <p:cNvSpPr/>
          <p:nvPr/>
        </p:nvSpPr>
        <p:spPr bwMode="auto">
          <a:xfrm>
            <a:off x="16021698" y="1149405"/>
            <a:ext cx="723900" cy="710565"/>
          </a:xfrm>
          <a:custGeom>
            <a:avLst/>
            <a:gdLst/>
            <a:ahLst/>
            <a:cxnLst/>
            <a:rect l="l" t="t" r="r" b="b"/>
            <a:pathLst>
              <a:path w="723900" h="710564" fill="norm" stroke="1" extrusionOk="0">
                <a:moveTo>
                  <a:pt x="0" y="347229"/>
                </a:moveTo>
                <a:lnTo>
                  <a:pt x="43387" y="303658"/>
                </a:lnTo>
                <a:lnTo>
                  <a:pt x="331881" y="593375"/>
                </a:lnTo>
                <a:lnTo>
                  <a:pt x="331881" y="0"/>
                </a:lnTo>
                <a:lnTo>
                  <a:pt x="392777" y="0"/>
                </a:lnTo>
                <a:lnTo>
                  <a:pt x="392777" y="593375"/>
                </a:lnTo>
                <a:lnTo>
                  <a:pt x="680510" y="303658"/>
                </a:lnTo>
                <a:lnTo>
                  <a:pt x="723898" y="347230"/>
                </a:lnTo>
                <a:lnTo>
                  <a:pt x="362329" y="710332"/>
                </a:lnTo>
                <a:lnTo>
                  <a:pt x="0" y="347229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/>
          <p:cNvSpPr/>
          <p:nvPr/>
        </p:nvSpPr>
        <p:spPr bwMode="auto">
          <a:xfrm>
            <a:off x="707140" y="8946360"/>
            <a:ext cx="647065" cy="619125"/>
          </a:xfrm>
          <a:custGeom>
            <a:avLst/>
            <a:gdLst/>
            <a:ahLst/>
            <a:cxnLst/>
            <a:rect l="l" t="t" r="r" b="b"/>
            <a:pathLst>
              <a:path w="647065" h="619125" fill="norm" stroke="1" extrusionOk="0">
                <a:moveTo>
                  <a:pt x="361179" y="619124"/>
                </a:moveTo>
                <a:lnTo>
                  <a:pt x="288193" y="619124"/>
                </a:lnTo>
                <a:lnTo>
                  <a:pt x="288193" y="398665"/>
                </a:lnTo>
                <a:lnTo>
                  <a:pt x="122291" y="562318"/>
                </a:lnTo>
                <a:lnTo>
                  <a:pt x="67292" y="508065"/>
                </a:lnTo>
                <a:lnTo>
                  <a:pt x="229571" y="347986"/>
                </a:lnTo>
                <a:lnTo>
                  <a:pt x="0" y="347986"/>
                </a:lnTo>
                <a:lnTo>
                  <a:pt x="0" y="271138"/>
                </a:lnTo>
                <a:lnTo>
                  <a:pt x="234747" y="271138"/>
                </a:lnTo>
                <a:lnTo>
                  <a:pt x="76739" y="115272"/>
                </a:lnTo>
                <a:lnTo>
                  <a:pt x="128373" y="64337"/>
                </a:lnTo>
                <a:lnTo>
                  <a:pt x="288193" y="222119"/>
                </a:lnTo>
                <a:lnTo>
                  <a:pt x="288193" y="0"/>
                </a:lnTo>
                <a:lnTo>
                  <a:pt x="361179" y="0"/>
                </a:lnTo>
                <a:lnTo>
                  <a:pt x="361179" y="218034"/>
                </a:lnTo>
                <a:lnTo>
                  <a:pt x="524752" y="56678"/>
                </a:lnTo>
                <a:lnTo>
                  <a:pt x="579751" y="111059"/>
                </a:lnTo>
                <a:lnTo>
                  <a:pt x="417472" y="271138"/>
                </a:lnTo>
                <a:lnTo>
                  <a:pt x="647043" y="271138"/>
                </a:lnTo>
                <a:lnTo>
                  <a:pt x="647043" y="347986"/>
                </a:lnTo>
                <a:lnTo>
                  <a:pt x="415790" y="347986"/>
                </a:lnTo>
                <a:lnTo>
                  <a:pt x="572116" y="502193"/>
                </a:lnTo>
                <a:lnTo>
                  <a:pt x="520481" y="553127"/>
                </a:lnTo>
                <a:lnTo>
                  <a:pt x="361179" y="395984"/>
                </a:lnTo>
                <a:lnTo>
                  <a:pt x="361179" y="61912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0" name="object 10"/>
          <p:cNvPicPr/>
          <p:nvPr/>
        </p:nvPicPr>
        <p:blipFill>
          <a:blip r:embed="rId3"/>
          <a:stretch/>
        </p:blipFill>
        <p:spPr bwMode="auto">
          <a:xfrm>
            <a:off x="706812" y="2554537"/>
            <a:ext cx="6372224" cy="3552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/>
          <a:stretch/>
        </p:blipFill>
        <p:spPr bwMode="auto">
          <a:xfrm>
            <a:off x="7543489" y="2509986"/>
            <a:ext cx="6791324" cy="36385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 bwMode="auto">
          <a:xfrm>
            <a:off x="1016000" y="958850"/>
            <a:ext cx="7923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6000" spc="5">
                <a:solidFill>
                  <a:srgbClr val="FFFFFF"/>
                </a:solidFill>
                <a:latin typeface="Arial"/>
                <a:cs typeface="Arial"/>
              </a:rPr>
              <a:t>КАК</a:t>
            </a:r>
            <a:r>
              <a:rPr sz="60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10">
                <a:solidFill>
                  <a:srgbClr val="FFFFFF"/>
                </a:solidFill>
                <a:latin typeface="Arial"/>
                <a:cs typeface="Arial"/>
              </a:rPr>
              <a:t>ЭТО</a:t>
            </a:r>
            <a:r>
              <a:rPr sz="60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285">
                <a:solidFill>
                  <a:srgbClr val="FFFFFF"/>
                </a:solidFill>
                <a:latin typeface="Arial"/>
                <a:cs typeface="Arial"/>
              </a:rPr>
              <a:t>РАБОТАЕТ?</a:t>
            </a:r>
            <a:endParaRPr sz="6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 bwMode="auto">
          <a:xfrm>
            <a:off x="13064824" y="9010712"/>
            <a:ext cx="4207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600" b="1" spc="-35">
                <a:solidFill>
                  <a:srgbClr val="FFFFFF"/>
                </a:solidFill>
                <a:latin typeface="Tahoma"/>
                <a:cs typeface="Tahoma"/>
              </a:rPr>
              <a:t>Yandex</a:t>
            </a:r>
            <a:r>
              <a:rPr sz="2600" b="1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-60">
                <a:solidFill>
                  <a:srgbClr val="FFFFFF"/>
                </a:solidFill>
                <a:latin typeface="Tahoma"/>
                <a:cs typeface="Tahoma"/>
              </a:rPr>
              <a:t>Industries</a:t>
            </a:r>
            <a:r>
              <a:rPr sz="2600" b="1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1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600" b="1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-40">
                <a:solidFill>
                  <a:srgbClr val="FFFFFF"/>
                </a:solidFill>
                <a:latin typeface="Tahoma"/>
                <a:cs typeface="Tahoma"/>
              </a:rPr>
              <a:t>2023.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 bwMode="auto">
          <a:xfrm>
            <a:off x="16115270" y="2731812"/>
            <a:ext cx="1156970" cy="9588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defRPr/>
            </a:pPr>
            <a:r>
              <a:rPr sz="2200" b="1" spc="-5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2200" b="1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endParaRPr sz="2200">
              <a:latin typeface="Tahoma"/>
              <a:cs typeface="Tahoma"/>
            </a:endParaRPr>
          </a:p>
          <a:p>
            <a:pPr marL="371475">
              <a:lnSpc>
                <a:spcPct val="100000"/>
              </a:lnSpc>
              <a:spcBef>
                <a:spcPts val="1035"/>
              </a:spcBef>
              <a:defRPr/>
            </a:pPr>
            <a:r>
              <a:rPr sz="2200" b="1" spc="-10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200" b="1" spc="-9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200" b="1" spc="18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200" b="1" spc="-9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200" b="1" spc="-14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8902569" y="8700215"/>
            <a:ext cx="485775" cy="466725"/>
          </a:xfrm>
          <a:custGeom>
            <a:avLst/>
            <a:gdLst/>
            <a:ahLst/>
            <a:cxnLst/>
            <a:rect l="l" t="t" r="r" b="b"/>
            <a:pathLst>
              <a:path w="485775" h="466725" fill="norm" stroke="1" extrusionOk="0">
                <a:moveTo>
                  <a:pt x="270853" y="466724"/>
                </a:moveTo>
                <a:lnTo>
                  <a:pt x="216119" y="466724"/>
                </a:lnTo>
                <a:lnTo>
                  <a:pt x="216119" y="300532"/>
                </a:lnTo>
                <a:lnTo>
                  <a:pt x="91707" y="423901"/>
                </a:lnTo>
                <a:lnTo>
                  <a:pt x="50463" y="383003"/>
                </a:lnTo>
                <a:lnTo>
                  <a:pt x="172158" y="262328"/>
                </a:lnTo>
                <a:lnTo>
                  <a:pt x="0" y="262328"/>
                </a:lnTo>
                <a:lnTo>
                  <a:pt x="0" y="204396"/>
                </a:lnTo>
                <a:lnTo>
                  <a:pt x="176040" y="204396"/>
                </a:lnTo>
                <a:lnTo>
                  <a:pt x="57547" y="86897"/>
                </a:lnTo>
                <a:lnTo>
                  <a:pt x="96268" y="48500"/>
                </a:lnTo>
                <a:lnTo>
                  <a:pt x="216119" y="167443"/>
                </a:lnTo>
                <a:lnTo>
                  <a:pt x="216119" y="0"/>
                </a:lnTo>
                <a:lnTo>
                  <a:pt x="270853" y="0"/>
                </a:lnTo>
                <a:lnTo>
                  <a:pt x="270853" y="164364"/>
                </a:lnTo>
                <a:lnTo>
                  <a:pt x="393518" y="42726"/>
                </a:lnTo>
                <a:lnTo>
                  <a:pt x="434762" y="83721"/>
                </a:lnTo>
                <a:lnTo>
                  <a:pt x="313067" y="204396"/>
                </a:lnTo>
                <a:lnTo>
                  <a:pt x="485226" y="204396"/>
                </a:lnTo>
                <a:lnTo>
                  <a:pt x="485226" y="262328"/>
                </a:lnTo>
                <a:lnTo>
                  <a:pt x="311806" y="262328"/>
                </a:lnTo>
                <a:lnTo>
                  <a:pt x="429036" y="378576"/>
                </a:lnTo>
                <a:lnTo>
                  <a:pt x="390315" y="416973"/>
                </a:lnTo>
                <a:lnTo>
                  <a:pt x="270853" y="298511"/>
                </a:lnTo>
                <a:lnTo>
                  <a:pt x="270853" y="46672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2218370" y="3253124"/>
            <a:ext cx="13368054" cy="132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600" spc="919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8600" spc="-1895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8600" spc="-98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8600" spc="919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860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8600" spc="-36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8600" spc="-245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8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600" spc="-40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8600" spc="-122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8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600" spc="-455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8600" spc="-52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860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8600" spc="-39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8600" spc="-98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8600" spc="-52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860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8600" spc="-835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8600" spc="1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8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 bwMode="auto">
          <a:xfrm>
            <a:off x="13106187" y="2806744"/>
            <a:ext cx="1085850" cy="581025"/>
          </a:xfrm>
          <a:custGeom>
            <a:avLst/>
            <a:gdLst/>
            <a:ahLst/>
            <a:cxnLst/>
            <a:rect l="l" t="t" r="r" b="b"/>
            <a:pathLst>
              <a:path w="1085850" h="581025" fill="norm" stroke="1" extrusionOk="0">
                <a:moveTo>
                  <a:pt x="1085304" y="581024"/>
                </a:moveTo>
                <a:lnTo>
                  <a:pt x="0" y="581024"/>
                </a:lnTo>
                <a:lnTo>
                  <a:pt x="0" y="502702"/>
                </a:lnTo>
                <a:lnTo>
                  <a:pt x="351333" y="502702"/>
                </a:lnTo>
                <a:lnTo>
                  <a:pt x="28395" y="364535"/>
                </a:lnTo>
                <a:lnTo>
                  <a:pt x="59350" y="292487"/>
                </a:lnTo>
                <a:lnTo>
                  <a:pt x="370884" y="425775"/>
                </a:lnTo>
                <a:lnTo>
                  <a:pt x="131153" y="186392"/>
                </a:lnTo>
                <a:lnTo>
                  <a:pt x="186663" y="130963"/>
                </a:lnTo>
                <a:lnTo>
                  <a:pt x="435122" y="379060"/>
                </a:lnTo>
                <a:lnTo>
                  <a:pt x="304550" y="53338"/>
                </a:lnTo>
                <a:lnTo>
                  <a:pt x="377517" y="24170"/>
                </a:lnTo>
                <a:lnTo>
                  <a:pt x="503434" y="338388"/>
                </a:lnTo>
                <a:lnTo>
                  <a:pt x="503434" y="0"/>
                </a:lnTo>
                <a:lnTo>
                  <a:pt x="581870" y="0"/>
                </a:lnTo>
                <a:lnTo>
                  <a:pt x="581870" y="350822"/>
                </a:lnTo>
                <a:lnTo>
                  <a:pt x="720239" y="28354"/>
                </a:lnTo>
                <a:lnTo>
                  <a:pt x="792390" y="59264"/>
                </a:lnTo>
                <a:lnTo>
                  <a:pt x="658909" y="370345"/>
                </a:lnTo>
                <a:lnTo>
                  <a:pt x="898524" y="130963"/>
                </a:lnTo>
                <a:lnTo>
                  <a:pt x="954034" y="186392"/>
                </a:lnTo>
                <a:lnTo>
                  <a:pt x="705575" y="434490"/>
                </a:lnTo>
                <a:lnTo>
                  <a:pt x="1031888" y="304108"/>
                </a:lnTo>
                <a:lnTo>
                  <a:pt x="1060982" y="376969"/>
                </a:lnTo>
                <a:lnTo>
                  <a:pt x="746306" y="502702"/>
                </a:lnTo>
                <a:lnTo>
                  <a:pt x="1085304" y="502702"/>
                </a:lnTo>
                <a:lnTo>
                  <a:pt x="1085304" y="581024"/>
                </a:lnTo>
                <a:close/>
              </a:path>
            </a:pathLst>
          </a:custGeom>
          <a:solidFill>
            <a:srgbClr val="F9B13D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/>
          <p:cNvSpPr txBox="1"/>
          <p:nvPr/>
        </p:nvSpPr>
        <p:spPr bwMode="auto">
          <a:xfrm>
            <a:off x="1016000" y="7777317"/>
            <a:ext cx="4509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18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95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b="1" spc="-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2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229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400" b="1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7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11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2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11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4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3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9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175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1016000" y="8950325"/>
            <a:ext cx="278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u="sng" spc="-5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h</a:t>
            </a:r>
            <a:r>
              <a:rPr sz="1800" u="sng" spc="-4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e</a:t>
            </a:r>
            <a:r>
              <a:rPr sz="1800" u="sng" spc="-3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ll</a:t>
            </a:r>
            <a:r>
              <a:rPr sz="1800" u="sng" spc="-1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o</a:t>
            </a:r>
            <a:r>
              <a:rPr sz="1800" u="sng" spc="-14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@</a:t>
            </a:r>
            <a:r>
              <a:rPr sz="1800" u="sng" spc="-114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r</a:t>
            </a:r>
            <a:r>
              <a:rPr sz="1800" u="sng" spc="-4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e</a:t>
            </a:r>
            <a:r>
              <a:rPr sz="1800" u="sng" spc="-114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a</a:t>
            </a:r>
            <a:r>
              <a:rPr sz="1800" u="sng" spc="-3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ll</a:t>
            </a:r>
            <a:r>
              <a:rPr sz="1800" u="sng" spc="-15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y</a:t>
            </a:r>
            <a:r>
              <a:rPr sz="1800" u="sng" spc="-4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g</a:t>
            </a:r>
            <a:r>
              <a:rPr sz="1800" u="sng" spc="-114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r</a:t>
            </a:r>
            <a:r>
              <a:rPr sz="1800" u="sng" spc="-4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e</a:t>
            </a:r>
            <a:r>
              <a:rPr sz="1800" u="sng" spc="-114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a</a:t>
            </a:r>
            <a:r>
              <a:rPr sz="1800" u="sng" spc="-3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t</a:t>
            </a:r>
            <a:r>
              <a:rPr sz="1800" u="sng" spc="-13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s</a:t>
            </a:r>
            <a:r>
              <a:rPr sz="1800" u="sng" spc="-4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i</a:t>
            </a:r>
            <a:r>
              <a:rPr sz="1800" u="sng" spc="-3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t</a:t>
            </a:r>
            <a:r>
              <a:rPr sz="1800" u="sng" spc="-4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e</a:t>
            </a:r>
            <a:r>
              <a:rPr sz="1800" u="sng" spc="-24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.</a:t>
            </a:r>
            <a:r>
              <a:rPr sz="1800" u="sng" spc="20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c</a:t>
            </a:r>
            <a:r>
              <a:rPr sz="1800" u="sng" spc="-1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o</a:t>
            </a:r>
            <a:r>
              <a:rPr sz="1800" u="sng" spc="-185">
                <a:solidFill>
                  <a:srgbClr val="FFFFFF"/>
                </a:solidFill>
                <a:latin typeface="Verdana"/>
                <a:cs typeface="Verdana"/>
                <a:hlinkClick r:id="rId2" tooltip="mailto:hello@reallygreatsite.com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12733423" y="8626475"/>
            <a:ext cx="403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12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11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130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sz="1800" spc="-90">
                <a:solidFill>
                  <a:srgbClr val="FFFFFF"/>
                </a:solidFill>
                <a:latin typeface="Verdana"/>
                <a:cs typeface="Verdana"/>
              </a:rPr>
              <a:t>ж</a:t>
            </a:r>
            <a:r>
              <a:rPr sz="1800" spc="-7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800" spc="-4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80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14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spc="-114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800" spc="-7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2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800" spc="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1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54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99</a:t>
            </a:r>
            <a:r>
              <a:rPr sz="180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99</a:t>
            </a:r>
            <a:r>
              <a:rPr sz="180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14626324" y="801724"/>
            <a:ext cx="1916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45">
                <a:solidFill>
                  <a:srgbClr val="FFFFFF"/>
                </a:solidFill>
                <a:latin typeface="Arial"/>
                <a:cs typeface="Arial"/>
              </a:rPr>
              <a:t>PITCH</a:t>
            </a:r>
            <a:r>
              <a:rPr sz="2400" b="1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5">
                <a:solidFill>
                  <a:srgbClr val="FFFFFF"/>
                </a:solidFill>
                <a:latin typeface="Arial"/>
                <a:cs typeface="Arial"/>
              </a:rPr>
              <a:t>DECK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 bwMode="auto">
          <a:xfrm>
            <a:off x="1016000" y="797878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>
                <a:solidFill>
                  <a:srgbClr val="FFFFFF"/>
                </a:solidFill>
                <a:latin typeface="Tahoma"/>
                <a:cs typeface="Tahoma"/>
              </a:rPr>
              <a:t>Aplir</a:t>
            </a:r>
            <a:r>
              <a:rPr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5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0">
                <a:solidFill>
                  <a:srgbClr val="FFFFFF"/>
                </a:solidFill>
                <a:latin typeface="Tahoma"/>
                <a:cs typeface="Tahoma"/>
              </a:rPr>
              <a:t>.2023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/>
          <a:stretch/>
        </p:blipFill>
        <p:spPr bwMode="auto">
          <a:xfrm>
            <a:off x="17259300" y="0"/>
            <a:ext cx="1028699" cy="10286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Р7-Офис/7.2.2.0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Черная Белая Стильная и Профессиональная Базовая Простая Презентация</dc:title>
  <dc:subject/>
  <dc:creator>Evgen Kupa</dc:creator>
  <cp:keywords>DAFhm9D-G9M,BAE9nb-rUi4</cp:keywords>
  <dc:description/>
  <dc:identifier/>
  <dc:language/>
  <cp:lastModifiedBy/>
  <cp:revision>1</cp:revision>
  <dcterms:created xsi:type="dcterms:W3CDTF">2023-05-04T12:47:47Z</dcterms:created>
  <dcterms:modified xsi:type="dcterms:W3CDTF">2023-05-04T12:53:12Z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2023-05-04T00:00:00Z</vt:filetime>
  </property>
</Properties>
</file>