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9" autoAdjust="0"/>
    <p:restoredTop sz="94652" autoAdjust="0"/>
  </p:normalViewPr>
  <p:slideViewPr>
    <p:cSldViewPr snapToGrid="0" showGuides="1">
      <p:cViewPr>
        <p:scale>
          <a:sx n="105" d="100"/>
          <a:sy n="105" d="100"/>
        </p:scale>
        <p:origin x="408" y="126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09/05/19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4473" y="2398680"/>
            <a:ext cx="966305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chemeClr val="bg1"/>
                </a:solidFill>
                <a:latin typeface="+mj-lt"/>
              </a:rPr>
              <a:t>The Changes in the Real Estate Investment in China over the Last 15 Years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2847" y="1384006"/>
            <a:ext cx="406630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Data Bootcamp Final Project</a:t>
            </a:r>
          </a:p>
          <a:p>
            <a:pPr algn="ctr">
              <a:tabLst>
                <a:tab pos="347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2019 NYU Stern Spring Semester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E08A2-5C57-2B46-87DB-6DEA27033D90}"/>
              </a:ext>
            </a:extLst>
          </p:cNvPr>
          <p:cNvSpPr txBox="1"/>
          <p:nvPr/>
        </p:nvSpPr>
        <p:spPr>
          <a:xfrm>
            <a:off x="4570421" y="4858441"/>
            <a:ext cx="305115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Principal Investigators: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Ruijie (Cherry) Cai, Wei Wang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BA2DD41-BCFF-4C42-8EE9-B12708EBA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>
          <a:xfrm>
            <a:off x="353568" y="824484"/>
            <a:ext cx="11704320" cy="52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EC7660F-AD5E-1E48-B9E4-9D875FC17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t="34133" r="7867" b="36711"/>
          <a:stretch/>
        </p:blipFill>
        <p:spPr>
          <a:xfrm>
            <a:off x="649224" y="1014984"/>
            <a:ext cx="10893552" cy="482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2EFF17-1163-E444-9C6A-91079C24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28"/>
            <a:ext cx="12192000" cy="53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5315" y="3059668"/>
            <a:ext cx="500136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A SPECIAL THANKS TO</a:t>
            </a:r>
          </a:p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Professor Michael Waugh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Segoe UI Light</vt:lpstr>
      <vt:lpstr>Arial</vt:lpstr>
      <vt:lpstr>Calibri</vt:lpstr>
      <vt:lpstr>Century Gothic</vt:lpstr>
      <vt:lpstr>Office Theme</vt:lpstr>
      <vt:lpstr>Slide 1</vt:lpstr>
      <vt:lpstr>Slide 2</vt:lpstr>
      <vt:lpstr>Slide 3</vt:lpstr>
      <vt:lpstr>Slide 4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蔡睿洁</dc:creator>
  <cp:lastModifiedBy/>
  <cp:revision>1</cp:revision>
  <dcterms:created xsi:type="dcterms:W3CDTF">2019-05-10T01:50:10Z</dcterms:created>
  <dcterms:modified xsi:type="dcterms:W3CDTF">2019-05-10T03:41:37Z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