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200" y="72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4473" y="2398680"/>
            <a:ext cx="96630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The Changes in the Real Estate Investment in China over the Last 15 Years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2847" y="1384006"/>
            <a:ext cx="40663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Data Bootcamp Final Project</a:t>
            </a:r>
          </a:p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2019 NYU Stern Spring Semester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E08A2-5C57-2B46-87DB-6DEA27033D90}"/>
              </a:ext>
            </a:extLst>
          </p:cNvPr>
          <p:cNvSpPr txBox="1"/>
          <p:nvPr/>
        </p:nvSpPr>
        <p:spPr>
          <a:xfrm>
            <a:off x="4570421" y="4858441"/>
            <a:ext cx="30511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Principal Investigators: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Ruijie (Cherry) Cai, Wei Wang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A2DD41-BCFF-4C42-8EE9-B12708E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353568" y="824484"/>
            <a:ext cx="11704320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CE46F3-AD14-F147-A2DC-DCA5DE6B3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33874" r="10420" b="36757"/>
          <a:stretch/>
        </p:blipFill>
        <p:spPr>
          <a:xfrm>
            <a:off x="24291" y="1105929"/>
            <a:ext cx="12106436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2EFF17-1163-E444-9C6A-91079C2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28"/>
            <a:ext cx="12192000" cy="5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15" y="3059668"/>
            <a:ext cx="500136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 SPECIAL THANKS TO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Professor Michael Waugh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 Light</vt:lpstr>
      <vt:lpstr>Arial</vt:lpstr>
      <vt:lpstr>Calibri</vt:lpstr>
      <vt:lpstr>Century Gothic</vt:lpstr>
      <vt:lpstr>Office Theme</vt:lpstr>
      <vt:lpstr>Slide 1</vt:lpstr>
      <vt:lpstr>Slide 2</vt:lpstr>
      <vt:lpstr>Slide 3</vt:lpstr>
      <vt:lpstr>Slide 4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蔡睿洁</dc:creator>
  <cp:lastModifiedBy/>
  <cp:revision>1</cp:revision>
  <dcterms:created xsi:type="dcterms:W3CDTF">2019-05-10T01:50:10Z</dcterms:created>
  <dcterms:modified xsi:type="dcterms:W3CDTF">2019-05-14T19:38:22Z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