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BAB8-F99D-41FC-8794-DC9EF97D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DA92-CE57-4510-B72C-0A0BC073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E548-BFD2-4E03-B03C-7E383F2F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B5A7-8B54-455D-A0B5-28B47C76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1C10-3B95-4CC4-830F-BC4F1C4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0E04-E1D6-4837-9B27-02F44E1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CF5D-3084-4716-80D6-1E487E31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265B-797D-4EC0-9A3D-44A6AF4A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A46B-7D9A-44B5-B9BD-CC786ED7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6D3E-D266-45C3-8868-08FA736A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FE2E-7F81-4D0B-B9AE-E5BC14136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551-4598-48F0-8A41-589E6171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93D8-ACA0-4B14-855F-7A907EE8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2B0C-CEA8-4EC6-AE7A-95851C5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F073-5913-4458-9BDB-EF28827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4CB-7430-4FE9-AF3D-A6F0E2BE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C43-F32C-4269-B055-1E909900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C343-C61A-429A-81AA-1C4D32B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ACDF-EE21-4F4F-8D38-652DC3F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E25B-6802-4908-9C5E-3D25D5C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6F9E-A461-4737-9B45-90DB8285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96AD-C7BF-4954-85B6-5CFD9225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5122-B0A1-4446-A53E-90289C2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9EB4-2677-4FA6-8F41-87ED46C9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91C4-EAED-4F94-B54F-71FEEE0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BAE-EA8E-45B0-99C2-79D338A4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1D53-23CC-41B0-931D-E064A940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3D4A-778C-496B-A4CC-04CD33B9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F17A-67C1-4A1F-BBCD-A2A41585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273C-11A6-4FBA-B5B2-3AE4E97D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051D-8AAD-45ED-A481-71C91F69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D8C-59A4-40AE-B0E0-9135B84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74442-60DF-4A73-8A96-CAD62D44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8AA1-D0C2-4D88-8F6A-16AC4D17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0B40-5C86-4972-9CA7-064E7937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1094-E228-46BC-BA5F-67184B6F2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9A74-06D7-4191-AE1C-3B3868E1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0A285-60FB-4EC5-91EC-E388C48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9CCD4-E153-4CE6-BA36-E14E8608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A3C-35E3-48EE-955A-04666EC8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BD1D-FCDF-4C72-A2E6-6E4DFEE4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0739-8D89-4431-A11E-E7DC1FC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91AF-1307-4E6E-B913-B62D921F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2C65-9577-4DAF-98EE-CD603A36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4D05-1824-4070-8869-59F88FB5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45F7-603C-44A3-BBDE-D40A52A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F11-D943-42C6-9A4E-4E5A43BC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A2AC-8713-40FE-8FA3-38155735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0C9C-5F1D-4AD4-BF45-8762825F3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2B10-51FC-4E77-9A14-2E10ACD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D442-BE96-418A-A239-84DF851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74DF-5147-41F9-A11D-6A64315B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FE9D-E4A0-42E6-8149-3569DC9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9A42-792A-4887-8FAF-778DDE89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1844-CEA7-45CE-BCE5-21BD8217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4771-B23F-4410-BBCA-299E5B3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45D8-81DF-4F8C-BC73-6C523A3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DF7-0B7B-46E2-8636-503F851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1815D-4162-4F07-A4E9-7D453EC3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F495-2F96-4CA3-AE14-72EAED08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E5E8-55E8-4908-B076-13FBDDE79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35E-668F-45A6-BDFA-ED38F63C0CD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3839-3731-4642-A3C1-724D89A2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EF3B-8BCA-4D52-A68A-D01AC394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max/F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D945-4ACF-4313-BCEC-165871236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with R and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99DB-150A-4072-9670-415B26E5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McDonald</a:t>
            </a:r>
          </a:p>
          <a:p>
            <a:r>
              <a:rPr lang="en-US" dirty="0"/>
              <a:t>University of Connecticut</a:t>
            </a:r>
          </a:p>
          <a:p>
            <a:r>
              <a:rPr lang="en-US" dirty="0"/>
              <a:t>FNCE 5352</a:t>
            </a:r>
          </a:p>
        </p:txBody>
      </p:sp>
    </p:spTree>
    <p:extLst>
      <p:ext uri="{BB962C8B-B14F-4D97-AF65-F5344CB8AC3E}">
        <p14:creationId xmlns:p14="http://schemas.microsoft.com/office/powerpoint/2010/main" val="278602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3C8-1619-470E-8B44-3C7187C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F7B5-2852-4DEB-ADF8-A3237BEC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Cheat Sheets!</a:t>
            </a:r>
          </a:p>
          <a:p>
            <a:pPr lvl="1"/>
            <a:r>
              <a:rPr lang="en-US" dirty="0">
                <a:hlinkClick r:id="rId2"/>
              </a:rPr>
              <a:t>https://www.rstudio.com/resources/cheatsheets/</a:t>
            </a:r>
            <a:endParaRPr lang="en-US" dirty="0"/>
          </a:p>
          <a:p>
            <a:r>
              <a:rPr lang="en-US" dirty="0"/>
              <a:t>R for Data Science</a:t>
            </a:r>
          </a:p>
          <a:p>
            <a:pPr lvl="1"/>
            <a:r>
              <a:rPr lang="en-US" dirty="0">
                <a:hlinkClick r:id="rId3"/>
              </a:rPr>
              <a:t>http://r4ds.had.co.nz/</a:t>
            </a:r>
            <a:endParaRPr lang="en-US" dirty="0"/>
          </a:p>
          <a:p>
            <a:r>
              <a:rPr lang="en-US" dirty="0"/>
              <a:t>Feature Engineering and Selection</a:t>
            </a:r>
          </a:p>
          <a:p>
            <a:pPr lvl="1"/>
            <a:r>
              <a:rPr lang="en-US" dirty="0">
                <a:hlinkClick r:id="rId4"/>
              </a:rPr>
              <a:t>https://bookdown.org/max/FES/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6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0D7-092C-4D82-995A-EC9FA20A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07CD-97CD-49E5-AEFC-68BFDB6C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are available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LINK: https://github.com/mattmcd71/fnce5352_spring2020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8A3B-4588-4323-AAC6-180251F5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B06BC-F2C7-4FBA-84DC-75880EDF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61" y="2262909"/>
            <a:ext cx="9426878" cy="35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41EC-D448-4143-9C08-1203C00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40C9-B27B-4E41-AA14-02D65EF1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Workflow</a:t>
            </a:r>
          </a:p>
          <a:p>
            <a:r>
              <a:rPr lang="en-US" sz="3600" dirty="0"/>
              <a:t>Tools available to support modeling workflow</a:t>
            </a:r>
          </a:p>
          <a:p>
            <a:r>
              <a:rPr lang="en-US" sz="3600" dirty="0"/>
              <a:t>Getting things done!</a:t>
            </a:r>
          </a:p>
        </p:txBody>
      </p:sp>
    </p:spTree>
    <p:extLst>
      <p:ext uri="{BB962C8B-B14F-4D97-AF65-F5344CB8AC3E}">
        <p14:creationId xmlns:p14="http://schemas.microsoft.com/office/powerpoint/2010/main" val="36750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63-8505-41E0-BAE5-17C4D51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3074" name="Picture 2" descr="Image result for tidyverse">
            <a:extLst>
              <a:ext uri="{FF2B5EF4-FFF2-40B4-BE49-F238E27FC236}">
                <a16:creationId xmlns:a16="http://schemas.microsoft.com/office/drawing/2014/main" id="{4ABE13E0-C4DF-4F16-B708-BDECF33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519"/>
            <a:ext cx="12039600" cy="48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3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27AC-06D3-470B-8164-E75FF7B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Project-Based Workflow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3170AE7-A2E3-40F4-A669-2085661DC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CBF0-4AC0-4017-836D-6F2C45F0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1840427"/>
            <a:ext cx="8638095" cy="37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27AC-06D3-470B-8164-E75FF7B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Project-Based Workflow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3170AE7-A2E3-40F4-A669-2085661DC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0EBE4-BB10-435B-9CD2-10A1DD2E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2" y="1913640"/>
            <a:ext cx="9095015" cy="34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27AC-06D3-470B-8164-E75FF7B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Project-Based Workflow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3170AE7-A2E3-40F4-A669-2085661DC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D8CAF-9ECC-4514-88F6-F555E3E3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61" y="2055043"/>
            <a:ext cx="8085678" cy="32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27AC-06D3-470B-8164-E75FF7B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Project-Based Workflow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3170AE7-A2E3-40F4-A669-2085661DC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B129-E075-4592-A2D9-962BA6DD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3" y="1690688"/>
            <a:ext cx="9411093" cy="39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5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Modeling with R and the Tidyverse</vt:lpstr>
      <vt:lpstr>Materials</vt:lpstr>
      <vt:lpstr>Modeling Workflow</vt:lpstr>
      <vt:lpstr>Focus of this course</vt:lpstr>
      <vt:lpstr>Tidyverse</vt:lpstr>
      <vt:lpstr>Project-Based Workflow</vt:lpstr>
      <vt:lpstr>Project-Based Workflow</vt:lpstr>
      <vt:lpstr>Project-Based Workflow</vt:lpstr>
      <vt:lpstr>Project-Based Workflow</vt:lpstr>
      <vt:lpstr>Help on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McDonald</dc:creator>
  <cp:lastModifiedBy>Matthew McDonald</cp:lastModifiedBy>
  <cp:revision>13</cp:revision>
  <dcterms:created xsi:type="dcterms:W3CDTF">2018-02-01T14:07:06Z</dcterms:created>
  <dcterms:modified xsi:type="dcterms:W3CDTF">2020-02-25T21:35:52Z</dcterms:modified>
</cp:coreProperties>
</file>