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BAB8-F99D-41FC-8794-DC9EF97D5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FDA92-CE57-4510-B72C-0A0BC0735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E548-BFD2-4E03-B03C-7E383F2F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B5A7-8B54-455D-A0B5-28B47C76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1C10-3B95-4CC4-830F-BC4F1C4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0E04-E1D6-4837-9B27-02F44E17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0CF5D-3084-4716-80D6-1E487E31B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3265B-797D-4EC0-9A3D-44A6AF4A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7A46B-7D9A-44B5-B9BD-CC786ED7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F6D3E-D266-45C3-8868-08FA736A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BFE2E-7F81-4D0B-B9AE-E5BC14136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66551-4598-48F0-8A41-589E61710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93D8-ACA0-4B14-855F-7A907EE8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2B0C-CEA8-4EC6-AE7A-95851C5F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F073-5913-4458-9BDB-EF288278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54CB-7430-4FE9-AF3D-A6F0E2BE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9C43-F32C-4269-B055-1E909900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5C343-C61A-429A-81AA-1C4D32B3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ACDF-EE21-4F4F-8D38-652DC3F3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3E25B-6802-4908-9C5E-3D25D5CF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3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6F9E-A461-4737-9B45-90DB8285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96AD-C7BF-4954-85B6-5CFD92258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5122-B0A1-4446-A53E-90289C2E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9EB4-2677-4FA6-8F41-87ED46C9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91C4-EAED-4F94-B54F-71FEEE0F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CBAE-EA8E-45B0-99C2-79D338A4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1D53-23CC-41B0-931D-E064A9408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53D4A-778C-496B-A4CC-04CD33B9B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AF17A-67C1-4A1F-BBCD-A2A41585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0273C-11A6-4FBA-B5B2-3AE4E97D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0051D-8AAD-45ED-A481-71C91F69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7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1D8C-59A4-40AE-B0E0-9135B849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74442-60DF-4A73-8A96-CAD62D442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98AA1-D0C2-4D88-8F6A-16AC4D178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0B40-5C86-4972-9CA7-064E7937B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1094-E228-46BC-BA5F-67184B6F2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B9A74-06D7-4191-AE1C-3B3868E1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0A285-60FB-4EC5-91EC-E388C480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9CCD4-E153-4CE6-BA36-E14E8608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4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A3C-35E3-48EE-955A-04666EC8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0BD1D-FCDF-4C72-A2E6-6E4DFEE4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70739-8D89-4431-A11E-E7DC1FC8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691AF-1307-4E6E-B913-B62D921F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E2C65-9577-4DAF-98EE-CD603A36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44D05-1824-4070-8869-59F88FB5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545F7-603C-44A3-BBDE-D40A52A4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3F11-D943-42C6-9A4E-4E5A43BC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A2AC-8713-40FE-8FA3-38155735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E0C9C-5F1D-4AD4-BF45-8762825F3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32B10-51FC-4E77-9A14-2E10ACD3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0D442-BE96-418A-A239-84DF851B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074DF-5147-41F9-A11D-6A64315B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FE9D-E4A0-42E6-8149-3569DC9C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C9A42-792A-4887-8FAF-778DDE893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D1844-CEA7-45CE-BCE5-21BD8217D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E4771-B23F-4410-BBCA-299E5B39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F35E-668F-45A6-BDFA-ED38F63C0CD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045D8-81DF-4F8C-BC73-6C523A31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3DDF7-0B7B-46E2-8636-503F8510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1815D-4162-4F07-A4E9-7D453EC3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EF495-2F96-4CA3-AE14-72EAED082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7E5E8-55E8-4908-B076-13FBDDE79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F35E-668F-45A6-BDFA-ED38F63C0CD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3839-3731-4642-A3C1-724D89A2D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EF3B-8BCA-4D52-A68A-D01AC3941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AC9A-DA77-4593-A5D7-5561B475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7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max/F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D945-4ACF-4313-BCEC-165871236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with R and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899DB-150A-4072-9670-415B26E50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McDonald</a:t>
            </a:r>
          </a:p>
          <a:p>
            <a:r>
              <a:rPr lang="en-US" dirty="0"/>
              <a:t>University of Connecticut</a:t>
            </a:r>
          </a:p>
          <a:p>
            <a:r>
              <a:rPr lang="en-US" dirty="0"/>
              <a:t>FNCE 5352</a:t>
            </a:r>
          </a:p>
        </p:txBody>
      </p:sp>
    </p:spTree>
    <p:extLst>
      <p:ext uri="{BB962C8B-B14F-4D97-AF65-F5344CB8AC3E}">
        <p14:creationId xmlns:p14="http://schemas.microsoft.com/office/powerpoint/2010/main" val="278602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F0D7-092C-4D82-995A-EC9FA20A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07CD-97CD-49E5-AEFC-68BFDB6C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are available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LINK: https://github.com/mattmcd71/fnce5352_spring2020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5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8A3B-4588-4323-AAC6-180251F5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DB06BC-F2C7-4FBA-84DC-75880EDF4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561" y="2262909"/>
            <a:ext cx="9426878" cy="35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6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41EC-D448-4143-9C08-1203C002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240C9-B27B-4E41-AA14-02D65EF1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Workflow</a:t>
            </a:r>
          </a:p>
          <a:p>
            <a:r>
              <a:rPr lang="en-US" sz="3600" dirty="0"/>
              <a:t>Tools available to support modeling workflow</a:t>
            </a:r>
          </a:p>
          <a:p>
            <a:r>
              <a:rPr lang="en-US" sz="3600" dirty="0"/>
              <a:t>Getting things done!</a:t>
            </a:r>
          </a:p>
        </p:txBody>
      </p:sp>
    </p:spTree>
    <p:extLst>
      <p:ext uri="{BB962C8B-B14F-4D97-AF65-F5344CB8AC3E}">
        <p14:creationId xmlns:p14="http://schemas.microsoft.com/office/powerpoint/2010/main" val="367507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E663-8505-41E0-BAE5-17C4D516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pic>
        <p:nvPicPr>
          <p:cNvPr id="3074" name="Picture 2" descr="Image result for tidyverse">
            <a:extLst>
              <a:ext uri="{FF2B5EF4-FFF2-40B4-BE49-F238E27FC236}">
                <a16:creationId xmlns:a16="http://schemas.microsoft.com/office/drawing/2014/main" id="{4ABE13E0-C4DF-4F16-B708-BDECF330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1519"/>
            <a:ext cx="12039600" cy="48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43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73C8-1619-470E-8B44-3C7187C9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F7B5-2852-4DEB-ADF8-A3237BEC5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Cheat Sheets!</a:t>
            </a:r>
          </a:p>
          <a:p>
            <a:pPr lvl="1"/>
            <a:r>
              <a:rPr lang="en-US" dirty="0">
                <a:hlinkClick r:id="rId2"/>
              </a:rPr>
              <a:t>https://www.rstudio.com/resources/cheatsheets/</a:t>
            </a:r>
            <a:endParaRPr lang="en-US" dirty="0"/>
          </a:p>
          <a:p>
            <a:r>
              <a:rPr lang="en-US" dirty="0"/>
              <a:t>R for Data Science</a:t>
            </a:r>
          </a:p>
          <a:p>
            <a:pPr lvl="1"/>
            <a:r>
              <a:rPr lang="en-US" dirty="0">
                <a:hlinkClick r:id="rId3"/>
              </a:rPr>
              <a:t>http://r4ds.had.co.nz/</a:t>
            </a:r>
            <a:endParaRPr lang="en-US" dirty="0"/>
          </a:p>
          <a:p>
            <a:r>
              <a:rPr lang="en-US" dirty="0"/>
              <a:t>Feature Engineering and Selection</a:t>
            </a:r>
          </a:p>
          <a:p>
            <a:pPr lvl="1"/>
            <a:r>
              <a:rPr lang="en-US" dirty="0">
                <a:hlinkClick r:id="rId4"/>
              </a:rPr>
              <a:t>https://bookdown.org/max/FES/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6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99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Modeling with R and the Tidyverse</vt:lpstr>
      <vt:lpstr>Materials</vt:lpstr>
      <vt:lpstr>Modeling Workflow</vt:lpstr>
      <vt:lpstr>Focus of this course</vt:lpstr>
      <vt:lpstr>Tidyverse</vt:lpstr>
      <vt:lpstr>Help on the Tidyverse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McDonald</dc:creator>
  <cp:lastModifiedBy>Matthew McDonald</cp:lastModifiedBy>
  <cp:revision>11</cp:revision>
  <dcterms:created xsi:type="dcterms:W3CDTF">2018-02-01T14:07:06Z</dcterms:created>
  <dcterms:modified xsi:type="dcterms:W3CDTF">2020-02-17T21:37:34Z</dcterms:modified>
</cp:coreProperties>
</file>