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BFA1-EE85-4802-B40A-A08AB56E9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2DAA6-D8F1-47AF-8C05-00D07A8C5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3BF4-BB24-4A36-A112-C2A74C66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759C7-6F61-43B6-A00C-48DA286F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530D0-1770-4C89-908B-C188C726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BFA9-109C-4693-B27F-BAD0A02F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EF498-AE26-46EF-A42B-18B7D8679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D4D0-1289-4BC4-BD6C-8721997C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B110B-4F33-444F-B226-7F9EB74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D89B-CC80-4E64-B8D3-C11193A3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FA160-C621-4E00-BC3A-3E7AC9468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F3294-C20F-46E2-9665-E7F2A81A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BB57-4509-43B8-8F99-5C316311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1B47-722C-45B6-AB53-7BEBCD7B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1CC8-6EDE-4403-8412-0F06B77E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2B66-BAEF-4B1A-84C4-6CF92234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5340-9F4D-4AB9-ACF5-4DEDDC86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6BCE-C69E-44A2-9D7E-116D6105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AE439-9E73-4A73-873D-F08D09F5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5DD7-2F19-4279-9ADE-76241BD0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3341-6DAC-480D-8640-6A3F4409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563C5-E081-4FD2-8DDC-2AD84B496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24A6-8165-4CD9-8A42-5EB18229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642E-A0B3-40A3-A1F2-09413452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2ED43-54BA-4D0D-88F8-3FFB52D1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3C6C-189B-4356-BD92-A26B8AA8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5972-BFF8-4AF5-9FA5-7643B32B9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9BF6B-64AD-4A5E-BBCD-363B20E5D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C2D9-548A-4557-914E-827F9D5B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ED066-34A3-4763-9D3F-240883D0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94BD7-FC60-4536-B4CC-9A57B336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713B-0415-4AB8-879D-82E4B9A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18808-ACE8-4746-B6BD-4F7C5A15E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73EF0-A418-458C-9C4C-AE1472234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401F3-28A4-4147-B605-E3444D808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5D7F8-E91E-4725-B337-AB0758F93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0C41F-09EB-47EE-9C26-0543A65D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1B4BA-D79F-4AF0-AD24-18CAA98B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E8308-0CDB-4CFD-8530-C7B1CBD5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9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2697-1258-4329-8FF1-E244BD35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8360A-7BBA-4159-90D2-C6F9CA02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F34EE-E764-4E33-8C17-07FF37B4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8A1A6-6508-4EAB-B1EF-49FA1F91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4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82DEC-6BFB-4DDD-A9F0-C0753590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27CF9-9A9B-452F-9984-A9AB3A9E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7004B-86CA-4328-8430-96E89A54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BCBA-7E7B-4F80-A9E0-71EC965F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5507-9965-44EB-BFDD-D839F9826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9F276-C365-4E7C-A748-81B502CA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9A4AF-21BA-4EAE-990E-6A5DA2A6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08F9C-63F0-4C63-8407-374335D1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26A60-8B5A-4A94-BD12-857C21CB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5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7217-6104-4CBA-AD75-FFA1D366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D4B35-2DAF-4524-AB2A-74302487F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FCDB-2243-4E62-B73E-6B3289D9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5128C-788F-4F9A-B328-513AA804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1DA78-8B66-4154-8089-8784FAF8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8A88-9014-4530-8E45-719D2835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7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671A6-FB72-4413-9467-043CF480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F0E19-8CB9-4ACF-A215-409482D8E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6BB9-E7FC-4719-8180-024895A9D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2214-6DF2-4C48-9992-D14EA11F3D4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20DF-44BC-42EB-A570-A51062116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75B9-7E53-4866-BFC2-39019966E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D3AA-CBC5-41FE-8BE6-D7790E97D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7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8/1/step-step-guide-git" TargetMode="External"/><Relationship Id="rId2" Type="http://schemas.openxmlformats.org/officeDocument/2006/relationships/hyperlink" Target="https://happygitwith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getting-started-with-git-and-github-6fcd0f2d4ac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EC74-6C08-4B33-B5DF-CB865F8C7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(Very) Brief Intro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BF824-9171-4ADE-8194-503976009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8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0BE6-66C1-46A0-AEDA-4F39D309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7D9E-7644-4A16-AECF-0D9BCE5E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https://happygitwithr.com/</a:t>
            </a:r>
            <a:endParaRPr lang="en-US" dirty="0"/>
          </a:p>
          <a:p>
            <a:pPr lvl="1"/>
            <a:r>
              <a:rPr lang="en-US" dirty="0"/>
              <a:t>Really focus on the “Installation” steps</a:t>
            </a:r>
          </a:p>
          <a:p>
            <a:pPr lvl="2"/>
            <a:r>
              <a:rPr lang="en-US" dirty="0"/>
              <a:t>Register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2"/>
            <a:r>
              <a:rPr lang="en-US" dirty="0"/>
              <a:t>Install/Upgrade R and </a:t>
            </a:r>
            <a:r>
              <a:rPr lang="en-US" dirty="0" err="1"/>
              <a:t>Rstudio</a:t>
            </a:r>
            <a:endParaRPr lang="en-US" dirty="0"/>
          </a:p>
          <a:p>
            <a:pPr lvl="2"/>
            <a:r>
              <a:rPr lang="en-US" dirty="0"/>
              <a:t>Install Git</a:t>
            </a:r>
          </a:p>
          <a:p>
            <a:pPr lvl="2"/>
            <a:r>
              <a:rPr lang="en-US" dirty="0"/>
              <a:t>Introduce yourself to Git</a:t>
            </a:r>
          </a:p>
          <a:p>
            <a:pPr lvl="2"/>
            <a:r>
              <a:rPr lang="en-US" dirty="0"/>
              <a:t>Install a Git Client (optional)</a:t>
            </a:r>
          </a:p>
          <a:p>
            <a:r>
              <a:rPr lang="en-US" dirty="0">
                <a:hlinkClick r:id="rId3"/>
              </a:rPr>
              <a:t>https://opensource.com/article/18/1/step-step-guide-git</a:t>
            </a:r>
            <a:endParaRPr lang="en-US" dirty="0"/>
          </a:p>
          <a:p>
            <a:r>
              <a:rPr lang="en-US" dirty="0">
                <a:hlinkClick r:id="rId4"/>
              </a:rPr>
              <a:t>https://towardsdatascience.com/getting-started-with-git-and-github-6fcd0f2d4ac6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4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2A1F-E200-4DA6-9420-579D4AA5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the repo for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2F28-1A8E-4578-8455-13BD4507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Really just to “pull” the latest materials/slides</a:t>
            </a:r>
          </a:p>
          <a:p>
            <a:r>
              <a:rPr lang="en-US" dirty="0"/>
              <a:t>Easiest: use built-in </a:t>
            </a:r>
            <a:r>
              <a:rPr lang="en-US" dirty="0" err="1"/>
              <a:t>Rstudio</a:t>
            </a:r>
            <a:r>
              <a:rPr lang="en-US" dirty="0"/>
              <a:t> functionality</a:t>
            </a:r>
          </a:p>
          <a:p>
            <a:r>
              <a:rPr lang="en-US" dirty="0"/>
              <a:t>Step 1: File </a:t>
            </a:r>
            <a:r>
              <a:rPr lang="en-US" dirty="0">
                <a:sym typeface="Wingdings" panose="05000000000000000000" pitchFamily="2" charset="2"/>
              </a:rPr>
              <a:t> New Project</a:t>
            </a:r>
          </a:p>
        </p:txBody>
      </p:sp>
    </p:spTree>
    <p:extLst>
      <p:ext uri="{BB962C8B-B14F-4D97-AF65-F5344CB8AC3E}">
        <p14:creationId xmlns:p14="http://schemas.microsoft.com/office/powerpoint/2010/main" val="369758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DB9F-9047-4001-BB96-3934AAFB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03E9D-8A82-4C94-8319-03505196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239" y="1987658"/>
            <a:ext cx="5124450" cy="36576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066962F-509D-4214-A822-9BA6ABFE9CA4}"/>
              </a:ext>
            </a:extLst>
          </p:cNvPr>
          <p:cNvSpPr/>
          <p:nvPr/>
        </p:nvSpPr>
        <p:spPr>
          <a:xfrm>
            <a:off x="3704095" y="4107051"/>
            <a:ext cx="3704095" cy="1325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2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F444-B5E5-4513-BE08-BBFAD336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184E6-CA47-4338-AB5F-164AFB5A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1595437"/>
            <a:ext cx="5124450" cy="36671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666311B-7AF0-44D0-811C-2CF3F15DB234}"/>
              </a:ext>
            </a:extLst>
          </p:cNvPr>
          <p:cNvSpPr/>
          <p:nvPr/>
        </p:nvSpPr>
        <p:spPr>
          <a:xfrm>
            <a:off x="3197658" y="2103436"/>
            <a:ext cx="3704095" cy="1325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7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21A-C8EF-4DC5-AD72-4F38BFEC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CA07-EBFA-4FC0-A072-B4233DCB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HTTPS Link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(its: https://github.com/mattmcd71/fnce5352_spring2020.git)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2E9BC-F175-40E4-8A88-D0F632F0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3605213"/>
            <a:ext cx="45148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1020-827C-4B81-9A73-B92350B5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3A84F-3578-42D4-8AC1-DBC84CAB1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566862"/>
            <a:ext cx="5162550" cy="3724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04941A-85B3-44EB-9F67-B86AFFA31DC3}"/>
              </a:ext>
            </a:extLst>
          </p:cNvPr>
          <p:cNvSpPr txBox="1"/>
          <p:nvPr/>
        </p:nvSpPr>
        <p:spPr>
          <a:xfrm>
            <a:off x="838200" y="6006905"/>
            <a:ext cx="10391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default is to create local workspace as a subdirectory of R’s “home” directory.  In my case, it’s in my</a:t>
            </a:r>
            <a:br>
              <a:rPr lang="en-US" dirty="0"/>
            </a:br>
            <a:r>
              <a:rPr lang="en-US" dirty="0"/>
              <a:t>“My Documents” folder.</a:t>
            </a:r>
          </a:p>
        </p:txBody>
      </p:sp>
    </p:spTree>
    <p:extLst>
      <p:ext uri="{BB962C8B-B14F-4D97-AF65-F5344CB8AC3E}">
        <p14:creationId xmlns:p14="http://schemas.microsoft.com/office/powerpoint/2010/main" val="309807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59D1-0C53-4A4C-A34F-6E0B8771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57C0-B43E-46DE-9326-F6795B7B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updates by clicking the “Pull” button in the </a:t>
            </a:r>
            <a:r>
              <a:rPr lang="en-US" dirty="0" err="1"/>
              <a:t>Rstudio</a:t>
            </a:r>
            <a:r>
              <a:rPr lang="en-US" dirty="0"/>
              <a:t> GIT pane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B2295-9EB8-4F96-8EAF-0586CFE01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91" y="2814638"/>
            <a:ext cx="6610350" cy="33623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00F7CB2-607A-4DF6-BE2D-EFF3F0531A02}"/>
              </a:ext>
            </a:extLst>
          </p:cNvPr>
          <p:cNvSpPr/>
          <p:nvPr/>
        </p:nvSpPr>
        <p:spPr>
          <a:xfrm>
            <a:off x="3445631" y="2975676"/>
            <a:ext cx="1002383" cy="453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5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95F2-8AC7-4564-9A78-1D8C4E25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 Remote</a:t>
            </a:r>
          </a:p>
        </p:txBody>
      </p:sp>
      <p:pic>
        <p:nvPicPr>
          <p:cNvPr id="1026" name="Picture 2" descr="Image result for git local vs remote repo">
            <a:extLst>
              <a:ext uri="{FF2B5EF4-FFF2-40B4-BE49-F238E27FC236}">
                <a16:creationId xmlns:a16="http://schemas.microsoft.com/office/drawing/2014/main" id="{88108CCC-B5E1-4530-A924-832CE0DD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1800665"/>
            <a:ext cx="7132320" cy="413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11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(Very) Brief Intro to GIT</vt:lpstr>
      <vt:lpstr>Resources</vt:lpstr>
      <vt:lpstr>Cloning the repo for class</vt:lpstr>
      <vt:lpstr>Step 2</vt:lpstr>
      <vt:lpstr>Step 3</vt:lpstr>
      <vt:lpstr>Step 4</vt:lpstr>
      <vt:lpstr>Step 5</vt:lpstr>
      <vt:lpstr>Step 6</vt:lpstr>
      <vt:lpstr>Local vs Remote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(Very) Brief Intro to GIT</dc:title>
  <dc:creator>Matthew McDonald</dc:creator>
  <cp:lastModifiedBy>Matthew McDonald</cp:lastModifiedBy>
  <cp:revision>5</cp:revision>
  <dcterms:created xsi:type="dcterms:W3CDTF">2020-03-03T19:05:53Z</dcterms:created>
  <dcterms:modified xsi:type="dcterms:W3CDTF">2020-03-04T00:32:50Z</dcterms:modified>
</cp:coreProperties>
</file>